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9" r:id="rId6"/>
    <p:sldId id="261" r:id="rId7"/>
    <p:sldId id="260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2" Type="http://schemas.openxmlformats.org/officeDocument/2006/relationships/tags" Target="../tags/tag33.xml"/><Relationship Id="rId11" Type="http://schemas.openxmlformats.org/officeDocument/2006/relationships/tags" Target="../tags/tag32.xml"/><Relationship Id="rId10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tags" Target="../tags/tag40.xml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8" Type="http://schemas.openxmlformats.org/officeDocument/2006/relationships/tags" Target="../tags/tag50.xml"/><Relationship Id="rId17" Type="http://schemas.openxmlformats.org/officeDocument/2006/relationships/tags" Target="../tags/tag49.xml"/><Relationship Id="rId16" Type="http://schemas.openxmlformats.org/officeDocument/2006/relationships/tags" Target="../tags/tag48.xml"/><Relationship Id="rId15" Type="http://schemas.openxmlformats.org/officeDocument/2006/relationships/tags" Target="../tags/tag47.xml"/><Relationship Id="rId14" Type="http://schemas.openxmlformats.org/officeDocument/2006/relationships/tags" Target="../tags/tag46.xml"/><Relationship Id="rId13" Type="http://schemas.openxmlformats.org/officeDocument/2006/relationships/tags" Target="../tags/tag45.xml"/><Relationship Id="rId12" Type="http://schemas.openxmlformats.org/officeDocument/2006/relationships/tags" Target="../tags/tag44.xml"/><Relationship Id="rId11" Type="http://schemas.openxmlformats.org/officeDocument/2006/relationships/tags" Target="../tags/tag43.xml"/><Relationship Id="rId10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56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tags" Target="../tags/tag63.xml"/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88.xml"/><Relationship Id="rId8" Type="http://schemas.openxmlformats.org/officeDocument/2006/relationships/tags" Target="../tags/tag87.xml"/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9" Type="http://schemas.openxmlformats.org/officeDocument/2006/relationships/tags" Target="../tags/tag98.xml"/><Relationship Id="rId18" Type="http://schemas.openxmlformats.org/officeDocument/2006/relationships/tags" Target="../tags/tag97.xml"/><Relationship Id="rId17" Type="http://schemas.openxmlformats.org/officeDocument/2006/relationships/tags" Target="../tags/tag96.xml"/><Relationship Id="rId16" Type="http://schemas.openxmlformats.org/officeDocument/2006/relationships/tags" Target="../tags/tag95.xml"/><Relationship Id="rId15" Type="http://schemas.openxmlformats.org/officeDocument/2006/relationships/tags" Target="../tags/tag94.xml"/><Relationship Id="rId14" Type="http://schemas.openxmlformats.org/officeDocument/2006/relationships/tags" Target="../tags/tag93.xml"/><Relationship Id="rId13" Type="http://schemas.openxmlformats.org/officeDocument/2006/relationships/tags" Target="../tags/tag92.xml"/><Relationship Id="rId12" Type="http://schemas.openxmlformats.org/officeDocument/2006/relationships/tags" Target="../tags/tag91.xml"/><Relationship Id="rId11" Type="http://schemas.openxmlformats.org/officeDocument/2006/relationships/tags" Target="../tags/tag90.xml"/><Relationship Id="rId10" Type="http://schemas.openxmlformats.org/officeDocument/2006/relationships/tags" Target="../tags/tag89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3"/>
            </p:custDataLst>
          </p:nvPr>
        </p:nvSpPr>
        <p:spPr>
          <a:xfrm>
            <a:off x="6919595" y="0"/>
            <a:ext cx="5272405" cy="4873625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>
            <a:off x="8441055" y="0"/>
            <a:ext cx="3750945" cy="3641725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 userDrawn="1">
            <p:custDataLst>
              <p:tags r:id="rId5"/>
            </p:custDataLst>
          </p:nvPr>
        </p:nvCxnSpPr>
        <p:spPr>
          <a:xfrm>
            <a:off x="1069698" y="688340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>
            <p:custDataLst>
              <p:tags r:id="rId6"/>
            </p:custDataLst>
          </p:nvPr>
        </p:nvCxnSpPr>
        <p:spPr>
          <a:xfrm>
            <a:off x="1069698" y="75755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>
            <p:custDataLst>
              <p:tags r:id="rId7"/>
            </p:custDataLst>
          </p:nvPr>
        </p:nvCxnSpPr>
        <p:spPr>
          <a:xfrm>
            <a:off x="1069698" y="82613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 userDrawn="1">
            <p:custDataLst>
              <p:tags r:id="rId8"/>
            </p:custDataLst>
          </p:nvPr>
        </p:nvSpPr>
        <p:spPr>
          <a:xfrm>
            <a:off x="6892945" y="969581"/>
            <a:ext cx="288925" cy="288925"/>
          </a:xfrm>
          <a:prstGeom prst="ellipse">
            <a:avLst/>
          </a:prstGeom>
          <a:gradFill flip="none" rotWithShape="1">
            <a:gsLst>
              <a:gs pos="13000">
                <a:schemeClr val="accent1">
                  <a:lumMod val="40000"/>
                  <a:lumOff val="60000"/>
                </a:schemeClr>
              </a:gs>
              <a:gs pos="85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90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5" name="椭圆 24"/>
          <p:cNvSpPr/>
          <p:nvPr userDrawn="1">
            <p:custDataLst>
              <p:tags r:id="rId9"/>
            </p:custDataLst>
          </p:nvPr>
        </p:nvSpPr>
        <p:spPr>
          <a:xfrm>
            <a:off x="9102739" y="4021926"/>
            <a:ext cx="808355" cy="808355"/>
          </a:xfrm>
          <a:prstGeom prst="ellipse">
            <a:avLst/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54000" dist="254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6" name="任意多边形: 形状 25"/>
          <p:cNvSpPr/>
          <p:nvPr userDrawn="1">
            <p:custDataLst>
              <p:tags r:id="rId10"/>
            </p:custDataLst>
          </p:nvPr>
        </p:nvSpPr>
        <p:spPr>
          <a:xfrm>
            <a:off x="9963150" y="0"/>
            <a:ext cx="2228850" cy="2164080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图形 24"/>
          <p:cNvSpPr/>
          <p:nvPr userDrawn="1">
            <p:custDataLst>
              <p:tags r:id="rId11"/>
            </p:custDataLst>
          </p:nvPr>
        </p:nvSpPr>
        <p:spPr>
          <a:xfrm>
            <a:off x="9963150" y="589915"/>
            <a:ext cx="2228850" cy="1643380"/>
          </a:xfrm>
          <a:custGeom>
            <a:avLst/>
            <a:gdLst>
              <a:gd name="connsiteX0" fmla="*/ 305151 w 1622268"/>
              <a:gd name="connsiteY0" fmla="*/ 689 h 1196098"/>
              <a:gd name="connsiteX1" fmla="*/ 532418 w 1622268"/>
              <a:gd name="connsiteY1" fmla="*/ 142707 h 1196098"/>
              <a:gd name="connsiteX2" fmla="*/ 1579882 w 1622268"/>
              <a:gd name="connsiteY2" fmla="*/ 601241 h 1196098"/>
              <a:gd name="connsiteX3" fmla="*/ 1622269 w 1622268"/>
              <a:gd name="connsiteY3" fmla="*/ 589430 h 1196098"/>
              <a:gd name="connsiteX4" fmla="*/ 1622269 w 1622268"/>
              <a:gd name="connsiteY4" fmla="*/ 1173217 h 1196098"/>
              <a:gd name="connsiteX5" fmla="*/ 1567976 w 1622268"/>
              <a:gd name="connsiteY5" fmla="*/ 1183123 h 1196098"/>
              <a:gd name="connsiteX6" fmla="*/ 970282 w 1622268"/>
              <a:gd name="connsiteY6" fmla="*/ 1143118 h 1196098"/>
              <a:gd name="connsiteX7" fmla="*/ 38261 w 1622268"/>
              <a:gd name="connsiteY7" fmla="*/ 427981 h 1196098"/>
              <a:gd name="connsiteX8" fmla="*/ 142655 w 1622268"/>
              <a:gd name="connsiteY8" fmla="*/ 38313 h 1196098"/>
              <a:gd name="connsiteX9" fmla="*/ 305151 w 1622268"/>
              <a:gd name="connsiteY9" fmla="*/ 689 h 1196098"/>
              <a:gd name="connsiteX10" fmla="*/ 305151 w 1622268"/>
              <a:gd name="connsiteY10" fmla="*/ 689 h 1196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22268" h="1196098">
                <a:moveTo>
                  <a:pt x="305151" y="689"/>
                </a:moveTo>
                <a:cubicBezTo>
                  <a:pt x="396496" y="7166"/>
                  <a:pt x="483174" y="57363"/>
                  <a:pt x="532418" y="142707"/>
                </a:cubicBezTo>
                <a:cubicBezTo>
                  <a:pt x="748445" y="516849"/>
                  <a:pt x="1178975" y="691538"/>
                  <a:pt x="1579882" y="601241"/>
                </a:cubicBezTo>
                <a:lnTo>
                  <a:pt x="1622269" y="589430"/>
                </a:lnTo>
                <a:lnTo>
                  <a:pt x="1622269" y="1173217"/>
                </a:lnTo>
                <a:cubicBezTo>
                  <a:pt x="1622269" y="1173217"/>
                  <a:pt x="1567976" y="1183123"/>
                  <a:pt x="1567976" y="1183123"/>
                </a:cubicBezTo>
                <a:cubicBezTo>
                  <a:pt x="1370713" y="1209126"/>
                  <a:pt x="1168307" y="1196172"/>
                  <a:pt x="970282" y="1143118"/>
                </a:cubicBezTo>
                <a:cubicBezTo>
                  <a:pt x="574233" y="1037009"/>
                  <a:pt x="243239" y="783073"/>
                  <a:pt x="38261" y="427981"/>
                </a:cubicBezTo>
                <a:cubicBezTo>
                  <a:pt x="-40511" y="291583"/>
                  <a:pt x="6257" y="117085"/>
                  <a:pt x="142655" y="38313"/>
                </a:cubicBezTo>
                <a:cubicBezTo>
                  <a:pt x="193804" y="8786"/>
                  <a:pt x="250287" y="-3121"/>
                  <a:pt x="305151" y="689"/>
                </a:cubicBezTo>
                <a:lnTo>
                  <a:pt x="305151" y="689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9" name="图形 16"/>
          <p:cNvSpPr/>
          <p:nvPr userDrawn="1">
            <p:custDataLst>
              <p:tags r:id="rId12"/>
            </p:custDataLst>
          </p:nvPr>
        </p:nvSpPr>
        <p:spPr>
          <a:xfrm>
            <a:off x="7713345" y="0"/>
            <a:ext cx="3648710" cy="3936365"/>
          </a:xfrm>
          <a:custGeom>
            <a:avLst/>
            <a:gdLst>
              <a:gd name="connsiteX0" fmla="*/ 4671 w 2738556"/>
              <a:gd name="connsiteY0" fmla="*/ 0 h 2954675"/>
              <a:gd name="connsiteX1" fmla="*/ 1087663 w 2738556"/>
              <a:gd name="connsiteY1" fmla="*/ 0 h 2954675"/>
              <a:gd name="connsiteX2" fmla="*/ 1079662 w 2738556"/>
              <a:gd name="connsiteY2" fmla="*/ 159068 h 2954675"/>
              <a:gd name="connsiteX3" fmla="*/ 2359727 w 2738556"/>
              <a:gd name="connsiteY3" fmla="*/ 1900523 h 2954675"/>
              <a:gd name="connsiteX4" fmla="*/ 2713962 w 2738556"/>
              <a:gd name="connsiteY4" fmla="*/ 2575846 h 2954675"/>
              <a:gd name="connsiteX5" fmla="*/ 2038639 w 2738556"/>
              <a:gd name="connsiteY5" fmla="*/ 2930081 h 2954675"/>
              <a:gd name="connsiteX6" fmla="*/ 333378 w 2738556"/>
              <a:gd name="connsiteY6" fmla="*/ 1507998 h 2954675"/>
              <a:gd name="connsiteX7" fmla="*/ 99 w 2738556"/>
              <a:gd name="connsiteY7" fmla="*/ 140399 h 2954675"/>
              <a:gd name="connsiteX8" fmla="*/ 4671 w 2738556"/>
              <a:gd name="connsiteY8" fmla="*/ 0 h 295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38556" h="2954675">
                <a:moveTo>
                  <a:pt x="4671" y="0"/>
                </a:moveTo>
                <a:lnTo>
                  <a:pt x="1087663" y="0"/>
                </a:lnTo>
                <a:cubicBezTo>
                  <a:pt x="1087663" y="0"/>
                  <a:pt x="1079662" y="159068"/>
                  <a:pt x="1079662" y="159068"/>
                </a:cubicBezTo>
                <a:cubicBezTo>
                  <a:pt x="1079472" y="935736"/>
                  <a:pt x="1580201" y="1657350"/>
                  <a:pt x="2359727" y="1900523"/>
                </a:cubicBezTo>
                <a:cubicBezTo>
                  <a:pt x="2643953" y="1989201"/>
                  <a:pt x="2802639" y="2291620"/>
                  <a:pt x="2713962" y="2575846"/>
                </a:cubicBezTo>
                <a:cubicBezTo>
                  <a:pt x="2625284" y="2860072"/>
                  <a:pt x="2322865" y="3018758"/>
                  <a:pt x="2038639" y="2930081"/>
                </a:cubicBezTo>
                <a:cubicBezTo>
                  <a:pt x="1298928" y="2699290"/>
                  <a:pt x="693328" y="2194274"/>
                  <a:pt x="333378" y="1507998"/>
                </a:cubicBezTo>
                <a:cubicBezTo>
                  <a:pt x="108398" y="1079087"/>
                  <a:pt x="-3807" y="611410"/>
                  <a:pt x="99" y="140399"/>
                </a:cubicBezTo>
                <a:lnTo>
                  <a:pt x="4671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93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3"/>
            </p:custDataLst>
          </p:nvPr>
        </p:nvSpPr>
        <p:spPr>
          <a:xfrm>
            <a:off x="1068110" y="1415134"/>
            <a:ext cx="6217877" cy="2610488"/>
          </a:xfrm>
          <a:noFill/>
        </p:spPr>
        <p:txBody>
          <a:bodyPr wrap="square" anchor="b" anchorCtr="0">
            <a:normAutofit/>
          </a:bodyPr>
          <a:lstStyle>
            <a:lvl1pPr>
              <a:defRPr lang="zh-CN" altLang="en-US" sz="6000" dirty="0">
                <a:solidFill>
                  <a:schemeClr val="tx2"/>
                </a:solidFill>
                <a:latin typeface="+mj-ea"/>
                <a:cs typeface="+mn-cs"/>
              </a:defRPr>
            </a:lvl1pPr>
          </a:lstStyle>
          <a:p>
            <a:pPr marL="0" lvl="0"/>
            <a:r>
              <a:rPr lang="zh-CN" altLang="en-US" dirty="0"/>
              <a:t>单击此处</a:t>
            </a:r>
            <a:br>
              <a:rPr lang="en-US" altLang="zh-CN" dirty="0"/>
            </a:br>
            <a:r>
              <a:rPr lang="zh-CN" altLang="en-US" dirty="0"/>
              <a:t>编辑母版标题样式</a:t>
            </a:r>
            <a:endParaRPr lang="zh-CN" altLang="en-US" dirty="0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1442126" y="523878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1068109" y="4481316"/>
            <a:ext cx="2880000" cy="50400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/>
          <p:cNvSpPr/>
          <p:nvPr userDrawn="1">
            <p:custDataLst>
              <p:tags r:id="rId3"/>
            </p:custDataLst>
          </p:nvPr>
        </p:nvSpPr>
        <p:spPr>
          <a:xfrm flipV="1">
            <a:off x="10654388" y="5436721"/>
            <a:ext cx="1537612" cy="1421279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gradFill>
            <a:gsLst>
              <a:gs pos="14000">
                <a:schemeClr val="accent1">
                  <a:alpha val="15000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2" name="任意多边形: 形状 11"/>
          <p:cNvSpPr/>
          <p:nvPr userDrawn="1">
            <p:custDataLst>
              <p:tags r:id="rId4"/>
            </p:custDataLst>
          </p:nvPr>
        </p:nvSpPr>
        <p:spPr>
          <a:xfrm>
            <a:off x="11353800" y="1026561"/>
            <a:ext cx="70184" cy="305594"/>
          </a:xfrm>
          <a:custGeom>
            <a:avLst/>
            <a:gdLst>
              <a:gd name="connsiteX0" fmla="*/ 35092 w 70184"/>
              <a:gd name="connsiteY0" fmla="*/ 235410 h 305594"/>
              <a:gd name="connsiteX1" fmla="*/ 70184 w 70184"/>
              <a:gd name="connsiteY1" fmla="*/ 270502 h 305594"/>
              <a:gd name="connsiteX2" fmla="*/ 35092 w 70184"/>
              <a:gd name="connsiteY2" fmla="*/ 305594 h 305594"/>
              <a:gd name="connsiteX3" fmla="*/ 0 w 70184"/>
              <a:gd name="connsiteY3" fmla="*/ 270502 h 305594"/>
              <a:gd name="connsiteX4" fmla="*/ 35092 w 70184"/>
              <a:gd name="connsiteY4" fmla="*/ 235410 h 305594"/>
              <a:gd name="connsiteX5" fmla="*/ 35092 w 70184"/>
              <a:gd name="connsiteY5" fmla="*/ 117705 h 305594"/>
              <a:gd name="connsiteX6" fmla="*/ 70184 w 70184"/>
              <a:gd name="connsiteY6" fmla="*/ 152797 h 305594"/>
              <a:gd name="connsiteX7" fmla="*/ 35092 w 70184"/>
              <a:gd name="connsiteY7" fmla="*/ 187889 h 305594"/>
              <a:gd name="connsiteX8" fmla="*/ 0 w 70184"/>
              <a:gd name="connsiteY8" fmla="*/ 152797 h 305594"/>
              <a:gd name="connsiteX9" fmla="*/ 35092 w 70184"/>
              <a:gd name="connsiteY9" fmla="*/ 117705 h 305594"/>
              <a:gd name="connsiteX10" fmla="*/ 35092 w 70184"/>
              <a:gd name="connsiteY10" fmla="*/ 0 h 305594"/>
              <a:gd name="connsiteX11" fmla="*/ 70184 w 70184"/>
              <a:gd name="connsiteY11" fmla="*/ 35092 h 305594"/>
              <a:gd name="connsiteX12" fmla="*/ 35092 w 70184"/>
              <a:gd name="connsiteY12" fmla="*/ 70184 h 305594"/>
              <a:gd name="connsiteX13" fmla="*/ 0 w 70184"/>
              <a:gd name="connsiteY13" fmla="*/ 35092 h 305594"/>
              <a:gd name="connsiteX14" fmla="*/ 35092 w 70184"/>
              <a:gd name="connsiteY14" fmla="*/ 0 h 305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0184" h="305594">
                <a:moveTo>
                  <a:pt x="35092" y="235410"/>
                </a:moveTo>
                <a:cubicBezTo>
                  <a:pt x="54473" y="235410"/>
                  <a:pt x="70184" y="251121"/>
                  <a:pt x="70184" y="270502"/>
                </a:cubicBezTo>
                <a:cubicBezTo>
                  <a:pt x="70184" y="289883"/>
                  <a:pt x="54473" y="305594"/>
                  <a:pt x="35092" y="305594"/>
                </a:cubicBezTo>
                <a:cubicBezTo>
                  <a:pt x="15711" y="305594"/>
                  <a:pt x="0" y="289883"/>
                  <a:pt x="0" y="270502"/>
                </a:cubicBezTo>
                <a:cubicBezTo>
                  <a:pt x="0" y="251121"/>
                  <a:pt x="15711" y="235410"/>
                  <a:pt x="35092" y="235410"/>
                </a:cubicBezTo>
                <a:close/>
                <a:moveTo>
                  <a:pt x="35092" y="117705"/>
                </a:moveTo>
                <a:cubicBezTo>
                  <a:pt x="54473" y="117705"/>
                  <a:pt x="70184" y="133416"/>
                  <a:pt x="70184" y="152797"/>
                </a:cubicBezTo>
                <a:cubicBezTo>
                  <a:pt x="70184" y="172178"/>
                  <a:pt x="54473" y="187889"/>
                  <a:pt x="35092" y="187889"/>
                </a:cubicBezTo>
                <a:cubicBezTo>
                  <a:pt x="15711" y="187889"/>
                  <a:pt x="0" y="172178"/>
                  <a:pt x="0" y="152797"/>
                </a:cubicBezTo>
                <a:cubicBezTo>
                  <a:pt x="0" y="133416"/>
                  <a:pt x="15711" y="117705"/>
                  <a:pt x="35092" y="117705"/>
                </a:cubicBezTo>
                <a:close/>
                <a:moveTo>
                  <a:pt x="35092" y="0"/>
                </a:moveTo>
                <a:cubicBezTo>
                  <a:pt x="54473" y="0"/>
                  <a:pt x="70184" y="15711"/>
                  <a:pt x="70184" y="35092"/>
                </a:cubicBezTo>
                <a:cubicBezTo>
                  <a:pt x="70184" y="54473"/>
                  <a:pt x="54473" y="70184"/>
                  <a:pt x="35092" y="70184"/>
                </a:cubicBezTo>
                <a:cubicBezTo>
                  <a:pt x="15711" y="70184"/>
                  <a:pt x="0" y="54473"/>
                  <a:pt x="0" y="35092"/>
                </a:cubicBezTo>
                <a:cubicBezTo>
                  <a:pt x="0" y="15711"/>
                  <a:pt x="15711" y="0"/>
                  <a:pt x="3509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图形 12"/>
          <p:cNvSpPr/>
          <p:nvPr userDrawn="1">
            <p:custDataLst>
              <p:tags r:id="rId5"/>
            </p:custDataLst>
          </p:nvPr>
        </p:nvSpPr>
        <p:spPr>
          <a:xfrm flipH="1">
            <a:off x="0" y="0"/>
            <a:ext cx="2095499" cy="2260811"/>
          </a:xfrm>
          <a:custGeom>
            <a:avLst/>
            <a:gdLst>
              <a:gd name="connsiteX0" fmla="*/ 2815 w 1616032"/>
              <a:gd name="connsiteY0" fmla="*/ 0 h 1743519"/>
              <a:gd name="connsiteX1" fmla="*/ 641847 w 1616032"/>
              <a:gd name="connsiteY1" fmla="*/ 0 h 1743519"/>
              <a:gd name="connsiteX2" fmla="*/ 637180 w 1616032"/>
              <a:gd name="connsiteY2" fmla="*/ 93917 h 1743519"/>
              <a:gd name="connsiteX3" fmla="*/ 1392513 w 1616032"/>
              <a:gd name="connsiteY3" fmla="*/ 1121474 h 1743519"/>
              <a:gd name="connsiteX4" fmla="*/ 1601491 w 1616032"/>
              <a:gd name="connsiteY4" fmla="*/ 1520000 h 1743519"/>
              <a:gd name="connsiteX5" fmla="*/ 1202965 w 1616032"/>
              <a:gd name="connsiteY5" fmla="*/ 1728978 h 1743519"/>
              <a:gd name="connsiteX6" fmla="*/ 196744 w 1616032"/>
              <a:gd name="connsiteY6" fmla="*/ 889826 h 1743519"/>
              <a:gd name="connsiteX7" fmla="*/ 53 w 1616032"/>
              <a:gd name="connsiteY7" fmla="*/ 82868 h 1743519"/>
              <a:gd name="connsiteX8" fmla="*/ 2815 w 1616032"/>
              <a:gd name="connsiteY8" fmla="*/ 0 h 174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6032" h="1743519">
                <a:moveTo>
                  <a:pt x="2815" y="0"/>
                </a:moveTo>
                <a:lnTo>
                  <a:pt x="641847" y="0"/>
                </a:lnTo>
                <a:cubicBezTo>
                  <a:pt x="641847" y="0"/>
                  <a:pt x="637180" y="93917"/>
                  <a:pt x="637180" y="93917"/>
                </a:cubicBezTo>
                <a:cubicBezTo>
                  <a:pt x="637085" y="552164"/>
                  <a:pt x="932550" y="978027"/>
                  <a:pt x="1392513" y="1121474"/>
                </a:cubicBezTo>
                <a:cubicBezTo>
                  <a:pt x="1560248" y="1173766"/>
                  <a:pt x="1653879" y="1352264"/>
                  <a:pt x="1601491" y="1520000"/>
                </a:cubicBezTo>
                <a:cubicBezTo>
                  <a:pt x="1549199" y="1687735"/>
                  <a:pt x="1370700" y="1781366"/>
                  <a:pt x="1202965" y="1728978"/>
                </a:cubicBezTo>
                <a:cubicBezTo>
                  <a:pt x="766434" y="1592866"/>
                  <a:pt x="409151" y="1294829"/>
                  <a:pt x="196744" y="889826"/>
                </a:cubicBezTo>
                <a:cubicBezTo>
                  <a:pt x="63965" y="636746"/>
                  <a:pt x="-2138" y="360807"/>
                  <a:pt x="53" y="82868"/>
                </a:cubicBezTo>
                <a:lnTo>
                  <a:pt x="2815" y="0"/>
                </a:lnTo>
                <a:close/>
              </a:path>
            </a:pathLst>
          </a:custGeom>
          <a:gradFill flip="none" rotWithShape="1">
            <a:gsLst>
              <a:gs pos="13000">
                <a:schemeClr val="accent1">
                  <a:lumMod val="40000"/>
                  <a:lumOff val="60000"/>
                </a:schemeClr>
              </a:gs>
              <a:gs pos="93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4" name="任意多边形: 形状 3"/>
          <p:cNvSpPr/>
          <p:nvPr userDrawn="1">
            <p:custDataLst>
              <p:tags r:id="rId6"/>
            </p:custDataLst>
          </p:nvPr>
        </p:nvSpPr>
        <p:spPr>
          <a:xfrm flipH="1">
            <a:off x="1" y="331978"/>
            <a:ext cx="767050" cy="815541"/>
          </a:xfrm>
          <a:custGeom>
            <a:avLst/>
            <a:gdLst>
              <a:gd name="connsiteX0" fmla="*/ 266085 w 960878"/>
              <a:gd name="connsiteY0" fmla="*/ 601 h 1021622"/>
              <a:gd name="connsiteX1" fmla="*/ 124392 w 960878"/>
              <a:gd name="connsiteY1" fmla="*/ 33408 h 1021622"/>
              <a:gd name="connsiteX2" fmla="*/ 33363 w 960878"/>
              <a:gd name="connsiteY2" fmla="*/ 373190 h 1021622"/>
              <a:gd name="connsiteX3" fmla="*/ 846063 w 960878"/>
              <a:gd name="connsiteY3" fmla="*/ 996773 h 1021622"/>
              <a:gd name="connsiteX4" fmla="*/ 960878 w 960878"/>
              <a:gd name="connsiteY4" fmla="*/ 1021622 h 1021622"/>
              <a:gd name="connsiteX5" fmla="*/ 960878 w 960878"/>
              <a:gd name="connsiteY5" fmla="*/ 510304 h 1021622"/>
              <a:gd name="connsiteX6" fmla="*/ 860484 w 960878"/>
              <a:gd name="connsiteY6" fmla="*/ 476220 h 1021622"/>
              <a:gd name="connsiteX7" fmla="*/ 464256 w 960878"/>
              <a:gd name="connsiteY7" fmla="*/ 124437 h 1021622"/>
              <a:gd name="connsiteX8" fmla="*/ 266085 w 960878"/>
              <a:gd name="connsiteY8" fmla="*/ 601 h 1021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0878" h="1021622">
                <a:moveTo>
                  <a:pt x="266085" y="601"/>
                </a:moveTo>
                <a:cubicBezTo>
                  <a:pt x="218244" y="-2721"/>
                  <a:pt x="168993" y="7661"/>
                  <a:pt x="124392" y="33408"/>
                </a:cubicBezTo>
                <a:cubicBezTo>
                  <a:pt x="5456" y="102096"/>
                  <a:pt x="-35325" y="254254"/>
                  <a:pt x="33363" y="373190"/>
                </a:cubicBezTo>
                <a:cubicBezTo>
                  <a:pt x="212099" y="682822"/>
                  <a:pt x="500718" y="904248"/>
                  <a:pt x="846063" y="996773"/>
                </a:cubicBezTo>
                <a:lnTo>
                  <a:pt x="960878" y="1021622"/>
                </a:lnTo>
                <a:lnTo>
                  <a:pt x="960878" y="510304"/>
                </a:lnTo>
                <a:lnTo>
                  <a:pt x="860484" y="476220"/>
                </a:lnTo>
                <a:cubicBezTo>
                  <a:pt x="699387" y="407201"/>
                  <a:pt x="558441" y="287559"/>
                  <a:pt x="464256" y="124437"/>
                </a:cubicBezTo>
                <a:cubicBezTo>
                  <a:pt x="421317" y="50019"/>
                  <a:pt x="345735" y="6249"/>
                  <a:pt x="266085" y="601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5" name="椭圆 14"/>
          <p:cNvSpPr/>
          <p:nvPr userDrawn="1">
            <p:custDataLst>
              <p:tags r:id="rId7"/>
            </p:custDataLst>
          </p:nvPr>
        </p:nvSpPr>
        <p:spPr>
          <a:xfrm>
            <a:off x="102870" y="140335"/>
            <a:ext cx="171450" cy="171450"/>
          </a:xfrm>
          <a:prstGeom prst="ellipse">
            <a:avLst/>
          </a:prstGeom>
          <a:gradFill flip="none" rotWithShape="1">
            <a:gsLst>
              <a:gs pos="76000">
                <a:schemeClr val="accent1"/>
              </a:gs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27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6" name="椭圆 15"/>
          <p:cNvSpPr/>
          <p:nvPr userDrawn="1">
            <p:custDataLst>
              <p:tags r:id="rId8"/>
            </p:custDataLst>
          </p:nvPr>
        </p:nvSpPr>
        <p:spPr>
          <a:xfrm>
            <a:off x="1499843" y="1269396"/>
            <a:ext cx="546697" cy="546697"/>
          </a:xfrm>
          <a:prstGeom prst="ellipse">
            <a:avLst/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54000" dist="254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9283700" y="547696"/>
            <a:ext cx="1814518" cy="1263324"/>
          </a:xfrm>
          <a:noFill/>
        </p:spPr>
        <p:txBody>
          <a:bodyPr vert="horz" wrap="square" rtlCol="0" anchor="ctr" anchorCtr="0">
            <a:normAutofit/>
          </a:bodyPr>
          <a:lstStyle>
            <a:lvl1pPr algn="ctr">
              <a:defRPr lang="zh-CN" altLang="en-US" sz="6000" dirty="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62000">
                      <a:schemeClr val="accent1"/>
                    </a:gs>
                  </a:gsLst>
                  <a:lin ang="2700000" scaled="1"/>
                </a:gradFill>
              </a:defRPr>
            </a:lvl1pPr>
          </a:lstStyle>
          <a:p>
            <a:pPr marL="0" lvl="0" algn="r"/>
            <a:r>
              <a:rPr lang="zh-CN" altLang="en-US" dirty="0"/>
              <a:t>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图形 23"/>
          <p:cNvSpPr/>
          <p:nvPr userDrawn="1">
            <p:custDataLst>
              <p:tags r:id="rId3"/>
            </p:custDataLst>
          </p:nvPr>
        </p:nvSpPr>
        <p:spPr>
          <a:xfrm>
            <a:off x="1068515" y="803142"/>
            <a:ext cx="4202128" cy="4488048"/>
          </a:xfrm>
          <a:custGeom>
            <a:avLst/>
            <a:gdLst>
              <a:gd name="connsiteX0" fmla="*/ 585922 w 3326429"/>
              <a:gd name="connsiteY0" fmla="*/ 283866 h 3552767"/>
              <a:gd name="connsiteX1" fmla="*/ 3042610 w 3326429"/>
              <a:gd name="connsiteY1" fmla="*/ 812123 h 3552767"/>
              <a:gd name="connsiteX2" fmla="*/ 2514258 w 3326429"/>
              <a:gd name="connsiteY2" fmla="*/ 3268906 h 3552767"/>
              <a:gd name="connsiteX3" fmla="*/ 57475 w 3326429"/>
              <a:gd name="connsiteY3" fmla="*/ 2740554 h 3552767"/>
              <a:gd name="connsiteX4" fmla="*/ 164250 w 3326429"/>
              <a:gd name="connsiteY4" fmla="*/ 2244302 h 3552767"/>
              <a:gd name="connsiteX5" fmla="*/ 660503 w 3326429"/>
              <a:gd name="connsiteY5" fmla="*/ 2351077 h 3552767"/>
              <a:gd name="connsiteX6" fmla="*/ 2124686 w 3326429"/>
              <a:gd name="connsiteY6" fmla="*/ 2665974 h 3552767"/>
              <a:gd name="connsiteX7" fmla="*/ 2439582 w 3326429"/>
              <a:gd name="connsiteY7" fmla="*/ 1201790 h 3552767"/>
              <a:gd name="connsiteX8" fmla="*/ 975399 w 3326429"/>
              <a:gd name="connsiteY8" fmla="*/ 886894 h 3552767"/>
              <a:gd name="connsiteX9" fmla="*/ 479147 w 3326429"/>
              <a:gd name="connsiteY9" fmla="*/ 780119 h 3552767"/>
              <a:gd name="connsiteX10" fmla="*/ 585922 w 3326429"/>
              <a:gd name="connsiteY10" fmla="*/ 283866 h 3552767"/>
              <a:gd name="connsiteX11" fmla="*/ 585922 w 3326429"/>
              <a:gd name="connsiteY11" fmla="*/ 283866 h 3552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26429" h="3552767">
                <a:moveTo>
                  <a:pt x="585922" y="283866"/>
                </a:moveTo>
                <a:cubicBezTo>
                  <a:pt x="1408977" y="-247819"/>
                  <a:pt x="2511020" y="-10742"/>
                  <a:pt x="3042610" y="812123"/>
                </a:cubicBezTo>
                <a:cubicBezTo>
                  <a:pt x="3574200" y="1634987"/>
                  <a:pt x="3337218" y="2737220"/>
                  <a:pt x="2514258" y="3268906"/>
                </a:cubicBezTo>
                <a:cubicBezTo>
                  <a:pt x="1691203" y="3800592"/>
                  <a:pt x="589160" y="3563514"/>
                  <a:pt x="57475" y="2740554"/>
                </a:cubicBezTo>
                <a:cubicBezTo>
                  <a:pt x="-50062" y="2574057"/>
                  <a:pt x="-2342" y="2351839"/>
                  <a:pt x="164250" y="2244302"/>
                </a:cubicBezTo>
                <a:cubicBezTo>
                  <a:pt x="330747" y="2136764"/>
                  <a:pt x="552965" y="2184485"/>
                  <a:pt x="660503" y="2351077"/>
                </a:cubicBezTo>
                <a:cubicBezTo>
                  <a:pt x="977304" y="2841519"/>
                  <a:pt x="1634148" y="2982870"/>
                  <a:pt x="2124686" y="2665974"/>
                </a:cubicBezTo>
                <a:cubicBezTo>
                  <a:pt x="2615223" y="2349077"/>
                  <a:pt x="2756479" y="1692328"/>
                  <a:pt x="2439582" y="1201790"/>
                </a:cubicBezTo>
                <a:cubicBezTo>
                  <a:pt x="2122686" y="711253"/>
                  <a:pt x="1465937" y="569997"/>
                  <a:pt x="975399" y="886894"/>
                </a:cubicBezTo>
                <a:cubicBezTo>
                  <a:pt x="808902" y="994431"/>
                  <a:pt x="586684" y="946711"/>
                  <a:pt x="479147" y="780119"/>
                </a:cubicBezTo>
                <a:cubicBezTo>
                  <a:pt x="371609" y="613622"/>
                  <a:pt x="419330" y="391403"/>
                  <a:pt x="585922" y="283866"/>
                </a:cubicBezTo>
                <a:lnTo>
                  <a:pt x="585922" y="28386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矩形 10"/>
          <p:cNvSpPr/>
          <p:nvPr userDrawn="1">
            <p:custDataLst>
              <p:tags r:id="rId4"/>
            </p:custDataLst>
          </p:nvPr>
        </p:nvSpPr>
        <p:spPr>
          <a:xfrm>
            <a:off x="8469650" y="2639425"/>
            <a:ext cx="2477770" cy="33464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图形 13"/>
          <p:cNvSpPr/>
          <p:nvPr userDrawn="1">
            <p:custDataLst>
              <p:tags r:id="rId5"/>
            </p:custDataLst>
          </p:nvPr>
        </p:nvSpPr>
        <p:spPr>
          <a:xfrm>
            <a:off x="1312042" y="1331347"/>
            <a:ext cx="3352258" cy="3352256"/>
          </a:xfrm>
          <a:custGeom>
            <a:avLst/>
            <a:gdLst>
              <a:gd name="connsiteX0" fmla="*/ 1509808 w 3019615"/>
              <a:gd name="connsiteY0" fmla="*/ 3019520 h 3019615"/>
              <a:gd name="connsiteX1" fmla="*/ 0 w 3019615"/>
              <a:gd name="connsiteY1" fmla="*/ 1509808 h 3019615"/>
              <a:gd name="connsiteX2" fmla="*/ 1509808 w 3019615"/>
              <a:gd name="connsiteY2" fmla="*/ 0 h 3019615"/>
              <a:gd name="connsiteX3" fmla="*/ 3019616 w 3019615"/>
              <a:gd name="connsiteY3" fmla="*/ 1509808 h 3019615"/>
              <a:gd name="connsiteX4" fmla="*/ 2638616 w 3019615"/>
              <a:gd name="connsiteY4" fmla="*/ 1890808 h 3019615"/>
              <a:gd name="connsiteX5" fmla="*/ 2257616 w 3019615"/>
              <a:gd name="connsiteY5" fmla="*/ 1509808 h 3019615"/>
              <a:gd name="connsiteX6" fmla="*/ 1509808 w 3019615"/>
              <a:gd name="connsiteY6" fmla="*/ 762000 h 3019615"/>
              <a:gd name="connsiteX7" fmla="*/ 762000 w 3019615"/>
              <a:gd name="connsiteY7" fmla="*/ 1509808 h 3019615"/>
              <a:gd name="connsiteX8" fmla="*/ 1509808 w 3019615"/>
              <a:gd name="connsiteY8" fmla="*/ 2257616 h 3019615"/>
              <a:gd name="connsiteX9" fmla="*/ 1890808 w 3019615"/>
              <a:gd name="connsiteY9" fmla="*/ 2638616 h 3019615"/>
              <a:gd name="connsiteX10" fmla="*/ 1509808 w 3019615"/>
              <a:gd name="connsiteY10" fmla="*/ 3019616 h 3019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19615" h="3019615">
                <a:moveTo>
                  <a:pt x="1509808" y="3019520"/>
                </a:moveTo>
                <a:cubicBezTo>
                  <a:pt x="677323" y="3019520"/>
                  <a:pt x="0" y="2342293"/>
                  <a:pt x="0" y="1509808"/>
                </a:cubicBezTo>
                <a:cubicBezTo>
                  <a:pt x="0" y="677323"/>
                  <a:pt x="677323" y="0"/>
                  <a:pt x="1509808" y="0"/>
                </a:cubicBezTo>
                <a:cubicBezTo>
                  <a:pt x="2342293" y="0"/>
                  <a:pt x="3019616" y="677323"/>
                  <a:pt x="3019616" y="1509808"/>
                </a:cubicBezTo>
                <a:cubicBezTo>
                  <a:pt x="3019616" y="1720215"/>
                  <a:pt x="2849023" y="1890808"/>
                  <a:pt x="2638616" y="1890808"/>
                </a:cubicBezTo>
                <a:cubicBezTo>
                  <a:pt x="2428208" y="1890808"/>
                  <a:pt x="2257616" y="1720215"/>
                  <a:pt x="2257616" y="1509808"/>
                </a:cubicBezTo>
                <a:cubicBezTo>
                  <a:pt x="2257616" y="1097471"/>
                  <a:pt x="1922145" y="762000"/>
                  <a:pt x="1509808" y="762000"/>
                </a:cubicBezTo>
                <a:cubicBezTo>
                  <a:pt x="1097471" y="762000"/>
                  <a:pt x="762000" y="1097471"/>
                  <a:pt x="762000" y="1509808"/>
                </a:cubicBezTo>
                <a:cubicBezTo>
                  <a:pt x="762000" y="1922145"/>
                  <a:pt x="1097471" y="2257616"/>
                  <a:pt x="1509808" y="2257616"/>
                </a:cubicBezTo>
                <a:cubicBezTo>
                  <a:pt x="1720215" y="2257616"/>
                  <a:pt x="1890808" y="2428208"/>
                  <a:pt x="1890808" y="2638616"/>
                </a:cubicBezTo>
                <a:cubicBezTo>
                  <a:pt x="1890808" y="2849023"/>
                  <a:pt x="1720215" y="3019616"/>
                  <a:pt x="1509808" y="30196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80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cxnSp>
        <p:nvCxnSpPr>
          <p:cNvPr id="13" name="直接连接符 12"/>
          <p:cNvCxnSpPr/>
          <p:nvPr userDrawn="1">
            <p:custDataLst>
              <p:tags r:id="rId6"/>
            </p:custDataLst>
          </p:nvPr>
        </p:nvCxnSpPr>
        <p:spPr>
          <a:xfrm>
            <a:off x="11778000" y="2356902"/>
            <a:ext cx="0" cy="2871449"/>
          </a:xfrm>
          <a:prstGeom prst="line">
            <a:avLst/>
          </a:prstGeom>
          <a:ln>
            <a:solidFill>
              <a:schemeClr val="accent1">
                <a:alpha val="1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 userDrawn="1">
            <p:custDataLst>
              <p:tags r:id="rId7"/>
            </p:custDataLst>
          </p:nvPr>
        </p:nvSpPr>
        <p:spPr>
          <a:xfrm>
            <a:off x="2620121" y="2639425"/>
            <a:ext cx="736100" cy="736100"/>
          </a:xfrm>
          <a:prstGeom prst="ellipse">
            <a:avLst/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54000" dist="254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5" name="椭圆 14"/>
          <p:cNvSpPr/>
          <p:nvPr userDrawn="1">
            <p:custDataLst>
              <p:tags r:id="rId8"/>
            </p:custDataLst>
          </p:nvPr>
        </p:nvSpPr>
        <p:spPr>
          <a:xfrm>
            <a:off x="4745253" y="3924161"/>
            <a:ext cx="444436" cy="444436"/>
          </a:xfrm>
          <a:prstGeom prst="ellipse">
            <a:avLst/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54000" dist="254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6" name="任意多边形: 形状 15"/>
          <p:cNvSpPr/>
          <p:nvPr userDrawn="1">
            <p:custDataLst>
              <p:tags r:id="rId9"/>
            </p:custDataLst>
          </p:nvPr>
        </p:nvSpPr>
        <p:spPr>
          <a:xfrm flipH="1" flipV="1">
            <a:off x="0" y="0"/>
            <a:ext cx="1259205" cy="833120"/>
          </a:xfrm>
          <a:custGeom>
            <a:avLst/>
            <a:gdLst>
              <a:gd name="connsiteX0" fmla="*/ 1259430 w 1259430"/>
              <a:gd name="connsiteY0" fmla="*/ 833045 h 833045"/>
              <a:gd name="connsiteX1" fmla="*/ 0 w 1259430"/>
              <a:gd name="connsiteY1" fmla="*/ 833045 h 833045"/>
              <a:gd name="connsiteX2" fmla="*/ 10126 w 1259430"/>
              <a:gd name="connsiteY2" fmla="*/ 819504 h 833045"/>
              <a:gd name="connsiteX3" fmla="*/ 1126137 w 1259430"/>
              <a:gd name="connsiteY3" fmla="*/ 38726 h 833045"/>
              <a:gd name="connsiteX4" fmla="*/ 1259430 w 1259430"/>
              <a:gd name="connsiteY4" fmla="*/ 0 h 833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430" h="833045">
                <a:moveTo>
                  <a:pt x="1259430" y="833045"/>
                </a:moveTo>
                <a:lnTo>
                  <a:pt x="0" y="833045"/>
                </a:lnTo>
                <a:lnTo>
                  <a:pt x="10126" y="819504"/>
                </a:lnTo>
                <a:cubicBezTo>
                  <a:pt x="301323" y="466655"/>
                  <a:pt x="685952" y="193770"/>
                  <a:pt x="1126137" y="38726"/>
                </a:cubicBezTo>
                <a:lnTo>
                  <a:pt x="125943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>
            <p:custDataLst>
              <p:tags r:id="rId10"/>
            </p:custDataLst>
          </p:nvPr>
        </p:nvSpPr>
        <p:spPr>
          <a:xfrm>
            <a:off x="1482507" y="4643034"/>
            <a:ext cx="217666" cy="217664"/>
          </a:xfrm>
          <a:prstGeom prst="ellipse">
            <a:avLst/>
          </a:prstGeom>
          <a:gradFill flip="none" rotWithShape="1">
            <a:gsLst>
              <a:gs pos="13000">
                <a:schemeClr val="accent1">
                  <a:lumMod val="40000"/>
                  <a:lumOff val="60000"/>
                </a:schemeClr>
              </a:gs>
              <a:gs pos="85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90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29" name="直接连接符 28"/>
          <p:cNvCxnSpPr/>
          <p:nvPr userDrawn="1">
            <p:custDataLst>
              <p:tags r:id="rId11"/>
            </p:custDataLst>
          </p:nvPr>
        </p:nvCxnSpPr>
        <p:spPr>
          <a:xfrm>
            <a:off x="1069698" y="688340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 userDrawn="1">
            <p:custDataLst>
              <p:tags r:id="rId12"/>
            </p:custDataLst>
          </p:nvPr>
        </p:nvCxnSpPr>
        <p:spPr>
          <a:xfrm>
            <a:off x="1069698" y="75755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 userDrawn="1">
            <p:custDataLst>
              <p:tags r:id="rId13"/>
            </p:custDataLst>
          </p:nvPr>
        </p:nvCxnSpPr>
        <p:spPr>
          <a:xfrm>
            <a:off x="1069698" y="82613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5514170" y="3048024"/>
            <a:ext cx="5412458" cy="1759920"/>
          </a:xfrm>
        </p:spPr>
        <p:txBody>
          <a:bodyPr wrap="square" anchor="b">
            <a:normAutofit/>
          </a:bodyPr>
          <a:lstStyle>
            <a:lvl1pPr algn="r">
              <a:defRPr sz="54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6575549" y="966615"/>
            <a:ext cx="4351080" cy="20627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8000" b="1">
                <a:gradFill flip="none" rotWithShape="1"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40000">
                      <a:schemeClr val="accent1"/>
                    </a:gs>
                  </a:gsLst>
                  <a:lin ang="2700000" scaled="1"/>
                  <a:tileRect/>
                </a:gra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3"/>
            </p:custDataLst>
          </p:nvPr>
        </p:nvSpPr>
        <p:spPr>
          <a:xfrm flipV="1">
            <a:off x="10733104" y="5509481"/>
            <a:ext cx="1458895" cy="1348518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  <a:alpha val="50000"/>
                </a:schemeClr>
              </a:gs>
              <a:gs pos="72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7" name="任意多边形: 形状 6"/>
          <p:cNvSpPr/>
          <p:nvPr userDrawn="1">
            <p:custDataLst>
              <p:tags r:id="rId4"/>
            </p:custDataLst>
          </p:nvPr>
        </p:nvSpPr>
        <p:spPr>
          <a:xfrm flipH="1">
            <a:off x="0" y="0"/>
            <a:ext cx="5272405" cy="4873625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5"/>
            </p:custDataLst>
          </p:nvPr>
        </p:nvSpPr>
        <p:spPr>
          <a:xfrm flipH="1">
            <a:off x="0" y="0"/>
            <a:ext cx="3750945" cy="3641725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>
            <p:custDataLst>
              <p:tags r:id="rId6"/>
            </p:custDataLst>
          </p:nvPr>
        </p:nvSpPr>
        <p:spPr>
          <a:xfrm flipH="1">
            <a:off x="4859423" y="917634"/>
            <a:ext cx="288925" cy="288925"/>
          </a:xfrm>
          <a:prstGeom prst="ellipse">
            <a:avLst/>
          </a:prstGeom>
          <a:gradFill flip="none" rotWithShape="1">
            <a:gsLst>
              <a:gs pos="13000">
                <a:schemeClr val="accent1">
                  <a:lumMod val="40000"/>
                  <a:lumOff val="60000"/>
                </a:schemeClr>
              </a:gs>
              <a:gs pos="85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90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5" name="任意多边形: 形状 14"/>
          <p:cNvSpPr/>
          <p:nvPr userDrawn="1">
            <p:custDataLst>
              <p:tags r:id="rId7"/>
            </p:custDataLst>
          </p:nvPr>
        </p:nvSpPr>
        <p:spPr>
          <a:xfrm flipH="1">
            <a:off x="0" y="0"/>
            <a:ext cx="2228850" cy="2164080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6" name="图形 24"/>
          <p:cNvSpPr/>
          <p:nvPr userDrawn="1">
            <p:custDataLst>
              <p:tags r:id="rId8"/>
            </p:custDataLst>
          </p:nvPr>
        </p:nvSpPr>
        <p:spPr>
          <a:xfrm flipH="1">
            <a:off x="0" y="589915"/>
            <a:ext cx="2228850" cy="1643380"/>
          </a:xfrm>
          <a:custGeom>
            <a:avLst/>
            <a:gdLst>
              <a:gd name="connsiteX0" fmla="*/ 305151 w 1622268"/>
              <a:gd name="connsiteY0" fmla="*/ 689 h 1196098"/>
              <a:gd name="connsiteX1" fmla="*/ 532418 w 1622268"/>
              <a:gd name="connsiteY1" fmla="*/ 142707 h 1196098"/>
              <a:gd name="connsiteX2" fmla="*/ 1579882 w 1622268"/>
              <a:gd name="connsiteY2" fmla="*/ 601241 h 1196098"/>
              <a:gd name="connsiteX3" fmla="*/ 1622269 w 1622268"/>
              <a:gd name="connsiteY3" fmla="*/ 589430 h 1196098"/>
              <a:gd name="connsiteX4" fmla="*/ 1622269 w 1622268"/>
              <a:gd name="connsiteY4" fmla="*/ 1173217 h 1196098"/>
              <a:gd name="connsiteX5" fmla="*/ 1567976 w 1622268"/>
              <a:gd name="connsiteY5" fmla="*/ 1183123 h 1196098"/>
              <a:gd name="connsiteX6" fmla="*/ 970282 w 1622268"/>
              <a:gd name="connsiteY6" fmla="*/ 1143118 h 1196098"/>
              <a:gd name="connsiteX7" fmla="*/ 38261 w 1622268"/>
              <a:gd name="connsiteY7" fmla="*/ 427981 h 1196098"/>
              <a:gd name="connsiteX8" fmla="*/ 142655 w 1622268"/>
              <a:gd name="connsiteY8" fmla="*/ 38313 h 1196098"/>
              <a:gd name="connsiteX9" fmla="*/ 305151 w 1622268"/>
              <a:gd name="connsiteY9" fmla="*/ 689 h 1196098"/>
              <a:gd name="connsiteX10" fmla="*/ 305151 w 1622268"/>
              <a:gd name="connsiteY10" fmla="*/ 689 h 1196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22268" h="1196098">
                <a:moveTo>
                  <a:pt x="305151" y="689"/>
                </a:moveTo>
                <a:cubicBezTo>
                  <a:pt x="396496" y="7166"/>
                  <a:pt x="483174" y="57363"/>
                  <a:pt x="532418" y="142707"/>
                </a:cubicBezTo>
                <a:cubicBezTo>
                  <a:pt x="748445" y="516849"/>
                  <a:pt x="1178975" y="691538"/>
                  <a:pt x="1579882" y="601241"/>
                </a:cubicBezTo>
                <a:lnTo>
                  <a:pt x="1622269" y="589430"/>
                </a:lnTo>
                <a:lnTo>
                  <a:pt x="1622269" y="1173217"/>
                </a:lnTo>
                <a:cubicBezTo>
                  <a:pt x="1622269" y="1173217"/>
                  <a:pt x="1567976" y="1183123"/>
                  <a:pt x="1567976" y="1183123"/>
                </a:cubicBezTo>
                <a:cubicBezTo>
                  <a:pt x="1370713" y="1209126"/>
                  <a:pt x="1168307" y="1196172"/>
                  <a:pt x="970282" y="1143118"/>
                </a:cubicBezTo>
                <a:cubicBezTo>
                  <a:pt x="574233" y="1037009"/>
                  <a:pt x="243239" y="783073"/>
                  <a:pt x="38261" y="427981"/>
                </a:cubicBezTo>
                <a:cubicBezTo>
                  <a:pt x="-40511" y="291583"/>
                  <a:pt x="6257" y="117085"/>
                  <a:pt x="142655" y="38313"/>
                </a:cubicBezTo>
                <a:cubicBezTo>
                  <a:pt x="193804" y="8786"/>
                  <a:pt x="250287" y="-3121"/>
                  <a:pt x="305151" y="689"/>
                </a:cubicBezTo>
                <a:lnTo>
                  <a:pt x="305151" y="689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9" name="图形 16"/>
          <p:cNvSpPr/>
          <p:nvPr userDrawn="1">
            <p:custDataLst>
              <p:tags r:id="rId9"/>
            </p:custDataLst>
          </p:nvPr>
        </p:nvSpPr>
        <p:spPr>
          <a:xfrm flipH="1">
            <a:off x="829945" y="0"/>
            <a:ext cx="3648710" cy="3936365"/>
          </a:xfrm>
          <a:custGeom>
            <a:avLst/>
            <a:gdLst>
              <a:gd name="connsiteX0" fmla="*/ 4671 w 2738556"/>
              <a:gd name="connsiteY0" fmla="*/ 0 h 2954675"/>
              <a:gd name="connsiteX1" fmla="*/ 1087663 w 2738556"/>
              <a:gd name="connsiteY1" fmla="*/ 0 h 2954675"/>
              <a:gd name="connsiteX2" fmla="*/ 1079662 w 2738556"/>
              <a:gd name="connsiteY2" fmla="*/ 159068 h 2954675"/>
              <a:gd name="connsiteX3" fmla="*/ 2359727 w 2738556"/>
              <a:gd name="connsiteY3" fmla="*/ 1900523 h 2954675"/>
              <a:gd name="connsiteX4" fmla="*/ 2713962 w 2738556"/>
              <a:gd name="connsiteY4" fmla="*/ 2575846 h 2954675"/>
              <a:gd name="connsiteX5" fmla="*/ 2038639 w 2738556"/>
              <a:gd name="connsiteY5" fmla="*/ 2930081 h 2954675"/>
              <a:gd name="connsiteX6" fmla="*/ 333378 w 2738556"/>
              <a:gd name="connsiteY6" fmla="*/ 1507998 h 2954675"/>
              <a:gd name="connsiteX7" fmla="*/ 99 w 2738556"/>
              <a:gd name="connsiteY7" fmla="*/ 140399 h 2954675"/>
              <a:gd name="connsiteX8" fmla="*/ 4671 w 2738556"/>
              <a:gd name="connsiteY8" fmla="*/ 0 h 295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38556" h="2954675">
                <a:moveTo>
                  <a:pt x="4671" y="0"/>
                </a:moveTo>
                <a:lnTo>
                  <a:pt x="1087663" y="0"/>
                </a:lnTo>
                <a:cubicBezTo>
                  <a:pt x="1087663" y="0"/>
                  <a:pt x="1079662" y="159068"/>
                  <a:pt x="1079662" y="159068"/>
                </a:cubicBezTo>
                <a:cubicBezTo>
                  <a:pt x="1079472" y="935736"/>
                  <a:pt x="1580201" y="1657350"/>
                  <a:pt x="2359727" y="1900523"/>
                </a:cubicBezTo>
                <a:cubicBezTo>
                  <a:pt x="2643953" y="1989201"/>
                  <a:pt x="2802639" y="2291620"/>
                  <a:pt x="2713962" y="2575846"/>
                </a:cubicBezTo>
                <a:cubicBezTo>
                  <a:pt x="2625284" y="2860072"/>
                  <a:pt x="2322865" y="3018758"/>
                  <a:pt x="2038639" y="2930081"/>
                </a:cubicBezTo>
                <a:cubicBezTo>
                  <a:pt x="1298928" y="2699290"/>
                  <a:pt x="693328" y="2194274"/>
                  <a:pt x="333378" y="1507998"/>
                </a:cubicBezTo>
                <a:cubicBezTo>
                  <a:pt x="108398" y="1079087"/>
                  <a:pt x="-3807" y="611410"/>
                  <a:pt x="99" y="140399"/>
                </a:cubicBezTo>
                <a:lnTo>
                  <a:pt x="4671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93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cxnSp>
        <p:nvCxnSpPr>
          <p:cNvPr id="27" name="直接连接符 26"/>
          <p:cNvCxnSpPr/>
          <p:nvPr userDrawn="1">
            <p:custDataLst>
              <p:tags r:id="rId10"/>
            </p:custDataLst>
          </p:nvPr>
        </p:nvCxnSpPr>
        <p:spPr>
          <a:xfrm>
            <a:off x="10930251" y="688340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 userDrawn="1">
            <p:custDataLst>
              <p:tags r:id="rId11"/>
            </p:custDataLst>
          </p:nvPr>
        </p:nvCxnSpPr>
        <p:spPr>
          <a:xfrm>
            <a:off x="10930251" y="75755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 userDrawn="1">
            <p:custDataLst>
              <p:tags r:id="rId12"/>
            </p:custDataLst>
          </p:nvPr>
        </p:nvCxnSpPr>
        <p:spPr>
          <a:xfrm>
            <a:off x="10930251" y="82613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 userDrawn="1">
            <p:custDataLst>
              <p:tags r:id="rId13"/>
            </p:custDataLst>
          </p:nvPr>
        </p:nvSpPr>
        <p:spPr>
          <a:xfrm flipH="1">
            <a:off x="1401445" y="4279089"/>
            <a:ext cx="808355" cy="808355"/>
          </a:xfrm>
          <a:prstGeom prst="ellipse">
            <a:avLst/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54000" dist="254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17"/>
            </p:custDataLst>
          </p:nvPr>
        </p:nvSpPr>
        <p:spPr>
          <a:xfrm>
            <a:off x="2351686" y="2487519"/>
            <a:ext cx="8810024" cy="1222785"/>
          </a:xfrm>
        </p:spPr>
        <p:txBody>
          <a:bodyPr wrap="square" anchor="b" anchorCtr="0">
            <a:normAutofit/>
          </a:bodyPr>
          <a:lstStyle>
            <a:lvl1pPr algn="r">
              <a:lnSpc>
                <a:spcPct val="100000"/>
              </a:lnSpc>
              <a:defRPr sz="54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7861296" y="504000"/>
            <a:ext cx="2880000" cy="5040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0" name="署名占位符 10"/>
          <p:cNvSpPr>
            <a:spLocks noGrp="1"/>
          </p:cNvSpPr>
          <p:nvPr>
            <p:ph type="body" sz="quarter" idx="17" hasCustomPrompt="1"/>
            <p:custDataLst>
              <p:tags r:id="rId19"/>
            </p:custDataLst>
          </p:nvPr>
        </p:nvSpPr>
        <p:spPr>
          <a:xfrm>
            <a:off x="8284455" y="4085899"/>
            <a:ext cx="2880000" cy="50400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4" Type="http://schemas.openxmlformats.org/officeDocument/2006/relationships/theme" Target="../theme/theme2.xml"/><Relationship Id="rId23" Type="http://schemas.openxmlformats.org/officeDocument/2006/relationships/tags" Target="../tags/tag110.xml"/><Relationship Id="rId22" Type="http://schemas.openxmlformats.org/officeDocument/2006/relationships/tags" Target="../tags/tag109.xml"/><Relationship Id="rId21" Type="http://schemas.openxmlformats.org/officeDocument/2006/relationships/tags" Target="../tags/tag108.xml"/><Relationship Id="rId20" Type="http://schemas.openxmlformats.org/officeDocument/2006/relationships/tags" Target="../tags/tag107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06.xml"/><Relationship Id="rId18" Type="http://schemas.openxmlformats.org/officeDocument/2006/relationships/tags" Target="../tags/tag105.xml"/><Relationship Id="rId17" Type="http://schemas.openxmlformats.org/officeDocument/2006/relationships/tags" Target="../tags/tag104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: 形状 19"/>
          <p:cNvSpPr/>
          <p:nvPr userDrawn="1">
            <p:custDataLst>
              <p:tags r:id="rId13"/>
            </p:custDataLst>
          </p:nvPr>
        </p:nvSpPr>
        <p:spPr>
          <a:xfrm>
            <a:off x="10287001" y="450850"/>
            <a:ext cx="1219200" cy="711200"/>
          </a:xfrm>
          <a:custGeom>
            <a:avLst/>
            <a:gdLst>
              <a:gd name="connsiteX0" fmla="*/ 0 w 1219200"/>
              <a:gd name="connsiteY0" fmla="*/ 0 h 711200"/>
              <a:gd name="connsiteX1" fmla="*/ 1219200 w 1219200"/>
              <a:gd name="connsiteY1" fmla="*/ 165100 h 711200"/>
              <a:gd name="connsiteX2" fmla="*/ 488950 w 1219200"/>
              <a:gd name="connsiteY2" fmla="*/ 711200 h 711200"/>
              <a:gd name="connsiteX3" fmla="*/ 0 w 1219200"/>
              <a:gd name="connsiteY3" fmla="*/ 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" h="711200">
                <a:moveTo>
                  <a:pt x="0" y="0"/>
                </a:moveTo>
                <a:lnTo>
                  <a:pt x="1219200" y="165100"/>
                </a:lnTo>
                <a:lnTo>
                  <a:pt x="488950" y="711200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chemeClr val="accent1">
                <a:lumMod val="20000"/>
                <a:lumOff val="80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任意多边形: 形状 20"/>
          <p:cNvSpPr/>
          <p:nvPr userDrawn="1">
            <p:custDataLst>
              <p:tags r:id="rId14"/>
            </p:custDataLst>
          </p:nvPr>
        </p:nvSpPr>
        <p:spPr>
          <a:xfrm>
            <a:off x="10718801" y="0"/>
            <a:ext cx="1473199" cy="1361739"/>
          </a:xfrm>
          <a:custGeom>
            <a:avLst/>
            <a:gdLst>
              <a:gd name="connsiteX0" fmla="*/ 0 w 3276599"/>
              <a:gd name="connsiteY0" fmla="*/ 0 h 3028696"/>
              <a:gd name="connsiteX1" fmla="*/ 945683 w 3276599"/>
              <a:gd name="connsiteY1" fmla="*/ 0 h 3028696"/>
              <a:gd name="connsiteX2" fmla="*/ 948498 w 3276599"/>
              <a:gd name="connsiteY2" fmla="*/ 108002 h 3028696"/>
              <a:gd name="connsiteX3" fmla="*/ 3166700 w 3276599"/>
              <a:gd name="connsiteY3" fmla="*/ 2260336 h 3028696"/>
              <a:gd name="connsiteX4" fmla="*/ 3276599 w 3276599"/>
              <a:gd name="connsiteY4" fmla="*/ 2263032 h 3028696"/>
              <a:gd name="connsiteX5" fmla="*/ 3276599 w 3276599"/>
              <a:gd name="connsiteY5" fmla="*/ 3028696 h 3028696"/>
              <a:gd name="connsiteX6" fmla="*/ 3122111 w 3276599"/>
              <a:gd name="connsiteY6" fmla="*/ 3025087 h 3028696"/>
              <a:gd name="connsiteX7" fmla="*/ 3956 w 3276599"/>
              <a:gd name="connsiteY7" fmla="*/ 144544 h 3028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6599" h="3028696">
                <a:moveTo>
                  <a:pt x="0" y="0"/>
                </a:moveTo>
                <a:lnTo>
                  <a:pt x="945683" y="0"/>
                </a:lnTo>
                <a:lnTo>
                  <a:pt x="948498" y="108002"/>
                </a:lnTo>
                <a:cubicBezTo>
                  <a:pt x="1009194" y="1269845"/>
                  <a:pt x="1969300" y="2201442"/>
                  <a:pt x="3166700" y="2260336"/>
                </a:cubicBezTo>
                <a:lnTo>
                  <a:pt x="3276599" y="2263032"/>
                </a:lnTo>
                <a:lnTo>
                  <a:pt x="3276599" y="3028696"/>
                </a:lnTo>
                <a:lnTo>
                  <a:pt x="3122111" y="3025087"/>
                </a:lnTo>
                <a:cubicBezTo>
                  <a:pt x="1438911" y="2946268"/>
                  <a:pt x="89278" y="1699479"/>
                  <a:pt x="3956" y="14454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椭圆 21"/>
          <p:cNvSpPr/>
          <p:nvPr userDrawn="1">
            <p:custDataLst>
              <p:tags r:id="rId15"/>
            </p:custDataLst>
          </p:nvPr>
        </p:nvSpPr>
        <p:spPr>
          <a:xfrm>
            <a:off x="11238485" y="423882"/>
            <a:ext cx="532212" cy="53221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85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90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3" name="椭圆 22"/>
          <p:cNvSpPr/>
          <p:nvPr userDrawn="1">
            <p:custDataLst>
              <p:tags r:id="rId16"/>
            </p:custDataLst>
          </p:nvPr>
        </p:nvSpPr>
        <p:spPr>
          <a:xfrm>
            <a:off x="10321724" y="357339"/>
            <a:ext cx="222138" cy="222138"/>
          </a:xfrm>
          <a:prstGeom prst="ellipse">
            <a:avLst/>
          </a:prstGeom>
          <a:gradFill flip="none" rotWithShape="1">
            <a:gsLst>
              <a:gs pos="76000">
                <a:schemeClr val="accent1"/>
              </a:gs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27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4" name="椭圆 23"/>
          <p:cNvSpPr/>
          <p:nvPr userDrawn="1">
            <p:custDataLst>
              <p:tags r:id="rId17"/>
            </p:custDataLst>
          </p:nvPr>
        </p:nvSpPr>
        <p:spPr>
          <a:xfrm>
            <a:off x="10856597" y="1110794"/>
            <a:ext cx="130033" cy="130033"/>
          </a:xfrm>
          <a:prstGeom prst="ellipse">
            <a:avLst/>
          </a:prstGeom>
          <a:gradFill flip="none" rotWithShape="1">
            <a:gsLst>
              <a:gs pos="13000">
                <a:schemeClr val="accent1">
                  <a:lumMod val="20000"/>
                  <a:lumOff val="8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93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14.xml"/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" Type="http://schemas.openxmlformats.org/officeDocument/2006/relationships/tags" Target="../tags/tag11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" Type="http://schemas.openxmlformats.org/officeDocument/2006/relationships/tags" Target="../tags/tag11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tags" Target="../tags/tag118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2.xml"/><Relationship Id="rId4" Type="http://schemas.openxmlformats.org/officeDocument/2006/relationships/tags" Target="../tags/tag124.xml"/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" Type="http://schemas.openxmlformats.org/officeDocument/2006/relationships/tags" Target="../tags/tag1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活化酸盐到底是什么</a:t>
            </a:r>
            <a:endParaRPr lang="zh-CN" altLang="en-US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深圳恒享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汇报人：程海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成分讲解</a:t>
            </a:r>
            <a:endParaRPr lang="zh-CN" altLang="en-US"/>
          </a:p>
        </p:txBody>
      </p:sp>
      <p:sp>
        <p:nvSpPr>
          <p:cNvPr id="3" name="正文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活化酸盐顾名思义，就是酸性盐，替代酸起到活化作用。</a:t>
            </a:r>
            <a:endParaRPr lang="zh-CN" altLang="en-US"/>
          </a:p>
          <a:p>
            <a:r>
              <a:rPr lang="zh-CN" altLang="en-US"/>
              <a:t>常见的有硫酸氢钠，硫酸氢铵，氨基磺酸，氯化铵等</a:t>
            </a:r>
            <a:endParaRPr lang="zh-CN" altLang="en-US"/>
          </a:p>
          <a:p>
            <a:r>
              <a:rPr lang="zh-CN" altLang="en-US">
                <a:sym typeface="+mn-ea"/>
              </a:rPr>
              <a:t>辅助的有柠檬酸，次磷酸，亚磷酸，乙醇酸，氟化物</a:t>
            </a:r>
            <a:br>
              <a:rPr lang="zh-CN" altLang="en-US"/>
            </a:br>
            <a:endParaRPr lang="zh-CN" altLang="en-US"/>
          </a:p>
          <a:p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活化酸盐的优缺点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zh-CN" altLang="en-US"/>
              <a:t>优点：固体粉末、酸雾远低于浓盐酸、槽液稳定性好、废水处理更容易；可浸渍活化，也可配合阴极电解活化。</a:t>
            </a:r>
            <a:endParaRPr lang="zh-CN" altLang="en-US"/>
          </a:p>
          <a:p>
            <a:r>
              <a:rPr lang="zh-CN" altLang="en-US"/>
              <a:t>缺点：用量大，成本高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253896" y="2487519"/>
            <a:ext cx="8810024" cy="1222785"/>
          </a:xfrm>
        </p:spPr>
        <p:txBody>
          <a:bodyPr/>
          <a:lstStyle/>
          <a:p>
            <a:r>
              <a:rPr lang="zh-CN" altLang="en-US"/>
              <a:t>感谢您的观看</a:t>
            </a:r>
            <a:endParaRPr lang="zh-CN" altLang="en-US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深圳恒享</a:t>
            </a:r>
            <a:endParaRPr lang="zh-CN" altLang="en-US"/>
          </a:p>
        </p:txBody>
      </p:sp>
      <p:sp>
        <p:nvSpPr>
          <p:cNvPr id="5" name="副标题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汇报人：程海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&#13;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3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2"/>
</p:tagLst>
</file>

<file path=ppt/tags/tag3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0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3;第二级&#13;第三级&#13;第四级&#13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文本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5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5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文本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6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6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7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19"/>
</p:tagLst>
</file>

<file path=ppt/tags/tag10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19"/>
</p:tagLst>
</file>

<file path=ppt/tags/tag11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19"/>
  <p:tag name="KSO_WM_TEMPLATE_CATEGORY" val="custom"/>
  <p:tag name="KSO_WM_TEMPLATE_MASTER_TYPE" val="0"/>
  <p:tag name="KSO_WM_TEMPLATE_COLORSEQUENCE" val="1,2,3,1,2,3"/>
</p:tagLst>
</file>

<file path=ppt/tags/tag1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&#13;添加文档标题内容"/>
  <p:tag name="KSO_WM_UNIT_ID" val="custom20235919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ISCONTENTSTITLE" val="0"/>
  <p:tag name="KSO_WM_UNIT_TEXT_TYPE" val="1"/>
</p:tagLst>
</file>

<file path=ppt/tags/tag112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ID" val="custom20235919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VALUE" val="11"/>
</p:tagLst>
</file>

<file path=ppt/tags/tag11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5919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VALUE" val="11"/>
</p:tagLst>
</file>

<file path=ppt/tags/tag114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5919"/>
  <p:tag name="KSO_WM_TEMPLATE_CATEGORY" val="custom"/>
  <p:tag name="KSO_WM_SLIDE_INDEX" val="1"/>
  <p:tag name="KSO_WM_SLIDE_ID" val="custom20235919_1"/>
  <p:tag name="KSO_WM_TEMPLATE_MASTER_TYPE" val="0"/>
  <p:tag name="KSO_WM_SLIDE_LAYOUT" val="a_f"/>
  <p:tag name="KSO_WM_SLIDE_LAYOUT_CNT" val="1_2"/>
  <p:tag name="KSO_WM_TEMPLATE_COLORSEQUENCE" val="1,2,3,1,2,3"/>
</p:tagLst>
</file>

<file path=ppt/tags/tag11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添加标题"/>
  <p:tag name="KSO_WM_UNIT_ID" val="custom20235919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ISCONTENTSTITLE" val="0"/>
  <p:tag name="KSO_WM_UNIT_TEXT_TYPE" val="1"/>
</p:tagLst>
</file>

<file path=ppt/tags/tag11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添加文本"/>
  <p:tag name="KSO_WM_UNIT_ID" val="custom20235919_8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TEXT_TYPE" val="1"/>
</p:tagLst>
</file>

<file path=ppt/tags/tag117.xml><?xml version="1.0" encoding="utf-8"?>
<p:tagLst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19"/>
  <p:tag name="KSO_WM_TEMPLATE_CATEGORY" val="custom"/>
  <p:tag name="KSO_WM_SLIDE_INDEX" val="8"/>
  <p:tag name="KSO_WM_SLIDE_ID" val="custom20235919_8"/>
  <p:tag name="KSO_WM_TEMPLATE_MASTER_TYPE" val="0"/>
  <p:tag name="KSO_WM_SLIDE_LAYOUT" val="a_f"/>
  <p:tag name="KSO_WM_SLIDE_LAYOUT_CNT" val="1_1"/>
  <p:tag name="KSO_WM_SLIDE_SIZE" val="850*457"/>
  <p:tag name="KSO_WM_SLIDE_POSITION" val="54*28"/>
  <p:tag name="KSO_WM_TEMPLATE_COLORSEQUENCE" val="1,2,3,1,2,3"/>
</p:tagLst>
</file>

<file path=ppt/tags/tag11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1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35919"/>
</p:tagLst>
</file>

<file path=ppt/tags/tag12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919_9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ISCONTENTSTITLE" val="0"/>
</p:tagLst>
</file>

<file path=ppt/tags/tag122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ID" val="custom20235919_9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VALUE" val="11"/>
</p:tagLst>
</file>

<file path=ppt/tags/tag12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5919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VALUE" val="11"/>
</p:tagLst>
</file>

<file path=ppt/tags/tag124.xml><?xml version="1.0" encoding="utf-8"?>
<p:tagLst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19"/>
  <p:tag name="KSO_WM_TEMPLATE_CATEGORY" val="custom"/>
  <p:tag name="KSO_WM_SLIDE_INDEX" val="9"/>
  <p:tag name="KSO_WM_SLIDE_ID" val="custom20235919_9"/>
  <p:tag name="KSO_WM_TEMPLATE_MASTER_TYPE" val="0"/>
  <p:tag name="KSO_WM_SLIDE_LAYOUT" val="a_f"/>
  <p:tag name="KSO_WM_SLIDE_LAYOUT_CNT" val="1_2"/>
  <p:tag name="KSO_WM_TEMPLATE_COLORSEQUENCE" val="1,2,3,1,2,3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蓝色职场办公简约风主题">
  <a:themeElements>
    <a:clrScheme name="2024.3.8【NO.09】-几何简约风主题模板">
      <a:dk1>
        <a:srgbClr val="333333"/>
      </a:dk1>
      <a:lt1>
        <a:sysClr val="window" lastClr="FFFFFF"/>
      </a:lt1>
      <a:dk2>
        <a:srgbClr val="001A3A"/>
      </a:dk2>
      <a:lt2>
        <a:srgbClr val="F7FAFF"/>
      </a:lt2>
      <a:accent1>
        <a:srgbClr val="016EFF"/>
      </a:accent1>
      <a:accent2>
        <a:srgbClr val="624AF0"/>
      </a:accent2>
      <a:accent3>
        <a:srgbClr val="9618F4"/>
      </a:accent3>
      <a:accent4>
        <a:srgbClr val="F7219B"/>
      </a:accent4>
      <a:accent5>
        <a:srgbClr val="F02836"/>
      </a:accent5>
      <a:accent6>
        <a:srgbClr val="EE672A"/>
      </a:accent6>
      <a:hlink>
        <a:srgbClr val="0026E5"/>
      </a:hlink>
      <a:folHlink>
        <a:srgbClr val="7E1FAD"/>
      </a:folHlink>
    </a:clrScheme>
    <a:fontScheme name="qmj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93000">
              <a:schemeClr val="accent3"/>
            </a:gs>
            <a:gs pos="52000">
              <a:schemeClr val="accent1"/>
            </a:gs>
          </a:gsLst>
          <a:path path="circle">
            <a:fillToRect r="100000" b="100000"/>
          </a:path>
          <a:tileRect l="-100000" t="-100000"/>
        </a:gra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Autofit/>
      </a:bodyPr>
      <a:lstStyle>
        <a:defPPr algn="ctr">
          <a:buClrTx/>
          <a:buSzTx/>
          <a:buFontTx/>
          <a:defRPr>
            <a:solidFill>
              <a:schemeClr val="lt1"/>
            </a:solidFill>
            <a:sym typeface="+mn-ea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0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</Words>
  <Application>WPS 演示</Application>
  <PresentationFormat>宽屏</PresentationFormat>
  <Paragraphs>24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</vt:i4>
      </vt:variant>
    </vt:vector>
  </HeadingPairs>
  <TitlesOfParts>
    <vt:vector size="13" baseType="lpstr">
      <vt:lpstr>Arial</vt:lpstr>
      <vt:lpstr>宋体</vt:lpstr>
      <vt:lpstr>Wingdings</vt:lpstr>
      <vt:lpstr>Arial Unicode MS</vt:lpstr>
      <vt:lpstr>江城圆体 400W</vt:lpstr>
      <vt:lpstr>微软雅黑</vt:lpstr>
      <vt:lpstr>Calibri</vt:lpstr>
      <vt:lpstr>WPS</vt:lpstr>
      <vt:lpstr>蓝色职场办公简约风主题</vt:lpstr>
      <vt:lpstr>高级简约风 通用总结汇报模板</vt:lpstr>
      <vt:lpstr>单击此处添加标题</vt:lpstr>
      <vt:lpstr>PowerPoint 演示文稿</vt:lpstr>
      <vt:lpstr>感谢您的观看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程海</dc:creator>
  <cp:lastModifiedBy>leoch</cp:lastModifiedBy>
  <cp:revision>6</cp:revision>
  <dcterms:created xsi:type="dcterms:W3CDTF">2023-08-09T12:44:00Z</dcterms:created>
  <dcterms:modified xsi:type="dcterms:W3CDTF">2026-10-20T09:23:33Z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2052-12.1.0.29158</vt:lpwstr>
  </property>
  <property fmtid="{D5CDD505-2E9C-101B-9397-08002B2CF9AE}" pid="3" name="ICV">
    <vt:lpwstr>B3401E48A2774CCA963033F6D29F5DF3_12</vt:lpwstr>
  </property>
</Properties>
</file>