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2.webp" ContentType="image/webp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8"/>
  </p:notesMasterIdLst>
  <p:sldIdLst>
    <p:sldId id="256" r:id="rId4"/>
    <p:sldId id="259" r:id="rId5"/>
    <p:sldId id="264" r:id="rId6"/>
    <p:sldId id="263" r:id="rId7"/>
    <p:sldId id="266" r:id="rId9"/>
    <p:sldId id="267" r:id="rId10"/>
    <p:sldId id="260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22.xml"/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0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69.xml"/><Relationship Id="rId8" Type="http://schemas.openxmlformats.org/officeDocument/2006/relationships/tags" Target="../tags/tag68.xml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1" Type="http://schemas.openxmlformats.org/officeDocument/2006/relationships/tags" Target="../tags/tag71.xml"/><Relationship Id="rId10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@path_Ellipse 9 (Stroke)-2050&amp;12778"/>
          <p:cNvSpPr/>
          <p:nvPr userDrawn="1">
            <p:custDataLst>
              <p:tags r:id="rId2"/>
            </p:custDataLst>
          </p:nvPr>
        </p:nvSpPr>
        <p:spPr>
          <a:xfrm>
            <a:off x="9144000" y="0"/>
            <a:ext cx="3044952" cy="4014216"/>
          </a:xfrm>
          <a:custGeom>
            <a:avLst/>
            <a:gdLst/>
            <a:ahLst/>
            <a:cxnLst/>
            <a:rect l="l" t="t" r="r" b="b"/>
            <a:pathLst>
              <a:path w="3044952" h="4014216">
                <a:moveTo>
                  <a:pt x="694944" y="0"/>
                </a:moveTo>
                <a:cubicBezTo>
                  <a:pt x="576072" y="301752"/>
                  <a:pt x="512064" y="621792"/>
                  <a:pt x="512064" y="969264"/>
                </a:cubicBezTo>
                <a:cubicBezTo>
                  <a:pt x="512064" y="2368296"/>
                  <a:pt x="1645920" y="3502152"/>
                  <a:pt x="3044952" y="3502152"/>
                </a:cubicBezTo>
                <a:lnTo>
                  <a:pt x="3044952" y="4014216"/>
                </a:lnTo>
                <a:cubicBezTo>
                  <a:pt x="1362456" y="4014216"/>
                  <a:pt x="0" y="2651760"/>
                  <a:pt x="0" y="969264"/>
                </a:cubicBezTo>
                <a:cubicBezTo>
                  <a:pt x="0" y="630936"/>
                  <a:pt x="54864" y="301752"/>
                  <a:pt x="155448" y="0"/>
                </a:cubicBezTo>
                <a:lnTo>
                  <a:pt x="694944" y="0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9" name="Ellipse 3 (Stroke)_#color-2050&amp;12715"/>
          <p:cNvSpPr/>
          <p:nvPr userDrawn="1">
            <p:custDataLst>
              <p:tags r:id="rId3"/>
            </p:custDataLst>
          </p:nvPr>
        </p:nvSpPr>
        <p:spPr>
          <a:xfrm>
            <a:off x="6184392" y="1938528"/>
            <a:ext cx="6007608" cy="4919472"/>
          </a:xfrm>
          <a:custGeom>
            <a:avLst/>
            <a:gdLst/>
            <a:ahLst/>
            <a:cxnLst/>
            <a:rect l="l" t="t" r="r" b="b"/>
            <a:pathLst>
              <a:path w="6007608" h="4919472">
                <a:moveTo>
                  <a:pt x="6007608" y="640080"/>
                </a:moveTo>
                <a:cubicBezTo>
                  <a:pt x="5394960" y="237744"/>
                  <a:pt x="4663440" y="0"/>
                  <a:pt x="3877056" y="0"/>
                </a:cubicBezTo>
                <a:cubicBezTo>
                  <a:pt x="1737360" y="0"/>
                  <a:pt x="0" y="1737360"/>
                  <a:pt x="0" y="3877056"/>
                </a:cubicBezTo>
                <a:cubicBezTo>
                  <a:pt x="0" y="4233672"/>
                  <a:pt x="45720" y="4581144"/>
                  <a:pt x="137160" y="4919472"/>
                </a:cubicBezTo>
                <a:lnTo>
                  <a:pt x="676656" y="4919472"/>
                </a:lnTo>
                <a:cubicBezTo>
                  <a:pt x="566928" y="4590288"/>
                  <a:pt x="512064" y="4233672"/>
                  <a:pt x="512064" y="3877056"/>
                </a:cubicBezTo>
                <a:cubicBezTo>
                  <a:pt x="512064" y="2011680"/>
                  <a:pt x="2011680" y="512064"/>
                  <a:pt x="3877056" y="512064"/>
                </a:cubicBezTo>
                <a:cubicBezTo>
                  <a:pt x="4681728" y="512064"/>
                  <a:pt x="5422392" y="795528"/>
                  <a:pt x="6007608" y="1271016"/>
                </a:cubicBezTo>
                <a:lnTo>
                  <a:pt x="6007608" y="64008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1" name="Ellipse 8 (Stroke)_#color-2050&amp;12718"/>
          <p:cNvSpPr/>
          <p:nvPr userDrawn="1">
            <p:custDataLst>
              <p:tags r:id="rId4"/>
            </p:custDataLst>
          </p:nvPr>
        </p:nvSpPr>
        <p:spPr>
          <a:xfrm>
            <a:off x="5312664" y="4581144"/>
            <a:ext cx="630936" cy="1984248"/>
          </a:xfrm>
          <a:custGeom>
            <a:avLst/>
            <a:gdLst/>
            <a:ahLst/>
            <a:cxnLst/>
            <a:rect l="l" t="t" r="r" b="b"/>
            <a:pathLst>
              <a:path w="630936" h="1984248">
                <a:moveTo>
                  <a:pt x="438912" y="9144"/>
                </a:moveTo>
                <a:cubicBezTo>
                  <a:pt x="576072" y="45720"/>
                  <a:pt x="658368" y="182880"/>
                  <a:pt x="621792" y="320040"/>
                </a:cubicBezTo>
                <a:cubicBezTo>
                  <a:pt x="512064" y="749808"/>
                  <a:pt x="475488" y="1216152"/>
                  <a:pt x="539496" y="1691640"/>
                </a:cubicBezTo>
                <a:cubicBezTo>
                  <a:pt x="557784" y="1828800"/>
                  <a:pt x="457200" y="1956816"/>
                  <a:pt x="320040" y="1975104"/>
                </a:cubicBezTo>
                <a:cubicBezTo>
                  <a:pt x="182880" y="1993392"/>
                  <a:pt x="54864" y="1901952"/>
                  <a:pt x="36576" y="1755648"/>
                </a:cubicBezTo>
                <a:cubicBezTo>
                  <a:pt x="-36576" y="1216152"/>
                  <a:pt x="0" y="685800"/>
                  <a:pt x="128016" y="192024"/>
                </a:cubicBezTo>
                <a:cubicBezTo>
                  <a:pt x="164592" y="54864"/>
                  <a:pt x="301752" y="-27432"/>
                  <a:pt x="438912" y="9144"/>
                </a:cubicBezTo>
              </a:path>
            </a:pathLst>
          </a:custGeom>
          <a:solidFill>
            <a:schemeClr val="accent1"/>
          </a:solidFill>
        </p:spPr>
      </p:sp>
      <p:sp>
        <p:nvSpPr>
          <p:cNvPr id="12" name="Ellipse 4 (Stroke)_#color_$accent2_$accent2-2050&amp;12721"/>
          <p:cNvSpPr/>
          <p:nvPr userDrawn="1">
            <p:custDataLst>
              <p:tags r:id="rId5"/>
            </p:custDataLst>
          </p:nvPr>
        </p:nvSpPr>
        <p:spPr>
          <a:xfrm>
            <a:off x="6739128" y="1947672"/>
            <a:ext cx="5449824" cy="2194560"/>
          </a:xfrm>
          <a:custGeom>
            <a:avLst/>
            <a:gdLst/>
            <a:ahLst/>
            <a:cxnLst/>
            <a:rect l="l" t="t" r="r" b="b"/>
            <a:pathLst>
              <a:path w="5449824" h="2194560">
                <a:moveTo>
                  <a:pt x="5449824" y="640080"/>
                </a:moveTo>
                <a:lnTo>
                  <a:pt x="5449824" y="1280160"/>
                </a:lnTo>
                <a:cubicBezTo>
                  <a:pt x="4864608" y="795528"/>
                  <a:pt x="4123944" y="512064"/>
                  <a:pt x="3310128" y="512064"/>
                </a:cubicBezTo>
                <a:cubicBezTo>
                  <a:pt x="2112264" y="512064"/>
                  <a:pt x="1060704" y="1133856"/>
                  <a:pt x="466344" y="2075688"/>
                </a:cubicBezTo>
                <a:cubicBezTo>
                  <a:pt x="393192" y="2194560"/>
                  <a:pt x="237744" y="2221992"/>
                  <a:pt x="118872" y="2148840"/>
                </a:cubicBezTo>
                <a:cubicBezTo>
                  <a:pt x="0" y="2075688"/>
                  <a:pt x="-36576" y="1920240"/>
                  <a:pt x="36576" y="1801368"/>
                </a:cubicBezTo>
                <a:cubicBezTo>
                  <a:pt x="722376" y="722376"/>
                  <a:pt x="1929384" y="0"/>
                  <a:pt x="3310128" y="0"/>
                </a:cubicBezTo>
                <a:cubicBezTo>
                  <a:pt x="4096512" y="0"/>
                  <a:pt x="4837176" y="237744"/>
                  <a:pt x="5449824" y="640080"/>
                </a:cubicBezTo>
              </a:path>
            </a:pathLst>
          </a:custGeom>
          <a:gradFill>
            <a:gsLst>
              <a:gs pos="0">
                <a:schemeClr val="accent1">
                  <a:lumMod val="75000"/>
                  <a:alpha val="70000"/>
                </a:schemeClr>
              </a:gs>
              <a:gs pos="70313">
                <a:schemeClr val="accent2">
                  <a:alpha val="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3" name="Ellipse 10 (Stroke)_#color-2050&amp;12724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1746504" cy="1655064"/>
          </a:xfrm>
          <a:custGeom>
            <a:avLst/>
            <a:gdLst/>
            <a:ahLst/>
            <a:cxnLst/>
            <a:rect l="l" t="t" r="r" b="b"/>
            <a:pathLst>
              <a:path w="1746504" h="1655064">
                <a:moveTo>
                  <a:pt x="0" y="1133856"/>
                </a:moveTo>
                <a:cubicBezTo>
                  <a:pt x="384048" y="1051560"/>
                  <a:pt x="731520" y="841248"/>
                  <a:pt x="978408" y="502920"/>
                </a:cubicBezTo>
                <a:cubicBezTo>
                  <a:pt x="1088136" y="347472"/>
                  <a:pt x="1170432" y="173736"/>
                  <a:pt x="1216152" y="0"/>
                </a:cubicBezTo>
                <a:lnTo>
                  <a:pt x="1746504" y="0"/>
                </a:lnTo>
                <a:cubicBezTo>
                  <a:pt x="1682496" y="274320"/>
                  <a:pt x="1563624" y="548640"/>
                  <a:pt x="1389888" y="795528"/>
                </a:cubicBezTo>
                <a:cubicBezTo>
                  <a:pt x="1042416" y="1271016"/>
                  <a:pt x="539496" y="1563624"/>
                  <a:pt x="0" y="1655064"/>
                </a:cubicBezTo>
                <a:lnTo>
                  <a:pt x="0" y="1133856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7"/>
            </p:custDataLst>
          </p:nvPr>
        </p:nvSpPr>
        <p:spPr>
          <a:xfrm>
            <a:off x="873125" y="1811020"/>
            <a:ext cx="5765800" cy="2076450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tx1"/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838200" y="4229100"/>
            <a:ext cx="2654935" cy="60642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rgbClr val="FFFFFF"/>
                </a:solidFill>
                <a:latin typeface="+mn-ea"/>
                <a:ea typeface="+mn-ea"/>
                <a:cs typeface="+mn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75 (Stroke)_#color-2050&amp;12727"/>
          <p:cNvSpPr/>
          <p:nvPr userDrawn="1">
            <p:custDataLst>
              <p:tags r:id="rId2"/>
            </p:custDataLst>
          </p:nvPr>
        </p:nvSpPr>
        <p:spPr>
          <a:xfrm>
            <a:off x="3282696" y="0"/>
            <a:ext cx="2304288" cy="6858000"/>
          </a:xfrm>
          <a:custGeom>
            <a:avLst/>
            <a:gdLst/>
            <a:ahLst/>
            <a:cxnLst/>
            <a:rect l="l" t="t" r="r" b="b"/>
            <a:pathLst>
              <a:path w="2304288" h="6858000">
                <a:moveTo>
                  <a:pt x="0" y="6858000"/>
                </a:moveTo>
                <a:lnTo>
                  <a:pt x="813816" y="6858000"/>
                </a:lnTo>
                <a:cubicBezTo>
                  <a:pt x="1728216" y="6007608"/>
                  <a:pt x="2304288" y="4782312"/>
                  <a:pt x="2304288" y="3429000"/>
                </a:cubicBezTo>
                <a:cubicBezTo>
                  <a:pt x="2304288" y="2075688"/>
                  <a:pt x="1728216" y="850392"/>
                  <a:pt x="813816" y="0"/>
                </a:cubicBezTo>
                <a:lnTo>
                  <a:pt x="0" y="0"/>
                </a:lnTo>
                <a:cubicBezTo>
                  <a:pt x="1088136" y="749808"/>
                  <a:pt x="1801368" y="2011680"/>
                  <a:pt x="1801368" y="3429000"/>
                </a:cubicBezTo>
                <a:cubicBezTo>
                  <a:pt x="1801368" y="4846320"/>
                  <a:pt x="1088136" y="6108192"/>
                  <a:pt x="0" y="6858000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</p:sp>
      <p:sp>
        <p:nvSpPr>
          <p:cNvPr id="5" name="Ellipse 3 (Stroke)_#color-2050&amp;12730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4672584" cy="6858000"/>
          </a:xfrm>
          <a:custGeom>
            <a:avLst/>
            <a:gdLst/>
            <a:ahLst/>
            <a:cxnLst/>
            <a:rect l="l" t="t" r="r" b="b"/>
            <a:pathLst>
              <a:path w="4672584" h="6858000">
                <a:moveTo>
                  <a:pt x="0" y="6848856"/>
                </a:moveTo>
                <a:lnTo>
                  <a:pt x="0" y="6858000"/>
                </a:lnTo>
                <a:lnTo>
                  <a:pt x="45720" y="6858000"/>
                </a:lnTo>
                <a:cubicBezTo>
                  <a:pt x="27432" y="6858000"/>
                  <a:pt x="18288" y="6848856"/>
                  <a:pt x="0" y="6848856"/>
                </a:cubicBezTo>
                <a:moveTo>
                  <a:pt x="1261872" y="6858000"/>
                </a:moveTo>
                <a:cubicBezTo>
                  <a:pt x="1463040" y="6821424"/>
                  <a:pt x="1664208" y="6766560"/>
                  <a:pt x="1856232" y="6693408"/>
                </a:cubicBezTo>
                <a:cubicBezTo>
                  <a:pt x="3666744" y="6035040"/>
                  <a:pt x="4590288" y="4032504"/>
                  <a:pt x="3931920" y="2221992"/>
                </a:cubicBezTo>
                <a:cubicBezTo>
                  <a:pt x="3493008" y="1033272"/>
                  <a:pt x="2478024" y="228600"/>
                  <a:pt x="1316736" y="0"/>
                </a:cubicBezTo>
                <a:lnTo>
                  <a:pt x="2752344" y="0"/>
                </a:lnTo>
                <a:cubicBezTo>
                  <a:pt x="3493008" y="457200"/>
                  <a:pt x="4096512" y="1152144"/>
                  <a:pt x="4425696" y="2039112"/>
                </a:cubicBezTo>
                <a:cubicBezTo>
                  <a:pt x="5093208" y="3877056"/>
                  <a:pt x="4343400" y="5888736"/>
                  <a:pt x="2734056" y="6858000"/>
                </a:cubicBezTo>
                <a:lnTo>
                  <a:pt x="1261872" y="685800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6" name="Ellipse 4 (Stroke)_#color_$accent2_$accent2-2050&amp;12733"/>
          <p:cNvSpPr/>
          <p:nvPr userDrawn="1">
            <p:custDataLst>
              <p:tags r:id="rId4"/>
            </p:custDataLst>
          </p:nvPr>
        </p:nvSpPr>
        <p:spPr>
          <a:xfrm>
            <a:off x="0" y="3959352"/>
            <a:ext cx="4581144" cy="2898648"/>
          </a:xfrm>
          <a:custGeom>
            <a:avLst/>
            <a:gdLst/>
            <a:ahLst/>
            <a:cxnLst/>
            <a:rect l="l" t="t" r="r" b="b"/>
            <a:pathLst>
              <a:path w="4581144" h="2898648">
                <a:moveTo>
                  <a:pt x="4078224" y="201168"/>
                </a:moveTo>
                <a:cubicBezTo>
                  <a:pt x="3831336" y="1335024"/>
                  <a:pt x="3035808" y="2313432"/>
                  <a:pt x="1865376" y="2743200"/>
                </a:cubicBezTo>
                <a:cubicBezTo>
                  <a:pt x="1682496" y="2807208"/>
                  <a:pt x="1499616" y="2862072"/>
                  <a:pt x="1307592" y="2898648"/>
                </a:cubicBezTo>
                <a:lnTo>
                  <a:pt x="2715768" y="2898648"/>
                </a:lnTo>
                <a:cubicBezTo>
                  <a:pt x="3685032" y="2322576"/>
                  <a:pt x="4343400" y="1371600"/>
                  <a:pt x="4572000" y="310896"/>
                </a:cubicBezTo>
                <a:cubicBezTo>
                  <a:pt x="4599432" y="173736"/>
                  <a:pt x="4517136" y="36576"/>
                  <a:pt x="4379976" y="9144"/>
                </a:cubicBezTo>
                <a:cubicBezTo>
                  <a:pt x="4242816" y="-27432"/>
                  <a:pt x="4105656" y="64008"/>
                  <a:pt x="4078224" y="201168"/>
                </a:cubicBezTo>
                <a:moveTo>
                  <a:pt x="9144" y="2898648"/>
                </a:moveTo>
                <a:cubicBezTo>
                  <a:pt x="9144" y="2898648"/>
                  <a:pt x="0" y="2898648"/>
                  <a:pt x="0" y="2898648"/>
                </a:cubicBezTo>
                <a:lnTo>
                  <a:pt x="0" y="2898648"/>
                </a:lnTo>
                <a:lnTo>
                  <a:pt x="9144" y="2898648"/>
                </a:lnTo>
              </a:path>
            </a:pathLst>
          </a:custGeom>
          <a:gradFill>
            <a:gsLst>
              <a:gs pos="100000">
                <a:schemeClr val="accent1">
                  <a:lumMod val="75000"/>
                  <a:alpha val="70000"/>
                </a:schemeClr>
              </a:gs>
              <a:gs pos="73000">
                <a:schemeClr val="accent2">
                  <a:alpha val="0"/>
                </a:schemeClr>
              </a:gs>
            </a:gsLst>
            <a:lin ang="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47525" y="2772441"/>
            <a:ext cx="2658015" cy="1313212"/>
          </a:xfrm>
        </p:spPr>
        <p:txBody>
          <a:bodyPr wrap="square" anchor="ctr" anchorCtr="0">
            <a:normAutofit/>
          </a:bodyPr>
          <a:lstStyle>
            <a:lvl1pPr>
              <a:defRPr sz="4800"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g_#color-2050&amp;12358"/>
          <p:cNvSpPr/>
          <p:nvPr userDrawn="1">
            <p:custDataLst>
              <p:tags r:id="rId2"/>
            </p:custDataLst>
          </p:nvPr>
        </p:nvSpPr>
        <p:spPr>
          <a:xfrm>
            <a:off x="1524" y="0"/>
            <a:ext cx="12188952" cy="6858000"/>
          </a:xfrm>
          <a:custGeom>
            <a:avLst/>
            <a:gdLst/>
            <a:ahLst/>
            <a:cxnLst/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9" name="Ellipse 5 (Stroke)_#color-2050&amp;12736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4142232" cy="4544568"/>
          </a:xfrm>
          <a:custGeom>
            <a:avLst/>
            <a:gdLst/>
            <a:ahLst/>
            <a:cxnLst/>
            <a:rect l="l" t="t" r="r" b="b"/>
            <a:pathLst>
              <a:path w="4142232" h="4544568">
                <a:moveTo>
                  <a:pt x="0" y="4032504"/>
                </a:moveTo>
                <a:cubicBezTo>
                  <a:pt x="91440" y="4032504"/>
                  <a:pt x="173736" y="4041648"/>
                  <a:pt x="265176" y="4041648"/>
                </a:cubicBezTo>
                <a:cubicBezTo>
                  <a:pt x="2121408" y="4041648"/>
                  <a:pt x="3630168" y="2532888"/>
                  <a:pt x="3630168" y="676656"/>
                </a:cubicBezTo>
                <a:cubicBezTo>
                  <a:pt x="3630168" y="438912"/>
                  <a:pt x="3611880" y="219456"/>
                  <a:pt x="3566160" y="0"/>
                </a:cubicBezTo>
                <a:lnTo>
                  <a:pt x="4078224" y="0"/>
                </a:lnTo>
                <a:cubicBezTo>
                  <a:pt x="4123944" y="219456"/>
                  <a:pt x="4142232" y="448056"/>
                  <a:pt x="4142232" y="676656"/>
                </a:cubicBezTo>
                <a:cubicBezTo>
                  <a:pt x="4142232" y="2816352"/>
                  <a:pt x="2404872" y="4544568"/>
                  <a:pt x="265176" y="4544568"/>
                </a:cubicBezTo>
                <a:cubicBezTo>
                  <a:pt x="173736" y="4544568"/>
                  <a:pt x="91440" y="4544568"/>
                  <a:pt x="0" y="4535424"/>
                </a:cubicBezTo>
                <a:lnTo>
                  <a:pt x="0" y="4032504"/>
                </a:lnTo>
              </a:path>
            </a:pathLst>
          </a:custGeom>
          <a:solidFill>
            <a:schemeClr val="accent1">
              <a:lumMod val="40000"/>
              <a:lumOff val="60000"/>
              <a:alpha val="75000"/>
            </a:schemeClr>
          </a:solidFill>
        </p:spPr>
      </p:sp>
      <p:sp>
        <p:nvSpPr>
          <p:cNvPr id="10" name="Ellipse 3 (Stroke)_#color_$lt1_$lt1-2050&amp;12739"/>
          <p:cNvSpPr/>
          <p:nvPr userDrawn="1">
            <p:custDataLst>
              <p:tags r:id="rId4"/>
            </p:custDataLst>
          </p:nvPr>
        </p:nvSpPr>
        <p:spPr>
          <a:xfrm>
            <a:off x="0" y="1399032"/>
            <a:ext cx="6099048" cy="5458968"/>
          </a:xfrm>
          <a:custGeom>
            <a:avLst/>
            <a:gdLst/>
            <a:ahLst/>
            <a:cxnLst/>
            <a:rect l="l" t="t" r="r" b="b"/>
            <a:pathLst>
              <a:path w="6099048" h="5458968">
                <a:moveTo>
                  <a:pt x="5760720" y="5458968"/>
                </a:moveTo>
                <a:cubicBezTo>
                  <a:pt x="5971032" y="4974336"/>
                  <a:pt x="6099048" y="4434840"/>
                  <a:pt x="6099048" y="3877056"/>
                </a:cubicBezTo>
                <a:cubicBezTo>
                  <a:pt x="6099048" y="1737360"/>
                  <a:pt x="4361688" y="0"/>
                  <a:pt x="2221992" y="0"/>
                </a:cubicBezTo>
                <a:cubicBezTo>
                  <a:pt x="1399032" y="0"/>
                  <a:pt x="630936" y="256032"/>
                  <a:pt x="0" y="704088"/>
                </a:cubicBezTo>
                <a:lnTo>
                  <a:pt x="0" y="1344168"/>
                </a:lnTo>
                <a:cubicBezTo>
                  <a:pt x="594360" y="822960"/>
                  <a:pt x="1371600" y="512064"/>
                  <a:pt x="2221992" y="512064"/>
                </a:cubicBezTo>
                <a:cubicBezTo>
                  <a:pt x="4078224" y="512064"/>
                  <a:pt x="5586984" y="2011680"/>
                  <a:pt x="5586984" y="3877056"/>
                </a:cubicBezTo>
                <a:cubicBezTo>
                  <a:pt x="5586984" y="4443984"/>
                  <a:pt x="5440680" y="4992624"/>
                  <a:pt x="5193792" y="5458968"/>
                </a:cubicBezTo>
                <a:lnTo>
                  <a:pt x="5760720" y="5458968"/>
                </a:lnTo>
              </a:path>
            </a:pathLst>
          </a:custGeom>
          <a:gradFill>
            <a:gsLst>
              <a:gs pos="41000">
                <a:schemeClr val="lt1">
                  <a:alpha val="45000"/>
                </a:schemeClr>
              </a:gs>
              <a:gs pos="0">
                <a:srgbClr val="FFFFFF">
                  <a:alpha val="0"/>
                </a:srgbClr>
              </a:gs>
              <a:gs pos="100000">
                <a:schemeClr val="lt1">
                  <a:alpha val="0"/>
                </a:schemeClr>
              </a:gs>
            </a:gsLst>
            <a:lin ang="5400000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1" name="Ellipse 4 (Stroke)_#color_$lt1_$accent1-2050&amp;12742"/>
          <p:cNvSpPr/>
          <p:nvPr userDrawn="1">
            <p:custDataLst>
              <p:tags r:id="rId5"/>
            </p:custDataLst>
          </p:nvPr>
        </p:nvSpPr>
        <p:spPr>
          <a:xfrm>
            <a:off x="0" y="1399032"/>
            <a:ext cx="5541264" cy="2194560"/>
          </a:xfrm>
          <a:custGeom>
            <a:avLst/>
            <a:gdLst/>
            <a:ahLst/>
            <a:cxnLst/>
            <a:rect l="l" t="t" r="r" b="b"/>
            <a:pathLst>
              <a:path w="5541264" h="2194560">
                <a:moveTo>
                  <a:pt x="0" y="1353312"/>
                </a:moveTo>
                <a:lnTo>
                  <a:pt x="0" y="704088"/>
                </a:lnTo>
                <a:cubicBezTo>
                  <a:pt x="630936" y="265176"/>
                  <a:pt x="1399032" y="0"/>
                  <a:pt x="2231136" y="0"/>
                </a:cubicBezTo>
                <a:cubicBezTo>
                  <a:pt x="3602736" y="0"/>
                  <a:pt x="4809744" y="722376"/>
                  <a:pt x="5495544" y="1801368"/>
                </a:cubicBezTo>
                <a:cubicBezTo>
                  <a:pt x="5568696" y="1920240"/>
                  <a:pt x="5541264" y="2075688"/>
                  <a:pt x="5422392" y="2148840"/>
                </a:cubicBezTo>
                <a:cubicBezTo>
                  <a:pt x="5303520" y="2221992"/>
                  <a:pt x="5148072" y="2194560"/>
                  <a:pt x="5065776" y="2075688"/>
                </a:cubicBezTo>
                <a:cubicBezTo>
                  <a:pt x="4471416" y="1133856"/>
                  <a:pt x="3419856" y="512064"/>
                  <a:pt x="2231136" y="512064"/>
                </a:cubicBezTo>
                <a:cubicBezTo>
                  <a:pt x="1371600" y="512064"/>
                  <a:pt x="594360" y="822960"/>
                  <a:pt x="0" y="1353312"/>
                </a:cubicBezTo>
              </a:path>
            </a:pathLst>
          </a:custGeom>
          <a:gradFill>
            <a:gsLst>
              <a:gs pos="81000">
                <a:schemeClr val="lt1">
                  <a:alpha val="100000"/>
                </a:schemeClr>
              </a:gs>
              <a:gs pos="0">
                <a:schemeClr val="accent1">
                  <a:alpha val="100000"/>
                </a:schemeClr>
              </a:gs>
            </a:gsLst>
            <a:lin ang="74674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6"/>
            </p:custDataLst>
          </p:nvPr>
        </p:nvSpPr>
        <p:spPr>
          <a:xfrm>
            <a:off x="6627495" y="3136900"/>
            <a:ext cx="4726940" cy="1983105"/>
          </a:xfrm>
        </p:spPr>
        <p:txBody>
          <a:bodyPr wrap="square" anchor="t">
            <a:normAutofit/>
          </a:bodyPr>
          <a:lstStyle>
            <a:lvl1pPr algn="l">
              <a:defRPr sz="4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 userDrawn="1">
            <p:ph type="body" sz="quarter" idx="13" hasCustomPrompt="1"/>
            <p:custDataLst>
              <p:tags r:id="rId7"/>
            </p:custDataLst>
          </p:nvPr>
        </p:nvSpPr>
        <p:spPr>
          <a:xfrm>
            <a:off x="486410" y="3269650"/>
            <a:ext cx="5126736" cy="2759544"/>
          </a:xfrm>
        </p:spPr>
        <p:txBody>
          <a:bodyPr wrap="square" anchor="b">
            <a:normAutofit/>
          </a:bodyPr>
          <a:lstStyle>
            <a:lvl1pPr marL="0" indent="0" algn="ctr">
              <a:buNone/>
              <a:defRPr sz="119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n-ea"/>
                <a:ea typeface="+mn-ea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n-ea"/>
                <a:ea typeface="+mn-ea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3" name="标题 12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  <a:ea typeface="+mj-lt"/>
                <a:cs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</a:defRPr>
            </a:lvl1pPr>
            <a:lvl2pPr>
              <a:defRPr>
                <a:latin typeface="+mn-lt"/>
                <a:ea typeface="+mn-lt"/>
                <a:cs typeface="+mn-lt"/>
              </a:defRPr>
            </a:lvl2pPr>
            <a:lvl3pPr>
              <a:defRPr>
                <a:latin typeface="+mn-lt"/>
                <a:ea typeface="+mn-lt"/>
                <a:cs typeface="+mn-lt"/>
              </a:defRPr>
            </a:lvl3pPr>
            <a:lvl4pPr>
              <a:defRPr>
                <a:latin typeface="+mn-lt"/>
                <a:ea typeface="+mn-lt"/>
                <a:cs typeface="+mn-lt"/>
              </a:defRPr>
            </a:lvl4pPr>
            <a:lvl5pPr>
              <a:defRPr>
                <a:latin typeface="+mn-lt"/>
                <a:ea typeface="+mn-lt"/>
                <a:cs typeface="+mn-lt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n-lt"/>
                <a:ea typeface="+mn-lt"/>
                <a:cs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g_#color-2050&amp;1243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8952" cy="6858000"/>
          </a:xfrm>
          <a:custGeom>
            <a:avLst/>
            <a:gdLst/>
            <a:ahLst/>
            <a:cxnLst/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5" name="Ellipse 3_#color_$lt1_$lt1-2050&amp;12754"/>
          <p:cNvSpPr/>
          <p:nvPr userDrawn="1">
            <p:custDataLst>
              <p:tags r:id="rId3"/>
            </p:custDataLst>
          </p:nvPr>
        </p:nvSpPr>
        <p:spPr>
          <a:xfrm>
            <a:off x="8891016" y="0"/>
            <a:ext cx="3300984" cy="3877056"/>
          </a:xfrm>
          <a:custGeom>
            <a:avLst/>
            <a:gdLst/>
            <a:ahLst/>
            <a:cxnLst/>
            <a:rect l="l" t="t" r="r" b="b"/>
            <a:pathLst>
              <a:path w="3300984" h="3877056">
                <a:moveTo>
                  <a:pt x="512064" y="0"/>
                </a:moveTo>
                <a:lnTo>
                  <a:pt x="0" y="0"/>
                </a:lnTo>
                <a:cubicBezTo>
                  <a:pt x="-27432" y="1920240"/>
                  <a:pt x="1380744" y="3584448"/>
                  <a:pt x="3300984" y="3877056"/>
                </a:cubicBezTo>
                <a:lnTo>
                  <a:pt x="3300984" y="3355848"/>
                </a:lnTo>
                <a:cubicBezTo>
                  <a:pt x="1664208" y="3081528"/>
                  <a:pt x="484632" y="1645920"/>
                  <a:pt x="512064" y="0"/>
                </a:cubicBezTo>
              </a:path>
            </a:pathLst>
          </a:custGeom>
          <a:gradFill>
            <a:gsLst>
              <a:gs pos="69000">
                <a:srgbClr val="FFFFFF">
                  <a:alpha val="100000"/>
                </a:srgbClr>
              </a:gs>
              <a:gs pos="82000">
                <a:schemeClr val="lt1">
                  <a:alpha val="0"/>
                </a:schemeClr>
              </a:gs>
              <a:gs pos="0">
                <a:schemeClr val="lt1">
                  <a:alpha val="0"/>
                </a:schemeClr>
              </a:gs>
            </a:gsLst>
            <a:lin ang="5400000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6" name="Ellipse 4 (Stroke)_#color_$lt1_$accent1-2050&amp;12757"/>
          <p:cNvSpPr/>
          <p:nvPr userDrawn="1">
            <p:custDataLst>
              <p:tags r:id="rId4"/>
            </p:custDataLst>
          </p:nvPr>
        </p:nvSpPr>
        <p:spPr>
          <a:xfrm>
            <a:off x="9262872" y="1389888"/>
            <a:ext cx="2926080" cy="2478024"/>
          </a:xfrm>
          <a:custGeom>
            <a:avLst/>
            <a:gdLst/>
            <a:ahLst/>
            <a:cxnLst/>
            <a:rect l="l" t="t" r="r" b="b"/>
            <a:pathLst>
              <a:path w="2926080" h="2478024">
                <a:moveTo>
                  <a:pt x="2926080" y="2478024"/>
                </a:moveTo>
                <a:lnTo>
                  <a:pt x="2926080" y="1965960"/>
                </a:lnTo>
                <a:cubicBezTo>
                  <a:pt x="1837944" y="1783080"/>
                  <a:pt x="941832" y="1078992"/>
                  <a:pt x="484632" y="137160"/>
                </a:cubicBezTo>
                <a:cubicBezTo>
                  <a:pt x="420624" y="18288"/>
                  <a:pt x="265176" y="-36576"/>
                  <a:pt x="137160" y="27432"/>
                </a:cubicBezTo>
                <a:cubicBezTo>
                  <a:pt x="18288" y="91440"/>
                  <a:pt x="-36576" y="237744"/>
                  <a:pt x="27432" y="365760"/>
                </a:cubicBezTo>
                <a:cubicBezTo>
                  <a:pt x="566928" y="1472184"/>
                  <a:pt x="1627632" y="2286000"/>
                  <a:pt x="2926080" y="2478024"/>
                </a:cubicBezTo>
              </a:path>
            </a:pathLst>
          </a:custGeom>
          <a:gradFill>
            <a:gsLst>
              <a:gs pos="0">
                <a:schemeClr val="lt1">
                  <a:alpha val="8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74674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7" name="Ellipse 8 (Stroke)_#color-2050&amp;12760"/>
          <p:cNvSpPr/>
          <p:nvPr userDrawn="1">
            <p:custDataLst>
              <p:tags r:id="rId5"/>
            </p:custDataLst>
          </p:nvPr>
        </p:nvSpPr>
        <p:spPr>
          <a:xfrm>
            <a:off x="10716768" y="3822192"/>
            <a:ext cx="1472184" cy="841248"/>
          </a:xfrm>
          <a:custGeom>
            <a:avLst/>
            <a:gdLst/>
            <a:ahLst/>
            <a:cxnLst/>
            <a:rect l="l" t="t" r="r" b="b"/>
            <a:pathLst>
              <a:path w="1472184" h="841248">
                <a:moveTo>
                  <a:pt x="1472184" y="329184"/>
                </a:moveTo>
                <a:lnTo>
                  <a:pt x="1472184" y="841248"/>
                </a:lnTo>
                <a:cubicBezTo>
                  <a:pt x="1005840" y="795528"/>
                  <a:pt x="557784" y="676656"/>
                  <a:pt x="146304" y="484632"/>
                </a:cubicBezTo>
                <a:cubicBezTo>
                  <a:pt x="18288" y="429768"/>
                  <a:pt x="-36576" y="274320"/>
                  <a:pt x="27432" y="146304"/>
                </a:cubicBezTo>
                <a:cubicBezTo>
                  <a:pt x="82296" y="18288"/>
                  <a:pt x="237744" y="-36576"/>
                  <a:pt x="356616" y="27432"/>
                </a:cubicBezTo>
                <a:cubicBezTo>
                  <a:pt x="704088" y="182880"/>
                  <a:pt x="1078992" y="292608"/>
                  <a:pt x="1472184" y="329184"/>
                </a:cubicBezTo>
              </a:path>
            </a:pathLst>
          </a:custGeom>
          <a:solidFill>
            <a:schemeClr val="lt1">
              <a:alpha val="40000"/>
            </a:schemeClr>
          </a:solidFill>
        </p:spPr>
      </p:sp>
      <p:sp>
        <p:nvSpPr>
          <p:cNvPr id="19" name="Ellipse 9_#color-2050&amp;12763"/>
          <p:cNvSpPr/>
          <p:nvPr userDrawn="1">
            <p:custDataLst>
              <p:tags r:id="rId6"/>
            </p:custDataLst>
          </p:nvPr>
        </p:nvSpPr>
        <p:spPr>
          <a:xfrm>
            <a:off x="0" y="3429000"/>
            <a:ext cx="3255264" cy="3429000"/>
          </a:xfrm>
          <a:custGeom>
            <a:avLst/>
            <a:gdLst/>
            <a:ahLst/>
            <a:cxnLst/>
            <a:rect l="l" t="t" r="r" b="b"/>
            <a:pathLst>
              <a:path w="3255264" h="3429000">
                <a:moveTo>
                  <a:pt x="3227832" y="3429000"/>
                </a:moveTo>
                <a:cubicBezTo>
                  <a:pt x="3246120" y="3300984"/>
                  <a:pt x="3255264" y="3172968"/>
                  <a:pt x="3255264" y="3044952"/>
                </a:cubicBezTo>
                <a:cubicBezTo>
                  <a:pt x="3255264" y="1362456"/>
                  <a:pt x="1883664" y="0"/>
                  <a:pt x="201168" y="0"/>
                </a:cubicBezTo>
                <a:cubicBezTo>
                  <a:pt x="137160" y="0"/>
                  <a:pt x="64008" y="0"/>
                  <a:pt x="0" y="9144"/>
                </a:cubicBezTo>
                <a:lnTo>
                  <a:pt x="0" y="512064"/>
                </a:lnTo>
                <a:cubicBezTo>
                  <a:pt x="64008" y="512064"/>
                  <a:pt x="137160" y="512064"/>
                  <a:pt x="201168" y="512064"/>
                </a:cubicBezTo>
                <a:cubicBezTo>
                  <a:pt x="1609344" y="512064"/>
                  <a:pt x="2743200" y="1645920"/>
                  <a:pt x="2743200" y="3044952"/>
                </a:cubicBezTo>
                <a:cubicBezTo>
                  <a:pt x="2743200" y="3172968"/>
                  <a:pt x="2734056" y="3300984"/>
                  <a:pt x="2715768" y="3429000"/>
                </a:cubicBezTo>
                <a:lnTo>
                  <a:pt x="3227832" y="3429000"/>
                </a:lnTo>
              </a:path>
            </a:pathLst>
          </a:custGeom>
          <a:solidFill>
            <a:schemeClr val="accent1">
              <a:lumMod val="40000"/>
              <a:lumOff val="60000"/>
              <a:alpha val="75000"/>
            </a:schemeClr>
          </a:solidFill>
        </p:spPr>
      </p:sp>
      <p:sp>
        <p:nvSpPr>
          <p:cNvPr id="2" name="标题 1"/>
          <p:cNvSpPr>
            <a:spLocks noGrp="1"/>
          </p:cNvSpPr>
          <p:nvPr userDrawn="1">
            <p:ph type="ctrTitle" hasCustomPrompt="1"/>
            <p:custDataLst>
              <p:tags r:id="rId7"/>
            </p:custDataLst>
          </p:nvPr>
        </p:nvSpPr>
        <p:spPr>
          <a:xfrm>
            <a:off x="838200" y="457200"/>
            <a:ext cx="10515000" cy="2998800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8000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+mj-lt"/>
              </a:defRPr>
            </a:lvl1pPr>
          </a:lstStyle>
          <a:p>
            <a:r>
              <a:rPr lang="zh-CN" altLang="en-US" dirty="0"/>
              <a:t>单击编辑母版标题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 userDrawn="1">
            <p:ph type="body" sz="quarter" idx="17" hasCustomPrompt="1"/>
            <p:custDataLst>
              <p:tags r:id="rId11"/>
            </p:custDataLst>
          </p:nvPr>
        </p:nvSpPr>
        <p:spPr>
          <a:xfrm>
            <a:off x="838200" y="3908350"/>
            <a:ext cx="10515000" cy="1240560"/>
          </a:xfrm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20" Type="http://schemas.openxmlformats.org/officeDocument/2006/relationships/tags" Target="../tags/tag80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79.xml"/><Relationship Id="rId18" Type="http://schemas.openxmlformats.org/officeDocument/2006/relationships/tags" Target="../tags/tag78.xml"/><Relationship Id="rId17" Type="http://schemas.openxmlformats.org/officeDocument/2006/relationships/tags" Target="../tags/tag77.xml"/><Relationship Id="rId16" Type="http://schemas.openxmlformats.org/officeDocument/2006/relationships/tags" Target="../tags/tag76.xml"/><Relationship Id="rId15" Type="http://schemas.openxmlformats.org/officeDocument/2006/relationships/tags" Target="../tags/tag75.xml"/><Relationship Id="rId14" Type="http://schemas.openxmlformats.org/officeDocument/2006/relationships/tags" Target="../tags/tag74.xml"/><Relationship Id="rId13" Type="http://schemas.openxmlformats.org/officeDocument/2006/relationships/tags" Target="../tags/tag73.xml"/><Relationship Id="rId12" Type="http://schemas.openxmlformats.org/officeDocument/2006/relationships/tags" Target="../tags/tag7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llipse 5 (Stroke)_#color-2050&amp;12748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746504" cy="1655064"/>
          </a:xfrm>
          <a:custGeom>
            <a:avLst/>
            <a:gdLst/>
            <a:ahLst/>
            <a:cxnLst/>
            <a:rect l="l" t="t" r="r" b="b"/>
            <a:pathLst>
              <a:path w="1746504" h="1655064">
                <a:moveTo>
                  <a:pt x="0" y="1133856"/>
                </a:moveTo>
                <a:cubicBezTo>
                  <a:pt x="384048" y="1051560"/>
                  <a:pt x="731520" y="841248"/>
                  <a:pt x="978408" y="502920"/>
                </a:cubicBezTo>
                <a:cubicBezTo>
                  <a:pt x="1088136" y="347472"/>
                  <a:pt x="1170432" y="173736"/>
                  <a:pt x="1216152" y="0"/>
                </a:cubicBezTo>
                <a:lnTo>
                  <a:pt x="1746504" y="0"/>
                </a:lnTo>
                <a:cubicBezTo>
                  <a:pt x="1682496" y="274320"/>
                  <a:pt x="1563624" y="548640"/>
                  <a:pt x="1389888" y="795528"/>
                </a:cubicBezTo>
                <a:cubicBezTo>
                  <a:pt x="1042416" y="1271016"/>
                  <a:pt x="539496" y="1563624"/>
                  <a:pt x="0" y="1655064"/>
                </a:cubicBezTo>
                <a:lnTo>
                  <a:pt x="0" y="1133856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8" name="Ellipse 3 (Stroke)_#color-2050&amp;12745"/>
          <p:cNvSpPr/>
          <p:nvPr userDrawn="1">
            <p:custDataLst>
              <p:tags r:id="rId13"/>
            </p:custDataLst>
          </p:nvPr>
        </p:nvSpPr>
        <p:spPr>
          <a:xfrm>
            <a:off x="11271250" y="5772785"/>
            <a:ext cx="918210" cy="1084580"/>
          </a:xfrm>
          <a:custGeom>
            <a:avLst/>
            <a:gdLst/>
            <a:ahLst/>
            <a:cxnLst/>
            <a:rect l="l" t="t" r="r" b="b"/>
            <a:pathLst>
              <a:path w="3236976" h="3822192">
                <a:moveTo>
                  <a:pt x="3236976" y="0"/>
                </a:moveTo>
                <a:cubicBezTo>
                  <a:pt x="1399032" y="301752"/>
                  <a:pt x="0" y="1901952"/>
                  <a:pt x="0" y="3822192"/>
                </a:cubicBezTo>
                <a:lnTo>
                  <a:pt x="512064" y="3822192"/>
                </a:lnTo>
                <a:cubicBezTo>
                  <a:pt x="512064" y="2176272"/>
                  <a:pt x="1682496" y="813816"/>
                  <a:pt x="3236976" y="512064"/>
                </a:cubicBezTo>
                <a:lnTo>
                  <a:pt x="3236976" y="0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</p:sp>
      <p:sp>
        <p:nvSpPr>
          <p:cNvPr id="10" name="Ellipse 4 (Stroke)_#color_$accent2_$accent2-2050&amp;12751"/>
          <p:cNvSpPr/>
          <p:nvPr userDrawn="1">
            <p:custDataLst>
              <p:tags r:id="rId14"/>
            </p:custDataLst>
          </p:nvPr>
        </p:nvSpPr>
        <p:spPr>
          <a:xfrm>
            <a:off x="11429365" y="5772785"/>
            <a:ext cx="760095" cy="607060"/>
          </a:xfrm>
          <a:custGeom>
            <a:avLst/>
            <a:gdLst/>
            <a:ahLst/>
            <a:cxnLst/>
            <a:rect l="l" t="t" r="r" b="b"/>
            <a:pathLst>
              <a:path w="2679192" h="2139696">
                <a:moveTo>
                  <a:pt x="2679192" y="0"/>
                </a:moveTo>
                <a:lnTo>
                  <a:pt x="2679192" y="512064"/>
                </a:lnTo>
                <a:cubicBezTo>
                  <a:pt x="1746504" y="694944"/>
                  <a:pt x="960120" y="1252728"/>
                  <a:pt x="466344" y="2020824"/>
                </a:cubicBezTo>
                <a:cubicBezTo>
                  <a:pt x="393192" y="2139696"/>
                  <a:pt x="237744" y="2176272"/>
                  <a:pt x="118872" y="2103120"/>
                </a:cubicBezTo>
                <a:cubicBezTo>
                  <a:pt x="0" y="2020824"/>
                  <a:pt x="-36576" y="1865376"/>
                  <a:pt x="36576" y="1746504"/>
                </a:cubicBezTo>
                <a:cubicBezTo>
                  <a:pt x="621792" y="832104"/>
                  <a:pt x="1572768" y="182880"/>
                  <a:pt x="2679192" y="0"/>
                </a:cubicBezTo>
              </a:path>
            </a:pathLst>
          </a:custGeom>
          <a:gradFill>
            <a:gsLst>
              <a:gs pos="0">
                <a:schemeClr val="accent2">
                  <a:alpha val="10000"/>
                </a:schemeClr>
              </a:gs>
              <a:gs pos="70313">
                <a:schemeClr val="accent2">
                  <a:alpha val="0"/>
                </a:schemeClr>
              </a:gs>
            </a:gsLst>
            <a:lin ang="74674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tags" Target="../tags/tag8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86.xml"/><Relationship Id="rId3" Type="http://schemas.openxmlformats.org/officeDocument/2006/relationships/image" Target="../media/image1.jpeg"/><Relationship Id="rId2" Type="http://schemas.openxmlformats.org/officeDocument/2006/relationships/tags" Target="../tags/tag85.xml"/><Relationship Id="rId1" Type="http://schemas.openxmlformats.org/officeDocument/2006/relationships/tags" Target="../tags/tag84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4.xml"/><Relationship Id="rId8" Type="http://schemas.openxmlformats.org/officeDocument/2006/relationships/tags" Target="../tags/tag93.xml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image" Target="../media/image1.jpeg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4" Type="http://schemas.openxmlformats.org/officeDocument/2006/relationships/slideLayout" Target="../slideLayouts/slideLayout13.xml"/><Relationship Id="rId13" Type="http://schemas.openxmlformats.org/officeDocument/2006/relationships/tags" Target="../tags/tag98.xml"/><Relationship Id="rId12" Type="http://schemas.openxmlformats.org/officeDocument/2006/relationships/tags" Target="../tags/tag97.xml"/><Relationship Id="rId11" Type="http://schemas.openxmlformats.org/officeDocument/2006/relationships/tags" Target="../tags/tag96.xml"/><Relationship Id="rId10" Type="http://schemas.openxmlformats.org/officeDocument/2006/relationships/tags" Target="../tags/tag95.xml"/><Relationship Id="rId1" Type="http://schemas.openxmlformats.org/officeDocument/2006/relationships/tags" Target="../tags/tag8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06.xml"/><Relationship Id="rId8" Type="http://schemas.openxmlformats.org/officeDocument/2006/relationships/tags" Target="../tags/tag105.xml"/><Relationship Id="rId7" Type="http://schemas.openxmlformats.org/officeDocument/2006/relationships/image" Target="../media/image2.webp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13.xml"/><Relationship Id="rId14" Type="http://schemas.openxmlformats.org/officeDocument/2006/relationships/tags" Target="../tags/tag111.xml"/><Relationship Id="rId13" Type="http://schemas.openxmlformats.org/officeDocument/2006/relationships/tags" Target="../tags/tag110.xml"/><Relationship Id="rId12" Type="http://schemas.openxmlformats.org/officeDocument/2006/relationships/tags" Target="../tags/tag109.xml"/><Relationship Id="rId11" Type="http://schemas.openxmlformats.org/officeDocument/2006/relationships/tags" Target="../tags/tag108.xml"/><Relationship Id="rId10" Type="http://schemas.openxmlformats.org/officeDocument/2006/relationships/tags" Target="../tags/tag107.xml"/><Relationship Id="rId1" Type="http://schemas.openxmlformats.org/officeDocument/2006/relationships/tags" Target="../tags/tag99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114.xml"/><Relationship Id="rId3" Type="http://schemas.openxmlformats.org/officeDocument/2006/relationships/image" Target="../media/image3.jpeg"/><Relationship Id="rId2" Type="http://schemas.openxmlformats.org/officeDocument/2006/relationships/tags" Target="../tags/tag113.xml"/><Relationship Id="rId1" Type="http://schemas.openxmlformats.org/officeDocument/2006/relationships/tags" Target="../tags/tag112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117.xml"/><Relationship Id="rId3" Type="http://schemas.openxmlformats.org/officeDocument/2006/relationships/image" Target="../media/image4.jpeg"/><Relationship Id="rId2" Type="http://schemas.openxmlformats.org/officeDocument/2006/relationships/tags" Target="../tags/tag116.xml"/><Relationship Id="rId1" Type="http://schemas.openxmlformats.org/officeDocument/2006/relationships/tags" Target="../tags/tag115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2.xml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tags" Target="../tags/tag1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稀土元素在化学工业中的应用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汇报人：</a:t>
            </a:r>
            <a:r>
              <a:rPr lang="zh-CN" altLang="en-US"/>
              <a:t>程海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稀土在化学镀 </a:t>
            </a:r>
            <a:r>
              <a:rPr lang="en-US" altLang="zh-CN"/>
              <a:t>Ni-P </a:t>
            </a:r>
            <a:r>
              <a:rPr lang="zh-CN" altLang="en-US"/>
              <a:t>中的应用</a:t>
            </a:r>
            <a:endParaRPr lang="zh-CN" altLang="en-US"/>
          </a:p>
        </p:txBody>
      </p:sp>
      <p:sp>
        <p:nvSpPr>
          <p:cNvPr id="3" name="正文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稀土一般以可溶性稀土离子（硝酸盐、硫酸盐）或稀土氧化物纳米颗粒（</a:t>
            </a:r>
            <a:r>
              <a:rPr lang="en-US" altLang="zh-CN"/>
              <a:t>CeO₂、Y₂O₃</a:t>
            </a:r>
            <a:r>
              <a:rPr lang="zh-CN" altLang="en-US"/>
              <a:t>等）两种形式添加到化学镀镍体系，添加量多为</a:t>
            </a:r>
            <a:r>
              <a:rPr lang="en-US" altLang="zh-CN"/>
              <a:t>ppm </a:t>
            </a:r>
            <a:r>
              <a:rPr lang="zh-CN" altLang="en-US"/>
              <a:t>级别（10–100 </a:t>
            </a:r>
            <a:r>
              <a:rPr lang="en-US" altLang="zh-CN"/>
              <a:t>ppm）</a:t>
            </a:r>
            <a:endParaRPr lang="zh-CN" altLang="en-US"/>
          </a:p>
        </p:txBody>
      </p:sp>
      <p:pic>
        <p:nvPicPr>
          <p:cNvPr id="4" name="图片 3"/>
          <p:cNvPicPr/>
          <p:nvPr/>
        </p:nvPicPr>
        <p:blipFill>
          <a:blip r:embed="rId3"/>
          <a:stretch>
            <a:fillRect/>
          </a:stretch>
        </p:blipFill>
        <p:spPr>
          <a:xfrm>
            <a:off x="5683250" y="2951480"/>
            <a:ext cx="5368925" cy="361696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任意多边形 14"/>
          <p:cNvSpPr/>
          <p:nvPr>
            <p:custDataLst>
              <p:tags r:id="rId1"/>
            </p:custDataLst>
          </p:nvPr>
        </p:nvSpPr>
        <p:spPr>
          <a:xfrm flipH="1" flipV="1">
            <a:off x="2235200" y="3078480"/>
            <a:ext cx="3455035" cy="2926715"/>
          </a:xfrm>
          <a:custGeom>
            <a:avLst/>
            <a:gdLst>
              <a:gd name="connsiteX0" fmla="*/ 1 w 570"/>
              <a:gd name="connsiteY0" fmla="*/ 476 h 476"/>
              <a:gd name="connsiteX1" fmla="*/ 0 w 570"/>
              <a:gd name="connsiteY1" fmla="*/ 0 h 476"/>
              <a:gd name="connsiteX2" fmla="*/ 570 w 570"/>
              <a:gd name="connsiteY2" fmla="*/ 476 h 476"/>
              <a:gd name="connsiteX3" fmla="*/ 1 w 570"/>
              <a:gd name="connsiteY3" fmla="*/ 476 h 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70" h="4547">
                <a:moveTo>
                  <a:pt x="579" y="0"/>
                </a:moveTo>
                <a:lnTo>
                  <a:pt x="1030" y="362"/>
                </a:lnTo>
                <a:lnTo>
                  <a:pt x="5026" y="362"/>
                </a:lnTo>
                <a:cubicBezTo>
                  <a:pt x="5185" y="362"/>
                  <a:pt x="5317" y="471"/>
                  <a:pt x="5354" y="618"/>
                </a:cubicBezTo>
                <a:lnTo>
                  <a:pt x="5355" y="624"/>
                </a:lnTo>
                <a:lnTo>
                  <a:pt x="5359" y="638"/>
                </a:lnTo>
                <a:cubicBezTo>
                  <a:pt x="5366" y="666"/>
                  <a:pt x="5370" y="695"/>
                  <a:pt x="5370" y="726"/>
                </a:cubicBezTo>
                <a:lnTo>
                  <a:pt x="5370" y="4198"/>
                </a:lnTo>
                <a:cubicBezTo>
                  <a:pt x="5370" y="4391"/>
                  <a:pt x="5214" y="4547"/>
                  <a:pt x="5021" y="4547"/>
                </a:cubicBezTo>
                <a:lnTo>
                  <a:pt x="349" y="4547"/>
                </a:lnTo>
                <a:cubicBezTo>
                  <a:pt x="258" y="4547"/>
                  <a:pt x="176" y="4513"/>
                  <a:pt x="114" y="4456"/>
                </a:cubicBezTo>
                <a:lnTo>
                  <a:pt x="114" y="4456"/>
                </a:lnTo>
                <a:lnTo>
                  <a:pt x="111" y="4453"/>
                </a:lnTo>
                <a:cubicBezTo>
                  <a:pt x="43" y="4392"/>
                  <a:pt x="0" y="4302"/>
                  <a:pt x="0" y="4203"/>
                </a:cubicBezTo>
                <a:lnTo>
                  <a:pt x="0" y="4198"/>
                </a:lnTo>
                <a:lnTo>
                  <a:pt x="0" y="726"/>
                </a:lnTo>
                <a:lnTo>
                  <a:pt x="0" y="700"/>
                </a:lnTo>
                <a:cubicBezTo>
                  <a:pt x="0" y="513"/>
                  <a:pt x="151" y="362"/>
                  <a:pt x="338" y="362"/>
                </a:cubicBezTo>
                <a:lnTo>
                  <a:pt x="580" y="362"/>
                </a:lnTo>
                <a:lnTo>
                  <a:pt x="579" y="0"/>
                </a:lnTo>
                <a:close/>
              </a:path>
            </a:pathLst>
          </a:custGeom>
          <a:gradFill>
            <a:gsLst>
              <a:gs pos="80000">
                <a:schemeClr val="accent1">
                  <a:alpha val="60000"/>
                </a:schemeClr>
              </a:gs>
              <a:gs pos="0">
                <a:schemeClr val="accent1">
                  <a:lumMod val="60000"/>
                  <a:lumOff val="40000"/>
                  <a:alpha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任意多边形 15"/>
          <p:cNvSpPr/>
          <p:nvPr>
            <p:custDataLst>
              <p:tags r:id="rId2"/>
            </p:custDataLst>
          </p:nvPr>
        </p:nvSpPr>
        <p:spPr>
          <a:xfrm>
            <a:off x="720725" y="1918970"/>
            <a:ext cx="4707890" cy="3895090"/>
          </a:xfrm>
          <a:custGeom>
            <a:avLst/>
            <a:gdLst>
              <a:gd name="adj" fmla="val 8696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317" h="6052">
                <a:moveTo>
                  <a:pt x="489" y="0"/>
                </a:moveTo>
                <a:lnTo>
                  <a:pt x="6828" y="0"/>
                </a:lnTo>
                <a:cubicBezTo>
                  <a:pt x="7098" y="0"/>
                  <a:pt x="7317" y="219"/>
                  <a:pt x="7317" y="489"/>
                </a:cubicBezTo>
                <a:lnTo>
                  <a:pt x="7317" y="5134"/>
                </a:lnTo>
                <a:cubicBezTo>
                  <a:pt x="7317" y="5404"/>
                  <a:pt x="7098" y="5623"/>
                  <a:pt x="6828" y="5623"/>
                </a:cubicBezTo>
                <a:lnTo>
                  <a:pt x="1234" y="5623"/>
                </a:lnTo>
                <a:lnTo>
                  <a:pt x="699" y="6052"/>
                </a:lnTo>
                <a:lnTo>
                  <a:pt x="700" y="5623"/>
                </a:lnTo>
                <a:lnTo>
                  <a:pt x="489" y="5623"/>
                </a:lnTo>
                <a:cubicBezTo>
                  <a:pt x="219" y="5623"/>
                  <a:pt x="0" y="5404"/>
                  <a:pt x="0" y="5134"/>
                </a:cubicBezTo>
                <a:lnTo>
                  <a:pt x="0" y="489"/>
                </a:lnTo>
                <a:cubicBezTo>
                  <a:pt x="0" y="219"/>
                  <a:pt x="219" y="0"/>
                  <a:pt x="489" y="0"/>
                </a:cubicBezTo>
                <a:close/>
              </a:path>
            </a:pathLst>
          </a:custGeom>
          <a:gradFill>
            <a:gsLst>
              <a:gs pos="65000">
                <a:schemeClr val="accent1"/>
              </a:gs>
              <a:gs pos="2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 t="967" b="967"/>
          <a:stretch>
            <a:fillRect/>
          </a:stretch>
        </p:blipFill>
        <p:spPr>
          <a:xfrm>
            <a:off x="856615" y="2065655"/>
            <a:ext cx="4413885" cy="3318510"/>
          </a:xfrm>
          <a:prstGeom prst="roundRect">
            <a:avLst>
              <a:gd name="adj" fmla="val 6291"/>
            </a:avLst>
          </a:prstGeom>
          <a:solidFill>
            <a:schemeClr val="accent1"/>
          </a:solidFill>
          <a:ln w="9525" cap="flat" cmpd="sng" algn="ctr">
            <a:solidFill>
              <a:schemeClr val="dk1">
                <a:lumMod val="40000"/>
                <a:lumOff val="60000"/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3" name="标题 2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常用稀土及功能</a:t>
            </a:r>
            <a:endParaRPr lang="zh-CN" altLang="en-US"/>
          </a:p>
        </p:txBody>
      </p:sp>
      <p:sp>
        <p:nvSpPr>
          <p:cNvPr id="6" name="矩形 8"/>
          <p:cNvSpPr/>
          <p:nvPr>
            <p:custDataLst>
              <p:tags r:id="rId6"/>
            </p:custDataLst>
          </p:nvPr>
        </p:nvSpPr>
        <p:spPr>
          <a:xfrm>
            <a:off x="6401159" y="2097028"/>
            <a:ext cx="5183422" cy="9403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indent="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辅助稳定剂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,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提升镀液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 MTO 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周转寿命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;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适度提高沉积速率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,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拓宽工艺窗口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;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" name="标题"/>
          <p:cNvSpPr txBox="1"/>
          <p:nvPr>
            <p:custDataLst>
              <p:tags r:id="rId7"/>
            </p:custDataLst>
          </p:nvPr>
        </p:nvSpPr>
        <p:spPr>
          <a:xfrm>
            <a:off x="6401159" y="1666557"/>
            <a:ext cx="5183422" cy="29967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l"/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铈</a:t>
            </a: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 Ce</a:t>
            </a:r>
            <a:endParaRPr lang="en-US" altLang="zh-CN" b="1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cxnSp>
        <p:nvCxnSpPr>
          <p:cNvPr id="12" name="直接连接符 7"/>
          <p:cNvCxnSpPr/>
          <p:nvPr>
            <p:custDataLst>
              <p:tags r:id="rId8"/>
            </p:custDataLst>
          </p:nvPr>
        </p:nvCxnSpPr>
        <p:spPr>
          <a:xfrm>
            <a:off x="6431635" y="2046870"/>
            <a:ext cx="359995" cy="0"/>
          </a:xfrm>
          <a:prstGeom prst="line">
            <a:avLst/>
          </a:prstGeom>
          <a:ln w="31750" cap="rnd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" name="矩形 14"/>
          <p:cNvSpPr/>
          <p:nvPr>
            <p:custDataLst>
              <p:tags r:id="rId9"/>
            </p:custDataLst>
          </p:nvPr>
        </p:nvSpPr>
        <p:spPr>
          <a:xfrm>
            <a:off x="6401159" y="3702085"/>
            <a:ext cx="5183422" cy="9403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indent="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提高镀层致密度、降低孔隙率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,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提高耐蚀性。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;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17" name="直接连接符 16"/>
          <p:cNvCxnSpPr/>
          <p:nvPr>
            <p:custDataLst>
              <p:tags r:id="rId10"/>
            </p:custDataLst>
          </p:nvPr>
        </p:nvCxnSpPr>
        <p:spPr>
          <a:xfrm>
            <a:off x="6431635" y="3651927"/>
            <a:ext cx="359995" cy="0"/>
          </a:xfrm>
          <a:prstGeom prst="line">
            <a:avLst/>
          </a:prstGeom>
          <a:ln w="31750" cap="rnd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0" name="矩形 19"/>
          <p:cNvSpPr/>
          <p:nvPr>
            <p:custDataLst>
              <p:tags r:id="rId11"/>
            </p:custDataLst>
          </p:nvPr>
        </p:nvSpPr>
        <p:spPr>
          <a:xfrm>
            <a:off x="6401159" y="5307143"/>
            <a:ext cx="5183422" cy="9403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indent="0" algn="just" fontAlgn="auto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辅助提升显微硬度与耐磨性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;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cxnSp>
        <p:nvCxnSpPr>
          <p:cNvPr id="13" name="直接连接符 21"/>
          <p:cNvCxnSpPr/>
          <p:nvPr>
            <p:custDataLst>
              <p:tags r:id="rId12"/>
            </p:custDataLst>
          </p:nvPr>
        </p:nvCxnSpPr>
        <p:spPr>
          <a:xfrm>
            <a:off x="6431635" y="5256985"/>
            <a:ext cx="359995" cy="0"/>
          </a:xfrm>
          <a:prstGeom prst="line">
            <a:avLst/>
          </a:prstGeom>
          <a:ln w="31750" cap="rnd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3"/>
    </p:custData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9600" y="608330"/>
            <a:ext cx="9803130" cy="763270"/>
          </a:xfrm>
        </p:spPr>
        <p:txBody>
          <a:bodyPr/>
          <a:lstStyle/>
          <a:p>
            <a:pPr lvl="0"/>
            <a:r>
              <a:rPr lang="zh-CN" altLang="en-US"/>
              <a:t>常用稀土及功能</a:t>
            </a:r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2"/>
            </p:custDataLst>
          </p:nvPr>
        </p:nvSpPr>
        <p:spPr>
          <a:xfrm>
            <a:off x="10629900" y="0"/>
            <a:ext cx="1625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>
            <p:custDataLst>
              <p:tags r:id="rId3"/>
            </p:custDataLst>
          </p:nvPr>
        </p:nvSpPr>
        <p:spPr>
          <a:xfrm>
            <a:off x="5690235" y="2244725"/>
            <a:ext cx="5737860" cy="4140200"/>
          </a:xfrm>
          <a:prstGeom prst="roundRect">
            <a:avLst>
              <a:gd name="adj" fmla="val 3764"/>
            </a:avLst>
          </a:prstGeom>
          <a:solidFill>
            <a:schemeClr val="lt1">
              <a:lumMod val="100000"/>
              <a:alpha val="30000"/>
            </a:schemeClr>
          </a:solidFill>
          <a:ln>
            <a:noFill/>
          </a:ln>
          <a:effectLst>
            <a:outerShdw blurRad="254000" dist="25400" dir="2700000" algn="tl" rotWithShape="0">
              <a:schemeClr val="tx1">
                <a:lumMod val="50000"/>
                <a:lumOff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3" name="圆角矩形 22"/>
          <p:cNvSpPr/>
          <p:nvPr>
            <p:custDataLst>
              <p:tags r:id="rId4"/>
            </p:custDataLst>
          </p:nvPr>
        </p:nvSpPr>
        <p:spPr>
          <a:xfrm>
            <a:off x="5476240" y="1943735"/>
            <a:ext cx="5737860" cy="4140200"/>
          </a:xfrm>
          <a:prstGeom prst="roundRect">
            <a:avLst>
              <a:gd name="adj" fmla="val 3764"/>
            </a:avLst>
          </a:prstGeom>
          <a:solidFill>
            <a:schemeClr val="lt1">
              <a:lumMod val="100000"/>
              <a:alpha val="40000"/>
            </a:schemeClr>
          </a:solidFill>
          <a:ln>
            <a:noFill/>
          </a:ln>
          <a:effectLst>
            <a:outerShdw blurRad="254000" dist="25400" dir="2700000" algn="tl" rotWithShape="0">
              <a:schemeClr val="tx1">
                <a:lumMod val="50000"/>
                <a:lumOff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4" name="圆角矩形 23"/>
          <p:cNvSpPr/>
          <p:nvPr>
            <p:custDataLst>
              <p:tags r:id="rId5"/>
            </p:custDataLst>
          </p:nvPr>
        </p:nvSpPr>
        <p:spPr>
          <a:xfrm>
            <a:off x="5251450" y="1644015"/>
            <a:ext cx="5737860" cy="4140200"/>
          </a:xfrm>
          <a:prstGeom prst="roundRect">
            <a:avLst>
              <a:gd name="adj" fmla="val 3764"/>
            </a:avLst>
          </a:prstGeom>
          <a:solidFill>
            <a:schemeClr val="lt1">
              <a:lumMod val="100000"/>
            </a:schemeClr>
          </a:solidFill>
          <a:ln>
            <a:noFill/>
          </a:ln>
          <a:effectLst>
            <a:outerShdw blurRad="254000" dist="25400" dir="2700000" algn="tl" rotWithShape="0">
              <a:schemeClr val="tx1">
                <a:lumMod val="50000"/>
                <a:lumOff val="5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25" name="图片 24" descr="VCG41N138012722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t="3957" b="3957"/>
          <a:stretch>
            <a:fillRect/>
          </a:stretch>
        </p:blipFill>
        <p:spPr>
          <a:xfrm>
            <a:off x="5592445" y="1965960"/>
            <a:ext cx="5057140" cy="3497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20" h="3602">
                <a:moveTo>
                  <a:pt x="136" y="0"/>
                </a:moveTo>
                <a:lnTo>
                  <a:pt x="7284" y="0"/>
                </a:lnTo>
                <a:cubicBezTo>
                  <a:pt x="7359" y="0"/>
                  <a:pt x="7420" y="61"/>
                  <a:pt x="7420" y="136"/>
                </a:cubicBezTo>
                <a:lnTo>
                  <a:pt x="7420" y="3466"/>
                </a:lnTo>
                <a:cubicBezTo>
                  <a:pt x="7420" y="3541"/>
                  <a:pt x="7359" y="3602"/>
                  <a:pt x="7284" y="3602"/>
                </a:cubicBezTo>
                <a:lnTo>
                  <a:pt x="136" y="3602"/>
                </a:lnTo>
                <a:cubicBezTo>
                  <a:pt x="61" y="3602"/>
                  <a:pt x="0" y="3541"/>
                  <a:pt x="0" y="3466"/>
                </a:cubicBezTo>
                <a:lnTo>
                  <a:pt x="0" y="136"/>
                </a:lnTo>
                <a:cubicBezTo>
                  <a:pt x="0" y="61"/>
                  <a:pt x="61" y="0"/>
                  <a:pt x="136" y="0"/>
                </a:cubicBezTo>
                <a:close/>
              </a:path>
            </a:pathLst>
          </a:custGeom>
          <a:solidFill>
            <a:schemeClr val="accent1"/>
          </a:solidFill>
          <a:ln w="3175" cap="flat" cmpd="sng" algn="ctr">
            <a:solidFill>
              <a:schemeClr val="tx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8" name="边界"/>
          <p:cNvSpPr/>
          <p:nvPr>
            <p:custDataLst>
              <p:tags r:id="rId8"/>
            </p:custDataLst>
          </p:nvPr>
        </p:nvSpPr>
        <p:spPr>
          <a:xfrm>
            <a:off x="609431" y="1673860"/>
            <a:ext cx="3354409" cy="457263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l">
              <a:buClrTx/>
              <a:buSzTx/>
              <a:buFontTx/>
            </a:pPr>
            <a:endParaRPr lang="zh-CN" altLang="en-US">
              <a:solidFill>
                <a:schemeClr val="lt1"/>
              </a:solidFill>
              <a:sym typeface="+mn-ea"/>
            </a:endParaRPr>
          </a:p>
        </p:txBody>
      </p:sp>
      <p:sp>
        <p:nvSpPr>
          <p:cNvPr id="27" name="正文"/>
          <p:cNvSpPr txBox="1"/>
          <p:nvPr>
            <p:custDataLst>
              <p:tags r:id="rId9"/>
            </p:custDataLst>
          </p:nvPr>
        </p:nvSpPr>
        <p:spPr>
          <a:xfrm>
            <a:off x="609431" y="1986193"/>
            <a:ext cx="3348060" cy="6640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indent="0" algn="l" fontAlgn="auto">
              <a:lnSpc>
                <a:spcPct val="140000"/>
              </a:lnSpc>
            </a:pPr>
            <a:r>
              <a:rPr lang="zh-CN" altLang="en-US" sz="15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提升镀速</a:t>
            </a:r>
            <a:r>
              <a:rPr lang="en-US" altLang="zh-CN" sz="15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,</a:t>
            </a:r>
            <a:r>
              <a:rPr lang="zh-CN" altLang="en-US" sz="15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可小幅降低施镀温度</a:t>
            </a:r>
            <a:r>
              <a:rPr lang="en-US" altLang="zh-CN" sz="15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;</a:t>
            </a:r>
            <a:endParaRPr lang="en-US" altLang="zh-CN" sz="15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28" name="标题"/>
          <p:cNvSpPr txBox="1"/>
          <p:nvPr>
            <p:custDataLst>
              <p:tags r:id="rId10"/>
            </p:custDataLst>
          </p:nvPr>
        </p:nvSpPr>
        <p:spPr>
          <a:xfrm>
            <a:off x="609431" y="1675130"/>
            <a:ext cx="3348060" cy="2882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indent="0" algn="l" fontAlgn="auto">
              <a:lnSpc>
                <a:spcPct val="120000"/>
              </a:lnSpc>
            </a:pPr>
            <a:r>
              <a:rPr lang="en-US" altLang="en-US" sz="16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2. </a:t>
            </a:r>
            <a:r>
              <a:rPr lang="zh-CN" altLang="en-US" sz="16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镧</a:t>
            </a:r>
            <a:r>
              <a:rPr lang="en-US" altLang="zh-CN" sz="1600" b="1" dirty="0">
                <a:solidFill>
                  <a:schemeClr val="accent1"/>
                </a:solidFill>
                <a:uFillTx/>
                <a:latin typeface="+mn-ea"/>
                <a:sym typeface="+mn-ea"/>
              </a:rPr>
              <a:t> La</a:t>
            </a:r>
            <a:endParaRPr lang="en-US" altLang="zh-CN" sz="1600" b="1" dirty="0">
              <a:solidFill>
                <a:schemeClr val="accent1"/>
              </a:solidFill>
              <a:uFillTx/>
              <a:latin typeface="+mn-ea"/>
              <a:sym typeface="+mn-ea"/>
            </a:endParaRPr>
          </a:p>
        </p:txBody>
      </p:sp>
      <p:sp>
        <p:nvSpPr>
          <p:cNvPr id="31" name="正文"/>
          <p:cNvSpPr txBox="1"/>
          <p:nvPr>
            <p:custDataLst>
              <p:tags r:id="rId11"/>
            </p:custDataLst>
          </p:nvPr>
        </p:nvSpPr>
        <p:spPr>
          <a:xfrm>
            <a:off x="609431" y="3185375"/>
            <a:ext cx="3348060" cy="6640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indent="0" algn="l" fontAlgn="auto">
              <a:lnSpc>
                <a:spcPct val="140000"/>
              </a:lnSpc>
            </a:pPr>
            <a:r>
              <a:rPr lang="zh-CN" altLang="en-US" sz="15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活性强</a:t>
            </a:r>
            <a:r>
              <a:rPr lang="en-US" altLang="zh-CN" sz="15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,</a:t>
            </a:r>
            <a:r>
              <a:rPr lang="zh-CN" altLang="en-US" sz="15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对基体表面活化作用突出</a:t>
            </a:r>
            <a:endParaRPr lang="zh-CN" altLang="en-US" sz="15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35" name="正文"/>
          <p:cNvSpPr txBox="1"/>
          <p:nvPr>
            <p:custDataLst>
              <p:tags r:id="rId12"/>
            </p:custDataLst>
          </p:nvPr>
        </p:nvSpPr>
        <p:spPr>
          <a:xfrm>
            <a:off x="609431" y="4384557"/>
            <a:ext cx="3348060" cy="6640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indent="0" algn="l" fontAlgn="auto">
              <a:lnSpc>
                <a:spcPct val="140000"/>
              </a:lnSpc>
            </a:pPr>
            <a:r>
              <a:rPr lang="zh-CN" altLang="en-US" sz="15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辅助稳定镀液</a:t>
            </a:r>
            <a:endParaRPr lang="zh-CN" altLang="en-US" sz="15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39" name="正文"/>
          <p:cNvSpPr txBox="1"/>
          <p:nvPr>
            <p:custDataLst>
              <p:tags r:id="rId13"/>
            </p:custDataLst>
          </p:nvPr>
        </p:nvSpPr>
        <p:spPr>
          <a:xfrm>
            <a:off x="609431" y="5583739"/>
            <a:ext cx="3348060" cy="6640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indent="0" algn="l" fontAlgn="auto">
              <a:lnSpc>
                <a:spcPct val="140000"/>
              </a:lnSpc>
            </a:pPr>
            <a:r>
              <a:rPr lang="zh-CN" altLang="en-US" sz="15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晶粒细化、降低孔隙</a:t>
            </a:r>
            <a:r>
              <a:rPr lang="en-US" altLang="zh-CN" sz="15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,</a:t>
            </a:r>
            <a:r>
              <a:rPr lang="zh-CN" altLang="en-US" sz="15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提升耐蚀</a:t>
            </a:r>
            <a:endParaRPr lang="zh-CN" altLang="en-US" sz="15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常用稀土及功能</a:t>
            </a:r>
            <a:endParaRPr lang="zh-CN" altLang="en-US"/>
          </a:p>
        </p:txBody>
      </p:sp>
      <p:sp>
        <p:nvSpPr>
          <p:cNvPr id="3" name="正文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/>
              <a:t>3. 钇 </a:t>
            </a:r>
            <a:r>
              <a:rPr lang="en-US" altLang="zh-CN"/>
              <a:t>Y</a:t>
            </a:r>
            <a:endParaRPr lang="en-US" altLang="zh-CN"/>
          </a:p>
          <a:p>
            <a:r>
              <a:rPr lang="zh-CN" altLang="en-US"/>
              <a:t>镀液稳定效果在稀土里最优，对镀速影响比较温和，</a:t>
            </a:r>
            <a:endParaRPr lang="zh-CN" altLang="en-US"/>
          </a:p>
          <a:p>
            <a:r>
              <a:rPr lang="zh-CN" altLang="en-US"/>
              <a:t>强烈细化晶粒</a:t>
            </a:r>
            <a:endParaRPr lang="zh-CN" altLang="en-US"/>
          </a:p>
          <a:p>
            <a:r>
              <a:rPr lang="zh-CN" altLang="en-US"/>
              <a:t>镀层高温抗氧化性能优于 </a:t>
            </a:r>
            <a:r>
              <a:rPr lang="en-US" altLang="zh-CN"/>
              <a:t>La、Ce</a:t>
            </a:r>
            <a:endParaRPr lang="zh-CN" altLang="en-US"/>
          </a:p>
          <a:p>
            <a:r>
              <a:rPr lang="zh-CN" altLang="en-US"/>
              <a:t>提升耐磨</a:t>
            </a:r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3"/>
          <a:stretch>
            <a:fillRect/>
          </a:stretch>
        </p:blipFill>
        <p:spPr>
          <a:xfrm>
            <a:off x="8189595" y="1699260"/>
            <a:ext cx="3869055" cy="45212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常用稀土及功能</a:t>
            </a:r>
            <a:endParaRPr lang="zh-CN" altLang="en-US"/>
          </a:p>
        </p:txBody>
      </p:sp>
      <p:sp>
        <p:nvSpPr>
          <p:cNvPr id="3" name="正文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/>
              <a:t>4. 钕 </a:t>
            </a:r>
            <a:r>
              <a:rPr lang="en-US" altLang="zh-CN"/>
              <a:t>Nd</a:t>
            </a:r>
            <a:endParaRPr lang="en-US" altLang="zh-CN"/>
          </a:p>
          <a:p>
            <a:r>
              <a:rPr lang="zh-CN" altLang="en-US"/>
              <a:t>辅助稳定剂</a:t>
            </a:r>
            <a:endParaRPr lang="en-US" altLang="zh-CN"/>
          </a:p>
          <a:p>
            <a:r>
              <a:rPr lang="zh-CN" altLang="en-US"/>
              <a:t>稳定非晶结构</a:t>
            </a:r>
            <a:endParaRPr lang="zh-CN" altLang="en-US"/>
          </a:p>
          <a:p>
            <a:r>
              <a:rPr lang="zh-CN" altLang="en-US"/>
              <a:t>延缓热处理时镀层晶化；</a:t>
            </a:r>
            <a:endParaRPr lang="zh-CN" altLang="en-US"/>
          </a:p>
          <a:p>
            <a:r>
              <a:rPr lang="zh-CN" altLang="en-US"/>
              <a:t>减少热处理后脆性，维持耐蚀性；</a:t>
            </a:r>
            <a:endParaRPr lang="zh-CN" altLang="en-US"/>
          </a:p>
          <a:p>
            <a:r>
              <a:rPr lang="zh-CN" altLang="en-US"/>
              <a:t>晶粒细化、提升硬度。</a:t>
            </a:r>
            <a:endParaRPr lang="zh-CN" altLang="en-US"/>
          </a:p>
          <a:p>
            <a:endParaRPr lang="zh-CN" altLang="en-US"/>
          </a:p>
        </p:txBody>
      </p:sp>
      <p:pic>
        <p:nvPicPr>
          <p:cNvPr id="4" name="图片 3"/>
          <p:cNvPicPr/>
          <p:nvPr/>
        </p:nvPicPr>
        <p:blipFill>
          <a:blip r:embed="rId3"/>
          <a:stretch>
            <a:fillRect/>
          </a:stretch>
        </p:blipFill>
        <p:spPr>
          <a:xfrm>
            <a:off x="7686675" y="2021205"/>
            <a:ext cx="3403600" cy="25527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zh-CN"/>
              <a:t>THANK YOU</a:t>
            </a:r>
            <a:endParaRPr lang="en-US" altLang="zh-CN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WPS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6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2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TYPE" val="f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UNIT_VALUE" val="25"/>
  <p:tag name="KSO_WM_TEMPLATE_CATEGORY" val="custom"/>
  <p:tag name="KSO_WM_TEMPLATE_INDEX" val="20233105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TEMPLATE_CATEGORY" val="custom"/>
  <p:tag name="KSO_WM_TEMPLATE_INDEX" val="2023310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105"/>
  <p:tag name="KSO_WM_TEMPLATE_THUMBS_INDEX" val="1、9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105_1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PRESET_TEXT" val="单击此处添加文档标题内容"/>
  <p:tag name="KSO_WM_UNIT_TEXT_TYPE" val="1"/>
</p:tagLst>
</file>

<file path=ppt/tags/tag8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3105_1*f*4"/>
  <p:tag name="KSO_WM_TEMPLATE_CATEGORY" val="custom"/>
  <p:tag name="KSO_WM_TEMPLATE_INDEX" val="20233105"/>
  <p:tag name="KSO_WM_UNIT_LAYERLEVEL" val="1"/>
  <p:tag name="KSO_WM_TAG_VERSION" val="3.0"/>
  <p:tag name="KSO_WM_BEAUTIFY_FLAG" val="#wm#"/>
</p:tagLst>
</file>

<file path=ppt/tags/tag83.xml><?xml version="1.0" encoding="utf-8"?>
<p:tagLst xmlns:p="http://schemas.openxmlformats.org/presentationml/2006/main">
  <p:tag name="KSO_WM_SLIDE_ID" val="custom2023310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3105"/>
  <p:tag name="KSO_WM_SLIDE_LAYOUT" val="a_f"/>
  <p:tag name="KSO_WM_SLIDE_LAYOUT_CNT" val="1_1"/>
  <p:tag name="KSO_WM_SLIDE_TYPE" val="title"/>
  <p:tag name="KSO_WM_SLIDE_SUBTYPE" val="pureTxt"/>
  <p:tag name="KSO_WM_TEMPLATE_THUMBS_INDEX" val="1、9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8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0"/>
  <p:tag name="KSO_WM_UNIT_TYPE" val="a"/>
  <p:tag name="KSO_WM_UNIT_INDEX" val="1"/>
  <p:tag name="KSO_WM_UNIT_PRESET_TEXT" val="单击此处添加标题"/>
  <p:tag name="KSO_WM_UNIT_TEXT_TYPE" val="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8*f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SUBTYPE" val="a"/>
  <p:tag name="KSO_WM_UNIT_NOCLEAR" val="0"/>
  <p:tag name="KSO_WM_UNIT_VALUE" val="330"/>
  <p:tag name="KSO_WM_UNIT_TYPE" val="f"/>
  <p:tag name="KSO_WM_UNIT_INDEX" val="1"/>
  <p:tag name="KSO_WM_UNIT_PRESET_TEXT" val="单击此处添加文本"/>
  <p:tag name="KSO_WM_UNIT_TEXT_TYPE" val="1"/>
</p:tagLst>
</file>

<file path=ppt/tags/tag86.xml><?xml version="1.0" encoding="utf-8"?>
<p:tagLst xmlns:p="http://schemas.openxmlformats.org/presentationml/2006/main">
  <p:tag name="KSO_WM_SLIDE_ID" val="custom20233105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BEAUTIFY_FLAG" val="#wm#"/>
  <p:tag name="KSO_WM_TEMPLATE_CATEGORY" val="custom"/>
  <p:tag name="KSO_WM_TEMPLATE_INDEX" val="20233105"/>
  <p:tag name="KSO_WM_SLIDE_TYPE" val="text"/>
  <p:tag name="KSO_WM_SLIDE_SUBTYPE" val="pureTxt"/>
  <p:tag name="KSO_WM_SLIDE_SIZE" val="850*457"/>
  <p:tag name="KSO_WM_SLIDE_POSITION" val="54*28"/>
  <p:tag name="KSO_WM_SLIDE_LAYOUT" val="a_f"/>
  <p:tag name="KSO_WM_SLIDE_LAYOUT_CNT" val="1_1"/>
</p:tagLst>
</file>

<file path=ppt/tags/tag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2404_1*i*1"/>
  <p:tag name="KSO_WM_TEMPLATE_CATEGORY" val="custom"/>
  <p:tag name="KSO_WM_TEMPLATE_INDEX" val="20232404"/>
  <p:tag name="KSO_WM_UNIT_LAYERLEVEL" val="1"/>
  <p:tag name="KSO_WM_TAG_VERSION" val="3.0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2404_1*i*2"/>
  <p:tag name="KSO_WM_TEMPLATE_CATEGORY" val="custom"/>
  <p:tag name="KSO_WM_TEMPLATE_INDEX" val="20232404"/>
  <p:tag name="KSO_WM_UNIT_LAYERLEVEL" val="1"/>
  <p:tag name="KSO_WM_TAG_VERSION" val="3.0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89.xml><?xml version="1.0" encoding="utf-8"?>
<p:tagLst xmlns:p="http://schemas.openxmlformats.org/presentationml/2006/main">
  <p:tag name="KSO_WM_UNIT_VALUE" val="921*12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2404_1*d*1"/>
  <p:tag name="KSO_WM_TEMPLATE_CATEGORY" val="custom"/>
  <p:tag name="KSO_WM_TEMPLATE_INDEX" val="20232404"/>
  <p:tag name="KSO_WM_UNIT_LAYERLEVEL" val="1"/>
  <p:tag name="KSO_WM_TAG_VERSION" val="3.0"/>
  <p:tag name="KSO_WM_BEAUTIFY_FLAG" val="#wm#"/>
  <p:tag name="KSO_WM_UNIT_LINE_FORE_SCHEMECOLOR_INDEX" val="5"/>
  <p:tag name="KSO_WM_UNIT_LINE_FILL_TYPE" val="2"/>
  <p:tag name="KSO_WM_UNIT_USESOURCEFORMAT_APPLY" val="1"/>
  <p:tag name="KSO_WM_UNIT_PICTURE_SUBTYPE" val="b"/>
  <p:tag name="KSO_WM_UNIT_FILL_FORE_SCHEMECOLOR_INDEX" val="5"/>
  <p:tag name="KSO_WM_UNIT_FILL_TYPE" val="1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TEMPLATE_CATEGORY" val="custom"/>
  <p:tag name="KSO_WM_UNIT_LAYERLEVEL" val="1"/>
  <p:tag name="KSO_WM_TAG_VERSION" val="3.0"/>
  <p:tag name="KSO_WM_BEAUTIFY_FLAG" val="#wm#"/>
  <p:tag name="KSO_WM_UNIT_TEXT_FILL_FORE_SCHEMECOLOR_INDEX" val="13"/>
  <p:tag name="KSO_WM_UNIT_TEXT_FILL_TYPE" val="1"/>
  <p:tag name="KSO_WM_UNIT_USESOURCEFORMAT_APPLY" val="1"/>
  <p:tag name="KSO_WM_TEMPLATE_INDEX" val="20232404"/>
  <p:tag name="KSO_WM_UNIT_ID" val="custom20232404_1*a*1"/>
  <p:tag name="KSO_WM_UNIT_TEXT_TYPE" val="1"/>
  <p:tag name="KSO_WM_UNIT_PRESET_TEXT" val="单击此处添加标题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5509_2*l_h_f*1_1_1"/>
  <p:tag name="KSO_WM_TEMPLATE_CATEGORY" val="diagram"/>
  <p:tag name="KSO_WM_TEMPLATE_INDEX" val="20235509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0.72503937007883,&quot;left&quot;:504.0282677165354,&quot;top&quot;:131.19999999999996,&quot;width&quot;:408.14346456692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具体内容，请简明扼要地阐述您的内容观点。根据需要可酌情增减文字，以便观者能够准确地理解您传达的思想。"/>
  <p:tag name="KSO_WM_UNIT_TEXT_FILL_FORE_SCHEMECOLOR_INDEX" val="1"/>
  <p:tag name="KSO_WM_UNIT_TEXT_FILL_TYPE" val="1"/>
  <p:tag name="KSO_WM_UNIT_USESOURCEFORMAT_APPLY" val="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5509_2*l_h_a*1_1_1"/>
  <p:tag name="KSO_WM_TEMPLATE_CATEGORY" val="diagram"/>
  <p:tag name="KSO_WM_TEMPLATE_INDEX" val="20235509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项标题"/>
  <p:tag name="KSO_WM_UNIT_TEXT_FILL_FORE_SCHEMECOLOR_INDEX" val="1"/>
  <p:tag name="KSO_WM_UNIT_TEXT_FILL_TYPE" val="1"/>
  <p:tag name="KSO_WM_UNIT_TEXT_TYPE" val="1"/>
  <p:tag name="KSO_WM_DIAGRAM_MAX_ITEMCNT" val="4"/>
  <p:tag name="KSO_WM_DIAGRAM_MIN_ITEMCNT" val="2"/>
  <p:tag name="KSO_WM_DIAGRAM_VIRTUALLY_FRAME" val="{&quot;height&quot;:360.72503937007883,&quot;left&quot;:504.0282677165354,&quot;top&quot;:131.19999999999996,&quot;width&quot;:408.14346456692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5509_2*l_h_i*1_1_1"/>
  <p:tag name="KSO_WM_TEMPLATE_CATEGORY" val="diagram"/>
  <p:tag name="KSO_WM_TEMPLATE_INDEX" val="20235509"/>
  <p:tag name="KSO_WM_UNIT_LAYERLEVEL" val="1_1_1"/>
  <p:tag name="KSO_WM_TAG_VERSION" val="3.0"/>
  <p:tag name="KSO_WM_BEAUTIFY_FLAG" val="#wm#"/>
  <p:tag name="KSO_WM_UNIT_LINE_FORE_SCHEMECOLOR_INDEX" val="5"/>
  <p:tag name="KSO_WM_DIAGRAM_MAX_ITEMCNT" val="4"/>
  <p:tag name="KSO_WM_DIAGRAM_MIN_ITEMCNT" val="2"/>
  <p:tag name="KSO_WM_DIAGRAM_VIRTUALLY_FRAME" val="{&quot;height&quot;:360.72503937007883,&quot;left&quot;:504.0282677165354,&quot;top&quot;:131.19999999999996,&quot;width&quot;:408.143464566929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1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5509_2*l_h_f*1_2_1"/>
  <p:tag name="KSO_WM_TEMPLATE_CATEGORY" val="diagram"/>
  <p:tag name="KSO_WM_TEMPLATE_INDEX" val="20235509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0.72503937007883,&quot;left&quot;:504.0282677165354,&quot;top&quot;:131.19999999999996,&quot;width&quot;:408.14346456692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编辑添加正文内容，请尽量简明扼要地阐述您的内容观点。根据需要可酌情增减文字，以便观者能够准确地理解您传达的思想。"/>
  <p:tag name="KSO_WM_UNIT_TEXT_FILL_FORE_SCHEMECOLOR_INDEX" val="1"/>
  <p:tag name="KSO_WM_UNIT_TEXT_FILL_TYPE" val="1"/>
  <p:tag name="KSO_WM_UNIT_USESOURCEFORMAT_APPLY" val="1"/>
</p:tagLst>
</file>

<file path=ppt/tags/tag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5509_2*l_h_i*1_2_1"/>
  <p:tag name="KSO_WM_TEMPLATE_CATEGORY" val="diagram"/>
  <p:tag name="KSO_WM_TEMPLATE_INDEX" val="20235509"/>
  <p:tag name="KSO_WM_UNIT_LAYERLEVEL" val="1_1_1"/>
  <p:tag name="KSO_WM_TAG_VERSION" val="3.0"/>
  <p:tag name="KSO_WM_BEAUTIFY_FLAG" val="#wm#"/>
  <p:tag name="KSO_WM_UNIT_LINE_FORE_SCHEMECOLOR_INDEX" val="6"/>
  <p:tag name="KSO_WM_DIAGRAM_MAX_ITEMCNT" val="4"/>
  <p:tag name="KSO_WM_DIAGRAM_MIN_ITEMCNT" val="2"/>
  <p:tag name="KSO_WM_DIAGRAM_VIRTUALLY_FRAME" val="{&quot;height&quot;:360.72503937007883,&quot;left&quot;:504.0282677165354,&quot;top&quot;:131.19999999999996,&quot;width&quot;:408.143464566929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1"/>
</p:tagLst>
</file>

<file path=ppt/tags/tag9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5509_2*l_h_f*1_3_1"/>
  <p:tag name="KSO_WM_TEMPLATE_CATEGORY" val="diagram"/>
  <p:tag name="KSO_WM_TEMPLATE_INDEX" val="20235509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60.72503937007883,&quot;left&quot;:504.0282677165354,&quot;top&quot;:131.19999999999996,&quot;width&quot;:408.14346456692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具体内容，请简明扼要地阐述您的内容观点。根据需要可酌情增减文字，以便观者能够准确地理解您传达的思想。"/>
  <p:tag name="KSO_WM_UNIT_TEXT_FILL_FORE_SCHEMECOLOR_INDEX" val="1"/>
  <p:tag name="KSO_WM_UNIT_TEXT_FILL_TYPE" val="1"/>
  <p:tag name="KSO_WM_UNIT_USESOURCEFORMAT_APPLY" val="1"/>
</p:tagLst>
</file>

<file path=ppt/tags/tag9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5509_2*l_h_i*1_3_1"/>
  <p:tag name="KSO_WM_TEMPLATE_CATEGORY" val="diagram"/>
  <p:tag name="KSO_WM_TEMPLATE_INDEX" val="20235509"/>
  <p:tag name="KSO_WM_UNIT_LAYERLEVEL" val="1_1_1"/>
  <p:tag name="KSO_WM_TAG_VERSION" val="3.0"/>
  <p:tag name="KSO_WM_BEAUTIFY_FLAG" val="#wm#"/>
  <p:tag name="KSO_WM_UNIT_LINE_FORE_SCHEMECOLOR_INDEX" val="7"/>
  <p:tag name="KSO_WM_DIAGRAM_MAX_ITEMCNT" val="4"/>
  <p:tag name="KSO_WM_DIAGRAM_MIN_ITEMCNT" val="2"/>
  <p:tag name="KSO_WM_DIAGRAM_VIRTUALLY_FRAME" val="{&quot;height&quot;:360.72503937007883,&quot;left&quot;:504.0282677165354,&quot;top&quot;:131.19999999999996,&quot;width&quot;:408.143464566929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ILL_TYPE" val="2"/>
  <p:tag name="KSO_WM_UNIT_USESOURCEFORMAT_APPLY" val="1"/>
</p:tagLst>
</file>

<file path=ppt/tags/tag98.xml><?xml version="1.0" encoding="utf-8"?>
<p:tagLst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LAYOUT" val="a_d_l"/>
  <p:tag name="KSO_WM_SLIDE_LAYOUT_CNT" val="1_1_1"/>
  <p:tag name="KSO_WM_SPECIAL_SOURCE" val="bdnull"/>
  <p:tag name="KSO_WM_SLIDE_TYPE" val="text"/>
  <p:tag name="KSO_WM_SLIDE_SIZE" val="408.2*309.3"/>
  <p:tag name="KSO_WM_SLIDE_POSITION" val="504*182.6"/>
  <p:tag name="KSO_WM_SLIDE_SUBTYPE" val="picTxt"/>
  <p:tag name="KSO_WM_DIAGRAM_GROUP_CODE" val="l1-1"/>
  <p:tag name="KSO_WM_SLIDE_DIAGTYPE" val="l"/>
  <p:tag name="KSO_WM_SLIDE_LAYOUT_NAME" val="仅标题"/>
  <p:tag name="KSO_WM_TEMPLATE_INDEX" val="20232404"/>
  <p:tag name="KSO_WM_TEMPLATE_SUBCATEGORY" val="0"/>
  <p:tag name="KSO_WM_SLIDE_INDEX" val="1"/>
  <p:tag name="KSO_WM_TAG_VERSION" val="3.0"/>
  <p:tag name="KSO_WM_SLIDE_ID" val="custom20232404_1"/>
  <p:tag name="KSO_WM_SLIDE_ITEM_CNT" val="2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1343_1*a*1"/>
  <p:tag name="KSO_WM_TEMPLATE_CATEGORY" val="custom"/>
  <p:tag name="KSO_WM_TEMPLATE_INDEX" val="20231343"/>
  <p:tag name="KSO_WM_UNIT_LAYERLEVEL" val="1"/>
  <p:tag name="KSO_WM_TAG_VERSION" val="3.0"/>
  <p:tag name="KSO_WM_BEAUTIFY_FLAG" val="#wm#"/>
  <p:tag name="KSO_WM_DIAGRAM_GROUP_CODE" val="l1-1"/>
  <p:tag name="KSO_WM_UNIT_TEXT_FILL_FORE_SCHEMECOLOR_INDEX" val="13"/>
  <p:tag name="KSO_WM_UNIT_TEXT_FILL_TYPE" val="1"/>
  <p:tag name="KSO_WM_UNIT_USESOURCEFORMAT_APPLY" val="1"/>
  <p:tag name="KSO_WM_UNIT_TEXT_TYPE" val="1"/>
  <p:tag name="KSO_WM_UNIT_PRESET_TEXT" val="单击此处添加标题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1343_1*i*1"/>
  <p:tag name="KSO_WM_TEMPLATE_CATEGORY" val="custom"/>
  <p:tag name="KSO_WM_TEMPLATE_INDEX" val="20231343"/>
  <p:tag name="KSO_WM_UNIT_LAYERLEVEL" val="1"/>
  <p:tag name="KSO_WM_TAG_VERSION" val="3.0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0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31343_1*i*2"/>
  <p:tag name="KSO_WM_TEMPLATE_CATEGORY" val="custom"/>
  <p:tag name="KSO_WM_TEMPLATE_INDEX" val="20231343"/>
  <p:tag name="KSO_WM_UNIT_LAYERLEVEL" val="1"/>
  <p:tag name="KSO_WM_TAG_VERSION" val="3.0"/>
  <p:tag name="KSO_WM_UNIT_FILL_FORE_SCHEMECOLOR_INDEX" val="14"/>
  <p:tag name="KSO_WM_UNIT_FILL_TYPE" val="1"/>
  <p:tag name="KSO_WM_UNIT_SHADOW_SCHEMECOLOR_INDEX" val="13"/>
  <p:tag name="KSO_WM_UNIT_TEXT_FILL_FORE_SCHEMECOLOR_INDEX" val="2"/>
  <p:tag name="KSO_WM_UNIT_TEXT_FILL_TYPE" val="1"/>
  <p:tag name="KSO_WM_UNIT_USESOURCEFORMAT_APPLY" val="1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3"/>
  <p:tag name="KSO_WM_UNIT_ID" val="custom20231343_1*i*3"/>
  <p:tag name="KSO_WM_TEMPLATE_CATEGORY" val="custom"/>
  <p:tag name="KSO_WM_TEMPLATE_INDEX" val="20231343"/>
  <p:tag name="KSO_WM_UNIT_LAYERLEVEL" val="1"/>
  <p:tag name="KSO_WM_TAG_VERSION" val="3.0"/>
  <p:tag name="KSO_WM_UNIT_FILL_FORE_SCHEMECOLOR_INDEX" val="14"/>
  <p:tag name="KSO_WM_UNIT_FILL_TYPE" val="1"/>
  <p:tag name="KSO_WM_UNIT_SHADOW_SCHEMECOLOR_INDEX" val="13"/>
  <p:tag name="KSO_WM_UNIT_TEXT_FILL_FORE_SCHEMECOLOR_INDEX" val="2"/>
  <p:tag name="KSO_WM_UNIT_TEXT_FILL_TYPE" val="1"/>
  <p:tag name="KSO_WM_UNIT_USESOURCEFORMAT_APPLY" val="1"/>
</p:tagLst>
</file>

<file path=ppt/tags/tag10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4"/>
  <p:tag name="KSO_WM_UNIT_ID" val="custom20231343_1*i*4"/>
  <p:tag name="KSO_WM_TEMPLATE_CATEGORY" val="custom"/>
  <p:tag name="KSO_WM_TEMPLATE_INDEX" val="20231343"/>
  <p:tag name="KSO_WM_UNIT_LAYERLEVEL" val="1"/>
  <p:tag name="KSO_WM_TAG_VERSION" val="3.0"/>
  <p:tag name="KSO_WM_UNIT_FILL_FORE_SCHEMECOLOR_INDEX" val="14"/>
  <p:tag name="KSO_WM_UNIT_FILL_TYPE" val="1"/>
  <p:tag name="KSO_WM_UNIT_SHADOW_SCHEMECOLOR_INDEX" val="13"/>
  <p:tag name="KSO_WM_UNIT_TEXT_FILL_FORE_SCHEMECOLOR_INDEX" val="2"/>
  <p:tag name="KSO_WM_UNIT_TEXT_FILL_TYPE" val="1"/>
  <p:tag name="KSO_WM_UNIT_USESOURCEFORMAT_APPLY" val="1"/>
</p:tagLst>
</file>

<file path=ppt/tags/tag104.xml><?xml version="1.0" encoding="utf-8"?>
<p:tagLst xmlns:p="http://schemas.openxmlformats.org/presentationml/2006/main">
  <p:tag name="KSO_WM_BEAUTIFY_FLAG" val="#wm#"/>
  <p:tag name="KSO_WM_UNIT_VALUE" val="971*140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d"/>
  <p:tag name="KSO_WM_UNIT_INDEX" val="1"/>
  <p:tag name="KSO_WM_UNIT_ID" val="custom20231343_1*d*1"/>
  <p:tag name="KSO_WM_TEMPLATE_CATEGORY" val="custom"/>
  <p:tag name="KSO_WM_TEMPLATE_INDEX" val="20231343"/>
  <p:tag name="KSO_WM_UNIT_LAYERLEVEL" val="1"/>
  <p:tag name="KSO_WM_TAG_VERSION" val="3.0"/>
  <p:tag name="KSO_WM_UNIT_USESOURCEFORMAT_APPLY" val="1"/>
  <p:tag name="KSO_WM_UNIT_PICTURE_SUBTYPE" val="b"/>
  <p:tag name="KSO_WM_UNIT_FILL_FORE_SCHEMECOLOR_INDEX" val="5"/>
  <p:tag name="KSO_WM_UNIT_FILL_TYPE" val="1"/>
  <p:tag name="KSO_WM_UNIT_LINE_FORE_SCHEMECOLOR_INDEX" val="13"/>
  <p:tag name="KSO_WM_UNIT_LINE_FILL_TYPE" val="2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i"/>
  <p:tag name="KSO_WM_UNIT_INDEX" val="1_1"/>
  <p:tag name="KSO_WM_UNIT_ID" val="diagram20235462_3*l_i*1_1"/>
  <p:tag name="KSO_WM_TEMPLATE_CATEGORY" val="diagram"/>
  <p:tag name="KSO_WM_TEMPLATE_INDEX" val="20235462"/>
  <p:tag name="KSO_WM_UNIT_LAYERLEVEL" val="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60.15,&quot;left&quot;:47.93668896094701,&quot;top&quot;:131.8,&quot;width&quot;:264.226622078106}"/>
  <p:tag name="KSO_WM_DIAGRAM_COLOR_MATCH_VALUE" val="{&quot;shape&quot;:{&quot;fill&quot;:{&quot;solid&quot;:{&quot;brightness&quot;:0,&quot;colorType&quot;:2,&quot;rgb&quot;:&quot;#ffffff&quot;,&quot;transparency&quot;: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1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5462_3*l_h_f*1_1_1"/>
  <p:tag name="KSO_WM_TEMPLATE_CATEGORY" val="diagram"/>
  <p:tag name="KSO_WM_TEMPLATE_INDEX" val="20235462"/>
  <p:tag name="KSO_WM_UNIT_LAYERLEVEL" val="1_1_1"/>
  <p:tag name="KSO_WM_TAG_VERSION" val="3.0"/>
  <p:tag name="KSO_WM_UNIT_TEXT_LAYER_COUNT" val="1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添加正文具体内容，文字是您思想的提炼，请简单的阐述您的观点。"/>
  <p:tag name="KSO_WM_UNIT_TEXT_FILL_FORE_SCHEMECOLOR_INDEX" val="1"/>
  <p:tag name="KSO_WM_UNIT_TEXT_FILL_TYPE" val="1"/>
  <p:tag name="KSO_WM_UNIT_TEXT_TYPE" val="1"/>
  <p:tag name="KSO_WM_DIAGRAM_MAX_ITEMCNT" val="6"/>
  <p:tag name="KSO_WM_DIAGRAM_MIN_ITEMCNT" val="2"/>
  <p:tag name="KSO_WM_DIAGRAM_VIRTUALLY_FRAME" val="{&quot;height&quot;:360.15,&quot;left&quot;:47.93668896094701,&quot;top&quot;:131.8,&quot;width&quot;:264.2266220781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5462_3*l_h_a*1_1_1"/>
  <p:tag name="KSO_WM_TEMPLATE_CATEGORY" val="diagram"/>
  <p:tag name="KSO_WM_TEMPLATE_INDEX" val="20235462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添加项标题"/>
  <p:tag name="KSO_WM_UNIT_TEXT_FILL_FORE_SCHEMECOLOR_INDEX" val="1"/>
  <p:tag name="KSO_WM_UNIT_TEXT_FILL_TYPE" val="1"/>
  <p:tag name="KSO_WM_UNIT_TEXT_TYPE" val="1"/>
  <p:tag name="KSO_WM_DIAGRAM_MAX_ITEMCNT" val="6"/>
  <p:tag name="KSO_WM_DIAGRAM_MIN_ITEMCNT" val="2"/>
  <p:tag name="KSO_WM_DIAGRAM_VIRTUALLY_FRAME" val="{&quot;height&quot;:360.15,&quot;left&quot;:47.93668896094701,&quot;top&quot;:131.8,&quot;width&quot;:264.2266220781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10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5462_3*l_h_f*1_2_1"/>
  <p:tag name="KSO_WM_TEMPLATE_CATEGORY" val="diagram"/>
  <p:tag name="KSO_WM_TEMPLATE_INDEX" val="20235462"/>
  <p:tag name="KSO_WM_UNIT_LAYERLEVEL" val="1_1_1"/>
  <p:tag name="KSO_WM_TAG_VERSION" val="3.0"/>
  <p:tag name="KSO_WM_UNIT_TEXT_LAYER_COUNT" val="1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正文，文字是您思想的提炼，请言简意赅的阐述您的观点。"/>
  <p:tag name="KSO_WM_UNIT_TEXT_FILL_FORE_SCHEMECOLOR_INDEX" val="1"/>
  <p:tag name="KSO_WM_UNIT_TEXT_FILL_TYPE" val="1"/>
  <p:tag name="KSO_WM_UNIT_TEXT_TYPE" val="1"/>
  <p:tag name="KSO_WM_DIAGRAM_MAX_ITEMCNT" val="6"/>
  <p:tag name="KSO_WM_DIAGRAM_MIN_ITEMCNT" val="2"/>
  <p:tag name="KSO_WM_DIAGRAM_VIRTUALLY_FRAME" val="{&quot;height&quot;:360.15,&quot;left&quot;:47.93668896094701,&quot;top&quot;:131.8,&quot;width&quot;:264.2266220781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5462_3*l_h_f*1_3_1"/>
  <p:tag name="KSO_WM_TEMPLATE_CATEGORY" val="diagram"/>
  <p:tag name="KSO_WM_TEMPLATE_INDEX" val="20235462"/>
  <p:tag name="KSO_WM_UNIT_LAYERLEVEL" val="1_1_1"/>
  <p:tag name="KSO_WM_TAG_VERSION" val="3.0"/>
  <p:tag name="KSO_WM_UNIT_TEXT_LAYER_COUNT" val="1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添加正文具体内容，文字是您思想的提炼，请简单的阐述您的观点。"/>
  <p:tag name="KSO_WM_UNIT_TEXT_FILL_FORE_SCHEMECOLOR_INDEX" val="1"/>
  <p:tag name="KSO_WM_UNIT_TEXT_FILL_TYPE" val="1"/>
  <p:tag name="KSO_WM_UNIT_TEXT_TYPE" val="1"/>
  <p:tag name="KSO_WM_DIAGRAM_MAX_ITEMCNT" val="6"/>
  <p:tag name="KSO_WM_DIAGRAM_MIN_ITEMCNT" val="2"/>
  <p:tag name="KSO_WM_DIAGRAM_VIRTUALLY_FRAME" val="{&quot;height&quot;:360.15,&quot;left&quot;:47.93668896094701,&quot;top&quot;:131.8,&quot;width&quot;:264.2266220781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11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5462_3*l_h_f*1_4_1"/>
  <p:tag name="KSO_WM_TEMPLATE_CATEGORY" val="diagram"/>
  <p:tag name="KSO_WM_TEMPLATE_INDEX" val="20235462"/>
  <p:tag name="KSO_WM_UNIT_LAYERLEVEL" val="1_1_1"/>
  <p:tag name="KSO_WM_TAG_VERSION" val="3.0"/>
  <p:tag name="KSO_WM_UNIT_TEXT_LAYER_COUNT" val="1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添加正文内容，文字是您思想的提炼，请言简意赅的阐述您的观点。"/>
  <p:tag name="KSO_WM_UNIT_TEXT_FILL_FORE_SCHEMECOLOR_INDEX" val="1"/>
  <p:tag name="KSO_WM_UNIT_TEXT_FILL_TYPE" val="1"/>
  <p:tag name="KSO_WM_UNIT_TEXT_TYPE" val="1"/>
  <p:tag name="KSO_WM_DIAGRAM_MAX_ITEMCNT" val="6"/>
  <p:tag name="KSO_WM_DIAGRAM_MIN_ITEMCNT" val="2"/>
  <p:tag name="KSO_WM_DIAGRAM_VIRTUALLY_FRAME" val="{&quot;height&quot;:360.15,&quot;left&quot;:47.93668896094701,&quot;top&quot;:131.8,&quot;width&quot;:264.22662207810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</p:tagLst>
</file>

<file path=ppt/tags/tag111.xml><?xml version="1.0" encoding="utf-8"?>
<p:tagLst xmlns:p="http://schemas.openxmlformats.org/presentationml/2006/main">
  <p:tag name="KSO_WM_SLIDE_ID" val="custom20231343_1"/>
  <p:tag name="KSO_WM_TEMPLATE_SUBCATEGORY" val="0"/>
  <p:tag name="KSO_WM_TEMPLATE_MASTER_TYPE" val="0"/>
  <p:tag name="KSO_WM_TEMPLATE_COLOR_TYPE" val="0"/>
  <p:tag name="KSO_WM_SLIDE_ITEM_CNT" val="2"/>
  <p:tag name="KSO_WM_SLIDE_INDEX" val="1"/>
  <p:tag name="KSO_WM_TAG_VERSION" val="3.0"/>
  <p:tag name="KSO_WM_BEAUTIFY_FLAG" val="#wm#"/>
  <p:tag name="KSO_WM_TEMPLATE_CATEGORY" val="custom"/>
  <p:tag name="KSO_WM_TEMPLATE_INDEX" val="20231343"/>
  <p:tag name="KSO_WM_SLIDE_TYPE" val="text"/>
  <p:tag name="KSO_WM_SLIDE_SUBTYPE" val="picTxt"/>
  <p:tag name="KSO_WM_SLIDE_SIZE" val="264.3*360.15"/>
  <p:tag name="KSO_WM_SLIDE_POSITION" val="47.9*131.8"/>
  <p:tag name="KSO_WM_SLIDE_LAYOUT" val="a_d_l"/>
  <p:tag name="KSO_WM_SLIDE_LAYOUT_CNT" val="1_1_1"/>
  <p:tag name="KSO_WM_SPECIAL_SOURCE" val="bdnull"/>
  <p:tag name="KSO_WM_DIAGRAM_GROUP_CODE" val="l1-1"/>
  <p:tag name="KSO_WM_SLIDE_DIAGTYPE" val="l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8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0"/>
  <p:tag name="KSO_WM_UNIT_TYPE" val="a"/>
  <p:tag name="KSO_WM_UNIT_INDEX" val="1"/>
  <p:tag name="KSO_WM_UNIT_PRESET_TEXT" val="单击此处添加标题"/>
  <p:tag name="KSO_WM_UNIT_TEXT_TYPE" val="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8*f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SUBTYPE" val="a"/>
  <p:tag name="KSO_WM_UNIT_NOCLEAR" val="0"/>
  <p:tag name="KSO_WM_UNIT_VALUE" val="330"/>
  <p:tag name="KSO_WM_UNIT_TYPE" val="f"/>
  <p:tag name="KSO_WM_UNIT_INDEX" val="1"/>
  <p:tag name="KSO_WM_UNIT_PRESET_TEXT" val="单击此处添加文本"/>
  <p:tag name="KSO_WM_UNIT_TEXT_TYPE" val="1"/>
</p:tagLst>
</file>

<file path=ppt/tags/tag114.xml><?xml version="1.0" encoding="utf-8"?>
<p:tagLst xmlns:p="http://schemas.openxmlformats.org/presentationml/2006/main">
  <p:tag name="KSO_WM_SLIDE_ID" val="custom20233105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BEAUTIFY_FLAG" val="#wm#"/>
  <p:tag name="KSO_WM_TEMPLATE_CATEGORY" val="custom"/>
  <p:tag name="KSO_WM_TEMPLATE_INDEX" val="20233105"/>
  <p:tag name="KSO_WM_SLIDE_TYPE" val="text"/>
  <p:tag name="KSO_WM_SLIDE_SUBTYPE" val="pureTxt"/>
  <p:tag name="KSO_WM_SLIDE_SIZE" val="850*457"/>
  <p:tag name="KSO_WM_SLIDE_POSITION" val="54*28"/>
  <p:tag name="KSO_WM_SLIDE_LAYOUT" val="a_f"/>
  <p:tag name="KSO_WM_SLIDE_LAYOUT_CNT" val="1_1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8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0"/>
  <p:tag name="KSO_WM_UNIT_TYPE" val="a"/>
  <p:tag name="KSO_WM_UNIT_INDEX" val="1"/>
  <p:tag name="KSO_WM_UNIT_PRESET_TEXT" val="单击此处添加标题"/>
  <p:tag name="KSO_WM_UNIT_TEXT_TYPE" val="1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8*f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SUBTYPE" val="a"/>
  <p:tag name="KSO_WM_UNIT_NOCLEAR" val="0"/>
  <p:tag name="KSO_WM_UNIT_VALUE" val="330"/>
  <p:tag name="KSO_WM_UNIT_TYPE" val="f"/>
  <p:tag name="KSO_WM_UNIT_INDEX" val="1"/>
  <p:tag name="KSO_WM_UNIT_PRESET_TEXT" val="单击此处添加文本"/>
  <p:tag name="KSO_WM_UNIT_TEXT_TYPE" val="1"/>
</p:tagLst>
</file>

<file path=ppt/tags/tag117.xml><?xml version="1.0" encoding="utf-8"?>
<p:tagLst xmlns:p="http://schemas.openxmlformats.org/presentationml/2006/main">
  <p:tag name="KSO_WM_SLIDE_ID" val="custom20233105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BEAUTIFY_FLAG" val="#wm#"/>
  <p:tag name="KSO_WM_TEMPLATE_CATEGORY" val="custom"/>
  <p:tag name="KSO_WM_TEMPLATE_INDEX" val="20233105"/>
  <p:tag name="KSO_WM_SLIDE_TYPE" val="text"/>
  <p:tag name="KSO_WM_SLIDE_SUBTYPE" val="pureTxt"/>
  <p:tag name="KSO_WM_SLIDE_SIZE" val="850*457"/>
  <p:tag name="KSO_WM_SLIDE_POSITION" val="54*28"/>
  <p:tag name="KSO_WM_SLIDE_LAYOUT" val="a_f"/>
  <p:tag name="KSO_WM_SLIDE_LAYOUT_CNT" val="1_1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9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9*f*4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SUBTYPE" val="b"/>
  <p:tag name="KSO_WM_UNIT_NOCLEAR" val="0"/>
  <p:tag name="KSO_WM_UNIT_VALUE" val="8"/>
  <p:tag name="KSO_WM_UNIT_TYPE" val="f"/>
  <p:tag name="KSO_WM_UNIT_INDEX" val="4"/>
</p:tagLst>
</file>

<file path=ppt/tags/tag120.xml><?xml version="1.0" encoding="utf-8"?>
<p:tagLst xmlns:p="http://schemas.openxmlformats.org/presentationml/2006/main">
  <p:tag name="KSO_WM_SLIDE_ID" val="custom202331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310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85">
      <a:dk1>
        <a:srgbClr val="000000"/>
      </a:dk1>
      <a:lt1>
        <a:srgbClr val="FFFFFF"/>
      </a:lt1>
      <a:dk2>
        <a:srgbClr val="44546A"/>
      </a:dk2>
      <a:lt2>
        <a:srgbClr val="FFFFFF"/>
      </a:lt2>
      <a:accent1>
        <a:srgbClr val="776CFD"/>
      </a:accent1>
      <a:accent2>
        <a:srgbClr val="5D95F1"/>
      </a:accent2>
      <a:accent3>
        <a:srgbClr val="655BE6"/>
      </a:accent3>
      <a:accent4>
        <a:srgbClr val="6C95FD"/>
      </a:accent4>
      <a:accent5>
        <a:srgbClr val="64DCBF"/>
      </a:accent5>
      <a:accent6>
        <a:srgbClr val="33C2FF"/>
      </a:accent6>
      <a:hlink>
        <a:srgbClr val="658BD5"/>
      </a:hlink>
      <a:folHlink>
        <a:srgbClr val="A16AA5"/>
      </a:folHlink>
    </a:clrScheme>
    <a:fontScheme name="自定义 3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400</Words>
  <Application>WPS 演示</Application>
  <PresentationFormat>宽屏</PresentationFormat>
  <Paragraphs>52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15" baseType="lpstr">
      <vt:lpstr>Arial</vt:lpstr>
      <vt:lpstr>宋体</vt:lpstr>
      <vt:lpstr>Wingdings</vt:lpstr>
      <vt:lpstr>微软雅黑</vt:lpstr>
      <vt:lpstr>Arial Unicode MS</vt:lpstr>
      <vt:lpstr>Calibri</vt:lpstr>
      <vt:lpstr>WPS</vt:lpstr>
      <vt:lpstr>Office 主题​​</vt:lpstr>
      <vt:lpstr>稀土元素在化学工业中的应用</vt:lpstr>
      <vt:lpstr>稀土在化学镀 Ni-P 中的应用</vt:lpstr>
      <vt:lpstr>常用稀土及功能</vt:lpstr>
      <vt:lpstr>常用稀土及功能</vt:lpstr>
      <vt:lpstr>常用稀土及功能</vt:lpstr>
      <vt:lpstr>常用稀土及功能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程海</dc:creator>
  <cp:lastModifiedBy>沐槿</cp:lastModifiedBy>
  <cp:revision>6</cp:revision>
  <dcterms:created xsi:type="dcterms:W3CDTF">2023-08-09T12:44:00Z</dcterms:created>
  <dcterms:modified xsi:type="dcterms:W3CDTF">2026-10-15T09:56:38Z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410396EF72774A43B6CAF25DE120ED30_12</vt:lpwstr>
  </property>
</Properties>
</file>