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56" r:id="rId4"/>
    <p:sldId id="259" r:id="rId5"/>
    <p:sldId id="260" r:id="rId6"/>
    <p:sldId id="261" r:id="rId7"/>
    <p:sldId id="262" r:id="rId9"/>
    <p:sldId id="263" r:id="rId10"/>
    <p:sldId id="264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6" Type="http://schemas.openxmlformats.org/officeDocument/2006/relationships/tags" Target="../tags/tag45.xml"/><Relationship Id="rId15" Type="http://schemas.openxmlformats.org/officeDocument/2006/relationships/tags" Target="../tags/tag44.xml"/><Relationship Id="rId14" Type="http://schemas.openxmlformats.org/officeDocument/2006/relationships/tags" Target="../tags/tag43.xml"/><Relationship Id="rId13" Type="http://schemas.openxmlformats.org/officeDocument/2006/relationships/tags" Target="../tags/tag42.xml"/><Relationship Id="rId12" Type="http://schemas.openxmlformats.org/officeDocument/2006/relationships/tags" Target="../tags/tag41.xml"/><Relationship Id="rId11" Type="http://schemas.openxmlformats.org/officeDocument/2006/relationships/tags" Target="../tags/tag40.xml"/><Relationship Id="rId10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9" Type="http://schemas.openxmlformats.org/officeDocument/2006/relationships/tags" Target="../tags/tag93.xml"/><Relationship Id="rId18" Type="http://schemas.openxmlformats.org/officeDocument/2006/relationships/tags" Target="../tags/tag92.xml"/><Relationship Id="rId17" Type="http://schemas.openxmlformats.org/officeDocument/2006/relationships/tags" Target="../tags/tag91.xml"/><Relationship Id="rId16" Type="http://schemas.openxmlformats.org/officeDocument/2006/relationships/tags" Target="../tags/tag90.xml"/><Relationship Id="rId15" Type="http://schemas.openxmlformats.org/officeDocument/2006/relationships/tags" Target="../tags/tag89.xml"/><Relationship Id="rId14" Type="http://schemas.openxmlformats.org/officeDocument/2006/relationships/tags" Target="../tags/tag88.xml"/><Relationship Id="rId13" Type="http://schemas.openxmlformats.org/officeDocument/2006/relationships/tags" Target="../tags/tag87.xml"/><Relationship Id="rId12" Type="http://schemas.openxmlformats.org/officeDocument/2006/relationships/tags" Target="../tags/tag86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/>
          <p:cNvSpPr/>
          <p:nvPr userDrawn="1">
            <p:custDataLst>
              <p:tags r:id="rId2"/>
            </p:custDataLst>
          </p:nvPr>
        </p:nvSpPr>
        <p:spPr>
          <a:xfrm flipH="1">
            <a:off x="0" y="0"/>
            <a:ext cx="1219136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: 形状 62"/>
          <p:cNvSpPr/>
          <p:nvPr userDrawn="1">
            <p:custDataLst>
              <p:tags r:id="rId3"/>
            </p:custDataLst>
          </p:nvPr>
        </p:nvSpPr>
        <p:spPr>
          <a:xfrm>
            <a:off x="4846733" y="2167102"/>
            <a:ext cx="7337226" cy="4286311"/>
          </a:xfrm>
          <a:custGeom>
            <a:avLst/>
            <a:gdLst>
              <a:gd name="connsiteX0" fmla="*/ 4798578 w 6824019"/>
              <a:gd name="connsiteY0" fmla="*/ 1005 h 3986502"/>
              <a:gd name="connsiteX1" fmla="*/ 5096439 w 6824019"/>
              <a:gd name="connsiteY1" fmla="*/ 1812 h 3986502"/>
              <a:gd name="connsiteX2" fmla="*/ 6528874 w 6824019"/>
              <a:gd name="connsiteY2" fmla="*/ 182401 h 3986502"/>
              <a:gd name="connsiteX3" fmla="*/ 6824019 w 6824019"/>
              <a:gd name="connsiteY3" fmla="*/ 267246 h 3986502"/>
              <a:gd name="connsiteX4" fmla="*/ 6824019 w 6824019"/>
              <a:gd name="connsiteY4" fmla="*/ 3192596 h 3986502"/>
              <a:gd name="connsiteX5" fmla="*/ 6596895 w 6824019"/>
              <a:gd name="connsiteY5" fmla="*/ 3305604 h 3986502"/>
              <a:gd name="connsiteX6" fmla="*/ 4345923 w 6824019"/>
              <a:gd name="connsiteY6" fmla="*/ 3919680 h 3986502"/>
              <a:gd name="connsiteX7" fmla="*/ 7122 w 6824019"/>
              <a:gd name="connsiteY7" fmla="*/ 2503120 h 3986502"/>
              <a:gd name="connsiteX8" fmla="*/ 3866694 w 6824019"/>
              <a:gd name="connsiteY8" fmla="*/ 66822 h 3986502"/>
              <a:gd name="connsiteX9" fmla="*/ 4798578 w 6824019"/>
              <a:gd name="connsiteY9" fmla="*/ 1005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4019" h="3986502">
                <a:moveTo>
                  <a:pt x="4798578" y="1005"/>
                </a:moveTo>
                <a:cubicBezTo>
                  <a:pt x="4899082" y="-571"/>
                  <a:pt x="4998420" y="-285"/>
                  <a:pt x="5096439" y="1812"/>
                </a:cubicBezTo>
                <a:cubicBezTo>
                  <a:pt x="5619204" y="12998"/>
                  <a:pt x="6104437" y="75726"/>
                  <a:pt x="6528874" y="182401"/>
                </a:cubicBezTo>
                <a:lnTo>
                  <a:pt x="6824019" y="267246"/>
                </a:lnTo>
                <a:lnTo>
                  <a:pt x="6824019" y="3192596"/>
                </a:lnTo>
                <a:lnTo>
                  <a:pt x="6596895" y="3305604"/>
                </a:lnTo>
                <a:cubicBezTo>
                  <a:pt x="5968496" y="3594695"/>
                  <a:pt x="5194893" y="3814082"/>
                  <a:pt x="4345923" y="3919680"/>
                </a:cubicBezTo>
                <a:cubicBezTo>
                  <a:pt x="2082006" y="4201272"/>
                  <a:pt x="139458" y="3567057"/>
                  <a:pt x="7122" y="2503120"/>
                </a:cubicBezTo>
                <a:cubicBezTo>
                  <a:pt x="-125213" y="1439182"/>
                  <a:pt x="1602776" y="348415"/>
                  <a:pt x="3866694" y="66822"/>
                </a:cubicBezTo>
                <a:cubicBezTo>
                  <a:pt x="4185058" y="27223"/>
                  <a:pt x="4497066" y="5735"/>
                  <a:pt x="4798578" y="100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6667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64" name="任意多边形: 形状 63"/>
          <p:cNvSpPr/>
          <p:nvPr userDrawn="1">
            <p:custDataLst>
              <p:tags r:id="rId4"/>
            </p:custDataLst>
          </p:nvPr>
        </p:nvSpPr>
        <p:spPr>
          <a:xfrm>
            <a:off x="4432935" y="1172845"/>
            <a:ext cx="7757795" cy="4286250"/>
          </a:xfrm>
          <a:custGeom>
            <a:avLst/>
            <a:gdLst>
              <a:gd name="connsiteX0" fmla="*/ 4798578 w 7014966"/>
              <a:gd name="connsiteY0" fmla="*/ 1006 h 3986502"/>
              <a:gd name="connsiteX1" fmla="*/ 5096439 w 7014966"/>
              <a:gd name="connsiteY1" fmla="*/ 1812 h 3986502"/>
              <a:gd name="connsiteX2" fmla="*/ 6835437 w 7014966"/>
              <a:gd name="connsiteY2" fmla="*/ 270529 h 3986502"/>
              <a:gd name="connsiteX3" fmla="*/ 7014966 w 7014966"/>
              <a:gd name="connsiteY3" fmla="*/ 336770 h 3986502"/>
              <a:gd name="connsiteX4" fmla="*/ 7014966 w 7014966"/>
              <a:gd name="connsiteY4" fmla="*/ 3087717 h 3986502"/>
              <a:gd name="connsiteX5" fmla="*/ 6898669 w 7014966"/>
              <a:gd name="connsiteY5" fmla="*/ 3155454 h 3986502"/>
              <a:gd name="connsiteX6" fmla="*/ 4345923 w 7014966"/>
              <a:gd name="connsiteY6" fmla="*/ 3919680 h 3986502"/>
              <a:gd name="connsiteX7" fmla="*/ 7122 w 7014966"/>
              <a:gd name="connsiteY7" fmla="*/ 2503120 h 3986502"/>
              <a:gd name="connsiteX8" fmla="*/ 3866693 w 7014966"/>
              <a:gd name="connsiteY8" fmla="*/ 66823 h 3986502"/>
              <a:gd name="connsiteX9" fmla="*/ 4798578 w 7014966"/>
              <a:gd name="connsiteY9" fmla="*/ 1006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14966" h="3986502">
                <a:moveTo>
                  <a:pt x="4798578" y="1006"/>
                </a:moveTo>
                <a:cubicBezTo>
                  <a:pt x="4899083" y="-571"/>
                  <a:pt x="4998421" y="-285"/>
                  <a:pt x="5096439" y="1812"/>
                </a:cubicBezTo>
                <a:cubicBezTo>
                  <a:pt x="5749895" y="15795"/>
                  <a:pt x="6344707" y="110312"/>
                  <a:pt x="6835437" y="270529"/>
                </a:cubicBezTo>
                <a:lnTo>
                  <a:pt x="7014966" y="336770"/>
                </a:lnTo>
                <a:lnTo>
                  <a:pt x="7014966" y="3087717"/>
                </a:lnTo>
                <a:lnTo>
                  <a:pt x="6898669" y="3155454"/>
                </a:lnTo>
                <a:cubicBezTo>
                  <a:pt x="6224271" y="3518406"/>
                  <a:pt x="5336387" y="3796484"/>
                  <a:pt x="4345923" y="3919680"/>
                </a:cubicBezTo>
                <a:cubicBezTo>
                  <a:pt x="2082005" y="4201273"/>
                  <a:pt x="139458" y="3567058"/>
                  <a:pt x="7122" y="2503120"/>
                </a:cubicBezTo>
                <a:cubicBezTo>
                  <a:pt x="-125214" y="1439183"/>
                  <a:pt x="1602776" y="348415"/>
                  <a:pt x="3866693" y="66823"/>
                </a:cubicBezTo>
                <a:cubicBezTo>
                  <a:pt x="4185057" y="27224"/>
                  <a:pt x="4497066" y="5735"/>
                  <a:pt x="4798578" y="100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65" name="任意多边形: 形状 64"/>
          <p:cNvSpPr/>
          <p:nvPr userDrawn="1">
            <p:custDataLst>
              <p:tags r:id="rId5"/>
            </p:custDataLst>
          </p:nvPr>
        </p:nvSpPr>
        <p:spPr>
          <a:xfrm flipH="1">
            <a:off x="3957235" y="0"/>
            <a:ext cx="8234765" cy="4210806"/>
          </a:xfrm>
          <a:custGeom>
            <a:avLst/>
            <a:gdLst>
              <a:gd name="connsiteX0" fmla="*/ 3366299 w 8163409"/>
              <a:gd name="connsiteY0" fmla="*/ 1213 h 4210806"/>
              <a:gd name="connsiteX1" fmla="*/ 3876004 w 8163409"/>
              <a:gd name="connsiteY1" fmla="*/ 23220 h 4210806"/>
              <a:gd name="connsiteX2" fmla="*/ 8160970 w 8163409"/>
              <a:gd name="connsiteY2" fmla="*/ 2415313 h 4210806"/>
              <a:gd name="connsiteX3" fmla="*/ 3584719 w 8163409"/>
              <a:gd name="connsiteY3" fmla="*/ 4187586 h 4210806"/>
              <a:gd name="connsiteX4" fmla="*/ 218844 w 8163409"/>
              <a:gd name="connsiteY4" fmla="*/ 3190724 h 4210806"/>
              <a:gd name="connsiteX5" fmla="*/ 0 w 8163409"/>
              <a:gd name="connsiteY5" fmla="*/ 3030854 h 4210806"/>
              <a:gd name="connsiteX6" fmla="*/ 0 w 8163409"/>
              <a:gd name="connsiteY6" fmla="*/ 776275 h 4210806"/>
              <a:gd name="connsiteX7" fmla="*/ 137859 w 8163409"/>
              <a:gd name="connsiteY7" fmla="*/ 684253 h 4210806"/>
              <a:gd name="connsiteX8" fmla="*/ 2551928 w 8163409"/>
              <a:gd name="connsiteY8" fmla="*/ 24674 h 4210806"/>
              <a:gd name="connsiteX9" fmla="*/ 2871678 w 8163409"/>
              <a:gd name="connsiteY9" fmla="*/ 6551 h 4210806"/>
              <a:gd name="connsiteX10" fmla="*/ 3366299 w 8163409"/>
              <a:gd name="connsiteY10" fmla="*/ 1213 h 421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163409" h="4210806">
                <a:moveTo>
                  <a:pt x="3366299" y="1213"/>
                </a:moveTo>
                <a:cubicBezTo>
                  <a:pt x="3533869" y="3921"/>
                  <a:pt x="3703952" y="11186"/>
                  <a:pt x="3876004" y="23220"/>
                </a:cubicBezTo>
                <a:cubicBezTo>
                  <a:pt x="6322961" y="194379"/>
                  <a:pt x="8241408" y="1265354"/>
                  <a:pt x="8160970" y="2415313"/>
                </a:cubicBezTo>
                <a:cubicBezTo>
                  <a:pt x="8080535" y="3565270"/>
                  <a:pt x="6031677" y="4358744"/>
                  <a:pt x="3584719" y="4187586"/>
                </a:cubicBezTo>
                <a:cubicBezTo>
                  <a:pt x="2208305" y="4091309"/>
                  <a:pt x="999113" y="3710325"/>
                  <a:pt x="218844" y="3190724"/>
                </a:cubicBezTo>
                <a:lnTo>
                  <a:pt x="0" y="3030854"/>
                </a:lnTo>
                <a:lnTo>
                  <a:pt x="0" y="776275"/>
                </a:lnTo>
                <a:lnTo>
                  <a:pt x="137859" y="684253"/>
                </a:lnTo>
                <a:cubicBezTo>
                  <a:pt x="722326" y="335533"/>
                  <a:pt x="1570851" y="98699"/>
                  <a:pt x="2551928" y="24674"/>
                </a:cubicBezTo>
                <a:cubicBezTo>
                  <a:pt x="2657043" y="16744"/>
                  <a:pt x="2763681" y="10681"/>
                  <a:pt x="2871678" y="6551"/>
                </a:cubicBezTo>
                <a:cubicBezTo>
                  <a:pt x="3033674" y="355"/>
                  <a:pt x="3198729" y="-1495"/>
                  <a:pt x="3366299" y="121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66" name="任意多边形: 形状 65"/>
          <p:cNvSpPr/>
          <p:nvPr userDrawn="1">
            <p:custDataLst>
              <p:tags r:id="rId6"/>
            </p:custDataLst>
          </p:nvPr>
        </p:nvSpPr>
        <p:spPr>
          <a:xfrm>
            <a:off x="5442853" y="2385"/>
            <a:ext cx="6749143" cy="2788033"/>
          </a:xfrm>
          <a:custGeom>
            <a:avLst/>
            <a:gdLst>
              <a:gd name="connsiteX0" fmla="*/ 6400800 w 6400800"/>
              <a:gd name="connsiteY0" fmla="*/ 0 h 2788033"/>
              <a:gd name="connsiteX1" fmla="*/ 469715 w 6400800"/>
              <a:gd name="connsiteY1" fmla="*/ 0 h 2788033"/>
              <a:gd name="connsiteX2" fmla="*/ 330006 w 6400800"/>
              <a:gd name="connsiteY2" fmla="*/ 152389 h 2788033"/>
              <a:gd name="connsiteX3" fmla="*/ 9131 w 6400800"/>
              <a:gd name="connsiteY3" fmla="*/ 1188730 h 2788033"/>
              <a:gd name="connsiteX4" fmla="*/ 3597457 w 6400800"/>
              <a:gd name="connsiteY4" fmla="*/ 2744244 h 2788033"/>
              <a:gd name="connsiteX5" fmla="*/ 6261522 w 6400800"/>
              <a:gd name="connsiteY5" fmla="*/ 1530289 h 2788033"/>
              <a:gd name="connsiteX6" fmla="*/ 6400800 w 6400800"/>
              <a:gd name="connsiteY6" fmla="*/ 1356837 h 278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0800" h="2788033">
                <a:moveTo>
                  <a:pt x="6400800" y="0"/>
                </a:moveTo>
                <a:lnTo>
                  <a:pt x="469715" y="0"/>
                </a:lnTo>
                <a:lnTo>
                  <a:pt x="330006" y="152389"/>
                </a:lnTo>
                <a:cubicBezTo>
                  <a:pt x="84173" y="476393"/>
                  <a:pt x="-35304" y="831487"/>
                  <a:pt x="9131" y="1188730"/>
                </a:cubicBezTo>
                <a:cubicBezTo>
                  <a:pt x="144553" y="2277473"/>
                  <a:pt x="1751101" y="2973900"/>
                  <a:pt x="3597457" y="2744244"/>
                </a:cubicBezTo>
                <a:cubicBezTo>
                  <a:pt x="4751429" y="2600710"/>
                  <a:pt x="5725962" y="2129395"/>
                  <a:pt x="6261522" y="1530289"/>
                </a:cubicBezTo>
                <a:lnTo>
                  <a:pt x="6400800" y="135683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67" name="矩形 66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1496035" cy="6858000"/>
          </a:xfrm>
          <a:prstGeom prst="rect">
            <a:avLst/>
          </a:prstGeom>
          <a:gradFill flip="none" rotWithShape="1">
            <a:gsLst>
              <a:gs pos="47000">
                <a:schemeClr val="bg2"/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8"/>
            </p:custDataLst>
          </p:nvPr>
        </p:nvSpPr>
        <p:spPr>
          <a:xfrm>
            <a:off x="661035" y="3373120"/>
            <a:ext cx="8540115" cy="1812290"/>
          </a:xfrm>
        </p:spPr>
        <p:txBody>
          <a:bodyPr wrap="square" anchor="t">
            <a:noAutofit/>
          </a:bodyPr>
          <a:lstStyle>
            <a:lvl1pPr algn="l">
              <a:lnSpc>
                <a:spcPct val="100000"/>
              </a:lnSpc>
              <a:defRPr sz="62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 hasCustomPrompt="1"/>
            <p:custDataLst>
              <p:tags r:id="rId9"/>
            </p:custDataLst>
          </p:nvPr>
        </p:nvSpPr>
        <p:spPr>
          <a:xfrm>
            <a:off x="661035" y="1134110"/>
            <a:ext cx="8540115" cy="2137410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6000" b="1">
                <a:solidFill>
                  <a:schemeClr val="accent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 userDrawn="1">
            <p:ph type="body" sz="quarter" idx="13" hasCustomPrompt="1"/>
            <p:custDataLst>
              <p:tags r:id="rId13"/>
            </p:custDataLst>
          </p:nvPr>
        </p:nvSpPr>
        <p:spPr>
          <a:xfrm>
            <a:off x="704848" y="348425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199875" y="5262839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cxnSp>
        <p:nvCxnSpPr>
          <p:cNvPr id="13" name="直接连接符 12"/>
          <p:cNvCxnSpPr/>
          <p:nvPr userDrawn="1">
            <p:custDataLst>
              <p:tags r:id="rId15"/>
            </p:custDataLst>
          </p:nvPr>
        </p:nvCxnSpPr>
        <p:spPr>
          <a:xfrm>
            <a:off x="11284585" y="531495"/>
            <a:ext cx="288290" cy="0"/>
          </a:xfrm>
          <a:prstGeom prst="line">
            <a:avLst/>
          </a:prstGeom>
          <a:ln w="508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>
            <p:custDataLst>
              <p:tags r:id="rId16"/>
            </p:custDataLst>
          </p:nvPr>
        </p:nvCxnSpPr>
        <p:spPr>
          <a:xfrm>
            <a:off x="11391900" y="653415"/>
            <a:ext cx="180975" cy="0"/>
          </a:xfrm>
          <a:prstGeom prst="line">
            <a:avLst/>
          </a:prstGeom>
          <a:ln w="508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17"/>
            </p:custDataLst>
          </p:nvPr>
        </p:nvCxnSpPr>
        <p:spPr>
          <a:xfrm>
            <a:off x="588000" y="780024"/>
            <a:ext cx="1101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/>
          <p:cNvSpPr/>
          <p:nvPr userDrawn="1">
            <p:custDataLst>
              <p:tags r:id="rId18"/>
            </p:custDataLst>
          </p:nvPr>
        </p:nvSpPr>
        <p:spPr>
          <a:xfrm>
            <a:off x="705619" y="5496839"/>
            <a:ext cx="180000" cy="36000"/>
          </a:xfrm>
          <a:custGeom>
            <a:avLst/>
            <a:gdLst/>
            <a:ahLst/>
            <a:cxnLst/>
            <a:rect l="l" t="t" r="r" b="b"/>
            <a:pathLst>
              <a:path w="61727" h="20203">
                <a:moveTo>
                  <a:pt x="0" y="0"/>
                </a:moveTo>
                <a:lnTo>
                  <a:pt x="61727" y="0"/>
                </a:lnTo>
                <a:lnTo>
                  <a:pt x="61727" y="20203"/>
                </a:lnTo>
                <a:lnTo>
                  <a:pt x="0" y="2020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903263" y="5496839"/>
            <a:ext cx="180000" cy="36000"/>
          </a:xfrm>
          <a:custGeom>
            <a:avLst/>
            <a:gdLst/>
            <a:ahLst/>
            <a:cxnLst/>
            <a:rect l="l" t="t" r="r" b="b"/>
            <a:pathLst>
              <a:path w="61727" h="20203">
                <a:moveTo>
                  <a:pt x="0" y="0"/>
                </a:moveTo>
                <a:lnTo>
                  <a:pt x="61727" y="0"/>
                </a:lnTo>
                <a:lnTo>
                  <a:pt x="61727" y="20203"/>
                </a:lnTo>
                <a:lnTo>
                  <a:pt x="0" y="2020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 rot="16200000">
            <a:off x="2667000" y="-2666999"/>
            <a:ext cx="6858000" cy="12192000"/>
          </a:xfrm>
          <a:prstGeom prst="rect">
            <a:avLst/>
          </a:prstGeom>
          <a:gradFill flip="none" rotWithShape="1">
            <a:gsLst>
              <a:gs pos="60000">
                <a:schemeClr val="bg2"/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1980" y="710565"/>
            <a:ext cx="2125980" cy="1081405"/>
          </a:xfrm>
        </p:spPr>
        <p:txBody>
          <a:bodyPr wrap="square" anchor="b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任意多边形: 形状 10"/>
          <p:cNvSpPr/>
          <p:nvPr userDrawn="1">
            <p:custDataLst>
              <p:tags r:id="rId7"/>
            </p:custDataLst>
          </p:nvPr>
        </p:nvSpPr>
        <p:spPr>
          <a:xfrm>
            <a:off x="5544457" y="0"/>
            <a:ext cx="6647542" cy="1856813"/>
          </a:xfrm>
          <a:custGeom>
            <a:avLst/>
            <a:gdLst>
              <a:gd name="connsiteX0" fmla="*/ 54207 w 7160298"/>
              <a:gd name="connsiteY0" fmla="*/ 0 h 2000038"/>
              <a:gd name="connsiteX1" fmla="*/ 7160298 w 7160298"/>
              <a:gd name="connsiteY1" fmla="*/ 0 h 2000038"/>
              <a:gd name="connsiteX2" fmla="*/ 7160298 w 7160298"/>
              <a:gd name="connsiteY2" fmla="*/ 1167009 h 2000038"/>
              <a:gd name="connsiteX3" fmla="*/ 6921982 w 7160298"/>
              <a:gd name="connsiteY3" fmla="*/ 1285586 h 2000038"/>
              <a:gd name="connsiteX4" fmla="*/ 4560085 w 7160298"/>
              <a:gd name="connsiteY4" fmla="*/ 1929923 h 2000038"/>
              <a:gd name="connsiteX5" fmla="*/ 7473 w 7160298"/>
              <a:gd name="connsiteY5" fmla="*/ 443556 h 2000038"/>
              <a:gd name="connsiteX6" fmla="*/ 44188 w 7160298"/>
              <a:gd name="connsiteY6" fmla="*/ 25312 h 2000038"/>
              <a:gd name="connsiteX7" fmla="*/ 54207 w 7160298"/>
              <a:gd name="connsiteY7" fmla="*/ 0 h 20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0298" h="2000038">
                <a:moveTo>
                  <a:pt x="54207" y="0"/>
                </a:moveTo>
                <a:lnTo>
                  <a:pt x="7160298" y="0"/>
                </a:lnTo>
                <a:lnTo>
                  <a:pt x="7160298" y="1167009"/>
                </a:lnTo>
                <a:lnTo>
                  <a:pt x="6921982" y="1285586"/>
                </a:lnTo>
                <a:cubicBezTo>
                  <a:pt x="6262616" y="1588923"/>
                  <a:pt x="5450890" y="1819122"/>
                  <a:pt x="4560085" y="1929923"/>
                </a:cubicBezTo>
                <a:cubicBezTo>
                  <a:pt x="2184604" y="2225392"/>
                  <a:pt x="146330" y="1559923"/>
                  <a:pt x="7473" y="443556"/>
                </a:cubicBezTo>
                <a:cubicBezTo>
                  <a:pt x="-9884" y="304011"/>
                  <a:pt x="3258" y="164025"/>
                  <a:pt x="44188" y="25312"/>
                </a:cubicBezTo>
                <a:lnTo>
                  <a:pt x="54207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4" name="任意多边形: 形状 13"/>
          <p:cNvSpPr/>
          <p:nvPr userDrawn="1">
            <p:custDataLst>
              <p:tags r:id="rId8"/>
            </p:custDataLst>
          </p:nvPr>
        </p:nvSpPr>
        <p:spPr>
          <a:xfrm>
            <a:off x="6751735" y="1"/>
            <a:ext cx="5440264" cy="857502"/>
          </a:xfrm>
          <a:custGeom>
            <a:avLst/>
            <a:gdLst>
              <a:gd name="connsiteX0" fmla="*/ 5859897 w 5859897"/>
              <a:gd name="connsiteY0" fmla="*/ 0 h 923645"/>
              <a:gd name="connsiteX1" fmla="*/ 5859897 w 5859897"/>
              <a:gd name="connsiteY1" fmla="*/ 155743 h 923645"/>
              <a:gd name="connsiteX2" fmla="*/ 5760536 w 5859897"/>
              <a:gd name="connsiteY2" fmla="*/ 213616 h 923645"/>
              <a:gd name="connsiteX3" fmla="*/ 3579527 w 5859897"/>
              <a:gd name="connsiteY3" fmla="*/ 866554 h 923645"/>
              <a:gd name="connsiteX4" fmla="*/ 90884 w 5859897"/>
              <a:gd name="connsiteY4" fmla="*/ 126132 h 923645"/>
              <a:gd name="connsiteX5" fmla="*/ 0 w 5859897"/>
              <a:gd name="connsiteY5" fmla="*/ 1 h 923645"/>
              <a:gd name="connsiteX6" fmla="*/ 5859897 w 5859897"/>
              <a:gd name="connsiteY6" fmla="*/ 0 h 923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9897" h="923645">
                <a:moveTo>
                  <a:pt x="5859897" y="0"/>
                </a:moveTo>
                <a:lnTo>
                  <a:pt x="5859897" y="155743"/>
                </a:lnTo>
                <a:lnTo>
                  <a:pt x="5760536" y="213616"/>
                </a:lnTo>
                <a:cubicBezTo>
                  <a:pt x="5184346" y="523714"/>
                  <a:pt x="4425757" y="761297"/>
                  <a:pt x="3579527" y="866554"/>
                </a:cubicBezTo>
                <a:cubicBezTo>
                  <a:pt x="2007957" y="1062030"/>
                  <a:pt x="617645" y="740970"/>
                  <a:pt x="90884" y="126132"/>
                </a:cubicBezTo>
                <a:lnTo>
                  <a:pt x="0" y="1"/>
                </a:lnTo>
                <a:lnTo>
                  <a:pt x="5859897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 userDrawn="1">
            <p:custDataLst>
              <p:tags r:id="rId3"/>
            </p:custDataLst>
          </p:nvPr>
        </p:nvSpPr>
        <p:spPr>
          <a:xfrm>
            <a:off x="5367981" y="2814348"/>
            <a:ext cx="6824019" cy="3986502"/>
          </a:xfrm>
          <a:custGeom>
            <a:avLst/>
            <a:gdLst>
              <a:gd name="connsiteX0" fmla="*/ 4798578 w 6824019"/>
              <a:gd name="connsiteY0" fmla="*/ 1005 h 3986502"/>
              <a:gd name="connsiteX1" fmla="*/ 5096439 w 6824019"/>
              <a:gd name="connsiteY1" fmla="*/ 1812 h 3986502"/>
              <a:gd name="connsiteX2" fmla="*/ 6528874 w 6824019"/>
              <a:gd name="connsiteY2" fmla="*/ 182401 h 3986502"/>
              <a:gd name="connsiteX3" fmla="*/ 6824019 w 6824019"/>
              <a:gd name="connsiteY3" fmla="*/ 267246 h 3986502"/>
              <a:gd name="connsiteX4" fmla="*/ 6824019 w 6824019"/>
              <a:gd name="connsiteY4" fmla="*/ 3192596 h 3986502"/>
              <a:gd name="connsiteX5" fmla="*/ 6596895 w 6824019"/>
              <a:gd name="connsiteY5" fmla="*/ 3305604 h 3986502"/>
              <a:gd name="connsiteX6" fmla="*/ 4345923 w 6824019"/>
              <a:gd name="connsiteY6" fmla="*/ 3919680 h 3986502"/>
              <a:gd name="connsiteX7" fmla="*/ 7122 w 6824019"/>
              <a:gd name="connsiteY7" fmla="*/ 2503120 h 3986502"/>
              <a:gd name="connsiteX8" fmla="*/ 3866694 w 6824019"/>
              <a:gd name="connsiteY8" fmla="*/ 66822 h 3986502"/>
              <a:gd name="connsiteX9" fmla="*/ 4798578 w 6824019"/>
              <a:gd name="connsiteY9" fmla="*/ 1005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4019" h="3986502">
                <a:moveTo>
                  <a:pt x="4798578" y="1005"/>
                </a:moveTo>
                <a:cubicBezTo>
                  <a:pt x="4899082" y="-571"/>
                  <a:pt x="4998420" y="-285"/>
                  <a:pt x="5096439" y="1812"/>
                </a:cubicBezTo>
                <a:cubicBezTo>
                  <a:pt x="5619204" y="12998"/>
                  <a:pt x="6104437" y="75726"/>
                  <a:pt x="6528874" y="182401"/>
                </a:cubicBezTo>
                <a:lnTo>
                  <a:pt x="6824019" y="267246"/>
                </a:lnTo>
                <a:lnTo>
                  <a:pt x="6824019" y="3192596"/>
                </a:lnTo>
                <a:lnTo>
                  <a:pt x="6596895" y="3305604"/>
                </a:lnTo>
                <a:cubicBezTo>
                  <a:pt x="5968496" y="3594695"/>
                  <a:pt x="5194893" y="3814082"/>
                  <a:pt x="4345923" y="3919680"/>
                </a:cubicBezTo>
                <a:cubicBezTo>
                  <a:pt x="2082006" y="4201272"/>
                  <a:pt x="139458" y="3567057"/>
                  <a:pt x="7122" y="2503120"/>
                </a:cubicBezTo>
                <a:cubicBezTo>
                  <a:pt x="-125213" y="1439182"/>
                  <a:pt x="1602776" y="348415"/>
                  <a:pt x="3866694" y="66822"/>
                </a:cubicBezTo>
                <a:cubicBezTo>
                  <a:pt x="4185058" y="27223"/>
                  <a:pt x="4497066" y="5735"/>
                  <a:pt x="4798578" y="100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4"/>
            </p:custDataLst>
          </p:nvPr>
        </p:nvSpPr>
        <p:spPr>
          <a:xfrm>
            <a:off x="5177034" y="1765469"/>
            <a:ext cx="7014966" cy="3986502"/>
          </a:xfrm>
          <a:custGeom>
            <a:avLst/>
            <a:gdLst>
              <a:gd name="connsiteX0" fmla="*/ 4798578 w 7014966"/>
              <a:gd name="connsiteY0" fmla="*/ 1006 h 3986502"/>
              <a:gd name="connsiteX1" fmla="*/ 5096439 w 7014966"/>
              <a:gd name="connsiteY1" fmla="*/ 1812 h 3986502"/>
              <a:gd name="connsiteX2" fmla="*/ 6835437 w 7014966"/>
              <a:gd name="connsiteY2" fmla="*/ 270529 h 3986502"/>
              <a:gd name="connsiteX3" fmla="*/ 7014966 w 7014966"/>
              <a:gd name="connsiteY3" fmla="*/ 336770 h 3986502"/>
              <a:gd name="connsiteX4" fmla="*/ 7014966 w 7014966"/>
              <a:gd name="connsiteY4" fmla="*/ 3087717 h 3986502"/>
              <a:gd name="connsiteX5" fmla="*/ 6898669 w 7014966"/>
              <a:gd name="connsiteY5" fmla="*/ 3155454 h 3986502"/>
              <a:gd name="connsiteX6" fmla="*/ 4345923 w 7014966"/>
              <a:gd name="connsiteY6" fmla="*/ 3919680 h 3986502"/>
              <a:gd name="connsiteX7" fmla="*/ 7122 w 7014966"/>
              <a:gd name="connsiteY7" fmla="*/ 2503120 h 3986502"/>
              <a:gd name="connsiteX8" fmla="*/ 3866693 w 7014966"/>
              <a:gd name="connsiteY8" fmla="*/ 66823 h 3986502"/>
              <a:gd name="connsiteX9" fmla="*/ 4798578 w 7014966"/>
              <a:gd name="connsiteY9" fmla="*/ 1006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14966" h="3986502">
                <a:moveTo>
                  <a:pt x="4798578" y="1006"/>
                </a:moveTo>
                <a:cubicBezTo>
                  <a:pt x="4899083" y="-571"/>
                  <a:pt x="4998421" y="-285"/>
                  <a:pt x="5096439" y="1812"/>
                </a:cubicBezTo>
                <a:cubicBezTo>
                  <a:pt x="5749895" y="15795"/>
                  <a:pt x="6344707" y="110312"/>
                  <a:pt x="6835437" y="270529"/>
                </a:cubicBezTo>
                <a:lnTo>
                  <a:pt x="7014966" y="336770"/>
                </a:lnTo>
                <a:lnTo>
                  <a:pt x="7014966" y="3087717"/>
                </a:lnTo>
                <a:lnTo>
                  <a:pt x="6898669" y="3155454"/>
                </a:lnTo>
                <a:cubicBezTo>
                  <a:pt x="6224271" y="3518406"/>
                  <a:pt x="5336387" y="3796484"/>
                  <a:pt x="4345923" y="3919680"/>
                </a:cubicBezTo>
                <a:cubicBezTo>
                  <a:pt x="2082005" y="4201273"/>
                  <a:pt x="139458" y="3567058"/>
                  <a:pt x="7122" y="2503120"/>
                </a:cubicBezTo>
                <a:cubicBezTo>
                  <a:pt x="-125214" y="1439183"/>
                  <a:pt x="1602776" y="348415"/>
                  <a:pt x="3866693" y="66823"/>
                </a:cubicBezTo>
                <a:cubicBezTo>
                  <a:pt x="4185057" y="27224"/>
                  <a:pt x="4497066" y="5735"/>
                  <a:pt x="4798578" y="100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5"/>
            </p:custDataLst>
          </p:nvPr>
        </p:nvSpPr>
        <p:spPr>
          <a:xfrm>
            <a:off x="4553277" y="679618"/>
            <a:ext cx="7638723" cy="3986504"/>
          </a:xfrm>
          <a:custGeom>
            <a:avLst/>
            <a:gdLst>
              <a:gd name="connsiteX0" fmla="*/ 4798580 w 7638723"/>
              <a:gd name="connsiteY0" fmla="*/ 1006 h 3986504"/>
              <a:gd name="connsiteX1" fmla="*/ 5096441 w 7638723"/>
              <a:gd name="connsiteY1" fmla="*/ 1812 h 3986504"/>
              <a:gd name="connsiteX2" fmla="*/ 7596535 w 7638723"/>
              <a:gd name="connsiteY2" fmla="*/ 626671 h 3986504"/>
              <a:gd name="connsiteX3" fmla="*/ 7638723 w 7638723"/>
              <a:gd name="connsiteY3" fmla="*/ 658696 h 3986504"/>
              <a:gd name="connsiteX4" fmla="*/ 7638723 w 7638723"/>
              <a:gd name="connsiteY4" fmla="*/ 2648093 h 3986504"/>
              <a:gd name="connsiteX5" fmla="*/ 7421861 w 7638723"/>
              <a:gd name="connsiteY5" fmla="*/ 2825201 h 3986504"/>
              <a:gd name="connsiteX6" fmla="*/ 4345925 w 7638723"/>
              <a:gd name="connsiteY6" fmla="*/ 3919682 h 3986504"/>
              <a:gd name="connsiteX7" fmla="*/ 7122 w 7638723"/>
              <a:gd name="connsiteY7" fmla="*/ 2503121 h 3986504"/>
              <a:gd name="connsiteX8" fmla="*/ 3866695 w 7638723"/>
              <a:gd name="connsiteY8" fmla="*/ 66822 h 3986504"/>
              <a:gd name="connsiteX9" fmla="*/ 4798580 w 7638723"/>
              <a:gd name="connsiteY9" fmla="*/ 1006 h 398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38723" h="3986504">
                <a:moveTo>
                  <a:pt x="4798580" y="1006"/>
                </a:moveTo>
                <a:cubicBezTo>
                  <a:pt x="4899085" y="-571"/>
                  <a:pt x="4998423" y="-285"/>
                  <a:pt x="5096441" y="1812"/>
                </a:cubicBezTo>
                <a:cubicBezTo>
                  <a:pt x="6141972" y="24185"/>
                  <a:pt x="7037373" y="252724"/>
                  <a:pt x="7596535" y="626671"/>
                </a:cubicBezTo>
                <a:lnTo>
                  <a:pt x="7638723" y="658696"/>
                </a:lnTo>
                <a:lnTo>
                  <a:pt x="7638723" y="2648093"/>
                </a:lnTo>
                <a:lnTo>
                  <a:pt x="7421861" y="2825201"/>
                </a:lnTo>
                <a:cubicBezTo>
                  <a:pt x="6723264" y="3346862"/>
                  <a:pt x="5619379" y="3761286"/>
                  <a:pt x="4345925" y="3919682"/>
                </a:cubicBezTo>
                <a:cubicBezTo>
                  <a:pt x="2082006" y="4201275"/>
                  <a:pt x="139457" y="3567059"/>
                  <a:pt x="7122" y="2503121"/>
                </a:cubicBezTo>
                <a:cubicBezTo>
                  <a:pt x="-125214" y="1439183"/>
                  <a:pt x="1602777" y="348415"/>
                  <a:pt x="3866695" y="66822"/>
                </a:cubicBezTo>
                <a:cubicBezTo>
                  <a:pt x="4185059" y="27224"/>
                  <a:pt x="4497068" y="5735"/>
                  <a:pt x="4798580" y="100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6"/>
            </p:custDataLst>
          </p:nvPr>
        </p:nvSpPr>
        <p:spPr>
          <a:xfrm>
            <a:off x="5937030" y="247650"/>
            <a:ext cx="6254970" cy="3024700"/>
          </a:xfrm>
          <a:custGeom>
            <a:avLst/>
            <a:gdLst>
              <a:gd name="connsiteX0" fmla="*/ 773322 w 6254970"/>
              <a:gd name="connsiteY0" fmla="*/ 0 h 3024700"/>
              <a:gd name="connsiteX1" fmla="*/ 6248382 w 6254970"/>
              <a:gd name="connsiteY1" fmla="*/ 1 h 3024700"/>
              <a:gd name="connsiteX2" fmla="*/ 6254970 w 6254970"/>
              <a:gd name="connsiteY2" fmla="*/ 8160 h 3024700"/>
              <a:gd name="connsiteX3" fmla="*/ 6254970 w 6254970"/>
              <a:gd name="connsiteY3" fmla="*/ 1626110 h 3024700"/>
              <a:gd name="connsiteX4" fmla="*/ 6118865 w 6254970"/>
              <a:gd name="connsiteY4" fmla="*/ 1795610 h 3024700"/>
              <a:gd name="connsiteX5" fmla="*/ 3515496 w 6254970"/>
              <a:gd name="connsiteY5" fmla="*/ 2981908 h 3024700"/>
              <a:gd name="connsiteX6" fmla="*/ 8923 w 6254970"/>
              <a:gd name="connsiteY6" fmla="*/ 1461833 h 3024700"/>
              <a:gd name="connsiteX7" fmla="*/ 602520 w 6254970"/>
              <a:gd name="connsiteY7" fmla="*/ 143655 h 3024700"/>
              <a:gd name="connsiteX8" fmla="*/ 773322 w 6254970"/>
              <a:gd name="connsiteY8" fmla="*/ 0 h 302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4970" h="3024700">
                <a:moveTo>
                  <a:pt x="773322" y="0"/>
                </a:moveTo>
                <a:lnTo>
                  <a:pt x="6248382" y="1"/>
                </a:lnTo>
                <a:lnTo>
                  <a:pt x="6254970" y="8160"/>
                </a:lnTo>
                <a:lnTo>
                  <a:pt x="6254970" y="1626110"/>
                </a:lnTo>
                <a:lnTo>
                  <a:pt x="6118865" y="1795610"/>
                </a:lnTo>
                <a:cubicBezTo>
                  <a:pt x="5595507" y="2381067"/>
                  <a:pt x="4643177" y="2841644"/>
                  <a:pt x="3515496" y="2981908"/>
                </a:cubicBezTo>
                <a:cubicBezTo>
                  <a:pt x="1711205" y="3206331"/>
                  <a:pt x="141259" y="2525771"/>
                  <a:pt x="8923" y="1461833"/>
                </a:cubicBezTo>
                <a:cubicBezTo>
                  <a:pt x="-48973" y="996361"/>
                  <a:pt x="177888" y="534623"/>
                  <a:pt x="602520" y="143655"/>
                </a:cubicBezTo>
                <a:lnTo>
                  <a:pt x="773322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0953750" cy="6858001"/>
          </a:xfrm>
          <a:prstGeom prst="rect">
            <a:avLst/>
          </a:prstGeom>
          <a:gradFill flip="none" rotWithShape="1">
            <a:gsLst>
              <a:gs pos="47000">
                <a:schemeClr val="bg2"/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8"/>
            </p:custDataLst>
          </p:nvPr>
        </p:nvSpPr>
        <p:spPr>
          <a:xfrm>
            <a:off x="4949825" y="402590"/>
            <a:ext cx="4616450" cy="3066415"/>
          </a:xfrm>
        </p:spPr>
        <p:txBody>
          <a:bodyPr wrap="square" anchor="b">
            <a:norm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9"/>
            </p:custDataLst>
          </p:nvPr>
        </p:nvSpPr>
        <p:spPr>
          <a:xfrm>
            <a:off x="4949825" y="3512185"/>
            <a:ext cx="6367145" cy="2638425"/>
          </a:xfrm>
        </p:spPr>
        <p:txBody>
          <a:bodyPr wrap="square" tIns="0" anchor="t">
            <a:normAutofit/>
          </a:bodyPr>
          <a:lstStyle>
            <a:lvl1pPr marL="0" indent="0" algn="l">
              <a:buNone/>
              <a:defRPr sz="5400" b="1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 userDrawn="1">
            <p:ph type="body" sz="quarter" idx="13" hasCustomPrompt="1"/>
            <p:custDataLst>
              <p:tags r:id="rId10"/>
            </p:custDataLst>
          </p:nvPr>
        </p:nvSpPr>
        <p:spPr>
          <a:xfrm>
            <a:off x="728726" y="2127248"/>
            <a:ext cx="3949700" cy="2425700"/>
          </a:xfrm>
        </p:spPr>
        <p:txBody>
          <a:bodyPr wrap="none" anchor="ctr">
            <a:normAutofit/>
          </a:bodyPr>
          <a:lstStyle>
            <a:lvl1pPr marL="0" indent="0" algn="ctr">
              <a:buNone/>
              <a:defRPr sz="138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cxnSp>
        <p:nvCxnSpPr>
          <p:cNvPr id="11" name="直接连接符 10"/>
          <p:cNvCxnSpPr/>
          <p:nvPr userDrawn="1">
            <p:custDataLst>
              <p:tags r:id="rId14"/>
            </p:custDataLst>
          </p:nvPr>
        </p:nvCxnSpPr>
        <p:spPr>
          <a:xfrm>
            <a:off x="11284585" y="531495"/>
            <a:ext cx="288290" cy="0"/>
          </a:xfrm>
          <a:prstGeom prst="line">
            <a:avLst/>
          </a:prstGeom>
          <a:ln w="508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>
            <p:custDataLst>
              <p:tags r:id="rId15"/>
            </p:custDataLst>
          </p:nvPr>
        </p:nvCxnSpPr>
        <p:spPr>
          <a:xfrm>
            <a:off x="11391900" y="653415"/>
            <a:ext cx="180975" cy="0"/>
          </a:xfrm>
          <a:prstGeom prst="line">
            <a:avLst/>
          </a:prstGeom>
          <a:ln w="508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: 形状 17"/>
          <p:cNvSpPr/>
          <p:nvPr>
            <p:custDataLst>
              <p:tags r:id="rId16"/>
            </p:custDataLst>
          </p:nvPr>
        </p:nvSpPr>
        <p:spPr>
          <a:xfrm flipH="1">
            <a:off x="9695812" y="2706769"/>
            <a:ext cx="575944" cy="575944"/>
          </a:xfrm>
          <a:custGeom>
            <a:avLst/>
            <a:gdLst>
              <a:gd name="connsiteX0" fmla="*/ 790692 w 1872853"/>
              <a:gd name="connsiteY0" fmla="*/ 619482 h 1872853"/>
              <a:gd name="connsiteX1" fmla="*/ 977860 w 1872853"/>
              <a:gd name="connsiteY1" fmla="*/ 619482 h 1872853"/>
              <a:gd name="connsiteX2" fmla="*/ 713184 w 1872853"/>
              <a:gd name="connsiteY2" fmla="*/ 873085 h 1872853"/>
              <a:gd name="connsiteX3" fmla="*/ 1413152 w 1872853"/>
              <a:gd name="connsiteY3" fmla="*/ 873085 h 1872853"/>
              <a:gd name="connsiteX4" fmla="*/ 1413152 w 1872853"/>
              <a:gd name="connsiteY4" fmla="*/ 999768 h 1872853"/>
              <a:gd name="connsiteX5" fmla="*/ 713184 w 1872853"/>
              <a:gd name="connsiteY5" fmla="*/ 999768 h 1872853"/>
              <a:gd name="connsiteX6" fmla="*/ 977860 w 1872853"/>
              <a:gd name="connsiteY6" fmla="*/ 1253371 h 1872853"/>
              <a:gd name="connsiteX7" fmla="*/ 790692 w 1872853"/>
              <a:gd name="connsiteY7" fmla="*/ 1253371 h 1872853"/>
              <a:gd name="connsiteX8" fmla="*/ 459698 w 1872853"/>
              <a:gd name="connsiteY8" fmla="*/ 936426 h 1872853"/>
              <a:gd name="connsiteX9" fmla="*/ 936428 w 1872853"/>
              <a:gd name="connsiteY9" fmla="*/ 58341 h 1872853"/>
              <a:gd name="connsiteX10" fmla="*/ 58342 w 1872853"/>
              <a:gd name="connsiteY10" fmla="*/ 936427 h 1872853"/>
              <a:gd name="connsiteX11" fmla="*/ 936428 w 1872853"/>
              <a:gd name="connsiteY11" fmla="*/ 1814513 h 1872853"/>
              <a:gd name="connsiteX12" fmla="*/ 1814514 w 1872853"/>
              <a:gd name="connsiteY12" fmla="*/ 936427 h 1872853"/>
              <a:gd name="connsiteX13" fmla="*/ 936428 w 1872853"/>
              <a:gd name="connsiteY13" fmla="*/ 58341 h 1872853"/>
              <a:gd name="connsiteX14" fmla="*/ 936427 w 1872853"/>
              <a:gd name="connsiteY14" fmla="*/ 0 h 1872853"/>
              <a:gd name="connsiteX15" fmla="*/ 1872853 w 1872853"/>
              <a:gd name="connsiteY15" fmla="*/ 936427 h 1872853"/>
              <a:gd name="connsiteX16" fmla="*/ 936427 w 1872853"/>
              <a:gd name="connsiteY16" fmla="*/ 1872853 h 1872853"/>
              <a:gd name="connsiteX17" fmla="*/ 0 w 1872853"/>
              <a:gd name="connsiteY17" fmla="*/ 936427 h 1872853"/>
              <a:gd name="connsiteX18" fmla="*/ 936427 w 1872853"/>
              <a:gd name="connsiteY18" fmla="*/ 0 h 1872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72853" h="1872853">
                <a:moveTo>
                  <a:pt x="790692" y="619482"/>
                </a:moveTo>
                <a:lnTo>
                  <a:pt x="977860" y="619482"/>
                </a:lnTo>
                <a:lnTo>
                  <a:pt x="713184" y="873085"/>
                </a:lnTo>
                <a:lnTo>
                  <a:pt x="1413152" y="873085"/>
                </a:lnTo>
                <a:lnTo>
                  <a:pt x="1413152" y="999768"/>
                </a:lnTo>
                <a:lnTo>
                  <a:pt x="713184" y="999768"/>
                </a:lnTo>
                <a:lnTo>
                  <a:pt x="977860" y="1253371"/>
                </a:lnTo>
                <a:lnTo>
                  <a:pt x="790692" y="1253371"/>
                </a:lnTo>
                <a:lnTo>
                  <a:pt x="459698" y="936426"/>
                </a:lnTo>
                <a:close/>
                <a:moveTo>
                  <a:pt x="936428" y="58341"/>
                </a:moveTo>
                <a:cubicBezTo>
                  <a:pt x="451487" y="58341"/>
                  <a:pt x="58342" y="451485"/>
                  <a:pt x="58342" y="936427"/>
                </a:cubicBezTo>
                <a:cubicBezTo>
                  <a:pt x="58342" y="1421368"/>
                  <a:pt x="451487" y="1814513"/>
                  <a:pt x="936428" y="1814513"/>
                </a:cubicBezTo>
                <a:cubicBezTo>
                  <a:pt x="1421370" y="1814513"/>
                  <a:pt x="1814514" y="1421368"/>
                  <a:pt x="1814514" y="936427"/>
                </a:cubicBezTo>
                <a:cubicBezTo>
                  <a:pt x="1814514" y="451485"/>
                  <a:pt x="1421370" y="58341"/>
                  <a:pt x="936428" y="58341"/>
                </a:cubicBezTo>
                <a:close/>
                <a:moveTo>
                  <a:pt x="936427" y="0"/>
                </a:moveTo>
                <a:cubicBezTo>
                  <a:pt x="1453515" y="0"/>
                  <a:pt x="1872853" y="419338"/>
                  <a:pt x="1872853" y="936427"/>
                </a:cubicBezTo>
                <a:cubicBezTo>
                  <a:pt x="1872853" y="1453515"/>
                  <a:pt x="1453515" y="1872853"/>
                  <a:pt x="936427" y="1872853"/>
                </a:cubicBezTo>
                <a:cubicBezTo>
                  <a:pt x="419338" y="1872853"/>
                  <a:pt x="0" y="1453515"/>
                  <a:pt x="0" y="936427"/>
                </a:cubicBezTo>
                <a:cubicBezTo>
                  <a:pt x="0" y="419338"/>
                  <a:pt x="419338" y="0"/>
                  <a:pt x="936427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/>
          <p:cNvSpPr/>
          <p:nvPr userDrawn="1">
            <p:custDataLst>
              <p:tags r:id="rId3"/>
            </p:custDataLst>
          </p:nvPr>
        </p:nvSpPr>
        <p:spPr>
          <a:xfrm flipH="1">
            <a:off x="8036" y="2167102"/>
            <a:ext cx="7337226" cy="4286311"/>
          </a:xfrm>
          <a:custGeom>
            <a:avLst/>
            <a:gdLst>
              <a:gd name="connsiteX0" fmla="*/ 4798578 w 6824019"/>
              <a:gd name="connsiteY0" fmla="*/ 1005 h 3986502"/>
              <a:gd name="connsiteX1" fmla="*/ 5096439 w 6824019"/>
              <a:gd name="connsiteY1" fmla="*/ 1812 h 3986502"/>
              <a:gd name="connsiteX2" fmla="*/ 6528874 w 6824019"/>
              <a:gd name="connsiteY2" fmla="*/ 182401 h 3986502"/>
              <a:gd name="connsiteX3" fmla="*/ 6824019 w 6824019"/>
              <a:gd name="connsiteY3" fmla="*/ 267246 h 3986502"/>
              <a:gd name="connsiteX4" fmla="*/ 6824019 w 6824019"/>
              <a:gd name="connsiteY4" fmla="*/ 3192596 h 3986502"/>
              <a:gd name="connsiteX5" fmla="*/ 6596895 w 6824019"/>
              <a:gd name="connsiteY5" fmla="*/ 3305604 h 3986502"/>
              <a:gd name="connsiteX6" fmla="*/ 4345923 w 6824019"/>
              <a:gd name="connsiteY6" fmla="*/ 3919680 h 3986502"/>
              <a:gd name="connsiteX7" fmla="*/ 7122 w 6824019"/>
              <a:gd name="connsiteY7" fmla="*/ 2503120 h 3986502"/>
              <a:gd name="connsiteX8" fmla="*/ 3866694 w 6824019"/>
              <a:gd name="connsiteY8" fmla="*/ 66822 h 3986502"/>
              <a:gd name="connsiteX9" fmla="*/ 4798578 w 6824019"/>
              <a:gd name="connsiteY9" fmla="*/ 1005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4019" h="3986502">
                <a:moveTo>
                  <a:pt x="4798578" y="1005"/>
                </a:moveTo>
                <a:cubicBezTo>
                  <a:pt x="4899082" y="-571"/>
                  <a:pt x="4998420" y="-285"/>
                  <a:pt x="5096439" y="1812"/>
                </a:cubicBezTo>
                <a:cubicBezTo>
                  <a:pt x="5619204" y="12998"/>
                  <a:pt x="6104437" y="75726"/>
                  <a:pt x="6528874" y="182401"/>
                </a:cubicBezTo>
                <a:lnTo>
                  <a:pt x="6824019" y="267246"/>
                </a:lnTo>
                <a:lnTo>
                  <a:pt x="6824019" y="3192596"/>
                </a:lnTo>
                <a:lnTo>
                  <a:pt x="6596895" y="3305604"/>
                </a:lnTo>
                <a:cubicBezTo>
                  <a:pt x="5968496" y="3594695"/>
                  <a:pt x="5194893" y="3814082"/>
                  <a:pt x="4345923" y="3919680"/>
                </a:cubicBezTo>
                <a:cubicBezTo>
                  <a:pt x="2082006" y="4201272"/>
                  <a:pt x="139458" y="3567057"/>
                  <a:pt x="7122" y="2503120"/>
                </a:cubicBezTo>
                <a:cubicBezTo>
                  <a:pt x="-125213" y="1439182"/>
                  <a:pt x="1602776" y="348415"/>
                  <a:pt x="3866694" y="66822"/>
                </a:cubicBezTo>
                <a:cubicBezTo>
                  <a:pt x="4185058" y="27223"/>
                  <a:pt x="4497066" y="5735"/>
                  <a:pt x="4798578" y="100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6667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8" name="任意多边形: 形状 17"/>
          <p:cNvSpPr/>
          <p:nvPr userDrawn="1">
            <p:custDataLst>
              <p:tags r:id="rId4"/>
            </p:custDataLst>
          </p:nvPr>
        </p:nvSpPr>
        <p:spPr>
          <a:xfrm flipH="1">
            <a:off x="8036" y="1172703"/>
            <a:ext cx="7751245" cy="4286310"/>
          </a:xfrm>
          <a:custGeom>
            <a:avLst/>
            <a:gdLst>
              <a:gd name="connsiteX0" fmla="*/ 4798578 w 7014966"/>
              <a:gd name="connsiteY0" fmla="*/ 1006 h 3986502"/>
              <a:gd name="connsiteX1" fmla="*/ 5096439 w 7014966"/>
              <a:gd name="connsiteY1" fmla="*/ 1812 h 3986502"/>
              <a:gd name="connsiteX2" fmla="*/ 6835437 w 7014966"/>
              <a:gd name="connsiteY2" fmla="*/ 270529 h 3986502"/>
              <a:gd name="connsiteX3" fmla="*/ 7014966 w 7014966"/>
              <a:gd name="connsiteY3" fmla="*/ 336770 h 3986502"/>
              <a:gd name="connsiteX4" fmla="*/ 7014966 w 7014966"/>
              <a:gd name="connsiteY4" fmla="*/ 3087717 h 3986502"/>
              <a:gd name="connsiteX5" fmla="*/ 6898669 w 7014966"/>
              <a:gd name="connsiteY5" fmla="*/ 3155454 h 3986502"/>
              <a:gd name="connsiteX6" fmla="*/ 4345923 w 7014966"/>
              <a:gd name="connsiteY6" fmla="*/ 3919680 h 3986502"/>
              <a:gd name="connsiteX7" fmla="*/ 7122 w 7014966"/>
              <a:gd name="connsiteY7" fmla="*/ 2503120 h 3986502"/>
              <a:gd name="connsiteX8" fmla="*/ 3866693 w 7014966"/>
              <a:gd name="connsiteY8" fmla="*/ 66823 h 3986502"/>
              <a:gd name="connsiteX9" fmla="*/ 4798578 w 7014966"/>
              <a:gd name="connsiteY9" fmla="*/ 1006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14966" h="3986502">
                <a:moveTo>
                  <a:pt x="4798578" y="1006"/>
                </a:moveTo>
                <a:cubicBezTo>
                  <a:pt x="4899083" y="-571"/>
                  <a:pt x="4998421" y="-285"/>
                  <a:pt x="5096439" y="1812"/>
                </a:cubicBezTo>
                <a:cubicBezTo>
                  <a:pt x="5749895" y="15795"/>
                  <a:pt x="6344707" y="110312"/>
                  <a:pt x="6835437" y="270529"/>
                </a:cubicBezTo>
                <a:lnTo>
                  <a:pt x="7014966" y="336770"/>
                </a:lnTo>
                <a:lnTo>
                  <a:pt x="7014966" y="3087717"/>
                </a:lnTo>
                <a:lnTo>
                  <a:pt x="6898669" y="3155454"/>
                </a:lnTo>
                <a:cubicBezTo>
                  <a:pt x="6224271" y="3518406"/>
                  <a:pt x="5336387" y="3796484"/>
                  <a:pt x="4345923" y="3919680"/>
                </a:cubicBezTo>
                <a:cubicBezTo>
                  <a:pt x="2082005" y="4201273"/>
                  <a:pt x="139458" y="3567058"/>
                  <a:pt x="7122" y="2503120"/>
                </a:cubicBezTo>
                <a:cubicBezTo>
                  <a:pt x="-125214" y="1439183"/>
                  <a:pt x="1602776" y="348415"/>
                  <a:pt x="3866693" y="66823"/>
                </a:cubicBezTo>
                <a:cubicBezTo>
                  <a:pt x="4185057" y="27224"/>
                  <a:pt x="4497066" y="5735"/>
                  <a:pt x="4798578" y="100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6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8234765" cy="4210806"/>
          </a:xfrm>
          <a:custGeom>
            <a:avLst/>
            <a:gdLst>
              <a:gd name="connsiteX0" fmla="*/ 3366299 w 8163409"/>
              <a:gd name="connsiteY0" fmla="*/ 1213 h 4210806"/>
              <a:gd name="connsiteX1" fmla="*/ 3876004 w 8163409"/>
              <a:gd name="connsiteY1" fmla="*/ 23220 h 4210806"/>
              <a:gd name="connsiteX2" fmla="*/ 8160970 w 8163409"/>
              <a:gd name="connsiteY2" fmla="*/ 2415313 h 4210806"/>
              <a:gd name="connsiteX3" fmla="*/ 3584719 w 8163409"/>
              <a:gd name="connsiteY3" fmla="*/ 4187586 h 4210806"/>
              <a:gd name="connsiteX4" fmla="*/ 218844 w 8163409"/>
              <a:gd name="connsiteY4" fmla="*/ 3190724 h 4210806"/>
              <a:gd name="connsiteX5" fmla="*/ 0 w 8163409"/>
              <a:gd name="connsiteY5" fmla="*/ 3030854 h 4210806"/>
              <a:gd name="connsiteX6" fmla="*/ 0 w 8163409"/>
              <a:gd name="connsiteY6" fmla="*/ 776275 h 4210806"/>
              <a:gd name="connsiteX7" fmla="*/ 137859 w 8163409"/>
              <a:gd name="connsiteY7" fmla="*/ 684253 h 4210806"/>
              <a:gd name="connsiteX8" fmla="*/ 2551928 w 8163409"/>
              <a:gd name="connsiteY8" fmla="*/ 24674 h 4210806"/>
              <a:gd name="connsiteX9" fmla="*/ 2871678 w 8163409"/>
              <a:gd name="connsiteY9" fmla="*/ 6551 h 4210806"/>
              <a:gd name="connsiteX10" fmla="*/ 3366299 w 8163409"/>
              <a:gd name="connsiteY10" fmla="*/ 1213 h 421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163409" h="4210806">
                <a:moveTo>
                  <a:pt x="3366299" y="1213"/>
                </a:moveTo>
                <a:cubicBezTo>
                  <a:pt x="3533869" y="3921"/>
                  <a:pt x="3703952" y="11186"/>
                  <a:pt x="3876004" y="23220"/>
                </a:cubicBezTo>
                <a:cubicBezTo>
                  <a:pt x="6322961" y="194379"/>
                  <a:pt x="8241408" y="1265354"/>
                  <a:pt x="8160970" y="2415313"/>
                </a:cubicBezTo>
                <a:cubicBezTo>
                  <a:pt x="8080535" y="3565270"/>
                  <a:pt x="6031677" y="4358744"/>
                  <a:pt x="3584719" y="4187586"/>
                </a:cubicBezTo>
                <a:cubicBezTo>
                  <a:pt x="2208305" y="4091309"/>
                  <a:pt x="999113" y="3710325"/>
                  <a:pt x="218844" y="3190724"/>
                </a:cubicBezTo>
                <a:lnTo>
                  <a:pt x="0" y="3030854"/>
                </a:lnTo>
                <a:lnTo>
                  <a:pt x="0" y="776275"/>
                </a:lnTo>
                <a:lnTo>
                  <a:pt x="137859" y="684253"/>
                </a:lnTo>
                <a:cubicBezTo>
                  <a:pt x="722326" y="335533"/>
                  <a:pt x="1570851" y="98699"/>
                  <a:pt x="2551928" y="24674"/>
                </a:cubicBezTo>
                <a:cubicBezTo>
                  <a:pt x="2657043" y="16744"/>
                  <a:pt x="2763681" y="10681"/>
                  <a:pt x="2871678" y="6551"/>
                </a:cubicBezTo>
                <a:cubicBezTo>
                  <a:pt x="3033674" y="355"/>
                  <a:pt x="3198729" y="-1495"/>
                  <a:pt x="3366299" y="121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6"/>
            </p:custDataLst>
          </p:nvPr>
        </p:nvSpPr>
        <p:spPr>
          <a:xfrm flipH="1">
            <a:off x="0" y="2385"/>
            <a:ext cx="6749143" cy="2788033"/>
          </a:xfrm>
          <a:custGeom>
            <a:avLst/>
            <a:gdLst>
              <a:gd name="connsiteX0" fmla="*/ 6400800 w 6400800"/>
              <a:gd name="connsiteY0" fmla="*/ 0 h 2788033"/>
              <a:gd name="connsiteX1" fmla="*/ 469715 w 6400800"/>
              <a:gd name="connsiteY1" fmla="*/ 0 h 2788033"/>
              <a:gd name="connsiteX2" fmla="*/ 330006 w 6400800"/>
              <a:gd name="connsiteY2" fmla="*/ 152389 h 2788033"/>
              <a:gd name="connsiteX3" fmla="*/ 9131 w 6400800"/>
              <a:gd name="connsiteY3" fmla="*/ 1188730 h 2788033"/>
              <a:gd name="connsiteX4" fmla="*/ 3597457 w 6400800"/>
              <a:gd name="connsiteY4" fmla="*/ 2744244 h 2788033"/>
              <a:gd name="connsiteX5" fmla="*/ 6261522 w 6400800"/>
              <a:gd name="connsiteY5" fmla="*/ 1530289 h 2788033"/>
              <a:gd name="connsiteX6" fmla="*/ 6400800 w 6400800"/>
              <a:gd name="connsiteY6" fmla="*/ 1356837 h 278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0800" h="2788033">
                <a:moveTo>
                  <a:pt x="6400800" y="0"/>
                </a:moveTo>
                <a:lnTo>
                  <a:pt x="469715" y="0"/>
                </a:lnTo>
                <a:lnTo>
                  <a:pt x="330006" y="152389"/>
                </a:lnTo>
                <a:cubicBezTo>
                  <a:pt x="84173" y="476393"/>
                  <a:pt x="-35304" y="831487"/>
                  <a:pt x="9131" y="1188730"/>
                </a:cubicBezTo>
                <a:cubicBezTo>
                  <a:pt x="144553" y="2277473"/>
                  <a:pt x="1751101" y="2973900"/>
                  <a:pt x="3597457" y="2744244"/>
                </a:cubicBezTo>
                <a:cubicBezTo>
                  <a:pt x="4751429" y="2600710"/>
                  <a:pt x="5725962" y="2129395"/>
                  <a:pt x="6261522" y="1530289"/>
                </a:cubicBezTo>
                <a:lnTo>
                  <a:pt x="6400800" y="135683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7" name="矩形 16"/>
          <p:cNvSpPr/>
          <p:nvPr userDrawn="1">
            <p:custDataLst>
              <p:tags r:id="rId7"/>
            </p:custDataLst>
          </p:nvPr>
        </p:nvSpPr>
        <p:spPr>
          <a:xfrm flipH="1">
            <a:off x="695959" y="0"/>
            <a:ext cx="11496035" cy="6858000"/>
          </a:xfrm>
          <a:prstGeom prst="rect">
            <a:avLst/>
          </a:prstGeom>
          <a:gradFill flip="none" rotWithShape="1">
            <a:gsLst>
              <a:gs pos="47000">
                <a:schemeClr val="bg2"/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9" name="直接连接符 8"/>
          <p:cNvCxnSpPr/>
          <p:nvPr userDrawn="1">
            <p:custDataLst>
              <p:tags r:id="rId8"/>
            </p:custDataLst>
          </p:nvPr>
        </p:nvCxnSpPr>
        <p:spPr>
          <a:xfrm flipH="1">
            <a:off x="619125" y="531495"/>
            <a:ext cx="288290" cy="0"/>
          </a:xfrm>
          <a:prstGeom prst="line">
            <a:avLst/>
          </a:prstGeom>
          <a:ln w="508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>
            <p:custDataLst>
              <p:tags r:id="rId9"/>
            </p:custDataLst>
          </p:nvPr>
        </p:nvCxnSpPr>
        <p:spPr>
          <a:xfrm flipH="1">
            <a:off x="619125" y="653415"/>
            <a:ext cx="180975" cy="0"/>
          </a:xfrm>
          <a:prstGeom prst="line">
            <a:avLst/>
          </a:prstGeom>
          <a:ln w="508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>
            <p:custDataLst>
              <p:tags r:id="rId10"/>
            </p:custDataLst>
          </p:nvPr>
        </p:nvCxnSpPr>
        <p:spPr>
          <a:xfrm flipH="1">
            <a:off x="588000" y="780024"/>
            <a:ext cx="1101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 userDrawn="1">
            <p:custDataLst>
              <p:tags r:id="rId11"/>
            </p:custDataLst>
          </p:nvPr>
        </p:nvSpPr>
        <p:spPr>
          <a:xfrm flipH="1">
            <a:off x="11192081" y="5360949"/>
            <a:ext cx="180000" cy="36000"/>
          </a:xfrm>
          <a:custGeom>
            <a:avLst/>
            <a:gdLst/>
            <a:ahLst/>
            <a:cxnLst/>
            <a:rect l="l" t="t" r="r" b="b"/>
            <a:pathLst>
              <a:path w="61727" h="20203">
                <a:moveTo>
                  <a:pt x="0" y="0"/>
                </a:moveTo>
                <a:lnTo>
                  <a:pt x="61727" y="0"/>
                </a:lnTo>
                <a:lnTo>
                  <a:pt x="61727" y="20203"/>
                </a:lnTo>
                <a:lnTo>
                  <a:pt x="0" y="2020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12"/>
            </p:custDataLst>
          </p:nvPr>
        </p:nvSpPr>
        <p:spPr>
          <a:xfrm flipH="1">
            <a:off x="10994437" y="5360949"/>
            <a:ext cx="180000" cy="36000"/>
          </a:xfrm>
          <a:custGeom>
            <a:avLst/>
            <a:gdLst/>
            <a:ahLst/>
            <a:cxnLst/>
            <a:rect l="l" t="t" r="r" b="b"/>
            <a:pathLst>
              <a:path w="61727" h="20203">
                <a:moveTo>
                  <a:pt x="0" y="0"/>
                </a:moveTo>
                <a:lnTo>
                  <a:pt x="61727" y="0"/>
                </a:lnTo>
                <a:lnTo>
                  <a:pt x="61727" y="20203"/>
                </a:lnTo>
                <a:lnTo>
                  <a:pt x="0" y="2020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13"/>
            </p:custDataLst>
          </p:nvPr>
        </p:nvSpPr>
        <p:spPr>
          <a:xfrm>
            <a:off x="3234055" y="3380105"/>
            <a:ext cx="8125460" cy="1663065"/>
          </a:xfrm>
        </p:spPr>
        <p:txBody>
          <a:bodyPr wrap="square" anchor="t">
            <a:normAutofit/>
          </a:bodyPr>
          <a:lstStyle>
            <a:lvl1pPr algn="r">
              <a:lnSpc>
                <a:spcPct val="10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 hasCustomPrompt="1"/>
            <p:custDataLst>
              <p:tags r:id="rId14"/>
            </p:custDataLst>
          </p:nvPr>
        </p:nvSpPr>
        <p:spPr>
          <a:xfrm>
            <a:off x="3233420" y="1155065"/>
            <a:ext cx="8126095" cy="2081530"/>
          </a:xfrm>
        </p:spPr>
        <p:txBody>
          <a:bodyPr wrap="square" anchor="b">
            <a:noAutofit/>
          </a:bodyPr>
          <a:lstStyle>
            <a:lvl1pPr marL="0" indent="0" algn="r">
              <a:lnSpc>
                <a:spcPct val="100000"/>
              </a:lnSpc>
              <a:buNone/>
              <a:defRPr sz="6400" b="1">
                <a:solidFill>
                  <a:schemeClr val="accent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 userDrawn="1">
            <p:ph type="body" sz="quarter" idx="13" hasCustomPrompt="1"/>
            <p:custDataLst>
              <p:tags r:id="rId18"/>
            </p:custDataLst>
          </p:nvPr>
        </p:nvSpPr>
        <p:spPr>
          <a:xfrm>
            <a:off x="8479380" y="342227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9"/>
            </p:custDataLst>
          </p:nvPr>
        </p:nvSpPr>
        <p:spPr>
          <a:xfrm>
            <a:off x="8003902" y="5126949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tags" Target="../tags/tag105.xml"/><Relationship Id="rId22" Type="http://schemas.openxmlformats.org/officeDocument/2006/relationships/tags" Target="../tags/tag104.xml"/><Relationship Id="rId21" Type="http://schemas.openxmlformats.org/officeDocument/2006/relationships/tags" Target="../tags/tag103.xml"/><Relationship Id="rId20" Type="http://schemas.openxmlformats.org/officeDocument/2006/relationships/tags" Target="../tags/tag10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01.xml"/><Relationship Id="rId18" Type="http://schemas.openxmlformats.org/officeDocument/2006/relationships/tags" Target="../tags/tag100.xml"/><Relationship Id="rId17" Type="http://schemas.openxmlformats.org/officeDocument/2006/relationships/tags" Target="../tags/tag99.xml"/><Relationship Id="rId16" Type="http://schemas.openxmlformats.org/officeDocument/2006/relationships/tags" Target="../tags/tag98.xml"/><Relationship Id="rId15" Type="http://schemas.openxmlformats.org/officeDocument/2006/relationships/tags" Target="../tags/tag97.xml"/><Relationship Id="rId14" Type="http://schemas.openxmlformats.org/officeDocument/2006/relationships/tags" Target="../tags/tag96.xml"/><Relationship Id="rId13" Type="http://schemas.openxmlformats.org/officeDocument/2006/relationships/tags" Target="../tags/tag95.xml"/><Relationship Id="rId12" Type="http://schemas.openxmlformats.org/officeDocument/2006/relationships/tags" Target="../tags/tag94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13"/>
            </p:custDataLst>
          </p:nvPr>
        </p:nvSpPr>
        <p:spPr>
          <a:xfrm>
            <a:off x="4521627" y="2377067"/>
            <a:ext cx="7670374" cy="4480932"/>
          </a:xfrm>
          <a:custGeom>
            <a:avLst/>
            <a:gdLst>
              <a:gd name="connsiteX0" fmla="*/ 4798578 w 6824019"/>
              <a:gd name="connsiteY0" fmla="*/ 1005 h 3986502"/>
              <a:gd name="connsiteX1" fmla="*/ 5096439 w 6824019"/>
              <a:gd name="connsiteY1" fmla="*/ 1812 h 3986502"/>
              <a:gd name="connsiteX2" fmla="*/ 6528874 w 6824019"/>
              <a:gd name="connsiteY2" fmla="*/ 182401 h 3986502"/>
              <a:gd name="connsiteX3" fmla="*/ 6824019 w 6824019"/>
              <a:gd name="connsiteY3" fmla="*/ 267246 h 3986502"/>
              <a:gd name="connsiteX4" fmla="*/ 6824019 w 6824019"/>
              <a:gd name="connsiteY4" fmla="*/ 3192596 h 3986502"/>
              <a:gd name="connsiteX5" fmla="*/ 6596895 w 6824019"/>
              <a:gd name="connsiteY5" fmla="*/ 3305604 h 3986502"/>
              <a:gd name="connsiteX6" fmla="*/ 4345923 w 6824019"/>
              <a:gd name="connsiteY6" fmla="*/ 3919680 h 3986502"/>
              <a:gd name="connsiteX7" fmla="*/ 7122 w 6824019"/>
              <a:gd name="connsiteY7" fmla="*/ 2503120 h 3986502"/>
              <a:gd name="connsiteX8" fmla="*/ 3866694 w 6824019"/>
              <a:gd name="connsiteY8" fmla="*/ 66822 h 3986502"/>
              <a:gd name="connsiteX9" fmla="*/ 4798578 w 6824019"/>
              <a:gd name="connsiteY9" fmla="*/ 1005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4019" h="3986502">
                <a:moveTo>
                  <a:pt x="4798578" y="1005"/>
                </a:moveTo>
                <a:cubicBezTo>
                  <a:pt x="4899082" y="-571"/>
                  <a:pt x="4998420" y="-285"/>
                  <a:pt x="5096439" y="1812"/>
                </a:cubicBezTo>
                <a:cubicBezTo>
                  <a:pt x="5619204" y="12998"/>
                  <a:pt x="6104437" y="75726"/>
                  <a:pt x="6528874" y="182401"/>
                </a:cubicBezTo>
                <a:lnTo>
                  <a:pt x="6824019" y="267246"/>
                </a:lnTo>
                <a:lnTo>
                  <a:pt x="6824019" y="3192596"/>
                </a:lnTo>
                <a:lnTo>
                  <a:pt x="6596895" y="3305604"/>
                </a:lnTo>
                <a:cubicBezTo>
                  <a:pt x="5968496" y="3594695"/>
                  <a:pt x="5194893" y="3814082"/>
                  <a:pt x="4345923" y="3919680"/>
                </a:cubicBezTo>
                <a:cubicBezTo>
                  <a:pt x="2082006" y="4201272"/>
                  <a:pt x="139458" y="3567057"/>
                  <a:pt x="7122" y="2503120"/>
                </a:cubicBezTo>
                <a:cubicBezTo>
                  <a:pt x="-125213" y="1439182"/>
                  <a:pt x="1602776" y="348415"/>
                  <a:pt x="3866694" y="66822"/>
                </a:cubicBezTo>
                <a:cubicBezTo>
                  <a:pt x="4185058" y="27223"/>
                  <a:pt x="4497066" y="5735"/>
                  <a:pt x="4798578" y="100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4"/>
            </p:custDataLst>
          </p:nvPr>
        </p:nvSpPr>
        <p:spPr>
          <a:xfrm>
            <a:off x="4287683" y="1324587"/>
            <a:ext cx="7904318" cy="4491907"/>
          </a:xfrm>
          <a:custGeom>
            <a:avLst/>
            <a:gdLst>
              <a:gd name="connsiteX0" fmla="*/ 4798578 w 7014966"/>
              <a:gd name="connsiteY0" fmla="*/ 1006 h 3986502"/>
              <a:gd name="connsiteX1" fmla="*/ 5096439 w 7014966"/>
              <a:gd name="connsiteY1" fmla="*/ 1812 h 3986502"/>
              <a:gd name="connsiteX2" fmla="*/ 6835437 w 7014966"/>
              <a:gd name="connsiteY2" fmla="*/ 270529 h 3986502"/>
              <a:gd name="connsiteX3" fmla="*/ 7014966 w 7014966"/>
              <a:gd name="connsiteY3" fmla="*/ 336770 h 3986502"/>
              <a:gd name="connsiteX4" fmla="*/ 7014966 w 7014966"/>
              <a:gd name="connsiteY4" fmla="*/ 3087717 h 3986502"/>
              <a:gd name="connsiteX5" fmla="*/ 6898669 w 7014966"/>
              <a:gd name="connsiteY5" fmla="*/ 3155454 h 3986502"/>
              <a:gd name="connsiteX6" fmla="*/ 4345923 w 7014966"/>
              <a:gd name="connsiteY6" fmla="*/ 3919680 h 3986502"/>
              <a:gd name="connsiteX7" fmla="*/ 7122 w 7014966"/>
              <a:gd name="connsiteY7" fmla="*/ 2503120 h 3986502"/>
              <a:gd name="connsiteX8" fmla="*/ 3866693 w 7014966"/>
              <a:gd name="connsiteY8" fmla="*/ 66823 h 3986502"/>
              <a:gd name="connsiteX9" fmla="*/ 4798578 w 7014966"/>
              <a:gd name="connsiteY9" fmla="*/ 1006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14966" h="3986502">
                <a:moveTo>
                  <a:pt x="4798578" y="1006"/>
                </a:moveTo>
                <a:cubicBezTo>
                  <a:pt x="4899083" y="-571"/>
                  <a:pt x="4998421" y="-285"/>
                  <a:pt x="5096439" y="1812"/>
                </a:cubicBezTo>
                <a:cubicBezTo>
                  <a:pt x="5749895" y="15795"/>
                  <a:pt x="6344707" y="110312"/>
                  <a:pt x="6835437" y="270529"/>
                </a:cubicBezTo>
                <a:lnTo>
                  <a:pt x="7014966" y="336770"/>
                </a:lnTo>
                <a:lnTo>
                  <a:pt x="7014966" y="3087717"/>
                </a:lnTo>
                <a:lnTo>
                  <a:pt x="6898669" y="3155454"/>
                </a:lnTo>
                <a:cubicBezTo>
                  <a:pt x="6224271" y="3518406"/>
                  <a:pt x="5336387" y="3796484"/>
                  <a:pt x="4345923" y="3919680"/>
                </a:cubicBezTo>
                <a:cubicBezTo>
                  <a:pt x="2082005" y="4201273"/>
                  <a:pt x="139458" y="3567058"/>
                  <a:pt x="7122" y="2503120"/>
                </a:cubicBezTo>
                <a:cubicBezTo>
                  <a:pt x="-125214" y="1439183"/>
                  <a:pt x="1602776" y="348415"/>
                  <a:pt x="3866693" y="66823"/>
                </a:cubicBezTo>
                <a:cubicBezTo>
                  <a:pt x="4185057" y="27224"/>
                  <a:pt x="4497066" y="5735"/>
                  <a:pt x="4798578" y="100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1" name="任意多边形: 形状 10"/>
          <p:cNvSpPr/>
          <p:nvPr userDrawn="1">
            <p:custDataLst>
              <p:tags r:id="rId15"/>
            </p:custDataLst>
          </p:nvPr>
        </p:nvSpPr>
        <p:spPr>
          <a:xfrm>
            <a:off x="3584849" y="181895"/>
            <a:ext cx="8607152" cy="4491909"/>
          </a:xfrm>
          <a:custGeom>
            <a:avLst/>
            <a:gdLst>
              <a:gd name="connsiteX0" fmla="*/ 4798580 w 7638723"/>
              <a:gd name="connsiteY0" fmla="*/ 1006 h 3986504"/>
              <a:gd name="connsiteX1" fmla="*/ 5096441 w 7638723"/>
              <a:gd name="connsiteY1" fmla="*/ 1812 h 3986504"/>
              <a:gd name="connsiteX2" fmla="*/ 7596535 w 7638723"/>
              <a:gd name="connsiteY2" fmla="*/ 626671 h 3986504"/>
              <a:gd name="connsiteX3" fmla="*/ 7638723 w 7638723"/>
              <a:gd name="connsiteY3" fmla="*/ 658696 h 3986504"/>
              <a:gd name="connsiteX4" fmla="*/ 7638723 w 7638723"/>
              <a:gd name="connsiteY4" fmla="*/ 2648093 h 3986504"/>
              <a:gd name="connsiteX5" fmla="*/ 7421861 w 7638723"/>
              <a:gd name="connsiteY5" fmla="*/ 2825201 h 3986504"/>
              <a:gd name="connsiteX6" fmla="*/ 4345925 w 7638723"/>
              <a:gd name="connsiteY6" fmla="*/ 3919682 h 3986504"/>
              <a:gd name="connsiteX7" fmla="*/ 7122 w 7638723"/>
              <a:gd name="connsiteY7" fmla="*/ 2503121 h 3986504"/>
              <a:gd name="connsiteX8" fmla="*/ 3866695 w 7638723"/>
              <a:gd name="connsiteY8" fmla="*/ 66822 h 3986504"/>
              <a:gd name="connsiteX9" fmla="*/ 4798580 w 7638723"/>
              <a:gd name="connsiteY9" fmla="*/ 1006 h 398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38723" h="3986504">
                <a:moveTo>
                  <a:pt x="4798580" y="1006"/>
                </a:moveTo>
                <a:cubicBezTo>
                  <a:pt x="4899085" y="-571"/>
                  <a:pt x="4998423" y="-285"/>
                  <a:pt x="5096441" y="1812"/>
                </a:cubicBezTo>
                <a:cubicBezTo>
                  <a:pt x="6141972" y="24185"/>
                  <a:pt x="7037373" y="252724"/>
                  <a:pt x="7596535" y="626671"/>
                </a:cubicBezTo>
                <a:lnTo>
                  <a:pt x="7638723" y="658696"/>
                </a:lnTo>
                <a:lnTo>
                  <a:pt x="7638723" y="2648093"/>
                </a:lnTo>
                <a:lnTo>
                  <a:pt x="7421861" y="2825201"/>
                </a:lnTo>
                <a:cubicBezTo>
                  <a:pt x="6723264" y="3346862"/>
                  <a:pt x="5619379" y="3761286"/>
                  <a:pt x="4345925" y="3919682"/>
                </a:cubicBezTo>
                <a:cubicBezTo>
                  <a:pt x="2082006" y="4201275"/>
                  <a:pt x="139457" y="3567059"/>
                  <a:pt x="7122" y="2503121"/>
                </a:cubicBezTo>
                <a:cubicBezTo>
                  <a:pt x="-125214" y="1439183"/>
                  <a:pt x="1602777" y="348415"/>
                  <a:pt x="3866695" y="66822"/>
                </a:cubicBezTo>
                <a:cubicBezTo>
                  <a:pt x="4185059" y="27224"/>
                  <a:pt x="4497068" y="5735"/>
                  <a:pt x="4798580" y="100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: 形状 11"/>
          <p:cNvSpPr/>
          <p:nvPr userDrawn="1">
            <p:custDataLst>
              <p:tags r:id="rId16"/>
            </p:custDataLst>
          </p:nvPr>
        </p:nvSpPr>
        <p:spPr>
          <a:xfrm>
            <a:off x="5715000" y="114299"/>
            <a:ext cx="6477000" cy="3132066"/>
          </a:xfrm>
          <a:custGeom>
            <a:avLst/>
            <a:gdLst>
              <a:gd name="connsiteX0" fmla="*/ 773322 w 6254970"/>
              <a:gd name="connsiteY0" fmla="*/ 0 h 3024700"/>
              <a:gd name="connsiteX1" fmla="*/ 6248382 w 6254970"/>
              <a:gd name="connsiteY1" fmla="*/ 1 h 3024700"/>
              <a:gd name="connsiteX2" fmla="*/ 6254970 w 6254970"/>
              <a:gd name="connsiteY2" fmla="*/ 8160 h 3024700"/>
              <a:gd name="connsiteX3" fmla="*/ 6254970 w 6254970"/>
              <a:gd name="connsiteY3" fmla="*/ 1626110 h 3024700"/>
              <a:gd name="connsiteX4" fmla="*/ 6118865 w 6254970"/>
              <a:gd name="connsiteY4" fmla="*/ 1795610 h 3024700"/>
              <a:gd name="connsiteX5" fmla="*/ 3515496 w 6254970"/>
              <a:gd name="connsiteY5" fmla="*/ 2981908 h 3024700"/>
              <a:gd name="connsiteX6" fmla="*/ 8923 w 6254970"/>
              <a:gd name="connsiteY6" fmla="*/ 1461833 h 3024700"/>
              <a:gd name="connsiteX7" fmla="*/ 602520 w 6254970"/>
              <a:gd name="connsiteY7" fmla="*/ 143655 h 3024700"/>
              <a:gd name="connsiteX8" fmla="*/ 773322 w 6254970"/>
              <a:gd name="connsiteY8" fmla="*/ 0 h 302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4970" h="3024700">
                <a:moveTo>
                  <a:pt x="773322" y="0"/>
                </a:moveTo>
                <a:lnTo>
                  <a:pt x="6248382" y="1"/>
                </a:lnTo>
                <a:lnTo>
                  <a:pt x="6254970" y="8160"/>
                </a:lnTo>
                <a:lnTo>
                  <a:pt x="6254970" y="1626110"/>
                </a:lnTo>
                <a:lnTo>
                  <a:pt x="6118865" y="1795610"/>
                </a:lnTo>
                <a:cubicBezTo>
                  <a:pt x="5595507" y="2381067"/>
                  <a:pt x="4643177" y="2841644"/>
                  <a:pt x="3515496" y="2981908"/>
                </a:cubicBezTo>
                <a:cubicBezTo>
                  <a:pt x="1711205" y="3206331"/>
                  <a:pt x="141259" y="2525771"/>
                  <a:pt x="8923" y="1461833"/>
                </a:cubicBezTo>
                <a:cubicBezTo>
                  <a:pt x="-48973" y="996361"/>
                  <a:pt x="177888" y="534623"/>
                  <a:pt x="602520" y="143655"/>
                </a:cubicBezTo>
                <a:lnTo>
                  <a:pt x="773322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7000">
                <a:schemeClr val="bg2"/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10.xml"/><Relationship Id="rId5" Type="http://schemas.openxmlformats.org/officeDocument/2006/relationships/image" Target="../media/image1.png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tags" Target="../tags/tag113.xml"/><Relationship Id="rId3" Type="http://schemas.openxmlformats.org/officeDocument/2006/relationships/image" Target="../media/image2.png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tags" Target="../tags/tag121.xml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11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1.xml"/><Relationship Id="rId8" Type="http://schemas.openxmlformats.org/officeDocument/2006/relationships/tags" Target="../tags/tag130.xml"/><Relationship Id="rId7" Type="http://schemas.openxmlformats.org/officeDocument/2006/relationships/tags" Target="../tags/tag129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132.xml"/><Relationship Id="rId1" Type="http://schemas.openxmlformats.org/officeDocument/2006/relationships/tags" Target="../tags/tag12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0" Type="http://schemas.openxmlformats.org/officeDocument/2006/relationships/slideLayout" Target="../slideLayouts/slideLayout18.xml"/><Relationship Id="rId3" Type="http://schemas.openxmlformats.org/officeDocument/2006/relationships/tags" Target="../tags/tag135.xml"/><Relationship Id="rId29" Type="http://schemas.openxmlformats.org/officeDocument/2006/relationships/tags" Target="../tags/tag155.xml"/><Relationship Id="rId28" Type="http://schemas.openxmlformats.org/officeDocument/2006/relationships/image" Target="../media/image8.svg"/><Relationship Id="rId27" Type="http://schemas.openxmlformats.org/officeDocument/2006/relationships/image" Target="../media/image7.png"/><Relationship Id="rId26" Type="http://schemas.openxmlformats.org/officeDocument/2006/relationships/tags" Target="../tags/tag154.xml"/><Relationship Id="rId25" Type="http://schemas.openxmlformats.org/officeDocument/2006/relationships/image" Target="../media/image6.svg"/><Relationship Id="rId24" Type="http://schemas.openxmlformats.org/officeDocument/2006/relationships/image" Target="../media/image5.png"/><Relationship Id="rId23" Type="http://schemas.openxmlformats.org/officeDocument/2006/relationships/tags" Target="../tags/tag153.xml"/><Relationship Id="rId22" Type="http://schemas.openxmlformats.org/officeDocument/2006/relationships/image" Target="../media/image4.svg"/><Relationship Id="rId21" Type="http://schemas.openxmlformats.org/officeDocument/2006/relationships/image" Target="../media/image3.png"/><Relationship Id="rId20" Type="http://schemas.openxmlformats.org/officeDocument/2006/relationships/tags" Target="../tags/tag152.xml"/><Relationship Id="rId2" Type="http://schemas.openxmlformats.org/officeDocument/2006/relationships/tags" Target="../tags/tag134.xml"/><Relationship Id="rId19" Type="http://schemas.openxmlformats.org/officeDocument/2006/relationships/tags" Target="../tags/tag151.xml"/><Relationship Id="rId18" Type="http://schemas.openxmlformats.org/officeDocument/2006/relationships/tags" Target="../tags/tag150.xml"/><Relationship Id="rId17" Type="http://schemas.openxmlformats.org/officeDocument/2006/relationships/tags" Target="../tags/tag149.xml"/><Relationship Id="rId16" Type="http://schemas.openxmlformats.org/officeDocument/2006/relationships/tags" Target="../tags/tag148.xml"/><Relationship Id="rId15" Type="http://schemas.openxmlformats.org/officeDocument/2006/relationships/tags" Target="../tags/tag147.xml"/><Relationship Id="rId14" Type="http://schemas.openxmlformats.org/officeDocument/2006/relationships/tags" Target="../tags/tag146.xml"/><Relationship Id="rId13" Type="http://schemas.openxmlformats.org/officeDocument/2006/relationships/tags" Target="../tags/tag145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tags" Target="../tags/tag13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" Type="http://schemas.openxmlformats.org/officeDocument/2006/relationships/tags" Target="../tags/tag163.xml"/><Relationship Id="rId7" Type="http://schemas.openxmlformats.org/officeDocument/2006/relationships/tags" Target="../tags/tag16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67.xml"/><Relationship Id="rId11" Type="http://schemas.openxmlformats.org/officeDocument/2006/relationships/tags" Target="../tags/tag166.xml"/><Relationship Id="rId10" Type="http://schemas.openxmlformats.org/officeDocument/2006/relationships/tags" Target="../tags/tag165.xml"/><Relationship Id="rId1" Type="http://schemas.openxmlformats.org/officeDocument/2006/relationships/tags" Target="../tags/tag156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2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tags" Target="../tags/tag1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z="2400"/>
              <a:t>成型后空停时间比较长，锌置换层变色，电镀盖不住</a:t>
            </a:r>
            <a:endParaRPr lang="zh-CN" altLang="en-US" sz="2400"/>
          </a:p>
        </p:txBody>
      </p:sp>
      <p:sp>
        <p:nvSpPr>
          <p:cNvPr id="6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锌置换在空中氧化变色？</a:t>
            </a:r>
            <a:endParaRPr lang="zh-CN" altLang="en-US"/>
          </a:p>
        </p:txBody>
      </p:sp>
      <p:sp>
        <p:nvSpPr>
          <p:cNvPr id="7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704850" y="348615"/>
            <a:ext cx="3816985" cy="504190"/>
          </a:xfrm>
        </p:spPr>
        <p:txBody>
          <a:bodyPr>
            <a:normAutofit lnSpcReduction="20000"/>
          </a:bodyPr>
          <a:lstStyle/>
          <a:p>
            <a:r>
              <a:rPr lang="zh-CN" altLang="en-US"/>
              <a:t>深圳市恒享表面处理技术有限公司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199875" y="5262839"/>
            <a:ext cx="2880000" cy="504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>
                <a:solidFill>
                  <a:schemeClr val="tx1"/>
                </a:solidFill>
              </a:rPr>
              <a:t>程海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8" name="图片 7" descr="镀小助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4420" y="4630420"/>
            <a:ext cx="2227580" cy="222758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1423670" y="5133340"/>
            <a:ext cx="9248775" cy="1637665"/>
          </a:xfrm>
        </p:spPr>
        <p:txBody>
          <a:bodyPr/>
          <a:lstStyle/>
          <a:p>
            <a:r>
              <a:rPr lang="zh-CN" altLang="en-US" sz="2000"/>
              <a:t>问题描述：铝合资金产品做完锌置换之后，由于工位的原因，水洗后在空中停留大概</a:t>
            </a:r>
            <a:r>
              <a:rPr lang="en-US" altLang="zh-CN" sz="2000"/>
              <a:t>9</a:t>
            </a:r>
            <a:r>
              <a:rPr lang="zh-CN" altLang="en-US" sz="2000"/>
              <a:t>0秒，发现产品局部逐渐发黑，尤其是二次沉锌更为明显。这黑印子是化学镀之后覆盖不掉的。更换水也没有用。只有人工快速的水洗，减少空停时间才能解决</a:t>
            </a:r>
            <a:endParaRPr lang="zh-CN" altLang="en-US" sz="200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/>
              <a:t>01</a:t>
            </a:r>
            <a:r>
              <a:rPr lang="en-US" altLang="zh-CN"/>
              <a:t>.</a:t>
            </a:r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t="12519" b="12620"/>
          <a:stretch>
            <a:fillRect/>
          </a:stretch>
        </p:blipFill>
        <p:spPr>
          <a:xfrm>
            <a:off x="6704330" y="0"/>
            <a:ext cx="5141595" cy="513397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1"/>
            </p:custDataLst>
          </p:nvPr>
        </p:nvSpPr>
        <p:spPr>
          <a:xfrm>
            <a:off x="10742930" y="5301615"/>
            <a:ext cx="739775" cy="5664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65" h="892">
                <a:moveTo>
                  <a:pt x="698" y="0"/>
                </a:moveTo>
                <a:lnTo>
                  <a:pt x="1165" y="0"/>
                </a:lnTo>
                <a:lnTo>
                  <a:pt x="1165" y="425"/>
                </a:lnTo>
                <a:cubicBezTo>
                  <a:pt x="1163" y="539"/>
                  <a:pt x="1119" y="638"/>
                  <a:pt x="1035" y="720"/>
                </a:cubicBezTo>
                <a:cubicBezTo>
                  <a:pt x="950" y="802"/>
                  <a:pt x="836" y="859"/>
                  <a:pt x="691" y="892"/>
                </a:cubicBezTo>
                <a:lnTo>
                  <a:pt x="691" y="699"/>
                </a:lnTo>
                <a:cubicBezTo>
                  <a:pt x="762" y="672"/>
                  <a:pt x="815" y="636"/>
                  <a:pt x="849" y="590"/>
                </a:cubicBezTo>
                <a:cubicBezTo>
                  <a:pt x="885" y="544"/>
                  <a:pt x="903" y="503"/>
                  <a:pt x="903" y="468"/>
                </a:cubicBezTo>
                <a:lnTo>
                  <a:pt x="698" y="468"/>
                </a:lnTo>
                <a:lnTo>
                  <a:pt x="698" y="0"/>
                </a:lnTo>
                <a:close/>
                <a:moveTo>
                  <a:pt x="7" y="0"/>
                </a:moveTo>
                <a:lnTo>
                  <a:pt x="477" y="0"/>
                </a:lnTo>
                <a:lnTo>
                  <a:pt x="477" y="425"/>
                </a:lnTo>
                <a:cubicBezTo>
                  <a:pt x="475" y="539"/>
                  <a:pt x="425" y="642"/>
                  <a:pt x="328" y="732"/>
                </a:cubicBezTo>
                <a:cubicBezTo>
                  <a:pt x="254" y="806"/>
                  <a:pt x="145" y="859"/>
                  <a:pt x="0" y="892"/>
                </a:cubicBezTo>
                <a:lnTo>
                  <a:pt x="0" y="699"/>
                </a:lnTo>
                <a:cubicBezTo>
                  <a:pt x="72" y="672"/>
                  <a:pt x="126" y="634"/>
                  <a:pt x="164" y="587"/>
                </a:cubicBezTo>
                <a:cubicBezTo>
                  <a:pt x="198" y="543"/>
                  <a:pt x="215" y="503"/>
                  <a:pt x="215" y="468"/>
                </a:cubicBezTo>
                <a:lnTo>
                  <a:pt x="7" y="468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09295" y="989965"/>
            <a:ext cx="739775" cy="5664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65" h="892">
                <a:moveTo>
                  <a:pt x="1165" y="0"/>
                </a:moveTo>
                <a:lnTo>
                  <a:pt x="1165" y="193"/>
                </a:lnTo>
                <a:cubicBezTo>
                  <a:pt x="1093" y="220"/>
                  <a:pt x="1039" y="258"/>
                  <a:pt x="1001" y="305"/>
                </a:cubicBezTo>
                <a:cubicBezTo>
                  <a:pt x="967" y="349"/>
                  <a:pt x="950" y="389"/>
                  <a:pt x="950" y="424"/>
                </a:cubicBezTo>
                <a:lnTo>
                  <a:pt x="1158" y="424"/>
                </a:lnTo>
                <a:lnTo>
                  <a:pt x="1158" y="892"/>
                </a:lnTo>
                <a:lnTo>
                  <a:pt x="688" y="892"/>
                </a:lnTo>
                <a:lnTo>
                  <a:pt x="688" y="467"/>
                </a:lnTo>
                <a:cubicBezTo>
                  <a:pt x="690" y="353"/>
                  <a:pt x="740" y="250"/>
                  <a:pt x="837" y="160"/>
                </a:cubicBezTo>
                <a:cubicBezTo>
                  <a:pt x="911" y="86"/>
                  <a:pt x="1020" y="33"/>
                  <a:pt x="1165" y="0"/>
                </a:cubicBezTo>
                <a:close/>
                <a:moveTo>
                  <a:pt x="474" y="0"/>
                </a:moveTo>
                <a:lnTo>
                  <a:pt x="474" y="193"/>
                </a:lnTo>
                <a:cubicBezTo>
                  <a:pt x="403" y="220"/>
                  <a:pt x="350" y="256"/>
                  <a:pt x="316" y="302"/>
                </a:cubicBezTo>
                <a:cubicBezTo>
                  <a:pt x="280" y="348"/>
                  <a:pt x="262" y="389"/>
                  <a:pt x="262" y="424"/>
                </a:cubicBezTo>
                <a:lnTo>
                  <a:pt x="467" y="424"/>
                </a:lnTo>
                <a:lnTo>
                  <a:pt x="467" y="892"/>
                </a:lnTo>
                <a:lnTo>
                  <a:pt x="0" y="892"/>
                </a:lnTo>
                <a:lnTo>
                  <a:pt x="0" y="467"/>
                </a:lnTo>
                <a:cubicBezTo>
                  <a:pt x="2" y="353"/>
                  <a:pt x="46" y="254"/>
                  <a:pt x="130" y="172"/>
                </a:cubicBezTo>
                <a:cubicBezTo>
                  <a:pt x="215" y="90"/>
                  <a:pt x="329" y="33"/>
                  <a:pt x="474" y="0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674495" y="1877695"/>
            <a:ext cx="8843645" cy="763270"/>
          </a:xfrm>
        </p:spPr>
        <p:txBody>
          <a:bodyPr/>
          <a:lstStyle/>
          <a:p>
            <a:pPr algn="ctr"/>
            <a:r>
              <a:rPr lang="zh-CN" altLang="en-US"/>
              <a:t>问题分析思路</a:t>
            </a:r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674495" y="2961005"/>
            <a:ext cx="8843010" cy="1918335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首先，锌置换层在空中真的会慢慢氧化吗？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CN" altLang="en-US" sz="16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我们知道锌置换层主要的成分为锌和铁（二元），或者是锌，铁，镍（有的含有铜，钴）。置换出来的金属成分在空气中短时间是不会发生反应的，所以理论上来讲是不存在氧化变色这一说的</a:t>
            </a:r>
            <a:endParaRPr lang="zh-CN" altLang="en-US" sz="16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2" name="任意多边形: 形状 15"/>
          <p:cNvSpPr/>
          <p:nvPr>
            <p:custDataLst>
              <p:tags r:id="rId5"/>
            </p:custDataLst>
          </p:nvPr>
        </p:nvSpPr>
        <p:spPr>
          <a:xfrm rot="10800000">
            <a:off x="1777365" y="989965"/>
            <a:ext cx="9705340" cy="3976370"/>
          </a:xfrm>
          <a:custGeom>
            <a:avLst/>
            <a:gdLst>
              <a:gd name="connsiteX0" fmla="*/ 0 w 5040351"/>
              <a:gd name="connsiteY0" fmla="*/ 0 h 2174488"/>
              <a:gd name="connsiteX1" fmla="*/ 0 w 5040351"/>
              <a:gd name="connsiteY1" fmla="*/ 2174488 h 2174488"/>
              <a:gd name="connsiteX2" fmla="*/ 5040351 w 5040351"/>
              <a:gd name="connsiteY2" fmla="*/ 2174488 h 217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40351" h="2174488">
                <a:moveTo>
                  <a:pt x="0" y="0"/>
                </a:moveTo>
                <a:lnTo>
                  <a:pt x="0" y="2174488"/>
                </a:lnTo>
                <a:lnTo>
                  <a:pt x="5040351" y="2174488"/>
                </a:lnTo>
              </a:path>
            </a:pathLst>
          </a:custGeom>
          <a:noFill/>
          <a:ln w="25400" cap="rnd">
            <a:solidFill>
              <a:schemeClr val="accent1">
                <a:alpha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任意多边形: 形状 16"/>
          <p:cNvSpPr/>
          <p:nvPr>
            <p:custDataLst>
              <p:tags r:id="rId6"/>
            </p:custDataLst>
          </p:nvPr>
        </p:nvSpPr>
        <p:spPr>
          <a:xfrm rot="10800000">
            <a:off x="1768475" y="1147445"/>
            <a:ext cx="9549130" cy="3825240"/>
          </a:xfrm>
          <a:custGeom>
            <a:avLst/>
            <a:gdLst>
              <a:gd name="connsiteX0" fmla="*/ 0 w 5040351"/>
              <a:gd name="connsiteY0" fmla="*/ 0 h 2174488"/>
              <a:gd name="connsiteX1" fmla="*/ 0 w 5040351"/>
              <a:gd name="connsiteY1" fmla="*/ 2174488 h 2174488"/>
              <a:gd name="connsiteX2" fmla="*/ 5040351 w 5040351"/>
              <a:gd name="connsiteY2" fmla="*/ 2174488 h 217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40351" h="2174488">
                <a:moveTo>
                  <a:pt x="0" y="0"/>
                </a:moveTo>
                <a:lnTo>
                  <a:pt x="0" y="2174488"/>
                </a:lnTo>
                <a:lnTo>
                  <a:pt x="5040351" y="2174488"/>
                </a:lnTo>
              </a:path>
            </a:pathLst>
          </a:custGeom>
          <a:noFill/>
          <a:ln w="12700" cap="rnd">
            <a:solidFill>
              <a:schemeClr val="accent1">
                <a:alpha val="3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任意多边形: 形状 18"/>
          <p:cNvSpPr/>
          <p:nvPr>
            <p:custDataLst>
              <p:tags r:id="rId7"/>
            </p:custDataLst>
          </p:nvPr>
        </p:nvSpPr>
        <p:spPr>
          <a:xfrm>
            <a:off x="709295" y="1877695"/>
            <a:ext cx="9735185" cy="3990340"/>
          </a:xfrm>
          <a:custGeom>
            <a:avLst/>
            <a:gdLst>
              <a:gd name="connsiteX0" fmla="*/ 0 w 5040351"/>
              <a:gd name="connsiteY0" fmla="*/ 0 h 2174488"/>
              <a:gd name="connsiteX1" fmla="*/ 0 w 5040351"/>
              <a:gd name="connsiteY1" fmla="*/ 2174488 h 2174488"/>
              <a:gd name="connsiteX2" fmla="*/ 5040351 w 5040351"/>
              <a:gd name="connsiteY2" fmla="*/ 2174488 h 217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40351" h="2174488">
                <a:moveTo>
                  <a:pt x="0" y="0"/>
                </a:moveTo>
                <a:lnTo>
                  <a:pt x="0" y="2174488"/>
                </a:lnTo>
                <a:lnTo>
                  <a:pt x="5040351" y="2174488"/>
                </a:lnTo>
              </a:path>
            </a:pathLst>
          </a:custGeom>
          <a:noFill/>
          <a:ln w="25400" cap="rnd">
            <a:solidFill>
              <a:schemeClr val="accent1">
                <a:alpha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任意多边形: 形状 19"/>
          <p:cNvSpPr/>
          <p:nvPr>
            <p:custDataLst>
              <p:tags r:id="rId8"/>
            </p:custDataLst>
          </p:nvPr>
        </p:nvSpPr>
        <p:spPr>
          <a:xfrm>
            <a:off x="876935" y="1877695"/>
            <a:ext cx="9567545" cy="3822065"/>
          </a:xfrm>
          <a:custGeom>
            <a:avLst/>
            <a:gdLst>
              <a:gd name="connsiteX0" fmla="*/ 0 w 5040351"/>
              <a:gd name="connsiteY0" fmla="*/ 0 h 2174488"/>
              <a:gd name="connsiteX1" fmla="*/ 0 w 5040351"/>
              <a:gd name="connsiteY1" fmla="*/ 2174488 h 2174488"/>
              <a:gd name="connsiteX2" fmla="*/ 5040351 w 5040351"/>
              <a:gd name="connsiteY2" fmla="*/ 2174488 h 217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40351" h="2174488">
                <a:moveTo>
                  <a:pt x="0" y="0"/>
                </a:moveTo>
                <a:lnTo>
                  <a:pt x="0" y="2174488"/>
                </a:lnTo>
                <a:lnTo>
                  <a:pt x="5040351" y="2174488"/>
                </a:lnTo>
              </a:path>
            </a:pathLst>
          </a:custGeom>
          <a:noFill/>
          <a:ln w="12700" cap="rnd">
            <a:solidFill>
              <a:schemeClr val="accent1">
                <a:alpha val="3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象6"/>
          <p:cNvSpPr/>
          <p:nvPr>
            <p:custDataLst>
              <p:tags r:id="rId1"/>
            </p:custDataLst>
          </p:nvPr>
        </p:nvSpPr>
        <p:spPr>
          <a:xfrm>
            <a:off x="699969" y="1857983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1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lstStyle/>
          <a:p>
            <a:endParaRPr lang="zh-CN" altLang="en-US" dirty="0">
              <a:latin typeface="+mn-ea"/>
            </a:endParaRPr>
          </a:p>
        </p:txBody>
      </p:sp>
      <p:sp>
        <p:nvSpPr>
          <p:cNvPr id="14" name="对象1"/>
          <p:cNvSpPr/>
          <p:nvPr>
            <p:custDataLst>
              <p:tags r:id="rId2"/>
            </p:custDataLst>
          </p:nvPr>
        </p:nvSpPr>
        <p:spPr>
          <a:xfrm>
            <a:off x="5188762" y="3302882"/>
            <a:ext cx="6325344" cy="1143000"/>
          </a:xfrm>
          <a:custGeom>
            <a:avLst/>
            <a:gdLst/>
            <a:ahLst/>
            <a:cxnLst/>
            <a:rect l="l" t="t" r="r" b="b"/>
            <a:pathLst>
              <a:path w="6409944" h="1143000">
                <a:moveTo>
                  <a:pt x="9144" y="1143000"/>
                </a:moveTo>
                <a:lnTo>
                  <a:pt x="6391656" y="1143000"/>
                </a:lnTo>
                <a:cubicBezTo>
                  <a:pt x="6400800" y="1143000"/>
                  <a:pt x="6409944" y="1133856"/>
                  <a:pt x="6409944" y="1133856"/>
                </a:cubicBezTo>
                <a:lnTo>
                  <a:pt x="6409944" y="9144"/>
                </a:lnTo>
                <a:cubicBezTo>
                  <a:pt x="6409944" y="9144"/>
                  <a:pt x="6400800" y="0"/>
                  <a:pt x="6391656" y="0"/>
                </a:cubicBezTo>
                <a:lnTo>
                  <a:pt x="9144" y="0"/>
                </a:lnTo>
                <a:cubicBezTo>
                  <a:pt x="0" y="0"/>
                  <a:pt x="0" y="9144"/>
                  <a:pt x="0" y="18288"/>
                </a:cubicBezTo>
                <a:lnTo>
                  <a:pt x="548640" y="566928"/>
                </a:lnTo>
                <a:cubicBezTo>
                  <a:pt x="548640" y="566928"/>
                  <a:pt x="548640" y="576072"/>
                  <a:pt x="548640" y="576072"/>
                </a:cubicBezTo>
                <a:lnTo>
                  <a:pt x="0" y="1124712"/>
                </a:lnTo>
                <a:cubicBezTo>
                  <a:pt x="0" y="1133856"/>
                  <a:pt x="0" y="1143000"/>
                  <a:pt x="9144" y="1143000"/>
                </a:cubicBez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936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素材本身在锌置换里就在起反应，停留的时间越久，反应越加剧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6" name="对象2"/>
          <p:cNvSpPr/>
          <p:nvPr>
            <p:custDataLst>
              <p:tags r:id="rId3"/>
            </p:custDataLst>
          </p:nvPr>
        </p:nvSpPr>
        <p:spPr>
          <a:xfrm>
            <a:off x="4008209" y="2020792"/>
            <a:ext cx="7487791" cy="1132205"/>
          </a:xfrm>
          <a:custGeom>
            <a:avLst/>
            <a:gdLst>
              <a:gd name="connsiteX0" fmla="*/ 1722 w 11918"/>
              <a:gd name="connsiteY0" fmla="*/ 1783 h 1783"/>
              <a:gd name="connsiteX1" fmla="*/ 1665 w 11918"/>
              <a:gd name="connsiteY1" fmla="*/ 1754 h 1783"/>
              <a:gd name="connsiteX2" fmla="*/ 1636 w 11918"/>
              <a:gd name="connsiteY2" fmla="*/ 1740 h 1783"/>
              <a:gd name="connsiteX3" fmla="*/ 9 w 11918"/>
              <a:gd name="connsiteY3" fmla="*/ 127 h 1783"/>
              <a:gd name="connsiteX4" fmla="*/ 253 w 11918"/>
              <a:gd name="connsiteY4" fmla="*/ 8 h 1783"/>
              <a:gd name="connsiteX5" fmla="*/ 11810 w 11918"/>
              <a:gd name="connsiteY5" fmla="*/ 0 h 1783"/>
              <a:gd name="connsiteX6" fmla="*/ 11918 w 11918"/>
              <a:gd name="connsiteY6" fmla="*/ 69 h 1783"/>
              <a:gd name="connsiteX7" fmla="*/ 11918 w 11918"/>
              <a:gd name="connsiteY7" fmla="*/ 1697 h 1783"/>
              <a:gd name="connsiteX8" fmla="*/ 11831 w 11918"/>
              <a:gd name="connsiteY8" fmla="*/ 1783 h 1783"/>
              <a:gd name="connsiteX9" fmla="*/ 1722 w 11918"/>
              <a:gd name="connsiteY9" fmla="*/ 1783 h 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918" h="1783">
                <a:moveTo>
                  <a:pt x="1722" y="1783"/>
                </a:moveTo>
                <a:cubicBezTo>
                  <a:pt x="1694" y="1783"/>
                  <a:pt x="1679" y="1769"/>
                  <a:pt x="1665" y="1754"/>
                </a:cubicBezTo>
                <a:cubicBezTo>
                  <a:pt x="1650" y="1754"/>
                  <a:pt x="1650" y="1740"/>
                  <a:pt x="1636" y="1740"/>
                </a:cubicBezTo>
                <a:lnTo>
                  <a:pt x="9" y="127"/>
                </a:lnTo>
                <a:cubicBezTo>
                  <a:pt x="-49" y="69"/>
                  <a:pt x="181" y="8"/>
                  <a:pt x="253" y="8"/>
                </a:cubicBezTo>
                <a:lnTo>
                  <a:pt x="11810" y="0"/>
                </a:lnTo>
                <a:cubicBezTo>
                  <a:pt x="11897" y="28"/>
                  <a:pt x="11918" y="12"/>
                  <a:pt x="11918" y="69"/>
                </a:cubicBezTo>
                <a:lnTo>
                  <a:pt x="11918" y="1697"/>
                </a:lnTo>
                <a:cubicBezTo>
                  <a:pt x="11918" y="1754"/>
                  <a:pt x="11874" y="1783"/>
                  <a:pt x="11831" y="1783"/>
                </a:cubicBezTo>
                <a:lnTo>
                  <a:pt x="1722" y="1783"/>
                </a:ln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24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残留的药水没有洗干净，碱度比较高，逐渐的跟素材在反应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8" name="对象3"/>
          <p:cNvSpPr/>
          <p:nvPr>
            <p:custDataLst>
              <p:tags r:id="rId4"/>
            </p:custDataLst>
          </p:nvPr>
        </p:nvSpPr>
        <p:spPr>
          <a:xfrm>
            <a:off x="3995293" y="4595361"/>
            <a:ext cx="7487791" cy="1143000"/>
          </a:xfrm>
          <a:custGeom>
            <a:avLst/>
            <a:gdLst/>
            <a:ahLst/>
            <a:cxnLst/>
            <a:rect l="l" t="t" r="r" b="b"/>
            <a:pathLst>
              <a:path w="7580376" h="1143000">
                <a:moveTo>
                  <a:pt x="1106424" y="0"/>
                </a:moveTo>
                <a:cubicBezTo>
                  <a:pt x="1088136" y="0"/>
                  <a:pt x="1078992" y="9144"/>
                  <a:pt x="1069848" y="18288"/>
                </a:cubicBezTo>
                <a:cubicBezTo>
                  <a:pt x="1060704" y="18288"/>
                  <a:pt x="1060704" y="27432"/>
                  <a:pt x="1051560" y="27432"/>
                </a:cubicBezTo>
                <a:lnTo>
                  <a:pt x="18288" y="1051560"/>
                </a:lnTo>
                <a:cubicBezTo>
                  <a:pt x="-18288" y="1088136"/>
                  <a:pt x="9144" y="1143000"/>
                  <a:pt x="54864" y="1143000"/>
                </a:cubicBezTo>
                <a:lnTo>
                  <a:pt x="7525512" y="1143000"/>
                </a:lnTo>
                <a:cubicBezTo>
                  <a:pt x="7552944" y="1143000"/>
                  <a:pt x="7580376" y="1124712"/>
                  <a:pt x="7580376" y="1088136"/>
                </a:cubicBezTo>
                <a:lnTo>
                  <a:pt x="7580376" y="54864"/>
                </a:lnTo>
                <a:cubicBezTo>
                  <a:pt x="7580376" y="18288"/>
                  <a:pt x="7552944" y="0"/>
                  <a:pt x="7525512" y="0"/>
                </a:cubicBezTo>
                <a:lnTo>
                  <a:pt x="1106424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24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不同的锌置换（金属成份不同）跟素材里某些成分在空中发生反应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对象5"/>
          <p:cNvSpPr/>
          <p:nvPr>
            <p:custDataLst>
              <p:tags r:id="rId5"/>
            </p:custDataLst>
          </p:nvPr>
        </p:nvSpPr>
        <p:spPr>
          <a:xfrm>
            <a:off x="3985349" y="168096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对象6"/>
          <p:cNvSpPr/>
          <p:nvPr>
            <p:custDataLst>
              <p:tags r:id="rId6"/>
            </p:custDataLst>
          </p:nvPr>
        </p:nvSpPr>
        <p:spPr>
          <a:xfrm>
            <a:off x="5010821" y="351890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9" name="对象7"/>
          <p:cNvSpPr/>
          <p:nvPr>
            <p:custDataLst>
              <p:tags r:id="rId7"/>
            </p:custDataLst>
          </p:nvPr>
        </p:nvSpPr>
        <p:spPr>
          <a:xfrm>
            <a:off x="3985349" y="5352281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03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7" name="对象1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148785" y="2316073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1"/>
            </a:solidFill>
          </a:ln>
        </p:spPr>
        <p:txBody>
          <a:bodyPr wrap="square" lIns="360000" tIns="0" rIns="360000" bIns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可能反应</a:t>
            </a:r>
            <a:endParaRPr lang="zh-CN" altLang="en-US" sz="27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原因分析</a:t>
            </a:r>
            <a:endParaRPr lang="zh-CN" altLang="en-US"/>
          </a:p>
        </p:txBody>
      </p:sp>
    </p:spTree>
    <p:custDataLst>
      <p:tags r:id="rId10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注意测试排查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>
            <a:off x="777240" y="1965325"/>
            <a:ext cx="3235960" cy="4197350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4445000" y="1965325"/>
            <a:ext cx="3235960" cy="4197350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1082040" y="3270250"/>
            <a:ext cx="2607310" cy="23355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通过观察我们发现，产品实际上在锌置换里有微弱的反应，时间越久反应越剧烈，产品表面存在淡淡的一层挂灰。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1005205" y="2646045"/>
            <a:ext cx="2780030" cy="44259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kern="0">
                <a:solidFill>
                  <a:schemeClr val="accent1"/>
                </a:solidFill>
                <a:latin typeface="+mn-ea"/>
                <a:cs typeface="+mn-ea"/>
              </a:rPr>
              <a:t>1</a:t>
            </a:r>
            <a:endParaRPr lang="en-US" altLang="zh-CN" sz="24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4792980" y="3270250"/>
            <a:ext cx="2607310" cy="23355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这层挂灰在退锌里无法完全推干净（无论硝酸浓度高低）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4672965" y="2646045"/>
            <a:ext cx="2780030" cy="44259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kern="0">
                <a:solidFill>
                  <a:schemeClr val="accent1"/>
                </a:solidFill>
                <a:latin typeface="+mn-ea"/>
                <a:cs typeface="+mn-ea"/>
              </a:rPr>
              <a:t>2</a:t>
            </a:r>
            <a:endParaRPr lang="en-US" altLang="zh-CN" sz="24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8"/>
            </p:custDataLst>
          </p:nvPr>
        </p:nvSpPr>
        <p:spPr>
          <a:xfrm>
            <a:off x="8179435" y="1965325"/>
            <a:ext cx="3235960" cy="4197350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9"/>
            </p:custDataLst>
          </p:nvPr>
        </p:nvSpPr>
        <p:spPr>
          <a:xfrm>
            <a:off x="8503920" y="3270250"/>
            <a:ext cx="2607310" cy="23355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第二次沉锌的时候，锌置换层就很不均匀。加之自动线水洗比较慢。残留药水跟素材逐渐在发生反应，即使水洗之后，这个反应也没有完全停止，所以空停的时间越久，某些位置颜色就会越深。</a:t>
            </a:r>
            <a:endParaRPr lang="zh-CN" altLang="en-US" sz="12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" name="矩形 1"/>
          <p:cNvSpPr/>
          <p:nvPr>
            <p:custDataLst>
              <p:tags r:id="rId10"/>
            </p:custDataLst>
          </p:nvPr>
        </p:nvSpPr>
        <p:spPr>
          <a:xfrm>
            <a:off x="8407400" y="2646045"/>
            <a:ext cx="2780030" cy="44259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kern="0">
                <a:solidFill>
                  <a:schemeClr val="accent1"/>
                </a:solidFill>
                <a:latin typeface="+mn-ea"/>
                <a:cs typeface="+mn-ea"/>
              </a:rPr>
              <a:t>3</a:t>
            </a:r>
            <a:endParaRPr lang="en-US" altLang="zh-CN" sz="2400" b="1" kern="0">
              <a:solidFill>
                <a:schemeClr val="accent1"/>
              </a:solidFill>
              <a:latin typeface="+mn-ea"/>
              <a:cs typeface="+mn-ea"/>
            </a:endParaRPr>
          </a:p>
        </p:txBody>
      </p:sp>
      <p:cxnSp>
        <p:nvCxnSpPr>
          <p:cNvPr id="30" name="直接连接符 29"/>
          <p:cNvCxnSpPr/>
          <p:nvPr>
            <p:custDataLst>
              <p:tags r:id="rId11"/>
            </p:custDataLst>
          </p:nvPr>
        </p:nvCxnSpPr>
        <p:spPr>
          <a:xfrm>
            <a:off x="2226310" y="5844540"/>
            <a:ext cx="337820" cy="0"/>
          </a:xfrm>
          <a:prstGeom prst="line">
            <a:avLst/>
          </a:prstGeom>
          <a:ln w="47625" cap="rnd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2"/>
            </p:custDataLst>
          </p:nvPr>
        </p:nvCxnSpPr>
        <p:spPr>
          <a:xfrm>
            <a:off x="5894070" y="5844540"/>
            <a:ext cx="337820" cy="0"/>
          </a:xfrm>
          <a:prstGeom prst="line">
            <a:avLst/>
          </a:prstGeom>
          <a:ln w="47625" cap="rnd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13"/>
            </p:custDataLst>
          </p:nvPr>
        </p:nvCxnSpPr>
        <p:spPr>
          <a:xfrm>
            <a:off x="9628505" y="5844540"/>
            <a:ext cx="337820" cy="0"/>
          </a:xfrm>
          <a:prstGeom prst="line">
            <a:avLst/>
          </a:prstGeom>
          <a:ln w="47625" cap="rnd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椭圆 11"/>
          <p:cNvSpPr/>
          <p:nvPr>
            <p:custDataLst>
              <p:tags r:id="rId14"/>
            </p:custDataLst>
          </p:nvPr>
        </p:nvSpPr>
        <p:spPr>
          <a:xfrm>
            <a:off x="1987550" y="1538605"/>
            <a:ext cx="890270" cy="89027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15"/>
            </p:custDataLst>
          </p:nvPr>
        </p:nvSpPr>
        <p:spPr>
          <a:xfrm>
            <a:off x="2017395" y="1537970"/>
            <a:ext cx="829945" cy="829945"/>
          </a:xfrm>
          <a:prstGeom prst="ellipse">
            <a:avLst/>
          </a:prstGeom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>
            <p:custDataLst>
              <p:tags r:id="rId16"/>
            </p:custDataLst>
          </p:nvPr>
        </p:nvSpPr>
        <p:spPr>
          <a:xfrm>
            <a:off x="5617845" y="1538605"/>
            <a:ext cx="890270" cy="89027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>
            <p:custDataLst>
              <p:tags r:id="rId17"/>
            </p:custDataLst>
          </p:nvPr>
        </p:nvSpPr>
        <p:spPr>
          <a:xfrm>
            <a:off x="5647690" y="1537970"/>
            <a:ext cx="829945" cy="829945"/>
          </a:xfrm>
          <a:prstGeom prst="ellipse">
            <a:avLst/>
          </a:prstGeom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>
            <p:custDataLst>
              <p:tags r:id="rId18"/>
            </p:custDataLst>
          </p:nvPr>
        </p:nvSpPr>
        <p:spPr>
          <a:xfrm>
            <a:off x="9352280" y="1538605"/>
            <a:ext cx="890270" cy="89027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19"/>
            </p:custDataLst>
          </p:nvPr>
        </p:nvSpPr>
        <p:spPr>
          <a:xfrm>
            <a:off x="9382125" y="1538605"/>
            <a:ext cx="829945" cy="829945"/>
          </a:xfrm>
          <a:prstGeom prst="ellipse">
            <a:avLst/>
          </a:prstGeom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形 23" descr="333438303937363b333438313038303bd7e9d6afbcdcb9b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270125" y="1790700"/>
            <a:ext cx="324485" cy="324485"/>
          </a:xfrm>
          <a:prstGeom prst="rect">
            <a:avLst/>
          </a:prstGeom>
        </p:spPr>
      </p:pic>
      <p:pic>
        <p:nvPicPr>
          <p:cNvPr id="26" name="图形 25" descr="333438303937363b333438313039323bcfeec4bfbcc6bbae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900420" y="1790700"/>
            <a:ext cx="323850" cy="323850"/>
          </a:xfrm>
          <a:prstGeom prst="rect">
            <a:avLst/>
          </a:prstGeom>
        </p:spPr>
      </p:pic>
      <p:pic>
        <p:nvPicPr>
          <p:cNvPr id="27" name="图形 26" descr="333438303937363b333438313037333bcad0b3a1bebad5f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652000" y="1809115"/>
            <a:ext cx="289560" cy="289560"/>
          </a:xfrm>
          <a:prstGeom prst="rect">
            <a:avLst/>
          </a:prstGeom>
        </p:spPr>
      </p:pic>
    </p:spTree>
    <p:custDataLst>
      <p:tags r:id="rId2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2"/>
          <p:cNvSpPr/>
          <p:nvPr>
            <p:custDataLst>
              <p:tags r:id="rId1"/>
            </p:custDataLst>
          </p:nvPr>
        </p:nvSpPr>
        <p:spPr>
          <a:xfrm>
            <a:off x="696595" y="2209800"/>
            <a:ext cx="5102225" cy="3612515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1001395" y="3442970"/>
            <a:ext cx="4493260" cy="21907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选择一款与素材尽量不发生反应的锌置换，就能避免这种问题的发生。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0" name="圆角矩形 59"/>
          <p:cNvSpPr/>
          <p:nvPr>
            <p:custDataLst>
              <p:tags r:id="rId3"/>
            </p:custDataLst>
          </p:nvPr>
        </p:nvSpPr>
        <p:spPr>
          <a:xfrm>
            <a:off x="961390" y="1675130"/>
            <a:ext cx="793750" cy="77787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80" name="直接连接符 79"/>
          <p:cNvCxnSpPr/>
          <p:nvPr>
            <p:custDataLst>
              <p:tags r:id="rId4"/>
            </p:custDataLst>
          </p:nvPr>
        </p:nvCxnSpPr>
        <p:spPr>
          <a:xfrm flipV="1">
            <a:off x="916305" y="3244850"/>
            <a:ext cx="466280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964565" y="2649220"/>
            <a:ext cx="4492625" cy="443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 dirty="0">
                <a:solidFill>
                  <a:schemeClr val="accent1"/>
                </a:solidFill>
                <a:latin typeface="+mn-ea"/>
                <a:cs typeface="+mn-ea"/>
              </a:rPr>
              <a:t>选择更适合的锌置换</a:t>
            </a:r>
            <a:endParaRPr lang="zh-CN" altLang="en-US" sz="22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3" name="矩形: 圆角 2"/>
          <p:cNvSpPr/>
          <p:nvPr>
            <p:custDataLst>
              <p:tags r:id="rId6"/>
            </p:custDataLst>
          </p:nvPr>
        </p:nvSpPr>
        <p:spPr>
          <a:xfrm>
            <a:off x="6393815" y="2209800"/>
            <a:ext cx="5102225" cy="3612515"/>
          </a:xfrm>
          <a:prstGeom prst="roundRect">
            <a:avLst>
              <a:gd name="adj" fmla="val 0"/>
            </a:avLst>
          </a:prstGeom>
          <a:solidFill>
            <a:schemeClr val="tx1">
              <a:lumMod val="40000"/>
              <a:lumOff val="60000"/>
              <a:alpha val="1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endParaRPr lang="zh-CN" altLang="en-US" sz="144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6698615" y="3448050"/>
            <a:ext cx="4493260" cy="21805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在没有找到合适的锌置换的情况下，尽量缩短锌置换的时间，降低产品反应风险。同时在退锌液里增加一些氟化物，用于去除表面的灰膜。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圆角矩形 39"/>
          <p:cNvSpPr/>
          <p:nvPr>
            <p:custDataLst>
              <p:tags r:id="rId8"/>
            </p:custDataLst>
          </p:nvPr>
        </p:nvSpPr>
        <p:spPr>
          <a:xfrm>
            <a:off x="6658610" y="1675130"/>
            <a:ext cx="793750" cy="77787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74" name="直接连接符 73"/>
          <p:cNvCxnSpPr/>
          <p:nvPr>
            <p:custDataLst>
              <p:tags r:id="rId9"/>
            </p:custDataLst>
          </p:nvPr>
        </p:nvCxnSpPr>
        <p:spPr>
          <a:xfrm flipV="1">
            <a:off x="6614160" y="3250565"/>
            <a:ext cx="4662170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6664325" y="2649220"/>
            <a:ext cx="4492625" cy="443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</a:rPr>
              <a:t>缩短锌置换时间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/>
              <a:t>解决办法</a:t>
            </a:r>
            <a:endParaRPr lang="zh-CN" altLang="en-US"/>
          </a:p>
        </p:txBody>
      </p:sp>
    </p:spTree>
    <p:custDataLst>
      <p:tags r:id="rId1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7219315" y="342265"/>
            <a:ext cx="4139565" cy="504190"/>
          </a:xfrm>
        </p:spPr>
        <p:txBody>
          <a:bodyPr>
            <a:normAutofit lnSpcReduction="20000"/>
          </a:bodyPr>
          <a:lstStyle/>
          <a:p>
            <a:r>
              <a:rPr lang="zh-CN" altLang="en-US"/>
              <a:t>深圳市恒享表面处理技术有限公司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程海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4"/>
</p:tagLst>
</file>

<file path=ppt/tags/tag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2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2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2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母版标题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8"/>
</p:tagLst>
</file>

<file path=ppt/tags/tag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3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"/>
</p:tagLst>
</file>

<file path=ppt/tags/tag4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4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60"/>
</p:tagLst>
</file>

<file path=ppt/tags/tag48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60"/>
</p:tagLst>
</file>

<file path=ppt/tags/tag4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</p:tagLst>
</file>

<file path=ppt/tags/tag53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  <p:tag name="KSO_WM_UNIT_VALUE" val="162"/>
</p:tagLst>
</file>

<file path=ppt/tags/tag54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5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5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6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6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408"/>
</p:tagLst>
</file>

<file path=ppt/tags/tag6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</p:tagLst>
</file>

<file path=ppt/tags/tag7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7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母版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0"/>
</p:tagLst>
</file>

<file path=ppt/tags/tag8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89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9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9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  <p:tag name="KSO_WM_TEMPLATE_CATEGORY" val="custom"/>
  <p:tag name="KSO_WM_TEMPLATE_INDEX" val="20238627"/>
</p:tagLst>
</file>

<file path=ppt/tags/tag10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50"/>
  <p:tag name="KSO_WM_TEMPLATE_CATEGORY" val="custom"/>
  <p:tag name="KSO_WM_TEMPLATE_INDEX" val="20238627"/>
</p:tagLst>
</file>

<file path=ppt/tags/tag10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8627"/>
  <p:tag name="KSO_WM_TEMPLATE_CATEGORY" val="custom"/>
  <p:tag name="KSO_WM_TEMPLATE_MASTER_TYPE" val="0"/>
</p:tagLst>
</file>

<file path=ppt/tags/tag10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8627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ISCONTENTSTITLE" val="0"/>
  <p:tag name="KSO_WM_UNIT_PRESET_TEXT" val="单击此处添加标题"/>
  <p:tag name="KSO_WM_UNIT_TEXT_TYPE" val="1"/>
  <p:tag name="KSO_WM_UNIT_VALUE" val="20"/>
</p:tagLst>
</file>

<file path=ppt/tags/tag10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8627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ISCONTENTSTITLE" val="0"/>
  <p:tag name="KSO_WM_UNIT_PRESET_TEXT" val="SIMPLE"/>
  <p:tag name="KSO_WM_UNIT_TEXT_TYPE" val="1"/>
  <p:tag name="KSO_WM_UNIT_VALUE" val="24"/>
</p:tagLst>
</file>

<file path=ppt/tags/tag108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8627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TEXT_LAYER_COUNT" val="1"/>
  <p:tag name="KSO_WM_UNIT_PRESET_TEXT" val="金山办公软件有限公司"/>
  <p:tag name="KSO_WM_UNIT_VALUE" val="11"/>
  <p:tag name="KSO_WM_UNIT_TEXT_TYPE" val="1"/>
</p:tagLst>
</file>

<file path=ppt/tags/tag10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8627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TEXT_LAYER_COUNT" val="1"/>
  <p:tag name="KSO_WM_UNIT_PRESET_TEXT" val="汇报人：WPS"/>
  <p:tag name="KSO_WM_UNIT_VALUE" val="11"/>
  <p:tag name="KSO_WM_UNIT_TEXT_TYPE" val="1"/>
</p:tagLst>
</file>

<file path=ppt/tags/tag110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8627"/>
  <p:tag name="KSO_WM_TEMPLATE_CATEGORY" val="custom"/>
  <p:tag name="KSO_WM_SLIDE_INDEX" val="1"/>
  <p:tag name="KSO_WM_SLIDE_ID" val="custom20238627_1"/>
  <p:tag name="KSO_WM_TEMPLATE_MASTER_TYPE" val="0"/>
  <p:tag name="KSO_WM_SLIDE_LAYOUT" val="a_b_f"/>
  <p:tag name="KSO_WM_SLIDE_LAYOUT_CNT" val="1_1_2"/>
  <p:tag name="KSO_WM_SLIDE_THEME_ID" val="3401931"/>
  <p:tag name="KSO_WM_SLIDE_THEME_NAME" val="简约风克莱因蓝工作汇报模板"/>
</p:tagLst>
</file>

<file path=ppt/tags/tag1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8627_7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ISCONTENTSTITLE" val="0"/>
  <p:tag name="KSO_WM_UNIT_PRESET_TEXT" val="章节副标题"/>
  <p:tag name="KSO_WM_UNIT_TEXT_TYPE" val="1"/>
</p:tagLst>
</file>

<file path=ppt/tags/tag11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20238627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PRESET_TEXT_INDEX" val="-1"/>
  <p:tag name="KSO_WM_UNIT_PRESET_TEXT_LEN" val="0"/>
</p:tagLst>
</file>

<file path=ppt/tags/tag113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8627"/>
  <p:tag name="KSO_WM_TEMPLATE_CATEGORY" val="custom"/>
  <p:tag name="KSO_WM_SLIDE_INDEX" val="7"/>
  <p:tag name="KSO_WM_SLIDE_ID" val="custom20238627_7"/>
  <p:tag name="KSO_WM_TEMPLATE_MASTER_TYPE" val="0"/>
  <p:tag name="KSO_WM_SLIDE_LAYOUT" val="a_b_e"/>
  <p:tag name="KSO_WM_SLIDE_LAYOUT_CNT" val="1_1_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40492963_1*i*1"/>
  <p:tag name="KSO_WM_TEMPLATE_CATEGORY" val="custom"/>
  <p:tag name="KSO_WM_TEMPLATE_INDEX" val="40492963"/>
  <p:tag name="KSO_WM_UNIT_LAYERLEVEL" val="1"/>
  <p:tag name="KSO_WM_TAG_VERSION" val="3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40492963_1*i*3"/>
  <p:tag name="KSO_WM_TEMPLATE_CATEGORY" val="custom"/>
  <p:tag name="KSO_WM_TEMPLATE_INDEX" val="40492963"/>
  <p:tag name="KSO_WM_UNIT_LAYERLEVEL" val="1"/>
  <p:tag name="KSO_WM_TAG_VERSION" val="3.0"/>
  <p:tag name="KSO_WM_BEAUTIFY_FLAG" val="#wm#"/>
</p:tagLst>
</file>

<file path=ppt/tags/tag1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40492963_1*a*1"/>
  <p:tag name="KSO_WM_TEMPLATE_CATEGORY" val="custom"/>
  <p:tag name="KSO_WM_TEMPLATE_INDEX" val="40492963"/>
  <p:tag name="KSO_WM_UNIT_LAYERLEVEL" val="1"/>
  <p:tag name="KSO_WM_TAG_VERSION" val="3.0"/>
  <p:tag name="KSO_WM_BEAUTIFY_FLAG" val="#wm#"/>
  <p:tag name="KSO_WM_UNIT_TEXT_TYPE" val="1"/>
  <p:tag name="KSO_WM_UNIT_PRESET_TEXT" val="单击此处添加标题内容"/>
  <p:tag name="KSO_WM_UNIT_VALUE" val="24"/>
</p:tagLst>
</file>

<file path=ppt/tags/tag117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40492963_1*f*1"/>
  <p:tag name="KSO_WM_TEMPLATE_CATEGORY" val="custom"/>
  <p:tag name="KSO_WM_TEMPLATE_INDEX" val="40492963"/>
  <p:tag name="KSO_WM_UNIT_LAYERLEVEL" val="1"/>
  <p:tag name="KSO_WM_TAG_VERSION" val="3.0"/>
  <p:tag name="KSO_WM_BEAUTIFY_FLAG" val="#wm#"/>
  <p:tag name="KSO_WM_UNIT_TEXT_TYPE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"/>
  <p:tag name="KSO_WM_UNIT_VALUE" val="215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40492963_1*i*2"/>
  <p:tag name="KSO_WM_TEMPLATE_CATEGORY" val="custom"/>
  <p:tag name="KSO_WM_TEMPLATE_INDEX" val="40492963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40492963_1*i*4"/>
  <p:tag name="KSO_WM_TEMPLATE_CATEGORY" val="custom"/>
  <p:tag name="KSO_WM_TEMPLATE_INDEX" val="40492963"/>
  <p:tag name="KSO_WM_UNIT_LAYERLEVEL" val="1"/>
  <p:tag name="KSO_WM_TAG_VERSION" val="3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40492963_1*i*5"/>
  <p:tag name="KSO_WM_TEMPLATE_CATEGORY" val="custom"/>
  <p:tag name="KSO_WM_TEMPLATE_INDEX" val="40492963"/>
  <p:tag name="KSO_WM_UNIT_LAYERLEVEL" val="1"/>
  <p:tag name="KSO_WM_TAG_VERSION" val="3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40492963_1*i*6"/>
  <p:tag name="KSO_WM_TEMPLATE_CATEGORY" val="custom"/>
  <p:tag name="KSO_WM_TEMPLATE_INDEX" val="40492963"/>
  <p:tag name="KSO_WM_UNIT_LAYERLEVEL" val="1"/>
  <p:tag name="KSO_WM_TAG_VERSION" val="3.0"/>
  <p:tag name="KSO_WM_BEAUTIFY_FLAG" val="#wm#"/>
</p:tagLst>
</file>

<file path=ppt/tags/tag122.xml><?xml version="1.0" encoding="utf-8"?>
<p:tagLst xmlns:p="http://schemas.openxmlformats.org/presentationml/2006/main">
  <p:tag name="KSO_WM_SLIDE_ID" val="custom40492963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848*384"/>
  <p:tag name="KSO_WM_SLIDE_POSITION" val="55*77"/>
  <p:tag name="KSO_WM_TAG_VERSION" val="3.0"/>
  <p:tag name="KSO_WM_BEAUTIFY_FLAG" val="#wm#"/>
  <p:tag name="KSO_WM_TEMPLATE_CATEGORY" val="custom"/>
  <p:tag name="KSO_WM_TEMPLATE_INDEX" val="20238627"/>
  <p:tag name="KSO_WM_SLIDE_LAYOUT" val="a_f"/>
  <p:tag name="KSO_WM_SLIDE_LAYOUT_CNT" val="1_1"/>
</p:tagLst>
</file>

<file path=ppt/tags/tag123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2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UNIT_TEXT_FILL_FORE_SCHEMECOLOR_INDEX" val="13"/>
  <p:tag name="KSO_WM_UNIT_TEXT_FILL_TYPE" val="1"/>
  <p:tag name="KSO_WM_UNIT_USESOURCEFORMAT_APPLY" val="0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6_2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SUBTYPE" val="a"/>
  <p:tag name="KSO_WM_UNIT_NOCLEAR" val="0"/>
  <p:tag name="KSO_WM_DIAGRAM_GROUP_CODE" val="n1-1"/>
  <p:tag name="KSO_WM_UNIT_TYPE" val="n_h_h_f"/>
  <p:tag name="KSO_WM_UNIT_INDEX" val="1_2_2_1"/>
  <p:tag name="KSO_WM_UNIT_VALUE" val="10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6_2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SUBTYPE" val="a"/>
  <p:tag name="KSO_WM_UNIT_NOCLEAR" val="0"/>
  <p:tag name="KSO_WM_DIAGRAM_GROUP_CODE" val="n1-1"/>
  <p:tag name="KSO_WM_UNIT_TYPE" val="n_h_h_f"/>
  <p:tag name="KSO_WM_UNIT_INDEX" val="1_2_1_1"/>
  <p:tag name="KSO_WM_UNIT_VALUE" val="116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6_2*n_h_h_f*1_2_3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SUBTYPE" val="a"/>
  <p:tag name="KSO_WM_UNIT_NOCLEAR" val="0"/>
  <p:tag name="KSO_WM_DIAGRAM_GROUP_CODE" val="n1-1"/>
  <p:tag name="KSO_WM_UNIT_TYPE" val="n_h_h_f"/>
  <p:tag name="KSO_WM_UNIT_INDEX" val="1_2_3_1"/>
  <p:tag name="KSO_WM_UNIT_VALUE" val="116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2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2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3_1"/>
  <p:tag name="KSO_WM_UNIT_ID" val="diagram20231636_2*n_h_h_i*1_2_3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3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2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UNIT_LINE_FILL_TYPE" val="2"/>
  <p:tag name="KSO_WM_UNIT_USESOURCEFORMAT_APPLY" val="0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a"/>
  <p:tag name="KSO_WM_UNIT_INDEX" val="1"/>
  <p:tag name="KSO_WM_UNIT_ID" val="diagram20231636_2*a*1"/>
  <p:tag name="KSO_WM_TEMPLATE_CATEGORY" val="diagram"/>
  <p:tag name="KSO_WM_TEMPLATE_INDEX" val="20231636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32.xml><?xml version="1.0" encoding="utf-8"?>
<p:tagLst xmlns:p="http://schemas.openxmlformats.org/presentationml/2006/main">
  <p:tag name="KSO_WM_SLIDE_ID" val="diagram20231636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8627"/>
  <p:tag name="KSO_WM_SLIDE_TYPE" val="text"/>
  <p:tag name="KSO_WM_SLIDE_SUBTYPE" val="diag"/>
  <p:tag name="KSO_WM_SLIDE_SIZE" val="851.507*346.68"/>
  <p:tag name="KSO_WM_SLIDE_POSITION" val="55.1157*132.359"/>
  <p:tag name="KSO_WM_SLIDE_LAYOUT" val="a_n"/>
  <p:tag name="KSO_WM_SLIDE_LAYOUT_CNT" val="1_1"/>
  <p:tag name="KSO_WM_SPECIAL_SOURCE" val="bdnull"/>
  <p:tag name="KSO_WM_DIAGRAM_GROUP_CODE" val="n1-1"/>
  <p:tag name="KSO_WM_SLIDE_DIAGTYPE" val="n"/>
</p:tagLst>
</file>

<file path=ppt/tags/tag13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33205_2*a*1"/>
  <p:tag name="KSO_WM_TEMPLATE_CATEGORY" val="diagram"/>
  <p:tag name="KSO_WM_TEMPLATE_INDEX" val="20233205"/>
  <p:tag name="KSO_WM_UNIT_LAYERLEVEL" val="1"/>
  <p:tag name="KSO_WM_TAG_VERSION" val="3.0"/>
  <p:tag name="KSO_WM_BEAUTIFY_FLAG" val="#wm#"/>
  <p:tag name="KSO_WM_DIAGRAM_GROUP_CODE" val="l1-1"/>
  <p:tag name="KSO_WM_UNIT_PRESET_TEXT" val="单击此处添加标题"/>
  <p:tag name="KSO_WM_UNIT_TEXT_TYPE" val="1"/>
  <p:tag name="KSO_WM_UNIT_TEXT_FILL_FORE_SCHEMECOLOR_INDEX" val="13"/>
  <p:tag name="KSO_WM_UNIT_TEXT_FILL_TYPE" val="1"/>
  <p:tag name="KSO_WM_UNIT_USESOURCEFORMAT_APPLY" val="0"/>
</p:tagLst>
</file>

<file path=ppt/tags/tag134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i*1_1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35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i*1_2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36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f*1_1_1"/>
  <p:tag name="KSO_WM_TEMPLATE_CATEGORY" val="diagram"/>
  <p:tag name="KSO_WM_TEMPLATE_INDEX" val="20233205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14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"/>
  <p:tag name="KSO_WM_UNIT_TEXT_FILL_FORE_SCHEMECOLOR_INDEX" val="1"/>
  <p:tag name="KSO_WM_UNIT_TEXT_FILL_TYPE" val="1"/>
  <p:tag name="KSO_WM_UNIT_USESOURCEFORMAT_APPLY" val="0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5_2*l_h_a*1_1_1"/>
  <p:tag name="KSO_WM_TEMPLATE_CATEGORY" val="diagram"/>
  <p:tag name="KSO_WM_TEMPLATE_INDEX" val="20233205"/>
  <p:tag name="KSO_WM_UNIT_LAYERLEVEL" val="1_1_1"/>
  <p:tag name="KSO_WM_TAG_VERSION" val="3.0"/>
  <p:tag name="KSO_WM_UNIT_TEXT_FILL_FORE_SCHEMECOLOR_INDEX_BRIGHTNESS" val="0.15"/>
  <p:tag name="KSO_WM_DIAGRAM_GROUP_CODE" val="l1-1"/>
  <p:tag name="KSO_WM_DIAGRAM_VIRTUALLY_FRAME" val="{&quot;height&quot;:376.54998779296875,&quot;left&quot;:56.750006103515624,&quot;top&quot;:114.90000610351562,&quot;width&quot;:846.5499877929688}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UNIT_USESOURCEFORMAT_APPLY" val="0"/>
</p:tagLst>
</file>

<file path=ppt/tags/tag138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f*1_2_1"/>
  <p:tag name="KSO_WM_TEMPLATE_CATEGORY" val="diagram"/>
  <p:tag name="KSO_WM_TEMPLATE_INDEX" val="20233205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36"/>
  <p:tag name="KSO_WM_BEAUTIFY_FLAG" val="#wm#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"/>
  <p:tag name="KSO_WM_UNIT_TEXT_FILL_FORE_SCHEMECOLOR_INDEX" val="1"/>
  <p:tag name="KSO_WM_UNIT_TEXT_FILL_TYPE" val="1"/>
  <p:tag name="KSO_WM_UNIT_USESOURCEFORMAT_APPLY" val="0"/>
</p:tagLst>
</file>

<file path=ppt/tags/tag1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5_2*l_h_a*1_2_1"/>
  <p:tag name="KSO_WM_TEMPLATE_CATEGORY" val="diagram"/>
  <p:tag name="KSO_WM_TEMPLATE_INDEX" val="20233205"/>
  <p:tag name="KSO_WM_UNIT_LAYERLEVEL" val="1_1_1"/>
  <p:tag name="KSO_WM_TAG_VERSION" val="3.0"/>
  <p:tag name="KSO_WM_UNIT_TEXT_FILL_FORE_SCHEMECOLOR_INDEX_BRIGHTNESS" val="0.15"/>
  <p:tag name="KSO_WM_DIAGRAM_GROUP_CODE" val="l1-1"/>
  <p:tag name="KSO_WM_DIAGRAM_VIRTUALLY_FRAME" val="{&quot;height&quot;:376.54998779296875,&quot;left&quot;:56.750006103515624,&quot;top&quot;:114.90000610351562,&quot;width&quot;:846.5499877929688}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UNIT_USESOURCEFORMAT_APPLY" val="0"/>
</p:tagLst>
</file>

<file path=ppt/tags/tag140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i*1_3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41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f*1_3_1"/>
  <p:tag name="KSO_WM_TEMPLATE_CATEGORY" val="diagram"/>
  <p:tag name="KSO_WM_TEMPLATE_INDEX" val="20233205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36"/>
  <p:tag name="KSO_WM_BEAUTIFY_FLAG" val="#wm#"/>
  <p:tag name="KSO_WM_UNIT_PRESET_TEXT" val="单击此处添加文本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"/>
  <p:tag name="KSO_WM_UNIT_TEXT_FILL_FORE_SCHEMECOLOR_INDEX" val="1"/>
  <p:tag name="KSO_WM_UNIT_TEXT_FILL_TYPE" val="1"/>
  <p:tag name="KSO_WM_UNIT_USESOURCEFORMAT_APPLY" val="0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5_2*l_h_a*1_3_1"/>
  <p:tag name="KSO_WM_TEMPLATE_CATEGORY" val="diagram"/>
  <p:tag name="KSO_WM_TEMPLATE_INDEX" val="20233205"/>
  <p:tag name="KSO_WM_UNIT_LAYERLEVEL" val="1_1_1"/>
  <p:tag name="KSO_WM_TAG_VERSION" val="3.0"/>
  <p:tag name="KSO_WM_UNIT_TEXT_FILL_FORE_SCHEMECOLOR_INDEX_BRIGHTNESS" val="0.15"/>
  <p:tag name="KSO_WM_DIAGRAM_GROUP_CODE" val="l1-1"/>
  <p:tag name="KSO_WM_DIAGRAM_VIRTUALLY_FRAME" val="{&quot;height&quot;:376.54998779296875,&quot;left&quot;:56.750006103515624,&quot;top&quot;:114.90000610351562,&quot;width&quot;:846.5499877929688}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UNIT_USESOURCEFORMAT_APPLY" val="0"/>
</p:tagLst>
</file>

<file path=ppt/tags/tag143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i*1_1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UNIT_LINE_FILL_TYPE" val="2"/>
  <p:tag name="KSO_WM_UNIT_USESOURCEFORMAT_APPLY" val="0"/>
</p:tagLst>
</file>

<file path=ppt/tags/tag144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i*1_2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UNIT_LINE_FILL_TYPE" val="2"/>
  <p:tag name="KSO_WM_UNIT_USESOURCEFORMAT_APPLY" val="0"/>
</p:tagLst>
</file>

<file path=ppt/tags/tag145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i*1_3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UNIT_LINE_FILL_TYPE" val="2"/>
  <p:tag name="KSO_WM_UNIT_USESOURCEFORMAT_APPLY" val="0"/>
</p:tagLst>
</file>

<file path=ppt/tags/tag146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i*1_1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47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i*1_1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48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i*1_2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49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i*1_2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50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i*1_3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51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i*1_3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0"/>
</p:tagLst>
</file>

<file path=ppt/tags/tag152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x*1_1_1"/>
  <p:tag name="KSO_WM_TEMPLATE_CATEGORY" val="diagram"/>
  <p:tag name="KSO_WM_TEMPLATE_INDEX" val="20233205"/>
  <p:tag name="KSO_WM_UNIT_LAYERLEVEL" val="1_1_1"/>
  <p:tag name="KSO_WM_TAG_VERSION" val="3.0"/>
  <p:tag name="KSO_WM_UNIT_VALUE" val="59*71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FILL_TYPE" val="1"/>
  <p:tag name="KSO_WM_UNIT_FILL_FORE_SCHEMECOLOR_INDEX" val="14"/>
  <p:tag name="KSO_WM_UNIT_FILL_FORE_SCHEMECOLOR_INDEX_BRIGHTNESS" val="0"/>
  <p:tag name="KSO_WM_UNIT_USESOURCEFORMAT_APPLY" val="0"/>
</p:tagLst>
</file>

<file path=ppt/tags/tag153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VALUE" val="90*8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3205_2*l_h_x*1_2_1"/>
  <p:tag name="KSO_WM_TEMPLATE_CATEGORY" val="diagram"/>
  <p:tag name="KSO_WM_TEMPLATE_INDEX" val="2023320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FILL_TYPE" val="1"/>
  <p:tag name="KSO_WM_UNIT_FILL_FORE_SCHEMECOLOR_INDEX" val="14"/>
  <p:tag name="KSO_WM_UNIT_FILL_FORE_SCHEMECOLOR_INDEX_BRIGHTNESS" val="0"/>
  <p:tag name="KSO_WM_UNIT_USESOURCEFORMAT_APPLY" val="0"/>
</p:tagLst>
</file>

<file path=ppt/tags/tag154.xml><?xml version="1.0" encoding="utf-8"?>
<p:tagLst xmlns:p="http://schemas.openxmlformats.org/presentationml/2006/main">
  <p:tag name="KSO_WM_DIAGRAM_VIRTUALLY_FRAME" val="{&quot;height&quot;:376.54998779296875,&quot;left&quot;:56.750006103515624,&quot;top&quot;:114.90000610351562,&quot;width&quot;:846.5499877929688}"/>
  <p:tag name="KSO_WM_UNIT_HIGHLIGHT" val="0"/>
  <p:tag name="KSO_WM_UNIT_COMPATIBLE" val="0"/>
  <p:tag name="KSO_WM_UNIT_DIAGRAM_ISNUMVISUAL" val="0"/>
  <p:tag name="KSO_WM_UNIT_DIAGRAM_ISREFERUNIT" val="0"/>
  <p:tag name="KSO_WM_UNIT_ID" val="diagram20233205_2*l_h_x*1_3_1"/>
  <p:tag name="KSO_WM_TEMPLATE_CATEGORY" val="diagram"/>
  <p:tag name="KSO_WM_TEMPLATE_INDEX" val="20233205"/>
  <p:tag name="KSO_WM_UNIT_LAYERLEVEL" val="1_1_1"/>
  <p:tag name="KSO_WM_TAG_VERSION" val="3.0"/>
  <p:tag name="KSO_WM_UNIT_VALUE" val="22*22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FILL_TYPE" val="1"/>
  <p:tag name="KSO_WM_UNIT_FILL_FORE_SCHEMECOLOR_INDEX" val="14"/>
  <p:tag name="KSO_WM_UNIT_FILL_FORE_SCHEMECOLOR_INDEX_BRIGHTNESS" val="0"/>
  <p:tag name="KSO_WM_UNIT_USESOURCEFORMAT_APPLY" val="0"/>
</p:tagLst>
</file>

<file path=ppt/tags/tag155.xml><?xml version="1.0" encoding="utf-8"?>
<p:tagLst xmlns:p="http://schemas.openxmlformats.org/presentationml/2006/main">
  <p:tag name="KSO_WM_SLIDE_ID" val="diagram20233205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20238627"/>
  <p:tag name="KSO_WM_SLIDE_TYPE" val="text"/>
  <p:tag name="KSO_WM_SLIDE_SUBTYPE" val="diag"/>
  <p:tag name="KSO_WM_SLIDE_SIZE" val="837.65*364.15"/>
  <p:tag name="KSO_WM_SLIDE_POSITION" val="61.2*121.1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1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973_1*l_h_i*1_1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5,&quot;left&quot;:54.85,&quot;top&quot;:131.9,&quot;width&quot;:850.3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1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973_1*l_h_f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5,&quot;left&quot;:54.85,&quot;top&quot;:131.9,&quot;width&quot;:850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32"/>
  <p:tag name="KSO_WM_UNIT_TEXT_TYPE" val="1"/>
  <p:tag name="KSO_WM_UNIT_TEXT_LAYER_COUNT" val="1"/>
  <p:tag name="KSO_WM_UNIT_PRESET_TEXT" val="单击此处添加正文，文字是您思想的提炼，请言简意赅的阐述您的观点。单击此处添加正文，文字是您思想的提炼，请言简意赅的阐述您的观点。单击此处添加正文，文字是您思想的提炼，请言简意赅的阐述您的观点"/>
  <p:tag name="KSO_WM_UNIT_TEXT_FILL_FORE_SCHEMECOLOR_INDEX" val="1"/>
  <p:tag name="KSO_WM_UNIT_TEXT_FILL_TYPE" val="1"/>
  <p:tag name="KSO_WM_UNIT_USESOURCEFORMAT_APPLY" val="0"/>
</p:tagLst>
</file>

<file path=ppt/tags/tag15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73_1*l_h_i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5,&quot;left&quot;:54.85,&quot;top&quot;:131.9,&quot;width&quot;:850.3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5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73_1*l_h_i*1_1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5,&quot;left&quot;:54.85,&quot;top&quot;:131.9,&quot;width&quot;:850.3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6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73_1*l_h_a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5,&quot;left&quot;:54.85,&quot;top&quot;:131.9,&quot;width&quot;:850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16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973_1*l_h_i*1_2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5,&quot;left&quot;:54.85,&quot;top&quot;:131.9,&quot;width&quot;:850.35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0"/>
</p:tagLst>
</file>

<file path=ppt/tags/tag16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73_1*l_h_f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5,&quot;left&quot;:54.85,&quot;top&quot;:131.9,&quot;width&quot;:850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32"/>
  <p:tag name="KSO_WM_UNIT_TEXT_TYPE" val="1"/>
  <p:tag name="KSO_WM_UNIT_TEXT_LAYER_COUNT" val="1"/>
  <p:tag name="KSO_WM_UNIT_PRESET_TEXT" val="单击此处添加正文，文字是您思想的提炼，请言简意赅的阐述您的观点。单击此处添加正文，文字是您思想的提炼，请言简意赅的阐述您的观点。单击此处添加正文，文字是您思想的提炼，请言简意赅的阐述您的观点"/>
  <p:tag name="KSO_WM_UNIT_TEXT_FILL_FORE_SCHEMECOLOR_INDEX" val="1"/>
  <p:tag name="KSO_WM_UNIT_TEXT_FILL_TYPE" val="1"/>
  <p:tag name="KSO_WM_UNIT_USESOURCEFORMAT_APPLY" val="0"/>
</p:tagLst>
</file>

<file path=ppt/tags/tag16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973_1*l_h_i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5,&quot;left&quot;:54.85,&quot;top&quot;:131.9,&quot;width&quot;:850.3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16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973_1*l_h_i*1_2_2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5,&quot;left&quot;:54.85,&quot;top&quot;:131.9,&quot;width&quot;:850.3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0"/>
</p:tagLst>
</file>

<file path=ppt/tags/tag16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973_1*l_h_a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326.55,&quot;left&quot;:54.85,&quot;top&quot;:131.9,&quot;width&quot;:850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0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973_1*a*1"/>
  <p:tag name="KSO_WM_TEMPLATE_CATEGORY" val="diagram"/>
  <p:tag name="KSO_WM_TEMPLATE_INDEX" val="20231973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67.xml><?xml version="1.0" encoding="utf-8"?>
<p:tagLst xmlns:p="http://schemas.openxmlformats.org/presentationml/2006/main">
  <p:tag name="KSO_WM_SLIDE_ID" val="diagram20231973_1"/>
  <p:tag name="KSO_WM_TEMPLATE_SUBCATEGORY" val="0"/>
  <p:tag name="KSO_WM_TEMPLATE_MASTER_TYPE" val="0"/>
  <p:tag name="KSO_WM_TEMPLATE_COLOR_TYPE" val="0"/>
  <p:tag name="KSO_WM_SLIDE_TYPE" val="text"/>
  <p:tag name="KSO_WM_SLIDE_SUBTYPE" val="diag"/>
  <p:tag name="KSO_WM_SLIDE_ITEM_CNT" val="2"/>
  <p:tag name="KSO_WM_SLIDE_INDEX" val="1"/>
  <p:tag name="KSO_WM_SLIDE_SIZE" val="850.35*326.55"/>
  <p:tag name="KSO_WM_SLIDE_POSITION" val="54.85*131.9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8627"/>
  <p:tag name="KSO_WM_SLIDE_LAYOUT" val="a_l"/>
  <p:tag name="KSO_WM_SLIDE_LAYOUT_CNT" val="1_1"/>
  <p:tag name="KSO_WM_SPECIAL_SOURCE" val="bdnull"/>
</p:tagLst>
</file>

<file path=ppt/tags/tag1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8627_9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ISCONTENTSTITLE" val="0"/>
  <p:tag name="KSO_WM_UNIT_PRESET_TEXT" val="感谢观看"/>
  <p:tag name="KSO_WM_UNIT_VALUE" val="10"/>
  <p:tag name="KSO_WM_UNIT_TEXT_TYPE" val="1"/>
</p:tagLst>
</file>

<file path=ppt/tags/tag16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8627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ISCONTENTSTITLE" val="0"/>
  <p:tag name="KSO_WM_UNIT_PRESET_TEXT" val="Thank you"/>
</p:tagLst>
</file>

<file path=ppt/tags/tag170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8627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TEXT_LAYER_COUNT" val="1"/>
  <p:tag name="KSO_WM_UNIT_PRESET_TEXT" val="金山办公软件有限公司"/>
  <p:tag name="KSO_WM_UNIT_VALUE" val="11"/>
  <p:tag name="KSO_WM_UNIT_TEXT_TYPE" val="1"/>
</p:tagLst>
</file>

<file path=ppt/tags/tag17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8627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TEXT_LAYER_COUNT" val="1"/>
  <p:tag name="KSO_WM_UNIT_PRESET_TEXT" val="汇报人：WPS"/>
  <p:tag name="KSO_WM_UNIT_VALUE" val="11"/>
  <p:tag name="KSO_WM_UNIT_TEXT_TYPE" val="1"/>
</p:tagLst>
</file>

<file path=ppt/tags/tag172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8627"/>
  <p:tag name="KSO_WM_TEMPLATE_CATEGORY" val="custom"/>
  <p:tag name="KSO_WM_SLIDE_INDEX" val="9"/>
  <p:tag name="KSO_WM_SLIDE_ID" val="custom20238627_9"/>
  <p:tag name="KSO_WM_TEMPLATE_MASTER_TYPE" val="0"/>
  <p:tag name="KSO_WM_SLIDE_LAYOUT" val="a_b_f"/>
  <p:tag name="KSO_WM_SLIDE_LAYOUT_CNT" val="1_1_2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简约风克莱因蓝工作汇报模板">
  <a:themeElements>
    <a:clrScheme name="克莱因简约风">
      <a:dk1>
        <a:srgbClr val="000000"/>
      </a:dk1>
      <a:lt1>
        <a:srgbClr val="FFFFFF"/>
      </a:lt1>
      <a:dk2>
        <a:srgbClr val="000C28"/>
      </a:dk2>
      <a:lt2>
        <a:srgbClr val="F9FBFF"/>
      </a:lt2>
      <a:accent1>
        <a:srgbClr val="3260FF"/>
      </a:accent1>
      <a:accent2>
        <a:srgbClr val="58B3F9"/>
      </a:accent2>
      <a:accent3>
        <a:srgbClr val="F6B900"/>
      </a:accent3>
      <a:accent4>
        <a:srgbClr val="FF7B23"/>
      </a:accent4>
      <a:accent5>
        <a:srgbClr val="F83A3A"/>
      </a:accent5>
      <a:accent6>
        <a:srgbClr val="FE8282"/>
      </a:accent6>
      <a:hlink>
        <a:srgbClr val="304FFE"/>
      </a:hlink>
      <a:folHlink>
        <a:srgbClr val="492067"/>
      </a:folHlink>
    </a:clrScheme>
    <a:fontScheme name="自定义 15">
      <a:majorFont>
        <a:latin typeface="Arial"/>
        <a:ea typeface="MiSans Heavy "/>
        <a:cs typeface=""/>
      </a:majorFont>
      <a:minorFont>
        <a:latin typeface="Arial"/>
        <a:ea typeface="MiSans Heavy 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679</Words>
  <Application>WPS 演示</Application>
  <PresentationFormat>宽屏</PresentationFormat>
  <Paragraphs>67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宋体</vt:lpstr>
      <vt:lpstr>Wingdings</vt:lpstr>
      <vt:lpstr>Arial Unicode MS</vt:lpstr>
      <vt:lpstr>Calibri</vt:lpstr>
      <vt:lpstr>微软雅黑</vt:lpstr>
      <vt:lpstr>Wingdings</vt:lpstr>
      <vt:lpstr>MiSans Heavy</vt:lpstr>
      <vt:lpstr>WPS</vt:lpstr>
      <vt:lpstr>简约风克莱因蓝工作汇报模板</vt:lpstr>
      <vt:lpstr>单击此处添加标题</vt:lpstr>
      <vt:lpstr>添加章节标题</vt:lpstr>
      <vt:lpstr>单击此处添加标题内容</vt:lpstr>
      <vt:lpstr>单击此处添加标题</vt:lpstr>
      <vt:lpstr>单击此处添加标题</vt:lpstr>
      <vt:lpstr>单击此处添加标题</vt:lpstr>
      <vt:lpstr>感谢观看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程海</cp:lastModifiedBy>
  <cp:revision>5</cp:revision>
  <dcterms:created xsi:type="dcterms:W3CDTF">2023-08-09T12:44:00Z</dcterms:created>
  <dcterms:modified xsi:type="dcterms:W3CDTF">2026-07-29T09:19:55Z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A1F86C2F8BE749EEAE5A89670E3E9211_12</vt:lpwstr>
  </property>
</Properties>
</file>