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56" r:id="rId4"/>
    <p:sldId id="259" r:id="rId5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image" Target="../media/image1.jpe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image" Target="../media/image1.jpeg"/><Relationship Id="rId2" Type="http://schemas.openxmlformats.org/officeDocument/2006/relationships/tags" Target="../tags/tag16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image" Target="../media/image1.jpeg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4" b="91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sp>
        <p:nvSpPr>
          <p:cNvPr id="19" name="署名占位符 10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4395000" y="4203700"/>
            <a:ext cx="3402000" cy="574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1238400" y="2514380"/>
            <a:ext cx="9712800" cy="1062000"/>
          </a:xfrm>
        </p:spPr>
        <p:txBody>
          <a:bodyPr wrap="square" anchor="ctr">
            <a:normAutofit/>
          </a:bodyPr>
          <a:lstStyle>
            <a:lvl1pPr algn="ctr">
              <a:lnSpc>
                <a:spcPct val="100000"/>
              </a:lnSpc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1238400" y="1884410"/>
            <a:ext cx="9712800" cy="4968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1301749"/>
            <a:ext cx="10800000" cy="48736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图片 72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</a:blip>
          <a:stretch>
            <a:fillRect/>
          </a:stretch>
        </p:blipFill>
        <p:spPr>
          <a:xfrm flipV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sp>
        <p:nvSpPr>
          <p:cNvPr id="2" name="矩形 1"/>
          <p:cNvSpPr/>
          <p:nvPr userDrawn="1">
            <p:custDataLst>
              <p:tags r:id="rId4"/>
            </p:custDataLst>
          </p:nvPr>
        </p:nvSpPr>
        <p:spPr>
          <a:xfrm rot="5400000">
            <a:off x="3736340" y="-3732530"/>
            <a:ext cx="4722495" cy="12190730"/>
          </a:xfrm>
          <a:prstGeom prst="rect">
            <a:avLst/>
          </a:prstGeom>
          <a:gradFill>
            <a:gsLst>
              <a:gs pos="100000">
                <a:srgbClr val="FFFFFF">
                  <a:alpha val="0"/>
                </a:srgbClr>
              </a:gs>
              <a:gs pos="20000">
                <a:srgbClr val="FF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114602" y="924183"/>
            <a:ext cx="1977755" cy="1081088"/>
          </a:xfrm>
        </p:spPr>
        <p:txBody>
          <a:bodyPr wrap="square" anchor="b">
            <a:normAutofit/>
          </a:bodyPr>
          <a:lstStyle>
            <a:lvl1pPr algn="ctr">
              <a:defRPr kumimoji="1" lang="zh-CN" altLang="en-US" sz="60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cxnSp>
        <p:nvCxnSpPr>
          <p:cNvPr id="25" name="直接箭头连接符 24"/>
          <p:cNvCxnSpPr/>
          <p:nvPr userDrawn="1">
            <p:custDataLst>
              <p:tags r:id="rId4"/>
            </p:custDataLst>
          </p:nvPr>
        </p:nvCxnSpPr>
        <p:spPr>
          <a:xfrm>
            <a:off x="11235055" y="6189345"/>
            <a:ext cx="358140" cy="0"/>
          </a:xfrm>
          <a:prstGeom prst="straightConnector1">
            <a:avLst/>
          </a:prstGeom>
          <a:ln>
            <a:solidFill>
              <a:schemeClr val="bg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92225" y="2956560"/>
            <a:ext cx="9608185" cy="1104900"/>
          </a:xfrm>
        </p:spPr>
        <p:txBody>
          <a:bodyPr lIns="90000" tIns="46800" rIns="90000" bIns="46800" anchor="t" anchorCtr="0">
            <a:noAutofit/>
          </a:bodyPr>
          <a:lstStyle>
            <a:lvl1pPr algn="ctr">
              <a:defRPr sz="62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文本占位符 6"/>
          <p:cNvSpPr>
            <a:spLocks noGrp="1"/>
          </p:cNvSpPr>
          <p:nvPr>
            <p:ph type="body" idx="13" hasCustomPrompt="1"/>
            <p:custDataLst>
              <p:tags r:id="rId9"/>
            </p:custDataLst>
          </p:nvPr>
        </p:nvSpPr>
        <p:spPr>
          <a:xfrm>
            <a:off x="1291909" y="1419225"/>
            <a:ext cx="9608502" cy="1341120"/>
          </a:xfrm>
        </p:spPr>
        <p:txBody>
          <a:bodyPr wrap="none" anchor="b" anchorCtr="0">
            <a:noAutofit/>
          </a:bodyPr>
          <a:lstStyle>
            <a:lvl1pPr marL="0" indent="0" algn="ctr">
              <a:buNone/>
              <a:defRPr sz="6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副标题 9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1292225" y="4157345"/>
            <a:ext cx="9608185" cy="631190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背景图案&#10;&#10;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lum bright="6000"/>
          </a:blip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50800" dir="5400000" sx="1000" sy="1000" algn="ctr" rotWithShape="0">
              <a:srgbClr val="000000">
                <a:alpha val="100000"/>
              </a:srgbClr>
            </a:outerShdw>
          </a:effectLst>
        </p:spPr>
      </p:pic>
      <p:sp>
        <p:nvSpPr>
          <p:cNvPr id="2" name="矩形 1"/>
          <p:cNvSpPr/>
          <p:nvPr userDrawn="1">
            <p:custDataLst>
              <p:tags r:id="rId4"/>
            </p:custDataLst>
          </p:nvPr>
        </p:nvSpPr>
        <p:spPr>
          <a:xfrm rot="10800000">
            <a:off x="4545965" y="16510"/>
            <a:ext cx="7663180" cy="6841490"/>
          </a:xfrm>
          <a:prstGeom prst="rect">
            <a:avLst/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FF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3994785" y="2691130"/>
            <a:ext cx="6904990" cy="1185545"/>
          </a:xfrm>
        </p:spPr>
        <p:txBody>
          <a:bodyPr wrap="square" anchor="t" anchorCtr="0">
            <a:normAutofit/>
          </a:bodyPr>
          <a:lstStyle>
            <a:lvl1pPr algn="r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6" name="日期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3994150" y="1730375"/>
            <a:ext cx="6905625" cy="666115"/>
          </a:xfrm>
        </p:spPr>
        <p:txBody>
          <a:bodyPr wrap="square"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32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日期</a:t>
            </a:r>
            <a:endParaRPr lang="zh-CN" altLang="en-US" dirty="0"/>
          </a:p>
        </p:txBody>
      </p:sp>
      <p:sp>
        <p:nvSpPr>
          <p:cNvPr id="8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7498345" y="4085680"/>
            <a:ext cx="3402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66.xml"/><Relationship Id="rId18" Type="http://schemas.openxmlformats.org/officeDocument/2006/relationships/tags" Target="../tags/tag65.xml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任意多边形 6"/>
          <p:cNvSpPr/>
          <p:nvPr userDrawn="1">
            <p:custDataLst>
              <p:tags r:id="rId17"/>
            </p:custDataLst>
          </p:nvPr>
        </p:nvSpPr>
        <p:spPr>
          <a:xfrm>
            <a:off x="0" y="5713730"/>
            <a:ext cx="3426460" cy="11442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3301" h="4441">
                <a:moveTo>
                  <a:pt x="5025" y="0"/>
                </a:moveTo>
                <a:cubicBezTo>
                  <a:pt x="9242" y="0"/>
                  <a:pt x="12730" y="1925"/>
                  <a:pt x="13298" y="4425"/>
                </a:cubicBezTo>
                <a:lnTo>
                  <a:pt x="13301" y="4441"/>
                </a:lnTo>
                <a:lnTo>
                  <a:pt x="0" y="4441"/>
                </a:lnTo>
                <a:lnTo>
                  <a:pt x="0" y="1034"/>
                </a:lnTo>
                <a:lnTo>
                  <a:pt x="26" y="1022"/>
                </a:lnTo>
                <a:cubicBezTo>
                  <a:pt x="1420" y="380"/>
                  <a:pt x="3150" y="0"/>
                  <a:pt x="5025" y="0"/>
                </a:cubicBezTo>
                <a:close/>
              </a:path>
            </a:pathLst>
          </a:custGeom>
          <a:gradFill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85000"/>
                  <a:alpha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 userDrawn="1">
            <p:custDataLst>
              <p:tags r:id="rId18"/>
            </p:custDataLst>
          </p:nvPr>
        </p:nvSpPr>
        <p:spPr>
          <a:xfrm>
            <a:off x="10316210" y="3782060"/>
            <a:ext cx="1875790" cy="193167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954" h="3944">
                <a:moveTo>
                  <a:pt x="2954" y="0"/>
                </a:moveTo>
                <a:lnTo>
                  <a:pt x="2954" y="3944"/>
                </a:lnTo>
                <a:lnTo>
                  <a:pt x="2945" y="3943"/>
                </a:lnTo>
                <a:cubicBezTo>
                  <a:pt x="1264" y="3756"/>
                  <a:pt x="0" y="2944"/>
                  <a:pt x="0" y="1972"/>
                </a:cubicBezTo>
                <a:cubicBezTo>
                  <a:pt x="0" y="1000"/>
                  <a:pt x="1264" y="189"/>
                  <a:pt x="2945" y="1"/>
                </a:cubicBezTo>
                <a:lnTo>
                  <a:pt x="2954" y="0"/>
                </a:lnTo>
                <a:close/>
              </a:path>
            </a:pathLst>
          </a:custGeom>
          <a:gradFill>
            <a:gsLst>
              <a:gs pos="67000">
                <a:srgbClr val="FFFFFF">
                  <a:alpha val="0"/>
                </a:srgbClr>
              </a:gs>
              <a:gs pos="0">
                <a:schemeClr val="bg1">
                  <a:lumMod val="85000"/>
                  <a:alpha val="44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accent1"/>
          </a:solidFill>
          <a:effectLst/>
          <a:uFill>
            <a:solidFill>
              <a:schemeClr val="accent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69.xml"/><Relationship Id="rId3" Type="http://schemas.openxmlformats.org/officeDocument/2006/relationships/image" Target="../media/image2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5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5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92.xml"/><Relationship Id="rId1" Type="http://schemas.openxmlformats.org/officeDocument/2006/relationships/tags" Target="../tags/tag8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3" Type="http://schemas.openxmlformats.org/officeDocument/2006/relationships/notesSlide" Target="../notesSlides/notesSlide4.xml"/><Relationship Id="rId32" Type="http://schemas.openxmlformats.org/officeDocument/2006/relationships/slideLayout" Target="../slideLayouts/slideLayout18.xml"/><Relationship Id="rId31" Type="http://schemas.openxmlformats.org/officeDocument/2006/relationships/tags" Target="../tags/tag115.xml"/><Relationship Id="rId30" Type="http://schemas.openxmlformats.org/officeDocument/2006/relationships/image" Target="../media/image10.svg"/><Relationship Id="rId3" Type="http://schemas.openxmlformats.org/officeDocument/2006/relationships/tags" Target="../tags/tag95.xml"/><Relationship Id="rId29" Type="http://schemas.openxmlformats.org/officeDocument/2006/relationships/image" Target="../media/image9.png"/><Relationship Id="rId28" Type="http://schemas.openxmlformats.org/officeDocument/2006/relationships/tags" Target="../tags/tag114.xml"/><Relationship Id="rId27" Type="http://schemas.openxmlformats.org/officeDocument/2006/relationships/image" Target="../media/image8.svg"/><Relationship Id="rId26" Type="http://schemas.openxmlformats.org/officeDocument/2006/relationships/image" Target="../media/image7.png"/><Relationship Id="rId25" Type="http://schemas.openxmlformats.org/officeDocument/2006/relationships/tags" Target="../tags/tag113.xml"/><Relationship Id="rId24" Type="http://schemas.openxmlformats.org/officeDocument/2006/relationships/image" Target="../media/image6.svg"/><Relationship Id="rId23" Type="http://schemas.openxmlformats.org/officeDocument/2006/relationships/image" Target="../media/image5.png"/><Relationship Id="rId22" Type="http://schemas.openxmlformats.org/officeDocument/2006/relationships/tags" Target="../tags/tag112.xml"/><Relationship Id="rId21" Type="http://schemas.openxmlformats.org/officeDocument/2006/relationships/image" Target="../media/image4.svg"/><Relationship Id="rId20" Type="http://schemas.openxmlformats.org/officeDocument/2006/relationships/image" Target="../media/image3.png"/><Relationship Id="rId2" Type="http://schemas.openxmlformats.org/officeDocument/2006/relationships/tags" Target="../tags/tag94.xml"/><Relationship Id="rId19" Type="http://schemas.openxmlformats.org/officeDocument/2006/relationships/tags" Target="../tags/tag111.xml"/><Relationship Id="rId18" Type="http://schemas.openxmlformats.org/officeDocument/2006/relationships/tags" Target="../tags/tag110.xml"/><Relationship Id="rId17" Type="http://schemas.openxmlformats.org/officeDocument/2006/relationships/tags" Target="../tags/tag109.xml"/><Relationship Id="rId16" Type="http://schemas.openxmlformats.org/officeDocument/2006/relationships/tags" Target="../tags/tag108.xml"/><Relationship Id="rId15" Type="http://schemas.openxmlformats.org/officeDocument/2006/relationships/tags" Target="../tags/tag107.xml"/><Relationship Id="rId14" Type="http://schemas.openxmlformats.org/officeDocument/2006/relationships/tags" Target="../tags/tag106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tags" Target="../tags/tag9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占位符 5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r>
              <a:rPr lang="en-US" altLang="zh-CN"/>
              <a:t>--</a:t>
            </a:r>
            <a:r>
              <a:rPr lang="zh-CN" altLang="en-US"/>
              <a:t>程海</a:t>
            </a:r>
            <a:endParaRPr lang="zh-CN" altLang="en-US"/>
          </a:p>
        </p:txBody>
      </p:sp>
      <p:sp>
        <p:nvSpPr>
          <p:cNvPr id="5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为什么高磷容易中途停镀</a:t>
            </a:r>
            <a:endParaRPr lang="zh-CN" altLang="en-US"/>
          </a:p>
        </p:txBody>
      </p:sp>
      <p:pic>
        <p:nvPicPr>
          <p:cNvPr id="9" name="图片 8" descr="镀小助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61870" cy="22618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停镀的原理</a:t>
            </a:r>
            <a:r>
              <a:rPr lang="en-US" altLang="zh-CN"/>
              <a:t>----NiP</a:t>
            </a:r>
            <a:r>
              <a:rPr lang="zh-CN" altLang="en-US"/>
              <a:t>活性点位被隔离</a:t>
            </a:r>
            <a:endParaRPr lang="zh-CN" altLang="en-US"/>
          </a:p>
        </p:txBody>
      </p:sp>
      <p:sp>
        <p:nvSpPr>
          <p:cNvPr id="3" name="文本占位符 7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形状 1"/>
          <p:cNvSpPr/>
          <p:nvPr>
            <p:custDataLst>
              <p:tags r:id="rId1"/>
            </p:custDataLst>
          </p:nvPr>
        </p:nvSpPr>
        <p:spPr>
          <a:xfrm>
            <a:off x="-1270" y="635"/>
            <a:ext cx="12192635" cy="6857365"/>
          </a:xfrm>
          <a:custGeom>
            <a:avLst/>
            <a:gdLst>
              <a:gd name="connsiteX0" fmla="*/ 0 w 9187626"/>
              <a:gd name="connsiteY0" fmla="*/ 0 h 3646215"/>
              <a:gd name="connsiteX1" fmla="*/ 70498 w 9187626"/>
              <a:gd name="connsiteY1" fmla="*/ 17398 h 3646215"/>
              <a:gd name="connsiteX2" fmla="*/ 4593813 w 9187626"/>
              <a:gd name="connsiteY2" fmla="*/ 458311 h 3646215"/>
              <a:gd name="connsiteX3" fmla="*/ 9117128 w 9187626"/>
              <a:gd name="connsiteY3" fmla="*/ 17398 h 3646215"/>
              <a:gd name="connsiteX4" fmla="*/ 9187626 w 9187626"/>
              <a:gd name="connsiteY4" fmla="*/ 0 h 3646215"/>
              <a:gd name="connsiteX5" fmla="*/ 9187626 w 9187626"/>
              <a:gd name="connsiteY5" fmla="*/ 3646215 h 3646215"/>
              <a:gd name="connsiteX6" fmla="*/ 9117128 w 9187626"/>
              <a:gd name="connsiteY6" fmla="*/ 3628818 h 3646215"/>
              <a:gd name="connsiteX7" fmla="*/ 4593813 w 9187626"/>
              <a:gd name="connsiteY7" fmla="*/ 3187904 h 3646215"/>
              <a:gd name="connsiteX8" fmla="*/ 70498 w 9187626"/>
              <a:gd name="connsiteY8" fmla="*/ 3628818 h 3646215"/>
              <a:gd name="connsiteX9" fmla="*/ 0 w 9187626"/>
              <a:gd name="connsiteY9" fmla="*/ 3646215 h 3646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87626" h="3646215">
                <a:moveTo>
                  <a:pt x="0" y="0"/>
                </a:moveTo>
                <a:lnTo>
                  <a:pt x="70498" y="17398"/>
                </a:lnTo>
                <a:cubicBezTo>
                  <a:pt x="1299714" y="292846"/>
                  <a:pt x="2875599" y="458311"/>
                  <a:pt x="4593813" y="458311"/>
                </a:cubicBezTo>
                <a:cubicBezTo>
                  <a:pt x="6312028" y="458311"/>
                  <a:pt x="7887913" y="292846"/>
                  <a:pt x="9117128" y="17398"/>
                </a:cubicBezTo>
                <a:lnTo>
                  <a:pt x="9187626" y="0"/>
                </a:lnTo>
                <a:lnTo>
                  <a:pt x="9187626" y="3646215"/>
                </a:lnTo>
                <a:lnTo>
                  <a:pt x="9117128" y="3628818"/>
                </a:lnTo>
                <a:cubicBezTo>
                  <a:pt x="7887913" y="3353370"/>
                  <a:pt x="6312028" y="3187904"/>
                  <a:pt x="4593813" y="3187904"/>
                </a:cubicBezTo>
                <a:cubicBezTo>
                  <a:pt x="2875599" y="3187904"/>
                  <a:pt x="1299714" y="3353370"/>
                  <a:pt x="70498" y="3628818"/>
                </a:cubicBezTo>
                <a:lnTo>
                  <a:pt x="0" y="36462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800">
              <a:solidFill>
                <a:prstClr val="white"/>
              </a:solidFill>
              <a:latin typeface="+mn-ea"/>
              <a:sym typeface="微软雅黑" panose="020B0503020204020204" charset="-122"/>
            </a:endParaRPr>
          </a:p>
        </p:txBody>
      </p:sp>
      <p:sp>
        <p:nvSpPr>
          <p:cNvPr id="10" name="“_#color-785&amp;1094"/>
          <p:cNvSpPr/>
          <p:nvPr>
            <p:custDataLst>
              <p:tags r:id="rId2"/>
            </p:custDataLst>
          </p:nvPr>
        </p:nvSpPr>
        <p:spPr>
          <a:xfrm>
            <a:off x="5815584" y="1133856"/>
            <a:ext cx="576072" cy="493776"/>
          </a:xfrm>
          <a:custGeom>
            <a:avLst/>
            <a:gdLst/>
            <a:ahLst/>
            <a:cxnLst/>
            <a:rect l="l" t="t" r="r" b="b"/>
            <a:pathLst>
              <a:path w="576072" h="493776">
                <a:moveTo>
                  <a:pt x="0" y="246888"/>
                </a:moveTo>
                <a:cubicBezTo>
                  <a:pt x="0" y="201168"/>
                  <a:pt x="9144" y="164592"/>
                  <a:pt x="27432" y="128016"/>
                </a:cubicBezTo>
                <a:cubicBezTo>
                  <a:pt x="45720" y="82296"/>
                  <a:pt x="73152" y="54864"/>
                  <a:pt x="109728" y="36576"/>
                </a:cubicBezTo>
                <a:cubicBezTo>
                  <a:pt x="146304" y="18288"/>
                  <a:pt x="182880" y="0"/>
                  <a:pt x="228600" y="0"/>
                </a:cubicBezTo>
                <a:cubicBezTo>
                  <a:pt x="237744" y="0"/>
                  <a:pt x="246888" y="9144"/>
                  <a:pt x="246888" y="9144"/>
                </a:cubicBezTo>
                <a:lnTo>
                  <a:pt x="246888" y="100584"/>
                </a:lnTo>
                <a:cubicBezTo>
                  <a:pt x="246888" y="100584"/>
                  <a:pt x="237744" y="109728"/>
                  <a:pt x="228600" y="109728"/>
                </a:cubicBezTo>
                <a:cubicBezTo>
                  <a:pt x="192024" y="109728"/>
                  <a:pt x="164592" y="128016"/>
                  <a:pt x="146304" y="146304"/>
                </a:cubicBezTo>
                <a:cubicBezTo>
                  <a:pt x="128016" y="173736"/>
                  <a:pt x="118872" y="201168"/>
                  <a:pt x="118872" y="246888"/>
                </a:cubicBezTo>
                <a:lnTo>
                  <a:pt x="118872" y="265176"/>
                </a:lnTo>
                <a:cubicBezTo>
                  <a:pt x="118872" y="265176"/>
                  <a:pt x="118872" y="274320"/>
                  <a:pt x="128016" y="274320"/>
                </a:cubicBezTo>
                <a:lnTo>
                  <a:pt x="219456" y="274320"/>
                </a:lnTo>
                <a:cubicBezTo>
                  <a:pt x="228600" y="274320"/>
                  <a:pt x="228600" y="283464"/>
                  <a:pt x="228600" y="283464"/>
                </a:cubicBezTo>
                <a:lnTo>
                  <a:pt x="228600" y="484632"/>
                </a:lnTo>
                <a:cubicBezTo>
                  <a:pt x="228600" y="493776"/>
                  <a:pt x="228600" y="493776"/>
                  <a:pt x="219456" y="493776"/>
                </a:cubicBezTo>
                <a:lnTo>
                  <a:pt x="9144" y="493776"/>
                </a:lnTo>
                <a:cubicBezTo>
                  <a:pt x="9144" y="493776"/>
                  <a:pt x="0" y="493776"/>
                  <a:pt x="0" y="484632"/>
                </a:cubicBezTo>
                <a:lnTo>
                  <a:pt x="0" y="246888"/>
                </a:lnTo>
                <a:moveTo>
                  <a:pt x="576072" y="100584"/>
                </a:moveTo>
                <a:cubicBezTo>
                  <a:pt x="576072" y="100584"/>
                  <a:pt x="566928" y="109728"/>
                  <a:pt x="557784" y="109728"/>
                </a:cubicBezTo>
                <a:cubicBezTo>
                  <a:pt x="521208" y="109728"/>
                  <a:pt x="493776" y="128016"/>
                  <a:pt x="475488" y="146304"/>
                </a:cubicBezTo>
                <a:cubicBezTo>
                  <a:pt x="457200" y="173736"/>
                  <a:pt x="448056" y="201168"/>
                  <a:pt x="448056" y="246888"/>
                </a:cubicBezTo>
                <a:lnTo>
                  <a:pt x="448056" y="265176"/>
                </a:lnTo>
                <a:cubicBezTo>
                  <a:pt x="448056" y="265176"/>
                  <a:pt x="448056" y="274320"/>
                  <a:pt x="457200" y="274320"/>
                </a:cubicBezTo>
                <a:lnTo>
                  <a:pt x="548640" y="274320"/>
                </a:lnTo>
                <a:cubicBezTo>
                  <a:pt x="557784" y="274320"/>
                  <a:pt x="557784" y="283464"/>
                  <a:pt x="557784" y="283464"/>
                </a:cubicBezTo>
                <a:lnTo>
                  <a:pt x="557784" y="484632"/>
                </a:lnTo>
                <a:cubicBezTo>
                  <a:pt x="557784" y="493776"/>
                  <a:pt x="557784" y="493776"/>
                  <a:pt x="548640" y="493776"/>
                </a:cubicBezTo>
                <a:lnTo>
                  <a:pt x="338328" y="493776"/>
                </a:lnTo>
                <a:cubicBezTo>
                  <a:pt x="338328" y="493776"/>
                  <a:pt x="329184" y="493776"/>
                  <a:pt x="329184" y="484632"/>
                </a:cubicBezTo>
                <a:lnTo>
                  <a:pt x="329184" y="246888"/>
                </a:lnTo>
                <a:cubicBezTo>
                  <a:pt x="329184" y="201168"/>
                  <a:pt x="338328" y="164592"/>
                  <a:pt x="356616" y="128016"/>
                </a:cubicBezTo>
                <a:cubicBezTo>
                  <a:pt x="374904" y="82296"/>
                  <a:pt x="402336" y="54864"/>
                  <a:pt x="438912" y="36576"/>
                </a:cubicBezTo>
                <a:cubicBezTo>
                  <a:pt x="475488" y="18288"/>
                  <a:pt x="512064" y="0"/>
                  <a:pt x="557784" y="0"/>
                </a:cubicBezTo>
                <a:cubicBezTo>
                  <a:pt x="566928" y="0"/>
                  <a:pt x="576072" y="9144"/>
                  <a:pt x="576072" y="9144"/>
                </a:cubicBezTo>
                <a:lnTo>
                  <a:pt x="576072" y="100584"/>
                </a:lnTo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2" name="“_#color-822&amp;2169"/>
          <p:cNvSpPr/>
          <p:nvPr>
            <p:custDataLst>
              <p:tags r:id="rId3"/>
            </p:custDataLst>
          </p:nvPr>
        </p:nvSpPr>
        <p:spPr>
          <a:xfrm>
            <a:off x="5815584" y="5230368"/>
            <a:ext cx="576072" cy="493776"/>
          </a:xfrm>
          <a:custGeom>
            <a:avLst/>
            <a:gdLst/>
            <a:ahLst/>
            <a:cxnLst/>
            <a:rect l="l" t="t" r="r" b="b"/>
            <a:pathLst>
              <a:path w="576072" h="493776">
                <a:moveTo>
                  <a:pt x="576072" y="246888"/>
                </a:moveTo>
                <a:cubicBezTo>
                  <a:pt x="576072" y="201168"/>
                  <a:pt x="557784" y="155448"/>
                  <a:pt x="539496" y="118872"/>
                </a:cubicBezTo>
                <a:cubicBezTo>
                  <a:pt x="521208" y="82296"/>
                  <a:pt x="493776" y="54864"/>
                  <a:pt x="457200" y="36576"/>
                </a:cubicBezTo>
                <a:cubicBezTo>
                  <a:pt x="429768" y="18288"/>
                  <a:pt x="393192" y="0"/>
                  <a:pt x="356616" y="0"/>
                </a:cubicBezTo>
                <a:cubicBezTo>
                  <a:pt x="338328" y="0"/>
                  <a:pt x="329184" y="9144"/>
                  <a:pt x="329184" y="27432"/>
                </a:cubicBezTo>
                <a:lnTo>
                  <a:pt x="329184" y="82296"/>
                </a:lnTo>
                <a:cubicBezTo>
                  <a:pt x="329184" y="91440"/>
                  <a:pt x="338328" y="109728"/>
                  <a:pt x="356616" y="109728"/>
                </a:cubicBezTo>
                <a:cubicBezTo>
                  <a:pt x="384048" y="109728"/>
                  <a:pt x="411480" y="128016"/>
                  <a:pt x="429768" y="146304"/>
                </a:cubicBezTo>
                <a:cubicBezTo>
                  <a:pt x="448056" y="164592"/>
                  <a:pt x="457200" y="201168"/>
                  <a:pt x="457200" y="246888"/>
                </a:cubicBezTo>
                <a:cubicBezTo>
                  <a:pt x="457200" y="256032"/>
                  <a:pt x="448056" y="274320"/>
                  <a:pt x="429768" y="274320"/>
                </a:cubicBezTo>
                <a:lnTo>
                  <a:pt x="365760" y="274320"/>
                </a:lnTo>
                <a:cubicBezTo>
                  <a:pt x="347472" y="274320"/>
                  <a:pt x="338328" y="283464"/>
                  <a:pt x="338328" y="292608"/>
                </a:cubicBezTo>
                <a:lnTo>
                  <a:pt x="338328" y="466344"/>
                </a:lnTo>
                <a:cubicBezTo>
                  <a:pt x="338328" y="484632"/>
                  <a:pt x="347472" y="493776"/>
                  <a:pt x="365760" y="493776"/>
                </a:cubicBezTo>
                <a:lnTo>
                  <a:pt x="548640" y="493776"/>
                </a:lnTo>
                <a:cubicBezTo>
                  <a:pt x="557784" y="493776"/>
                  <a:pt x="576072" y="484632"/>
                  <a:pt x="576072" y="466344"/>
                </a:cubicBezTo>
                <a:lnTo>
                  <a:pt x="576072" y="246888"/>
                </a:lnTo>
                <a:moveTo>
                  <a:pt x="0" y="82296"/>
                </a:moveTo>
                <a:cubicBezTo>
                  <a:pt x="0" y="91440"/>
                  <a:pt x="9144" y="109728"/>
                  <a:pt x="27432" y="109728"/>
                </a:cubicBezTo>
                <a:cubicBezTo>
                  <a:pt x="54864" y="109728"/>
                  <a:pt x="82296" y="128016"/>
                  <a:pt x="100584" y="146304"/>
                </a:cubicBezTo>
                <a:cubicBezTo>
                  <a:pt x="118872" y="164592"/>
                  <a:pt x="128016" y="201168"/>
                  <a:pt x="128016" y="246888"/>
                </a:cubicBezTo>
                <a:cubicBezTo>
                  <a:pt x="128016" y="256032"/>
                  <a:pt x="118872" y="274320"/>
                  <a:pt x="100584" y="274320"/>
                </a:cubicBezTo>
                <a:lnTo>
                  <a:pt x="36576" y="274320"/>
                </a:lnTo>
                <a:cubicBezTo>
                  <a:pt x="18288" y="274320"/>
                  <a:pt x="9144" y="283464"/>
                  <a:pt x="9144" y="292608"/>
                </a:cubicBezTo>
                <a:lnTo>
                  <a:pt x="9144" y="466344"/>
                </a:lnTo>
                <a:cubicBezTo>
                  <a:pt x="9144" y="484632"/>
                  <a:pt x="18288" y="493776"/>
                  <a:pt x="36576" y="493776"/>
                </a:cubicBezTo>
                <a:lnTo>
                  <a:pt x="219456" y="493776"/>
                </a:lnTo>
                <a:cubicBezTo>
                  <a:pt x="228600" y="493776"/>
                  <a:pt x="246888" y="484632"/>
                  <a:pt x="246888" y="466344"/>
                </a:cubicBezTo>
                <a:lnTo>
                  <a:pt x="246888" y="246888"/>
                </a:lnTo>
                <a:cubicBezTo>
                  <a:pt x="246888" y="201168"/>
                  <a:pt x="228600" y="155448"/>
                  <a:pt x="210312" y="118872"/>
                </a:cubicBezTo>
                <a:cubicBezTo>
                  <a:pt x="192024" y="82296"/>
                  <a:pt x="164592" y="54864"/>
                  <a:pt x="128016" y="36576"/>
                </a:cubicBezTo>
                <a:cubicBezTo>
                  <a:pt x="100584" y="18288"/>
                  <a:pt x="64008" y="0"/>
                  <a:pt x="27432" y="0"/>
                </a:cubicBezTo>
                <a:cubicBezTo>
                  <a:pt x="9144" y="0"/>
                  <a:pt x="0" y="9144"/>
                  <a:pt x="0" y="27432"/>
                </a:cubicBezTo>
                <a:lnTo>
                  <a:pt x="0" y="82296"/>
                </a:lnTo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3" name="圆角矩形 9"/>
          <p:cNvSpPr/>
          <p:nvPr>
            <p:custDataLst>
              <p:tags r:id="rId4"/>
            </p:custDataLst>
          </p:nvPr>
        </p:nvSpPr>
        <p:spPr>
          <a:xfrm>
            <a:off x="722630" y="1908175"/>
            <a:ext cx="10744200" cy="30194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1431290" y="2159000"/>
            <a:ext cx="9344660" cy="791845"/>
          </a:xfrm>
        </p:spPr>
        <p:txBody>
          <a:bodyPr anchor="ctr">
            <a:norm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</a:rPr>
              <a:t>自催化原理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1432306" y="3006090"/>
            <a:ext cx="9345169" cy="14401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化学镀镍是自催化反应，只有工件表面存在活性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Ni-P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催化位点，次磷酸钠才能分解产生活性氢、还原镍离子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是谁隔离了</a:t>
            </a:r>
            <a:r>
              <a:rPr lang="en-US" altLang="zh-CN"/>
              <a:t>NiP</a:t>
            </a:r>
            <a:r>
              <a:rPr lang="zh-CN" altLang="en-US"/>
              <a:t>活性点位？</a:t>
            </a:r>
            <a:endParaRPr lang="zh-CN" altLang="en-US"/>
          </a:p>
        </p:txBody>
      </p:sp>
      <p:sp>
        <p:nvSpPr>
          <p:cNvPr id="3" name="文本占位符 7"/>
          <p:cNvSpPr>
            <a:spLocks noGrp="1"/>
          </p:cNvSpPr>
          <p:nvPr>
            <p:ph type="body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象6"/>
          <p:cNvSpPr/>
          <p:nvPr>
            <p:custDataLst>
              <p:tags r:id="rId1"/>
            </p:custDataLst>
          </p:nvPr>
        </p:nvSpPr>
        <p:spPr>
          <a:xfrm>
            <a:off x="699969" y="1857983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1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4" name="对象1"/>
          <p:cNvSpPr/>
          <p:nvPr>
            <p:custDataLst>
              <p:tags r:id="rId2"/>
            </p:custDataLst>
          </p:nvPr>
        </p:nvSpPr>
        <p:spPr>
          <a:xfrm>
            <a:off x="5188762" y="3302882"/>
            <a:ext cx="6325344" cy="1143000"/>
          </a:xfrm>
          <a:custGeom>
            <a:avLst/>
            <a:gdLst/>
            <a:ahLst/>
            <a:cxnLst/>
            <a:rect l="l" t="t" r="r" b="b"/>
            <a:pathLst>
              <a:path w="6409944" h="1143000">
                <a:moveTo>
                  <a:pt x="9144" y="1143000"/>
                </a:moveTo>
                <a:lnTo>
                  <a:pt x="6391656" y="1143000"/>
                </a:lnTo>
                <a:cubicBezTo>
                  <a:pt x="6400800" y="1143000"/>
                  <a:pt x="6409944" y="1133856"/>
                  <a:pt x="6409944" y="1133856"/>
                </a:cubicBezTo>
                <a:lnTo>
                  <a:pt x="6409944" y="9144"/>
                </a:lnTo>
                <a:cubicBezTo>
                  <a:pt x="6409944" y="9144"/>
                  <a:pt x="6400800" y="0"/>
                  <a:pt x="6391656" y="0"/>
                </a:cubicBezTo>
                <a:lnTo>
                  <a:pt x="9144" y="0"/>
                </a:lnTo>
                <a:cubicBezTo>
                  <a:pt x="0" y="0"/>
                  <a:pt x="0" y="9144"/>
                  <a:pt x="0" y="18288"/>
                </a:cubicBezTo>
                <a:lnTo>
                  <a:pt x="548640" y="566928"/>
                </a:lnTo>
                <a:cubicBezTo>
                  <a:pt x="548640" y="566928"/>
                  <a:pt x="548640" y="576072"/>
                  <a:pt x="548640" y="576072"/>
                </a:cubicBezTo>
                <a:lnTo>
                  <a:pt x="0" y="1124712"/>
                </a:lnTo>
                <a:cubicBezTo>
                  <a:pt x="0" y="1133856"/>
                  <a:pt x="0" y="1143000"/>
                  <a:pt x="9144" y="1143000"/>
                </a:cubicBez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36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锑，铜等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6" name="对象2"/>
          <p:cNvSpPr/>
          <p:nvPr>
            <p:custDataLst>
              <p:tags r:id="rId3"/>
            </p:custDataLst>
          </p:nvPr>
        </p:nvSpPr>
        <p:spPr>
          <a:xfrm>
            <a:off x="4008209" y="2020792"/>
            <a:ext cx="7487791" cy="1132205"/>
          </a:xfrm>
          <a:custGeom>
            <a:avLst/>
            <a:gdLst>
              <a:gd name="connsiteX0" fmla="*/ 1722 w 11918"/>
              <a:gd name="connsiteY0" fmla="*/ 1783 h 1783"/>
              <a:gd name="connsiteX1" fmla="*/ 1665 w 11918"/>
              <a:gd name="connsiteY1" fmla="*/ 1754 h 1783"/>
              <a:gd name="connsiteX2" fmla="*/ 1636 w 11918"/>
              <a:gd name="connsiteY2" fmla="*/ 1740 h 1783"/>
              <a:gd name="connsiteX3" fmla="*/ 9 w 11918"/>
              <a:gd name="connsiteY3" fmla="*/ 127 h 1783"/>
              <a:gd name="connsiteX4" fmla="*/ 253 w 11918"/>
              <a:gd name="connsiteY4" fmla="*/ 8 h 1783"/>
              <a:gd name="connsiteX5" fmla="*/ 11810 w 11918"/>
              <a:gd name="connsiteY5" fmla="*/ 0 h 1783"/>
              <a:gd name="connsiteX6" fmla="*/ 11918 w 11918"/>
              <a:gd name="connsiteY6" fmla="*/ 69 h 1783"/>
              <a:gd name="connsiteX7" fmla="*/ 11918 w 11918"/>
              <a:gd name="connsiteY7" fmla="*/ 1697 h 1783"/>
              <a:gd name="connsiteX8" fmla="*/ 11831 w 11918"/>
              <a:gd name="connsiteY8" fmla="*/ 1783 h 1783"/>
              <a:gd name="connsiteX9" fmla="*/ 1722 w 11918"/>
              <a:gd name="connsiteY9" fmla="*/ 1783 h 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918" h="1783">
                <a:moveTo>
                  <a:pt x="1722" y="1783"/>
                </a:moveTo>
                <a:cubicBezTo>
                  <a:pt x="1694" y="1783"/>
                  <a:pt x="1679" y="1769"/>
                  <a:pt x="1665" y="1754"/>
                </a:cubicBezTo>
                <a:cubicBezTo>
                  <a:pt x="1650" y="1754"/>
                  <a:pt x="1650" y="1740"/>
                  <a:pt x="1636" y="1740"/>
                </a:cubicBezTo>
                <a:lnTo>
                  <a:pt x="9" y="127"/>
                </a:lnTo>
                <a:cubicBezTo>
                  <a:pt x="-49" y="69"/>
                  <a:pt x="181" y="8"/>
                  <a:pt x="253" y="8"/>
                </a:cubicBezTo>
                <a:lnTo>
                  <a:pt x="11810" y="0"/>
                </a:lnTo>
                <a:cubicBezTo>
                  <a:pt x="11897" y="28"/>
                  <a:pt x="11918" y="12"/>
                  <a:pt x="11918" y="69"/>
                </a:cubicBezTo>
                <a:lnTo>
                  <a:pt x="11918" y="1697"/>
                </a:lnTo>
                <a:cubicBezTo>
                  <a:pt x="11918" y="1754"/>
                  <a:pt x="11874" y="1783"/>
                  <a:pt x="11831" y="1783"/>
                </a:cubicBezTo>
                <a:lnTo>
                  <a:pt x="1722" y="1783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24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碘酸钾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对象3"/>
          <p:cNvSpPr/>
          <p:nvPr>
            <p:custDataLst>
              <p:tags r:id="rId4"/>
            </p:custDataLst>
          </p:nvPr>
        </p:nvSpPr>
        <p:spPr>
          <a:xfrm>
            <a:off x="3995293" y="4595361"/>
            <a:ext cx="7487791" cy="1143000"/>
          </a:xfrm>
          <a:custGeom>
            <a:avLst/>
            <a:gdLst/>
            <a:ahLst/>
            <a:cxnLst/>
            <a:rect l="l" t="t" r="r" b="b"/>
            <a:pathLst>
              <a:path w="7580376" h="1143000">
                <a:moveTo>
                  <a:pt x="1106424" y="0"/>
                </a:moveTo>
                <a:cubicBezTo>
                  <a:pt x="1088136" y="0"/>
                  <a:pt x="1078992" y="9144"/>
                  <a:pt x="1069848" y="18288"/>
                </a:cubicBezTo>
                <a:cubicBezTo>
                  <a:pt x="1060704" y="18288"/>
                  <a:pt x="1060704" y="27432"/>
                  <a:pt x="1051560" y="27432"/>
                </a:cubicBezTo>
                <a:lnTo>
                  <a:pt x="18288" y="1051560"/>
                </a:lnTo>
                <a:cubicBezTo>
                  <a:pt x="-18288" y="1088136"/>
                  <a:pt x="9144" y="1143000"/>
                  <a:pt x="54864" y="1143000"/>
                </a:cubicBezTo>
                <a:lnTo>
                  <a:pt x="7525512" y="1143000"/>
                </a:lnTo>
                <a:cubicBezTo>
                  <a:pt x="7552944" y="1143000"/>
                  <a:pt x="7580376" y="1124712"/>
                  <a:pt x="7580376" y="1088136"/>
                </a:cubicBezTo>
                <a:lnTo>
                  <a:pt x="7580376" y="54864"/>
                </a:lnTo>
                <a:cubicBezTo>
                  <a:pt x="7580376" y="18288"/>
                  <a:pt x="7552944" y="0"/>
                  <a:pt x="7525512" y="0"/>
                </a:cubicBezTo>
                <a:lnTo>
                  <a:pt x="1106424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2">
                    <a:lumMod val="20000"/>
                    <a:lumOff val="80000"/>
                    <a:alpha val="0"/>
                  </a:schemeClr>
                </a:gs>
                <a:gs pos="2000">
                  <a:schemeClr val="accent1"/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24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有机稳定剂</a:t>
            </a:r>
            <a:endParaRPr lang="zh-CN" altLang="en-US" sz="3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对象5"/>
          <p:cNvSpPr/>
          <p:nvPr>
            <p:custDataLst>
              <p:tags r:id="rId5"/>
            </p:custDataLst>
          </p:nvPr>
        </p:nvSpPr>
        <p:spPr>
          <a:xfrm>
            <a:off x="3985349" y="168096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" name="对象6"/>
          <p:cNvSpPr/>
          <p:nvPr>
            <p:custDataLst>
              <p:tags r:id="rId6"/>
            </p:custDataLst>
          </p:nvPr>
        </p:nvSpPr>
        <p:spPr>
          <a:xfrm>
            <a:off x="5010821" y="3518909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9" name="对象7"/>
          <p:cNvSpPr/>
          <p:nvPr>
            <p:custDataLst>
              <p:tags r:id="rId7"/>
            </p:custDataLst>
          </p:nvPr>
        </p:nvSpPr>
        <p:spPr>
          <a:xfrm>
            <a:off x="3985349" y="5352281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对象1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148785" y="2316073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1"/>
            </a:solidFill>
          </a:ln>
        </p:spPr>
        <p:txBody>
          <a:bodyPr wrap="square" lIns="360000" tIns="0" rIns="360000" bIns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稳定剂</a:t>
            </a:r>
            <a:endParaRPr lang="zh-CN" altLang="en-US" sz="27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隔离层的元凶</a:t>
            </a:r>
            <a:r>
              <a:rPr lang="en-US" altLang="zh-CN"/>
              <a:t>------</a:t>
            </a:r>
            <a:r>
              <a:rPr lang="zh-CN" altLang="en-US"/>
              <a:t>稳定剂</a:t>
            </a:r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7103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5843">
                <a:moveTo>
                  <a:pt x="0" y="0"/>
                </a:moveTo>
                <a:lnTo>
                  <a:pt x="19200" y="0"/>
                </a:lnTo>
                <a:lnTo>
                  <a:pt x="19200" y="1014"/>
                </a:lnTo>
                <a:lnTo>
                  <a:pt x="19191" y="1026"/>
                </a:lnTo>
                <a:cubicBezTo>
                  <a:pt x="17011" y="3950"/>
                  <a:pt x="13527" y="5843"/>
                  <a:pt x="9600" y="5843"/>
                </a:cubicBezTo>
                <a:cubicBezTo>
                  <a:pt x="5673" y="5843"/>
                  <a:pt x="2189" y="3950"/>
                  <a:pt x="9" y="1026"/>
                </a:cubicBezTo>
                <a:lnTo>
                  <a:pt x="0" y="10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chemeClr val="lt1">
                    <a:lumMod val="100000"/>
                  </a:schemeClr>
                </a:solidFill>
              </a:rPr>
              <a:t>碘酸钾停镀的原理</a:t>
            </a:r>
            <a:endParaRPr lang="zh-CN" altLang="en-US" dirty="0">
              <a:solidFill>
                <a:schemeClr val="lt1">
                  <a:lumMod val="100000"/>
                </a:schemeClr>
              </a:solidFill>
            </a:endParaRPr>
          </a:p>
        </p:txBody>
      </p:sp>
      <p:sp useBgFill="1"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741680" y="1835785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25730" tIns="1115695" rIns="125730" rtlCol="0" anchor="t" anchorCtr="0"/>
          <a:p>
            <a:pPr indent="0" algn="l" fontAlgn="auto">
              <a:lnSpc>
                <a:spcPct val="130000"/>
              </a:lnSpc>
            </a:pPr>
            <a:endParaRPr lang="zh-CN" altLang="en-US" sz="1200" dirty="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5" name="圆角矩形 4"/>
          <p:cNvSpPr/>
          <p:nvPr>
            <p:custDataLst>
              <p:tags r:id="rId4"/>
            </p:custDataLst>
          </p:nvPr>
        </p:nvSpPr>
        <p:spPr>
          <a:xfrm>
            <a:off x="3462655" y="1835785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endParaRPr lang="zh-CN" altLang="en-US" sz="12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6183630" y="1835785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endParaRPr lang="zh-CN" altLang="en-US" sz="12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 useBgFill="1">
        <p:nvSpPr>
          <p:cNvPr id="19" name="圆角矩形 18"/>
          <p:cNvSpPr/>
          <p:nvPr>
            <p:custDataLst>
              <p:tags r:id="rId6"/>
            </p:custDataLst>
          </p:nvPr>
        </p:nvSpPr>
        <p:spPr>
          <a:xfrm>
            <a:off x="8904605" y="1835784"/>
            <a:ext cx="2584450" cy="4013835"/>
          </a:xfrm>
          <a:prstGeom prst="roundRect">
            <a:avLst>
              <a:gd name="adj" fmla="val 13095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endParaRPr lang="zh-CN" altLang="en-US" sz="1200">
              <a:solidFill>
                <a:srgbClr val="26262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7"/>
            </p:custDataLst>
          </p:nvPr>
        </p:nvSpPr>
        <p:spPr>
          <a:xfrm>
            <a:off x="741680" y="183578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25730" tIns="1115695" rIns="125730" rtlCol="0" anchor="t" anchorCtr="0"/>
          <a:p>
            <a:pPr indent="0" algn="l" fontAlgn="auto">
              <a:lnSpc>
                <a:spcPct val="13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正常浓度：仅吸附少量活性点，抑制槽液自发分解，不影响工件沉积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8"/>
            </p:custDataLst>
          </p:nvPr>
        </p:nvSpPr>
        <p:spPr>
          <a:xfrm>
            <a:off x="1729105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>
            <p:custDataLst>
              <p:tags r:id="rId9"/>
            </p:custDataLst>
          </p:nvPr>
        </p:nvCxnSpPr>
        <p:spPr>
          <a:xfrm>
            <a:off x="1843405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>
            <p:custDataLst>
              <p:tags r:id="rId10"/>
            </p:custDataLst>
          </p:nvPr>
        </p:nvSpPr>
        <p:spPr>
          <a:xfrm>
            <a:off x="3462655" y="183578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浓度过高：表面已经铺满一层吸附态 </a:t>
            </a:r>
            <a:r>
              <a:rPr lang="en-US" altLang="zh-CN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IO₃⁻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隔离</a:t>
            </a: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次磷酸根，勉强维持微弱沉积；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8" name="椭圆 27"/>
          <p:cNvSpPr/>
          <p:nvPr>
            <p:custDataLst>
              <p:tags r:id="rId11"/>
            </p:custDataLst>
          </p:nvPr>
        </p:nvSpPr>
        <p:spPr>
          <a:xfrm>
            <a:off x="4450080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>
            <p:custDataLst>
              <p:tags r:id="rId12"/>
            </p:custDataLst>
          </p:nvPr>
        </p:nvCxnSpPr>
        <p:spPr>
          <a:xfrm>
            <a:off x="4564380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圆角矩形 29"/>
          <p:cNvSpPr/>
          <p:nvPr>
            <p:custDataLst>
              <p:tags r:id="rId13"/>
            </p:custDataLst>
          </p:nvPr>
        </p:nvSpPr>
        <p:spPr>
          <a:xfrm>
            <a:off x="6183630" y="1835785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工件大幅度晃动或加入空气搅拌，表面的 </a:t>
            </a: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IO₃⁻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立刻发挥强氧化作用，将活性点氧化，导致停镀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3" name="椭圆 32"/>
          <p:cNvSpPr/>
          <p:nvPr>
            <p:custDataLst>
              <p:tags r:id="rId14"/>
            </p:custDataLst>
          </p:nvPr>
        </p:nvSpPr>
        <p:spPr>
          <a:xfrm>
            <a:off x="7171055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>
            <p:custDataLst>
              <p:tags r:id="rId15"/>
            </p:custDataLst>
          </p:nvPr>
        </p:nvCxnSpPr>
        <p:spPr>
          <a:xfrm>
            <a:off x="7285355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圆角矩形 34"/>
          <p:cNvSpPr/>
          <p:nvPr>
            <p:custDataLst>
              <p:tags r:id="rId16"/>
            </p:custDataLst>
          </p:nvPr>
        </p:nvSpPr>
        <p:spPr>
          <a:xfrm>
            <a:off x="8904605" y="1835784"/>
            <a:ext cx="2584450" cy="4013835"/>
          </a:xfrm>
          <a:prstGeom prst="roundRect">
            <a:avLst>
              <a:gd name="adj" fmla="val 13095"/>
            </a:avLst>
          </a:prstGeom>
          <a:solidFill>
            <a:srgbClr val="FFFFFF">
              <a:alpha val="15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5730" tIns="1115695" rIns="125730" numCol="1" spcCol="0" rtlCol="0" fromWordArt="0" anchor="t" anchorCtr="0" forceAA="0" compatLnSpc="1">
            <a:no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尤其当空载一段时间或工件暴露空气中一小段时间，</a:t>
            </a: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IO₃⁻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的氧化性会将镀层氧化，失去活性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6" name="椭圆 35"/>
          <p:cNvSpPr/>
          <p:nvPr>
            <p:custDataLst>
              <p:tags r:id="rId17"/>
            </p:custDataLst>
          </p:nvPr>
        </p:nvSpPr>
        <p:spPr>
          <a:xfrm>
            <a:off x="9892030" y="2195195"/>
            <a:ext cx="610235" cy="610235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>
            <p:custDataLst>
              <p:tags r:id="rId18"/>
            </p:custDataLst>
          </p:nvPr>
        </p:nvCxnSpPr>
        <p:spPr>
          <a:xfrm>
            <a:off x="10006330" y="5578386"/>
            <a:ext cx="381635" cy="0"/>
          </a:xfrm>
          <a:prstGeom prst="line">
            <a:avLst/>
          </a:prstGeom>
          <a:ln w="44450" cap="rnd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8" name="图片 3" descr="343439383331313b343532303031393bd2b5bca8b9dcc0ed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629198" y="2383342"/>
            <a:ext cx="252000" cy="252000"/>
          </a:xfrm>
          <a:prstGeom prst="rect">
            <a:avLst/>
          </a:prstGeom>
        </p:spPr>
      </p:pic>
      <p:pic>
        <p:nvPicPr>
          <p:cNvPr id="39" name="图片 11" descr="343439383331313b343532303032373bbfcdbba7b5b5b0b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350172" y="2383186"/>
            <a:ext cx="252000" cy="252000"/>
          </a:xfrm>
          <a:prstGeom prst="rect">
            <a:avLst/>
          </a:prstGeom>
        </p:spPr>
      </p:pic>
      <p:pic>
        <p:nvPicPr>
          <p:cNvPr id="40" name="图片 8" descr="343439383331313b343532303032343bb7a2b2bcb9dcc0ed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038761" y="2345684"/>
            <a:ext cx="316138" cy="316138"/>
          </a:xfrm>
          <a:prstGeom prst="rect">
            <a:avLst/>
          </a:prstGeom>
        </p:spPr>
      </p:pic>
      <p:pic>
        <p:nvPicPr>
          <p:cNvPr id="41" name="图片 4" descr="343439383331313b343532303032303bb8f6c8cbd0c5cfa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908272" y="2374312"/>
            <a:ext cx="251999" cy="251999"/>
          </a:xfrm>
          <a:prstGeom prst="rect">
            <a:avLst/>
          </a:prstGeom>
        </p:spPr>
      </p:pic>
    </p:spTree>
    <p:custDataLst>
      <p:tags r:id="rId3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4" name="日期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2026-7-21</a:t>
            </a:r>
            <a:endParaRPr lang="en-US" altLang="zh-CN"/>
          </a:p>
        </p:txBody>
      </p:sp>
      <p:sp>
        <p:nvSpPr>
          <p:cNvPr id="4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深圳恒享</a:t>
            </a:r>
            <a:r>
              <a:rPr lang="en-US" altLang="zh-CN"/>
              <a:t>--</a:t>
            </a:r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3"/>
</p:tagLst>
</file>

<file path=ppt/tags/tag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7"/>
</p:tagLst>
</file>

<file path=ppt/tags/tag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1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2"/>
</p:tagLst>
</file>

<file path=ppt/tags/tag22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2"/>
</p:tagLst>
</file>

<file path=ppt/tags/tag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7"/>
</p:tagLst>
</file>

<file path=ppt/tags/tag2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5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0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31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32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33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3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46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PRESET_TEXT" val="日期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5008"/>
</p:tagLst>
</file>

<file path=ppt/tags/tag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5008"/>
</p:tagLst>
</file>

<file path=ppt/tags/tag6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40495008"/>
  <p:tag name="KSO_WM_TEMPLATE_CATEGORY" val="custom"/>
  <p:tag name="KSO_WM_TEMPLATE_MASTER_TYPE" val="0"/>
</p:tagLst>
</file>

<file path=ppt/tags/tag67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40495008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TEXT_LAYER_COUNT" val="1"/>
  <p:tag name="KSO_WM_UNIT_TEXT_TYPE" val="1"/>
  <p:tag name="KSO_WM_UNIT_PRESET_TEXT" val="汇报人：WPS"/>
  <p:tag name="KSO_WM_UNIT_VALUE" val="30"/>
</p:tagLst>
</file>

<file path=ppt/tags/tag6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5008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TEXT_TYPE" val="1"/>
  <p:tag name="KSO_WM_UNIT_PRESET_TEXT" val="单击此处添加文档的标题 "/>
</p:tagLst>
</file>

<file path=ppt/tags/tag69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40495008"/>
  <p:tag name="KSO_WM_TEMPLATE_CATEGORY" val="custom"/>
  <p:tag name="KSO_WM_SLIDE_INDEX" val="1"/>
  <p:tag name="KSO_WM_SLIDE_ID" val="custom40495008_1"/>
  <p:tag name="KSO_WM_TEMPLATE_MASTER_TYPE" val="0"/>
  <p:tag name="KSO_WM_SLIDE_LAYOUT" val="a_b_f"/>
  <p:tag name="KSO_WM_SLIDE_LAYOUT_CNT" val="1_1_1"/>
  <p:tag name="KSO_WM_SLIDE_THEME_ID" val="3427636"/>
  <p:tag name="KSO_WM_SLIDE_THEME_NAME" val="极简大气汇报模板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5008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添加章节标题"/>
  <p:tag name="KSO_WM_UNIT_TEXT_TYPE" val="1"/>
</p:tagLst>
</file>

<file path=ppt/tags/tag7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40495008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</p:tagLst>
</file>

<file path=ppt/tags/tag7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51_1*i*1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USESOURCEFORMAT_APPLY" val="0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51_1*i*2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2451_1*i*3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2451_1*i*4"/>
  <p:tag name="KSO_WM_TEMPLATE_CATEGORY" val="custom"/>
  <p:tag name="KSO_WM_TEMPLATE_INDEX" val="20232451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VALUE" val="22"/>
  <p:tag name="KSO_WM_TEMPLATE_INDEX" val="20232451"/>
  <p:tag name="KSO_WM_UNIT_ID" val="custom20232451_1*a*1"/>
  <p:tag name="KSO_WM_UNIT_PRESET_TEXT" val="单击此处添加标题"/>
  <p:tag name="KSO_WM_UNIT_TEXT_TYPE" val="1"/>
  <p:tag name="KSO_WM_UNIT_TEXT_FILL_FORE_SCHEMECOLOR_INDEX" val="5"/>
  <p:tag name="KSO_WM_UNIT_TEXT_FILL_TYPE" val="1"/>
  <p:tag name="KSO_WM_UNIT_USESOURCEFORMAT_APPLY" val="0"/>
</p:tagLst>
</file>

<file path=ppt/tags/tag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52_1*l_h_f*1_1_1"/>
  <p:tag name="KSO_WM_TEMPLATE_CATEGORY" val="diagram"/>
  <p:tag name="KSO_WM_TEMPLATE_INDEX" val="20232452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1"/>
  <p:tag name="KSO_WM_DIAGRAM_MIN_ITEMCNT" val="1"/>
  <p:tag name="KSO_WM_DIAGRAM_VIRTUALLY_FRAME" val="{&quot;height&quot;:113.4000015258789,&quot;left&quot;:112.77999542476627,&quot;top&quot;:236.69999923706055,&quot;width&quot;:735.8400878906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，文字是您思想的提炼，请尽量言简意赅的阐述观点，请尽量言简意赅的阐述观点。单击此处输入你的项正文，文字是您思想的提炼，请尽量言简意赅的阐述观点，请尽量言简意赅的阐述观点。单击此处输入你的项正文，文字是您思想的提炼，请尽量言简意赅的阐述观点，请尽量言简意赅的阐述观点。单击此处输入你的项正文，文字是您思想的提炼，请尽量言简意赅的阐述观点，请尽量言简意赅的阐述观点。"/>
  <p:tag name="KSO_WM_UNIT_TEXT_FILL_FORE_SCHEMECOLOR_INDEX" val="1"/>
  <p:tag name="KSO_WM_UNIT_TEXT_FILL_TYPE" val="1"/>
  <p:tag name="KSO_WM_UNIT_TEXT_TYPE" val="1"/>
  <p:tag name="KSO_WM_UNIT_USESOURCEFORMAT_APPLY" val="0"/>
</p:tagLst>
</file>

<file path=ppt/tags/tag79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diag"/>
  <p:tag name="KSO_WM_SLIDE_SIZE" val="735.84*113.4"/>
  <p:tag name="KSO_WM_SLIDE_POSITION" val="112.78*236.7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TEMPLATE_INDEX" val="40495008"/>
  <p:tag name="KSO_WM_TEMPLATE_SUBCATEGORY" val="0"/>
  <p:tag name="KSO_WM_SLIDE_INDEX" val="1"/>
  <p:tag name="KSO_WM_TAG_VERSION" val="3.0"/>
  <p:tag name="KSO_WM_SLIDE_ID" val="custom20232451_1"/>
  <p:tag name="KSO_WM_SLIDE_ITEM_CNT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5008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添加章节标题"/>
  <p:tag name="KSO_WM_UNIT_TEXT_TYPE" val="1"/>
</p:tagLst>
</file>

<file path=ppt/tags/tag8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custom40495008_7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PRESET_TEXT_INDEX" val="-1"/>
  <p:tag name="KSO_WM_UNIT_PRESET_TEXT_LEN" val="0"/>
</p:tagLst>
</file>

<file path=ppt/tags/tag8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7"/>
  <p:tag name="KSO_WM_SLIDE_ID" val="custom40495008_7"/>
  <p:tag name="KSO_WM_TEMPLATE_MASTER_TYPE" val="0"/>
  <p:tag name="KSO_WM_SLIDE_LAYOUT" val="a_b_e"/>
  <p:tag name="KSO_WM_SLIDE_LAYOUT_CNT" val="1_1_1"/>
</p:tagLst>
</file>

<file path=ppt/tags/tag83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2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UNIT_TEXT_FILL_FORE_SCHEMECOLOR_INDEX" val="13"/>
  <p:tag name="KSO_WM_UNIT_TEXT_FILL_TYPE" val="1"/>
  <p:tag name="KSO_WM_UNIT_USESOURCEFORMAT_APPLY" val="0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2_1"/>
  <p:tag name="KSO_WM_UNIT_VALUE" val="104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1_1"/>
  <p:tag name="KSO_WM_UNIT_VALUE" val="116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36_2*n_h_h_f*1_2_3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SUBTYPE" val="a"/>
  <p:tag name="KSO_WM_UNIT_NOCLEAR" val="0"/>
  <p:tag name="KSO_WM_DIAGRAM_GROUP_CODE" val="n1-1"/>
  <p:tag name="KSO_WM_UNIT_TYPE" val="n_h_h_f"/>
  <p:tag name="KSO_WM_UNIT_INDEX" val="1_2_3_1"/>
  <p:tag name="KSO_WM_UNIT_VALUE" val="116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UNIT_LINE_FORE_SCHEMECOLOR_INDEX" val="5"/>
  <p:tag name="KSO_WM_UNIT_USESOURCEFORMAT_APPLY" val="0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2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2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3_1"/>
  <p:tag name="KSO_WM_UNIT_ID" val="diagram20231636_2*n_h_h_i*1_2_3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2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3,&quot;left&quot;:53.99125635342334,&quot;top&quot;:129.86200069878046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0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a"/>
  <p:tag name="KSO_WM_UNIT_INDEX" val="1"/>
  <p:tag name="KSO_WM_UNIT_ID" val="diagram20231636_2*a*1"/>
  <p:tag name="KSO_WM_TEMPLATE_CATEGORY" val="diagram"/>
  <p:tag name="KSO_WM_TEMPLATE_INDEX" val="20231636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92.xml><?xml version="1.0" encoding="utf-8"?>
<p:tagLst xmlns:p="http://schemas.openxmlformats.org/presentationml/2006/main">
  <p:tag name="KSO_WM_SLIDE_ID" val="diagram20231636_2"/>
  <p:tag name="KSO_WM_TEMPLATE_SUBCATEGORY" val="0"/>
  <p:tag name="KSO_WM_TEMPLATE_MASTER_TYPE" val="0"/>
  <p:tag name="KSO_WM_TEMPLATE_COLOR_TYPE" val="0"/>
  <p:tag name="KSO_WM_SLIDE_ITEM_CNT" val="3"/>
  <p:tag name="KSO_WM_SLIDE_INDEX" val="2"/>
  <p:tag name="KSO_WM_TAG_VERSION" val="3.0"/>
  <p:tag name="KSO_WM_BEAUTIFY_FLAG" val="#wm#"/>
  <p:tag name="KSO_WM_TEMPLATE_CATEGORY" val="custom"/>
  <p:tag name="KSO_WM_TEMPLATE_INDEX" val="40495008"/>
  <p:tag name="KSO_WM_SLIDE_TYPE" val="text"/>
  <p:tag name="KSO_WM_SLIDE_SUBTYPE" val="diag"/>
  <p:tag name="KSO_WM_SLIDE_SIZE" val="851.507*346.68"/>
  <p:tag name="KSO_WM_SLIDE_POSITION" val="55.1157*132.359"/>
  <p:tag name="KSO_WM_SLIDE_LAYOUT" val="a_n"/>
  <p:tag name="KSO_WM_SLIDE_LAYOUT_CNT" val="1_1"/>
  <p:tag name="KSO_WM_SPECIAL_SOURCE" val="bdnull"/>
  <p:tag name="KSO_WM_DIAGRAM_GROUP_CODE" val="n1-1"/>
  <p:tag name="KSO_WM_SLIDE_DIAGTYPE" val="n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3248_1*i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3248_1*a*1"/>
  <p:tag name="KSO_WM_TEMPLATE_CATEGORY" val="custom"/>
  <p:tag name="KSO_WM_TEMPLATE_INDEX" val="20233248"/>
  <p:tag name="KSO_WM_UNIT_LAYERLEVEL" val="1"/>
  <p:tag name="KSO_WM_TAG_VERSION" val="3.0"/>
  <p:tag name="KSO_WM_BEAUTIFY_FLAG" val="#wm#"/>
  <p:tag name="KSO_WM_UNIT_TEXT_FILL_FORE_SCHEMECOLOR_INDEX" val="14"/>
  <p:tag name="KSO_WM_UNIT_TEXT_FILL_TYPE" val="1"/>
  <p:tag name="KSO_WM_UNIT_USESOURCEFORMAT_APPLY" val="0"/>
  <p:tag name="KSO_WM_UNIT_PRESET_TEXT" val="单击此处添加标题"/>
  <p:tag name="KSO_WM_UNIT_TEXT_TYPE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2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3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4_3"/>
  <p:tag name="KSO_WM_TEMPLATE_CATEGORY" val="diagram"/>
  <p:tag name="KSO_WM_TEMPLATE_INDEX" val="20233247"/>
  <p:tag name="KSO_WM_UNIT_LAYERLEVEL" val="1_1_1"/>
  <p:tag name="KSO_WM_TAG_VERSION" val="3.0"/>
  <p:tag name="KSO_WM_UNIT_TEXT_LAYER_COUNT" val="1"/>
  <p:tag name="KSO_WM_UNIT_NOCLEAR" val="0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GROUP_CODE" val="l1-1"/>
  <p:tag name="KSO_WM_UNIT_TEXT_TYPE" val="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262626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1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1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2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UNIT_VALUE" val="180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2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2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3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UNIT_VALUE" val="180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3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3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f*1_4_1"/>
  <p:tag name="KSO_WM_TEMPLATE_CATEGORY" val="diagram"/>
  <p:tag name="KSO_WM_TEMPLATE_INDEX" val="20233247"/>
  <p:tag name="KSO_WM_UNIT_LAYERLEVEL" val="1_1_1"/>
  <p:tag name="KSO_WM_TAG_VERSION" val="3.0"/>
  <p:tag name="KSO_WM_UNIT_SUBTYPE" val="a"/>
  <p:tag name="KSO_WM_UNIT_TEXT_LAYER_COUNT" val="1"/>
  <p:tag name="KSO_WM_UNIT_NOCLEAR" val="0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UNIT_VALUE" val="180"/>
  <p:tag name="KSO_WM_BEAUTIFY_FLAG" val="#wm#"/>
  <p:tag name="KSO_WM_UNIT_PRESET_TEXT" val="单击此处添加正文内容，文字是您思想的提炼，请言简意赅的阐述您的观点。单击此处添加正文文字是您思想的提炼。单击此处添加正文文字是您思想的提炼，请言简意赅的阐述您的观点。单击此处添加正文，文字是您思想的提炼。单击此处添加正文"/>
  <p:tag name="KSO_WM_UNIT_LINE_FORE_SCHEMECOLOR_INDEX" val="5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.8500000238418579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USESOURCEFORMAT_APPLY" val="0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4_2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i*1_4_1"/>
  <p:tag name="KSO_WM_TEMPLATE_CATEGORY" val="diagram"/>
  <p:tag name="KSO_WM_TEMPLATE_INDEX" val="20233247"/>
  <p:tag name="KSO_WM_UNIT_LAYERLEVEL" val="1_1_1"/>
  <p:tag name="KSO_WM_TAG_VERSION" val="3.0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UNIT_LINE_FORE_SCHEMECOLOR_INDEX" val="5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0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2_1"/>
  <p:tag name="KSO_WM_TEMPLATE_CATEGORY" val="diagram"/>
  <p:tag name="KSO_WM_TEMPLATE_INDEX" val="20233247"/>
  <p:tag name="KSO_WM_UNIT_LAYERLEVEL" val="1_1_1"/>
  <p:tag name="KSO_WM_TAG_VERSION" val="3.0"/>
  <p:tag name="KSO_WM_UNIT_VALUE" val="70*70"/>
  <p:tag name="KSO_WM_UNIT_TYPE" val="l_h_x"/>
  <p:tag name="KSO_WM_UNIT_INDEX" val="1_2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3_1"/>
  <p:tag name="KSO_WM_TEMPLATE_CATEGORY" val="diagram"/>
  <p:tag name="KSO_WM_TEMPLATE_INDEX" val="20233247"/>
  <p:tag name="KSO_WM_UNIT_LAYERLEVEL" val="1_1_1"/>
  <p:tag name="KSO_WM_TAG_VERSION" val="3.0"/>
  <p:tag name="KSO_WM_UNIT_VALUE" val="70*70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4_1"/>
  <p:tag name="KSO_WM_TEMPLATE_CATEGORY" val="diagram"/>
  <p:tag name="KSO_WM_TEMPLATE_INDEX" val="20233247"/>
  <p:tag name="KSO_WM_UNIT_LAYERLEVEL" val="1_1_1"/>
  <p:tag name="KSO_WM_TAG_VERSION" val="3.0"/>
  <p:tag name="KSO_WM_UNIT_VALUE" val="88*88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47_3*l_h_x*1_1_1"/>
  <p:tag name="KSO_WM_TEMPLATE_CATEGORY" val="diagram"/>
  <p:tag name="KSO_WM_TEMPLATE_INDEX" val="20233247"/>
  <p:tag name="KSO_WM_UNIT_LAYERLEVEL" val="1_1_1"/>
  <p:tag name="KSO_WM_TAG_VERSION" val="3.0"/>
  <p:tag name="KSO_WM_UNIT_VALUE" val="70*70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GROUP_CODE" val="l1-1"/>
  <p:tag name="KSO_WM_DIAGRAM_VIRTUALLY_FRAME" val="{&quot;height&quot;:343,&quot;left&quot;:58.4,&quot;top&quot;:131.07496062992124,&quot;width&quot;:846.25}"/>
  <p:tag name="KSO_WM_BEAUTIFY_FLAG" val="#wm#"/>
  <p:tag name="KSO_WM_DIAGRAM_MAX_ITEMCNT" val="4"/>
  <p:tag name="KSO_WM_DIAGRAM_MIN_ITEMCNT" val="2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0"/>
</p:tagLst>
</file>

<file path=ppt/tags/tag115.xml><?xml version="1.0" encoding="utf-8"?>
<p:tagLst xmlns:p="http://schemas.openxmlformats.org/presentationml/2006/main">
  <p:tag name="KSO_WM_SLIDE_ID" val="custom20233248_1"/>
  <p:tag name="KSO_WM_TEMPLATE_SUBCATEGORY" val="0"/>
  <p:tag name="KSO_WM_TEMPLATE_MASTER_TYPE" val="0"/>
  <p:tag name="KSO_WM_TEMPLATE_COLOR_TYPE" val="0"/>
  <p:tag name="KSO_WM_SLIDE_ITEM_CNT" val="4"/>
  <p:tag name="KSO_WM_SLIDE_INDEX" val="1"/>
  <p:tag name="KSO_WM_TAG_VERSION" val="3.0"/>
  <p:tag name="KSO_WM_BEAUTIFY_FLAG" val="#wm#"/>
  <p:tag name="KSO_WM_TEMPLATE_CATEGORY" val="custom"/>
  <p:tag name="KSO_WM_TEMPLATE_INDEX" val="40495008"/>
  <p:tag name="KSO_WM_SLIDE_LAYOUT" val="a_l"/>
  <p:tag name="KSO_WM_SLIDE_LAYOUT_CNT" val="1_1"/>
  <p:tag name="KSO_WM_SPECIAL_SOURCE" val="bdnull"/>
  <p:tag name="KSO_WM_SLIDE_TYPE" val="text"/>
  <p:tag name="KSO_WM_SLIDE_SIZE" val="846.25*316.05"/>
  <p:tag name="KSO_WM_SLIDE_POSITION" val="58.4*144.55"/>
  <p:tag name="KSO_WM_ASSIST_SLIDE" val="1"/>
  <p:tag name="KSO_WM_SLIDE_SUBTYPE" val="picTxt"/>
  <p:tag name="KSO_WM_DIAGRAM_GROUP_CODE" val="l1-1"/>
  <p:tag name="KSO_WM_SLIDE_DIAGTYPE" val="l"/>
</p:tagLst>
</file>

<file path=ppt/tags/tag1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5008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ISCONTENTSTITLE" val="0"/>
  <p:tag name="KSO_WM_UNIT_PRESET_TEXT" val="THANK YOU"/>
</p:tagLst>
</file>

<file path=ppt/tags/tag117.xml><?xml version="1.0" encoding="utf-8"?>
<p:tagLst xmlns:p="http://schemas.openxmlformats.org/presentationml/2006/main">
  <p:tag name="KSO_WM_UNIT_TYPE" val="f"/>
  <p:tag name="KSO_WM_UNIT_SUBTYPE" val="c"/>
  <p:tag name="KSO_WM_UNIT_INDEX" val="2"/>
  <p:tag name="KSO_WM_BEAUTIFY_FLAG" val="#wm#"/>
  <p:tag name="KSO_WM_TAG_VERSION" val="3.0"/>
  <p:tag name="KSO_WM_UNIT_ID" val="custom40495008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TEXT_LAYER_COUNT" val="1"/>
  <p:tag name="KSO_WM_UNIT_VALUE" val="16"/>
  <p:tag name="KSO_WM_UNIT_PRESET_TEXT" val="202X/01/01"/>
</p:tagLst>
</file>

<file path=ppt/tags/tag11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40495008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5008"/>
  <p:tag name="KSO_WM_TEMPLATE_CATEGORY" val="custom"/>
  <p:tag name="KSO_WM_UNIT_TEXT_LAYER_COUNT" val="1"/>
  <p:tag name="KSO_WM_UNIT_TEXT_TYPE" val="1"/>
  <p:tag name="KSO_WM_UNIT_PRESET_TEXT" val="汇报人：WPS"/>
  <p:tag name="KSO_WM_UNIT_VALUE" val="28"/>
</p:tagLst>
</file>

<file path=ppt/tags/tag119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5008"/>
  <p:tag name="KSO_WM_TEMPLATE_CATEGORY" val="custom"/>
  <p:tag name="KSO_WM_SLIDE_INDEX" val="9"/>
  <p:tag name="KSO_WM_SLIDE_ID" val="custom40495008_9"/>
  <p:tag name="KSO_WM_TEMPLATE_MASTER_TYPE" val="0"/>
  <p:tag name="KSO_WM_SLIDE_LAYOUT" val="a_f"/>
  <p:tag name="KSO_WM_SLIDE_LAYOUT_CNT" val="1_2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极简大气汇报模板">
  <a:themeElements>
    <a:clrScheme name="自定义 22">
      <a:dk1>
        <a:srgbClr val="000000"/>
      </a:dk1>
      <a:lt1>
        <a:srgbClr val="FFFFFF"/>
      </a:lt1>
      <a:dk2>
        <a:srgbClr val="041D4B"/>
      </a:dk2>
      <a:lt2>
        <a:srgbClr val="F6F9FF"/>
      </a:lt2>
      <a:accent1>
        <a:srgbClr val="3333FF"/>
      </a:accent1>
      <a:accent2>
        <a:srgbClr val="2690EC"/>
      </a:accent2>
      <a:accent3>
        <a:srgbClr val="13A6E5"/>
      </a:accent3>
      <a:accent4>
        <a:srgbClr val="00BDDE"/>
      </a:accent4>
      <a:accent5>
        <a:srgbClr val="24D3BA"/>
      </a:accent5>
      <a:accent6>
        <a:srgbClr val="55DD95"/>
      </a:accent6>
      <a:hlink>
        <a:srgbClr val="0563C1"/>
      </a:hlink>
      <a:folHlink>
        <a:srgbClr val="954D72"/>
      </a:folHlink>
    </a:clrScheme>
    <a:fontScheme name="简约风/商务风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</Words>
  <Application>WPS 演示</Application>
  <PresentationFormat>宽屏</PresentationFormat>
  <Paragraphs>48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Arial Unicode MS</vt:lpstr>
      <vt:lpstr>Calibri</vt:lpstr>
      <vt:lpstr>微软雅黑</vt:lpstr>
      <vt:lpstr>Wingdings</vt:lpstr>
      <vt:lpstr>WPS</vt:lpstr>
      <vt:lpstr>极简大气汇报模板</vt:lpstr>
      <vt:lpstr>单击此处添加文档的标题 </vt:lpstr>
      <vt:lpstr>添加章节标题</vt:lpstr>
      <vt:lpstr>单击此处添加标题</vt:lpstr>
      <vt:lpstr>添加章节标题</vt:lpstr>
      <vt:lpstr>单击此处添加标题</vt:lpstr>
      <vt:lpstr>单击此处添加标题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5</cp:revision>
  <dcterms:created xsi:type="dcterms:W3CDTF">2023-08-09T12:44:00Z</dcterms:created>
  <dcterms:modified xsi:type="dcterms:W3CDTF">2026-07-21T07:43:58Z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DF70BD16BD864BAA932839F379BBD08D_12</vt:lpwstr>
  </property>
</Properties>
</file>