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7" r:id="rId5"/>
    <p:sldId id="259" r:id="rId6"/>
    <p:sldId id="261" r:id="rId7"/>
    <p:sldId id="260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38.xml"/><Relationship Id="rId8" Type="http://schemas.openxmlformats.org/officeDocument/2006/relationships/tags" Target="../tags/tag37.xml"/><Relationship Id="rId7" Type="http://schemas.openxmlformats.org/officeDocument/2006/relationships/tags" Target="../tags/tag36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6" Type="http://schemas.openxmlformats.org/officeDocument/2006/relationships/tags" Target="../tags/tag45.xml"/><Relationship Id="rId15" Type="http://schemas.openxmlformats.org/officeDocument/2006/relationships/tags" Target="../tags/tag44.xml"/><Relationship Id="rId14" Type="http://schemas.openxmlformats.org/officeDocument/2006/relationships/tags" Target="../tags/tag43.xml"/><Relationship Id="rId13" Type="http://schemas.openxmlformats.org/officeDocument/2006/relationships/tags" Target="../tags/tag42.xml"/><Relationship Id="rId12" Type="http://schemas.openxmlformats.org/officeDocument/2006/relationships/tags" Target="../tags/tag41.xml"/><Relationship Id="rId11" Type="http://schemas.openxmlformats.org/officeDocument/2006/relationships/tags" Target="../tags/tag40.xml"/><Relationship Id="rId10" Type="http://schemas.openxmlformats.org/officeDocument/2006/relationships/tags" Target="../tags/tag39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51.xml"/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59.xml"/><Relationship Id="rId8" Type="http://schemas.openxmlformats.org/officeDocument/2006/relationships/tags" Target="../tags/tag58.xml"/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63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83.xml"/><Relationship Id="rId8" Type="http://schemas.openxmlformats.org/officeDocument/2006/relationships/tags" Target="../tags/tag82.xml"/><Relationship Id="rId7" Type="http://schemas.openxmlformats.org/officeDocument/2006/relationships/tags" Target="../tags/tag81.xml"/><Relationship Id="rId6" Type="http://schemas.openxmlformats.org/officeDocument/2006/relationships/tags" Target="../tags/tag80.xml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9" Type="http://schemas.openxmlformats.org/officeDocument/2006/relationships/tags" Target="../tags/tag93.xml"/><Relationship Id="rId18" Type="http://schemas.openxmlformats.org/officeDocument/2006/relationships/tags" Target="../tags/tag92.xml"/><Relationship Id="rId17" Type="http://schemas.openxmlformats.org/officeDocument/2006/relationships/tags" Target="../tags/tag91.xml"/><Relationship Id="rId16" Type="http://schemas.openxmlformats.org/officeDocument/2006/relationships/tags" Target="../tags/tag90.xml"/><Relationship Id="rId15" Type="http://schemas.openxmlformats.org/officeDocument/2006/relationships/tags" Target="../tags/tag89.xml"/><Relationship Id="rId14" Type="http://schemas.openxmlformats.org/officeDocument/2006/relationships/tags" Target="../tags/tag88.xml"/><Relationship Id="rId13" Type="http://schemas.openxmlformats.org/officeDocument/2006/relationships/tags" Target="../tags/tag87.xml"/><Relationship Id="rId12" Type="http://schemas.openxmlformats.org/officeDocument/2006/relationships/tags" Target="../tags/tag86.xml"/><Relationship Id="rId11" Type="http://schemas.openxmlformats.org/officeDocument/2006/relationships/tags" Target="../tags/tag85.xml"/><Relationship Id="rId10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矩形 61"/>
          <p:cNvSpPr/>
          <p:nvPr userDrawn="1">
            <p:custDataLst>
              <p:tags r:id="rId2"/>
            </p:custDataLst>
          </p:nvPr>
        </p:nvSpPr>
        <p:spPr>
          <a:xfrm flipH="1">
            <a:off x="0" y="0"/>
            <a:ext cx="12191365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任意多边形: 形状 62"/>
          <p:cNvSpPr/>
          <p:nvPr userDrawn="1">
            <p:custDataLst>
              <p:tags r:id="rId3"/>
            </p:custDataLst>
          </p:nvPr>
        </p:nvSpPr>
        <p:spPr>
          <a:xfrm>
            <a:off x="4846733" y="2167102"/>
            <a:ext cx="7337226" cy="4286311"/>
          </a:xfrm>
          <a:custGeom>
            <a:avLst/>
            <a:gdLst>
              <a:gd name="connsiteX0" fmla="*/ 4798578 w 6824019"/>
              <a:gd name="connsiteY0" fmla="*/ 1005 h 3986502"/>
              <a:gd name="connsiteX1" fmla="*/ 5096439 w 6824019"/>
              <a:gd name="connsiteY1" fmla="*/ 1812 h 3986502"/>
              <a:gd name="connsiteX2" fmla="*/ 6528874 w 6824019"/>
              <a:gd name="connsiteY2" fmla="*/ 182401 h 3986502"/>
              <a:gd name="connsiteX3" fmla="*/ 6824019 w 6824019"/>
              <a:gd name="connsiteY3" fmla="*/ 267246 h 3986502"/>
              <a:gd name="connsiteX4" fmla="*/ 6824019 w 6824019"/>
              <a:gd name="connsiteY4" fmla="*/ 3192596 h 3986502"/>
              <a:gd name="connsiteX5" fmla="*/ 6596895 w 6824019"/>
              <a:gd name="connsiteY5" fmla="*/ 3305604 h 3986502"/>
              <a:gd name="connsiteX6" fmla="*/ 4345923 w 6824019"/>
              <a:gd name="connsiteY6" fmla="*/ 3919680 h 3986502"/>
              <a:gd name="connsiteX7" fmla="*/ 7122 w 6824019"/>
              <a:gd name="connsiteY7" fmla="*/ 2503120 h 3986502"/>
              <a:gd name="connsiteX8" fmla="*/ 3866694 w 6824019"/>
              <a:gd name="connsiteY8" fmla="*/ 66822 h 3986502"/>
              <a:gd name="connsiteX9" fmla="*/ 4798578 w 6824019"/>
              <a:gd name="connsiteY9" fmla="*/ 1005 h 398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4019" h="3986502">
                <a:moveTo>
                  <a:pt x="4798578" y="1005"/>
                </a:moveTo>
                <a:cubicBezTo>
                  <a:pt x="4899082" y="-571"/>
                  <a:pt x="4998420" y="-285"/>
                  <a:pt x="5096439" y="1812"/>
                </a:cubicBezTo>
                <a:cubicBezTo>
                  <a:pt x="5619204" y="12998"/>
                  <a:pt x="6104437" y="75726"/>
                  <a:pt x="6528874" y="182401"/>
                </a:cubicBezTo>
                <a:lnTo>
                  <a:pt x="6824019" y="267246"/>
                </a:lnTo>
                <a:lnTo>
                  <a:pt x="6824019" y="3192596"/>
                </a:lnTo>
                <a:lnTo>
                  <a:pt x="6596895" y="3305604"/>
                </a:lnTo>
                <a:cubicBezTo>
                  <a:pt x="5968496" y="3594695"/>
                  <a:pt x="5194893" y="3814082"/>
                  <a:pt x="4345923" y="3919680"/>
                </a:cubicBezTo>
                <a:cubicBezTo>
                  <a:pt x="2082006" y="4201272"/>
                  <a:pt x="139458" y="3567057"/>
                  <a:pt x="7122" y="2503120"/>
                </a:cubicBezTo>
                <a:cubicBezTo>
                  <a:pt x="-125213" y="1439182"/>
                  <a:pt x="1602776" y="348415"/>
                  <a:pt x="3866694" y="66822"/>
                </a:cubicBezTo>
                <a:cubicBezTo>
                  <a:pt x="4185058" y="27223"/>
                  <a:pt x="4497066" y="5735"/>
                  <a:pt x="4798578" y="100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6667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64" name="任意多边形: 形状 63"/>
          <p:cNvSpPr/>
          <p:nvPr userDrawn="1">
            <p:custDataLst>
              <p:tags r:id="rId4"/>
            </p:custDataLst>
          </p:nvPr>
        </p:nvSpPr>
        <p:spPr>
          <a:xfrm>
            <a:off x="4432935" y="1172845"/>
            <a:ext cx="7757795" cy="4286250"/>
          </a:xfrm>
          <a:custGeom>
            <a:avLst/>
            <a:gdLst>
              <a:gd name="connsiteX0" fmla="*/ 4798578 w 7014966"/>
              <a:gd name="connsiteY0" fmla="*/ 1006 h 3986502"/>
              <a:gd name="connsiteX1" fmla="*/ 5096439 w 7014966"/>
              <a:gd name="connsiteY1" fmla="*/ 1812 h 3986502"/>
              <a:gd name="connsiteX2" fmla="*/ 6835437 w 7014966"/>
              <a:gd name="connsiteY2" fmla="*/ 270529 h 3986502"/>
              <a:gd name="connsiteX3" fmla="*/ 7014966 w 7014966"/>
              <a:gd name="connsiteY3" fmla="*/ 336770 h 3986502"/>
              <a:gd name="connsiteX4" fmla="*/ 7014966 w 7014966"/>
              <a:gd name="connsiteY4" fmla="*/ 3087717 h 3986502"/>
              <a:gd name="connsiteX5" fmla="*/ 6898669 w 7014966"/>
              <a:gd name="connsiteY5" fmla="*/ 3155454 h 3986502"/>
              <a:gd name="connsiteX6" fmla="*/ 4345923 w 7014966"/>
              <a:gd name="connsiteY6" fmla="*/ 3919680 h 3986502"/>
              <a:gd name="connsiteX7" fmla="*/ 7122 w 7014966"/>
              <a:gd name="connsiteY7" fmla="*/ 2503120 h 3986502"/>
              <a:gd name="connsiteX8" fmla="*/ 3866693 w 7014966"/>
              <a:gd name="connsiteY8" fmla="*/ 66823 h 3986502"/>
              <a:gd name="connsiteX9" fmla="*/ 4798578 w 7014966"/>
              <a:gd name="connsiteY9" fmla="*/ 1006 h 398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014966" h="3986502">
                <a:moveTo>
                  <a:pt x="4798578" y="1006"/>
                </a:moveTo>
                <a:cubicBezTo>
                  <a:pt x="4899083" y="-571"/>
                  <a:pt x="4998421" y="-285"/>
                  <a:pt x="5096439" y="1812"/>
                </a:cubicBezTo>
                <a:cubicBezTo>
                  <a:pt x="5749895" y="15795"/>
                  <a:pt x="6344707" y="110312"/>
                  <a:pt x="6835437" y="270529"/>
                </a:cubicBezTo>
                <a:lnTo>
                  <a:pt x="7014966" y="336770"/>
                </a:lnTo>
                <a:lnTo>
                  <a:pt x="7014966" y="3087717"/>
                </a:lnTo>
                <a:lnTo>
                  <a:pt x="6898669" y="3155454"/>
                </a:lnTo>
                <a:cubicBezTo>
                  <a:pt x="6224271" y="3518406"/>
                  <a:pt x="5336387" y="3796484"/>
                  <a:pt x="4345923" y="3919680"/>
                </a:cubicBezTo>
                <a:cubicBezTo>
                  <a:pt x="2082005" y="4201273"/>
                  <a:pt x="139458" y="3567058"/>
                  <a:pt x="7122" y="2503120"/>
                </a:cubicBezTo>
                <a:cubicBezTo>
                  <a:pt x="-125214" y="1439183"/>
                  <a:pt x="1602776" y="348415"/>
                  <a:pt x="3866693" y="66823"/>
                </a:cubicBezTo>
                <a:cubicBezTo>
                  <a:pt x="4185057" y="27224"/>
                  <a:pt x="4497066" y="5735"/>
                  <a:pt x="4798578" y="100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65" name="任意多边形: 形状 64"/>
          <p:cNvSpPr/>
          <p:nvPr userDrawn="1">
            <p:custDataLst>
              <p:tags r:id="rId5"/>
            </p:custDataLst>
          </p:nvPr>
        </p:nvSpPr>
        <p:spPr>
          <a:xfrm flipH="1">
            <a:off x="3957235" y="0"/>
            <a:ext cx="8234765" cy="4210806"/>
          </a:xfrm>
          <a:custGeom>
            <a:avLst/>
            <a:gdLst>
              <a:gd name="connsiteX0" fmla="*/ 3366299 w 8163409"/>
              <a:gd name="connsiteY0" fmla="*/ 1213 h 4210806"/>
              <a:gd name="connsiteX1" fmla="*/ 3876004 w 8163409"/>
              <a:gd name="connsiteY1" fmla="*/ 23220 h 4210806"/>
              <a:gd name="connsiteX2" fmla="*/ 8160970 w 8163409"/>
              <a:gd name="connsiteY2" fmla="*/ 2415313 h 4210806"/>
              <a:gd name="connsiteX3" fmla="*/ 3584719 w 8163409"/>
              <a:gd name="connsiteY3" fmla="*/ 4187586 h 4210806"/>
              <a:gd name="connsiteX4" fmla="*/ 218844 w 8163409"/>
              <a:gd name="connsiteY4" fmla="*/ 3190724 h 4210806"/>
              <a:gd name="connsiteX5" fmla="*/ 0 w 8163409"/>
              <a:gd name="connsiteY5" fmla="*/ 3030854 h 4210806"/>
              <a:gd name="connsiteX6" fmla="*/ 0 w 8163409"/>
              <a:gd name="connsiteY6" fmla="*/ 776275 h 4210806"/>
              <a:gd name="connsiteX7" fmla="*/ 137859 w 8163409"/>
              <a:gd name="connsiteY7" fmla="*/ 684253 h 4210806"/>
              <a:gd name="connsiteX8" fmla="*/ 2551928 w 8163409"/>
              <a:gd name="connsiteY8" fmla="*/ 24674 h 4210806"/>
              <a:gd name="connsiteX9" fmla="*/ 2871678 w 8163409"/>
              <a:gd name="connsiteY9" fmla="*/ 6551 h 4210806"/>
              <a:gd name="connsiteX10" fmla="*/ 3366299 w 8163409"/>
              <a:gd name="connsiteY10" fmla="*/ 1213 h 4210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163409" h="4210806">
                <a:moveTo>
                  <a:pt x="3366299" y="1213"/>
                </a:moveTo>
                <a:cubicBezTo>
                  <a:pt x="3533869" y="3921"/>
                  <a:pt x="3703952" y="11186"/>
                  <a:pt x="3876004" y="23220"/>
                </a:cubicBezTo>
                <a:cubicBezTo>
                  <a:pt x="6322961" y="194379"/>
                  <a:pt x="8241408" y="1265354"/>
                  <a:pt x="8160970" y="2415313"/>
                </a:cubicBezTo>
                <a:cubicBezTo>
                  <a:pt x="8080535" y="3565270"/>
                  <a:pt x="6031677" y="4358744"/>
                  <a:pt x="3584719" y="4187586"/>
                </a:cubicBezTo>
                <a:cubicBezTo>
                  <a:pt x="2208305" y="4091309"/>
                  <a:pt x="999113" y="3710325"/>
                  <a:pt x="218844" y="3190724"/>
                </a:cubicBezTo>
                <a:lnTo>
                  <a:pt x="0" y="3030854"/>
                </a:lnTo>
                <a:lnTo>
                  <a:pt x="0" y="776275"/>
                </a:lnTo>
                <a:lnTo>
                  <a:pt x="137859" y="684253"/>
                </a:lnTo>
                <a:cubicBezTo>
                  <a:pt x="722326" y="335533"/>
                  <a:pt x="1570851" y="98699"/>
                  <a:pt x="2551928" y="24674"/>
                </a:cubicBezTo>
                <a:cubicBezTo>
                  <a:pt x="2657043" y="16744"/>
                  <a:pt x="2763681" y="10681"/>
                  <a:pt x="2871678" y="6551"/>
                </a:cubicBezTo>
                <a:cubicBezTo>
                  <a:pt x="3033674" y="355"/>
                  <a:pt x="3198729" y="-1495"/>
                  <a:pt x="3366299" y="1213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66" name="任意多边形: 形状 65"/>
          <p:cNvSpPr/>
          <p:nvPr userDrawn="1">
            <p:custDataLst>
              <p:tags r:id="rId6"/>
            </p:custDataLst>
          </p:nvPr>
        </p:nvSpPr>
        <p:spPr>
          <a:xfrm>
            <a:off x="5442853" y="2385"/>
            <a:ext cx="6749143" cy="2788033"/>
          </a:xfrm>
          <a:custGeom>
            <a:avLst/>
            <a:gdLst>
              <a:gd name="connsiteX0" fmla="*/ 6400800 w 6400800"/>
              <a:gd name="connsiteY0" fmla="*/ 0 h 2788033"/>
              <a:gd name="connsiteX1" fmla="*/ 469715 w 6400800"/>
              <a:gd name="connsiteY1" fmla="*/ 0 h 2788033"/>
              <a:gd name="connsiteX2" fmla="*/ 330006 w 6400800"/>
              <a:gd name="connsiteY2" fmla="*/ 152389 h 2788033"/>
              <a:gd name="connsiteX3" fmla="*/ 9131 w 6400800"/>
              <a:gd name="connsiteY3" fmla="*/ 1188730 h 2788033"/>
              <a:gd name="connsiteX4" fmla="*/ 3597457 w 6400800"/>
              <a:gd name="connsiteY4" fmla="*/ 2744244 h 2788033"/>
              <a:gd name="connsiteX5" fmla="*/ 6261522 w 6400800"/>
              <a:gd name="connsiteY5" fmla="*/ 1530289 h 2788033"/>
              <a:gd name="connsiteX6" fmla="*/ 6400800 w 6400800"/>
              <a:gd name="connsiteY6" fmla="*/ 1356837 h 278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0800" h="2788033">
                <a:moveTo>
                  <a:pt x="6400800" y="0"/>
                </a:moveTo>
                <a:lnTo>
                  <a:pt x="469715" y="0"/>
                </a:lnTo>
                <a:lnTo>
                  <a:pt x="330006" y="152389"/>
                </a:lnTo>
                <a:cubicBezTo>
                  <a:pt x="84173" y="476393"/>
                  <a:pt x="-35304" y="831487"/>
                  <a:pt x="9131" y="1188730"/>
                </a:cubicBezTo>
                <a:cubicBezTo>
                  <a:pt x="144553" y="2277473"/>
                  <a:pt x="1751101" y="2973900"/>
                  <a:pt x="3597457" y="2744244"/>
                </a:cubicBezTo>
                <a:cubicBezTo>
                  <a:pt x="4751429" y="2600710"/>
                  <a:pt x="5725962" y="2129395"/>
                  <a:pt x="6261522" y="1530289"/>
                </a:cubicBezTo>
                <a:lnTo>
                  <a:pt x="6400800" y="135683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67" name="矩形 66"/>
          <p:cNvSpPr/>
          <p:nvPr userDrawn="1">
            <p:custDataLst>
              <p:tags r:id="rId7"/>
            </p:custDataLst>
          </p:nvPr>
        </p:nvSpPr>
        <p:spPr>
          <a:xfrm>
            <a:off x="1" y="0"/>
            <a:ext cx="11496035" cy="6858000"/>
          </a:xfrm>
          <a:prstGeom prst="rect">
            <a:avLst/>
          </a:prstGeom>
          <a:gradFill flip="none" rotWithShape="1">
            <a:gsLst>
              <a:gs pos="47000">
                <a:schemeClr val="bg2"/>
              </a:gs>
              <a:gs pos="100000">
                <a:schemeClr val="bg2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ctrTitle"/>
            <p:custDataLst>
              <p:tags r:id="rId8"/>
            </p:custDataLst>
          </p:nvPr>
        </p:nvSpPr>
        <p:spPr>
          <a:xfrm>
            <a:off x="661035" y="3373120"/>
            <a:ext cx="8540115" cy="1812290"/>
          </a:xfrm>
        </p:spPr>
        <p:txBody>
          <a:bodyPr wrap="square" anchor="t">
            <a:noAutofit/>
          </a:bodyPr>
          <a:lstStyle>
            <a:lvl1pPr algn="l">
              <a:lnSpc>
                <a:spcPct val="100000"/>
              </a:lnSpc>
              <a:defRPr sz="620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 hasCustomPrompt="1"/>
            <p:custDataLst>
              <p:tags r:id="rId9"/>
            </p:custDataLst>
          </p:nvPr>
        </p:nvSpPr>
        <p:spPr>
          <a:xfrm>
            <a:off x="661035" y="1134110"/>
            <a:ext cx="8540115" cy="2137410"/>
          </a:xfrm>
        </p:spPr>
        <p:txBody>
          <a:bodyPr wrap="square" anchor="b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6000" b="1">
                <a:solidFill>
                  <a:schemeClr val="accent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1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11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1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公司名占位符 6"/>
          <p:cNvSpPr>
            <a:spLocks noGrp="1"/>
          </p:cNvSpPr>
          <p:nvPr userDrawn="1">
            <p:ph type="body" sz="quarter" idx="13" hasCustomPrompt="1"/>
            <p:custDataLst>
              <p:tags r:id="rId13"/>
            </p:custDataLst>
          </p:nvPr>
        </p:nvSpPr>
        <p:spPr>
          <a:xfrm>
            <a:off x="704848" y="348425"/>
            <a:ext cx="2880000" cy="504000"/>
          </a:xfrm>
        </p:spPr>
        <p:txBody>
          <a:bodyPr wrap="square" anchor="ctr">
            <a:norm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14"/>
            </p:custDataLst>
          </p:nvPr>
        </p:nvSpPr>
        <p:spPr>
          <a:xfrm>
            <a:off x="1199875" y="5262839"/>
            <a:ext cx="2880000" cy="504000"/>
          </a:xfrm>
        </p:spPr>
        <p:txBody>
          <a:bodyPr wrap="square"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  <p:cxnSp>
        <p:nvCxnSpPr>
          <p:cNvPr id="13" name="直接连接符 12"/>
          <p:cNvCxnSpPr/>
          <p:nvPr userDrawn="1">
            <p:custDataLst>
              <p:tags r:id="rId15"/>
            </p:custDataLst>
          </p:nvPr>
        </p:nvCxnSpPr>
        <p:spPr>
          <a:xfrm>
            <a:off x="11284585" y="531495"/>
            <a:ext cx="288290" cy="0"/>
          </a:xfrm>
          <a:prstGeom prst="line">
            <a:avLst/>
          </a:prstGeom>
          <a:ln w="508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 userDrawn="1">
            <p:custDataLst>
              <p:tags r:id="rId16"/>
            </p:custDataLst>
          </p:nvPr>
        </p:nvCxnSpPr>
        <p:spPr>
          <a:xfrm>
            <a:off x="11391900" y="653415"/>
            <a:ext cx="180975" cy="0"/>
          </a:xfrm>
          <a:prstGeom prst="line">
            <a:avLst/>
          </a:prstGeom>
          <a:ln w="508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>
            <p:custDataLst>
              <p:tags r:id="rId17"/>
            </p:custDataLst>
          </p:nvPr>
        </p:nvCxnSpPr>
        <p:spPr>
          <a:xfrm>
            <a:off x="588000" y="780024"/>
            <a:ext cx="11016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任意多边形: 形状 22"/>
          <p:cNvSpPr/>
          <p:nvPr userDrawn="1">
            <p:custDataLst>
              <p:tags r:id="rId18"/>
            </p:custDataLst>
          </p:nvPr>
        </p:nvSpPr>
        <p:spPr>
          <a:xfrm>
            <a:off x="705619" y="5496839"/>
            <a:ext cx="180000" cy="36000"/>
          </a:xfrm>
          <a:custGeom>
            <a:avLst/>
            <a:gdLst/>
            <a:ahLst/>
            <a:cxnLst/>
            <a:rect l="l" t="t" r="r" b="b"/>
            <a:pathLst>
              <a:path w="61727" h="20203">
                <a:moveTo>
                  <a:pt x="0" y="0"/>
                </a:moveTo>
                <a:lnTo>
                  <a:pt x="61727" y="0"/>
                </a:lnTo>
                <a:lnTo>
                  <a:pt x="61727" y="20203"/>
                </a:lnTo>
                <a:lnTo>
                  <a:pt x="0" y="20203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任意多边形: 形状 25"/>
          <p:cNvSpPr/>
          <p:nvPr userDrawn="1">
            <p:custDataLst>
              <p:tags r:id="rId19"/>
            </p:custDataLst>
          </p:nvPr>
        </p:nvSpPr>
        <p:spPr>
          <a:xfrm>
            <a:off x="903263" y="5496839"/>
            <a:ext cx="180000" cy="36000"/>
          </a:xfrm>
          <a:custGeom>
            <a:avLst/>
            <a:gdLst/>
            <a:ahLst/>
            <a:cxnLst/>
            <a:rect l="l" t="t" r="r" b="b"/>
            <a:pathLst>
              <a:path w="61727" h="20203">
                <a:moveTo>
                  <a:pt x="0" y="0"/>
                </a:moveTo>
                <a:lnTo>
                  <a:pt x="61727" y="0"/>
                </a:lnTo>
                <a:lnTo>
                  <a:pt x="61727" y="20203"/>
                </a:lnTo>
                <a:lnTo>
                  <a:pt x="0" y="20203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 rot="16200000">
            <a:off x="2667000" y="-2666999"/>
            <a:ext cx="6858000" cy="12192000"/>
          </a:xfrm>
          <a:prstGeom prst="rect">
            <a:avLst/>
          </a:prstGeom>
          <a:gradFill flip="none" rotWithShape="1">
            <a:gsLst>
              <a:gs pos="60000">
                <a:schemeClr val="bg2"/>
              </a:gs>
              <a:gs pos="100000">
                <a:schemeClr val="bg2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601980" y="710565"/>
            <a:ext cx="2125980" cy="1081405"/>
          </a:xfrm>
        </p:spPr>
        <p:txBody>
          <a:bodyPr wrap="square" anchor="b">
            <a:normAutofit/>
          </a:bodyPr>
          <a:lstStyle>
            <a:lvl1pPr algn="ct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任意多边形: 形状 10"/>
          <p:cNvSpPr/>
          <p:nvPr userDrawn="1">
            <p:custDataLst>
              <p:tags r:id="rId7"/>
            </p:custDataLst>
          </p:nvPr>
        </p:nvSpPr>
        <p:spPr>
          <a:xfrm>
            <a:off x="5544457" y="0"/>
            <a:ext cx="6647542" cy="1856813"/>
          </a:xfrm>
          <a:custGeom>
            <a:avLst/>
            <a:gdLst>
              <a:gd name="connsiteX0" fmla="*/ 54207 w 7160298"/>
              <a:gd name="connsiteY0" fmla="*/ 0 h 2000038"/>
              <a:gd name="connsiteX1" fmla="*/ 7160298 w 7160298"/>
              <a:gd name="connsiteY1" fmla="*/ 0 h 2000038"/>
              <a:gd name="connsiteX2" fmla="*/ 7160298 w 7160298"/>
              <a:gd name="connsiteY2" fmla="*/ 1167009 h 2000038"/>
              <a:gd name="connsiteX3" fmla="*/ 6921982 w 7160298"/>
              <a:gd name="connsiteY3" fmla="*/ 1285586 h 2000038"/>
              <a:gd name="connsiteX4" fmla="*/ 4560085 w 7160298"/>
              <a:gd name="connsiteY4" fmla="*/ 1929923 h 2000038"/>
              <a:gd name="connsiteX5" fmla="*/ 7473 w 7160298"/>
              <a:gd name="connsiteY5" fmla="*/ 443556 h 2000038"/>
              <a:gd name="connsiteX6" fmla="*/ 44188 w 7160298"/>
              <a:gd name="connsiteY6" fmla="*/ 25312 h 2000038"/>
              <a:gd name="connsiteX7" fmla="*/ 54207 w 7160298"/>
              <a:gd name="connsiteY7" fmla="*/ 0 h 2000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160298" h="2000038">
                <a:moveTo>
                  <a:pt x="54207" y="0"/>
                </a:moveTo>
                <a:lnTo>
                  <a:pt x="7160298" y="0"/>
                </a:lnTo>
                <a:lnTo>
                  <a:pt x="7160298" y="1167009"/>
                </a:lnTo>
                <a:lnTo>
                  <a:pt x="6921982" y="1285586"/>
                </a:lnTo>
                <a:cubicBezTo>
                  <a:pt x="6262616" y="1588923"/>
                  <a:pt x="5450890" y="1819122"/>
                  <a:pt x="4560085" y="1929923"/>
                </a:cubicBezTo>
                <a:cubicBezTo>
                  <a:pt x="2184604" y="2225392"/>
                  <a:pt x="146330" y="1559923"/>
                  <a:pt x="7473" y="443556"/>
                </a:cubicBezTo>
                <a:cubicBezTo>
                  <a:pt x="-9884" y="304011"/>
                  <a:pt x="3258" y="164025"/>
                  <a:pt x="44188" y="25312"/>
                </a:cubicBezTo>
                <a:lnTo>
                  <a:pt x="54207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4" name="任意多边形: 形状 13"/>
          <p:cNvSpPr/>
          <p:nvPr userDrawn="1">
            <p:custDataLst>
              <p:tags r:id="rId8"/>
            </p:custDataLst>
          </p:nvPr>
        </p:nvSpPr>
        <p:spPr>
          <a:xfrm>
            <a:off x="6751735" y="1"/>
            <a:ext cx="5440264" cy="857502"/>
          </a:xfrm>
          <a:custGeom>
            <a:avLst/>
            <a:gdLst>
              <a:gd name="connsiteX0" fmla="*/ 5859897 w 5859897"/>
              <a:gd name="connsiteY0" fmla="*/ 0 h 923645"/>
              <a:gd name="connsiteX1" fmla="*/ 5859897 w 5859897"/>
              <a:gd name="connsiteY1" fmla="*/ 155743 h 923645"/>
              <a:gd name="connsiteX2" fmla="*/ 5760536 w 5859897"/>
              <a:gd name="connsiteY2" fmla="*/ 213616 h 923645"/>
              <a:gd name="connsiteX3" fmla="*/ 3579527 w 5859897"/>
              <a:gd name="connsiteY3" fmla="*/ 866554 h 923645"/>
              <a:gd name="connsiteX4" fmla="*/ 90884 w 5859897"/>
              <a:gd name="connsiteY4" fmla="*/ 126132 h 923645"/>
              <a:gd name="connsiteX5" fmla="*/ 0 w 5859897"/>
              <a:gd name="connsiteY5" fmla="*/ 1 h 923645"/>
              <a:gd name="connsiteX6" fmla="*/ 5859897 w 5859897"/>
              <a:gd name="connsiteY6" fmla="*/ 0 h 923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859897" h="923645">
                <a:moveTo>
                  <a:pt x="5859897" y="0"/>
                </a:moveTo>
                <a:lnTo>
                  <a:pt x="5859897" y="155743"/>
                </a:lnTo>
                <a:lnTo>
                  <a:pt x="5760536" y="213616"/>
                </a:lnTo>
                <a:cubicBezTo>
                  <a:pt x="5184346" y="523714"/>
                  <a:pt x="4425757" y="761297"/>
                  <a:pt x="3579527" y="866554"/>
                </a:cubicBezTo>
                <a:cubicBezTo>
                  <a:pt x="2007957" y="1062030"/>
                  <a:pt x="617645" y="740970"/>
                  <a:pt x="90884" y="126132"/>
                </a:cubicBezTo>
                <a:lnTo>
                  <a:pt x="0" y="1"/>
                </a:lnTo>
                <a:lnTo>
                  <a:pt x="5859897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: 形状 18"/>
          <p:cNvSpPr/>
          <p:nvPr userDrawn="1">
            <p:custDataLst>
              <p:tags r:id="rId3"/>
            </p:custDataLst>
          </p:nvPr>
        </p:nvSpPr>
        <p:spPr>
          <a:xfrm>
            <a:off x="5367981" y="2814348"/>
            <a:ext cx="6824019" cy="3986502"/>
          </a:xfrm>
          <a:custGeom>
            <a:avLst/>
            <a:gdLst>
              <a:gd name="connsiteX0" fmla="*/ 4798578 w 6824019"/>
              <a:gd name="connsiteY0" fmla="*/ 1005 h 3986502"/>
              <a:gd name="connsiteX1" fmla="*/ 5096439 w 6824019"/>
              <a:gd name="connsiteY1" fmla="*/ 1812 h 3986502"/>
              <a:gd name="connsiteX2" fmla="*/ 6528874 w 6824019"/>
              <a:gd name="connsiteY2" fmla="*/ 182401 h 3986502"/>
              <a:gd name="connsiteX3" fmla="*/ 6824019 w 6824019"/>
              <a:gd name="connsiteY3" fmla="*/ 267246 h 3986502"/>
              <a:gd name="connsiteX4" fmla="*/ 6824019 w 6824019"/>
              <a:gd name="connsiteY4" fmla="*/ 3192596 h 3986502"/>
              <a:gd name="connsiteX5" fmla="*/ 6596895 w 6824019"/>
              <a:gd name="connsiteY5" fmla="*/ 3305604 h 3986502"/>
              <a:gd name="connsiteX6" fmla="*/ 4345923 w 6824019"/>
              <a:gd name="connsiteY6" fmla="*/ 3919680 h 3986502"/>
              <a:gd name="connsiteX7" fmla="*/ 7122 w 6824019"/>
              <a:gd name="connsiteY7" fmla="*/ 2503120 h 3986502"/>
              <a:gd name="connsiteX8" fmla="*/ 3866694 w 6824019"/>
              <a:gd name="connsiteY8" fmla="*/ 66822 h 3986502"/>
              <a:gd name="connsiteX9" fmla="*/ 4798578 w 6824019"/>
              <a:gd name="connsiteY9" fmla="*/ 1005 h 398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4019" h="3986502">
                <a:moveTo>
                  <a:pt x="4798578" y="1005"/>
                </a:moveTo>
                <a:cubicBezTo>
                  <a:pt x="4899082" y="-571"/>
                  <a:pt x="4998420" y="-285"/>
                  <a:pt x="5096439" y="1812"/>
                </a:cubicBezTo>
                <a:cubicBezTo>
                  <a:pt x="5619204" y="12998"/>
                  <a:pt x="6104437" y="75726"/>
                  <a:pt x="6528874" y="182401"/>
                </a:cubicBezTo>
                <a:lnTo>
                  <a:pt x="6824019" y="267246"/>
                </a:lnTo>
                <a:lnTo>
                  <a:pt x="6824019" y="3192596"/>
                </a:lnTo>
                <a:lnTo>
                  <a:pt x="6596895" y="3305604"/>
                </a:lnTo>
                <a:cubicBezTo>
                  <a:pt x="5968496" y="3594695"/>
                  <a:pt x="5194893" y="3814082"/>
                  <a:pt x="4345923" y="3919680"/>
                </a:cubicBezTo>
                <a:cubicBezTo>
                  <a:pt x="2082006" y="4201272"/>
                  <a:pt x="139458" y="3567057"/>
                  <a:pt x="7122" y="2503120"/>
                </a:cubicBezTo>
                <a:cubicBezTo>
                  <a:pt x="-125213" y="1439182"/>
                  <a:pt x="1602776" y="348415"/>
                  <a:pt x="3866694" y="66822"/>
                </a:cubicBezTo>
                <a:cubicBezTo>
                  <a:pt x="4185058" y="27223"/>
                  <a:pt x="4497066" y="5735"/>
                  <a:pt x="4798578" y="100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0" name="任意多边形: 形状 19"/>
          <p:cNvSpPr/>
          <p:nvPr userDrawn="1">
            <p:custDataLst>
              <p:tags r:id="rId4"/>
            </p:custDataLst>
          </p:nvPr>
        </p:nvSpPr>
        <p:spPr>
          <a:xfrm>
            <a:off x="5177034" y="1765469"/>
            <a:ext cx="7014966" cy="3986502"/>
          </a:xfrm>
          <a:custGeom>
            <a:avLst/>
            <a:gdLst>
              <a:gd name="connsiteX0" fmla="*/ 4798578 w 7014966"/>
              <a:gd name="connsiteY0" fmla="*/ 1006 h 3986502"/>
              <a:gd name="connsiteX1" fmla="*/ 5096439 w 7014966"/>
              <a:gd name="connsiteY1" fmla="*/ 1812 h 3986502"/>
              <a:gd name="connsiteX2" fmla="*/ 6835437 w 7014966"/>
              <a:gd name="connsiteY2" fmla="*/ 270529 h 3986502"/>
              <a:gd name="connsiteX3" fmla="*/ 7014966 w 7014966"/>
              <a:gd name="connsiteY3" fmla="*/ 336770 h 3986502"/>
              <a:gd name="connsiteX4" fmla="*/ 7014966 w 7014966"/>
              <a:gd name="connsiteY4" fmla="*/ 3087717 h 3986502"/>
              <a:gd name="connsiteX5" fmla="*/ 6898669 w 7014966"/>
              <a:gd name="connsiteY5" fmla="*/ 3155454 h 3986502"/>
              <a:gd name="connsiteX6" fmla="*/ 4345923 w 7014966"/>
              <a:gd name="connsiteY6" fmla="*/ 3919680 h 3986502"/>
              <a:gd name="connsiteX7" fmla="*/ 7122 w 7014966"/>
              <a:gd name="connsiteY7" fmla="*/ 2503120 h 3986502"/>
              <a:gd name="connsiteX8" fmla="*/ 3866693 w 7014966"/>
              <a:gd name="connsiteY8" fmla="*/ 66823 h 3986502"/>
              <a:gd name="connsiteX9" fmla="*/ 4798578 w 7014966"/>
              <a:gd name="connsiteY9" fmla="*/ 1006 h 398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014966" h="3986502">
                <a:moveTo>
                  <a:pt x="4798578" y="1006"/>
                </a:moveTo>
                <a:cubicBezTo>
                  <a:pt x="4899083" y="-571"/>
                  <a:pt x="4998421" y="-285"/>
                  <a:pt x="5096439" y="1812"/>
                </a:cubicBezTo>
                <a:cubicBezTo>
                  <a:pt x="5749895" y="15795"/>
                  <a:pt x="6344707" y="110312"/>
                  <a:pt x="6835437" y="270529"/>
                </a:cubicBezTo>
                <a:lnTo>
                  <a:pt x="7014966" y="336770"/>
                </a:lnTo>
                <a:lnTo>
                  <a:pt x="7014966" y="3087717"/>
                </a:lnTo>
                <a:lnTo>
                  <a:pt x="6898669" y="3155454"/>
                </a:lnTo>
                <a:cubicBezTo>
                  <a:pt x="6224271" y="3518406"/>
                  <a:pt x="5336387" y="3796484"/>
                  <a:pt x="4345923" y="3919680"/>
                </a:cubicBezTo>
                <a:cubicBezTo>
                  <a:pt x="2082005" y="4201273"/>
                  <a:pt x="139458" y="3567058"/>
                  <a:pt x="7122" y="2503120"/>
                </a:cubicBezTo>
                <a:cubicBezTo>
                  <a:pt x="-125214" y="1439183"/>
                  <a:pt x="1602776" y="348415"/>
                  <a:pt x="3866693" y="66823"/>
                </a:cubicBezTo>
                <a:cubicBezTo>
                  <a:pt x="4185057" y="27224"/>
                  <a:pt x="4497066" y="5735"/>
                  <a:pt x="4798578" y="100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1" name="任意多边形: 形状 20"/>
          <p:cNvSpPr/>
          <p:nvPr userDrawn="1">
            <p:custDataLst>
              <p:tags r:id="rId5"/>
            </p:custDataLst>
          </p:nvPr>
        </p:nvSpPr>
        <p:spPr>
          <a:xfrm>
            <a:off x="4553277" y="679618"/>
            <a:ext cx="7638723" cy="3986504"/>
          </a:xfrm>
          <a:custGeom>
            <a:avLst/>
            <a:gdLst>
              <a:gd name="connsiteX0" fmla="*/ 4798580 w 7638723"/>
              <a:gd name="connsiteY0" fmla="*/ 1006 h 3986504"/>
              <a:gd name="connsiteX1" fmla="*/ 5096441 w 7638723"/>
              <a:gd name="connsiteY1" fmla="*/ 1812 h 3986504"/>
              <a:gd name="connsiteX2" fmla="*/ 7596535 w 7638723"/>
              <a:gd name="connsiteY2" fmla="*/ 626671 h 3986504"/>
              <a:gd name="connsiteX3" fmla="*/ 7638723 w 7638723"/>
              <a:gd name="connsiteY3" fmla="*/ 658696 h 3986504"/>
              <a:gd name="connsiteX4" fmla="*/ 7638723 w 7638723"/>
              <a:gd name="connsiteY4" fmla="*/ 2648093 h 3986504"/>
              <a:gd name="connsiteX5" fmla="*/ 7421861 w 7638723"/>
              <a:gd name="connsiteY5" fmla="*/ 2825201 h 3986504"/>
              <a:gd name="connsiteX6" fmla="*/ 4345925 w 7638723"/>
              <a:gd name="connsiteY6" fmla="*/ 3919682 h 3986504"/>
              <a:gd name="connsiteX7" fmla="*/ 7122 w 7638723"/>
              <a:gd name="connsiteY7" fmla="*/ 2503121 h 3986504"/>
              <a:gd name="connsiteX8" fmla="*/ 3866695 w 7638723"/>
              <a:gd name="connsiteY8" fmla="*/ 66822 h 3986504"/>
              <a:gd name="connsiteX9" fmla="*/ 4798580 w 7638723"/>
              <a:gd name="connsiteY9" fmla="*/ 1006 h 398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638723" h="3986504">
                <a:moveTo>
                  <a:pt x="4798580" y="1006"/>
                </a:moveTo>
                <a:cubicBezTo>
                  <a:pt x="4899085" y="-571"/>
                  <a:pt x="4998423" y="-285"/>
                  <a:pt x="5096441" y="1812"/>
                </a:cubicBezTo>
                <a:cubicBezTo>
                  <a:pt x="6141972" y="24185"/>
                  <a:pt x="7037373" y="252724"/>
                  <a:pt x="7596535" y="626671"/>
                </a:cubicBezTo>
                <a:lnTo>
                  <a:pt x="7638723" y="658696"/>
                </a:lnTo>
                <a:lnTo>
                  <a:pt x="7638723" y="2648093"/>
                </a:lnTo>
                <a:lnTo>
                  <a:pt x="7421861" y="2825201"/>
                </a:lnTo>
                <a:cubicBezTo>
                  <a:pt x="6723264" y="3346862"/>
                  <a:pt x="5619379" y="3761286"/>
                  <a:pt x="4345925" y="3919682"/>
                </a:cubicBezTo>
                <a:cubicBezTo>
                  <a:pt x="2082006" y="4201275"/>
                  <a:pt x="139457" y="3567059"/>
                  <a:pt x="7122" y="2503121"/>
                </a:cubicBezTo>
                <a:cubicBezTo>
                  <a:pt x="-125214" y="1439183"/>
                  <a:pt x="1602777" y="348415"/>
                  <a:pt x="3866695" y="66822"/>
                </a:cubicBezTo>
                <a:cubicBezTo>
                  <a:pt x="4185059" y="27224"/>
                  <a:pt x="4497068" y="5735"/>
                  <a:pt x="4798580" y="100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2" name="任意多边形: 形状 21"/>
          <p:cNvSpPr/>
          <p:nvPr userDrawn="1">
            <p:custDataLst>
              <p:tags r:id="rId6"/>
            </p:custDataLst>
          </p:nvPr>
        </p:nvSpPr>
        <p:spPr>
          <a:xfrm>
            <a:off x="5937030" y="247650"/>
            <a:ext cx="6254970" cy="3024700"/>
          </a:xfrm>
          <a:custGeom>
            <a:avLst/>
            <a:gdLst>
              <a:gd name="connsiteX0" fmla="*/ 773322 w 6254970"/>
              <a:gd name="connsiteY0" fmla="*/ 0 h 3024700"/>
              <a:gd name="connsiteX1" fmla="*/ 6248382 w 6254970"/>
              <a:gd name="connsiteY1" fmla="*/ 1 h 3024700"/>
              <a:gd name="connsiteX2" fmla="*/ 6254970 w 6254970"/>
              <a:gd name="connsiteY2" fmla="*/ 8160 h 3024700"/>
              <a:gd name="connsiteX3" fmla="*/ 6254970 w 6254970"/>
              <a:gd name="connsiteY3" fmla="*/ 1626110 h 3024700"/>
              <a:gd name="connsiteX4" fmla="*/ 6118865 w 6254970"/>
              <a:gd name="connsiteY4" fmla="*/ 1795610 h 3024700"/>
              <a:gd name="connsiteX5" fmla="*/ 3515496 w 6254970"/>
              <a:gd name="connsiteY5" fmla="*/ 2981908 h 3024700"/>
              <a:gd name="connsiteX6" fmla="*/ 8923 w 6254970"/>
              <a:gd name="connsiteY6" fmla="*/ 1461833 h 3024700"/>
              <a:gd name="connsiteX7" fmla="*/ 602520 w 6254970"/>
              <a:gd name="connsiteY7" fmla="*/ 143655 h 3024700"/>
              <a:gd name="connsiteX8" fmla="*/ 773322 w 6254970"/>
              <a:gd name="connsiteY8" fmla="*/ 0 h 302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4970" h="3024700">
                <a:moveTo>
                  <a:pt x="773322" y="0"/>
                </a:moveTo>
                <a:lnTo>
                  <a:pt x="6248382" y="1"/>
                </a:lnTo>
                <a:lnTo>
                  <a:pt x="6254970" y="8160"/>
                </a:lnTo>
                <a:lnTo>
                  <a:pt x="6254970" y="1626110"/>
                </a:lnTo>
                <a:lnTo>
                  <a:pt x="6118865" y="1795610"/>
                </a:lnTo>
                <a:cubicBezTo>
                  <a:pt x="5595507" y="2381067"/>
                  <a:pt x="4643177" y="2841644"/>
                  <a:pt x="3515496" y="2981908"/>
                </a:cubicBezTo>
                <a:cubicBezTo>
                  <a:pt x="1711205" y="3206331"/>
                  <a:pt x="141259" y="2525771"/>
                  <a:pt x="8923" y="1461833"/>
                </a:cubicBezTo>
                <a:cubicBezTo>
                  <a:pt x="-48973" y="996361"/>
                  <a:pt x="177888" y="534623"/>
                  <a:pt x="602520" y="143655"/>
                </a:cubicBezTo>
                <a:lnTo>
                  <a:pt x="773322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9" name="矩形 8"/>
          <p:cNvSpPr/>
          <p:nvPr userDrawn="1">
            <p:custDataLst>
              <p:tags r:id="rId7"/>
            </p:custDataLst>
          </p:nvPr>
        </p:nvSpPr>
        <p:spPr>
          <a:xfrm>
            <a:off x="0" y="0"/>
            <a:ext cx="10953750" cy="6858001"/>
          </a:xfrm>
          <a:prstGeom prst="rect">
            <a:avLst/>
          </a:prstGeom>
          <a:gradFill flip="none" rotWithShape="1">
            <a:gsLst>
              <a:gs pos="47000">
                <a:schemeClr val="bg2"/>
              </a:gs>
              <a:gs pos="100000">
                <a:schemeClr val="bg2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8"/>
            </p:custDataLst>
          </p:nvPr>
        </p:nvSpPr>
        <p:spPr>
          <a:xfrm>
            <a:off x="4949825" y="402590"/>
            <a:ext cx="4616450" cy="3066415"/>
          </a:xfrm>
        </p:spPr>
        <p:txBody>
          <a:bodyPr wrap="square" anchor="b">
            <a:norm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单击编辑母版标题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 userDrawn="1">
            <p:ph type="body" idx="1" hasCustomPrompt="1"/>
            <p:custDataLst>
              <p:tags r:id="rId9"/>
            </p:custDataLst>
          </p:nvPr>
        </p:nvSpPr>
        <p:spPr>
          <a:xfrm>
            <a:off x="4949825" y="3512185"/>
            <a:ext cx="6367145" cy="2638425"/>
          </a:xfrm>
        </p:spPr>
        <p:txBody>
          <a:bodyPr wrap="square" tIns="0" anchor="t">
            <a:normAutofit/>
          </a:bodyPr>
          <a:lstStyle>
            <a:lvl1pPr marL="0" indent="0" algn="l">
              <a:buNone/>
              <a:defRPr sz="5400" b="1">
                <a:solidFill>
                  <a:schemeClr val="tx1"/>
                </a:solidFill>
                <a:latin typeface="+mj-ea"/>
                <a:ea typeface="+mj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编辑副标题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 userDrawn="1">
            <p:ph type="body" sz="quarter" idx="13" hasCustomPrompt="1"/>
            <p:custDataLst>
              <p:tags r:id="rId10"/>
            </p:custDataLst>
          </p:nvPr>
        </p:nvSpPr>
        <p:spPr>
          <a:xfrm>
            <a:off x="728726" y="2127248"/>
            <a:ext cx="3949700" cy="2425700"/>
          </a:xfrm>
        </p:spPr>
        <p:txBody>
          <a:bodyPr wrap="none" anchor="ctr">
            <a:normAutofit/>
          </a:bodyPr>
          <a:lstStyle>
            <a:lvl1pPr marL="0" indent="0" algn="ctr">
              <a:buNone/>
              <a:defRPr sz="13800" b="1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编号</a:t>
            </a:r>
            <a:endParaRPr lang="zh-CN" altLang="en-US" dirty="0"/>
          </a:p>
        </p:txBody>
      </p:sp>
      <p:sp>
        <p:nvSpPr>
          <p:cNvPr id="4" name="日期占位符 4"/>
          <p:cNvSpPr>
            <a:spLocks noGrp="1"/>
          </p:cNvSpPr>
          <p:nvPr userDrawn="1"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 userDrawn="1"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 userDrawn="1">
            <p:ph type="sldNum" sz="quarter" idx="12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cxnSp>
        <p:nvCxnSpPr>
          <p:cNvPr id="11" name="直接连接符 10"/>
          <p:cNvCxnSpPr/>
          <p:nvPr userDrawn="1">
            <p:custDataLst>
              <p:tags r:id="rId14"/>
            </p:custDataLst>
          </p:nvPr>
        </p:nvCxnSpPr>
        <p:spPr>
          <a:xfrm>
            <a:off x="11284585" y="531495"/>
            <a:ext cx="288290" cy="0"/>
          </a:xfrm>
          <a:prstGeom prst="line">
            <a:avLst/>
          </a:prstGeom>
          <a:ln w="508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>
            <p:custDataLst>
              <p:tags r:id="rId15"/>
            </p:custDataLst>
          </p:nvPr>
        </p:nvCxnSpPr>
        <p:spPr>
          <a:xfrm>
            <a:off x="11391900" y="653415"/>
            <a:ext cx="180975" cy="0"/>
          </a:xfrm>
          <a:prstGeom prst="line">
            <a:avLst/>
          </a:prstGeom>
          <a:ln w="508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任意多边形: 形状 17"/>
          <p:cNvSpPr/>
          <p:nvPr>
            <p:custDataLst>
              <p:tags r:id="rId16"/>
            </p:custDataLst>
          </p:nvPr>
        </p:nvSpPr>
        <p:spPr>
          <a:xfrm flipH="1">
            <a:off x="9695812" y="2706769"/>
            <a:ext cx="575944" cy="575944"/>
          </a:xfrm>
          <a:custGeom>
            <a:avLst/>
            <a:gdLst>
              <a:gd name="connsiteX0" fmla="*/ 790692 w 1872853"/>
              <a:gd name="connsiteY0" fmla="*/ 619482 h 1872853"/>
              <a:gd name="connsiteX1" fmla="*/ 977860 w 1872853"/>
              <a:gd name="connsiteY1" fmla="*/ 619482 h 1872853"/>
              <a:gd name="connsiteX2" fmla="*/ 713184 w 1872853"/>
              <a:gd name="connsiteY2" fmla="*/ 873085 h 1872853"/>
              <a:gd name="connsiteX3" fmla="*/ 1413152 w 1872853"/>
              <a:gd name="connsiteY3" fmla="*/ 873085 h 1872853"/>
              <a:gd name="connsiteX4" fmla="*/ 1413152 w 1872853"/>
              <a:gd name="connsiteY4" fmla="*/ 999768 h 1872853"/>
              <a:gd name="connsiteX5" fmla="*/ 713184 w 1872853"/>
              <a:gd name="connsiteY5" fmla="*/ 999768 h 1872853"/>
              <a:gd name="connsiteX6" fmla="*/ 977860 w 1872853"/>
              <a:gd name="connsiteY6" fmla="*/ 1253371 h 1872853"/>
              <a:gd name="connsiteX7" fmla="*/ 790692 w 1872853"/>
              <a:gd name="connsiteY7" fmla="*/ 1253371 h 1872853"/>
              <a:gd name="connsiteX8" fmla="*/ 459698 w 1872853"/>
              <a:gd name="connsiteY8" fmla="*/ 936426 h 1872853"/>
              <a:gd name="connsiteX9" fmla="*/ 936428 w 1872853"/>
              <a:gd name="connsiteY9" fmla="*/ 58341 h 1872853"/>
              <a:gd name="connsiteX10" fmla="*/ 58342 w 1872853"/>
              <a:gd name="connsiteY10" fmla="*/ 936427 h 1872853"/>
              <a:gd name="connsiteX11" fmla="*/ 936428 w 1872853"/>
              <a:gd name="connsiteY11" fmla="*/ 1814513 h 1872853"/>
              <a:gd name="connsiteX12" fmla="*/ 1814514 w 1872853"/>
              <a:gd name="connsiteY12" fmla="*/ 936427 h 1872853"/>
              <a:gd name="connsiteX13" fmla="*/ 936428 w 1872853"/>
              <a:gd name="connsiteY13" fmla="*/ 58341 h 1872853"/>
              <a:gd name="connsiteX14" fmla="*/ 936427 w 1872853"/>
              <a:gd name="connsiteY14" fmla="*/ 0 h 1872853"/>
              <a:gd name="connsiteX15" fmla="*/ 1872853 w 1872853"/>
              <a:gd name="connsiteY15" fmla="*/ 936427 h 1872853"/>
              <a:gd name="connsiteX16" fmla="*/ 936427 w 1872853"/>
              <a:gd name="connsiteY16" fmla="*/ 1872853 h 1872853"/>
              <a:gd name="connsiteX17" fmla="*/ 0 w 1872853"/>
              <a:gd name="connsiteY17" fmla="*/ 936427 h 1872853"/>
              <a:gd name="connsiteX18" fmla="*/ 936427 w 1872853"/>
              <a:gd name="connsiteY18" fmla="*/ 0 h 1872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872853" h="1872853">
                <a:moveTo>
                  <a:pt x="790692" y="619482"/>
                </a:moveTo>
                <a:lnTo>
                  <a:pt x="977860" y="619482"/>
                </a:lnTo>
                <a:lnTo>
                  <a:pt x="713184" y="873085"/>
                </a:lnTo>
                <a:lnTo>
                  <a:pt x="1413152" y="873085"/>
                </a:lnTo>
                <a:lnTo>
                  <a:pt x="1413152" y="999768"/>
                </a:lnTo>
                <a:lnTo>
                  <a:pt x="713184" y="999768"/>
                </a:lnTo>
                <a:lnTo>
                  <a:pt x="977860" y="1253371"/>
                </a:lnTo>
                <a:lnTo>
                  <a:pt x="790692" y="1253371"/>
                </a:lnTo>
                <a:lnTo>
                  <a:pt x="459698" y="936426"/>
                </a:lnTo>
                <a:close/>
                <a:moveTo>
                  <a:pt x="936428" y="58341"/>
                </a:moveTo>
                <a:cubicBezTo>
                  <a:pt x="451487" y="58341"/>
                  <a:pt x="58342" y="451485"/>
                  <a:pt x="58342" y="936427"/>
                </a:cubicBezTo>
                <a:cubicBezTo>
                  <a:pt x="58342" y="1421368"/>
                  <a:pt x="451487" y="1814513"/>
                  <a:pt x="936428" y="1814513"/>
                </a:cubicBezTo>
                <a:cubicBezTo>
                  <a:pt x="1421370" y="1814513"/>
                  <a:pt x="1814514" y="1421368"/>
                  <a:pt x="1814514" y="936427"/>
                </a:cubicBezTo>
                <a:cubicBezTo>
                  <a:pt x="1814514" y="451485"/>
                  <a:pt x="1421370" y="58341"/>
                  <a:pt x="936428" y="58341"/>
                </a:cubicBezTo>
                <a:close/>
                <a:moveTo>
                  <a:pt x="936427" y="0"/>
                </a:moveTo>
                <a:cubicBezTo>
                  <a:pt x="1453515" y="0"/>
                  <a:pt x="1872853" y="419338"/>
                  <a:pt x="1872853" y="936427"/>
                </a:cubicBezTo>
                <a:cubicBezTo>
                  <a:pt x="1872853" y="1453515"/>
                  <a:pt x="1453515" y="1872853"/>
                  <a:pt x="936427" y="1872853"/>
                </a:cubicBezTo>
                <a:cubicBezTo>
                  <a:pt x="419338" y="1872853"/>
                  <a:pt x="0" y="1453515"/>
                  <a:pt x="0" y="936427"/>
                </a:cubicBezTo>
                <a:cubicBezTo>
                  <a:pt x="0" y="419338"/>
                  <a:pt x="419338" y="0"/>
                  <a:pt x="936427" y="0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: 形状 15"/>
          <p:cNvSpPr/>
          <p:nvPr userDrawn="1">
            <p:custDataLst>
              <p:tags r:id="rId3"/>
            </p:custDataLst>
          </p:nvPr>
        </p:nvSpPr>
        <p:spPr>
          <a:xfrm flipH="1">
            <a:off x="8036" y="2167102"/>
            <a:ext cx="7337226" cy="4286311"/>
          </a:xfrm>
          <a:custGeom>
            <a:avLst/>
            <a:gdLst>
              <a:gd name="connsiteX0" fmla="*/ 4798578 w 6824019"/>
              <a:gd name="connsiteY0" fmla="*/ 1005 h 3986502"/>
              <a:gd name="connsiteX1" fmla="*/ 5096439 w 6824019"/>
              <a:gd name="connsiteY1" fmla="*/ 1812 h 3986502"/>
              <a:gd name="connsiteX2" fmla="*/ 6528874 w 6824019"/>
              <a:gd name="connsiteY2" fmla="*/ 182401 h 3986502"/>
              <a:gd name="connsiteX3" fmla="*/ 6824019 w 6824019"/>
              <a:gd name="connsiteY3" fmla="*/ 267246 h 3986502"/>
              <a:gd name="connsiteX4" fmla="*/ 6824019 w 6824019"/>
              <a:gd name="connsiteY4" fmla="*/ 3192596 h 3986502"/>
              <a:gd name="connsiteX5" fmla="*/ 6596895 w 6824019"/>
              <a:gd name="connsiteY5" fmla="*/ 3305604 h 3986502"/>
              <a:gd name="connsiteX6" fmla="*/ 4345923 w 6824019"/>
              <a:gd name="connsiteY6" fmla="*/ 3919680 h 3986502"/>
              <a:gd name="connsiteX7" fmla="*/ 7122 w 6824019"/>
              <a:gd name="connsiteY7" fmla="*/ 2503120 h 3986502"/>
              <a:gd name="connsiteX8" fmla="*/ 3866694 w 6824019"/>
              <a:gd name="connsiteY8" fmla="*/ 66822 h 3986502"/>
              <a:gd name="connsiteX9" fmla="*/ 4798578 w 6824019"/>
              <a:gd name="connsiteY9" fmla="*/ 1005 h 398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4019" h="3986502">
                <a:moveTo>
                  <a:pt x="4798578" y="1005"/>
                </a:moveTo>
                <a:cubicBezTo>
                  <a:pt x="4899082" y="-571"/>
                  <a:pt x="4998420" y="-285"/>
                  <a:pt x="5096439" y="1812"/>
                </a:cubicBezTo>
                <a:cubicBezTo>
                  <a:pt x="5619204" y="12998"/>
                  <a:pt x="6104437" y="75726"/>
                  <a:pt x="6528874" y="182401"/>
                </a:cubicBezTo>
                <a:lnTo>
                  <a:pt x="6824019" y="267246"/>
                </a:lnTo>
                <a:lnTo>
                  <a:pt x="6824019" y="3192596"/>
                </a:lnTo>
                <a:lnTo>
                  <a:pt x="6596895" y="3305604"/>
                </a:lnTo>
                <a:cubicBezTo>
                  <a:pt x="5968496" y="3594695"/>
                  <a:pt x="5194893" y="3814082"/>
                  <a:pt x="4345923" y="3919680"/>
                </a:cubicBezTo>
                <a:cubicBezTo>
                  <a:pt x="2082006" y="4201272"/>
                  <a:pt x="139458" y="3567057"/>
                  <a:pt x="7122" y="2503120"/>
                </a:cubicBezTo>
                <a:cubicBezTo>
                  <a:pt x="-125213" y="1439182"/>
                  <a:pt x="1602776" y="348415"/>
                  <a:pt x="3866694" y="66822"/>
                </a:cubicBezTo>
                <a:cubicBezTo>
                  <a:pt x="4185058" y="27223"/>
                  <a:pt x="4497066" y="5735"/>
                  <a:pt x="4798578" y="100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6667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8" name="任意多边形: 形状 17"/>
          <p:cNvSpPr/>
          <p:nvPr userDrawn="1">
            <p:custDataLst>
              <p:tags r:id="rId4"/>
            </p:custDataLst>
          </p:nvPr>
        </p:nvSpPr>
        <p:spPr>
          <a:xfrm flipH="1">
            <a:off x="8036" y="1172703"/>
            <a:ext cx="7751245" cy="4286310"/>
          </a:xfrm>
          <a:custGeom>
            <a:avLst/>
            <a:gdLst>
              <a:gd name="connsiteX0" fmla="*/ 4798578 w 7014966"/>
              <a:gd name="connsiteY0" fmla="*/ 1006 h 3986502"/>
              <a:gd name="connsiteX1" fmla="*/ 5096439 w 7014966"/>
              <a:gd name="connsiteY1" fmla="*/ 1812 h 3986502"/>
              <a:gd name="connsiteX2" fmla="*/ 6835437 w 7014966"/>
              <a:gd name="connsiteY2" fmla="*/ 270529 h 3986502"/>
              <a:gd name="connsiteX3" fmla="*/ 7014966 w 7014966"/>
              <a:gd name="connsiteY3" fmla="*/ 336770 h 3986502"/>
              <a:gd name="connsiteX4" fmla="*/ 7014966 w 7014966"/>
              <a:gd name="connsiteY4" fmla="*/ 3087717 h 3986502"/>
              <a:gd name="connsiteX5" fmla="*/ 6898669 w 7014966"/>
              <a:gd name="connsiteY5" fmla="*/ 3155454 h 3986502"/>
              <a:gd name="connsiteX6" fmla="*/ 4345923 w 7014966"/>
              <a:gd name="connsiteY6" fmla="*/ 3919680 h 3986502"/>
              <a:gd name="connsiteX7" fmla="*/ 7122 w 7014966"/>
              <a:gd name="connsiteY7" fmla="*/ 2503120 h 3986502"/>
              <a:gd name="connsiteX8" fmla="*/ 3866693 w 7014966"/>
              <a:gd name="connsiteY8" fmla="*/ 66823 h 3986502"/>
              <a:gd name="connsiteX9" fmla="*/ 4798578 w 7014966"/>
              <a:gd name="connsiteY9" fmla="*/ 1006 h 398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014966" h="3986502">
                <a:moveTo>
                  <a:pt x="4798578" y="1006"/>
                </a:moveTo>
                <a:cubicBezTo>
                  <a:pt x="4899083" y="-571"/>
                  <a:pt x="4998421" y="-285"/>
                  <a:pt x="5096439" y="1812"/>
                </a:cubicBezTo>
                <a:cubicBezTo>
                  <a:pt x="5749895" y="15795"/>
                  <a:pt x="6344707" y="110312"/>
                  <a:pt x="6835437" y="270529"/>
                </a:cubicBezTo>
                <a:lnTo>
                  <a:pt x="7014966" y="336770"/>
                </a:lnTo>
                <a:lnTo>
                  <a:pt x="7014966" y="3087717"/>
                </a:lnTo>
                <a:lnTo>
                  <a:pt x="6898669" y="3155454"/>
                </a:lnTo>
                <a:cubicBezTo>
                  <a:pt x="6224271" y="3518406"/>
                  <a:pt x="5336387" y="3796484"/>
                  <a:pt x="4345923" y="3919680"/>
                </a:cubicBezTo>
                <a:cubicBezTo>
                  <a:pt x="2082005" y="4201273"/>
                  <a:pt x="139458" y="3567058"/>
                  <a:pt x="7122" y="2503120"/>
                </a:cubicBezTo>
                <a:cubicBezTo>
                  <a:pt x="-125214" y="1439183"/>
                  <a:pt x="1602776" y="348415"/>
                  <a:pt x="3866693" y="66823"/>
                </a:cubicBezTo>
                <a:cubicBezTo>
                  <a:pt x="4185057" y="27224"/>
                  <a:pt x="4497066" y="5735"/>
                  <a:pt x="4798578" y="100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36" name="任意多边形: 形状 35"/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8234765" cy="4210806"/>
          </a:xfrm>
          <a:custGeom>
            <a:avLst/>
            <a:gdLst>
              <a:gd name="connsiteX0" fmla="*/ 3366299 w 8163409"/>
              <a:gd name="connsiteY0" fmla="*/ 1213 h 4210806"/>
              <a:gd name="connsiteX1" fmla="*/ 3876004 w 8163409"/>
              <a:gd name="connsiteY1" fmla="*/ 23220 h 4210806"/>
              <a:gd name="connsiteX2" fmla="*/ 8160970 w 8163409"/>
              <a:gd name="connsiteY2" fmla="*/ 2415313 h 4210806"/>
              <a:gd name="connsiteX3" fmla="*/ 3584719 w 8163409"/>
              <a:gd name="connsiteY3" fmla="*/ 4187586 h 4210806"/>
              <a:gd name="connsiteX4" fmla="*/ 218844 w 8163409"/>
              <a:gd name="connsiteY4" fmla="*/ 3190724 h 4210806"/>
              <a:gd name="connsiteX5" fmla="*/ 0 w 8163409"/>
              <a:gd name="connsiteY5" fmla="*/ 3030854 h 4210806"/>
              <a:gd name="connsiteX6" fmla="*/ 0 w 8163409"/>
              <a:gd name="connsiteY6" fmla="*/ 776275 h 4210806"/>
              <a:gd name="connsiteX7" fmla="*/ 137859 w 8163409"/>
              <a:gd name="connsiteY7" fmla="*/ 684253 h 4210806"/>
              <a:gd name="connsiteX8" fmla="*/ 2551928 w 8163409"/>
              <a:gd name="connsiteY8" fmla="*/ 24674 h 4210806"/>
              <a:gd name="connsiteX9" fmla="*/ 2871678 w 8163409"/>
              <a:gd name="connsiteY9" fmla="*/ 6551 h 4210806"/>
              <a:gd name="connsiteX10" fmla="*/ 3366299 w 8163409"/>
              <a:gd name="connsiteY10" fmla="*/ 1213 h 4210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163409" h="4210806">
                <a:moveTo>
                  <a:pt x="3366299" y="1213"/>
                </a:moveTo>
                <a:cubicBezTo>
                  <a:pt x="3533869" y="3921"/>
                  <a:pt x="3703952" y="11186"/>
                  <a:pt x="3876004" y="23220"/>
                </a:cubicBezTo>
                <a:cubicBezTo>
                  <a:pt x="6322961" y="194379"/>
                  <a:pt x="8241408" y="1265354"/>
                  <a:pt x="8160970" y="2415313"/>
                </a:cubicBezTo>
                <a:cubicBezTo>
                  <a:pt x="8080535" y="3565270"/>
                  <a:pt x="6031677" y="4358744"/>
                  <a:pt x="3584719" y="4187586"/>
                </a:cubicBezTo>
                <a:cubicBezTo>
                  <a:pt x="2208305" y="4091309"/>
                  <a:pt x="999113" y="3710325"/>
                  <a:pt x="218844" y="3190724"/>
                </a:cubicBezTo>
                <a:lnTo>
                  <a:pt x="0" y="3030854"/>
                </a:lnTo>
                <a:lnTo>
                  <a:pt x="0" y="776275"/>
                </a:lnTo>
                <a:lnTo>
                  <a:pt x="137859" y="684253"/>
                </a:lnTo>
                <a:cubicBezTo>
                  <a:pt x="722326" y="335533"/>
                  <a:pt x="1570851" y="98699"/>
                  <a:pt x="2551928" y="24674"/>
                </a:cubicBezTo>
                <a:cubicBezTo>
                  <a:pt x="2657043" y="16744"/>
                  <a:pt x="2763681" y="10681"/>
                  <a:pt x="2871678" y="6551"/>
                </a:cubicBezTo>
                <a:cubicBezTo>
                  <a:pt x="3033674" y="355"/>
                  <a:pt x="3198729" y="-1495"/>
                  <a:pt x="3366299" y="1213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23" name="任意多边形: 形状 22"/>
          <p:cNvSpPr/>
          <p:nvPr userDrawn="1">
            <p:custDataLst>
              <p:tags r:id="rId6"/>
            </p:custDataLst>
          </p:nvPr>
        </p:nvSpPr>
        <p:spPr>
          <a:xfrm flipH="1">
            <a:off x="0" y="2385"/>
            <a:ext cx="6749143" cy="2788033"/>
          </a:xfrm>
          <a:custGeom>
            <a:avLst/>
            <a:gdLst>
              <a:gd name="connsiteX0" fmla="*/ 6400800 w 6400800"/>
              <a:gd name="connsiteY0" fmla="*/ 0 h 2788033"/>
              <a:gd name="connsiteX1" fmla="*/ 469715 w 6400800"/>
              <a:gd name="connsiteY1" fmla="*/ 0 h 2788033"/>
              <a:gd name="connsiteX2" fmla="*/ 330006 w 6400800"/>
              <a:gd name="connsiteY2" fmla="*/ 152389 h 2788033"/>
              <a:gd name="connsiteX3" fmla="*/ 9131 w 6400800"/>
              <a:gd name="connsiteY3" fmla="*/ 1188730 h 2788033"/>
              <a:gd name="connsiteX4" fmla="*/ 3597457 w 6400800"/>
              <a:gd name="connsiteY4" fmla="*/ 2744244 h 2788033"/>
              <a:gd name="connsiteX5" fmla="*/ 6261522 w 6400800"/>
              <a:gd name="connsiteY5" fmla="*/ 1530289 h 2788033"/>
              <a:gd name="connsiteX6" fmla="*/ 6400800 w 6400800"/>
              <a:gd name="connsiteY6" fmla="*/ 1356837 h 278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0800" h="2788033">
                <a:moveTo>
                  <a:pt x="6400800" y="0"/>
                </a:moveTo>
                <a:lnTo>
                  <a:pt x="469715" y="0"/>
                </a:lnTo>
                <a:lnTo>
                  <a:pt x="330006" y="152389"/>
                </a:lnTo>
                <a:cubicBezTo>
                  <a:pt x="84173" y="476393"/>
                  <a:pt x="-35304" y="831487"/>
                  <a:pt x="9131" y="1188730"/>
                </a:cubicBezTo>
                <a:cubicBezTo>
                  <a:pt x="144553" y="2277473"/>
                  <a:pt x="1751101" y="2973900"/>
                  <a:pt x="3597457" y="2744244"/>
                </a:cubicBezTo>
                <a:cubicBezTo>
                  <a:pt x="4751429" y="2600710"/>
                  <a:pt x="5725962" y="2129395"/>
                  <a:pt x="6261522" y="1530289"/>
                </a:cubicBezTo>
                <a:lnTo>
                  <a:pt x="6400800" y="135683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7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7" name="矩形 16"/>
          <p:cNvSpPr/>
          <p:nvPr userDrawn="1">
            <p:custDataLst>
              <p:tags r:id="rId7"/>
            </p:custDataLst>
          </p:nvPr>
        </p:nvSpPr>
        <p:spPr>
          <a:xfrm flipH="1">
            <a:off x="695959" y="0"/>
            <a:ext cx="11496035" cy="6858000"/>
          </a:xfrm>
          <a:prstGeom prst="rect">
            <a:avLst/>
          </a:prstGeom>
          <a:gradFill flip="none" rotWithShape="1">
            <a:gsLst>
              <a:gs pos="47000">
                <a:schemeClr val="bg2"/>
              </a:gs>
              <a:gs pos="100000">
                <a:schemeClr val="bg2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9" name="直接连接符 8"/>
          <p:cNvCxnSpPr/>
          <p:nvPr userDrawn="1">
            <p:custDataLst>
              <p:tags r:id="rId8"/>
            </p:custDataLst>
          </p:nvPr>
        </p:nvCxnSpPr>
        <p:spPr>
          <a:xfrm flipH="1">
            <a:off x="619125" y="531495"/>
            <a:ext cx="288290" cy="0"/>
          </a:xfrm>
          <a:prstGeom prst="line">
            <a:avLst/>
          </a:prstGeom>
          <a:ln w="508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 userDrawn="1">
            <p:custDataLst>
              <p:tags r:id="rId9"/>
            </p:custDataLst>
          </p:nvPr>
        </p:nvCxnSpPr>
        <p:spPr>
          <a:xfrm flipH="1">
            <a:off x="619125" y="653415"/>
            <a:ext cx="180975" cy="0"/>
          </a:xfrm>
          <a:prstGeom prst="line">
            <a:avLst/>
          </a:prstGeom>
          <a:ln w="50800" cap="rnd"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>
            <p:custDataLst>
              <p:tags r:id="rId10"/>
            </p:custDataLst>
          </p:nvPr>
        </p:nvCxnSpPr>
        <p:spPr>
          <a:xfrm flipH="1">
            <a:off x="588000" y="780024"/>
            <a:ext cx="11016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: 形状 12"/>
          <p:cNvSpPr/>
          <p:nvPr userDrawn="1">
            <p:custDataLst>
              <p:tags r:id="rId11"/>
            </p:custDataLst>
          </p:nvPr>
        </p:nvSpPr>
        <p:spPr>
          <a:xfrm flipH="1">
            <a:off x="11192081" y="5360949"/>
            <a:ext cx="180000" cy="36000"/>
          </a:xfrm>
          <a:custGeom>
            <a:avLst/>
            <a:gdLst/>
            <a:ahLst/>
            <a:cxnLst/>
            <a:rect l="l" t="t" r="r" b="b"/>
            <a:pathLst>
              <a:path w="61727" h="20203">
                <a:moveTo>
                  <a:pt x="0" y="0"/>
                </a:moveTo>
                <a:lnTo>
                  <a:pt x="61727" y="0"/>
                </a:lnTo>
                <a:lnTo>
                  <a:pt x="61727" y="20203"/>
                </a:lnTo>
                <a:lnTo>
                  <a:pt x="0" y="20203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任意多边形: 形状 14"/>
          <p:cNvSpPr/>
          <p:nvPr userDrawn="1">
            <p:custDataLst>
              <p:tags r:id="rId12"/>
            </p:custDataLst>
          </p:nvPr>
        </p:nvSpPr>
        <p:spPr>
          <a:xfrm flipH="1">
            <a:off x="10994437" y="5360949"/>
            <a:ext cx="180000" cy="36000"/>
          </a:xfrm>
          <a:custGeom>
            <a:avLst/>
            <a:gdLst/>
            <a:ahLst/>
            <a:cxnLst/>
            <a:rect l="l" t="t" r="r" b="b"/>
            <a:pathLst>
              <a:path w="61727" h="20203">
                <a:moveTo>
                  <a:pt x="0" y="0"/>
                </a:moveTo>
                <a:lnTo>
                  <a:pt x="61727" y="0"/>
                </a:lnTo>
                <a:lnTo>
                  <a:pt x="61727" y="20203"/>
                </a:lnTo>
                <a:lnTo>
                  <a:pt x="0" y="20203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 userDrawn="1">
            <p:ph type="ctrTitle" hasCustomPrompt="1"/>
            <p:custDataLst>
              <p:tags r:id="rId13"/>
            </p:custDataLst>
          </p:nvPr>
        </p:nvSpPr>
        <p:spPr>
          <a:xfrm>
            <a:off x="3234055" y="3380105"/>
            <a:ext cx="8125460" cy="1663065"/>
          </a:xfrm>
        </p:spPr>
        <p:txBody>
          <a:bodyPr wrap="square" anchor="t">
            <a:normAutofit/>
          </a:bodyPr>
          <a:lstStyle>
            <a:lvl1pPr algn="r">
              <a:lnSpc>
                <a:spcPct val="10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单击编辑母版标题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 userDrawn="1">
            <p:ph type="subTitle" idx="1" hasCustomPrompt="1"/>
            <p:custDataLst>
              <p:tags r:id="rId14"/>
            </p:custDataLst>
          </p:nvPr>
        </p:nvSpPr>
        <p:spPr>
          <a:xfrm>
            <a:off x="3233420" y="1155065"/>
            <a:ext cx="8126095" cy="2081530"/>
          </a:xfrm>
        </p:spPr>
        <p:txBody>
          <a:bodyPr wrap="square" anchor="b">
            <a:noAutofit/>
          </a:bodyPr>
          <a:lstStyle>
            <a:lvl1pPr marL="0" indent="0" algn="r">
              <a:lnSpc>
                <a:spcPct val="100000"/>
              </a:lnSpc>
              <a:buNone/>
              <a:defRPr sz="6400" b="1">
                <a:solidFill>
                  <a:schemeClr val="accent1"/>
                </a:solidFill>
                <a:latin typeface="+mj-ea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 userDrawn="1">
            <p:ph type="dt" sz="half" idx="10"/>
            <p:custDataLst>
              <p:tags r:id="rId1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 userDrawn="1">
            <p:ph type="ftr" sz="quarter" idx="11"/>
            <p:custDataLst>
              <p:tags r:id="rId1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 userDrawn="1">
            <p:ph type="sldNum" sz="quarter" idx="12"/>
            <p:custDataLst>
              <p:tags r:id="rId17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公司名占位符 6"/>
          <p:cNvSpPr>
            <a:spLocks noGrp="1"/>
          </p:cNvSpPr>
          <p:nvPr userDrawn="1">
            <p:ph type="body" sz="quarter" idx="13" hasCustomPrompt="1"/>
            <p:custDataLst>
              <p:tags r:id="rId18"/>
            </p:custDataLst>
          </p:nvPr>
        </p:nvSpPr>
        <p:spPr>
          <a:xfrm>
            <a:off x="8479380" y="342227"/>
            <a:ext cx="288000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公司名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 userDrawn="1">
            <p:ph type="body" sz="quarter" idx="17" hasCustomPrompt="1"/>
            <p:custDataLst>
              <p:tags r:id="rId19"/>
            </p:custDataLst>
          </p:nvPr>
        </p:nvSpPr>
        <p:spPr>
          <a:xfrm>
            <a:off x="8003902" y="5126949"/>
            <a:ext cx="2880000" cy="504000"/>
          </a:xfrm>
        </p:spPr>
        <p:txBody>
          <a:bodyPr wrap="square" anchor="ctr">
            <a:normAutofit/>
          </a:bodyPr>
          <a:lstStyle>
            <a:lvl1pPr marL="0" indent="0" algn="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zh-CN" altLang="en-US" dirty="0"/>
              <a:t>署名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4" Type="http://schemas.openxmlformats.org/officeDocument/2006/relationships/theme" Target="../theme/theme2.xml"/><Relationship Id="rId23" Type="http://schemas.openxmlformats.org/officeDocument/2006/relationships/tags" Target="../tags/tag105.xml"/><Relationship Id="rId22" Type="http://schemas.openxmlformats.org/officeDocument/2006/relationships/tags" Target="../tags/tag104.xml"/><Relationship Id="rId21" Type="http://schemas.openxmlformats.org/officeDocument/2006/relationships/tags" Target="../tags/tag103.xml"/><Relationship Id="rId20" Type="http://schemas.openxmlformats.org/officeDocument/2006/relationships/tags" Target="../tags/tag102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01.xml"/><Relationship Id="rId18" Type="http://schemas.openxmlformats.org/officeDocument/2006/relationships/tags" Target="../tags/tag100.xml"/><Relationship Id="rId17" Type="http://schemas.openxmlformats.org/officeDocument/2006/relationships/tags" Target="../tags/tag99.xml"/><Relationship Id="rId16" Type="http://schemas.openxmlformats.org/officeDocument/2006/relationships/tags" Target="../tags/tag98.xml"/><Relationship Id="rId15" Type="http://schemas.openxmlformats.org/officeDocument/2006/relationships/tags" Target="../tags/tag97.xml"/><Relationship Id="rId14" Type="http://schemas.openxmlformats.org/officeDocument/2006/relationships/tags" Target="../tags/tag96.xml"/><Relationship Id="rId13" Type="http://schemas.openxmlformats.org/officeDocument/2006/relationships/tags" Target="../tags/tag95.xml"/><Relationship Id="rId12" Type="http://schemas.openxmlformats.org/officeDocument/2006/relationships/tags" Target="../tags/tag94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2"/>
            </p:custData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: 形状 8"/>
          <p:cNvSpPr/>
          <p:nvPr userDrawn="1">
            <p:custDataLst>
              <p:tags r:id="rId13"/>
            </p:custDataLst>
          </p:nvPr>
        </p:nvSpPr>
        <p:spPr>
          <a:xfrm>
            <a:off x="4521627" y="2377067"/>
            <a:ext cx="7670374" cy="4480932"/>
          </a:xfrm>
          <a:custGeom>
            <a:avLst/>
            <a:gdLst>
              <a:gd name="connsiteX0" fmla="*/ 4798578 w 6824019"/>
              <a:gd name="connsiteY0" fmla="*/ 1005 h 3986502"/>
              <a:gd name="connsiteX1" fmla="*/ 5096439 w 6824019"/>
              <a:gd name="connsiteY1" fmla="*/ 1812 h 3986502"/>
              <a:gd name="connsiteX2" fmla="*/ 6528874 w 6824019"/>
              <a:gd name="connsiteY2" fmla="*/ 182401 h 3986502"/>
              <a:gd name="connsiteX3" fmla="*/ 6824019 w 6824019"/>
              <a:gd name="connsiteY3" fmla="*/ 267246 h 3986502"/>
              <a:gd name="connsiteX4" fmla="*/ 6824019 w 6824019"/>
              <a:gd name="connsiteY4" fmla="*/ 3192596 h 3986502"/>
              <a:gd name="connsiteX5" fmla="*/ 6596895 w 6824019"/>
              <a:gd name="connsiteY5" fmla="*/ 3305604 h 3986502"/>
              <a:gd name="connsiteX6" fmla="*/ 4345923 w 6824019"/>
              <a:gd name="connsiteY6" fmla="*/ 3919680 h 3986502"/>
              <a:gd name="connsiteX7" fmla="*/ 7122 w 6824019"/>
              <a:gd name="connsiteY7" fmla="*/ 2503120 h 3986502"/>
              <a:gd name="connsiteX8" fmla="*/ 3866694 w 6824019"/>
              <a:gd name="connsiteY8" fmla="*/ 66822 h 3986502"/>
              <a:gd name="connsiteX9" fmla="*/ 4798578 w 6824019"/>
              <a:gd name="connsiteY9" fmla="*/ 1005 h 398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4019" h="3986502">
                <a:moveTo>
                  <a:pt x="4798578" y="1005"/>
                </a:moveTo>
                <a:cubicBezTo>
                  <a:pt x="4899082" y="-571"/>
                  <a:pt x="4998420" y="-285"/>
                  <a:pt x="5096439" y="1812"/>
                </a:cubicBezTo>
                <a:cubicBezTo>
                  <a:pt x="5619204" y="12998"/>
                  <a:pt x="6104437" y="75726"/>
                  <a:pt x="6528874" y="182401"/>
                </a:cubicBezTo>
                <a:lnTo>
                  <a:pt x="6824019" y="267246"/>
                </a:lnTo>
                <a:lnTo>
                  <a:pt x="6824019" y="3192596"/>
                </a:lnTo>
                <a:lnTo>
                  <a:pt x="6596895" y="3305604"/>
                </a:lnTo>
                <a:cubicBezTo>
                  <a:pt x="5968496" y="3594695"/>
                  <a:pt x="5194893" y="3814082"/>
                  <a:pt x="4345923" y="3919680"/>
                </a:cubicBezTo>
                <a:cubicBezTo>
                  <a:pt x="2082006" y="4201272"/>
                  <a:pt x="139458" y="3567057"/>
                  <a:pt x="7122" y="2503120"/>
                </a:cubicBezTo>
                <a:cubicBezTo>
                  <a:pt x="-125213" y="1439182"/>
                  <a:pt x="1602776" y="348415"/>
                  <a:pt x="3866694" y="66822"/>
                </a:cubicBezTo>
                <a:cubicBezTo>
                  <a:pt x="4185058" y="27223"/>
                  <a:pt x="4497066" y="5735"/>
                  <a:pt x="4798578" y="100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0" name="任意多边形: 形状 9"/>
          <p:cNvSpPr/>
          <p:nvPr userDrawn="1">
            <p:custDataLst>
              <p:tags r:id="rId14"/>
            </p:custDataLst>
          </p:nvPr>
        </p:nvSpPr>
        <p:spPr>
          <a:xfrm>
            <a:off x="4287683" y="1324587"/>
            <a:ext cx="7904318" cy="4491907"/>
          </a:xfrm>
          <a:custGeom>
            <a:avLst/>
            <a:gdLst>
              <a:gd name="connsiteX0" fmla="*/ 4798578 w 7014966"/>
              <a:gd name="connsiteY0" fmla="*/ 1006 h 3986502"/>
              <a:gd name="connsiteX1" fmla="*/ 5096439 w 7014966"/>
              <a:gd name="connsiteY1" fmla="*/ 1812 h 3986502"/>
              <a:gd name="connsiteX2" fmla="*/ 6835437 w 7014966"/>
              <a:gd name="connsiteY2" fmla="*/ 270529 h 3986502"/>
              <a:gd name="connsiteX3" fmla="*/ 7014966 w 7014966"/>
              <a:gd name="connsiteY3" fmla="*/ 336770 h 3986502"/>
              <a:gd name="connsiteX4" fmla="*/ 7014966 w 7014966"/>
              <a:gd name="connsiteY4" fmla="*/ 3087717 h 3986502"/>
              <a:gd name="connsiteX5" fmla="*/ 6898669 w 7014966"/>
              <a:gd name="connsiteY5" fmla="*/ 3155454 h 3986502"/>
              <a:gd name="connsiteX6" fmla="*/ 4345923 w 7014966"/>
              <a:gd name="connsiteY6" fmla="*/ 3919680 h 3986502"/>
              <a:gd name="connsiteX7" fmla="*/ 7122 w 7014966"/>
              <a:gd name="connsiteY7" fmla="*/ 2503120 h 3986502"/>
              <a:gd name="connsiteX8" fmla="*/ 3866693 w 7014966"/>
              <a:gd name="connsiteY8" fmla="*/ 66823 h 3986502"/>
              <a:gd name="connsiteX9" fmla="*/ 4798578 w 7014966"/>
              <a:gd name="connsiteY9" fmla="*/ 1006 h 398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014966" h="3986502">
                <a:moveTo>
                  <a:pt x="4798578" y="1006"/>
                </a:moveTo>
                <a:cubicBezTo>
                  <a:pt x="4899083" y="-571"/>
                  <a:pt x="4998421" y="-285"/>
                  <a:pt x="5096439" y="1812"/>
                </a:cubicBezTo>
                <a:cubicBezTo>
                  <a:pt x="5749895" y="15795"/>
                  <a:pt x="6344707" y="110312"/>
                  <a:pt x="6835437" y="270529"/>
                </a:cubicBezTo>
                <a:lnTo>
                  <a:pt x="7014966" y="336770"/>
                </a:lnTo>
                <a:lnTo>
                  <a:pt x="7014966" y="3087717"/>
                </a:lnTo>
                <a:lnTo>
                  <a:pt x="6898669" y="3155454"/>
                </a:lnTo>
                <a:cubicBezTo>
                  <a:pt x="6224271" y="3518406"/>
                  <a:pt x="5336387" y="3796484"/>
                  <a:pt x="4345923" y="3919680"/>
                </a:cubicBezTo>
                <a:cubicBezTo>
                  <a:pt x="2082005" y="4201273"/>
                  <a:pt x="139458" y="3567058"/>
                  <a:pt x="7122" y="2503120"/>
                </a:cubicBezTo>
                <a:cubicBezTo>
                  <a:pt x="-125214" y="1439183"/>
                  <a:pt x="1602776" y="348415"/>
                  <a:pt x="3866693" y="66823"/>
                </a:cubicBezTo>
                <a:cubicBezTo>
                  <a:pt x="4185057" y="27224"/>
                  <a:pt x="4497066" y="5735"/>
                  <a:pt x="4798578" y="100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1" name="任意多边形: 形状 10"/>
          <p:cNvSpPr/>
          <p:nvPr userDrawn="1">
            <p:custDataLst>
              <p:tags r:id="rId15"/>
            </p:custDataLst>
          </p:nvPr>
        </p:nvSpPr>
        <p:spPr>
          <a:xfrm>
            <a:off x="3584849" y="181895"/>
            <a:ext cx="8607152" cy="4491909"/>
          </a:xfrm>
          <a:custGeom>
            <a:avLst/>
            <a:gdLst>
              <a:gd name="connsiteX0" fmla="*/ 4798580 w 7638723"/>
              <a:gd name="connsiteY0" fmla="*/ 1006 h 3986504"/>
              <a:gd name="connsiteX1" fmla="*/ 5096441 w 7638723"/>
              <a:gd name="connsiteY1" fmla="*/ 1812 h 3986504"/>
              <a:gd name="connsiteX2" fmla="*/ 7596535 w 7638723"/>
              <a:gd name="connsiteY2" fmla="*/ 626671 h 3986504"/>
              <a:gd name="connsiteX3" fmla="*/ 7638723 w 7638723"/>
              <a:gd name="connsiteY3" fmla="*/ 658696 h 3986504"/>
              <a:gd name="connsiteX4" fmla="*/ 7638723 w 7638723"/>
              <a:gd name="connsiteY4" fmla="*/ 2648093 h 3986504"/>
              <a:gd name="connsiteX5" fmla="*/ 7421861 w 7638723"/>
              <a:gd name="connsiteY5" fmla="*/ 2825201 h 3986504"/>
              <a:gd name="connsiteX6" fmla="*/ 4345925 w 7638723"/>
              <a:gd name="connsiteY6" fmla="*/ 3919682 h 3986504"/>
              <a:gd name="connsiteX7" fmla="*/ 7122 w 7638723"/>
              <a:gd name="connsiteY7" fmla="*/ 2503121 h 3986504"/>
              <a:gd name="connsiteX8" fmla="*/ 3866695 w 7638723"/>
              <a:gd name="connsiteY8" fmla="*/ 66822 h 3986504"/>
              <a:gd name="connsiteX9" fmla="*/ 4798580 w 7638723"/>
              <a:gd name="connsiteY9" fmla="*/ 1006 h 3986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638723" h="3986504">
                <a:moveTo>
                  <a:pt x="4798580" y="1006"/>
                </a:moveTo>
                <a:cubicBezTo>
                  <a:pt x="4899085" y="-571"/>
                  <a:pt x="4998423" y="-285"/>
                  <a:pt x="5096441" y="1812"/>
                </a:cubicBezTo>
                <a:cubicBezTo>
                  <a:pt x="6141972" y="24185"/>
                  <a:pt x="7037373" y="252724"/>
                  <a:pt x="7596535" y="626671"/>
                </a:cubicBezTo>
                <a:lnTo>
                  <a:pt x="7638723" y="658696"/>
                </a:lnTo>
                <a:lnTo>
                  <a:pt x="7638723" y="2648093"/>
                </a:lnTo>
                <a:lnTo>
                  <a:pt x="7421861" y="2825201"/>
                </a:lnTo>
                <a:cubicBezTo>
                  <a:pt x="6723264" y="3346862"/>
                  <a:pt x="5619379" y="3761286"/>
                  <a:pt x="4345925" y="3919682"/>
                </a:cubicBezTo>
                <a:cubicBezTo>
                  <a:pt x="2082006" y="4201275"/>
                  <a:pt x="139457" y="3567059"/>
                  <a:pt x="7122" y="2503121"/>
                </a:cubicBezTo>
                <a:cubicBezTo>
                  <a:pt x="-125214" y="1439183"/>
                  <a:pt x="1602777" y="348415"/>
                  <a:pt x="3866695" y="66822"/>
                </a:cubicBezTo>
                <a:cubicBezTo>
                  <a:pt x="4185059" y="27224"/>
                  <a:pt x="4497068" y="5735"/>
                  <a:pt x="4798580" y="100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2" name="任意多边形: 形状 11"/>
          <p:cNvSpPr/>
          <p:nvPr userDrawn="1">
            <p:custDataLst>
              <p:tags r:id="rId16"/>
            </p:custDataLst>
          </p:nvPr>
        </p:nvSpPr>
        <p:spPr>
          <a:xfrm>
            <a:off x="5715000" y="114299"/>
            <a:ext cx="6477000" cy="3132066"/>
          </a:xfrm>
          <a:custGeom>
            <a:avLst/>
            <a:gdLst>
              <a:gd name="connsiteX0" fmla="*/ 773322 w 6254970"/>
              <a:gd name="connsiteY0" fmla="*/ 0 h 3024700"/>
              <a:gd name="connsiteX1" fmla="*/ 6248382 w 6254970"/>
              <a:gd name="connsiteY1" fmla="*/ 1 h 3024700"/>
              <a:gd name="connsiteX2" fmla="*/ 6254970 w 6254970"/>
              <a:gd name="connsiteY2" fmla="*/ 8160 h 3024700"/>
              <a:gd name="connsiteX3" fmla="*/ 6254970 w 6254970"/>
              <a:gd name="connsiteY3" fmla="*/ 1626110 h 3024700"/>
              <a:gd name="connsiteX4" fmla="*/ 6118865 w 6254970"/>
              <a:gd name="connsiteY4" fmla="*/ 1795610 h 3024700"/>
              <a:gd name="connsiteX5" fmla="*/ 3515496 w 6254970"/>
              <a:gd name="connsiteY5" fmla="*/ 2981908 h 3024700"/>
              <a:gd name="connsiteX6" fmla="*/ 8923 w 6254970"/>
              <a:gd name="connsiteY6" fmla="*/ 1461833 h 3024700"/>
              <a:gd name="connsiteX7" fmla="*/ 602520 w 6254970"/>
              <a:gd name="connsiteY7" fmla="*/ 143655 h 3024700"/>
              <a:gd name="connsiteX8" fmla="*/ 773322 w 6254970"/>
              <a:gd name="connsiteY8" fmla="*/ 0 h 3024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54970" h="3024700">
                <a:moveTo>
                  <a:pt x="773322" y="0"/>
                </a:moveTo>
                <a:lnTo>
                  <a:pt x="6248382" y="1"/>
                </a:lnTo>
                <a:lnTo>
                  <a:pt x="6254970" y="8160"/>
                </a:lnTo>
                <a:lnTo>
                  <a:pt x="6254970" y="1626110"/>
                </a:lnTo>
                <a:lnTo>
                  <a:pt x="6118865" y="1795610"/>
                </a:lnTo>
                <a:cubicBezTo>
                  <a:pt x="5595507" y="2381067"/>
                  <a:pt x="4643177" y="2841644"/>
                  <a:pt x="3515496" y="2981908"/>
                </a:cubicBezTo>
                <a:cubicBezTo>
                  <a:pt x="1711205" y="3206331"/>
                  <a:pt x="141259" y="2525771"/>
                  <a:pt x="8923" y="1461833"/>
                </a:cubicBezTo>
                <a:cubicBezTo>
                  <a:pt x="-48973" y="996361"/>
                  <a:pt x="177888" y="534623"/>
                  <a:pt x="602520" y="143655"/>
                </a:cubicBezTo>
                <a:lnTo>
                  <a:pt x="773322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635000" dist="127000" dir="2700000" algn="tl" rotWithShape="0">
              <a:schemeClr val="tx1">
                <a:alpha val="5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zh-CN" altLang="en-US"/>
          </a:p>
        </p:txBody>
      </p:sp>
      <p:sp>
        <p:nvSpPr>
          <p:cNvPr id="13" name="矩形 12"/>
          <p:cNvSpPr/>
          <p:nvPr userDrawn="1">
            <p:custDataLst>
              <p:tags r:id="rId17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47000">
                <a:schemeClr val="bg2"/>
              </a:gs>
              <a:gs pos="100000">
                <a:schemeClr val="bg2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4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2.xml"/><Relationship Id="rId6" Type="http://schemas.openxmlformats.org/officeDocument/2006/relationships/tags" Target="../tags/tag110.xml"/><Relationship Id="rId5" Type="http://schemas.openxmlformats.org/officeDocument/2006/relationships/image" Target="../media/image1.png"/><Relationship Id="rId4" Type="http://schemas.openxmlformats.org/officeDocument/2006/relationships/tags" Target="../tags/tag109.xml"/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tags" Target="../tags/tag10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112.xml"/><Relationship Id="rId2" Type="http://schemas.openxmlformats.org/officeDocument/2006/relationships/image" Target="../media/image2.GIF"/><Relationship Id="rId1" Type="http://schemas.openxmlformats.org/officeDocument/2006/relationships/tags" Target="../tags/tag111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tags" Target="../tags/tag113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tags" Target="../tags/tag116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2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tags" Target="../tags/tag1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教你快速寻找原因</a:t>
            </a:r>
            <a:endParaRPr lang="zh-CN" altLang="en-US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铝合金碱蚀后发花</a:t>
            </a:r>
            <a:endParaRPr lang="zh-CN" altLang="en-US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704850" y="348615"/>
            <a:ext cx="4168140" cy="504190"/>
          </a:xfrm>
        </p:spPr>
        <p:txBody>
          <a:bodyPr>
            <a:normAutofit lnSpcReduction="20000"/>
          </a:bodyPr>
          <a:lstStyle/>
          <a:p>
            <a:r>
              <a:rPr lang="zh-CN" altLang="en-US"/>
              <a:t>深圳市恒享表面处理技术有限公司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程海</a:t>
            </a:r>
            <a:endParaRPr lang="zh-CN" altLang="en-US"/>
          </a:p>
        </p:txBody>
      </p:sp>
      <p:pic>
        <p:nvPicPr>
          <p:cNvPr id="8" name="图片 7" descr="镀小助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4420" y="4630420"/>
            <a:ext cx="2227580" cy="222758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1980" y="710565"/>
            <a:ext cx="7386955" cy="1081405"/>
          </a:xfrm>
        </p:spPr>
        <p:txBody>
          <a:bodyPr/>
          <a:lstStyle/>
          <a:p>
            <a:r>
              <a:rPr lang="zh-CN" altLang="en-US"/>
              <a:t>铝合金碱蚀后出现花斑</a:t>
            </a:r>
            <a:endParaRPr lang="zh-CN" altLang="en-US"/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953770" y="1951038"/>
            <a:ext cx="5829300" cy="24669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53770" y="4866640"/>
            <a:ext cx="10344150" cy="15208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铝合金除油后过碱蚀，表面产生花斑。很多人就会觉得是碱蚀的问题，或者产品不能过碱。那么到底是不是这样呢？我们一步一步来分析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zh-CN"/>
              <a:t>1</a:t>
            </a:r>
            <a:r>
              <a:rPr lang="zh-CN" altLang="en-US"/>
              <a:t>，产品发花的原因分析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首先我们要弄清楚发花的底层逻辑：很多厂家碱蚀是自己配的，用 60 克/升的氢氧化钠，加温到 50～60℃。这种单一的组分对铝的腐蚀是不存在不均匀的</a:t>
            </a:r>
            <a:endParaRPr lang="zh-CN" altLang="en-US"/>
          </a:p>
          <a:p>
            <a:r>
              <a:rPr lang="zh-CN" altLang="en-US"/>
              <a:t>那么，产品产生花斑的原因：</a:t>
            </a:r>
            <a:endParaRPr lang="zh-CN" altLang="en-US"/>
          </a:p>
          <a:p>
            <a:r>
              <a:rPr lang="zh-CN" altLang="en-US"/>
              <a:t>要么是素材的成份分布不均匀</a:t>
            </a:r>
            <a:endParaRPr lang="zh-CN" altLang="en-US"/>
          </a:p>
          <a:p>
            <a:r>
              <a:rPr lang="zh-CN" altLang="en-US"/>
              <a:t>要么是产品表面覆盖了一层东西，这层东西分布不均匀，导致了碱蚀出现腐蚀不均匀的状况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zh-CN"/>
              <a:t>2</a:t>
            </a:r>
            <a:r>
              <a:rPr lang="zh-CN" altLang="en-US"/>
              <a:t>，如何解决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第一，如果是素材本身材料成份分布不均匀（很多压铸铝采用了过多比例的回收料），那么过了碱蚀之后，表面会出现不均匀的状况。这个时候我们就尽可能的缩短碱蚀的时间，或者不碱蚀，直接使用强酸性拉白剂，达到表面均匀的状态</a:t>
            </a:r>
            <a:endParaRPr lang="zh-CN" altLang="en-US"/>
          </a:p>
          <a:p>
            <a:r>
              <a:rPr lang="zh-CN" altLang="en-US"/>
              <a:t>第二，如果是表面有一层分布不均匀的东西。一种可能是油膜，我们直接使用效果更好的除油剂，或者使用酸性脱脂剂配合中性脱脂剂即可。另一种可能是灰膜，我们直接使用</a:t>
            </a:r>
            <a:r>
              <a:rPr lang="en-US" altLang="zh-CN"/>
              <a:t>2-5%</a:t>
            </a:r>
            <a:r>
              <a:rPr lang="zh-CN" altLang="en-US"/>
              <a:t>的氢氟酸去除灰膜，再做碱蚀即可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感谢观看</a:t>
            </a:r>
            <a:endParaRPr lang="zh-CN" altLang="en-US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/>
              <a:t>Thank you</a:t>
            </a:r>
            <a:endParaRPr lang="en-US" altLang="zh-CN"/>
          </a:p>
        </p:txBody>
      </p:sp>
      <p:sp>
        <p:nvSpPr>
          <p:cNvPr id="6" name="公司名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zh-CN" altLang="en-US"/>
              <a:t>深圳恒享</a:t>
            </a:r>
            <a:endParaRPr lang="zh-CN" altLang="en-US"/>
          </a:p>
        </p:txBody>
      </p:sp>
      <p:sp>
        <p:nvSpPr>
          <p:cNvPr id="10" name="署名"/>
          <p:cNvSpPr>
            <a:spLocks noGrp="1"/>
          </p:cNvSpPr>
          <p:nvPr>
            <p:ph type="body" sz="quarter" idx="17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程海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0"/>
</p:tagLst>
</file>

<file path=ppt/tags/tag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4"/>
</p:tagLst>
</file>

<file path=ppt/tags/tag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2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21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3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2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3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3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编辑母版标题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8"/>
</p:tagLst>
</file>

<file path=ppt/tags/tag3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编辑副标题"/>
  <p:tag name="KSO_WM_UNIT_ID" val="_4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0"/>
</p:tagLst>
</file>

<file path=ppt/tags/tag39.xml><?xml version="1.0" encoding="utf-8"?>
<p:tagLst xmlns:p="http://schemas.openxmlformats.org/presentationml/2006/main">
  <p:tag name="KSO_WM_UNIT_TYPE" val="e"/>
  <p:tag name="KSO_WM_UNIT_INDEX" val="1"/>
  <p:tag name="KSO_WM_BEAUTIFY_FLAG" val="#wm#"/>
  <p:tag name="KSO_WM_TAG_VERSION" val="3.0"/>
  <p:tag name="KSO_WM_UNIT_PRESET_TEXT" val="编号"/>
  <p:tag name="KSO_WM_UNIT_ID" val="_4*e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3"/>
</p:tagLst>
</file>

<file path=ppt/tags/tag4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</p:tagLst>
</file>

<file path=ppt/tags/tag4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160"/>
</p:tagLst>
</file>

<file path=ppt/tags/tag48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160"/>
</p:tagLst>
</file>

<file path=ppt/tags/tag49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  <p:tag name="KSO_WM_UNIT_VALUE" val="20"/>
</p:tagLst>
</file>

<file path=ppt/tags/tag53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  <p:tag name="KSO_WM_UNIT_VALUE" val="162"/>
</p:tagLst>
</file>

<file path=ppt/tags/tag54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55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5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6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6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5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6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408"/>
</p:tagLst>
</file>

<file path=ppt/tags/tag68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0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41"/>
</p:tagLst>
</file>

<file path=ppt/tags/tag7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7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11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11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1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11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11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11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11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11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11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11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编辑母版标题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10"/>
</p:tagLst>
</file>

<file path=ppt/tags/tag8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0"/>
</p:tagLst>
</file>

<file path=ppt/tags/tag89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0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1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2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PRESET_TEXT" val="公司名"/>
  <p:tag name="KSO_WM_UNIT_ID" val="_1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11"/>
</p:tagLst>
</file>

<file path=ppt/tags/tag93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11"/>
</p:tagLst>
</file>

<file path=ppt/tags/tag94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5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0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0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0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0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  <p:tag name="KSO_WM_TEMPLATE_CATEGORY" val="custom"/>
  <p:tag name="KSO_WM_TEMPLATE_INDEX" val="20238627"/>
</p:tagLst>
</file>

<file path=ppt/tags/tag101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50"/>
  <p:tag name="KSO_WM_TEMPLATE_CATEGORY" val="custom"/>
  <p:tag name="KSO_WM_TEMPLATE_INDEX" val="20238627"/>
</p:tagLst>
</file>

<file path=ppt/tags/tag10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4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20238627"/>
  <p:tag name="KSO_WM_TEMPLATE_CATEGORY" val="custom"/>
  <p:tag name="KSO_WM_TEMPLATE_MASTER_TYPE" val="0"/>
</p:tagLst>
</file>

<file path=ppt/tags/tag10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8627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ISCONTENTSTITLE" val="0"/>
  <p:tag name="KSO_WM_UNIT_PRESET_TEXT" val="单击此处添加标题"/>
  <p:tag name="KSO_WM_UNIT_TEXT_TYPE" val="1"/>
  <p:tag name="KSO_WM_UNIT_VALUE" val="20"/>
</p:tagLst>
</file>

<file path=ppt/tags/tag10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8627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ISCONTENTSTITLE" val="0"/>
  <p:tag name="KSO_WM_UNIT_PRESET_TEXT" val="SIMPLE"/>
  <p:tag name="KSO_WM_UNIT_TEXT_TYPE" val="1"/>
  <p:tag name="KSO_WM_UNIT_VALUE" val="24"/>
</p:tagLst>
</file>

<file path=ppt/tags/tag108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ID" val="custom20238627_1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TEXT_LAYER_COUNT" val="1"/>
  <p:tag name="KSO_WM_UNIT_PRESET_TEXT" val="金山办公软件有限公司"/>
  <p:tag name="KSO_WM_UNIT_VALUE" val="11"/>
  <p:tag name="KSO_WM_UNIT_TEXT_TYPE" val="1"/>
</p:tagLst>
</file>

<file path=ppt/tags/tag109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8627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TEXT_LAYER_COUNT" val="1"/>
  <p:tag name="KSO_WM_UNIT_PRESET_TEXT" val="汇报人：WPS"/>
  <p:tag name="KSO_WM_UNIT_VALUE" val="11"/>
  <p:tag name="KSO_WM_UNIT_TEXT_TYPE" val="1"/>
</p:tagLst>
</file>

<file path=ppt/tags/tag110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20238627"/>
  <p:tag name="KSO_WM_TEMPLATE_CATEGORY" val="custom"/>
  <p:tag name="KSO_WM_SLIDE_INDEX" val="1"/>
  <p:tag name="KSO_WM_SLIDE_ID" val="custom20238627_1"/>
  <p:tag name="KSO_WM_TEMPLATE_MASTER_TYPE" val="0"/>
  <p:tag name="KSO_WM_SLIDE_LAYOUT" val="a_b_f"/>
  <p:tag name="KSO_WM_SLIDE_LAYOUT_CNT" val="1_1_2"/>
</p:tagLst>
</file>

<file path=ppt/tags/tag1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SCONTENTSTITLE" val="1"/>
  <p:tag name="KSO_WM_DIAGRAM_GROUP_CODE" val="l1-1"/>
  <p:tag name="KSO_WM_DIAGRAM_COLOR_TRICK" val="1"/>
  <p:tag name="KSO_WM_DIAGRAM_COLOR_TEXT_CAN_REMOVE" val="n"/>
  <p:tag name="KSO_WM_UNIT_ID" val="custom20238627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PRESET_TEXT_INDEX" val="-1"/>
  <p:tag name="KSO_WM_UNIT_PRESET_TEXT_LEN" val="0"/>
</p:tagLst>
</file>

<file path=ppt/tags/tag112.xml><?xml version="1.0" encoding="utf-8"?>
<p:tagLst xmlns:p="http://schemas.openxmlformats.org/presentationml/2006/main">
  <p:tag name="KSO_WM_SLIDE_TYPE" val="contents"/>
  <p:tag name="KSO_WM_TEMPLATE_SUBCATEGORY" val="29"/>
  <p:tag name="KSO_WM_TEMPLATE_COLOR_TYPE" val="0"/>
  <p:tag name="KSO_WM_TAG_VERSION" val="3.0"/>
  <p:tag name="KSO_WM_SLIDE_SUBTYPE" val="diag"/>
  <p:tag name="KSO_WM_SLIDE_ITEM_CNT" val="4"/>
  <p:tag name="KSO_WM_DIAGRAM_GROUP_CODE" val="l1-1"/>
  <p:tag name="KSO_WM_BEAUTIFY_FLAG" val="#wm#"/>
  <p:tag name="KSO_WM_TEMPLATE_INDEX" val="20238627"/>
  <p:tag name="KSO_WM_TEMPLATE_CATEGORY" val="custom"/>
  <p:tag name="KSO_WM_SLIDE_INDEX" val="4"/>
  <p:tag name="KSO_WM_SLIDE_ID" val="custom20238627_4"/>
  <p:tag name="KSO_WM_TEMPLATE_MASTER_TYPE" val="0"/>
  <p:tag name="KSO_WM_SLIDE_LAYOUT" val="a_l"/>
  <p:tag name="KSO_WM_SLIDE_LAYOUT_CNT" val="1_1"/>
  <p:tag name="KSO_WM_SLIDE_DIAGTYPE" val="l"/>
</p:tagLst>
</file>

<file path=ppt/tags/tag11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8627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ISCONTENTSTITLE" val="0"/>
  <p:tag name="KSO_WM_UNIT_PRESET_TEXT" val="单击此处添加标题"/>
  <p:tag name="KSO_WM_UNIT_TEXT_TYPE" val="1"/>
</p:tagLst>
</file>

<file path=ppt/tags/tag11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ID" val="custom20238627_8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TEXT_LAYER_COUNT" val="1"/>
  <p:tag name="KSO_WM_UNIT_PRESET_TEXT" val="单击此处添加文本"/>
  <p:tag name="KSO_WM_UNIT_TEXT_TYPE" val="1"/>
</p:tagLst>
</file>

<file path=ppt/tags/tag115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8627"/>
  <p:tag name="KSO_WM_TEMPLATE_CATEGORY" val="custom"/>
  <p:tag name="KSO_WM_SLIDE_INDEX" val="8"/>
  <p:tag name="KSO_WM_SLIDE_ID" val="custom2023862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1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8627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ISCONTENTSTITLE" val="0"/>
  <p:tag name="KSO_WM_UNIT_PRESET_TEXT" val="单击此处添加标题"/>
  <p:tag name="KSO_WM_UNIT_TEXT_TYPE" val="1"/>
</p:tagLst>
</file>

<file path=ppt/tags/tag11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ID" val="custom20238627_8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TEXT_LAYER_COUNT" val="1"/>
  <p:tag name="KSO_WM_UNIT_PRESET_TEXT" val="单击此处添加文本"/>
  <p:tag name="KSO_WM_UNIT_TEXT_TYPE" val="1"/>
</p:tagLst>
</file>

<file path=ppt/tags/tag118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8627"/>
  <p:tag name="KSO_WM_TEMPLATE_CATEGORY" val="custom"/>
  <p:tag name="KSO_WM_SLIDE_INDEX" val="8"/>
  <p:tag name="KSO_WM_SLIDE_ID" val="custom20238627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20238627_9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ISCONTENTSTITLE" val="0"/>
  <p:tag name="KSO_WM_UNIT_PRESET_TEXT" val="感谢观看"/>
  <p:tag name="KSO_WM_UNIT_VALUE" val="10"/>
  <p:tag name="KSO_WM_UNIT_TEXT_TYPE" val="1"/>
</p:tagLst>
</file>

<file path=ppt/tags/tag12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20238627_9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ISCONTENTSTITLE" val="0"/>
  <p:tag name="KSO_WM_UNIT_PRESET_TEXT" val="Thank you"/>
</p:tagLst>
</file>

<file path=ppt/tags/tag121.xml><?xml version="1.0" encoding="utf-8"?>
<p:tagLst xmlns:p="http://schemas.openxmlformats.org/presentationml/2006/main">
  <p:tag name="KSO_WM_UNIT_TYPE" val="f"/>
  <p:tag name="KSO_WM_UNIT_SUBTYPE" val="g"/>
  <p:tag name="KSO_WM_UNIT_INDEX" val="2"/>
  <p:tag name="KSO_WM_BEAUTIFY_FLAG" val="#wm#"/>
  <p:tag name="KSO_WM_TAG_VERSION" val="3.0"/>
  <p:tag name="KSO_WM_UNIT_ID" val="custom20238627_9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TEXT_LAYER_COUNT" val="1"/>
  <p:tag name="KSO_WM_UNIT_PRESET_TEXT" val="金山办公软件有限公司"/>
  <p:tag name="KSO_WM_UNIT_VALUE" val="11"/>
  <p:tag name="KSO_WM_UNIT_TEXT_TYPE" val="1"/>
</p:tagLst>
</file>

<file path=ppt/tags/tag122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ID" val="custom20238627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20238627"/>
  <p:tag name="KSO_WM_TEMPLATE_CATEGORY" val="custom"/>
  <p:tag name="KSO_WM_UNIT_TEXT_LAYER_COUNT" val="1"/>
  <p:tag name="KSO_WM_UNIT_PRESET_TEXT" val="汇报人：WPS"/>
  <p:tag name="KSO_WM_UNIT_VALUE" val="11"/>
  <p:tag name="KSO_WM_UNIT_TEXT_TYPE" val="1"/>
</p:tagLst>
</file>

<file path=ppt/tags/tag123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20238627"/>
  <p:tag name="KSO_WM_TEMPLATE_CATEGORY" val="custom"/>
  <p:tag name="KSO_WM_SLIDE_INDEX" val="9"/>
  <p:tag name="KSO_WM_SLIDE_ID" val="custom20238627_9"/>
  <p:tag name="KSO_WM_TEMPLATE_MASTER_TYPE" val="0"/>
  <p:tag name="KSO_WM_SLIDE_LAYOUT" val="a_b_f"/>
  <p:tag name="KSO_WM_SLIDE_LAYOUT_CNT" val="1_1_2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简约风克莱因蓝工作汇报模板">
  <a:themeElements>
    <a:clrScheme name="克莱因简约风">
      <a:dk1>
        <a:srgbClr val="000000"/>
      </a:dk1>
      <a:lt1>
        <a:srgbClr val="FFFFFF"/>
      </a:lt1>
      <a:dk2>
        <a:srgbClr val="000C28"/>
      </a:dk2>
      <a:lt2>
        <a:srgbClr val="F9FBFF"/>
      </a:lt2>
      <a:accent1>
        <a:srgbClr val="3260FF"/>
      </a:accent1>
      <a:accent2>
        <a:srgbClr val="58B3F9"/>
      </a:accent2>
      <a:accent3>
        <a:srgbClr val="F6B900"/>
      </a:accent3>
      <a:accent4>
        <a:srgbClr val="FF7B23"/>
      </a:accent4>
      <a:accent5>
        <a:srgbClr val="F83A3A"/>
      </a:accent5>
      <a:accent6>
        <a:srgbClr val="FE8282"/>
      </a:accent6>
      <a:hlink>
        <a:srgbClr val="304FFE"/>
      </a:hlink>
      <a:folHlink>
        <a:srgbClr val="492067"/>
      </a:folHlink>
    </a:clrScheme>
    <a:fontScheme name="自定义 15">
      <a:majorFont>
        <a:latin typeface="Arial"/>
        <a:ea typeface="MiSans Heavy "/>
        <a:cs typeface=""/>
      </a:majorFont>
      <a:minorFont>
        <a:latin typeface="Arial"/>
        <a:ea typeface="MiSans Heavy 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478</Words>
  <Application>WPS 演示</Application>
  <PresentationFormat>宽屏</PresentationFormat>
  <Paragraphs>32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4" baseType="lpstr">
      <vt:lpstr>Arial</vt:lpstr>
      <vt:lpstr>宋体</vt:lpstr>
      <vt:lpstr>Wingdings</vt:lpstr>
      <vt:lpstr>MiSans Heavy</vt:lpstr>
      <vt:lpstr>微软雅黑</vt:lpstr>
      <vt:lpstr>Arial Unicode MS</vt:lpstr>
      <vt:lpstr>Calibri</vt:lpstr>
      <vt:lpstr>WPS</vt:lpstr>
      <vt:lpstr>简约风克莱因蓝工作汇报模板</vt:lpstr>
      <vt:lpstr>教你快速寻找原因</vt:lpstr>
      <vt:lpstr>铝合金碱蚀后出现花斑</vt:lpstr>
      <vt:lpstr>1，产品发花的原因分析</vt:lpstr>
      <vt:lpstr>2，如何解决</vt:lpstr>
      <vt:lpstr>感谢观看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程海</dc:creator>
  <cp:lastModifiedBy>程海</cp:lastModifiedBy>
  <cp:revision>7</cp:revision>
  <dcterms:created xsi:type="dcterms:W3CDTF">2023-08-09T12:44:00Z</dcterms:created>
  <dcterms:modified xsi:type="dcterms:W3CDTF">2026-07-29T09:02:01Z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7FF4CB75198F49FD9400B0B86886E672_12</vt:lpwstr>
  </property>
</Properties>
</file>