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256" r:id="rId4"/>
    <p:sldId id="258" r:id="rId6"/>
    <p:sldId id="261" r:id="rId7"/>
    <p:sldId id="262" r:id="rId8"/>
    <p:sldId id="263" r:id="rId9"/>
    <p:sldId id="259" r:id="rId10"/>
    <p:sldId id="264" r:id="rId11"/>
    <p:sldId id="260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9" Type="http://schemas.openxmlformats.org/officeDocument/2006/relationships/tags" Target="../tags/tag34.xml"/><Relationship Id="rId8" Type="http://schemas.openxmlformats.org/officeDocument/2006/relationships/tags" Target="../tags/tag33.xml"/><Relationship Id="rId7" Type="http://schemas.openxmlformats.org/officeDocument/2006/relationships/tags" Target="../tags/tag32.xml"/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5" Type="http://schemas.openxmlformats.org/officeDocument/2006/relationships/tags" Target="../tags/tag40.xml"/><Relationship Id="rId14" Type="http://schemas.openxmlformats.org/officeDocument/2006/relationships/tags" Target="../tags/tag39.xml"/><Relationship Id="rId13" Type="http://schemas.openxmlformats.org/officeDocument/2006/relationships/tags" Target="../tags/tag38.xml"/><Relationship Id="rId12" Type="http://schemas.openxmlformats.org/officeDocument/2006/relationships/tags" Target="../tags/tag37.xml"/><Relationship Id="rId11" Type="http://schemas.openxmlformats.org/officeDocument/2006/relationships/tags" Target="../tags/tag36.xml"/><Relationship Id="rId10" Type="http://schemas.openxmlformats.org/officeDocument/2006/relationships/tags" Target="../tags/tag35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9" Type="http://schemas.openxmlformats.org/officeDocument/2006/relationships/tags" Target="../tags/tag48.xml"/><Relationship Id="rId8" Type="http://schemas.openxmlformats.org/officeDocument/2006/relationships/tags" Target="../tags/tag47.xml"/><Relationship Id="rId7" Type="http://schemas.openxmlformats.org/officeDocument/2006/relationships/tags" Target="../tags/tag46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Relationship Id="rId3" Type="http://schemas.openxmlformats.org/officeDocument/2006/relationships/tags" Target="../tags/tag42.xml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tags" Target="../tags/tag52.xml"/><Relationship Id="rId12" Type="http://schemas.openxmlformats.org/officeDocument/2006/relationships/tags" Target="../tags/tag51.xml"/><Relationship Id="rId11" Type="http://schemas.openxmlformats.org/officeDocument/2006/relationships/tags" Target="../tags/tag50.xml"/><Relationship Id="rId10" Type="http://schemas.openxmlformats.org/officeDocument/2006/relationships/tags" Target="../tags/tag49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7" Type="http://schemas.openxmlformats.org/officeDocument/2006/relationships/tags" Target="../tags/tag61.xml"/><Relationship Id="rId6" Type="http://schemas.openxmlformats.org/officeDocument/2006/relationships/tags" Target="../tags/tag60.xml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5" Type="http://schemas.openxmlformats.org/officeDocument/2006/relationships/tags" Target="../tags/tag73.xml"/><Relationship Id="rId4" Type="http://schemas.openxmlformats.org/officeDocument/2006/relationships/tags" Target="../tags/tag72.xml"/><Relationship Id="rId3" Type="http://schemas.openxmlformats.org/officeDocument/2006/relationships/tags" Target="../tags/tag71.xml"/><Relationship Id="rId2" Type="http://schemas.openxmlformats.org/officeDocument/2006/relationships/tags" Target="../tags/tag70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4" Type="http://schemas.openxmlformats.org/officeDocument/2006/relationships/tags" Target="../tags/tag76.xml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5" Type="http://schemas.openxmlformats.org/officeDocument/2006/relationships/tags" Target="../tags/tag80.xml"/><Relationship Id="rId4" Type="http://schemas.openxmlformats.org/officeDocument/2006/relationships/tags" Target="../tags/tag79.xml"/><Relationship Id="rId3" Type="http://schemas.openxmlformats.org/officeDocument/2006/relationships/tags" Target="../tags/tag78.xml"/><Relationship Id="rId2" Type="http://schemas.openxmlformats.org/officeDocument/2006/relationships/tags" Target="../tags/tag77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93.xml"/><Relationship Id="rId8" Type="http://schemas.openxmlformats.org/officeDocument/2006/relationships/tags" Target="../tags/tag92.xml"/><Relationship Id="rId7" Type="http://schemas.openxmlformats.org/officeDocument/2006/relationships/tags" Target="../tags/tag9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3" Type="http://schemas.openxmlformats.org/officeDocument/2006/relationships/tags" Target="../tags/tag87.xml"/><Relationship Id="rId22" Type="http://schemas.openxmlformats.org/officeDocument/2006/relationships/tags" Target="../tags/tag106.xml"/><Relationship Id="rId21" Type="http://schemas.openxmlformats.org/officeDocument/2006/relationships/tags" Target="../tags/tag105.xml"/><Relationship Id="rId20" Type="http://schemas.openxmlformats.org/officeDocument/2006/relationships/tags" Target="../tags/tag104.xml"/><Relationship Id="rId2" Type="http://schemas.openxmlformats.org/officeDocument/2006/relationships/tags" Target="../tags/tag86.xml"/><Relationship Id="rId19" Type="http://schemas.openxmlformats.org/officeDocument/2006/relationships/tags" Target="../tags/tag103.xml"/><Relationship Id="rId18" Type="http://schemas.openxmlformats.org/officeDocument/2006/relationships/tags" Target="../tags/tag102.xml"/><Relationship Id="rId17" Type="http://schemas.openxmlformats.org/officeDocument/2006/relationships/tags" Target="../tags/tag101.xml"/><Relationship Id="rId16" Type="http://schemas.openxmlformats.org/officeDocument/2006/relationships/tags" Target="../tags/tag100.xml"/><Relationship Id="rId15" Type="http://schemas.openxmlformats.org/officeDocument/2006/relationships/tags" Target="../tags/tag99.xml"/><Relationship Id="rId14" Type="http://schemas.openxmlformats.org/officeDocument/2006/relationships/tags" Target="../tags/tag98.xml"/><Relationship Id="rId13" Type="http://schemas.openxmlformats.org/officeDocument/2006/relationships/tags" Target="../tags/tag97.xml"/><Relationship Id="rId12" Type="http://schemas.openxmlformats.org/officeDocument/2006/relationships/tags" Target="../tags/tag96.xml"/><Relationship Id="rId11" Type="http://schemas.openxmlformats.org/officeDocument/2006/relationships/tags" Target="../tags/tag95.xml"/><Relationship Id="rId10" Type="http://schemas.openxmlformats.org/officeDocument/2006/relationships/tags" Target="../tags/tag94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浅色3"/>
          <p:cNvSpPr/>
          <p:nvPr userDrawn="1">
            <p:custDataLst>
              <p:tags r:id="rId3"/>
            </p:custDataLst>
          </p:nvPr>
        </p:nvSpPr>
        <p:spPr>
          <a:xfrm rot="1200000">
            <a:off x="129927" y="-1865305"/>
            <a:ext cx="11849100" cy="10499277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60" h="16534">
                <a:moveTo>
                  <a:pt x="16461" y="0"/>
                </a:moveTo>
                <a:lnTo>
                  <a:pt x="16495" y="27"/>
                </a:lnTo>
                <a:cubicBezTo>
                  <a:pt x="16536" y="60"/>
                  <a:pt x="16577" y="94"/>
                  <a:pt x="16617" y="128"/>
                </a:cubicBezTo>
                <a:lnTo>
                  <a:pt x="16670" y="174"/>
                </a:lnTo>
                <a:lnTo>
                  <a:pt x="18660" y="5641"/>
                </a:lnTo>
                <a:lnTo>
                  <a:pt x="18660" y="10741"/>
                </a:lnTo>
                <a:lnTo>
                  <a:pt x="2742" y="16534"/>
                </a:lnTo>
                <a:lnTo>
                  <a:pt x="2734" y="16529"/>
                </a:lnTo>
                <a:cubicBezTo>
                  <a:pt x="2477" y="16369"/>
                  <a:pt x="2234" y="16190"/>
                  <a:pt x="2007" y="15993"/>
                </a:cubicBezTo>
                <a:lnTo>
                  <a:pt x="1990" y="15978"/>
                </a:lnTo>
                <a:lnTo>
                  <a:pt x="0" y="10511"/>
                </a:lnTo>
                <a:lnTo>
                  <a:pt x="0" y="5991"/>
                </a:lnTo>
                <a:lnTo>
                  <a:pt x="14125" y="850"/>
                </a:lnTo>
                <a:lnTo>
                  <a:pt x="16461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25" name="深色3"/>
          <p:cNvSpPr/>
          <p:nvPr userDrawn="1">
            <p:custDataLst>
              <p:tags r:id="rId4"/>
            </p:custDataLst>
          </p:nvPr>
        </p:nvSpPr>
        <p:spPr>
          <a:xfrm rot="1200000">
            <a:off x="133223" y="-1864724"/>
            <a:ext cx="11849100" cy="10480005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8660" h="16504">
                <a:moveTo>
                  <a:pt x="16461" y="0"/>
                </a:moveTo>
                <a:lnTo>
                  <a:pt x="16495" y="27"/>
                </a:lnTo>
                <a:cubicBezTo>
                  <a:pt x="16536" y="60"/>
                  <a:pt x="16577" y="94"/>
                  <a:pt x="16617" y="128"/>
                </a:cubicBezTo>
                <a:lnTo>
                  <a:pt x="16669" y="173"/>
                </a:lnTo>
                <a:lnTo>
                  <a:pt x="18660" y="5643"/>
                </a:lnTo>
                <a:lnTo>
                  <a:pt x="18660" y="10693"/>
                </a:lnTo>
                <a:lnTo>
                  <a:pt x="2694" y="16504"/>
                </a:lnTo>
                <a:lnTo>
                  <a:pt x="2675" y="16492"/>
                </a:lnTo>
                <a:cubicBezTo>
                  <a:pt x="2449" y="16347"/>
                  <a:pt x="2233" y="16187"/>
                  <a:pt x="2030" y="16012"/>
                </a:cubicBezTo>
                <a:lnTo>
                  <a:pt x="1981" y="15970"/>
                </a:lnTo>
                <a:lnTo>
                  <a:pt x="0" y="10527"/>
                </a:lnTo>
                <a:lnTo>
                  <a:pt x="0" y="5991"/>
                </a:lnTo>
                <a:lnTo>
                  <a:pt x="16461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9" name="浅色2"/>
          <p:cNvSpPr/>
          <p:nvPr userDrawn="1">
            <p:custDataLst>
              <p:tags r:id="rId5"/>
            </p:custDataLst>
          </p:nvPr>
        </p:nvSpPr>
        <p:spPr>
          <a:xfrm rot="1200000">
            <a:off x="1313258" y="-1283901"/>
            <a:ext cx="9513570" cy="9250936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982" h="14568">
                <a:moveTo>
                  <a:pt x="12118" y="0"/>
                </a:moveTo>
                <a:lnTo>
                  <a:pt x="12145" y="11"/>
                </a:lnTo>
                <a:cubicBezTo>
                  <a:pt x="13809" y="691"/>
                  <a:pt x="14982" y="2326"/>
                  <a:pt x="14982" y="4235"/>
                </a:cubicBezTo>
                <a:lnTo>
                  <a:pt x="14982" y="10095"/>
                </a:lnTo>
                <a:cubicBezTo>
                  <a:pt x="14982" y="10213"/>
                  <a:pt x="14978" y="10330"/>
                  <a:pt x="14969" y="10446"/>
                </a:cubicBezTo>
                <a:lnTo>
                  <a:pt x="14968" y="10456"/>
                </a:lnTo>
                <a:lnTo>
                  <a:pt x="3669" y="14568"/>
                </a:lnTo>
                <a:lnTo>
                  <a:pt x="3642" y="14563"/>
                </a:lnTo>
                <a:cubicBezTo>
                  <a:pt x="1563" y="14138"/>
                  <a:pt x="0" y="12299"/>
                  <a:pt x="0" y="10095"/>
                </a:cubicBezTo>
                <a:lnTo>
                  <a:pt x="0" y="4411"/>
                </a:lnTo>
                <a:lnTo>
                  <a:pt x="12118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23" name="深色2"/>
          <p:cNvSpPr/>
          <p:nvPr userDrawn="1">
            <p:custDataLst>
              <p:tags r:id="rId6"/>
            </p:custDataLst>
          </p:nvPr>
        </p:nvSpPr>
        <p:spPr>
          <a:xfrm rot="1200000">
            <a:off x="1312530" y="-1284029"/>
            <a:ext cx="9513570" cy="9255193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4982" h="14575">
                <a:moveTo>
                  <a:pt x="12118" y="0"/>
                </a:moveTo>
                <a:lnTo>
                  <a:pt x="12145" y="11"/>
                </a:lnTo>
                <a:cubicBezTo>
                  <a:pt x="13809" y="691"/>
                  <a:pt x="14982" y="2326"/>
                  <a:pt x="14982" y="4235"/>
                </a:cubicBezTo>
                <a:lnTo>
                  <a:pt x="14982" y="10095"/>
                </a:lnTo>
                <a:cubicBezTo>
                  <a:pt x="14982" y="10213"/>
                  <a:pt x="14978" y="10330"/>
                  <a:pt x="14969" y="10446"/>
                </a:cubicBezTo>
                <a:lnTo>
                  <a:pt x="14968" y="10456"/>
                </a:lnTo>
                <a:lnTo>
                  <a:pt x="7496" y="13175"/>
                </a:lnTo>
                <a:lnTo>
                  <a:pt x="7502" y="13192"/>
                </a:lnTo>
                <a:lnTo>
                  <a:pt x="3703" y="14575"/>
                </a:lnTo>
                <a:lnTo>
                  <a:pt x="3698" y="14574"/>
                </a:lnTo>
                <a:cubicBezTo>
                  <a:pt x="1591" y="14171"/>
                  <a:pt x="0" y="12318"/>
                  <a:pt x="0" y="10095"/>
                </a:cubicBezTo>
                <a:lnTo>
                  <a:pt x="0" y="4411"/>
                </a:lnTo>
                <a:lnTo>
                  <a:pt x="12118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8" name="任意多边形: 形状 10"/>
          <p:cNvSpPr/>
          <p:nvPr userDrawn="1">
            <p:custDataLst>
              <p:tags r:id="rId7"/>
            </p:custDataLst>
          </p:nvPr>
        </p:nvSpPr>
        <p:spPr>
          <a:xfrm rot="20940000">
            <a:off x="1680845" y="83185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任意多边形: 形状 10"/>
          <p:cNvSpPr/>
          <p:nvPr userDrawn="1">
            <p:custDataLst>
              <p:tags r:id="rId8"/>
            </p:custDataLst>
          </p:nvPr>
        </p:nvSpPr>
        <p:spPr>
          <a:xfrm rot="20940000">
            <a:off x="1680845" y="83185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9"/>
            </p:custDataLst>
          </p:nvPr>
        </p:nvSpPr>
        <p:spPr>
          <a:xfrm rot="2280000">
            <a:off x="9412605" y="433387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: 形状 7" descr="我的"/>
          <p:cNvSpPr/>
          <p:nvPr userDrawn="1">
            <p:custDataLst>
              <p:tags r:id="rId10"/>
            </p:custDataLst>
          </p:nvPr>
        </p:nvSpPr>
        <p:spPr>
          <a:xfrm rot="2280000">
            <a:off x="9412605" y="433387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1" name="浅色1"/>
          <p:cNvSpPr/>
          <p:nvPr userDrawn="1">
            <p:custDataLst>
              <p:tags r:id="rId11"/>
            </p:custDataLst>
          </p:nvPr>
        </p:nvSpPr>
        <p:spPr>
          <a:xfrm rot="1200000">
            <a:off x="2508250" y="-317500"/>
            <a:ext cx="7175500" cy="7175500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00" h="11300">
                <a:moveTo>
                  <a:pt x="6116" y="0"/>
                </a:moveTo>
                <a:lnTo>
                  <a:pt x="8117" y="0"/>
                </a:lnTo>
                <a:cubicBezTo>
                  <a:pt x="9875" y="0"/>
                  <a:pt x="11300" y="1425"/>
                  <a:pt x="11300" y="3183"/>
                </a:cubicBezTo>
                <a:lnTo>
                  <a:pt x="11300" y="8117"/>
                </a:lnTo>
                <a:cubicBezTo>
                  <a:pt x="11300" y="8721"/>
                  <a:pt x="11132" y="9286"/>
                  <a:pt x="10839" y="9767"/>
                </a:cubicBezTo>
                <a:lnTo>
                  <a:pt x="10834" y="9776"/>
                </a:lnTo>
                <a:lnTo>
                  <a:pt x="6646" y="11300"/>
                </a:lnTo>
                <a:lnTo>
                  <a:pt x="3183" y="11300"/>
                </a:lnTo>
                <a:cubicBezTo>
                  <a:pt x="1425" y="11300"/>
                  <a:pt x="0" y="9875"/>
                  <a:pt x="0" y="8117"/>
                </a:cubicBezTo>
                <a:lnTo>
                  <a:pt x="0" y="3183"/>
                </a:lnTo>
                <a:cubicBezTo>
                  <a:pt x="0" y="2840"/>
                  <a:pt x="54" y="2509"/>
                  <a:pt x="155" y="2199"/>
                </a:cubicBezTo>
                <a:lnTo>
                  <a:pt x="166" y="2165"/>
                </a:lnTo>
                <a:lnTo>
                  <a:pt x="6116" y="0"/>
                </a:lnTo>
                <a:close/>
              </a:path>
            </a:pathLst>
          </a:custGeom>
          <a:solidFill>
            <a:srgbClr val="F2F2F2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2" name="深色1"/>
          <p:cNvSpPr/>
          <p:nvPr userDrawn="1">
            <p:custDataLst>
              <p:tags r:id="rId12"/>
            </p:custDataLst>
          </p:nvPr>
        </p:nvSpPr>
        <p:spPr>
          <a:xfrm rot="1200000">
            <a:off x="2508250" y="-317500"/>
            <a:ext cx="7175500" cy="7175500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300" h="11300">
                <a:moveTo>
                  <a:pt x="6116" y="0"/>
                </a:moveTo>
                <a:lnTo>
                  <a:pt x="8117" y="0"/>
                </a:lnTo>
                <a:cubicBezTo>
                  <a:pt x="9875" y="0"/>
                  <a:pt x="11300" y="1425"/>
                  <a:pt x="11300" y="3183"/>
                </a:cubicBezTo>
                <a:lnTo>
                  <a:pt x="11300" y="8117"/>
                </a:lnTo>
                <a:cubicBezTo>
                  <a:pt x="11300" y="8721"/>
                  <a:pt x="11132" y="9286"/>
                  <a:pt x="10839" y="9767"/>
                </a:cubicBezTo>
                <a:lnTo>
                  <a:pt x="10834" y="9776"/>
                </a:lnTo>
                <a:lnTo>
                  <a:pt x="6646" y="11300"/>
                </a:lnTo>
                <a:lnTo>
                  <a:pt x="3183" y="11300"/>
                </a:lnTo>
                <a:cubicBezTo>
                  <a:pt x="1425" y="11300"/>
                  <a:pt x="0" y="9875"/>
                  <a:pt x="0" y="8117"/>
                </a:cubicBezTo>
                <a:lnTo>
                  <a:pt x="0" y="3183"/>
                </a:lnTo>
                <a:cubicBezTo>
                  <a:pt x="0" y="2840"/>
                  <a:pt x="54" y="2509"/>
                  <a:pt x="155" y="2199"/>
                </a:cubicBezTo>
                <a:lnTo>
                  <a:pt x="166" y="2165"/>
                </a:lnTo>
                <a:lnTo>
                  <a:pt x="6116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1" name="椭圆 30"/>
          <p:cNvSpPr/>
          <p:nvPr userDrawn="1">
            <p:custDataLst>
              <p:tags r:id="rId13"/>
            </p:custDataLst>
          </p:nvPr>
        </p:nvSpPr>
        <p:spPr>
          <a:xfrm>
            <a:off x="720725" y="21151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4"/>
            </p:custDataLst>
          </p:nvPr>
        </p:nvSpPr>
        <p:spPr>
          <a:xfrm>
            <a:off x="3936365" y="4739640"/>
            <a:ext cx="334645" cy="334645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 userDrawn="1">
            <p:custDataLst>
              <p:tags r:id="rId15"/>
            </p:custDataLst>
          </p:nvPr>
        </p:nvSpPr>
        <p:spPr>
          <a:xfrm>
            <a:off x="10546080" y="976630"/>
            <a:ext cx="449580" cy="4495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 userDrawn="1">
            <p:custDataLst>
              <p:tags r:id="rId16"/>
            </p:custDataLst>
          </p:nvPr>
        </p:nvSpPr>
        <p:spPr>
          <a:xfrm>
            <a:off x="8641715" y="20389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7"/>
            </p:custDataLst>
          </p:nvPr>
        </p:nvSpPr>
        <p:spPr>
          <a:xfrm>
            <a:off x="2456815" y="1972310"/>
            <a:ext cx="7278370" cy="1929765"/>
          </a:xfrm>
        </p:spPr>
        <p:txBody>
          <a:bodyPr wrap="square" anchor="b" anchorCtr="0">
            <a:normAutofit/>
            <a:scene3d>
              <a:camera prst="orthographicFront">
                <a:rot lat="1200000" lon="0" rev="0"/>
              </a:camera>
              <a:lightRig rig="threePt" dir="t"/>
            </a:scene3d>
          </a:bodyPr>
          <a:lstStyle>
            <a:lvl1pPr algn="ctr">
              <a:lnSpc>
                <a:spcPct val="100000"/>
              </a:lnSpc>
              <a:defRPr sz="660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8"/>
            </p:custDataLst>
          </p:nvPr>
        </p:nvSpPr>
        <p:spPr>
          <a:xfrm>
            <a:off x="2837180" y="3955415"/>
            <a:ext cx="6518910" cy="581660"/>
          </a:xfrm>
        </p:spPr>
        <p:txBody>
          <a:bodyPr wrap="square" anchor="t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rgbClr val="111111">
                    <a:alpha val="50000"/>
                  </a:srgb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30" name="署名占位符 10"/>
          <p:cNvSpPr>
            <a:spLocks noGrp="1"/>
          </p:cNvSpPr>
          <p:nvPr>
            <p:ph type="body" sz="quarter" idx="13" hasCustomPrompt="1"/>
            <p:custDataLst>
              <p:tags r:id="rId19"/>
            </p:custDataLst>
          </p:nvPr>
        </p:nvSpPr>
        <p:spPr>
          <a:xfrm>
            <a:off x="4556125" y="5737225"/>
            <a:ext cx="3079750" cy="619125"/>
          </a:xfrm>
          <a:prstGeom prst="roundRect">
            <a:avLst>
              <a:gd name="adj" fmla="val 0"/>
            </a:avLst>
          </a:prstGeom>
        </p:spPr>
        <p:txBody>
          <a:bodyPr vert="horz" wrap="square" lIns="0" tIns="0" rIns="0" bIns="0" numCol="1" spcCol="0" rtlCol="0" fromWordArt="0" anchor="b" anchorCtr="0" forceAA="0" compatLnSpc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rgbClr val="262626">
                    <a:alpha val="50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>
                <a:sym typeface="+mn-ea"/>
              </a:rPr>
              <a:t>署名</a:t>
            </a:r>
            <a:endParaRPr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 userDrawn="1">
            <p:custDataLst>
              <p:tags r:id="rId3"/>
            </p:custDataLst>
          </p:nvPr>
        </p:nvSpPr>
        <p:spPr>
          <a:xfrm>
            <a:off x="10778402" y="0"/>
            <a:ext cx="1413598" cy="6858000"/>
          </a:xfrm>
          <a:custGeom>
            <a:avLst/>
            <a:gdLst>
              <a:gd name="adj" fmla="val 2431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2226" h="10800">
                <a:moveTo>
                  <a:pt x="85" y="0"/>
                </a:moveTo>
                <a:lnTo>
                  <a:pt x="2226" y="0"/>
                </a:lnTo>
                <a:lnTo>
                  <a:pt x="2226" y="10800"/>
                </a:lnTo>
                <a:lnTo>
                  <a:pt x="0" y="10800"/>
                </a:lnTo>
                <a:lnTo>
                  <a:pt x="8" y="10781"/>
                </a:lnTo>
                <a:cubicBezTo>
                  <a:pt x="732" y="9100"/>
                  <a:pt x="1132" y="7247"/>
                  <a:pt x="1132" y="5300"/>
                </a:cubicBezTo>
                <a:cubicBezTo>
                  <a:pt x="1132" y="3456"/>
                  <a:pt x="772" y="1694"/>
                  <a:pt x="119" y="84"/>
                </a:cubicBezTo>
                <a:lnTo>
                  <a:pt x="85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椭圆 18" hidden="1"/>
          <p:cNvSpPr/>
          <p:nvPr userDrawn="1">
            <p:custDataLst>
              <p:tags r:id="rId4"/>
            </p:custDataLst>
          </p:nvPr>
        </p:nvSpPr>
        <p:spPr>
          <a:xfrm>
            <a:off x="490855" y="1174750"/>
            <a:ext cx="4381500" cy="4381500"/>
          </a:xfrm>
          <a:prstGeom prst="ellipse">
            <a:avLst/>
          </a:pr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2" name="椭圆 21"/>
          <p:cNvSpPr/>
          <p:nvPr userDrawn="1">
            <p:custDataLst>
              <p:tags r:id="rId5"/>
            </p:custDataLst>
          </p:nvPr>
        </p:nvSpPr>
        <p:spPr>
          <a:xfrm>
            <a:off x="490855" y="1174750"/>
            <a:ext cx="4381500" cy="4381500"/>
          </a:xfrm>
          <a:prstGeom prst="ellipse">
            <a:avLst/>
          </a:pr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30" name="椭圆 29"/>
          <p:cNvSpPr/>
          <p:nvPr userDrawn="1">
            <p:custDataLst>
              <p:tags r:id="rId6"/>
            </p:custDataLst>
          </p:nvPr>
        </p:nvSpPr>
        <p:spPr>
          <a:xfrm>
            <a:off x="1221105" y="1905000"/>
            <a:ext cx="2921000" cy="2921000"/>
          </a:xfrm>
          <a:prstGeom prst="ellipse">
            <a:avLst/>
          </a:prstGeom>
          <a:gradFill flip="none" rotWithShape="1">
            <a:gsLst>
              <a:gs pos="50000">
                <a:srgbClr val="F0EFF4"/>
              </a:gs>
              <a:gs pos="100000">
                <a:srgbClr val="F2F2F2"/>
              </a:gs>
            </a:gsLst>
            <a:lin ang="2700000" scaled="1"/>
            <a:tileRect/>
          </a:gradFill>
          <a:ln>
            <a:noFill/>
          </a:ln>
          <a:effectLst>
            <a:innerShdw blurRad="254000" dist="127000" dir="13500000">
              <a:srgbClr val="FFFFFF">
                <a:alpha val="14000"/>
              </a:srgb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>
              <a:sym typeface="+mn-ea"/>
            </a:endParaRPr>
          </a:p>
        </p:txBody>
      </p:sp>
      <p:sp>
        <p:nvSpPr>
          <p:cNvPr id="31" name="椭圆 30"/>
          <p:cNvSpPr/>
          <p:nvPr userDrawn="1">
            <p:custDataLst>
              <p:tags r:id="rId7"/>
            </p:custDataLst>
          </p:nvPr>
        </p:nvSpPr>
        <p:spPr>
          <a:xfrm>
            <a:off x="4038600" y="402780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: 形状 10"/>
          <p:cNvSpPr/>
          <p:nvPr userDrawn="1">
            <p:custDataLst>
              <p:tags r:id="rId8"/>
            </p:custDataLst>
          </p:nvPr>
        </p:nvSpPr>
        <p:spPr>
          <a:xfrm rot="20340000">
            <a:off x="526415" y="4138295"/>
            <a:ext cx="756285" cy="75628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3" name="任意多边形: 形状 10"/>
          <p:cNvSpPr/>
          <p:nvPr userDrawn="1">
            <p:custDataLst>
              <p:tags r:id="rId9"/>
            </p:custDataLst>
          </p:nvPr>
        </p:nvSpPr>
        <p:spPr>
          <a:xfrm rot="20340000">
            <a:off x="526415" y="4138295"/>
            <a:ext cx="756285" cy="75628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10"/>
            </p:custDataLst>
          </p:nvPr>
        </p:nvSpPr>
        <p:spPr>
          <a:xfrm rot="2280000">
            <a:off x="10688955" y="572770"/>
            <a:ext cx="825500" cy="825500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: 形状 7" descr="我的"/>
          <p:cNvSpPr/>
          <p:nvPr userDrawn="1">
            <p:custDataLst>
              <p:tags r:id="rId11"/>
            </p:custDataLst>
          </p:nvPr>
        </p:nvSpPr>
        <p:spPr>
          <a:xfrm rot="2280000">
            <a:off x="10688955" y="572770"/>
            <a:ext cx="825500" cy="825500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1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1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1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5"/>
            </p:custDataLst>
          </p:nvPr>
        </p:nvSpPr>
        <p:spPr>
          <a:xfrm>
            <a:off x="1393190" y="2843530"/>
            <a:ext cx="2576830" cy="967740"/>
          </a:xfrm>
        </p:spPr>
        <p:txBody>
          <a:bodyPr wrap="square" anchor="ctr">
            <a:normAutofit/>
          </a:bodyPr>
          <a:lstStyle>
            <a:lvl1pPr algn="ctr">
              <a:defRPr sz="480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96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浅色1"/>
          <p:cNvSpPr/>
          <p:nvPr userDrawn="1">
            <p:custDataLst>
              <p:tags r:id="rId3"/>
            </p:custDataLst>
          </p:nvPr>
        </p:nvSpPr>
        <p:spPr>
          <a:xfrm rot="1200000">
            <a:off x="10186976" y="4011031"/>
            <a:ext cx="2355829" cy="3350881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0" h="5277">
                <a:moveTo>
                  <a:pt x="2281" y="0"/>
                </a:moveTo>
                <a:lnTo>
                  <a:pt x="3710" y="3927"/>
                </a:lnTo>
                <a:lnTo>
                  <a:pt x="0" y="5277"/>
                </a:lnTo>
                <a:lnTo>
                  <a:pt x="0" y="3053"/>
                </a:lnTo>
                <a:cubicBezTo>
                  <a:pt x="0" y="1611"/>
                  <a:pt x="959" y="393"/>
                  <a:pt x="2274" y="2"/>
                </a:cubicBezTo>
                <a:lnTo>
                  <a:pt x="2281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chemeClr val="bg1">
                <a:alpha val="9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2" name="深色1"/>
          <p:cNvSpPr/>
          <p:nvPr userDrawn="1">
            <p:custDataLst>
              <p:tags r:id="rId4"/>
            </p:custDataLst>
          </p:nvPr>
        </p:nvSpPr>
        <p:spPr>
          <a:xfrm rot="1200000">
            <a:off x="10186976" y="4011031"/>
            <a:ext cx="2355829" cy="3350881"/>
          </a:xfrm>
          <a:custGeom>
            <a:avLst/>
            <a:gdLst>
              <a:gd name="adj" fmla="val 2817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710" h="5277">
                <a:moveTo>
                  <a:pt x="2281" y="0"/>
                </a:moveTo>
                <a:lnTo>
                  <a:pt x="3710" y="3927"/>
                </a:lnTo>
                <a:lnTo>
                  <a:pt x="0" y="5277"/>
                </a:lnTo>
                <a:lnTo>
                  <a:pt x="0" y="3053"/>
                </a:lnTo>
                <a:cubicBezTo>
                  <a:pt x="0" y="1611"/>
                  <a:pt x="959" y="393"/>
                  <a:pt x="2274" y="2"/>
                </a:cubicBezTo>
                <a:lnTo>
                  <a:pt x="2281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FFFFFF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7" name="深色3"/>
          <p:cNvSpPr/>
          <p:nvPr userDrawn="1">
            <p:custDataLst>
              <p:tags r:id="rId5"/>
            </p:custDataLst>
          </p:nvPr>
        </p:nvSpPr>
        <p:spPr>
          <a:xfrm rot="4080000">
            <a:off x="-1398724" y="-490595"/>
            <a:ext cx="7381128" cy="7101495"/>
          </a:xfrm>
          <a:custGeom>
            <a:avLst/>
            <a:gdLst>
              <a:gd name="adj" fmla="val 38488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1624" h="11183">
                <a:moveTo>
                  <a:pt x="2883" y="0"/>
                </a:moveTo>
                <a:lnTo>
                  <a:pt x="5546" y="0"/>
                </a:lnTo>
                <a:cubicBezTo>
                  <a:pt x="8903" y="0"/>
                  <a:pt x="11624" y="2721"/>
                  <a:pt x="11624" y="6078"/>
                </a:cubicBezTo>
                <a:lnTo>
                  <a:pt x="11624" y="7207"/>
                </a:lnTo>
                <a:lnTo>
                  <a:pt x="10017" y="11183"/>
                </a:lnTo>
                <a:lnTo>
                  <a:pt x="0" y="7136"/>
                </a:lnTo>
                <a:lnTo>
                  <a:pt x="2883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8" name="任意多边形: 形状 10"/>
          <p:cNvSpPr/>
          <p:nvPr userDrawn="1">
            <p:custDataLst>
              <p:tags r:id="rId6"/>
            </p:custDataLst>
          </p:nvPr>
        </p:nvSpPr>
        <p:spPr>
          <a:xfrm rot="840000">
            <a:off x="11266170" y="5218430"/>
            <a:ext cx="836930" cy="836930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19" name="任意多边形: 形状 10"/>
          <p:cNvSpPr/>
          <p:nvPr userDrawn="1">
            <p:custDataLst>
              <p:tags r:id="rId7"/>
            </p:custDataLst>
          </p:nvPr>
        </p:nvSpPr>
        <p:spPr>
          <a:xfrm rot="840000">
            <a:off x="11266170" y="5218430"/>
            <a:ext cx="836930" cy="836930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40" name="深色2"/>
          <p:cNvSpPr/>
          <p:nvPr userDrawn="1">
            <p:custDataLst>
              <p:tags r:id="rId8"/>
            </p:custDataLst>
          </p:nvPr>
        </p:nvSpPr>
        <p:spPr>
          <a:xfrm rot="4080000">
            <a:off x="-1531448" y="-269468"/>
            <a:ext cx="6432022" cy="6114878"/>
          </a:xfrm>
          <a:custGeom>
            <a:avLst/>
            <a:gdLst>
              <a:gd name="adj" fmla="val 3591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129" h="9630">
                <a:moveTo>
                  <a:pt x="2275" y="0"/>
                </a:moveTo>
                <a:lnTo>
                  <a:pt x="5537" y="0"/>
                </a:lnTo>
                <a:cubicBezTo>
                  <a:pt x="8073" y="0"/>
                  <a:pt x="10129" y="2056"/>
                  <a:pt x="10129" y="4592"/>
                </a:cubicBezTo>
                <a:lnTo>
                  <a:pt x="10129" y="8194"/>
                </a:lnTo>
                <a:cubicBezTo>
                  <a:pt x="10129" y="8689"/>
                  <a:pt x="10051" y="9166"/>
                  <a:pt x="9906" y="9613"/>
                </a:cubicBezTo>
                <a:lnTo>
                  <a:pt x="9900" y="9630"/>
                </a:lnTo>
                <a:lnTo>
                  <a:pt x="0" y="5630"/>
                </a:lnTo>
                <a:lnTo>
                  <a:pt x="2275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9"/>
            </p:custDataLst>
          </p:nvPr>
        </p:nvSpPr>
        <p:spPr>
          <a:xfrm rot="20340000">
            <a:off x="702945" y="72453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任意多边形: 形状 7" descr="我的"/>
          <p:cNvSpPr/>
          <p:nvPr userDrawn="1">
            <p:custDataLst>
              <p:tags r:id="rId10"/>
            </p:custDataLst>
          </p:nvPr>
        </p:nvSpPr>
        <p:spPr>
          <a:xfrm rot="20340000">
            <a:off x="702945" y="724535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4" name="日期占位符 4"/>
          <p:cNvSpPr>
            <a:spLocks noGrp="1"/>
          </p:cNvSpPr>
          <p:nvPr>
            <p:ph type="dt" sz="half" idx="10"/>
            <p:custDataLst>
              <p:tags r:id="rId11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5"/>
          <p:cNvSpPr>
            <a:spLocks noGrp="1"/>
          </p:cNvSpPr>
          <p:nvPr>
            <p:ph type="ftr" sz="quarter" idx="11"/>
            <p:custDataLst>
              <p:tags r:id="rId1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6"/>
          <p:cNvSpPr>
            <a:spLocks noGrp="1"/>
          </p:cNvSpPr>
          <p:nvPr>
            <p:ph type="sldNum" sz="quarter" idx="12"/>
            <p:custDataLst>
              <p:tags r:id="rId13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6459855" y="2080895"/>
            <a:ext cx="4803775" cy="2013585"/>
          </a:xfrm>
        </p:spPr>
        <p:txBody>
          <a:bodyPr vert="horz" wrap="square" lIns="0" tIns="0" rIns="0" bIns="0" rtlCol="0" anchor="b" anchorCtr="0">
            <a:norm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48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9" name="文本占位符 8"/>
          <p:cNvSpPr>
            <a:spLocks noGrp="1"/>
          </p:cNvSpPr>
          <p:nvPr>
            <p:ph type="body" idx="1" hasCustomPrompt="1"/>
            <p:custDataLst>
              <p:tags r:id="rId15"/>
            </p:custDataLst>
          </p:nvPr>
        </p:nvSpPr>
        <p:spPr>
          <a:xfrm>
            <a:off x="6459855" y="4144010"/>
            <a:ext cx="4803775" cy="935990"/>
          </a:xfrm>
        </p:spPr>
        <p:txBody>
          <a:bodyPr vert="horz" wrap="square" lIns="0" tIns="0" rIns="0" bIns="0" rtlCol="0" anchor="t" anchorCtr="0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None/>
              <a:defRPr kumimoji="0" lang="zh-CN" altLang="en-US" sz="1800" b="0" i="0" u="none" strike="noStrike" kern="1200" cap="none" spc="0" normalizeH="0" baseline="0" noProof="1" dirty="0">
                <a:solidFill>
                  <a:srgbClr val="595959">
                    <a:alpha val="50000"/>
                  </a:srgb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>
                <a:sym typeface="+mn-ea"/>
              </a:rPr>
              <a:t>单击此处编辑副标题</a:t>
            </a:r>
            <a:endParaRPr>
              <a:sym typeface="+mn-ea"/>
            </a:endParaRPr>
          </a:p>
        </p:txBody>
      </p:sp>
      <p:sp>
        <p:nvSpPr>
          <p:cNvPr id="3" name="节编号 3"/>
          <p:cNvSpPr>
            <a:spLocks noGrp="1"/>
          </p:cNvSpPr>
          <p:nvPr>
            <p:ph type="body" sz="quarter" idx="13" hasCustomPrompt="1"/>
            <p:custDataLst>
              <p:tags r:id="rId16"/>
            </p:custDataLst>
          </p:nvPr>
        </p:nvSpPr>
        <p:spPr>
          <a:xfrm>
            <a:off x="537210" y="1517650"/>
            <a:ext cx="4105910" cy="3561715"/>
          </a:xfrm>
        </p:spPr>
        <p:txBody>
          <a:bodyPr vert="horz" wrap="none" lIns="0" tIns="0" rIns="0" bIns="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115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40000"/>
                        <a:lumOff val="60000"/>
                      </a:schemeClr>
                    </a:gs>
                    <a:gs pos="58000">
                      <a:schemeClr val="accent1">
                        <a:lumMod val="96000"/>
                      </a:schemeClr>
                    </a:gs>
                  </a:gsLst>
                  <a:lin ang="27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节编号</a:t>
            </a:r>
            <a:endParaRPr>
              <a:sym typeface="+mn-ea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0EFF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深色3"/>
          <p:cNvSpPr/>
          <p:nvPr userDrawn="1">
            <p:custDataLst>
              <p:tags r:id="rId3"/>
            </p:custDataLst>
          </p:nvPr>
        </p:nvSpPr>
        <p:spPr>
          <a:xfrm rot="15300000">
            <a:off x="8433533" y="849598"/>
            <a:ext cx="5669718" cy="3000694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29" h="4726">
                <a:moveTo>
                  <a:pt x="4886" y="0"/>
                </a:moveTo>
                <a:lnTo>
                  <a:pt x="8929" y="0"/>
                </a:lnTo>
                <a:lnTo>
                  <a:pt x="7662" y="4726"/>
                </a:lnTo>
                <a:lnTo>
                  <a:pt x="0" y="2672"/>
                </a:lnTo>
                <a:lnTo>
                  <a:pt x="37" y="2616"/>
                </a:lnTo>
                <a:cubicBezTo>
                  <a:pt x="1074" y="1040"/>
                  <a:pt x="2859" y="0"/>
                  <a:pt x="4886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8" name="浅色3"/>
          <p:cNvSpPr/>
          <p:nvPr userDrawn="1">
            <p:custDataLst>
              <p:tags r:id="rId4"/>
            </p:custDataLst>
          </p:nvPr>
        </p:nvSpPr>
        <p:spPr>
          <a:xfrm rot="15300000">
            <a:off x="8433533" y="849598"/>
            <a:ext cx="5669717" cy="3000694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29" h="4726">
                <a:moveTo>
                  <a:pt x="4886" y="0"/>
                </a:moveTo>
                <a:lnTo>
                  <a:pt x="8929" y="0"/>
                </a:lnTo>
                <a:lnTo>
                  <a:pt x="7662" y="4726"/>
                </a:lnTo>
                <a:lnTo>
                  <a:pt x="0" y="2672"/>
                </a:lnTo>
                <a:lnTo>
                  <a:pt x="37" y="2616"/>
                </a:lnTo>
                <a:cubicBezTo>
                  <a:pt x="1074" y="1040"/>
                  <a:pt x="2859" y="0"/>
                  <a:pt x="4886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241300" dir="1344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7" name="任意多边形: 形状 7" descr="我的"/>
          <p:cNvSpPr/>
          <p:nvPr userDrawn="1">
            <p:custDataLst>
              <p:tags r:id="rId5"/>
            </p:custDataLst>
          </p:nvPr>
        </p:nvSpPr>
        <p:spPr>
          <a:xfrm rot="21000000">
            <a:off x="10808970" y="4192270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6" name="任意多边形: 形状 7" descr="我的"/>
          <p:cNvSpPr/>
          <p:nvPr userDrawn="1">
            <p:custDataLst>
              <p:tags r:id="rId6"/>
            </p:custDataLst>
          </p:nvPr>
        </p:nvSpPr>
        <p:spPr>
          <a:xfrm rot="21000000">
            <a:off x="10808970" y="4192270"/>
            <a:ext cx="1136015" cy="1136015"/>
          </a:xfrm>
          <a:custGeom>
            <a:avLst/>
            <a:gdLst>
              <a:gd name="csX0" fmla="*/ 401447 w 915035"/>
              <a:gd name="csY0" fmla="*/ 495936 h 915035"/>
              <a:gd name="csX1" fmla="*/ 228600 w 915035"/>
              <a:gd name="csY1" fmla="*/ 673094 h 915035"/>
              <a:gd name="csX2" fmla="*/ 228600 w 915035"/>
              <a:gd name="csY2" fmla="*/ 684506 h 915035"/>
              <a:gd name="csX3" fmla="*/ 242181 w 915035"/>
              <a:gd name="csY3" fmla="*/ 707626 h 915035"/>
              <a:gd name="csX4" fmla="*/ 263210 w 915035"/>
              <a:gd name="csY4" fmla="*/ 714375 h 915035"/>
              <a:gd name="csX5" fmla="*/ 628650 w 915035"/>
              <a:gd name="csY5" fmla="*/ 714375 h 915035"/>
              <a:gd name="csX6" fmla="*/ 663635 w 915035"/>
              <a:gd name="csY6" fmla="*/ 707251 h 915035"/>
              <a:gd name="csX7" fmla="*/ 677894 w 915035"/>
              <a:gd name="csY7" fmla="*/ 697610 h 915035"/>
              <a:gd name="csX8" fmla="*/ 685800 w 915035"/>
              <a:gd name="csY8" fmla="*/ 684506 h 915035"/>
              <a:gd name="csX9" fmla="*/ 685800 w 915035"/>
              <a:gd name="csY9" fmla="*/ 673094 h 915035"/>
              <a:gd name="csX10" fmla="*/ 512953 w 915035"/>
              <a:gd name="csY10" fmla="*/ 495936 h 915035"/>
              <a:gd name="csX11" fmla="*/ 457200 w 915035"/>
              <a:gd name="csY11" fmla="*/ 191135 h 915035"/>
              <a:gd name="csX12" fmla="*/ 323850 w 915035"/>
              <a:gd name="csY12" fmla="*/ 324485 h 915035"/>
              <a:gd name="csX13" fmla="*/ 457200 w 915035"/>
              <a:gd name="csY13" fmla="*/ 457835 h 915035"/>
              <a:gd name="csX14" fmla="*/ 590549 w 915035"/>
              <a:gd name="csY14" fmla="*/ 324485 h 915035"/>
              <a:gd name="csX15" fmla="*/ 457200 w 915035"/>
              <a:gd name="csY15" fmla="*/ 191135 h 915035"/>
              <a:gd name="csX16" fmla="*/ 152400 w 915035"/>
              <a:gd name="csY16" fmla="*/ 0 h 915035"/>
              <a:gd name="csX17" fmla="*/ 762635 w 915035"/>
              <a:gd name="csY17" fmla="*/ 0 h 915035"/>
              <a:gd name="csX18" fmla="*/ 915035 w 915035"/>
              <a:gd name="csY18" fmla="*/ 152400 h 915035"/>
              <a:gd name="csX19" fmla="*/ 915035 w 915035"/>
              <a:gd name="csY19" fmla="*/ 762635 h 915035"/>
              <a:gd name="csX20" fmla="*/ 762635 w 915035"/>
              <a:gd name="csY20" fmla="*/ 915035 h 915035"/>
              <a:gd name="csX21" fmla="*/ 457200 w 915035"/>
              <a:gd name="csY21" fmla="*/ 915035 h 915035"/>
              <a:gd name="csX22" fmla="*/ 152400 w 915035"/>
              <a:gd name="csY22" fmla="*/ 915035 h 915035"/>
              <a:gd name="csX23" fmla="*/ 0 w 915035"/>
              <a:gd name="csY23" fmla="*/ 762635 h 915035"/>
              <a:gd name="csX24" fmla="*/ 0 w 915035"/>
              <a:gd name="csY24" fmla="*/ 457835 h 915035"/>
              <a:gd name="csX25" fmla="*/ 0 w 915035"/>
              <a:gd name="csY25" fmla="*/ 152400 h 915035"/>
              <a:gd name="csX26" fmla="*/ 152400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01447" y="495936"/>
                </a:moveTo>
                <a:cubicBezTo>
                  <a:pt x="306018" y="495936"/>
                  <a:pt x="228600" y="575282"/>
                  <a:pt x="228600" y="673094"/>
                </a:cubicBezTo>
                <a:lnTo>
                  <a:pt x="228600" y="684506"/>
                </a:lnTo>
                <a:cubicBezTo>
                  <a:pt x="228600" y="694500"/>
                  <a:pt x="233436" y="701999"/>
                  <a:pt x="242181" y="707626"/>
                </a:cubicBezTo>
                <a:lnTo>
                  <a:pt x="263210" y="714375"/>
                </a:lnTo>
                <a:lnTo>
                  <a:pt x="628650" y="714375"/>
                </a:lnTo>
                <a:cubicBezTo>
                  <a:pt x="641033" y="714375"/>
                  <a:pt x="652860" y="711835"/>
                  <a:pt x="663635" y="707251"/>
                </a:cubicBezTo>
                <a:lnTo>
                  <a:pt x="677894" y="697610"/>
                </a:lnTo>
                <a:lnTo>
                  <a:pt x="685800" y="684506"/>
                </a:lnTo>
                <a:lnTo>
                  <a:pt x="685800" y="673094"/>
                </a:lnTo>
                <a:cubicBezTo>
                  <a:pt x="685800" y="575282"/>
                  <a:pt x="608380" y="495936"/>
                  <a:pt x="512953" y="495936"/>
                </a:cubicBezTo>
                <a:close/>
                <a:moveTo>
                  <a:pt x="457200" y="191135"/>
                </a:moveTo>
                <a:cubicBezTo>
                  <a:pt x="383555" y="191135"/>
                  <a:pt x="323850" y="250839"/>
                  <a:pt x="323850" y="324485"/>
                </a:cubicBezTo>
                <a:cubicBezTo>
                  <a:pt x="323850" y="398131"/>
                  <a:pt x="383555" y="457835"/>
                  <a:pt x="457200" y="457835"/>
                </a:cubicBezTo>
                <a:cubicBezTo>
                  <a:pt x="530849" y="457835"/>
                  <a:pt x="590549" y="398131"/>
                  <a:pt x="590549" y="324485"/>
                </a:cubicBezTo>
                <a:cubicBezTo>
                  <a:pt x="590549" y="250839"/>
                  <a:pt x="530849" y="191135"/>
                  <a:pt x="457200" y="191135"/>
                </a:cubicBezTo>
                <a:close/>
                <a:moveTo>
                  <a:pt x="152400" y="0"/>
                </a:moveTo>
                <a:lnTo>
                  <a:pt x="762635" y="0"/>
                </a:lnTo>
                <a:cubicBezTo>
                  <a:pt x="846455" y="0"/>
                  <a:pt x="915035" y="68580"/>
                  <a:pt x="915035" y="152400"/>
                </a:cubicBezTo>
                <a:lnTo>
                  <a:pt x="915035" y="762635"/>
                </a:lnTo>
                <a:cubicBezTo>
                  <a:pt x="915035" y="846455"/>
                  <a:pt x="846455" y="915035"/>
                  <a:pt x="762635" y="915035"/>
                </a:cubicBezTo>
                <a:lnTo>
                  <a:pt x="457200" y="915035"/>
                </a:lnTo>
                <a:lnTo>
                  <a:pt x="152400" y="915035"/>
                </a:lnTo>
                <a:cubicBezTo>
                  <a:pt x="68580" y="915035"/>
                  <a:pt x="0" y="846455"/>
                  <a:pt x="0" y="762635"/>
                </a:cubicBezTo>
                <a:lnTo>
                  <a:pt x="0" y="457835"/>
                </a:lnTo>
                <a:lnTo>
                  <a:pt x="0" y="152400"/>
                </a:lnTo>
                <a:cubicBezTo>
                  <a:pt x="0" y="68580"/>
                  <a:pt x="68580" y="0"/>
                  <a:pt x="152400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3" name="深色2"/>
          <p:cNvSpPr/>
          <p:nvPr userDrawn="1">
            <p:custDataLst>
              <p:tags r:id="rId7"/>
            </p:custDataLst>
          </p:nvPr>
        </p:nvSpPr>
        <p:spPr>
          <a:xfrm rot="15300000">
            <a:off x="9707416" y="764988"/>
            <a:ext cx="3972668" cy="1832929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256" h="2887">
                <a:moveTo>
                  <a:pt x="3305" y="0"/>
                </a:moveTo>
                <a:lnTo>
                  <a:pt x="6256" y="0"/>
                </a:lnTo>
                <a:lnTo>
                  <a:pt x="5483" y="2887"/>
                </a:lnTo>
                <a:lnTo>
                  <a:pt x="0" y="1417"/>
                </a:lnTo>
                <a:lnTo>
                  <a:pt x="3" y="1414"/>
                </a:lnTo>
                <a:cubicBezTo>
                  <a:pt x="834" y="543"/>
                  <a:pt x="2006" y="0"/>
                  <a:pt x="3305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9" name="浅色2"/>
          <p:cNvSpPr/>
          <p:nvPr userDrawn="1">
            <p:custDataLst>
              <p:tags r:id="rId8"/>
            </p:custDataLst>
          </p:nvPr>
        </p:nvSpPr>
        <p:spPr>
          <a:xfrm rot="15300000">
            <a:off x="9707416" y="764988"/>
            <a:ext cx="3972668" cy="1832929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256" h="2887">
                <a:moveTo>
                  <a:pt x="3305" y="0"/>
                </a:moveTo>
                <a:lnTo>
                  <a:pt x="6256" y="0"/>
                </a:lnTo>
                <a:lnTo>
                  <a:pt x="5483" y="2887"/>
                </a:lnTo>
                <a:lnTo>
                  <a:pt x="0" y="1417"/>
                </a:lnTo>
                <a:lnTo>
                  <a:pt x="3" y="1414"/>
                </a:lnTo>
                <a:cubicBezTo>
                  <a:pt x="834" y="543"/>
                  <a:pt x="2006" y="0"/>
                  <a:pt x="3305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6" name="浅色3"/>
          <p:cNvSpPr/>
          <p:nvPr userDrawn="1">
            <p:custDataLst>
              <p:tags r:id="rId9"/>
            </p:custDataLst>
          </p:nvPr>
        </p:nvSpPr>
        <p:spPr>
          <a:xfrm rot="15300000">
            <a:off x="-1495397" y="3344563"/>
            <a:ext cx="4989395" cy="2978339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57" h="4690">
                <a:moveTo>
                  <a:pt x="1257" y="0"/>
                </a:moveTo>
                <a:lnTo>
                  <a:pt x="7857" y="1769"/>
                </a:lnTo>
                <a:lnTo>
                  <a:pt x="7853" y="1776"/>
                </a:lnTo>
                <a:cubicBezTo>
                  <a:pt x="6852" y="3518"/>
                  <a:pt x="4973" y="4690"/>
                  <a:pt x="2820" y="4690"/>
                </a:cubicBezTo>
                <a:lnTo>
                  <a:pt x="0" y="4690"/>
                </a:lnTo>
                <a:lnTo>
                  <a:pt x="1257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7" name="深色3"/>
          <p:cNvSpPr/>
          <p:nvPr userDrawn="1">
            <p:custDataLst>
              <p:tags r:id="rId10"/>
            </p:custDataLst>
          </p:nvPr>
        </p:nvSpPr>
        <p:spPr>
          <a:xfrm rot="15300000">
            <a:off x="-1495397" y="3344564"/>
            <a:ext cx="4989395" cy="2978338"/>
          </a:xfrm>
          <a:custGeom>
            <a:avLst/>
            <a:gdLst>
              <a:gd name="adj" fmla="val 3109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857" h="4690">
                <a:moveTo>
                  <a:pt x="1257" y="0"/>
                </a:moveTo>
                <a:lnTo>
                  <a:pt x="7857" y="1769"/>
                </a:lnTo>
                <a:lnTo>
                  <a:pt x="7853" y="1776"/>
                </a:lnTo>
                <a:cubicBezTo>
                  <a:pt x="6852" y="3518"/>
                  <a:pt x="4973" y="4690"/>
                  <a:pt x="2820" y="4690"/>
                </a:cubicBezTo>
                <a:lnTo>
                  <a:pt x="0" y="4690"/>
                </a:lnTo>
                <a:lnTo>
                  <a:pt x="1257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9" name="浅色2"/>
          <p:cNvSpPr/>
          <p:nvPr userDrawn="1">
            <p:custDataLst>
              <p:tags r:id="rId11"/>
            </p:custDataLst>
          </p:nvPr>
        </p:nvSpPr>
        <p:spPr>
          <a:xfrm rot="15300000">
            <a:off x="-1094900" y="4579543"/>
            <a:ext cx="3328363" cy="1810573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42" h="2851">
                <a:moveTo>
                  <a:pt x="764" y="0"/>
                </a:moveTo>
                <a:lnTo>
                  <a:pt x="5242" y="1200"/>
                </a:lnTo>
                <a:lnTo>
                  <a:pt x="5213" y="1234"/>
                </a:lnTo>
                <a:cubicBezTo>
                  <a:pt x="4377" y="2223"/>
                  <a:pt x="3126" y="2851"/>
                  <a:pt x="1729" y="2851"/>
                </a:cubicBezTo>
                <a:lnTo>
                  <a:pt x="0" y="2851"/>
                </a:lnTo>
                <a:lnTo>
                  <a:pt x="7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419100" dist="1524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40" name="深色2"/>
          <p:cNvSpPr/>
          <p:nvPr userDrawn="1">
            <p:custDataLst>
              <p:tags r:id="rId12"/>
            </p:custDataLst>
          </p:nvPr>
        </p:nvSpPr>
        <p:spPr>
          <a:xfrm rot="15300000">
            <a:off x="-1094900" y="4579543"/>
            <a:ext cx="3328363" cy="1810573"/>
          </a:xfrm>
          <a:custGeom>
            <a:avLst/>
            <a:gdLst>
              <a:gd name="adj" fmla="val 30443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242" h="2851">
                <a:moveTo>
                  <a:pt x="764" y="0"/>
                </a:moveTo>
                <a:lnTo>
                  <a:pt x="5242" y="1200"/>
                </a:lnTo>
                <a:lnTo>
                  <a:pt x="5213" y="1234"/>
                </a:lnTo>
                <a:cubicBezTo>
                  <a:pt x="4377" y="2223"/>
                  <a:pt x="3126" y="2851"/>
                  <a:pt x="1729" y="2851"/>
                </a:cubicBezTo>
                <a:lnTo>
                  <a:pt x="0" y="2851"/>
                </a:lnTo>
                <a:lnTo>
                  <a:pt x="764" y="0"/>
                </a:ln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546100" dist="152400" dir="2700000" algn="tl" rotWithShape="0">
              <a:srgbClr val="111111">
                <a:alpha val="2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1" name="椭圆 30"/>
          <p:cNvSpPr/>
          <p:nvPr userDrawn="1">
            <p:custDataLst>
              <p:tags r:id="rId13"/>
            </p:custDataLst>
          </p:nvPr>
        </p:nvSpPr>
        <p:spPr>
          <a:xfrm>
            <a:off x="1421130" y="14801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 userDrawn="1">
            <p:custDataLst>
              <p:tags r:id="rId14"/>
            </p:custDataLst>
          </p:nvPr>
        </p:nvSpPr>
        <p:spPr>
          <a:xfrm>
            <a:off x="8875395" y="5140960"/>
            <a:ext cx="277495" cy="277495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 userDrawn="1">
            <p:custDataLst>
              <p:tags r:id="rId15"/>
            </p:custDataLst>
          </p:nvPr>
        </p:nvSpPr>
        <p:spPr>
          <a:xfrm>
            <a:off x="8465820" y="1200785"/>
            <a:ext cx="144780" cy="144780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任意多边形: 形状 10"/>
          <p:cNvSpPr/>
          <p:nvPr userDrawn="1">
            <p:custDataLst>
              <p:tags r:id="rId16"/>
            </p:custDataLst>
          </p:nvPr>
        </p:nvSpPr>
        <p:spPr>
          <a:xfrm rot="840000">
            <a:off x="691515" y="240030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317500" dist="101600" dir="13500000" algn="tl" rotWithShape="0">
              <a:srgbClr val="FFFFFF">
                <a:alpha val="10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4" name="任意多边形: 形状 10"/>
          <p:cNvSpPr/>
          <p:nvPr userDrawn="1">
            <p:custDataLst>
              <p:tags r:id="rId17"/>
            </p:custDataLst>
          </p:nvPr>
        </p:nvSpPr>
        <p:spPr>
          <a:xfrm rot="840000">
            <a:off x="691515" y="2400300"/>
            <a:ext cx="1049655" cy="1049655"/>
          </a:xfrm>
          <a:custGeom>
            <a:avLst/>
            <a:gdLst>
              <a:gd name="csX0" fmla="*/ 457891 w 915035"/>
              <a:gd name="csY0" fmla="*/ 152976 h 915035"/>
              <a:gd name="csX1" fmla="*/ 447890 w 915035"/>
              <a:gd name="csY1" fmla="*/ 157853 h 915035"/>
              <a:gd name="csX2" fmla="*/ 216552 w 915035"/>
              <a:gd name="csY2" fmla="*/ 458724 h 915035"/>
              <a:gd name="csX3" fmla="*/ 215814 w 915035"/>
              <a:gd name="csY3" fmla="*/ 472250 h 915035"/>
              <a:gd name="csX4" fmla="*/ 228387 w 915035"/>
              <a:gd name="csY4" fmla="*/ 478060 h 915035"/>
              <a:gd name="csX5" fmla="*/ 374810 w 915035"/>
              <a:gd name="csY5" fmla="*/ 453819 h 915035"/>
              <a:gd name="csX6" fmla="*/ 336138 w 915035"/>
              <a:gd name="csY6" fmla="*/ 741260 h 915035"/>
              <a:gd name="csX7" fmla="*/ 340782 w 915035"/>
              <a:gd name="csY7" fmla="*/ 756261 h 915035"/>
              <a:gd name="csX8" fmla="*/ 355307 w 915035"/>
              <a:gd name="csY8" fmla="*/ 762691 h 915035"/>
              <a:gd name="csX9" fmla="*/ 560476 w 915035"/>
              <a:gd name="csY9" fmla="*/ 762691 h 915035"/>
              <a:gd name="csX10" fmla="*/ 575001 w 915035"/>
              <a:gd name="csY10" fmla="*/ 756261 h 915035"/>
              <a:gd name="csX11" fmla="*/ 579645 w 915035"/>
              <a:gd name="csY11" fmla="*/ 741260 h 915035"/>
              <a:gd name="csX12" fmla="*/ 540973 w 915035"/>
              <a:gd name="csY12" fmla="*/ 453771 h 915035"/>
              <a:gd name="csX13" fmla="*/ 687396 w 915035"/>
              <a:gd name="csY13" fmla="*/ 478012 h 915035"/>
              <a:gd name="csX14" fmla="*/ 699969 w 915035"/>
              <a:gd name="csY14" fmla="*/ 472202 h 915035"/>
              <a:gd name="csX15" fmla="*/ 699231 w 915035"/>
              <a:gd name="csY15" fmla="*/ 458677 h 915035"/>
              <a:gd name="csX16" fmla="*/ 467893 w 915035"/>
              <a:gd name="csY16" fmla="*/ 157853 h 915035"/>
              <a:gd name="csX17" fmla="*/ 457891 w 915035"/>
              <a:gd name="csY17" fmla="*/ 152976 h 915035"/>
              <a:gd name="csX18" fmla="*/ 152509 w 915035"/>
              <a:gd name="csY18" fmla="*/ 0 h 915035"/>
              <a:gd name="csX19" fmla="*/ 762526 w 915035"/>
              <a:gd name="csY19" fmla="*/ 0 h 915035"/>
              <a:gd name="csX20" fmla="*/ 915035 w 915035"/>
              <a:gd name="csY20" fmla="*/ 152509 h 915035"/>
              <a:gd name="csX21" fmla="*/ 915035 w 915035"/>
              <a:gd name="csY21" fmla="*/ 762526 h 915035"/>
              <a:gd name="csX22" fmla="*/ 762526 w 915035"/>
              <a:gd name="csY22" fmla="*/ 915035 h 915035"/>
              <a:gd name="csX23" fmla="*/ 152509 w 915035"/>
              <a:gd name="csY23" fmla="*/ 915035 h 915035"/>
              <a:gd name="csX24" fmla="*/ 0 w 915035"/>
              <a:gd name="csY24" fmla="*/ 762526 h 915035"/>
              <a:gd name="csX25" fmla="*/ 0 w 915035"/>
              <a:gd name="csY25" fmla="*/ 152509 h 915035"/>
              <a:gd name="csX26" fmla="*/ 152509 w 915035"/>
              <a:gd name="csY26" fmla="*/ 0 h 91503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</a:cxnLst>
            <a:rect l="l" t="t" r="r" b="b"/>
            <a:pathLst>
              <a:path w="915035" h="915035">
                <a:moveTo>
                  <a:pt x="457891" y="152976"/>
                </a:moveTo>
                <a:cubicBezTo>
                  <a:pt x="453984" y="152976"/>
                  <a:pt x="450295" y="154774"/>
                  <a:pt x="447890" y="157853"/>
                </a:cubicBezTo>
                <a:lnTo>
                  <a:pt x="216552" y="458724"/>
                </a:lnTo>
                <a:cubicBezTo>
                  <a:pt x="213515" y="462639"/>
                  <a:pt x="213221" y="468028"/>
                  <a:pt x="215814" y="472250"/>
                </a:cubicBezTo>
                <a:cubicBezTo>
                  <a:pt x="218464" y="476529"/>
                  <a:pt x="223410" y="478815"/>
                  <a:pt x="228387" y="478060"/>
                </a:cubicBezTo>
                <a:lnTo>
                  <a:pt x="374810" y="453819"/>
                </a:lnTo>
                <a:lnTo>
                  <a:pt x="336138" y="741260"/>
                </a:lnTo>
                <a:cubicBezTo>
                  <a:pt x="335405" y="746700"/>
                  <a:pt x="337103" y="752187"/>
                  <a:pt x="340782" y="756261"/>
                </a:cubicBezTo>
                <a:cubicBezTo>
                  <a:pt x="344486" y="760376"/>
                  <a:pt x="349771" y="762715"/>
                  <a:pt x="355307" y="762691"/>
                </a:cubicBezTo>
                <a:lnTo>
                  <a:pt x="560476" y="762691"/>
                </a:lnTo>
                <a:cubicBezTo>
                  <a:pt x="566012" y="762715"/>
                  <a:pt x="571296" y="760376"/>
                  <a:pt x="575001" y="756261"/>
                </a:cubicBezTo>
                <a:cubicBezTo>
                  <a:pt x="578680" y="752187"/>
                  <a:pt x="580378" y="746700"/>
                  <a:pt x="579645" y="741260"/>
                </a:cubicBezTo>
                <a:lnTo>
                  <a:pt x="540973" y="453771"/>
                </a:lnTo>
                <a:lnTo>
                  <a:pt x="687396" y="478012"/>
                </a:lnTo>
                <a:cubicBezTo>
                  <a:pt x="692373" y="478767"/>
                  <a:pt x="697319" y="476481"/>
                  <a:pt x="699969" y="472202"/>
                </a:cubicBezTo>
                <a:cubicBezTo>
                  <a:pt x="702562" y="467980"/>
                  <a:pt x="702267" y="462591"/>
                  <a:pt x="699231" y="458677"/>
                </a:cubicBezTo>
                <a:lnTo>
                  <a:pt x="467893" y="157853"/>
                </a:lnTo>
                <a:cubicBezTo>
                  <a:pt x="465488" y="154774"/>
                  <a:pt x="461799" y="152976"/>
                  <a:pt x="457891" y="152976"/>
                </a:cubicBezTo>
                <a:close/>
                <a:moveTo>
                  <a:pt x="152509" y="0"/>
                </a:moveTo>
                <a:lnTo>
                  <a:pt x="762526" y="0"/>
                </a:lnTo>
                <a:cubicBezTo>
                  <a:pt x="846754" y="0"/>
                  <a:pt x="915035" y="68281"/>
                  <a:pt x="915035" y="152509"/>
                </a:cubicBezTo>
                <a:lnTo>
                  <a:pt x="915035" y="762526"/>
                </a:lnTo>
                <a:cubicBezTo>
                  <a:pt x="915035" y="846754"/>
                  <a:pt x="846754" y="915035"/>
                  <a:pt x="762526" y="915035"/>
                </a:cubicBezTo>
                <a:lnTo>
                  <a:pt x="152509" y="915035"/>
                </a:lnTo>
                <a:cubicBezTo>
                  <a:pt x="68281" y="915035"/>
                  <a:pt x="0" y="846754"/>
                  <a:pt x="0" y="762526"/>
                </a:cubicBezTo>
                <a:lnTo>
                  <a:pt x="0" y="152509"/>
                </a:lnTo>
                <a:cubicBezTo>
                  <a:pt x="0" y="68281"/>
                  <a:pt x="68281" y="0"/>
                  <a:pt x="152509" y="0"/>
                </a:cubicBezTo>
                <a:close/>
              </a:path>
            </a:pathLst>
          </a:custGeom>
          <a:solidFill>
            <a:srgbClr val="F0EFF4"/>
          </a:solidFill>
          <a:ln>
            <a:noFill/>
          </a:ln>
          <a:effectLst>
            <a:outerShdw blurRad="228600" dist="76200" dir="2700000" algn="tl" rotWithShape="0">
              <a:srgbClr val="111111">
                <a:alpha val="1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 b="0">
              <a:solidFill>
                <a:schemeClr val="lt1"/>
              </a:solidFill>
              <a:sym typeface="+mn-ea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ctrTitle" hasCustomPrompt="1"/>
            <p:custDataLst>
              <p:tags r:id="rId18"/>
            </p:custDataLst>
          </p:nvPr>
        </p:nvSpPr>
        <p:spPr>
          <a:xfrm>
            <a:off x="2430780" y="2440940"/>
            <a:ext cx="7330440" cy="1186815"/>
          </a:xfrm>
        </p:spPr>
        <p:txBody>
          <a:bodyPr vert="horz" wrap="square" lIns="0" tIns="0" rIns="0" bIns="0" rtlCol="0" anchor="t">
            <a:normAutofit/>
            <a:scene3d>
              <a:camera prst="orthographicFront">
                <a:rot lat="1200000" lon="0" rev="0"/>
              </a:camera>
              <a:lightRig rig="threePt" dir="t"/>
            </a:scene3d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ClrTx/>
              <a:buSzTx/>
              <a:buFontTx/>
              <a:buNone/>
              <a:defRPr kumimoji="0" lang="zh-CN" altLang="en-US" sz="7200" b="1" i="0" u="none" strike="noStrike" kern="1200" cap="none" spc="0" normalizeH="0" baseline="0" noProof="1" dirty="0">
                <a:gradFill>
                  <a:gsLst>
                    <a:gs pos="0">
                      <a:schemeClr val="accent1">
                        <a:lumMod val="60000"/>
                        <a:lumOff val="40000"/>
                      </a:schemeClr>
                    </a:gs>
                    <a:gs pos="58000">
                      <a:schemeClr val="accent1">
                        <a:lumMod val="75000"/>
                      </a:schemeClr>
                    </a:gs>
                  </a:gsLst>
                  <a:lin ang="540000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>
                <a:sym typeface="+mn-ea"/>
              </a:rPr>
              <a:t>编辑母版标题</a:t>
            </a:r>
            <a:endParaRPr>
              <a:sym typeface="+mn-ea"/>
            </a:endParaRPr>
          </a:p>
        </p:txBody>
      </p:sp>
      <p:sp>
        <p:nvSpPr>
          <p:cNvPr id="21" name="副标题 20"/>
          <p:cNvSpPr>
            <a:spLocks noGrp="1"/>
          </p:cNvSpPr>
          <p:nvPr>
            <p:ph type="subTitle" idx="1" hasCustomPrompt="1"/>
            <p:custDataLst>
              <p:tags r:id="rId19"/>
            </p:custDataLst>
          </p:nvPr>
        </p:nvSpPr>
        <p:spPr>
          <a:xfrm>
            <a:off x="2780030" y="3786505"/>
            <a:ext cx="6633210" cy="581660"/>
          </a:xfrm>
        </p:spPr>
        <p:txBody>
          <a:bodyPr wrap="square"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rgbClr val="40404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22" name="日期占位符 21"/>
          <p:cNvSpPr>
            <a:spLocks noGrp="1"/>
          </p:cNvSpPr>
          <p:nvPr>
            <p:ph type="dt" sz="half" idx="10"/>
            <p:custDataLst>
              <p:tags r:id="rId20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26" name="页脚占位符 25"/>
          <p:cNvSpPr>
            <a:spLocks noGrp="1"/>
          </p:cNvSpPr>
          <p:nvPr>
            <p:ph type="ftr" sz="quarter" idx="11"/>
            <p:custDataLst>
              <p:tags r:id="rId21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27" name="灯片编号占位符 26"/>
          <p:cNvSpPr>
            <a:spLocks noGrp="1"/>
          </p:cNvSpPr>
          <p:nvPr>
            <p:ph type="sldNum" sz="quarter" idx="12"/>
            <p:custDataLst>
              <p:tags r:id="rId22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4" Type="http://schemas.openxmlformats.org/officeDocument/2006/relationships/theme" Target="../theme/theme2.xml"/><Relationship Id="rId23" Type="http://schemas.openxmlformats.org/officeDocument/2006/relationships/tags" Target="../tags/tag118.xml"/><Relationship Id="rId22" Type="http://schemas.openxmlformats.org/officeDocument/2006/relationships/tags" Target="../tags/tag117.xml"/><Relationship Id="rId21" Type="http://schemas.openxmlformats.org/officeDocument/2006/relationships/tags" Target="../tags/tag116.xml"/><Relationship Id="rId20" Type="http://schemas.openxmlformats.org/officeDocument/2006/relationships/tags" Target="../tags/tag115.xml"/><Relationship Id="rId2" Type="http://schemas.openxmlformats.org/officeDocument/2006/relationships/slideLayout" Target="../slideLayouts/slideLayout13.xml"/><Relationship Id="rId19" Type="http://schemas.openxmlformats.org/officeDocument/2006/relationships/tags" Target="../tags/tag114.xml"/><Relationship Id="rId18" Type="http://schemas.openxmlformats.org/officeDocument/2006/relationships/tags" Target="../tags/tag113.xml"/><Relationship Id="rId17" Type="http://schemas.openxmlformats.org/officeDocument/2006/relationships/tags" Target="../tags/tag112.xml"/><Relationship Id="rId16" Type="http://schemas.openxmlformats.org/officeDocument/2006/relationships/tags" Target="../tags/tag111.xml"/><Relationship Id="rId15" Type="http://schemas.openxmlformats.org/officeDocument/2006/relationships/tags" Target="../tags/tag110.xml"/><Relationship Id="rId14" Type="http://schemas.openxmlformats.org/officeDocument/2006/relationships/tags" Target="../tags/tag109.xml"/><Relationship Id="rId13" Type="http://schemas.openxmlformats.org/officeDocument/2006/relationships/tags" Target="../tags/tag108.xml"/><Relationship Id="rId12" Type="http://schemas.openxmlformats.org/officeDocument/2006/relationships/tags" Target="../tags/tag107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 userDrawn="1">
            <p:custDataLst>
              <p:tags r:id="rId12"/>
            </p:custDataLst>
          </p:nvPr>
        </p:nvSpPr>
        <p:spPr>
          <a:xfrm>
            <a:off x="0" y="5781787"/>
            <a:ext cx="695541" cy="1076213"/>
          </a:xfrm>
          <a:custGeom>
            <a:avLst/>
            <a:gdLst>
              <a:gd name="adj" fmla="val 2431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5" h="1695">
                <a:moveTo>
                  <a:pt x="0" y="0"/>
                </a:moveTo>
                <a:lnTo>
                  <a:pt x="1" y="0"/>
                </a:lnTo>
                <a:cubicBezTo>
                  <a:pt x="629" y="303"/>
                  <a:pt x="1068" y="934"/>
                  <a:pt x="1095" y="1671"/>
                </a:cubicBezTo>
                <a:lnTo>
                  <a:pt x="1095" y="1695"/>
                </a:lnTo>
                <a:lnTo>
                  <a:pt x="0" y="169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419100" dist="152400" dir="13500000" algn="tl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1" name="任意多边形 10"/>
          <p:cNvSpPr/>
          <p:nvPr userDrawn="1">
            <p:custDataLst>
              <p:tags r:id="rId13"/>
            </p:custDataLst>
          </p:nvPr>
        </p:nvSpPr>
        <p:spPr>
          <a:xfrm>
            <a:off x="0" y="5781787"/>
            <a:ext cx="695541" cy="1076213"/>
          </a:xfrm>
          <a:custGeom>
            <a:avLst/>
            <a:gdLst>
              <a:gd name="adj" fmla="val 24316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095" h="1695">
                <a:moveTo>
                  <a:pt x="0" y="0"/>
                </a:moveTo>
                <a:lnTo>
                  <a:pt x="1" y="0"/>
                </a:lnTo>
                <a:cubicBezTo>
                  <a:pt x="629" y="303"/>
                  <a:pt x="1068" y="934"/>
                  <a:pt x="1095" y="1671"/>
                </a:cubicBezTo>
                <a:lnTo>
                  <a:pt x="1095" y="1695"/>
                </a:lnTo>
                <a:lnTo>
                  <a:pt x="0" y="169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46100" dist="152400" dir="2700000" algn="tl" rotWithShape="0">
              <a:schemeClr val="bg1">
                <a:alpha val="2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4" name="任意多边形 13"/>
          <p:cNvSpPr/>
          <p:nvPr userDrawn="1">
            <p:custDataLst>
              <p:tags r:id="rId14"/>
            </p:custDataLst>
          </p:nvPr>
        </p:nvSpPr>
        <p:spPr>
          <a:xfrm>
            <a:off x="10852912" y="0"/>
            <a:ext cx="1339088" cy="1621214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2109" h="2553">
                <a:moveTo>
                  <a:pt x="0" y="0"/>
                </a:moveTo>
                <a:lnTo>
                  <a:pt x="2109" y="0"/>
                </a:lnTo>
                <a:lnTo>
                  <a:pt x="2109" y="2553"/>
                </a:lnTo>
                <a:lnTo>
                  <a:pt x="2102" y="2550"/>
                </a:lnTo>
                <a:cubicBezTo>
                  <a:pt x="1066" y="2081"/>
                  <a:pt x="281" y="1154"/>
                  <a:pt x="6" y="27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0000">
                <a:schemeClr val="bg2"/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  <a:effectLst>
            <a:innerShdw blurRad="254000" dist="127000" dir="13500000">
              <a:schemeClr val="bg1">
                <a:alpha val="14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lIns="91440" tIns="45720" rIns="91440" bIns="45720" numCol="1" spcCol="0" rtlCol="0" fromWordArt="0" anchor="ctr" anchorCtr="0" compatLnSpc="1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buClrTx/>
              <a:buSzTx/>
              <a:buFontTx/>
              <a:buNone/>
              <a:defRPr kumimoji="0" lang="en-GB" altLang="en-US" sz="1800" b="1" i="0" u="none" strike="noStrike" kern="1200" cap="none" spc="0" normalizeH="0" baseline="0" noProof="1" dirty="0">
                <a:solidFill>
                  <a:schemeClr val="bg2">
                    <a:lumMod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 algn="ctr"/>
            <a:endParaRPr>
              <a:sym typeface="+mn-ea"/>
            </a:endParaRPr>
          </a:p>
        </p:txBody>
      </p:sp>
      <p:sp>
        <p:nvSpPr>
          <p:cNvPr id="12" name="任意多边形 11"/>
          <p:cNvSpPr/>
          <p:nvPr userDrawn="1">
            <p:custDataLst>
              <p:tags r:id="rId15"/>
            </p:custDataLst>
          </p:nvPr>
        </p:nvSpPr>
        <p:spPr>
          <a:xfrm>
            <a:off x="11283061" y="0"/>
            <a:ext cx="908939" cy="11540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431" h="1817">
                <a:moveTo>
                  <a:pt x="0" y="0"/>
                </a:moveTo>
                <a:lnTo>
                  <a:pt x="1431" y="0"/>
                </a:lnTo>
                <a:lnTo>
                  <a:pt x="1431" y="1817"/>
                </a:lnTo>
                <a:lnTo>
                  <a:pt x="1408" y="1804"/>
                </a:lnTo>
                <a:cubicBezTo>
                  <a:pt x="739" y="1412"/>
                  <a:pt x="231" y="776"/>
                  <a:pt x="5" y="1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419100" dist="152400" dir="13500000" algn="tl" rotWithShape="0">
              <a:schemeClr val="bg1">
                <a:alpha val="10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13" name="任意多边形 12"/>
          <p:cNvSpPr/>
          <p:nvPr userDrawn="1">
            <p:custDataLst>
              <p:tags r:id="rId16"/>
            </p:custDataLst>
          </p:nvPr>
        </p:nvSpPr>
        <p:spPr>
          <a:xfrm>
            <a:off x="11283061" y="0"/>
            <a:ext cx="908939" cy="1154060"/>
          </a:xfrm>
          <a:custGeom>
            <a:avLst/>
            <a:gdLst>
              <a:gd name="idx" fmla="cos wd2 2700000"/>
              <a:gd name="idy" fmla="sin hd2 2700000"/>
              <a:gd name="il" fmla="+- hc 0 idx"/>
              <a:gd name="ir" fmla="+- hc idx 0"/>
              <a:gd name="it" fmla="+- vc 0 idy"/>
              <a:gd name="ib" fmla="+- vc idy 0"/>
            </a:gdLst>
            <a:ahLst/>
            <a:cxnLst>
              <a:cxn ang="3">
                <a:pos x="hc" y="t"/>
              </a:cxn>
              <a:cxn ang="3">
                <a:pos x="il" y="it"/>
              </a:cxn>
              <a:cxn ang="cd2">
                <a:pos x="l" y="vc"/>
              </a:cxn>
              <a:cxn ang="cd4">
                <a:pos x="il" y="ib"/>
              </a:cxn>
              <a:cxn ang="cd4">
                <a:pos x="hc" y="b"/>
              </a:cxn>
              <a:cxn ang="cd4">
                <a:pos x="ir" y="ib"/>
              </a:cxn>
              <a:cxn ang="0">
                <a:pos x="r" y="vc"/>
              </a:cxn>
              <a:cxn ang="3">
                <a:pos x="ir" y="it"/>
              </a:cxn>
            </a:cxnLst>
            <a:rect l="l" t="t" r="r" b="b"/>
            <a:pathLst>
              <a:path w="1431" h="1817">
                <a:moveTo>
                  <a:pt x="0" y="0"/>
                </a:moveTo>
                <a:lnTo>
                  <a:pt x="1431" y="0"/>
                </a:lnTo>
                <a:lnTo>
                  <a:pt x="1431" y="1817"/>
                </a:lnTo>
                <a:lnTo>
                  <a:pt x="1408" y="1804"/>
                </a:lnTo>
                <a:cubicBezTo>
                  <a:pt x="739" y="1412"/>
                  <a:pt x="231" y="776"/>
                  <a:pt x="5" y="18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177800" dist="101600" dir="2700000" algn="tl" rotWithShape="0">
              <a:schemeClr val="bg1">
                <a:alpha val="9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GB">
              <a:sym typeface="+mn-ea"/>
            </a:endParaRPr>
          </a:p>
        </p:txBody>
      </p:sp>
      <p:sp>
        <p:nvSpPr>
          <p:cNvPr id="34" name="椭圆 33"/>
          <p:cNvSpPr/>
          <p:nvPr userDrawn="1">
            <p:custDataLst>
              <p:tags r:id="rId17"/>
            </p:custDataLst>
          </p:nvPr>
        </p:nvSpPr>
        <p:spPr>
          <a:xfrm>
            <a:off x="11309985" y="152400"/>
            <a:ext cx="207645" cy="207645"/>
          </a:xfrm>
          <a:prstGeom prst="ellipse">
            <a:avLst/>
          </a:prstGeom>
          <a:gradFill>
            <a:gsLst>
              <a:gs pos="0">
                <a:srgbClr val="A1A2FF">
                  <a:alpha val="100000"/>
                  <a:lumMod val="42000"/>
                  <a:lumOff val="58000"/>
                </a:srgbClr>
              </a:gs>
              <a:gs pos="33000">
                <a:schemeClr val="accent1">
                  <a:lumMod val="60000"/>
                  <a:lumOff val="40000"/>
                </a:schemeClr>
              </a:gs>
              <a:gs pos="85000">
                <a:schemeClr val="accent1">
                  <a:lumMod val="84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18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9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0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1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KSO_TEMPLATE" hidden="1"/>
          <p:cNvSpPr/>
          <p:nvPr userDrawn="1">
            <p:custDataLst>
              <p:tags r:id="rId23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2.xml"/><Relationship Id="rId5" Type="http://schemas.openxmlformats.org/officeDocument/2006/relationships/tags" Target="../tags/tag122.xml"/><Relationship Id="rId4" Type="http://schemas.openxmlformats.org/officeDocument/2006/relationships/image" Target="../media/image1.png"/><Relationship Id="rId3" Type="http://schemas.openxmlformats.org/officeDocument/2006/relationships/tags" Target="../tags/tag121.xml"/><Relationship Id="rId2" Type="http://schemas.openxmlformats.org/officeDocument/2006/relationships/tags" Target="../tags/tag120.xml"/><Relationship Id="rId1" Type="http://schemas.openxmlformats.org/officeDocument/2006/relationships/tags" Target="../tags/tag119.xml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5.xml"/><Relationship Id="rId4" Type="http://schemas.openxmlformats.org/officeDocument/2006/relationships/tags" Target="../tags/tag125.xml"/><Relationship Id="rId3" Type="http://schemas.openxmlformats.org/officeDocument/2006/relationships/image" Target="../media/image2.png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tags" Target="../tags/tag128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tags" Target="../tags/tag127.xml"/><Relationship Id="rId1" Type="http://schemas.openxmlformats.org/officeDocument/2006/relationships/tags" Target="../tags/tag126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tags" Target="../tags/tag131.xml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tags" Target="../tags/tag130.xml"/><Relationship Id="rId1" Type="http://schemas.openxmlformats.org/officeDocument/2006/relationships/tags" Target="../tags/tag129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5.xml"/><Relationship Id="rId5" Type="http://schemas.openxmlformats.org/officeDocument/2006/relationships/tags" Target="../tags/tag134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tags" Target="../tags/tag133.xml"/><Relationship Id="rId1" Type="http://schemas.openxmlformats.org/officeDocument/2006/relationships/tags" Target="../tags/tag13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3.xml"/><Relationship Id="rId3" Type="http://schemas.openxmlformats.org/officeDocument/2006/relationships/tags" Target="../tags/tag137.xml"/><Relationship Id="rId2" Type="http://schemas.openxmlformats.org/officeDocument/2006/relationships/tags" Target="../tags/tag136.xml"/><Relationship Id="rId1" Type="http://schemas.openxmlformats.org/officeDocument/2006/relationships/tags" Target="../tags/tag135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3.xml"/><Relationship Id="rId4" Type="http://schemas.openxmlformats.org/officeDocument/2006/relationships/tags" Target="../tags/tag140.xml"/><Relationship Id="rId3" Type="http://schemas.openxmlformats.org/officeDocument/2006/relationships/image" Target="../media/image2.png"/><Relationship Id="rId2" Type="http://schemas.openxmlformats.org/officeDocument/2006/relationships/tags" Target="../tags/tag139.xml"/><Relationship Id="rId1" Type="http://schemas.openxmlformats.org/officeDocument/2006/relationships/tags" Target="../tags/tag138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2.xml"/><Relationship Id="rId3" Type="http://schemas.openxmlformats.org/officeDocument/2006/relationships/tags" Target="../tags/tag143.xml"/><Relationship Id="rId2" Type="http://schemas.openxmlformats.org/officeDocument/2006/relationships/tags" Target="../tags/tag142.xml"/><Relationship Id="rId1" Type="http://schemas.openxmlformats.org/officeDocument/2006/relationships/tags" Target="../tags/tag1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zh-CN" altLang="en-US"/>
              <a:t>电镀气泡原因追溯</a:t>
            </a:r>
            <a:endParaRPr lang="zh-CN" altLang="en-US">
              <a:solidFill>
                <a:srgbClr val="262626"/>
              </a:solidFill>
            </a:endParaRPr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教你快速定位起泡原因</a:t>
            </a:r>
            <a:endParaRPr lang="zh-CN" altLang="en-US"/>
          </a:p>
        </p:txBody>
      </p:sp>
      <p:sp>
        <p:nvSpPr>
          <p:cNvPr id="2" name="文本占位符 1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/>
        <p:txBody>
          <a:bodyPr/>
          <a:p>
            <a:r>
              <a:t>深圳恒享：程海</a:t>
            </a:r>
          </a:p>
        </p:txBody>
      </p:sp>
      <p:pic>
        <p:nvPicPr>
          <p:cNvPr id="8" name="图片 7" descr="镀小助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630420"/>
            <a:ext cx="2227580" cy="22275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899785" y="4381500"/>
            <a:ext cx="5832475" cy="1678940"/>
          </a:xfrm>
        </p:spPr>
        <p:txBody>
          <a:bodyPr>
            <a:normAutofit/>
          </a:bodyPr>
          <a:p>
            <a:r>
              <a:rPr lang="zh-CN" altLang="en-US" sz="1780">
                <a:solidFill>
                  <a:srgbClr val="404040"/>
                </a:solidFill>
              </a:rPr>
              <a:t>电镀厂最头疼的疑难杂症，一定是莫名起泡。成品抽检批量报废、返工损耗翻倍、客户退货扣款，短时间找不到问题根源，耗人耗时。所有工序看似按标准操作，瑕疵却反复出现，到底是哪一步藏了“隐形凶手”？</a:t>
            </a:r>
            <a:endParaRPr lang="zh-CN" altLang="en-US" sz="1780">
              <a:solidFill>
                <a:srgbClr val="404040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01</a:t>
            </a:r>
            <a:endParaRPr lang="en-US" altLang="zh-CN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t="13093" b="57565"/>
          <a:stretch>
            <a:fillRect/>
          </a:stretch>
        </p:blipFill>
        <p:spPr>
          <a:xfrm>
            <a:off x="5900420" y="839470"/>
            <a:ext cx="5727700" cy="29876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957445" y="4703445"/>
            <a:ext cx="6774815" cy="1356995"/>
          </a:xfrm>
        </p:spPr>
        <p:txBody>
          <a:bodyPr>
            <a:normAutofit/>
          </a:bodyPr>
          <a:p>
            <a:r>
              <a:rPr lang="zh-CN" altLang="en-US" sz="1780">
                <a:solidFill>
                  <a:srgbClr val="404040"/>
                </a:solidFill>
              </a:rPr>
              <a:t>快速定位起泡工序：通过刮开起泡位置镀层（太小的可以用切片），确定是哪一道工序间产生起泡</a:t>
            </a: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到底材则为前处理至第一道工序间</a:t>
            </a: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未到底材则为两道电镀工序间</a:t>
            </a:r>
            <a:endParaRPr lang="zh-CN" altLang="en-US" sz="1780">
              <a:solidFill>
                <a:srgbClr val="404040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02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1708" t="22130" r="20082" b="37907"/>
          <a:stretch>
            <a:fillRect/>
          </a:stretch>
        </p:blipFill>
        <p:spPr>
          <a:xfrm>
            <a:off x="4956810" y="1742440"/>
            <a:ext cx="3507105" cy="27406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12375" t="27407" r="18562" b="30074"/>
          <a:stretch>
            <a:fillRect/>
          </a:stretch>
        </p:blipFill>
        <p:spPr>
          <a:xfrm>
            <a:off x="8654415" y="1742440"/>
            <a:ext cx="3336925" cy="27406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957445" y="4703445"/>
            <a:ext cx="6774815" cy="1816100"/>
          </a:xfrm>
        </p:spPr>
        <p:txBody>
          <a:bodyPr>
            <a:normAutofit/>
          </a:bodyPr>
          <a:p>
            <a:r>
              <a:rPr lang="zh-CN" altLang="en-US" sz="1780">
                <a:solidFill>
                  <a:srgbClr val="404040"/>
                </a:solidFill>
              </a:rPr>
              <a:t>根据起泡的不良比率判断是否为操作原因</a:t>
            </a:r>
            <a:br>
              <a:rPr lang="zh-CN" altLang="en-US" sz="1780">
                <a:solidFill>
                  <a:srgbClr val="404040"/>
                </a:solidFill>
              </a:rPr>
            </a:b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如果起泡的比率很低，只有1%甚至更低，那么更可能为操作的原因（特殊情况除外）</a:t>
            </a:r>
            <a:br>
              <a:rPr lang="zh-CN" altLang="en-US" sz="1780">
                <a:solidFill>
                  <a:srgbClr val="404040"/>
                </a:solidFill>
              </a:rPr>
            </a:br>
            <a:br>
              <a:rPr lang="zh-CN" altLang="en-US" sz="1780">
                <a:solidFill>
                  <a:srgbClr val="404040"/>
                </a:solidFill>
              </a:rPr>
            </a:br>
            <a:endParaRPr lang="zh-CN" altLang="en-US" sz="1780">
              <a:solidFill>
                <a:srgbClr val="404040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03</a:t>
            </a:r>
            <a:endParaRPr lang="en-US" altLang="zh-CN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11708" t="22130" r="20082" b="37907"/>
          <a:stretch>
            <a:fillRect/>
          </a:stretch>
        </p:blipFill>
        <p:spPr>
          <a:xfrm>
            <a:off x="4956810" y="1742440"/>
            <a:ext cx="3507105" cy="27406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l="12375" t="27407" r="18562" b="30074"/>
          <a:stretch>
            <a:fillRect/>
          </a:stretch>
        </p:blipFill>
        <p:spPr>
          <a:xfrm>
            <a:off x="8654415" y="1742440"/>
            <a:ext cx="3336925" cy="274066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957445" y="4703445"/>
            <a:ext cx="6774815" cy="1816100"/>
          </a:xfrm>
        </p:spPr>
        <p:txBody>
          <a:bodyPr>
            <a:normAutofit/>
          </a:bodyPr>
          <a:p>
            <a:r>
              <a:rPr lang="zh-CN" altLang="en-US" sz="1780">
                <a:solidFill>
                  <a:srgbClr val="404040"/>
                </a:solidFill>
              </a:rPr>
              <a:t>根据起泡的位置，形状等判断产生的原因</a:t>
            </a: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例如：盲孔边，缝隙边缘，大概率为清洗不净导致</a:t>
            </a: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边角，孔边，产品下沿，倒角大概率为除油不净，积水位反应等</a:t>
            </a: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机加面，平面起泡大概率为碱蚀时间短，锌置换碱度不足等</a:t>
            </a:r>
            <a:br>
              <a:rPr lang="zh-CN" altLang="en-US" sz="1780">
                <a:solidFill>
                  <a:srgbClr val="404040"/>
                </a:solidFill>
              </a:rPr>
            </a:br>
            <a:r>
              <a:rPr lang="zh-CN" altLang="en-US" sz="1780">
                <a:solidFill>
                  <a:srgbClr val="404040"/>
                </a:solidFill>
              </a:rPr>
              <a:t>大片脱皮，毫无结合力：要考虑化学镍是否浓度过低，周期太长等</a:t>
            </a:r>
            <a:br>
              <a:rPr lang="zh-CN" altLang="en-US" sz="1780">
                <a:solidFill>
                  <a:srgbClr val="404040"/>
                </a:solidFill>
              </a:rPr>
            </a:br>
            <a:endParaRPr lang="zh-CN" altLang="en-US" sz="1780">
              <a:solidFill>
                <a:srgbClr val="404040"/>
              </a:solidFill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/>
        <p:txBody>
          <a:bodyPr/>
          <a:p>
            <a:r>
              <a:rPr lang="en-US" altLang="zh-CN"/>
              <a:t>04</a:t>
            </a:r>
            <a:endParaRPr lang="en-US" altLang="zh-CN"/>
          </a:p>
        </p:txBody>
      </p:sp>
      <p:pic>
        <p:nvPicPr>
          <p:cNvPr id="5" name="图片 4"/>
          <p:cNvPicPr/>
          <p:nvPr/>
        </p:nvPicPr>
        <p:blipFill>
          <a:blip r:embed="rId3"/>
          <a:srcRect b="16275"/>
          <a:stretch>
            <a:fillRect/>
          </a:stretch>
        </p:blipFill>
        <p:spPr>
          <a:xfrm>
            <a:off x="4793615" y="1742440"/>
            <a:ext cx="3667125" cy="2711450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4"/>
          <a:srcRect b="11842"/>
          <a:stretch>
            <a:fillRect/>
          </a:stretch>
        </p:blipFill>
        <p:spPr>
          <a:xfrm>
            <a:off x="8611235" y="1742440"/>
            <a:ext cx="3312160" cy="271145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判断实例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我们以铝材化学镀镍为例：</a:t>
            </a:r>
            <a:endParaRPr lang="zh-CN" altLang="en-US"/>
          </a:p>
          <a:p>
            <a:r>
              <a:rPr lang="zh-CN" altLang="en-US"/>
              <a:t>基本工序如下：超声波除油两道</a:t>
            </a:r>
            <a:r>
              <a:rPr lang="en-US" altLang="zh-CN"/>
              <a:t>----</a:t>
            </a:r>
            <a:r>
              <a:rPr lang="zh-CN" altLang="en-US"/>
              <a:t>碱蚀</a:t>
            </a:r>
            <a:r>
              <a:rPr lang="en-US" altLang="zh-CN"/>
              <a:t>----</a:t>
            </a:r>
            <a:r>
              <a:rPr lang="zh-CN" altLang="en-US"/>
              <a:t>除灰</a:t>
            </a:r>
            <a:r>
              <a:rPr lang="en-US" altLang="zh-CN"/>
              <a:t>----</a:t>
            </a:r>
            <a:r>
              <a:rPr lang="zh-CN" altLang="en-US"/>
              <a:t>锌置换</a:t>
            </a:r>
            <a:r>
              <a:rPr lang="en-US" altLang="zh-CN"/>
              <a:t>1----</a:t>
            </a:r>
            <a:r>
              <a:rPr lang="zh-CN" altLang="en-US"/>
              <a:t>脱锌</a:t>
            </a:r>
            <a:r>
              <a:rPr lang="en-US" altLang="zh-CN"/>
              <a:t>----</a:t>
            </a:r>
            <a:r>
              <a:rPr lang="zh-CN" altLang="en-US"/>
              <a:t>锌置换</a:t>
            </a:r>
            <a:r>
              <a:rPr lang="en-US" altLang="zh-CN"/>
              <a:t>2----</a:t>
            </a:r>
            <a:r>
              <a:rPr lang="zh-CN" altLang="en-US"/>
              <a:t>碱性化学镍</a:t>
            </a:r>
            <a:r>
              <a:rPr lang="en-US" altLang="zh-CN"/>
              <a:t>----</a:t>
            </a:r>
            <a:r>
              <a:rPr lang="zh-CN" altLang="en-US"/>
              <a:t>酸性化学镍。</a:t>
            </a:r>
            <a:endParaRPr lang="zh-CN" altLang="en-US"/>
          </a:p>
          <a:p>
            <a:r>
              <a:rPr lang="zh-CN" altLang="en-US"/>
              <a:t>起泡比例</a:t>
            </a:r>
            <a:r>
              <a:rPr lang="en-US" altLang="zh-CN"/>
              <a:t>5</a:t>
            </a:r>
            <a:r>
              <a:rPr lang="en-US" altLang="zh-CN"/>
              <a:t>0%</a:t>
            </a:r>
            <a:endParaRPr lang="en-US" altLang="zh-CN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zh-CN" altLang="en-US"/>
              <a:t>判断实例</a:t>
            </a:r>
            <a:endParaRPr lang="zh-CN" altLang="en-US"/>
          </a:p>
        </p:txBody>
      </p:sp>
      <p:sp>
        <p:nvSpPr>
          <p:cNvPr id="3" name="正文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/>
              <a:t>刮开后发现下面为基材：可以判断问题出在前处理到碱性化学镍这里</a:t>
            </a:r>
            <a:endParaRPr lang="zh-CN"/>
          </a:p>
          <a:p>
            <a:r>
              <a:rPr lang="zh-CN" altLang="en-US"/>
              <a:t>起泡的位置在平面，并且个别的比较大：可以判断大概率是碱蚀不够或锌置换时间不够（平面位置氧化层偏厚，需要去除多一些）</a:t>
            </a:r>
            <a:endParaRPr lang="zh-CN" altLang="en-US"/>
          </a:p>
          <a:p>
            <a:r>
              <a:rPr lang="zh-CN" altLang="en-US"/>
              <a:t>测试方案：</a:t>
            </a:r>
            <a:r>
              <a:rPr lang="en-US" altLang="zh-CN"/>
              <a:t>1</a:t>
            </a:r>
            <a:r>
              <a:rPr lang="zh-CN" altLang="en-US"/>
              <a:t>，碱蚀浓度温度调至范围，拉长时间</a:t>
            </a:r>
            <a:endParaRPr lang="zh-CN" altLang="en-US"/>
          </a:p>
          <a:p>
            <a:r>
              <a:rPr lang="en-US" altLang="zh-CN"/>
              <a:t>                 2</a:t>
            </a:r>
            <a:r>
              <a:rPr lang="zh-CN" altLang="en-US"/>
              <a:t>，第一沉锌拉长时间至</a:t>
            </a:r>
            <a:r>
              <a:rPr lang="en-US" altLang="zh-CN"/>
              <a:t>1</a:t>
            </a:r>
            <a:r>
              <a:rPr lang="zh-CN" altLang="en-US"/>
              <a:t>分钟（最好采用碱度高的）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rcRect t="13093" b="57565"/>
          <a:stretch>
            <a:fillRect/>
          </a:stretch>
        </p:blipFill>
        <p:spPr>
          <a:xfrm>
            <a:off x="1113155" y="4168775"/>
            <a:ext cx="5727700" cy="241935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altLang="zh-CN"/>
              <a:t>THANK YOU</a:t>
            </a:r>
            <a:endParaRPr lang="en-US" altLang="zh-CN"/>
          </a:p>
        </p:txBody>
      </p:sp>
      <p:sp>
        <p:nvSpPr>
          <p:cNvPr id="5" name="副标题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zh-CN" altLang="en-US"/>
              <a:t>深圳恒享</a:t>
            </a:r>
            <a:r>
              <a:rPr lang="en-US" altLang="zh-CN"/>
              <a:t>------</a:t>
            </a:r>
            <a:r>
              <a:rPr lang="zh-CN" altLang="en-US"/>
              <a:t>程海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1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8.xml><?xml version="1.0" encoding="utf-8"?>
<p:tagLst xmlns:p="http://schemas.openxmlformats.org/presentationml/2006/main">
  <p:tag name="KSO_WM_UNIT_TYPE" val="f"/>
  <p:tag name="KSO_WM_UNIT_SUBTYPE" val="b"/>
  <p:tag name="KSO_WM_UNIT_INDEX" val="1"/>
  <p:tag name="KSO_WM_BEAUTIFY_FLAG" val="#wm#"/>
  <p:tag name="KSO_WM_TAG_VERSION" val="3.0"/>
  <p:tag name="KSO_WM_UNIT_PRESET_TEXT" val="署名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2"/>
  <p:tag name="KSO_WM_UNIT_TEXT_LAYER_COUNT" val="1"/>
</p:tagLst>
</file>

<file path=ppt/tags/tag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23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2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340"/>
  <p:tag name="KSO_WM_UNIT_TEXT_LAYER_COUNT" val="1"/>
</p:tagLst>
</file>

<file path=ppt/tags/tag24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3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50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14"/>
  <p:tag name="KSO_WM_UNIT_TYPE" val="a"/>
  <p:tag name="KSO_WM_UNIT_INDEX" val="1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b*1"/>
  <p:tag name="KSO_WM_UNIT_LAYERLEVEL" val="1"/>
  <p:tag name="KSO_WM_TAG_VERSION" val="3.0"/>
  <p:tag name="KSO_WM_BEAUTIFY_FLAG" val="#wm#"/>
  <p:tag name="KSO_WM_UNIT_PRESET_TEXT" val="单击此处编辑副标题"/>
  <p:tag name="KSO_WM_UNIT_NOCLEAR" val="0"/>
  <p:tag name="KSO_WM_UNIT_TYPE" val="b"/>
  <p:tag name="KSO_WM_UNIT_INDEX" val="1"/>
  <p:tag name="KSO_WM_UNIT_ISCONTENTSTITLE" val="0"/>
  <p:tag name="KSO_WM_UNIT_ISNUMDGMTITLE" val="0"/>
</p:tagLst>
</file>

<file path=ppt/tags/tag55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_4*e*1"/>
  <p:tag name="KSO_WM_UNIT_LAYERLEVEL" val="1"/>
  <p:tag name="KSO_WM_TAG_VERSION" val="3.0"/>
  <p:tag name="KSO_WM_BEAUTIFY_FLAG" val="#wm#"/>
  <p:tag name="KSO_WM_UNIT_PRESET_TEXT" val="节编号"/>
  <p:tag name="KSO_WM_UNIT_NOCLEAR" val="0"/>
  <p:tag name="KSO_WM_UNIT_VALUE" val="13"/>
  <p:tag name="KSO_WM_UNIT_TYPE" val="e"/>
  <p:tag name="KSO_WM_UNIT_INDEX" val="1"/>
</p:tagLst>
</file>

<file path=ppt/tags/tag5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5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  <p:tag name="KSO_WM_UNIT_TEXT_LAYER_COUNT" val="1"/>
</p:tagLst>
</file>

<file path=ppt/tags/tag58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5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VALUE" val="160"/>
  <p:tag name="KSO_WM_UNIT_TEXT_LAYER_COUNT" val="1"/>
</p:tagLst>
</file>

<file path=ppt/tags/tag5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6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3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4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6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65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6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66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7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8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6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7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71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2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4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5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6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7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9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78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0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0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41"/>
</p:tagLst>
</file>

<file path=ppt/tags/tag8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7"/>
  <p:tag name="KSO_WM_UNIT_LAYERLEVEL" val="1"/>
  <p:tag name="KSO_WM_TAG_VERSION" val="3.0"/>
  <p:tag name="KSO_WM_BEAUTIFY_FLAG" val="#wm#"/>
  <p:tag name="KSO_WM_UNIT_TYPE" val="i"/>
  <p:tag name="KSO_WM_UNIT_INDEX" val="7"/>
</p:tagLst>
</file>

<file path=ppt/tags/tag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8"/>
  <p:tag name="KSO_WM_UNIT_LAYERLEVEL" val="1"/>
  <p:tag name="KSO_WM_TAG_VERSION" val="3.0"/>
  <p:tag name="KSO_WM_BEAUTIFY_FLAG" val="#wm#"/>
  <p:tag name="KSO_WM_UNIT_TYPE" val="i"/>
  <p:tag name="KSO_WM_UNIT_INDEX" val="8"/>
</p:tagLst>
</file>

<file path=ppt/tags/tag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9"/>
  <p:tag name="KSO_WM_UNIT_LAYERLEVEL" val="1"/>
  <p:tag name="KSO_WM_TAG_VERSION" val="3.0"/>
  <p:tag name="KSO_WM_BEAUTIFY_FLAG" val="#wm#"/>
  <p:tag name="KSO_WM_UNIT_TYPE" val="i"/>
  <p:tag name="KSO_WM_UNIT_INDEX" val="9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0"/>
  <p:tag name="KSO_WM_UNIT_LAYERLEVEL" val="1"/>
  <p:tag name="KSO_WM_TAG_VERSION" val="3.0"/>
  <p:tag name="KSO_WM_BEAUTIFY_FLAG" val="#wm#"/>
  <p:tag name="KSO_WM_UNIT_TYPE" val="i"/>
  <p:tag name="KSO_WM_UNIT_INDEX" val="10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1"/>
  <p:tag name="KSO_WM_UNIT_LAYERLEVEL" val="1"/>
  <p:tag name="KSO_WM_TAG_VERSION" val="3.0"/>
  <p:tag name="KSO_WM_BEAUTIFY_FLAG" val="#wm#"/>
  <p:tag name="KSO_WM_UNIT_TYPE" val="i"/>
  <p:tag name="KSO_WM_UNIT_INDEX" val="11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2"/>
  <p:tag name="KSO_WM_UNIT_LAYERLEVEL" val="1"/>
  <p:tag name="KSO_WM_TAG_VERSION" val="3.0"/>
  <p:tag name="KSO_WM_BEAUTIFY_FLAG" val="#wm#"/>
  <p:tag name="KSO_WM_UNIT_TYPE" val="i"/>
  <p:tag name="KSO_WM_UNIT_INDEX" val="12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3"/>
  <p:tag name="KSO_WM_UNIT_LAYERLEVEL" val="1"/>
  <p:tag name="KSO_WM_TAG_VERSION" val="3.0"/>
  <p:tag name="KSO_WM_BEAUTIFY_FLAG" val="#wm#"/>
  <p:tag name="KSO_WM_UNIT_TYPE" val="i"/>
  <p:tag name="KSO_WM_UNIT_INDEX" val="13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4"/>
  <p:tag name="KSO_WM_UNIT_LAYERLEVEL" val="1"/>
  <p:tag name="KSO_WM_TAG_VERSION" val="3.0"/>
  <p:tag name="KSO_WM_BEAUTIFY_FLAG" val="#wm#"/>
  <p:tag name="KSO_WM_UNIT_TYPE" val="i"/>
  <p:tag name="KSO_WM_UNIT_INDEX" val="14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5"/>
  <p:tag name="KSO_WM_UNIT_LAYERLEVEL" val="1"/>
  <p:tag name="KSO_WM_TAG_VERSION" val="3.0"/>
  <p:tag name="KSO_WM_BEAUTIFY_FLAG" val="#wm#"/>
  <p:tag name="KSO_WM_UNIT_TYPE" val="i"/>
  <p:tag name="KSO_WM_UNIT_INDEX" val="15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i*16"/>
  <p:tag name="KSO_WM_UNIT_LAYERLEVEL" val="1"/>
  <p:tag name="KSO_WM_TAG_VERSION" val="3.0"/>
  <p:tag name="KSO_WM_BEAUTIFY_FLAG" val="#wm#"/>
  <p:tag name="KSO_WM_UNIT_TYPE" val="i"/>
  <p:tag name="KSO_WM_UNIT_INDEX" val="16"/>
</p:tagLst>
</file>

<file path=ppt/tags/tag1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编辑母版标题"/>
  <p:tag name="KSO_WM_UNIT_ID" val="_1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30"/>
</p:tagLst>
</file>

<file path=ppt/tags/tag1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1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UNIT_VALUE" val="29"/>
</p:tagLst>
</file>

<file path=ppt/tags/tag10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5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1"/>
  <p:tag name="KSO_WM_UNIT_LAYERLEVEL" val="1"/>
  <p:tag name="KSO_WM_TAG_VERSION" val="3.0"/>
  <p:tag name="KSO_WM_BEAUTIFY_FLAG" val="#wm#"/>
  <p:tag name="KSO_WM_UNIT_TYPE" val="i"/>
  <p:tag name="KSO_WM_UNIT_INDEX" val="1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3"/>
  <p:tag name="KSO_WM_UNIT_LAYERLEVEL" val="1"/>
  <p:tag name="KSO_WM_TAG_VERSION" val="3.0"/>
  <p:tag name="KSO_WM_BEAUTIFY_FLAG" val="#wm#"/>
  <p:tag name="KSO_WM_UNIT_TYPE" val="i"/>
  <p:tag name="KSO_WM_UNIT_INDEX" val="3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4"/>
  <p:tag name="KSO_WM_UNIT_LAYERLEVEL" val="1"/>
  <p:tag name="KSO_WM_TAG_VERSION" val="3.0"/>
  <p:tag name="KSO_WM_BEAUTIFY_FLAG" val="#wm#"/>
  <p:tag name="KSO_WM_UNIT_TYPE" val="i"/>
  <p:tag name="KSO_WM_UNIT_INDEX" val="4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5"/>
  <p:tag name="KSO_WM_UNIT_LAYERLEVEL" val="1"/>
  <p:tag name="KSO_WM_TAG_VERSION" val="3.0"/>
  <p:tag name="KSO_WM_BEAUTIFY_FLAG" val="#wm#"/>
  <p:tag name="KSO_WM_UNIT_TYPE" val="i"/>
  <p:tag name="KSO_WM_UNIT_INDEX" val="5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i*6"/>
  <p:tag name="KSO_WM_UNIT_LAYERLEVEL" val="1"/>
  <p:tag name="KSO_WM_TAG_VERSION" val="3.0"/>
  <p:tag name="KSO_WM_BEAUTIFY_FLAG" val="#wm#"/>
  <p:tag name="KSO_WM_UNIT_TYPE" val="i"/>
  <p:tag name="KSO_WM_UNIT_INDEX" val="6"/>
</p:tagLst>
</file>

<file path=ppt/tags/tag11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33"/>
</p:tagLst>
</file>

<file path=ppt/tags/tag114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33"/>
</p:tagLst>
</file>

<file path=ppt/tags/tag11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8.xml><?xml version="1.0" encoding="utf-8"?>
<p:tagLst xmlns:p="http://schemas.openxmlformats.org/presentationml/2006/main">
  <p:tag name="KSO_WM_TEMPLATE_SUBCATEGORY" val="29"/>
  <p:tag name="KSO_WM_TEMPLATE_COLOR_TYPE" val="0"/>
  <p:tag name="KSO_WM_TAG_VERSION" val="3.0"/>
  <p:tag name="KSO_WM_TEMPLATE_THUMBS_INDEX" val="1、9"/>
  <p:tag name="KSO_WM_BEAUTIFY_FLAG" val="#wm#"/>
  <p:tag name="KSO_WM_TEMPLATE_INDEX" val="40498833"/>
  <p:tag name="KSO_WM_TEMPLATE_CATEGORY" val="custom"/>
  <p:tag name="KSO_WM_TEMPLATE_MASTER_TYPE" val="0"/>
</p:tagLst>
</file>

<file path=ppt/tags/tag11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30"/>
  <p:tag name="KSO_WM_UNIT_TEXT_TYPE" val="1"/>
  <p:tag name="KSO_WM_UNIT_PRESET_TEXT" val="单击添加文档的标题"/>
</p:tagLst>
</file>

<file path=ppt/tags/tag120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40498833_1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29"/>
  <p:tag name="KSO_WM_UNIT_TEXT_TYPE" val="1"/>
  <p:tag name="KSO_WM_UNIT_PRESET_TEXT" val="WPS,a click to unlimited possibilities"/>
</p:tagLst>
</file>

<file path=ppt/tags/tag121.xml><?xml version="1.0" encoding="utf-8"?>
<p:tagLst xmlns:p="http://schemas.openxmlformats.org/presentationml/2006/main">
  <p:tag name="KSO_WM_UNIT_SUBTYPE" val="b"/>
  <p:tag name="KSO_WM_UNIT_TEXT_LAYER_COUNT" val="1"/>
  <p:tag name="KSO_WM_UNIT_PRESET_TEXT" val="汇报人：WPS"/>
  <p:tag name="KSO_WM_UNIT_NOCLEAR" val="0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custom40498833_1*f*1"/>
  <p:tag name="KSO_WM_TEMPLATE_CATEGORY" val="custom"/>
  <p:tag name="KSO_WM_TEMPLATE_INDEX" val="40498833"/>
  <p:tag name="KSO_WM_UNIT_LAYERLEVEL" val="1"/>
  <p:tag name="KSO_WM_TAG_VERSION" val="3.0"/>
  <p:tag name="KSO_WM_BEAUTIFY_FLAG" val="#wm#"/>
</p:tagLst>
</file>

<file path=ppt/tags/tag122.xml><?xml version="1.0" encoding="utf-8"?>
<p:tagLst xmlns:p="http://schemas.openxmlformats.org/presentationml/2006/main">
  <p:tag name="KSO_WM_SLIDE_TYPE" val="titl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TEMPLATE_THUMBS_INDEX" val="1、9"/>
  <p:tag name="KSO_WM_BEAUTIFY_FLAG" val="#wm#"/>
  <p:tag name="KSO_WM_TEMPLATE_INDEX" val="40498833"/>
  <p:tag name="KSO_WM_TEMPLATE_CATEGORY" val="custom"/>
  <p:tag name="KSO_WM_SLIDE_INDEX" val="1"/>
  <p:tag name="KSO_WM_SLIDE_ID" val="custom40498833_1"/>
  <p:tag name="KSO_WM_TEMPLATE_MASTER_TYPE" val="0"/>
  <p:tag name="KSO_WM_SLIDE_LAYOUT" val="a_b_f"/>
  <p:tag name="KSO_WM_SLIDE_LAYOUT_CNT" val="1_1_1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40498833_7*a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添加_x000B_章节标题"/>
  <p:tag name="KSO_WM_UNIT_NOCLEAR" val="0"/>
  <p:tag name="KSO_WM_UNIT_VALUE" val="16"/>
  <p:tag name="KSO_WM_UNIT_TYPE" val="a"/>
  <p:tag name="KSO_WM_UNIT_INDEX" val="1"/>
</p:tagLst>
</file>

<file path=ppt/tags/tag124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40498833_7*e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PRESET_TEXT" val="01"/>
  <p:tag name="KSO_WM_UNIT_NOCLEAR" val="0"/>
  <p:tag name="KSO_WM_UNIT_TYPE" val="e"/>
  <p:tag name="KSO_WM_UNIT_INDEX" val="1"/>
</p:tagLst>
</file>

<file path=ppt/tags/tag125.xml><?xml version="1.0" encoding="utf-8"?>
<p:tagLst xmlns:p="http://schemas.openxmlformats.org/presentationml/2006/main">
  <p:tag name="KSO_WM_BEAUTIFY_FLAG" val="#wm#"/>
  <p:tag name="KSO_WM_TEMPLATE_CATEGORY" val="custom"/>
  <p:tag name="KSO_WM_TEMPLATE_INDEX" val="40498833"/>
  <p:tag name="KSO_WM_SLIDE_ID" val="custom40498833_7"/>
  <p:tag name="KSO_WM_TEMPLATE_SUBCATEGORY" val="0"/>
  <p:tag name="KSO_WM_TEMPLATE_MASTER_TYPE" val="0"/>
  <p:tag name="KSO_WM_TEMPLATE_COLOR_TYPE" val="0"/>
  <p:tag name="KSO_WM_SLIDE_ITEM_CNT" val="0"/>
  <p:tag name="KSO_WM_SLIDE_INDEX" val="7"/>
  <p:tag name="KSO_WM_TAG_VERSION" val="3.0"/>
  <p:tag name="KSO_WM_SLIDE_LAYOUT" val="a_b_e"/>
  <p:tag name="KSO_WM_SLIDE_LAYOUT_CNT" val="1_1_1"/>
  <p:tag name="KSO_WM_SLIDE_TYPE" val="sectionTitle"/>
  <p:tag name="KSO_WM_SLIDE_SUBTYPE" val="pureTxt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40498833_7*a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添加_x000B_章节标题"/>
  <p:tag name="KSO_WM_UNIT_NOCLEAR" val="0"/>
  <p:tag name="KSO_WM_UNIT_VALUE" val="16"/>
  <p:tag name="KSO_WM_UNIT_TYPE" val="a"/>
  <p:tag name="KSO_WM_UNIT_INDEX" val="1"/>
</p:tagLst>
</file>

<file path=ppt/tags/tag127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40498833_7*e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PRESET_TEXT" val="01"/>
  <p:tag name="KSO_WM_UNIT_NOCLEAR" val="0"/>
  <p:tag name="KSO_WM_UNIT_TYPE" val="e"/>
  <p:tag name="KSO_WM_UNIT_INDEX" val="1"/>
</p:tagLst>
</file>

<file path=ppt/tags/tag128.xml><?xml version="1.0" encoding="utf-8"?>
<p:tagLst xmlns:p="http://schemas.openxmlformats.org/presentationml/2006/main">
  <p:tag name="KSO_WM_BEAUTIFY_FLAG" val="#wm#"/>
  <p:tag name="KSO_WM_TEMPLATE_CATEGORY" val="custom"/>
  <p:tag name="KSO_WM_TEMPLATE_INDEX" val="40498833"/>
  <p:tag name="KSO_WM_SLIDE_ID" val="custom40498833_7"/>
  <p:tag name="KSO_WM_TEMPLATE_SUBCATEGORY" val="0"/>
  <p:tag name="KSO_WM_TEMPLATE_MASTER_TYPE" val="0"/>
  <p:tag name="KSO_WM_TEMPLATE_COLOR_TYPE" val="0"/>
  <p:tag name="KSO_WM_SLIDE_ITEM_CNT" val="0"/>
  <p:tag name="KSO_WM_SLIDE_INDEX" val="7"/>
  <p:tag name="KSO_WM_TAG_VERSION" val="3.0"/>
  <p:tag name="KSO_WM_SLIDE_LAYOUT" val="a_b_e"/>
  <p:tag name="KSO_WM_SLIDE_LAYOUT_CNT" val="1_1_1"/>
  <p:tag name="KSO_WM_SLIDE_TYPE" val="sectionTitle"/>
  <p:tag name="KSO_WM_SLIDE_SUBTYPE" val="pureTxt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40498833_7*a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添加_x000B_章节标题"/>
  <p:tag name="KSO_WM_UNIT_NOCLEAR" val="0"/>
  <p:tag name="KSO_WM_UNIT_VALUE" val="16"/>
  <p:tag name="KSO_WM_UNIT_TYPE" val="a"/>
  <p:tag name="KSO_WM_UNIT_INDEX" val="1"/>
</p:tagLst>
</file>

<file path=ppt/tags/tag130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40498833_7*e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PRESET_TEXT" val="01"/>
  <p:tag name="KSO_WM_UNIT_NOCLEAR" val="0"/>
  <p:tag name="KSO_WM_UNIT_TYPE" val="e"/>
  <p:tag name="KSO_WM_UNIT_INDEX" val="1"/>
</p:tagLst>
</file>

<file path=ppt/tags/tag131.xml><?xml version="1.0" encoding="utf-8"?>
<p:tagLst xmlns:p="http://schemas.openxmlformats.org/presentationml/2006/main">
  <p:tag name="KSO_WM_BEAUTIFY_FLAG" val="#wm#"/>
  <p:tag name="KSO_WM_TEMPLATE_CATEGORY" val="custom"/>
  <p:tag name="KSO_WM_TEMPLATE_INDEX" val="40498833"/>
  <p:tag name="KSO_WM_SLIDE_ID" val="custom40498833_7"/>
  <p:tag name="KSO_WM_TEMPLATE_SUBCATEGORY" val="0"/>
  <p:tag name="KSO_WM_TEMPLATE_MASTER_TYPE" val="0"/>
  <p:tag name="KSO_WM_TEMPLATE_COLOR_TYPE" val="0"/>
  <p:tag name="KSO_WM_SLIDE_ITEM_CNT" val="0"/>
  <p:tag name="KSO_WM_SLIDE_INDEX" val="7"/>
  <p:tag name="KSO_WM_TAG_VERSION" val="3.0"/>
  <p:tag name="KSO_WM_SLIDE_LAYOUT" val="a_b_e"/>
  <p:tag name="KSO_WM_SLIDE_LAYOUT_CNT" val="1_1_1"/>
  <p:tag name="KSO_WM_SLIDE_TYPE" val="sectionTitle"/>
  <p:tag name="KSO_WM_SLIDE_SUBTYPE" val="pureTxt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custom40498833_7*a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添加_x000B_章节标题"/>
  <p:tag name="KSO_WM_UNIT_NOCLEAR" val="0"/>
  <p:tag name="KSO_WM_UNIT_VALUE" val="16"/>
  <p:tag name="KSO_WM_UNIT_TYPE" val="a"/>
  <p:tag name="KSO_WM_UNIT_INDEX" val="1"/>
</p:tagLst>
</file>

<file path=ppt/tags/tag133.xml><?xml version="1.0" encoding="utf-8"?>
<p:tagLst xmlns:p="http://schemas.openxmlformats.org/presentationml/2006/main">
  <p:tag name="KSO_WM_UNIT_HIGHLIGHT" val="0"/>
  <p:tag name="KSO_WM_UNIT_COMPATIBLE" val="1"/>
  <p:tag name="KSO_WM_UNIT_DIAGRAM_ISNUMVISUAL" val="0"/>
  <p:tag name="KSO_WM_UNIT_DIAGRAM_ISREFERUNIT" val="0"/>
  <p:tag name="KSO_WM_UNIT_ID" val="custom40498833_7*e*1"/>
  <p:tag name="KSO_WM_TEMPLATE_CATEGORY" val="custom"/>
  <p:tag name="KSO_WM_TEMPLATE_INDEX" val="40498833"/>
  <p:tag name="KSO_WM_UNIT_LAYERLEVEL" val="1"/>
  <p:tag name="KSO_WM_TAG_VERSION" val="3.0"/>
  <p:tag name="KSO_WM_BEAUTIFY_FLAG" val="#wm#"/>
  <p:tag name="KSO_WM_UNIT_PRESET_TEXT" val="01"/>
  <p:tag name="KSO_WM_UNIT_NOCLEAR" val="0"/>
  <p:tag name="KSO_WM_UNIT_TYPE" val="e"/>
  <p:tag name="KSO_WM_UNIT_INDEX" val="1"/>
</p:tagLst>
</file>

<file path=ppt/tags/tag134.xml><?xml version="1.0" encoding="utf-8"?>
<p:tagLst xmlns:p="http://schemas.openxmlformats.org/presentationml/2006/main">
  <p:tag name="KSO_WM_BEAUTIFY_FLAG" val="#wm#"/>
  <p:tag name="KSO_WM_TEMPLATE_CATEGORY" val="custom"/>
  <p:tag name="KSO_WM_TEMPLATE_INDEX" val="40498833"/>
  <p:tag name="KSO_WM_SLIDE_ID" val="custom40498833_7"/>
  <p:tag name="KSO_WM_TEMPLATE_SUBCATEGORY" val="0"/>
  <p:tag name="KSO_WM_TEMPLATE_MASTER_TYPE" val="0"/>
  <p:tag name="KSO_WM_TEMPLATE_COLOR_TYPE" val="0"/>
  <p:tag name="KSO_WM_SLIDE_ITEM_CNT" val="0"/>
  <p:tag name="KSO_WM_SLIDE_INDEX" val="7"/>
  <p:tag name="KSO_WM_TAG_VERSION" val="3.0"/>
  <p:tag name="KSO_WM_SLIDE_LAYOUT" val="a_b_e"/>
  <p:tag name="KSO_WM_SLIDE_LAYOUT_CNT" val="1_1_1"/>
  <p:tag name="KSO_WM_SLIDE_TYPE" val="sectionTitle"/>
  <p:tag name="KSO_WM_SLIDE_SUBTYPE" val="pureTxt"/>
</p:tagLst>
</file>

<file path=ppt/tags/tag13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29"/>
  <p:tag name="KSO_WM_UNIT_TEXT_TYPE" val="1"/>
  <p:tag name="KSO_WM_UNIT_PRESET_TEXT" val="单击此处添加标题"/>
</p:tagLst>
</file>

<file path=ppt/tags/tag136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40498833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VALUE" val="340"/>
  <p:tag name="KSO_WM_UNIT_TEXT_TYPE" val="1"/>
  <p:tag name="KSO_WM_UNIT_PRESET_TEXT" val="单击此处添加文本"/>
  <p:tag name="KSO_WM_UNIT_TEXT_LAYER_COUNT" val="1"/>
</p:tagLst>
</file>

<file path=ppt/tags/tag137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8833"/>
  <p:tag name="KSO_WM_TEMPLATE_CATEGORY" val="custom"/>
  <p:tag name="KSO_WM_SLIDE_INDEX" val="8"/>
  <p:tag name="KSO_WM_SLIDE_ID" val="custom40498833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38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29"/>
  <p:tag name="KSO_WM_UNIT_TEXT_TYPE" val="1"/>
  <p:tag name="KSO_WM_UNIT_PRESET_TEXT" val="单击此处添加标题"/>
</p:tagLst>
</file>

<file path=ppt/tags/tag139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ID" val="custom40498833_8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VALUE" val="340"/>
  <p:tag name="KSO_WM_UNIT_TEXT_TYPE" val="1"/>
  <p:tag name="KSO_WM_UNIT_PRESET_TEXT" val="单击此处添加文本"/>
  <p:tag name="KSO_WM_UNIT_TEXT_LAYER_COUNT" val="1"/>
</p:tagLst>
</file>

<file path=ppt/tags/tag140.xml><?xml version="1.0" encoding="utf-8"?>
<p:tagLst xmlns:p="http://schemas.openxmlformats.org/presentationml/2006/main">
  <p:tag name="KSO_WM_SLIDE_TYPE" val="text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8833"/>
  <p:tag name="KSO_WM_TEMPLATE_CATEGORY" val="custom"/>
  <p:tag name="KSO_WM_SLIDE_INDEX" val="8"/>
  <p:tag name="KSO_WM_SLIDE_ID" val="custom40498833_8"/>
  <p:tag name="KSO_WM_TEMPLATE_MASTER_TYPE" val="0"/>
  <p:tag name="KSO_WM_SLIDE_LAYOUT" val="a_f"/>
  <p:tag name="KSO_WM_SLIDE_LAYOUT_CNT" val="1_1"/>
  <p:tag name="KSO_WM_SLIDE_SIZE" val="850*457"/>
  <p:tag name="KSO_WM_SLIDE_POSITION" val="54*28"/>
</p:tagLst>
</file>

<file path=ppt/tags/tag1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ID" val="custom40498833_9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PRESET_TEXT" val="THANK YOU"/>
</p:tagLst>
</file>

<file path=ppt/tags/tag142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ID" val="custom40498833_9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98833"/>
  <p:tag name="KSO_WM_TEMPLATE_CATEGORY" val="custom"/>
  <p:tag name="KSO_WM_UNIT_ISCONTENTSTITLE" val="0"/>
  <p:tag name="KSO_WM_UNIT_VALUE" val="8"/>
  <p:tag name="KSO_WM_UNIT_PRESET_TEXT" val="WPS,a click to unlimited possibilities"/>
</p:tagLst>
</file>

<file path=ppt/tags/tag143.xml><?xml version="1.0" encoding="utf-8"?>
<p:tagLst xmlns:p="http://schemas.openxmlformats.org/presentationml/2006/main">
  <p:tag name="KSO_WM_SLIDE_TYPE" val="endPage"/>
  <p:tag name="KSO_WM_TEMPLATE_SUBCATEGORY" val="29"/>
  <p:tag name="KSO_WM_TEMPLATE_COLOR_TYPE" val="0"/>
  <p:tag name="KSO_WM_TAG_VERSION" val="3.0"/>
  <p:tag name="KSO_WM_SLIDE_SUBTYPE" val="pureTxt"/>
  <p:tag name="KSO_WM_SLIDE_ITEM_CNT" val="0"/>
  <p:tag name="KSO_WM_BEAUTIFY_FLAG" val="#wm#"/>
  <p:tag name="KSO_WM_TEMPLATE_INDEX" val="40498833"/>
  <p:tag name="KSO_WM_TEMPLATE_CATEGORY" val="custom"/>
  <p:tag name="KSO_WM_SLIDE_INDEX" val="9"/>
  <p:tag name="KSO_WM_SLIDE_ID" val="custom40498833_9"/>
  <p:tag name="KSO_WM_TEMPLATE_MASTER_TYPE" val="0"/>
  <p:tag name="KSO_WM_SLIDE_LAYOUT" val="a_b"/>
  <p:tag name="KSO_WM_SLIDE_LAYOUT_CNT" val="1_1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现代简约星环线条职场办公">
  <a:themeElements>
    <a:clrScheme name="自定义 599">
      <a:dk1>
        <a:srgbClr val="000000"/>
      </a:dk1>
      <a:lt1>
        <a:srgbClr val="FFFFFF"/>
      </a:lt1>
      <a:dk2>
        <a:srgbClr val="000146"/>
      </a:dk2>
      <a:lt2>
        <a:srgbClr val="F0EFF4"/>
      </a:lt2>
      <a:accent1>
        <a:srgbClr val="7174FF"/>
      </a:accent1>
      <a:accent2>
        <a:srgbClr val="0098F5"/>
      </a:accent2>
      <a:accent3>
        <a:srgbClr val="00AFE2"/>
      </a:accent3>
      <a:accent4>
        <a:srgbClr val="00BECC"/>
      </a:accent4>
      <a:accent5>
        <a:srgbClr val="00C9B7"/>
      </a:accent5>
      <a:accent6>
        <a:srgbClr val="4AD0A7"/>
      </a:accent6>
      <a:hlink>
        <a:srgbClr val="0026E5"/>
      </a:hlink>
      <a:folHlink>
        <a:srgbClr val="7E1FAD"/>
      </a:folHlink>
    </a:clrScheme>
    <a:fontScheme name="自定义 29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653</Words>
  <Application>WPS 演示</Application>
  <PresentationFormat>宽屏</PresentationFormat>
  <Paragraphs>39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8</vt:i4>
      </vt:variant>
    </vt:vector>
  </HeadingPairs>
  <TitlesOfParts>
    <vt:vector size="16" baseType="lpstr">
      <vt:lpstr>Arial</vt:lpstr>
      <vt:lpstr>宋体</vt:lpstr>
      <vt:lpstr>Wingdings</vt:lpstr>
      <vt:lpstr>微软雅黑</vt:lpstr>
      <vt:lpstr>Arial Unicode MS</vt:lpstr>
      <vt:lpstr>Calibri</vt:lpstr>
      <vt:lpstr>WPS</vt:lpstr>
      <vt:lpstr>现代简约星环线条职场办公</vt:lpstr>
      <vt:lpstr>电镀气泡原因追溯</vt:lpstr>
      <vt:lpstr>电镀厂最头疼的疑难杂症，一定是莫名起泡。成品抽检批量报废、返工损耗翻倍、客户退货扣款，短时间找不到问题根源，耗人耗时。所有工序看似按标准操作，瑕疵却反复出现，到底是哪一步藏了“隐形凶手”？</vt:lpstr>
      <vt:lpstr>快速定位起泡工序：通过刮开起泡位置镀层（太小的可以用切片），确定是哪一道工序间产生起泡 到底材则为前处理至第一道工序间 未到底材则为两道电镀工序间</vt:lpstr>
      <vt:lpstr>根据起泡的不良比率判断是否为操作原因  如果起泡的比率很低，只有1%甚至更低，那么更可能为操作的原因（特殊情况除外）  </vt:lpstr>
      <vt:lpstr>根据起泡的位置，形状等判断产生的原因 例如：盲孔边，缝隙边缘，大概率为清洗不净导致 边角，孔边，产品下沿，倒角大概率为除油不净，积水位反应等 机加面，平面起泡大概率为碱蚀时间短，锌置换碱度不足等 大片脱皮，毫无结合力：要考虑化学镍是否浓度过低，周期太长等 </vt:lpstr>
      <vt:lpstr>判断实例</vt:lpstr>
      <vt:lpstr>判断实例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程海</dc:creator>
  <cp:lastModifiedBy>程海</cp:lastModifiedBy>
  <cp:revision>7</cp:revision>
  <dcterms:created xsi:type="dcterms:W3CDTF">2023-08-09T12:44:00Z</dcterms:created>
  <dcterms:modified xsi:type="dcterms:W3CDTF">2026-07-29T09:01:58Z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F025A6C255F54A2FA53CC1E05F046CD0_12</vt:lpwstr>
  </property>
</Properties>
</file>