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9" r:id="rId6"/>
    <p:sldId id="261" r:id="rId7"/>
    <p:sldId id="262" r:id="rId8"/>
    <p:sldId id="260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5" Type="http://schemas.openxmlformats.org/officeDocument/2006/relationships/tags" Target="../tags/tag40.xml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tags" Target="../tags/tag86.xml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浅色3"/>
          <p:cNvSpPr/>
          <p:nvPr userDrawn="1">
            <p:custDataLst>
              <p:tags r:id="rId3"/>
            </p:custDataLst>
          </p:nvPr>
        </p:nvSpPr>
        <p:spPr>
          <a:xfrm rot="1200000">
            <a:off x="129927" y="-1865305"/>
            <a:ext cx="11849100" cy="10499277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60" h="16534">
                <a:moveTo>
                  <a:pt x="16461" y="0"/>
                </a:moveTo>
                <a:lnTo>
                  <a:pt x="16495" y="27"/>
                </a:lnTo>
                <a:cubicBezTo>
                  <a:pt x="16536" y="60"/>
                  <a:pt x="16577" y="94"/>
                  <a:pt x="16617" y="128"/>
                </a:cubicBezTo>
                <a:lnTo>
                  <a:pt x="16670" y="174"/>
                </a:lnTo>
                <a:lnTo>
                  <a:pt x="18660" y="5641"/>
                </a:lnTo>
                <a:lnTo>
                  <a:pt x="18660" y="10741"/>
                </a:lnTo>
                <a:lnTo>
                  <a:pt x="2742" y="16534"/>
                </a:lnTo>
                <a:lnTo>
                  <a:pt x="2734" y="16529"/>
                </a:lnTo>
                <a:cubicBezTo>
                  <a:pt x="2477" y="16369"/>
                  <a:pt x="2234" y="16190"/>
                  <a:pt x="2007" y="15993"/>
                </a:cubicBezTo>
                <a:lnTo>
                  <a:pt x="1990" y="15978"/>
                </a:lnTo>
                <a:lnTo>
                  <a:pt x="0" y="10511"/>
                </a:lnTo>
                <a:lnTo>
                  <a:pt x="0" y="5991"/>
                </a:lnTo>
                <a:lnTo>
                  <a:pt x="14125" y="850"/>
                </a:lnTo>
                <a:lnTo>
                  <a:pt x="16461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25" name="深色3"/>
          <p:cNvSpPr/>
          <p:nvPr userDrawn="1">
            <p:custDataLst>
              <p:tags r:id="rId4"/>
            </p:custDataLst>
          </p:nvPr>
        </p:nvSpPr>
        <p:spPr>
          <a:xfrm rot="1200000">
            <a:off x="133223" y="-1864724"/>
            <a:ext cx="11849100" cy="10480005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60" h="16504">
                <a:moveTo>
                  <a:pt x="16461" y="0"/>
                </a:moveTo>
                <a:lnTo>
                  <a:pt x="16495" y="27"/>
                </a:lnTo>
                <a:cubicBezTo>
                  <a:pt x="16536" y="60"/>
                  <a:pt x="16577" y="94"/>
                  <a:pt x="16617" y="128"/>
                </a:cubicBezTo>
                <a:lnTo>
                  <a:pt x="16669" y="173"/>
                </a:lnTo>
                <a:lnTo>
                  <a:pt x="18660" y="5643"/>
                </a:lnTo>
                <a:lnTo>
                  <a:pt x="18660" y="10693"/>
                </a:lnTo>
                <a:lnTo>
                  <a:pt x="2694" y="16504"/>
                </a:lnTo>
                <a:lnTo>
                  <a:pt x="2675" y="16492"/>
                </a:lnTo>
                <a:cubicBezTo>
                  <a:pt x="2449" y="16347"/>
                  <a:pt x="2233" y="16187"/>
                  <a:pt x="2030" y="16012"/>
                </a:cubicBezTo>
                <a:lnTo>
                  <a:pt x="1981" y="15970"/>
                </a:lnTo>
                <a:lnTo>
                  <a:pt x="0" y="10527"/>
                </a:lnTo>
                <a:lnTo>
                  <a:pt x="0" y="5991"/>
                </a:lnTo>
                <a:lnTo>
                  <a:pt x="16461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9" name="浅色2"/>
          <p:cNvSpPr/>
          <p:nvPr userDrawn="1">
            <p:custDataLst>
              <p:tags r:id="rId5"/>
            </p:custDataLst>
          </p:nvPr>
        </p:nvSpPr>
        <p:spPr>
          <a:xfrm rot="1200000">
            <a:off x="1313258" y="-1283901"/>
            <a:ext cx="9513570" cy="9250936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982" h="14568">
                <a:moveTo>
                  <a:pt x="12118" y="0"/>
                </a:moveTo>
                <a:lnTo>
                  <a:pt x="12145" y="11"/>
                </a:lnTo>
                <a:cubicBezTo>
                  <a:pt x="13809" y="691"/>
                  <a:pt x="14982" y="2326"/>
                  <a:pt x="14982" y="4235"/>
                </a:cubicBezTo>
                <a:lnTo>
                  <a:pt x="14982" y="10095"/>
                </a:lnTo>
                <a:cubicBezTo>
                  <a:pt x="14982" y="10213"/>
                  <a:pt x="14978" y="10330"/>
                  <a:pt x="14969" y="10446"/>
                </a:cubicBezTo>
                <a:lnTo>
                  <a:pt x="14968" y="10456"/>
                </a:lnTo>
                <a:lnTo>
                  <a:pt x="3669" y="14568"/>
                </a:lnTo>
                <a:lnTo>
                  <a:pt x="3642" y="14563"/>
                </a:lnTo>
                <a:cubicBezTo>
                  <a:pt x="1563" y="14138"/>
                  <a:pt x="0" y="12299"/>
                  <a:pt x="0" y="10095"/>
                </a:cubicBezTo>
                <a:lnTo>
                  <a:pt x="0" y="4411"/>
                </a:lnTo>
                <a:lnTo>
                  <a:pt x="12118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23" name="深色2"/>
          <p:cNvSpPr/>
          <p:nvPr userDrawn="1">
            <p:custDataLst>
              <p:tags r:id="rId6"/>
            </p:custDataLst>
          </p:nvPr>
        </p:nvSpPr>
        <p:spPr>
          <a:xfrm rot="1200000">
            <a:off x="1312530" y="-1284029"/>
            <a:ext cx="9513570" cy="9255193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982" h="14575">
                <a:moveTo>
                  <a:pt x="12118" y="0"/>
                </a:moveTo>
                <a:lnTo>
                  <a:pt x="12145" y="11"/>
                </a:lnTo>
                <a:cubicBezTo>
                  <a:pt x="13809" y="691"/>
                  <a:pt x="14982" y="2326"/>
                  <a:pt x="14982" y="4235"/>
                </a:cubicBezTo>
                <a:lnTo>
                  <a:pt x="14982" y="10095"/>
                </a:lnTo>
                <a:cubicBezTo>
                  <a:pt x="14982" y="10213"/>
                  <a:pt x="14978" y="10330"/>
                  <a:pt x="14969" y="10446"/>
                </a:cubicBezTo>
                <a:lnTo>
                  <a:pt x="14968" y="10456"/>
                </a:lnTo>
                <a:lnTo>
                  <a:pt x="7496" y="13175"/>
                </a:lnTo>
                <a:lnTo>
                  <a:pt x="7502" y="13192"/>
                </a:lnTo>
                <a:lnTo>
                  <a:pt x="3703" y="14575"/>
                </a:lnTo>
                <a:lnTo>
                  <a:pt x="3698" y="14574"/>
                </a:lnTo>
                <a:cubicBezTo>
                  <a:pt x="1591" y="14171"/>
                  <a:pt x="0" y="12318"/>
                  <a:pt x="0" y="10095"/>
                </a:cubicBezTo>
                <a:lnTo>
                  <a:pt x="0" y="4411"/>
                </a:lnTo>
                <a:lnTo>
                  <a:pt x="12118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8" name="任意多边形: 形状 10"/>
          <p:cNvSpPr/>
          <p:nvPr userDrawn="1">
            <p:custDataLst>
              <p:tags r:id="rId7"/>
            </p:custDataLst>
          </p:nvPr>
        </p:nvSpPr>
        <p:spPr>
          <a:xfrm rot="20940000">
            <a:off x="1680845" y="83185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9" name="任意多边形: 形状 10"/>
          <p:cNvSpPr/>
          <p:nvPr userDrawn="1">
            <p:custDataLst>
              <p:tags r:id="rId8"/>
            </p:custDataLst>
          </p:nvPr>
        </p:nvSpPr>
        <p:spPr>
          <a:xfrm rot="20940000">
            <a:off x="1680845" y="83185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9"/>
            </p:custDataLst>
          </p:nvPr>
        </p:nvSpPr>
        <p:spPr>
          <a:xfrm rot="2280000">
            <a:off x="9412605" y="433387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任意多边形: 形状 7" descr="我的"/>
          <p:cNvSpPr/>
          <p:nvPr userDrawn="1">
            <p:custDataLst>
              <p:tags r:id="rId10"/>
            </p:custDataLst>
          </p:nvPr>
        </p:nvSpPr>
        <p:spPr>
          <a:xfrm rot="2280000">
            <a:off x="9412605" y="433387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1" name="浅色1"/>
          <p:cNvSpPr/>
          <p:nvPr userDrawn="1">
            <p:custDataLst>
              <p:tags r:id="rId11"/>
            </p:custDataLst>
          </p:nvPr>
        </p:nvSpPr>
        <p:spPr>
          <a:xfrm rot="1200000">
            <a:off x="2508250" y="-317500"/>
            <a:ext cx="7175500" cy="7175500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00" h="11300">
                <a:moveTo>
                  <a:pt x="6116" y="0"/>
                </a:moveTo>
                <a:lnTo>
                  <a:pt x="8117" y="0"/>
                </a:lnTo>
                <a:cubicBezTo>
                  <a:pt x="9875" y="0"/>
                  <a:pt x="11300" y="1425"/>
                  <a:pt x="11300" y="3183"/>
                </a:cubicBezTo>
                <a:lnTo>
                  <a:pt x="11300" y="8117"/>
                </a:lnTo>
                <a:cubicBezTo>
                  <a:pt x="11300" y="8721"/>
                  <a:pt x="11132" y="9286"/>
                  <a:pt x="10839" y="9767"/>
                </a:cubicBezTo>
                <a:lnTo>
                  <a:pt x="10834" y="9776"/>
                </a:lnTo>
                <a:lnTo>
                  <a:pt x="6646" y="11300"/>
                </a:lnTo>
                <a:lnTo>
                  <a:pt x="3183" y="11300"/>
                </a:lnTo>
                <a:cubicBezTo>
                  <a:pt x="1425" y="11300"/>
                  <a:pt x="0" y="9875"/>
                  <a:pt x="0" y="8117"/>
                </a:cubicBezTo>
                <a:lnTo>
                  <a:pt x="0" y="3183"/>
                </a:lnTo>
                <a:cubicBezTo>
                  <a:pt x="0" y="2840"/>
                  <a:pt x="54" y="2509"/>
                  <a:pt x="155" y="2199"/>
                </a:cubicBezTo>
                <a:lnTo>
                  <a:pt x="166" y="2165"/>
                </a:lnTo>
                <a:lnTo>
                  <a:pt x="611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2" name="深色1"/>
          <p:cNvSpPr/>
          <p:nvPr userDrawn="1">
            <p:custDataLst>
              <p:tags r:id="rId12"/>
            </p:custDataLst>
          </p:nvPr>
        </p:nvSpPr>
        <p:spPr>
          <a:xfrm rot="1200000">
            <a:off x="2508250" y="-317500"/>
            <a:ext cx="7175500" cy="7175500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00" h="11300">
                <a:moveTo>
                  <a:pt x="6116" y="0"/>
                </a:moveTo>
                <a:lnTo>
                  <a:pt x="8117" y="0"/>
                </a:lnTo>
                <a:cubicBezTo>
                  <a:pt x="9875" y="0"/>
                  <a:pt x="11300" y="1425"/>
                  <a:pt x="11300" y="3183"/>
                </a:cubicBezTo>
                <a:lnTo>
                  <a:pt x="11300" y="8117"/>
                </a:lnTo>
                <a:cubicBezTo>
                  <a:pt x="11300" y="8721"/>
                  <a:pt x="11132" y="9286"/>
                  <a:pt x="10839" y="9767"/>
                </a:cubicBezTo>
                <a:lnTo>
                  <a:pt x="10834" y="9776"/>
                </a:lnTo>
                <a:lnTo>
                  <a:pt x="6646" y="11300"/>
                </a:lnTo>
                <a:lnTo>
                  <a:pt x="3183" y="11300"/>
                </a:lnTo>
                <a:cubicBezTo>
                  <a:pt x="1425" y="11300"/>
                  <a:pt x="0" y="9875"/>
                  <a:pt x="0" y="8117"/>
                </a:cubicBezTo>
                <a:lnTo>
                  <a:pt x="0" y="3183"/>
                </a:lnTo>
                <a:cubicBezTo>
                  <a:pt x="0" y="2840"/>
                  <a:pt x="54" y="2509"/>
                  <a:pt x="155" y="2199"/>
                </a:cubicBezTo>
                <a:lnTo>
                  <a:pt x="166" y="2165"/>
                </a:lnTo>
                <a:lnTo>
                  <a:pt x="6116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1" name="椭圆 30"/>
          <p:cNvSpPr/>
          <p:nvPr userDrawn="1">
            <p:custDataLst>
              <p:tags r:id="rId13"/>
            </p:custDataLst>
          </p:nvPr>
        </p:nvSpPr>
        <p:spPr>
          <a:xfrm>
            <a:off x="720725" y="21151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4"/>
            </p:custDataLst>
          </p:nvPr>
        </p:nvSpPr>
        <p:spPr>
          <a:xfrm>
            <a:off x="3936365" y="4739640"/>
            <a:ext cx="334645" cy="334645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>
            <p:custDataLst>
              <p:tags r:id="rId15"/>
            </p:custDataLst>
          </p:nvPr>
        </p:nvSpPr>
        <p:spPr>
          <a:xfrm>
            <a:off x="10546080" y="976630"/>
            <a:ext cx="449580" cy="4495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16"/>
            </p:custDataLst>
          </p:nvPr>
        </p:nvSpPr>
        <p:spPr>
          <a:xfrm>
            <a:off x="8641715" y="20389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2456815" y="1972310"/>
            <a:ext cx="7278370" cy="1929765"/>
          </a:xfrm>
        </p:spPr>
        <p:txBody>
          <a:bodyPr wrap="square" anchor="b" anchorCtr="0">
            <a:normAutofit/>
            <a:scene3d>
              <a:camera prst="orthographicFront">
                <a:rot lat="1200000" lon="0" rev="0"/>
              </a:camera>
              <a:lightRig rig="threePt" dir="t"/>
            </a:scene3d>
          </a:bodyPr>
          <a:lstStyle>
            <a:lvl1pPr algn="ctr">
              <a:lnSpc>
                <a:spcPct val="100000"/>
              </a:lnSpc>
              <a:defRPr sz="660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2837180" y="3955415"/>
            <a:ext cx="6518910" cy="581660"/>
          </a:xfrm>
        </p:spPr>
        <p:txBody>
          <a:bodyPr wrap="square" anchor="t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rgbClr val="111111">
                    <a:alpha val="50000"/>
                  </a:srgb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30" name="署名占位符 10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4556125" y="5737225"/>
            <a:ext cx="3079750" cy="619125"/>
          </a:xfrm>
          <a:prstGeom prst="roundRect">
            <a:avLst>
              <a:gd name="adj" fmla="val 0"/>
            </a:avLst>
          </a:prstGeom>
        </p:spPr>
        <p:txBody>
          <a:bodyPr vert="horz" wrap="square" lIns="0" tIns="0" rIns="0" bIns="0" numCol="1" spcCol="0" rtlCol="0" fromWordArt="0" anchor="b" anchorCtr="0" forceAA="0" compatLnSpc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rgbClr val="262626">
                    <a:alpha val="50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>
                <a:sym typeface="+mn-ea"/>
              </a:rPr>
              <a:t>署名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 userDrawn="1">
            <p:custDataLst>
              <p:tags r:id="rId3"/>
            </p:custDataLst>
          </p:nvPr>
        </p:nvSpPr>
        <p:spPr>
          <a:xfrm>
            <a:off x="10778402" y="0"/>
            <a:ext cx="1413598" cy="6858000"/>
          </a:xfrm>
          <a:custGeom>
            <a:avLst/>
            <a:gdLst>
              <a:gd name="adj" fmla="val 2431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26" h="10800">
                <a:moveTo>
                  <a:pt x="85" y="0"/>
                </a:moveTo>
                <a:lnTo>
                  <a:pt x="2226" y="0"/>
                </a:lnTo>
                <a:lnTo>
                  <a:pt x="2226" y="10800"/>
                </a:lnTo>
                <a:lnTo>
                  <a:pt x="0" y="10800"/>
                </a:lnTo>
                <a:lnTo>
                  <a:pt x="8" y="10781"/>
                </a:lnTo>
                <a:cubicBezTo>
                  <a:pt x="732" y="9100"/>
                  <a:pt x="1132" y="7247"/>
                  <a:pt x="1132" y="5300"/>
                </a:cubicBezTo>
                <a:cubicBezTo>
                  <a:pt x="1132" y="3456"/>
                  <a:pt x="772" y="1694"/>
                  <a:pt x="119" y="84"/>
                </a:cubicBezTo>
                <a:lnTo>
                  <a:pt x="85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9" name="椭圆 18" hidden="1"/>
          <p:cNvSpPr/>
          <p:nvPr userDrawn="1">
            <p:custDataLst>
              <p:tags r:id="rId4"/>
            </p:custDataLst>
          </p:nvPr>
        </p:nvSpPr>
        <p:spPr>
          <a:xfrm>
            <a:off x="490855" y="1174750"/>
            <a:ext cx="4381500" cy="4381500"/>
          </a:xfrm>
          <a:prstGeom prst="ellipse">
            <a:avLst/>
          </a:pr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2" name="椭圆 21"/>
          <p:cNvSpPr/>
          <p:nvPr userDrawn="1">
            <p:custDataLst>
              <p:tags r:id="rId5"/>
            </p:custDataLst>
          </p:nvPr>
        </p:nvSpPr>
        <p:spPr>
          <a:xfrm>
            <a:off x="490855" y="1174750"/>
            <a:ext cx="4381500" cy="4381500"/>
          </a:xfrm>
          <a:prstGeom prst="ellipse">
            <a:avLst/>
          </a:pr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30" name="椭圆 29"/>
          <p:cNvSpPr/>
          <p:nvPr userDrawn="1">
            <p:custDataLst>
              <p:tags r:id="rId6"/>
            </p:custDataLst>
          </p:nvPr>
        </p:nvSpPr>
        <p:spPr>
          <a:xfrm>
            <a:off x="1221105" y="1905000"/>
            <a:ext cx="2921000" cy="2921000"/>
          </a:xfrm>
          <a:prstGeom prst="ellipse">
            <a:avLst/>
          </a:prstGeom>
          <a:gradFill flip="none" rotWithShape="1">
            <a:gsLst>
              <a:gs pos="50000">
                <a:srgbClr val="F0EFF4"/>
              </a:gs>
              <a:gs pos="100000">
                <a:srgbClr val="F2F2F2"/>
              </a:gs>
            </a:gsLst>
            <a:lin ang="2700000" scaled="1"/>
            <a:tileRect/>
          </a:gradFill>
          <a:ln>
            <a:noFill/>
          </a:ln>
          <a:effectLst>
            <a:innerShdw blurRad="254000" dist="127000" dir="13500000">
              <a:srgbClr val="FFFFFF">
                <a:alpha val="14000"/>
              </a:srgb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>
              <a:sym typeface="+mn-ea"/>
            </a:endParaRPr>
          </a:p>
        </p:txBody>
      </p:sp>
      <p:sp>
        <p:nvSpPr>
          <p:cNvPr id="31" name="椭圆 30"/>
          <p:cNvSpPr/>
          <p:nvPr userDrawn="1">
            <p:custDataLst>
              <p:tags r:id="rId7"/>
            </p:custDataLst>
          </p:nvPr>
        </p:nvSpPr>
        <p:spPr>
          <a:xfrm>
            <a:off x="4038600" y="402780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0"/>
          <p:cNvSpPr/>
          <p:nvPr userDrawn="1">
            <p:custDataLst>
              <p:tags r:id="rId8"/>
            </p:custDataLst>
          </p:nvPr>
        </p:nvSpPr>
        <p:spPr>
          <a:xfrm rot="20340000">
            <a:off x="526415" y="4138295"/>
            <a:ext cx="756285" cy="75628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3" name="任意多边形: 形状 10"/>
          <p:cNvSpPr/>
          <p:nvPr userDrawn="1">
            <p:custDataLst>
              <p:tags r:id="rId9"/>
            </p:custDataLst>
          </p:nvPr>
        </p:nvSpPr>
        <p:spPr>
          <a:xfrm rot="20340000">
            <a:off x="526415" y="4138295"/>
            <a:ext cx="756285" cy="75628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10"/>
            </p:custDataLst>
          </p:nvPr>
        </p:nvSpPr>
        <p:spPr>
          <a:xfrm rot="2280000">
            <a:off x="10688955" y="572770"/>
            <a:ext cx="825500" cy="825500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任意多边形: 形状 7" descr="我的"/>
          <p:cNvSpPr/>
          <p:nvPr userDrawn="1">
            <p:custDataLst>
              <p:tags r:id="rId11"/>
            </p:custDataLst>
          </p:nvPr>
        </p:nvSpPr>
        <p:spPr>
          <a:xfrm rot="2280000">
            <a:off x="10688955" y="572770"/>
            <a:ext cx="825500" cy="825500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1393190" y="2843530"/>
            <a:ext cx="2576830" cy="967740"/>
          </a:xfrm>
        </p:spPr>
        <p:txBody>
          <a:bodyPr wrap="square" anchor="ctr">
            <a:normAutofit/>
          </a:bodyPr>
          <a:lstStyle>
            <a:lvl1pPr algn="ctr">
              <a:defRPr sz="480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96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浅色1"/>
          <p:cNvSpPr/>
          <p:nvPr userDrawn="1">
            <p:custDataLst>
              <p:tags r:id="rId3"/>
            </p:custDataLst>
          </p:nvPr>
        </p:nvSpPr>
        <p:spPr>
          <a:xfrm rot="1200000">
            <a:off x="10186976" y="4011031"/>
            <a:ext cx="2355829" cy="3350881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10" h="5277">
                <a:moveTo>
                  <a:pt x="2281" y="0"/>
                </a:moveTo>
                <a:lnTo>
                  <a:pt x="3710" y="3927"/>
                </a:lnTo>
                <a:lnTo>
                  <a:pt x="0" y="5277"/>
                </a:lnTo>
                <a:lnTo>
                  <a:pt x="0" y="3053"/>
                </a:lnTo>
                <a:cubicBezTo>
                  <a:pt x="0" y="1611"/>
                  <a:pt x="959" y="393"/>
                  <a:pt x="2274" y="2"/>
                </a:cubicBezTo>
                <a:lnTo>
                  <a:pt x="2281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chemeClr val="bg1">
                <a:alpha val="9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2" name="深色1"/>
          <p:cNvSpPr/>
          <p:nvPr userDrawn="1">
            <p:custDataLst>
              <p:tags r:id="rId4"/>
            </p:custDataLst>
          </p:nvPr>
        </p:nvSpPr>
        <p:spPr>
          <a:xfrm rot="1200000">
            <a:off x="10186976" y="4011031"/>
            <a:ext cx="2355829" cy="3350881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10" h="5277">
                <a:moveTo>
                  <a:pt x="2281" y="0"/>
                </a:moveTo>
                <a:lnTo>
                  <a:pt x="3710" y="3927"/>
                </a:lnTo>
                <a:lnTo>
                  <a:pt x="0" y="5277"/>
                </a:lnTo>
                <a:lnTo>
                  <a:pt x="0" y="3053"/>
                </a:lnTo>
                <a:cubicBezTo>
                  <a:pt x="0" y="1611"/>
                  <a:pt x="959" y="393"/>
                  <a:pt x="2274" y="2"/>
                </a:cubicBezTo>
                <a:lnTo>
                  <a:pt x="2281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FFFFFF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7" name="深色3"/>
          <p:cNvSpPr/>
          <p:nvPr userDrawn="1">
            <p:custDataLst>
              <p:tags r:id="rId5"/>
            </p:custDataLst>
          </p:nvPr>
        </p:nvSpPr>
        <p:spPr>
          <a:xfrm rot="4080000">
            <a:off x="-1398724" y="-490595"/>
            <a:ext cx="7381128" cy="7101495"/>
          </a:xfrm>
          <a:custGeom>
            <a:avLst/>
            <a:gdLst>
              <a:gd name="adj" fmla="val 38488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624" h="11183">
                <a:moveTo>
                  <a:pt x="2883" y="0"/>
                </a:moveTo>
                <a:lnTo>
                  <a:pt x="5546" y="0"/>
                </a:lnTo>
                <a:cubicBezTo>
                  <a:pt x="8903" y="0"/>
                  <a:pt x="11624" y="2721"/>
                  <a:pt x="11624" y="6078"/>
                </a:cubicBezTo>
                <a:lnTo>
                  <a:pt x="11624" y="7207"/>
                </a:lnTo>
                <a:lnTo>
                  <a:pt x="10017" y="11183"/>
                </a:lnTo>
                <a:lnTo>
                  <a:pt x="0" y="7136"/>
                </a:lnTo>
                <a:lnTo>
                  <a:pt x="2883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8" name="任意多边形: 形状 10"/>
          <p:cNvSpPr/>
          <p:nvPr userDrawn="1">
            <p:custDataLst>
              <p:tags r:id="rId6"/>
            </p:custDataLst>
          </p:nvPr>
        </p:nvSpPr>
        <p:spPr>
          <a:xfrm rot="840000">
            <a:off x="11266170" y="5218430"/>
            <a:ext cx="836930" cy="836930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9" name="任意多边形: 形状 10"/>
          <p:cNvSpPr/>
          <p:nvPr userDrawn="1">
            <p:custDataLst>
              <p:tags r:id="rId7"/>
            </p:custDataLst>
          </p:nvPr>
        </p:nvSpPr>
        <p:spPr>
          <a:xfrm rot="840000">
            <a:off x="11266170" y="5218430"/>
            <a:ext cx="836930" cy="836930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40" name="深色2"/>
          <p:cNvSpPr/>
          <p:nvPr userDrawn="1">
            <p:custDataLst>
              <p:tags r:id="rId8"/>
            </p:custDataLst>
          </p:nvPr>
        </p:nvSpPr>
        <p:spPr>
          <a:xfrm rot="4080000">
            <a:off x="-1531448" y="-269468"/>
            <a:ext cx="6432022" cy="6114878"/>
          </a:xfrm>
          <a:custGeom>
            <a:avLst/>
            <a:gdLst>
              <a:gd name="adj" fmla="val 3591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129" h="9630">
                <a:moveTo>
                  <a:pt x="2275" y="0"/>
                </a:moveTo>
                <a:lnTo>
                  <a:pt x="5537" y="0"/>
                </a:lnTo>
                <a:cubicBezTo>
                  <a:pt x="8073" y="0"/>
                  <a:pt x="10129" y="2056"/>
                  <a:pt x="10129" y="4592"/>
                </a:cubicBezTo>
                <a:lnTo>
                  <a:pt x="10129" y="8194"/>
                </a:lnTo>
                <a:cubicBezTo>
                  <a:pt x="10129" y="8689"/>
                  <a:pt x="10051" y="9166"/>
                  <a:pt x="9906" y="9613"/>
                </a:cubicBezTo>
                <a:lnTo>
                  <a:pt x="9900" y="9630"/>
                </a:lnTo>
                <a:lnTo>
                  <a:pt x="0" y="5630"/>
                </a:lnTo>
                <a:lnTo>
                  <a:pt x="2275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9"/>
            </p:custDataLst>
          </p:nvPr>
        </p:nvSpPr>
        <p:spPr>
          <a:xfrm rot="20340000">
            <a:off x="702945" y="72453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任意多边形: 形状 7" descr="我的"/>
          <p:cNvSpPr/>
          <p:nvPr userDrawn="1">
            <p:custDataLst>
              <p:tags r:id="rId10"/>
            </p:custDataLst>
          </p:nvPr>
        </p:nvSpPr>
        <p:spPr>
          <a:xfrm rot="20340000">
            <a:off x="702945" y="72453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459855" y="2080895"/>
            <a:ext cx="4803775" cy="2013585"/>
          </a:xfrm>
        </p:spPr>
        <p:txBody>
          <a:bodyPr vert="horz" wrap="square" lIns="0" tIns="0" rIns="0" bIns="0" rtlCol="0" anchor="b" anchorCtr="0">
            <a:norm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6459855" y="4144010"/>
            <a:ext cx="4803775" cy="93599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0" normalizeH="0" baseline="0" noProof="1" dirty="0">
                <a:solidFill>
                  <a:srgbClr val="595959">
                    <a:alpha val="50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537210" y="1517650"/>
            <a:ext cx="4105910" cy="3561715"/>
          </a:xfrm>
        </p:spPr>
        <p:txBody>
          <a:bodyPr vert="horz" wrap="non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15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8000">
                      <a:schemeClr val="accent1">
                        <a:lumMod val="96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深色3"/>
          <p:cNvSpPr/>
          <p:nvPr userDrawn="1">
            <p:custDataLst>
              <p:tags r:id="rId3"/>
            </p:custDataLst>
          </p:nvPr>
        </p:nvSpPr>
        <p:spPr>
          <a:xfrm rot="15300000">
            <a:off x="8433533" y="849598"/>
            <a:ext cx="5669718" cy="3000694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29" h="4726">
                <a:moveTo>
                  <a:pt x="4886" y="0"/>
                </a:moveTo>
                <a:lnTo>
                  <a:pt x="8929" y="0"/>
                </a:lnTo>
                <a:lnTo>
                  <a:pt x="7662" y="4726"/>
                </a:lnTo>
                <a:lnTo>
                  <a:pt x="0" y="2672"/>
                </a:lnTo>
                <a:lnTo>
                  <a:pt x="37" y="2616"/>
                </a:lnTo>
                <a:cubicBezTo>
                  <a:pt x="1074" y="1040"/>
                  <a:pt x="2859" y="0"/>
                  <a:pt x="4886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8" name="浅色3"/>
          <p:cNvSpPr/>
          <p:nvPr userDrawn="1">
            <p:custDataLst>
              <p:tags r:id="rId4"/>
            </p:custDataLst>
          </p:nvPr>
        </p:nvSpPr>
        <p:spPr>
          <a:xfrm rot="15300000">
            <a:off x="8433533" y="849598"/>
            <a:ext cx="5669717" cy="3000694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29" h="4726">
                <a:moveTo>
                  <a:pt x="4886" y="0"/>
                </a:moveTo>
                <a:lnTo>
                  <a:pt x="8929" y="0"/>
                </a:lnTo>
                <a:lnTo>
                  <a:pt x="7662" y="4726"/>
                </a:lnTo>
                <a:lnTo>
                  <a:pt x="0" y="2672"/>
                </a:lnTo>
                <a:lnTo>
                  <a:pt x="37" y="2616"/>
                </a:lnTo>
                <a:cubicBezTo>
                  <a:pt x="1074" y="1040"/>
                  <a:pt x="2859" y="0"/>
                  <a:pt x="4886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241300" dir="1344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5"/>
            </p:custDataLst>
          </p:nvPr>
        </p:nvSpPr>
        <p:spPr>
          <a:xfrm rot="21000000">
            <a:off x="10808970" y="4192270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6" name="任意多边形: 形状 7" descr="我的"/>
          <p:cNvSpPr/>
          <p:nvPr userDrawn="1">
            <p:custDataLst>
              <p:tags r:id="rId6"/>
            </p:custDataLst>
          </p:nvPr>
        </p:nvSpPr>
        <p:spPr>
          <a:xfrm rot="21000000">
            <a:off x="10808970" y="4192270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3" name="深色2"/>
          <p:cNvSpPr/>
          <p:nvPr userDrawn="1">
            <p:custDataLst>
              <p:tags r:id="rId7"/>
            </p:custDataLst>
          </p:nvPr>
        </p:nvSpPr>
        <p:spPr>
          <a:xfrm rot="15300000">
            <a:off x="9707416" y="764988"/>
            <a:ext cx="3972668" cy="1832929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256" h="2887">
                <a:moveTo>
                  <a:pt x="3305" y="0"/>
                </a:moveTo>
                <a:lnTo>
                  <a:pt x="6256" y="0"/>
                </a:lnTo>
                <a:lnTo>
                  <a:pt x="5483" y="2887"/>
                </a:lnTo>
                <a:lnTo>
                  <a:pt x="0" y="1417"/>
                </a:lnTo>
                <a:lnTo>
                  <a:pt x="3" y="1414"/>
                </a:lnTo>
                <a:cubicBezTo>
                  <a:pt x="834" y="543"/>
                  <a:pt x="2006" y="0"/>
                  <a:pt x="3305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9" name="浅色2"/>
          <p:cNvSpPr/>
          <p:nvPr userDrawn="1">
            <p:custDataLst>
              <p:tags r:id="rId8"/>
            </p:custDataLst>
          </p:nvPr>
        </p:nvSpPr>
        <p:spPr>
          <a:xfrm rot="15300000">
            <a:off x="9707416" y="764988"/>
            <a:ext cx="3972668" cy="1832929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256" h="2887">
                <a:moveTo>
                  <a:pt x="3305" y="0"/>
                </a:moveTo>
                <a:lnTo>
                  <a:pt x="6256" y="0"/>
                </a:lnTo>
                <a:lnTo>
                  <a:pt x="5483" y="2887"/>
                </a:lnTo>
                <a:lnTo>
                  <a:pt x="0" y="1417"/>
                </a:lnTo>
                <a:lnTo>
                  <a:pt x="3" y="1414"/>
                </a:lnTo>
                <a:cubicBezTo>
                  <a:pt x="834" y="543"/>
                  <a:pt x="2006" y="0"/>
                  <a:pt x="3305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6" name="浅色3"/>
          <p:cNvSpPr/>
          <p:nvPr userDrawn="1">
            <p:custDataLst>
              <p:tags r:id="rId9"/>
            </p:custDataLst>
          </p:nvPr>
        </p:nvSpPr>
        <p:spPr>
          <a:xfrm rot="15300000">
            <a:off x="-1495397" y="3344563"/>
            <a:ext cx="4989395" cy="2978339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57" h="4690">
                <a:moveTo>
                  <a:pt x="1257" y="0"/>
                </a:moveTo>
                <a:lnTo>
                  <a:pt x="7857" y="1769"/>
                </a:lnTo>
                <a:lnTo>
                  <a:pt x="7853" y="1776"/>
                </a:lnTo>
                <a:cubicBezTo>
                  <a:pt x="6852" y="3518"/>
                  <a:pt x="4973" y="4690"/>
                  <a:pt x="2820" y="4690"/>
                </a:cubicBezTo>
                <a:lnTo>
                  <a:pt x="0" y="4690"/>
                </a:lnTo>
                <a:lnTo>
                  <a:pt x="125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7" name="深色3"/>
          <p:cNvSpPr/>
          <p:nvPr userDrawn="1">
            <p:custDataLst>
              <p:tags r:id="rId10"/>
            </p:custDataLst>
          </p:nvPr>
        </p:nvSpPr>
        <p:spPr>
          <a:xfrm rot="15300000">
            <a:off x="-1495397" y="3344564"/>
            <a:ext cx="4989395" cy="2978338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57" h="4690">
                <a:moveTo>
                  <a:pt x="1257" y="0"/>
                </a:moveTo>
                <a:lnTo>
                  <a:pt x="7857" y="1769"/>
                </a:lnTo>
                <a:lnTo>
                  <a:pt x="7853" y="1776"/>
                </a:lnTo>
                <a:cubicBezTo>
                  <a:pt x="6852" y="3518"/>
                  <a:pt x="4973" y="4690"/>
                  <a:pt x="2820" y="4690"/>
                </a:cubicBezTo>
                <a:lnTo>
                  <a:pt x="0" y="4690"/>
                </a:lnTo>
                <a:lnTo>
                  <a:pt x="1257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9" name="浅色2"/>
          <p:cNvSpPr/>
          <p:nvPr userDrawn="1">
            <p:custDataLst>
              <p:tags r:id="rId11"/>
            </p:custDataLst>
          </p:nvPr>
        </p:nvSpPr>
        <p:spPr>
          <a:xfrm rot="15300000">
            <a:off x="-1094900" y="4579543"/>
            <a:ext cx="3328363" cy="1810573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42" h="2851">
                <a:moveTo>
                  <a:pt x="764" y="0"/>
                </a:moveTo>
                <a:lnTo>
                  <a:pt x="5242" y="1200"/>
                </a:lnTo>
                <a:lnTo>
                  <a:pt x="5213" y="1234"/>
                </a:lnTo>
                <a:cubicBezTo>
                  <a:pt x="4377" y="2223"/>
                  <a:pt x="3126" y="2851"/>
                  <a:pt x="1729" y="2851"/>
                </a:cubicBezTo>
                <a:lnTo>
                  <a:pt x="0" y="2851"/>
                </a:lnTo>
                <a:lnTo>
                  <a:pt x="7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40" name="深色2"/>
          <p:cNvSpPr/>
          <p:nvPr userDrawn="1">
            <p:custDataLst>
              <p:tags r:id="rId12"/>
            </p:custDataLst>
          </p:nvPr>
        </p:nvSpPr>
        <p:spPr>
          <a:xfrm rot="15300000">
            <a:off x="-1094900" y="4579543"/>
            <a:ext cx="3328363" cy="1810573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42" h="2851">
                <a:moveTo>
                  <a:pt x="764" y="0"/>
                </a:moveTo>
                <a:lnTo>
                  <a:pt x="5242" y="1200"/>
                </a:lnTo>
                <a:lnTo>
                  <a:pt x="5213" y="1234"/>
                </a:lnTo>
                <a:cubicBezTo>
                  <a:pt x="4377" y="2223"/>
                  <a:pt x="3126" y="2851"/>
                  <a:pt x="1729" y="2851"/>
                </a:cubicBezTo>
                <a:lnTo>
                  <a:pt x="0" y="2851"/>
                </a:lnTo>
                <a:lnTo>
                  <a:pt x="764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1" name="椭圆 30"/>
          <p:cNvSpPr/>
          <p:nvPr userDrawn="1">
            <p:custDataLst>
              <p:tags r:id="rId13"/>
            </p:custDataLst>
          </p:nvPr>
        </p:nvSpPr>
        <p:spPr>
          <a:xfrm>
            <a:off x="1421130" y="14801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4"/>
            </p:custDataLst>
          </p:nvPr>
        </p:nvSpPr>
        <p:spPr>
          <a:xfrm>
            <a:off x="8875395" y="5140960"/>
            <a:ext cx="277495" cy="277495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15"/>
            </p:custDataLst>
          </p:nvPr>
        </p:nvSpPr>
        <p:spPr>
          <a:xfrm>
            <a:off x="8465820" y="12007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10"/>
          <p:cNvSpPr/>
          <p:nvPr userDrawn="1">
            <p:custDataLst>
              <p:tags r:id="rId16"/>
            </p:custDataLst>
          </p:nvPr>
        </p:nvSpPr>
        <p:spPr>
          <a:xfrm rot="840000">
            <a:off x="691515" y="240030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4" name="任意多边形: 形状 10"/>
          <p:cNvSpPr/>
          <p:nvPr userDrawn="1">
            <p:custDataLst>
              <p:tags r:id="rId17"/>
            </p:custDataLst>
          </p:nvPr>
        </p:nvSpPr>
        <p:spPr>
          <a:xfrm rot="840000">
            <a:off x="691515" y="240030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430780" y="2440940"/>
            <a:ext cx="7330440" cy="1186815"/>
          </a:xfrm>
        </p:spPr>
        <p:txBody>
          <a:bodyPr vert="horz" wrap="square" lIns="0" tIns="0" rIns="0" bIns="0" rtlCol="0" anchor="t">
            <a:normAutofit/>
            <a:scene3d>
              <a:camera prst="orthographicFront">
                <a:rot lat="1200000" lon="0" rev="0"/>
              </a:camera>
              <a:lightRig rig="threePt" dir="t"/>
            </a:scene3d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编辑母版标题</a:t>
            </a:r>
            <a:endParaRPr>
              <a:sym typeface="+mn-ea"/>
            </a:endParaRPr>
          </a:p>
        </p:txBody>
      </p:sp>
      <p:sp>
        <p:nvSpPr>
          <p:cNvPr id="21" name="副标题 20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780030" y="3786505"/>
            <a:ext cx="6633210" cy="58166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2" name="日期占位符 21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26" name="页脚占位符 25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18.xml"/><Relationship Id="rId22" Type="http://schemas.openxmlformats.org/officeDocument/2006/relationships/tags" Target="../tags/tag117.xml"/><Relationship Id="rId21" Type="http://schemas.openxmlformats.org/officeDocument/2006/relationships/tags" Target="../tags/tag116.xml"/><Relationship Id="rId20" Type="http://schemas.openxmlformats.org/officeDocument/2006/relationships/tags" Target="../tags/tag11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14.xml"/><Relationship Id="rId18" Type="http://schemas.openxmlformats.org/officeDocument/2006/relationships/tags" Target="../tags/tag113.xml"/><Relationship Id="rId17" Type="http://schemas.openxmlformats.org/officeDocument/2006/relationships/tags" Target="../tags/tag112.xml"/><Relationship Id="rId16" Type="http://schemas.openxmlformats.org/officeDocument/2006/relationships/tags" Target="../tags/tag111.xml"/><Relationship Id="rId15" Type="http://schemas.openxmlformats.org/officeDocument/2006/relationships/tags" Target="../tags/tag110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 userDrawn="1">
            <p:custDataLst>
              <p:tags r:id="rId12"/>
            </p:custDataLst>
          </p:nvPr>
        </p:nvSpPr>
        <p:spPr>
          <a:xfrm>
            <a:off x="0" y="5781787"/>
            <a:ext cx="695541" cy="1076213"/>
          </a:xfrm>
          <a:custGeom>
            <a:avLst/>
            <a:gdLst>
              <a:gd name="adj" fmla="val 2431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5" h="1695">
                <a:moveTo>
                  <a:pt x="0" y="0"/>
                </a:moveTo>
                <a:lnTo>
                  <a:pt x="1" y="0"/>
                </a:lnTo>
                <a:cubicBezTo>
                  <a:pt x="629" y="303"/>
                  <a:pt x="1068" y="934"/>
                  <a:pt x="1095" y="1671"/>
                </a:cubicBezTo>
                <a:lnTo>
                  <a:pt x="1095" y="1695"/>
                </a:lnTo>
                <a:lnTo>
                  <a:pt x="0" y="169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19100" dist="152400" dir="13500000" algn="tl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1" name="任意多边形 10"/>
          <p:cNvSpPr/>
          <p:nvPr userDrawn="1">
            <p:custDataLst>
              <p:tags r:id="rId13"/>
            </p:custDataLst>
          </p:nvPr>
        </p:nvSpPr>
        <p:spPr>
          <a:xfrm>
            <a:off x="0" y="5781787"/>
            <a:ext cx="695541" cy="1076213"/>
          </a:xfrm>
          <a:custGeom>
            <a:avLst/>
            <a:gdLst>
              <a:gd name="adj" fmla="val 2431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5" h="1695">
                <a:moveTo>
                  <a:pt x="0" y="0"/>
                </a:moveTo>
                <a:lnTo>
                  <a:pt x="1" y="0"/>
                </a:lnTo>
                <a:cubicBezTo>
                  <a:pt x="629" y="303"/>
                  <a:pt x="1068" y="934"/>
                  <a:pt x="1095" y="1671"/>
                </a:cubicBezTo>
                <a:lnTo>
                  <a:pt x="1095" y="1695"/>
                </a:lnTo>
                <a:lnTo>
                  <a:pt x="0" y="169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46100" dist="152400" dir="2700000" algn="tl" rotWithShape="0">
              <a:schemeClr val="bg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14"/>
            </p:custDataLst>
          </p:nvPr>
        </p:nvSpPr>
        <p:spPr>
          <a:xfrm>
            <a:off x="10852912" y="0"/>
            <a:ext cx="1339088" cy="162121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109" h="2553">
                <a:moveTo>
                  <a:pt x="0" y="0"/>
                </a:moveTo>
                <a:lnTo>
                  <a:pt x="2109" y="0"/>
                </a:lnTo>
                <a:lnTo>
                  <a:pt x="2109" y="2553"/>
                </a:lnTo>
                <a:lnTo>
                  <a:pt x="2102" y="2550"/>
                </a:lnTo>
                <a:cubicBezTo>
                  <a:pt x="1066" y="2081"/>
                  <a:pt x="281" y="1154"/>
                  <a:pt x="6" y="27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0">
                <a:schemeClr val="bg2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innerShdw blurRad="254000" dist="127000" dir="13500000">
              <a:schemeClr val="bg1">
                <a:alpha val="14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>
              <a:sym typeface="+mn-ea"/>
            </a:endParaRPr>
          </a:p>
        </p:txBody>
      </p:sp>
      <p:sp>
        <p:nvSpPr>
          <p:cNvPr id="12" name="任意多边形 11"/>
          <p:cNvSpPr/>
          <p:nvPr userDrawn="1">
            <p:custDataLst>
              <p:tags r:id="rId15"/>
            </p:custDataLst>
          </p:nvPr>
        </p:nvSpPr>
        <p:spPr>
          <a:xfrm>
            <a:off x="11283061" y="0"/>
            <a:ext cx="908939" cy="11540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431" h="1817">
                <a:moveTo>
                  <a:pt x="0" y="0"/>
                </a:moveTo>
                <a:lnTo>
                  <a:pt x="1431" y="0"/>
                </a:lnTo>
                <a:lnTo>
                  <a:pt x="1431" y="1817"/>
                </a:lnTo>
                <a:lnTo>
                  <a:pt x="1408" y="1804"/>
                </a:lnTo>
                <a:cubicBezTo>
                  <a:pt x="739" y="1412"/>
                  <a:pt x="231" y="776"/>
                  <a:pt x="5" y="1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19100" dist="152400" dir="13500000" algn="tl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3" name="任意多边形 12"/>
          <p:cNvSpPr/>
          <p:nvPr userDrawn="1">
            <p:custDataLst>
              <p:tags r:id="rId16"/>
            </p:custDataLst>
          </p:nvPr>
        </p:nvSpPr>
        <p:spPr>
          <a:xfrm>
            <a:off x="11283061" y="0"/>
            <a:ext cx="908939" cy="11540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431" h="1817">
                <a:moveTo>
                  <a:pt x="0" y="0"/>
                </a:moveTo>
                <a:lnTo>
                  <a:pt x="1431" y="0"/>
                </a:lnTo>
                <a:lnTo>
                  <a:pt x="1431" y="1817"/>
                </a:lnTo>
                <a:lnTo>
                  <a:pt x="1408" y="1804"/>
                </a:lnTo>
                <a:cubicBezTo>
                  <a:pt x="739" y="1412"/>
                  <a:pt x="231" y="776"/>
                  <a:pt x="5" y="1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77800" dist="101600" dir="2700000" algn="tl" rotWithShape="0">
              <a:schemeClr val="bg1">
                <a:alpha val="9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4" name="椭圆 33"/>
          <p:cNvSpPr/>
          <p:nvPr userDrawn="1">
            <p:custDataLst>
              <p:tags r:id="rId17"/>
            </p:custDataLst>
          </p:nvPr>
        </p:nvSpPr>
        <p:spPr>
          <a:xfrm>
            <a:off x="11309985" y="152400"/>
            <a:ext cx="207645" cy="207645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21.xml"/><Relationship Id="rId3" Type="http://schemas.openxmlformats.org/officeDocument/2006/relationships/image" Target="../media/image1.png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image" Target="../media/image2.GIF"/><Relationship Id="rId1" Type="http://schemas.openxmlformats.org/officeDocument/2006/relationships/tags" Target="../tags/tag12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34.xml"/><Relationship Id="rId1" Type="http://schemas.openxmlformats.org/officeDocument/2006/relationships/tags" Target="../tags/tag12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3" Type="http://schemas.openxmlformats.org/officeDocument/2006/relationships/notesSlide" Target="../notesSlides/notesSlide3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157.xml"/><Relationship Id="rId30" Type="http://schemas.openxmlformats.org/officeDocument/2006/relationships/image" Target="../media/image10.svg"/><Relationship Id="rId3" Type="http://schemas.openxmlformats.org/officeDocument/2006/relationships/tags" Target="../tags/tag137.xml"/><Relationship Id="rId29" Type="http://schemas.openxmlformats.org/officeDocument/2006/relationships/image" Target="../media/image9.png"/><Relationship Id="rId28" Type="http://schemas.openxmlformats.org/officeDocument/2006/relationships/tags" Target="../tags/tag156.xml"/><Relationship Id="rId27" Type="http://schemas.openxmlformats.org/officeDocument/2006/relationships/image" Target="../media/image8.svg"/><Relationship Id="rId26" Type="http://schemas.openxmlformats.org/officeDocument/2006/relationships/image" Target="../media/image7.png"/><Relationship Id="rId25" Type="http://schemas.openxmlformats.org/officeDocument/2006/relationships/tags" Target="../tags/tag155.xml"/><Relationship Id="rId24" Type="http://schemas.openxmlformats.org/officeDocument/2006/relationships/image" Target="../media/image6.svg"/><Relationship Id="rId23" Type="http://schemas.openxmlformats.org/officeDocument/2006/relationships/image" Target="../media/image5.png"/><Relationship Id="rId22" Type="http://schemas.openxmlformats.org/officeDocument/2006/relationships/tags" Target="../tags/tag154.xml"/><Relationship Id="rId21" Type="http://schemas.openxmlformats.org/officeDocument/2006/relationships/image" Target="../media/image4.svg"/><Relationship Id="rId20" Type="http://schemas.openxmlformats.org/officeDocument/2006/relationships/image" Target="../media/image3.png"/><Relationship Id="rId2" Type="http://schemas.openxmlformats.org/officeDocument/2006/relationships/tags" Target="../tags/tag136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脱水剂开出来有很多悬浮物</a:t>
            </a: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t>深圳恒享</a:t>
            </a:r>
            <a:r>
              <a:rPr lang="en-US" altLang="zh-CN"/>
              <a:t>------</a:t>
            </a:r>
            <a:r>
              <a:t>程海</a:t>
            </a:r>
          </a:p>
        </p:txBody>
      </p:sp>
      <p:pic>
        <p:nvPicPr>
          <p:cNvPr id="3" name="图片 2" descr="镀小助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60240"/>
            <a:ext cx="2359660" cy="23596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脱水剂的脱水原理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6465571" y="0"/>
            <a:ext cx="5726429" cy="6858000"/>
          </a:xfrm>
          <a:prstGeom prst="rect">
            <a:avLst/>
          </a:prstGeom>
        </p:spPr>
      </p:pic>
      <p:sp>
        <p:nvSpPr>
          <p:cNvPr id="3" name="正文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960" y="1301750"/>
            <a:ext cx="5769610" cy="4873625"/>
          </a:xfrm>
        </p:spPr>
        <p:txBody>
          <a:bodyPr>
            <a:normAutofit lnSpcReduction="20000"/>
          </a:bodyPr>
          <a:lstStyle/>
          <a:p>
            <a:r>
              <a:rPr lang="zh-CN" altLang="en-US"/>
              <a:t>脱水剂中的脂肪酸皂、醇醚羧酸分子有两段结构：</a:t>
            </a:r>
            <a:endParaRPr lang="zh-CN" altLang="en-US"/>
          </a:p>
          <a:p>
            <a:r>
              <a:rPr lang="zh-CN" altLang="en-US"/>
              <a:t>亲水端（羧基 / 胺基）：带极性，优先吸附在镍金属表面（镍原子与氧、氮形成弱吸附键）；</a:t>
            </a:r>
            <a:endParaRPr lang="zh-CN" altLang="en-US"/>
          </a:p>
          <a:p>
            <a:r>
              <a:rPr lang="zh-CN" altLang="en-US"/>
              <a:t>疏水端（长碳脂肪链）：朝外，完全排斥水分子。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分子在镍表面整齐定向排列，把镀层和水彻底隔开，完成水置换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象6"/>
          <p:cNvSpPr/>
          <p:nvPr>
            <p:custDataLst>
              <p:tags r:id="rId1"/>
            </p:custDataLst>
          </p:nvPr>
        </p:nvSpPr>
        <p:spPr>
          <a:xfrm>
            <a:off x="699969" y="1857983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1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4" name="对象1"/>
          <p:cNvSpPr/>
          <p:nvPr>
            <p:custDataLst>
              <p:tags r:id="rId2"/>
            </p:custDataLst>
          </p:nvPr>
        </p:nvSpPr>
        <p:spPr>
          <a:xfrm>
            <a:off x="5188762" y="3302882"/>
            <a:ext cx="6325344" cy="1143000"/>
          </a:xfrm>
          <a:custGeom>
            <a:avLst/>
            <a:gdLst/>
            <a:ahLst/>
            <a:cxnLst/>
            <a:rect l="l" t="t" r="r" b="b"/>
            <a:pathLst>
              <a:path w="6409944" h="1143000">
                <a:moveTo>
                  <a:pt x="9144" y="1143000"/>
                </a:moveTo>
                <a:lnTo>
                  <a:pt x="6391656" y="1143000"/>
                </a:lnTo>
                <a:cubicBezTo>
                  <a:pt x="6400800" y="1143000"/>
                  <a:pt x="6409944" y="1133856"/>
                  <a:pt x="6409944" y="1133856"/>
                </a:cubicBezTo>
                <a:lnTo>
                  <a:pt x="6409944" y="9144"/>
                </a:lnTo>
                <a:cubicBezTo>
                  <a:pt x="6409944" y="9144"/>
                  <a:pt x="6400800" y="0"/>
                  <a:pt x="6391656" y="0"/>
                </a:cubicBezTo>
                <a:lnTo>
                  <a:pt x="9144" y="0"/>
                </a:lnTo>
                <a:cubicBezTo>
                  <a:pt x="0" y="0"/>
                  <a:pt x="0" y="9144"/>
                  <a:pt x="0" y="18288"/>
                </a:cubicBezTo>
                <a:lnTo>
                  <a:pt x="548640" y="566928"/>
                </a:lnTo>
                <a:cubicBezTo>
                  <a:pt x="548640" y="566928"/>
                  <a:pt x="548640" y="576072"/>
                  <a:pt x="548640" y="576072"/>
                </a:cubicBezTo>
                <a:lnTo>
                  <a:pt x="0" y="1124712"/>
                </a:lnTo>
                <a:cubicBezTo>
                  <a:pt x="0" y="1133856"/>
                  <a:pt x="0" y="1143000"/>
                  <a:pt x="9144" y="1143000"/>
                </a:cubicBez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36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表面活性剂（降低表面张力，剥离水膜）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对象2"/>
          <p:cNvSpPr/>
          <p:nvPr>
            <p:custDataLst>
              <p:tags r:id="rId3"/>
            </p:custDataLst>
          </p:nvPr>
        </p:nvSpPr>
        <p:spPr>
          <a:xfrm>
            <a:off x="4008209" y="2020792"/>
            <a:ext cx="7487791" cy="1132205"/>
          </a:xfrm>
          <a:custGeom>
            <a:avLst/>
            <a:gdLst>
              <a:gd name="connsiteX0" fmla="*/ 1722 w 11918"/>
              <a:gd name="connsiteY0" fmla="*/ 1783 h 1783"/>
              <a:gd name="connsiteX1" fmla="*/ 1665 w 11918"/>
              <a:gd name="connsiteY1" fmla="*/ 1754 h 1783"/>
              <a:gd name="connsiteX2" fmla="*/ 1636 w 11918"/>
              <a:gd name="connsiteY2" fmla="*/ 1740 h 1783"/>
              <a:gd name="connsiteX3" fmla="*/ 9 w 11918"/>
              <a:gd name="connsiteY3" fmla="*/ 127 h 1783"/>
              <a:gd name="connsiteX4" fmla="*/ 253 w 11918"/>
              <a:gd name="connsiteY4" fmla="*/ 8 h 1783"/>
              <a:gd name="connsiteX5" fmla="*/ 11810 w 11918"/>
              <a:gd name="connsiteY5" fmla="*/ 0 h 1783"/>
              <a:gd name="connsiteX6" fmla="*/ 11918 w 11918"/>
              <a:gd name="connsiteY6" fmla="*/ 69 h 1783"/>
              <a:gd name="connsiteX7" fmla="*/ 11918 w 11918"/>
              <a:gd name="connsiteY7" fmla="*/ 1697 h 1783"/>
              <a:gd name="connsiteX8" fmla="*/ 11831 w 11918"/>
              <a:gd name="connsiteY8" fmla="*/ 1783 h 1783"/>
              <a:gd name="connsiteX9" fmla="*/ 1722 w 11918"/>
              <a:gd name="connsiteY9" fmla="*/ 1783 h 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918" h="1783">
                <a:moveTo>
                  <a:pt x="1722" y="1783"/>
                </a:moveTo>
                <a:cubicBezTo>
                  <a:pt x="1694" y="1783"/>
                  <a:pt x="1679" y="1769"/>
                  <a:pt x="1665" y="1754"/>
                </a:cubicBezTo>
                <a:cubicBezTo>
                  <a:pt x="1650" y="1754"/>
                  <a:pt x="1650" y="1740"/>
                  <a:pt x="1636" y="1740"/>
                </a:cubicBezTo>
                <a:lnTo>
                  <a:pt x="9" y="127"/>
                </a:lnTo>
                <a:cubicBezTo>
                  <a:pt x="-49" y="69"/>
                  <a:pt x="181" y="8"/>
                  <a:pt x="253" y="8"/>
                </a:cubicBezTo>
                <a:lnTo>
                  <a:pt x="11810" y="0"/>
                </a:lnTo>
                <a:cubicBezTo>
                  <a:pt x="11897" y="28"/>
                  <a:pt x="11918" y="12"/>
                  <a:pt x="11918" y="69"/>
                </a:cubicBezTo>
                <a:lnTo>
                  <a:pt x="11918" y="1697"/>
                </a:lnTo>
                <a:cubicBezTo>
                  <a:pt x="11918" y="1754"/>
                  <a:pt x="11874" y="1783"/>
                  <a:pt x="11831" y="1783"/>
                </a:cubicBezTo>
                <a:lnTo>
                  <a:pt x="1722" y="1783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24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油酸、大豆油酸、十二烯基丁二酸、异辛酸；搭配一乙醇胺、二乙醇胺、三乙醇胺，反应生成三乙醇胺油酸皂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对象3"/>
          <p:cNvSpPr/>
          <p:nvPr>
            <p:custDataLst>
              <p:tags r:id="rId4"/>
            </p:custDataLst>
          </p:nvPr>
        </p:nvSpPr>
        <p:spPr>
          <a:xfrm>
            <a:off x="3995293" y="4595361"/>
            <a:ext cx="7487791" cy="1143000"/>
          </a:xfrm>
          <a:custGeom>
            <a:avLst/>
            <a:gdLst/>
            <a:ahLst/>
            <a:cxnLst/>
            <a:rect l="l" t="t" r="r" b="b"/>
            <a:pathLst>
              <a:path w="7580376" h="1143000">
                <a:moveTo>
                  <a:pt x="1106424" y="0"/>
                </a:moveTo>
                <a:cubicBezTo>
                  <a:pt x="1088136" y="0"/>
                  <a:pt x="1078992" y="9144"/>
                  <a:pt x="1069848" y="18288"/>
                </a:cubicBezTo>
                <a:cubicBezTo>
                  <a:pt x="1060704" y="18288"/>
                  <a:pt x="1060704" y="27432"/>
                  <a:pt x="1051560" y="27432"/>
                </a:cubicBezTo>
                <a:lnTo>
                  <a:pt x="18288" y="1051560"/>
                </a:lnTo>
                <a:cubicBezTo>
                  <a:pt x="-18288" y="1088136"/>
                  <a:pt x="9144" y="1143000"/>
                  <a:pt x="54864" y="1143000"/>
                </a:cubicBezTo>
                <a:lnTo>
                  <a:pt x="7525512" y="1143000"/>
                </a:lnTo>
                <a:cubicBezTo>
                  <a:pt x="7552944" y="1143000"/>
                  <a:pt x="7580376" y="1124712"/>
                  <a:pt x="7580376" y="1088136"/>
                </a:cubicBezTo>
                <a:lnTo>
                  <a:pt x="7580376" y="54864"/>
                </a:lnTo>
                <a:cubicBezTo>
                  <a:pt x="7580376" y="18288"/>
                  <a:pt x="7552944" y="0"/>
                  <a:pt x="7525512" y="0"/>
                </a:cubicBezTo>
                <a:lnTo>
                  <a:pt x="1106424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24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络合剂，稀释剂等，比如三乙醇胺，葡萄糖酸钠等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对象5"/>
          <p:cNvSpPr/>
          <p:nvPr>
            <p:custDataLst>
              <p:tags r:id="rId5"/>
            </p:custDataLst>
          </p:nvPr>
        </p:nvSpPr>
        <p:spPr>
          <a:xfrm>
            <a:off x="3985349" y="168096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对象6"/>
          <p:cNvSpPr/>
          <p:nvPr>
            <p:custDataLst>
              <p:tags r:id="rId6"/>
            </p:custDataLst>
          </p:nvPr>
        </p:nvSpPr>
        <p:spPr>
          <a:xfrm>
            <a:off x="5010821" y="351890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对象7"/>
          <p:cNvSpPr/>
          <p:nvPr>
            <p:custDataLst>
              <p:tags r:id="rId7"/>
            </p:custDataLst>
          </p:nvPr>
        </p:nvSpPr>
        <p:spPr>
          <a:xfrm>
            <a:off x="3985349" y="5352281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对象1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148785" y="2316073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1"/>
            </a:solidFill>
          </a:ln>
        </p:spPr>
        <p:txBody>
          <a:bodyPr wrap="square" lIns="360000" tIns="0" rIns="360000" bIns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成分</a:t>
            </a:r>
            <a:endParaRPr lang="zh-CN" altLang="en-US" sz="27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典型脱水剂的组成</a:t>
            </a:r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7103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5843">
                <a:moveTo>
                  <a:pt x="0" y="0"/>
                </a:moveTo>
                <a:lnTo>
                  <a:pt x="19200" y="0"/>
                </a:lnTo>
                <a:lnTo>
                  <a:pt x="19200" y="1014"/>
                </a:lnTo>
                <a:lnTo>
                  <a:pt x="19191" y="1026"/>
                </a:lnTo>
                <a:cubicBezTo>
                  <a:pt x="17011" y="3950"/>
                  <a:pt x="13527" y="5843"/>
                  <a:pt x="9600" y="5843"/>
                </a:cubicBezTo>
                <a:cubicBezTo>
                  <a:pt x="5673" y="5843"/>
                  <a:pt x="2189" y="3950"/>
                  <a:pt x="9" y="1026"/>
                </a:cubicBezTo>
                <a:lnTo>
                  <a:pt x="0" y="10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什么原因导致混浊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 useBgFill="1"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741680" y="1835785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25730" tIns="1115695" rIns="125730" rtlCol="0" anchor="t" anchorCtr="0"/>
          <a:p>
            <a:pPr indent="0" algn="l" fontAlgn="auto">
              <a:lnSpc>
                <a:spcPct val="130000"/>
              </a:lnSpc>
            </a:pPr>
            <a:endParaRPr lang="zh-CN" altLang="en-US" sz="120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5" name="圆角矩形 4"/>
          <p:cNvSpPr/>
          <p:nvPr>
            <p:custDataLst>
              <p:tags r:id="rId4"/>
            </p:custDataLst>
          </p:nvPr>
        </p:nvSpPr>
        <p:spPr>
          <a:xfrm>
            <a:off x="3462655" y="1835785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endParaRPr lang="zh-CN" altLang="en-US" sz="12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6183630" y="1835785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endParaRPr lang="zh-CN" altLang="en-US" sz="12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19" name="圆角矩形 18"/>
          <p:cNvSpPr/>
          <p:nvPr>
            <p:custDataLst>
              <p:tags r:id="rId6"/>
            </p:custDataLst>
          </p:nvPr>
        </p:nvSpPr>
        <p:spPr>
          <a:xfrm>
            <a:off x="8904605" y="1835784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endParaRPr lang="zh-CN" altLang="en-US" sz="12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7"/>
            </p:custDataLst>
          </p:nvPr>
        </p:nvSpPr>
        <p:spPr>
          <a:xfrm>
            <a:off x="741680" y="183578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25730" tIns="1115695" rIns="125730" rtlCol="0" anchor="t" anchorCtr="0"/>
          <a:p>
            <a:pPr indent="0" algn="l" fontAlgn="auto">
              <a:lnSpc>
                <a:spcPct val="13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硬水钙镁离子析皂（最常见，发白乳浊、底部浮渣），形成沉淀悬浮物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>
            <a:off x="1729105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>
            <p:custDataLst>
              <p:tags r:id="rId9"/>
            </p:custDataLst>
          </p:nvPr>
        </p:nvCxnSpPr>
        <p:spPr>
          <a:xfrm>
            <a:off x="1843405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>
            <p:custDataLst>
              <p:tags r:id="rId10"/>
            </p:custDataLst>
          </p:nvPr>
        </p:nvSpPr>
        <p:spPr>
          <a:xfrm>
            <a:off x="3462655" y="183578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pH 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值偏离标准区间（酸析浑浊，乳白色、絮状物）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1"/>
            </p:custDataLst>
          </p:nvPr>
        </p:nvSpPr>
        <p:spPr>
          <a:xfrm>
            <a:off x="4450080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>
            <p:custDataLst>
              <p:tags r:id="rId12"/>
            </p:custDataLst>
          </p:nvPr>
        </p:nvCxnSpPr>
        <p:spPr>
          <a:xfrm>
            <a:off x="4564380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圆角矩形 29"/>
          <p:cNvSpPr/>
          <p:nvPr>
            <p:custDataLst>
              <p:tags r:id="rId13"/>
            </p:custDataLst>
          </p:nvPr>
        </p:nvSpPr>
        <p:spPr>
          <a:xfrm>
            <a:off x="6183630" y="183578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温度过低或过高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过低：溶解不好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过高：超过表活浊点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3" name="椭圆 32"/>
          <p:cNvSpPr/>
          <p:nvPr>
            <p:custDataLst>
              <p:tags r:id="rId14"/>
            </p:custDataLst>
          </p:nvPr>
        </p:nvSpPr>
        <p:spPr>
          <a:xfrm>
            <a:off x="7171055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>
            <p:custDataLst>
              <p:tags r:id="rId15"/>
            </p:custDataLst>
          </p:nvPr>
        </p:nvCxnSpPr>
        <p:spPr>
          <a:xfrm>
            <a:off x="7285355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>
            <p:custDataLst>
              <p:tags r:id="rId16"/>
            </p:custDataLst>
          </p:nvPr>
        </p:nvSpPr>
        <p:spPr>
          <a:xfrm>
            <a:off x="8904605" y="1835784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槽液污染带入金属离子（灰黑色浑浊、细泥沉淀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6" name="椭圆 35"/>
          <p:cNvSpPr/>
          <p:nvPr>
            <p:custDataLst>
              <p:tags r:id="rId17"/>
            </p:custDataLst>
          </p:nvPr>
        </p:nvSpPr>
        <p:spPr>
          <a:xfrm>
            <a:off x="9892030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>
            <p:custDataLst>
              <p:tags r:id="rId18"/>
            </p:custDataLst>
          </p:nvPr>
        </p:nvCxnSpPr>
        <p:spPr>
          <a:xfrm>
            <a:off x="10006330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8" name="图片 3" descr="343439383331313b343532303031393bd2b5bca8b9dcc0ed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629198" y="2383342"/>
            <a:ext cx="252000" cy="252000"/>
          </a:xfrm>
          <a:prstGeom prst="rect">
            <a:avLst/>
          </a:prstGeom>
        </p:spPr>
      </p:pic>
      <p:pic>
        <p:nvPicPr>
          <p:cNvPr id="39" name="图片 11" descr="343439383331313b343532303032373bbfcdbba7b5b5b0b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350172" y="2383186"/>
            <a:ext cx="252000" cy="252000"/>
          </a:xfrm>
          <a:prstGeom prst="rect">
            <a:avLst/>
          </a:prstGeom>
        </p:spPr>
      </p:pic>
      <p:pic>
        <p:nvPicPr>
          <p:cNvPr id="40" name="图片 8" descr="343439383331313b343532303032343bb7a2b2bcb9dcc0ed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038761" y="2345684"/>
            <a:ext cx="316138" cy="316138"/>
          </a:xfrm>
          <a:prstGeom prst="rect">
            <a:avLst/>
          </a:prstGeom>
        </p:spPr>
      </p:pic>
      <p:pic>
        <p:nvPicPr>
          <p:cNvPr id="41" name="图片 4" descr="343439383331313b343532303032303bb8f6c8cbd0c5cfa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908272" y="2374312"/>
            <a:ext cx="251999" cy="251999"/>
          </a:xfrm>
          <a:prstGeom prst="rect">
            <a:avLst/>
          </a:prstGeom>
        </p:spPr>
      </p:pic>
    </p:spTree>
    <p:custDataLst>
      <p:tags r:id="rId3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r>
              <a:rPr lang="en-US" altLang="zh-CN"/>
              <a:t>------</a:t>
            </a:r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2"/>
  <p:tag name="KSO_WM_UNIT_TEXT_LAYER_COUNT" val="1"/>
</p:tagLst>
</file>

<file path=ppt/tags/tag1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  <p:tag name="KSO_WM_UNIT_TEXT_LAYER_COUNT" val="1"/>
</p:tagLst>
</file>

<file path=ppt/tags/tag2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3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5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3.0"/>
  <p:tag name="KSO_WM_BEAUTIFY_FLAG" val="#wm#"/>
  <p:tag name="KSO_WM_UNIT_PRESET_TEXT" val="单击此处编辑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  <p:tag name="KSO_WM_UNIT_TEXT_LAYER_COUNT" val="1"/>
</p:tagLst>
</file>

<file path=ppt/tags/tag5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  <p:tag name="KSO_WM_UNIT_TEXT_LAYER_COUNT" val="1"/>
</p:tagLst>
</file>

<file path=ppt/tags/tag5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6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6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8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1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33"/>
</p:tagLst>
</file>

<file path=ppt/tags/tag11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33"/>
</p:tagLst>
</file>

<file path=ppt/tags/tag1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40498833"/>
  <p:tag name="KSO_WM_TEMPLATE_CATEGORY" val="custom"/>
  <p:tag name="KSO_WM_TEMPLATE_MASTER_TYPE" val="0"/>
</p:tagLst>
</file>

<file path=ppt/tags/tag1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8833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30"/>
  <p:tag name="KSO_WM_UNIT_TEXT_TYPE" val="1"/>
  <p:tag name="KSO_WM_UNIT_PRESET_TEXT" val="单击添加文档的标题"/>
</p:tagLst>
</file>

<file path=ppt/tags/tag120.xml><?xml version="1.0" encoding="utf-8"?>
<p:tagLst xmlns:p="http://schemas.openxmlformats.org/presentationml/2006/main">
  <p:tag name="KSO_WM_UNIT_SUBTYPE" val="b"/>
  <p:tag name="KSO_WM_UNIT_TEXT_LAYER_COUNT" val="1"/>
  <p:tag name="KSO_WM_UNIT_PRESET_TEXT" val="汇报人：WPS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40498833_1*f*1"/>
  <p:tag name="KSO_WM_TEMPLATE_CATEGORY" val="custom"/>
  <p:tag name="KSO_WM_TEMPLATE_INDEX" val="40498833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40498833"/>
  <p:tag name="KSO_WM_TEMPLATE_CATEGORY" val="custom"/>
  <p:tag name="KSO_WM_SLIDE_INDEX" val="1"/>
  <p:tag name="KSO_WM_SLIDE_ID" val="custom40498833_1"/>
  <p:tag name="KSO_WM_TEMPLATE_MASTER_TYPE" val="0"/>
  <p:tag name="KSO_WM_SLIDE_LAYOUT" val="a_b_f"/>
  <p:tag name="KSO_WM_SLIDE_LAYOUT_CNT" val="1_1_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8833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29"/>
  <p:tag name="KSO_WM_UNIT_TEXT_TYPE" val="1"/>
  <p:tag name="KSO_WM_UNIT_PRESET_TEXT" val="单击此处添加标题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40498833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VALUE" val="340"/>
  <p:tag name="KSO_WM_UNIT_TEXT_TYPE" val="1"/>
  <p:tag name="KSO_WM_UNIT_PRESET_TEXT" val="单击此处添加文本"/>
  <p:tag name="KSO_WM_UNIT_TEXT_LAYER_COUNT" val="1"/>
</p:tagLst>
</file>

<file path=ppt/tags/tag124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8833"/>
  <p:tag name="KSO_WM_TEMPLATE_CATEGORY" val="custom"/>
  <p:tag name="KSO_WM_SLIDE_INDEX" val="8"/>
  <p:tag name="KSO_WM_SLIDE_ID" val="custom40498833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5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2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UNIT_TEXT_FILL_FORE_SCHEMECOLOR_INDEX" val="13"/>
  <p:tag name="KSO_WM_UNIT_TEXT_FILL_TYPE" val="1"/>
  <p:tag name="KSO_WM_UNIT_USESOURCEFORMAT_APPLY" val="0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2_1"/>
  <p:tag name="KSO_WM_UNIT_VALUE" val="10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1_1"/>
  <p:tag name="KSO_WM_UNIT_VALUE" val="116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3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3_1"/>
  <p:tag name="KSO_WM_UNIT_VALUE" val="116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2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2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3_1"/>
  <p:tag name="KSO_WM_UNIT_ID" val="diagram20231636_2*n_h_h_i*1_2_3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2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0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a"/>
  <p:tag name="KSO_WM_UNIT_INDEX" val="1"/>
  <p:tag name="KSO_WM_UNIT_ID" val="diagram20231636_2*a*1"/>
  <p:tag name="KSO_WM_TEMPLATE_CATEGORY" val="diagram"/>
  <p:tag name="KSO_WM_TEMPLATE_INDEX" val="20231636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34.xml><?xml version="1.0" encoding="utf-8"?>
<p:tagLst xmlns:p="http://schemas.openxmlformats.org/presentationml/2006/main">
  <p:tag name="KSO_WM_SLIDE_ID" val="diagram20231636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40498833"/>
  <p:tag name="KSO_WM_SLIDE_TYPE" val="text"/>
  <p:tag name="KSO_WM_SLIDE_SUBTYPE" val="diag"/>
  <p:tag name="KSO_WM_SLIDE_SIZE" val="851.507*346.68"/>
  <p:tag name="KSO_WM_SLIDE_POSITION" val="55.1157*132.359"/>
  <p:tag name="KSO_WM_SLIDE_LAYOUT" val="a_n"/>
  <p:tag name="KSO_WM_SLIDE_LAYOUT_CNT" val="1_1"/>
  <p:tag name="KSO_WM_SPECIAL_SOURCE" val="bdnull"/>
  <p:tag name="KSO_WM_DIAGRAM_GROUP_CODE" val="n1-1"/>
  <p:tag name="KSO_WM_SLIDE_DIAGTYPE" val="n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48_1*i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248_1*a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TEXT_FILL_FORE_SCHEMECOLOR_INDEX" val="14"/>
  <p:tag name="KSO_WM_UNIT_TEXT_FILL_TYPE" val="1"/>
  <p:tag name="KSO_WM_UNIT_USESOURCEFORMAT_APPLY" val="0"/>
  <p:tag name="KSO_WM_UNIT_PRESET_TEXT" val="单击此处添加标题"/>
  <p:tag name="KSO_WM_UNIT_TEXT_TYPE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2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3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4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1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2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UNIT_VALUE" val="180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2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2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3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UNIT_VALUE" val="180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3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3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4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UNIT_VALUE" val="180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4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4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2_1"/>
  <p:tag name="KSO_WM_TEMPLATE_CATEGORY" val="diagram"/>
  <p:tag name="KSO_WM_TEMPLATE_INDEX" val="20233247"/>
  <p:tag name="KSO_WM_UNIT_LAYERLEVEL" val="1_1_1"/>
  <p:tag name="KSO_WM_TAG_VERSION" val="3.0"/>
  <p:tag name="KSO_WM_UNIT_VALUE" val="70*70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3_1"/>
  <p:tag name="KSO_WM_TEMPLATE_CATEGORY" val="diagram"/>
  <p:tag name="KSO_WM_TEMPLATE_INDEX" val="20233247"/>
  <p:tag name="KSO_WM_UNIT_LAYERLEVEL" val="1_1_1"/>
  <p:tag name="KSO_WM_TAG_VERSION" val="3.0"/>
  <p:tag name="KSO_WM_UNIT_VALUE" val="70*70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4_1"/>
  <p:tag name="KSO_WM_TEMPLATE_CATEGORY" val="diagram"/>
  <p:tag name="KSO_WM_TEMPLATE_INDEX" val="20233247"/>
  <p:tag name="KSO_WM_UNIT_LAYERLEVEL" val="1_1_1"/>
  <p:tag name="KSO_WM_TAG_VERSION" val="3.0"/>
  <p:tag name="KSO_WM_UNIT_VALUE" val="88*88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1_1"/>
  <p:tag name="KSO_WM_TEMPLATE_CATEGORY" val="diagram"/>
  <p:tag name="KSO_WM_TEMPLATE_INDEX" val="20233247"/>
  <p:tag name="KSO_WM_UNIT_LAYERLEVEL" val="1_1_1"/>
  <p:tag name="KSO_WM_TAG_VERSION" val="3.0"/>
  <p:tag name="KSO_WM_UNIT_VALUE" val="70*70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57.xml><?xml version="1.0" encoding="utf-8"?>
<p:tagLst xmlns:p="http://schemas.openxmlformats.org/presentationml/2006/main">
  <p:tag name="KSO_WM_SLIDE_ID" val="custom20233248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8833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44.55"/>
  <p:tag name="KSO_WM_ASSIST_SLIDE" val="1"/>
  <p:tag name="KSO_WM_SLIDE_SUBTYPE" val="picTxt"/>
  <p:tag name="KSO_WM_DIAGRAM_GROUP_CODE" val="l1-1"/>
  <p:tag name="KSO_WM_SLIDE_DIAGTYPE" val="l"/>
</p:tagLst>
</file>

<file path=ppt/tags/tag1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8833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PRESET_TEXT" val="THANK YOU"/>
</p:tagLst>
</file>

<file path=ppt/tags/tag1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40498833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8"/>
  <p:tag name="KSO_WM_UNIT_PRESET_TEXT" val="WPS,a click to unlimited possibilities"/>
</p:tagLst>
</file>

<file path=ppt/tags/tag160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8833"/>
  <p:tag name="KSO_WM_TEMPLATE_CATEGORY" val="custom"/>
  <p:tag name="KSO_WM_SLIDE_INDEX" val="9"/>
  <p:tag name="KSO_WM_SLIDE_ID" val="custom40498833_9"/>
  <p:tag name="KSO_WM_TEMPLATE_MASTER_TYPE" val="0"/>
  <p:tag name="KSO_WM_SLIDE_LAYOUT" val="a_b"/>
  <p:tag name="KSO_WM_SLIDE_LAYOUT_CNT" val="1_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现代简约星环线条职场办公">
  <a:themeElements>
    <a:clrScheme name="自定义 599">
      <a:dk1>
        <a:srgbClr val="000000"/>
      </a:dk1>
      <a:lt1>
        <a:srgbClr val="FFFFFF"/>
      </a:lt1>
      <a:dk2>
        <a:srgbClr val="000146"/>
      </a:dk2>
      <a:lt2>
        <a:srgbClr val="F0EFF4"/>
      </a:lt2>
      <a:accent1>
        <a:srgbClr val="7174FF"/>
      </a:accent1>
      <a:accent2>
        <a:srgbClr val="0098F5"/>
      </a:accent2>
      <a:accent3>
        <a:srgbClr val="00AFE2"/>
      </a:accent3>
      <a:accent4>
        <a:srgbClr val="00BECC"/>
      </a:accent4>
      <a:accent5>
        <a:srgbClr val="00C9B7"/>
      </a:accent5>
      <a:accent6>
        <a:srgbClr val="4AD0A7"/>
      </a:accent6>
      <a:hlink>
        <a:srgbClr val="0026E5"/>
      </a:hlink>
      <a:folHlink>
        <a:srgbClr val="7E1FAD"/>
      </a:folHlink>
    </a:clrScheme>
    <a:fontScheme name="自定义 29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WPS 演示</Application>
  <PresentationFormat>宽屏</PresentationFormat>
  <Paragraphs>44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Arial Unicode MS</vt:lpstr>
      <vt:lpstr>微软雅黑</vt:lpstr>
      <vt:lpstr>Calibri</vt:lpstr>
      <vt:lpstr>WPS</vt:lpstr>
      <vt:lpstr>现代简约星环线条职场办公</vt:lpstr>
      <vt:lpstr>现代简约 办公通用模板</vt:lpstr>
      <vt:lpstr>单击此处添加标题</vt:lpstr>
      <vt:lpstr>单击此处添加标题</vt:lpstr>
      <vt:lpstr>单击此处添加标题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5</cp:revision>
  <dcterms:created xsi:type="dcterms:W3CDTF">2023-08-09T12:44:00Z</dcterms:created>
  <dcterms:modified xsi:type="dcterms:W3CDTF">2026-07-21T08:05:24Z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1C0872CBBD6E43B895EDCF0F38396D92_12</vt:lpwstr>
  </property>
</Properties>
</file>