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6.webp" ContentType="image/webp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8"/>
  </p:notesMasterIdLst>
  <p:sldIdLst>
    <p:sldId id="256" r:id="rId4"/>
    <p:sldId id="257" r:id="rId5"/>
    <p:sldId id="259" r:id="rId6"/>
    <p:sldId id="261" r:id="rId7"/>
    <p:sldId id="260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microsoft.com/office/2007/relationships/hdphoto" Target="../media/image2.wdp"/><Relationship Id="rId5" Type="http://schemas.openxmlformats.org/officeDocument/2006/relationships/image" Target="../media/image1.png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0" Type="http://schemas.openxmlformats.org/officeDocument/2006/relationships/tags" Target="../tags/tag17.xml"/><Relationship Id="rId2" Type="http://schemas.openxmlformats.org/officeDocument/2006/relationships/tags" Target="../tags/tag1.xml"/><Relationship Id="rId19" Type="http://schemas.openxmlformats.org/officeDocument/2006/relationships/tags" Target="../tags/tag16.xml"/><Relationship Id="rId18" Type="http://schemas.openxmlformats.org/officeDocument/2006/relationships/tags" Target="../tags/tag15.xml"/><Relationship Id="rId17" Type="http://schemas.openxmlformats.org/officeDocument/2006/relationships/tags" Target="../tags/tag14.xml"/><Relationship Id="rId16" Type="http://schemas.openxmlformats.org/officeDocument/2006/relationships/tags" Target="../tags/tag13.xml"/><Relationship Id="rId15" Type="http://schemas.openxmlformats.org/officeDocument/2006/relationships/tags" Target="../tags/tag12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30.xml"/><Relationship Id="rId8" Type="http://schemas.openxmlformats.org/officeDocument/2006/relationships/tags" Target="../tags/tag29.xml"/><Relationship Id="rId7" Type="http://schemas.openxmlformats.org/officeDocument/2006/relationships/tags" Target="../tags/tag28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0" Type="http://schemas.openxmlformats.org/officeDocument/2006/relationships/tags" Target="../tags/tag31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39.xml"/><Relationship Id="rId8" Type="http://schemas.openxmlformats.org/officeDocument/2006/relationships/tags" Target="../tags/tag38.xml"/><Relationship Id="rId7" Type="http://schemas.openxmlformats.org/officeDocument/2006/relationships/tags" Target="../tags/tag37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1" Type="http://schemas.openxmlformats.org/officeDocument/2006/relationships/tags" Target="../tags/tag41.xml"/><Relationship Id="rId10" Type="http://schemas.openxmlformats.org/officeDocument/2006/relationships/tags" Target="../tags/tag40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7" Type="http://schemas.openxmlformats.org/officeDocument/2006/relationships/tags" Target="../tags/tag47.xml"/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55.xml"/><Relationship Id="rId8" Type="http://schemas.openxmlformats.org/officeDocument/2006/relationships/tags" Target="../tags/tag54.xml"/><Relationship Id="rId7" Type="http://schemas.openxmlformats.org/officeDocument/2006/relationships/tags" Target="../tags/tag53.xml"/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5" Type="http://schemas.openxmlformats.org/officeDocument/2006/relationships/tags" Target="../tags/tag59.xml"/><Relationship Id="rId4" Type="http://schemas.openxmlformats.org/officeDocument/2006/relationships/tags" Target="../tags/tag58.xml"/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4" Type="http://schemas.openxmlformats.org/officeDocument/2006/relationships/tags" Target="../tags/tag62.xml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79.xml"/><Relationship Id="rId8" Type="http://schemas.openxmlformats.org/officeDocument/2006/relationships/tags" Target="../tags/tag78.xml"/><Relationship Id="rId7" Type="http://schemas.openxmlformats.org/officeDocument/2006/relationships/tags" Target="../tags/tag77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9" Type="http://schemas.openxmlformats.org/officeDocument/2006/relationships/tags" Target="../tags/tag88.xml"/><Relationship Id="rId18" Type="http://schemas.openxmlformats.org/officeDocument/2006/relationships/tags" Target="../tags/tag87.xml"/><Relationship Id="rId17" Type="http://schemas.openxmlformats.org/officeDocument/2006/relationships/tags" Target="../tags/tag86.xml"/><Relationship Id="rId16" Type="http://schemas.openxmlformats.org/officeDocument/2006/relationships/tags" Target="../tags/tag85.xml"/><Relationship Id="rId15" Type="http://schemas.openxmlformats.org/officeDocument/2006/relationships/tags" Target="../tags/tag84.xml"/><Relationship Id="rId14" Type="http://schemas.openxmlformats.org/officeDocument/2006/relationships/tags" Target="../tags/tag83.xml"/><Relationship Id="rId13" Type="http://schemas.openxmlformats.org/officeDocument/2006/relationships/tags" Target="../tags/tag82.xml"/><Relationship Id="rId12" Type="http://schemas.openxmlformats.org/officeDocument/2006/relationships/tags" Target="../tags/tag81.xml"/><Relationship Id="rId11" Type="http://schemas.openxmlformats.org/officeDocument/2006/relationships/image" Target="../media/image3.jpeg"/><Relationship Id="rId10" Type="http://schemas.openxmlformats.org/officeDocument/2006/relationships/tags" Target="../tags/tag80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2">
                  <a:lumMod val="90000"/>
                </a:schemeClr>
              </a:gs>
              <a:gs pos="55000">
                <a:schemeClr val="bg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: 形状 7"/>
          <p:cNvSpPr/>
          <p:nvPr userDrawn="1">
            <p:custDataLst>
              <p:tags r:id="rId3"/>
            </p:custDataLst>
          </p:nvPr>
        </p:nvSpPr>
        <p:spPr>
          <a:xfrm>
            <a:off x="0" y="5802312"/>
            <a:ext cx="1055687" cy="1055688"/>
          </a:xfrm>
          <a:custGeom>
            <a:avLst/>
            <a:gdLst>
              <a:gd name="connsiteX0" fmla="*/ 0 w 3429000"/>
              <a:gd name="connsiteY0" fmla="*/ 0 h 3429000"/>
              <a:gd name="connsiteX1" fmla="*/ 3429000 w 3429000"/>
              <a:gd name="connsiteY1" fmla="*/ 3429000 h 3429000"/>
              <a:gd name="connsiteX2" fmla="*/ 2064669 w 3429000"/>
              <a:gd name="connsiteY2" fmla="*/ 3429000 h 3429000"/>
              <a:gd name="connsiteX3" fmla="*/ 0 w 3429000"/>
              <a:gd name="connsiteY3" fmla="*/ 1364331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9000" h="3429000">
                <a:moveTo>
                  <a:pt x="0" y="0"/>
                </a:moveTo>
                <a:cubicBezTo>
                  <a:pt x="1893784" y="0"/>
                  <a:pt x="3429000" y="1535216"/>
                  <a:pt x="3429000" y="3429000"/>
                </a:cubicBezTo>
                <a:lnTo>
                  <a:pt x="2064669" y="3429000"/>
                </a:lnTo>
                <a:cubicBezTo>
                  <a:pt x="2064669" y="2288715"/>
                  <a:pt x="1140285" y="1364331"/>
                  <a:pt x="0" y="136433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2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5000" contrast="10000"/>
                    </a14:imgEffect>
                    <a14:imgEffect>
                      <a14:saturation sat="1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20633" y="0"/>
            <a:ext cx="4971367" cy="4971368"/>
          </a:xfrm>
          <a:custGeom>
            <a:avLst/>
            <a:gdLst>
              <a:gd name="connsiteX0" fmla="*/ 0 w 4455198"/>
              <a:gd name="connsiteY0" fmla="*/ 0 h 4455198"/>
              <a:gd name="connsiteX1" fmla="*/ 2227599 w 4455198"/>
              <a:gd name="connsiteY1" fmla="*/ 0 h 4455198"/>
              <a:gd name="connsiteX2" fmla="*/ 4455198 w 4455198"/>
              <a:gd name="connsiteY2" fmla="*/ 2227599 h 4455198"/>
              <a:gd name="connsiteX3" fmla="*/ 4455198 w 4455198"/>
              <a:gd name="connsiteY3" fmla="*/ 4455198 h 4455198"/>
              <a:gd name="connsiteX4" fmla="*/ 0 w 4455198"/>
              <a:gd name="connsiteY4" fmla="*/ 0 h 4455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55198" h="4455198">
                <a:moveTo>
                  <a:pt x="0" y="0"/>
                </a:moveTo>
                <a:lnTo>
                  <a:pt x="2227599" y="0"/>
                </a:lnTo>
                <a:cubicBezTo>
                  <a:pt x="2227599" y="1230269"/>
                  <a:pt x="3224929" y="2227599"/>
                  <a:pt x="4455198" y="2227599"/>
                </a:cubicBezTo>
                <a:lnTo>
                  <a:pt x="4455198" y="4455198"/>
                </a:lnTo>
                <a:cubicBezTo>
                  <a:pt x="1994660" y="4455198"/>
                  <a:pt x="0" y="2460538"/>
                  <a:pt x="0" y="0"/>
                </a:cubicBezTo>
                <a:close/>
              </a:path>
            </a:pathLst>
          </a:custGeom>
        </p:spPr>
      </p:pic>
      <p:sp>
        <p:nvSpPr>
          <p:cNvPr id="11" name="任意多边形: 形状 10"/>
          <p:cNvSpPr/>
          <p:nvPr userDrawn="1">
            <p:custDataLst>
              <p:tags r:id="rId7"/>
            </p:custDataLst>
          </p:nvPr>
        </p:nvSpPr>
        <p:spPr>
          <a:xfrm flipH="1" flipV="1">
            <a:off x="6426266" y="0"/>
            <a:ext cx="5765734" cy="5776914"/>
          </a:xfrm>
          <a:custGeom>
            <a:avLst/>
            <a:gdLst>
              <a:gd name="connsiteX0" fmla="*/ 0 w 3976914"/>
              <a:gd name="connsiteY0" fmla="*/ 0 h 3984625"/>
              <a:gd name="connsiteX1" fmla="*/ 3976914 w 3976914"/>
              <a:gd name="connsiteY1" fmla="*/ 3976914 h 3984625"/>
              <a:gd name="connsiteX2" fmla="*/ 3976719 w 3976914"/>
              <a:gd name="connsiteY2" fmla="*/ 3984625 h 3984625"/>
              <a:gd name="connsiteX3" fmla="*/ 2582139 w 3976914"/>
              <a:gd name="connsiteY3" fmla="*/ 3984625 h 3984625"/>
              <a:gd name="connsiteX4" fmla="*/ 2582528 w 3976914"/>
              <a:gd name="connsiteY4" fmla="*/ 3976914 h 3984625"/>
              <a:gd name="connsiteX5" fmla="*/ 0 w 3976914"/>
              <a:gd name="connsiteY5" fmla="*/ 1394386 h 398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76914" h="3984625">
                <a:moveTo>
                  <a:pt x="0" y="0"/>
                </a:moveTo>
                <a:cubicBezTo>
                  <a:pt x="2196389" y="0"/>
                  <a:pt x="3976914" y="1780525"/>
                  <a:pt x="3976914" y="3976914"/>
                </a:cubicBezTo>
                <a:lnTo>
                  <a:pt x="3976719" y="3984625"/>
                </a:lnTo>
                <a:lnTo>
                  <a:pt x="2582139" y="3984625"/>
                </a:lnTo>
                <a:lnTo>
                  <a:pt x="2582528" y="3976914"/>
                </a:lnTo>
                <a:cubicBezTo>
                  <a:pt x="2582528" y="2550623"/>
                  <a:pt x="1426291" y="1394386"/>
                  <a:pt x="0" y="139438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2" name="任意多边形: 形状 11"/>
          <p:cNvSpPr/>
          <p:nvPr userDrawn="1">
            <p:custDataLst>
              <p:tags r:id="rId8"/>
            </p:custDataLst>
          </p:nvPr>
        </p:nvSpPr>
        <p:spPr>
          <a:xfrm flipH="1" flipV="1">
            <a:off x="10150846" y="0"/>
            <a:ext cx="2041154" cy="2041154"/>
          </a:xfrm>
          <a:custGeom>
            <a:avLst/>
            <a:gdLst>
              <a:gd name="connsiteX0" fmla="*/ 0 w 1407886"/>
              <a:gd name="connsiteY0" fmla="*/ 0 h 1407886"/>
              <a:gd name="connsiteX1" fmla="*/ 1407886 w 1407886"/>
              <a:gd name="connsiteY1" fmla="*/ 1407886 h 1407886"/>
              <a:gd name="connsiteX2" fmla="*/ 1128871 w 1407886"/>
              <a:gd name="connsiteY2" fmla="*/ 1407886 h 1407886"/>
              <a:gd name="connsiteX3" fmla="*/ 0 w 1407886"/>
              <a:gd name="connsiteY3" fmla="*/ 279015 h 14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7886" h="1407886">
                <a:moveTo>
                  <a:pt x="0" y="0"/>
                </a:moveTo>
                <a:cubicBezTo>
                  <a:pt x="777554" y="0"/>
                  <a:pt x="1407886" y="630332"/>
                  <a:pt x="1407886" y="1407886"/>
                </a:cubicBezTo>
                <a:lnTo>
                  <a:pt x="1128871" y="1407886"/>
                </a:lnTo>
                <a:cubicBezTo>
                  <a:pt x="1128871" y="784428"/>
                  <a:pt x="623458" y="279015"/>
                  <a:pt x="0" y="27901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85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任意多边形: 形状 12"/>
          <p:cNvSpPr/>
          <p:nvPr userDrawn="1">
            <p:custDataLst>
              <p:tags r:id="rId9"/>
            </p:custDataLst>
          </p:nvPr>
        </p:nvSpPr>
        <p:spPr>
          <a:xfrm>
            <a:off x="7933082" y="5776912"/>
            <a:ext cx="3585818" cy="1081087"/>
          </a:xfrm>
          <a:custGeom>
            <a:avLst/>
            <a:gdLst>
              <a:gd name="connsiteX0" fmla="*/ 2179079 w 4341841"/>
              <a:gd name="connsiteY0" fmla="*/ 0 h 1309020"/>
              <a:gd name="connsiteX1" fmla="*/ 4226329 w 4341841"/>
              <a:gd name="connsiteY1" fmla="*/ 1088515 h 1309020"/>
              <a:gd name="connsiteX2" fmla="*/ 4341841 w 4341841"/>
              <a:gd name="connsiteY2" fmla="*/ 1278653 h 1309020"/>
              <a:gd name="connsiteX3" fmla="*/ 4341841 w 4341841"/>
              <a:gd name="connsiteY3" fmla="*/ 1309020 h 1309020"/>
              <a:gd name="connsiteX4" fmla="*/ 0 w 4341841"/>
              <a:gd name="connsiteY4" fmla="*/ 1309020 h 1309020"/>
              <a:gd name="connsiteX5" fmla="*/ 8163 w 4341841"/>
              <a:gd name="connsiteY5" fmla="*/ 1292076 h 1309020"/>
              <a:gd name="connsiteX6" fmla="*/ 2179079 w 4341841"/>
              <a:gd name="connsiteY6" fmla="*/ 0 h 1309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1841" h="1309020">
                <a:moveTo>
                  <a:pt x="2179079" y="0"/>
                </a:moveTo>
                <a:cubicBezTo>
                  <a:pt x="3031288" y="0"/>
                  <a:pt x="3782650" y="431783"/>
                  <a:pt x="4226329" y="1088515"/>
                </a:cubicBezTo>
                <a:lnTo>
                  <a:pt x="4341841" y="1278653"/>
                </a:lnTo>
                <a:lnTo>
                  <a:pt x="4341841" y="1309020"/>
                </a:lnTo>
                <a:lnTo>
                  <a:pt x="0" y="1309020"/>
                </a:lnTo>
                <a:lnTo>
                  <a:pt x="8163" y="1292076"/>
                </a:lnTo>
                <a:cubicBezTo>
                  <a:pt x="426245" y="522458"/>
                  <a:pt x="1241649" y="0"/>
                  <a:pt x="2179079" y="0"/>
                </a:cubicBezTo>
                <a:close/>
              </a:path>
            </a:pathLst>
          </a:custGeom>
          <a:gradFill flip="none" rotWithShape="1">
            <a:gsLst>
              <a:gs pos="22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5" name="任意多边形: 形状 14"/>
          <p:cNvSpPr/>
          <p:nvPr userDrawn="1">
            <p:custDataLst>
              <p:tags r:id="rId10"/>
            </p:custDataLst>
          </p:nvPr>
        </p:nvSpPr>
        <p:spPr>
          <a:xfrm>
            <a:off x="6946608" y="5568399"/>
            <a:ext cx="1972948" cy="498232"/>
          </a:xfrm>
          <a:custGeom>
            <a:avLst/>
            <a:gdLst>
              <a:gd name="connsiteX0" fmla="*/ 1084022 w 1108530"/>
              <a:gd name="connsiteY0" fmla="*/ 230923 h 279939"/>
              <a:gd name="connsiteX1" fmla="*/ 1108530 w 1108530"/>
              <a:gd name="connsiteY1" fmla="*/ 255431 h 279939"/>
              <a:gd name="connsiteX2" fmla="*/ 1084022 w 1108530"/>
              <a:gd name="connsiteY2" fmla="*/ 279939 h 279939"/>
              <a:gd name="connsiteX3" fmla="*/ 1059514 w 1108530"/>
              <a:gd name="connsiteY3" fmla="*/ 255431 h 279939"/>
              <a:gd name="connsiteX4" fmla="*/ 1084022 w 1108530"/>
              <a:gd name="connsiteY4" fmla="*/ 230923 h 279939"/>
              <a:gd name="connsiteX5" fmla="*/ 965591 w 1108530"/>
              <a:gd name="connsiteY5" fmla="*/ 230923 h 279939"/>
              <a:gd name="connsiteX6" fmla="*/ 990099 w 1108530"/>
              <a:gd name="connsiteY6" fmla="*/ 255431 h 279939"/>
              <a:gd name="connsiteX7" fmla="*/ 965591 w 1108530"/>
              <a:gd name="connsiteY7" fmla="*/ 279939 h 279939"/>
              <a:gd name="connsiteX8" fmla="*/ 941082 w 1108530"/>
              <a:gd name="connsiteY8" fmla="*/ 255431 h 279939"/>
              <a:gd name="connsiteX9" fmla="*/ 965591 w 1108530"/>
              <a:gd name="connsiteY9" fmla="*/ 230923 h 279939"/>
              <a:gd name="connsiteX10" fmla="*/ 847159 w 1108530"/>
              <a:gd name="connsiteY10" fmla="*/ 230923 h 279939"/>
              <a:gd name="connsiteX11" fmla="*/ 871667 w 1108530"/>
              <a:gd name="connsiteY11" fmla="*/ 255431 h 279939"/>
              <a:gd name="connsiteX12" fmla="*/ 847159 w 1108530"/>
              <a:gd name="connsiteY12" fmla="*/ 279939 h 279939"/>
              <a:gd name="connsiteX13" fmla="*/ 822651 w 1108530"/>
              <a:gd name="connsiteY13" fmla="*/ 255431 h 279939"/>
              <a:gd name="connsiteX14" fmla="*/ 847159 w 1108530"/>
              <a:gd name="connsiteY14" fmla="*/ 230923 h 279939"/>
              <a:gd name="connsiteX15" fmla="*/ 728727 w 1108530"/>
              <a:gd name="connsiteY15" fmla="*/ 230923 h 279939"/>
              <a:gd name="connsiteX16" fmla="*/ 753235 w 1108530"/>
              <a:gd name="connsiteY16" fmla="*/ 255431 h 279939"/>
              <a:gd name="connsiteX17" fmla="*/ 728727 w 1108530"/>
              <a:gd name="connsiteY17" fmla="*/ 279939 h 279939"/>
              <a:gd name="connsiteX18" fmla="*/ 704219 w 1108530"/>
              <a:gd name="connsiteY18" fmla="*/ 255431 h 279939"/>
              <a:gd name="connsiteX19" fmla="*/ 728727 w 1108530"/>
              <a:gd name="connsiteY19" fmla="*/ 230923 h 279939"/>
              <a:gd name="connsiteX20" fmla="*/ 610295 w 1108530"/>
              <a:gd name="connsiteY20" fmla="*/ 230923 h 279939"/>
              <a:gd name="connsiteX21" fmla="*/ 634803 w 1108530"/>
              <a:gd name="connsiteY21" fmla="*/ 255431 h 279939"/>
              <a:gd name="connsiteX22" fmla="*/ 610295 w 1108530"/>
              <a:gd name="connsiteY22" fmla="*/ 279939 h 279939"/>
              <a:gd name="connsiteX23" fmla="*/ 585787 w 1108530"/>
              <a:gd name="connsiteY23" fmla="*/ 255431 h 279939"/>
              <a:gd name="connsiteX24" fmla="*/ 610295 w 1108530"/>
              <a:gd name="connsiteY24" fmla="*/ 230923 h 279939"/>
              <a:gd name="connsiteX25" fmla="*/ 498235 w 1108530"/>
              <a:gd name="connsiteY25" fmla="*/ 230923 h 279939"/>
              <a:gd name="connsiteX26" fmla="*/ 522743 w 1108530"/>
              <a:gd name="connsiteY26" fmla="*/ 255431 h 279939"/>
              <a:gd name="connsiteX27" fmla="*/ 498235 w 1108530"/>
              <a:gd name="connsiteY27" fmla="*/ 279939 h 279939"/>
              <a:gd name="connsiteX28" fmla="*/ 473727 w 1108530"/>
              <a:gd name="connsiteY28" fmla="*/ 255431 h 279939"/>
              <a:gd name="connsiteX29" fmla="*/ 498235 w 1108530"/>
              <a:gd name="connsiteY29" fmla="*/ 230923 h 279939"/>
              <a:gd name="connsiteX30" fmla="*/ 379803 w 1108530"/>
              <a:gd name="connsiteY30" fmla="*/ 230923 h 279939"/>
              <a:gd name="connsiteX31" fmla="*/ 404311 w 1108530"/>
              <a:gd name="connsiteY31" fmla="*/ 255431 h 279939"/>
              <a:gd name="connsiteX32" fmla="*/ 379803 w 1108530"/>
              <a:gd name="connsiteY32" fmla="*/ 279939 h 279939"/>
              <a:gd name="connsiteX33" fmla="*/ 355295 w 1108530"/>
              <a:gd name="connsiteY33" fmla="*/ 255431 h 279939"/>
              <a:gd name="connsiteX34" fmla="*/ 379803 w 1108530"/>
              <a:gd name="connsiteY34" fmla="*/ 230923 h 279939"/>
              <a:gd name="connsiteX35" fmla="*/ 261372 w 1108530"/>
              <a:gd name="connsiteY35" fmla="*/ 230923 h 279939"/>
              <a:gd name="connsiteX36" fmla="*/ 285880 w 1108530"/>
              <a:gd name="connsiteY36" fmla="*/ 255431 h 279939"/>
              <a:gd name="connsiteX37" fmla="*/ 261372 w 1108530"/>
              <a:gd name="connsiteY37" fmla="*/ 279939 h 279939"/>
              <a:gd name="connsiteX38" fmla="*/ 236863 w 1108530"/>
              <a:gd name="connsiteY38" fmla="*/ 255431 h 279939"/>
              <a:gd name="connsiteX39" fmla="*/ 261372 w 1108530"/>
              <a:gd name="connsiteY39" fmla="*/ 230923 h 279939"/>
              <a:gd name="connsiteX40" fmla="*/ 142940 w 1108530"/>
              <a:gd name="connsiteY40" fmla="*/ 230923 h 279939"/>
              <a:gd name="connsiteX41" fmla="*/ 167448 w 1108530"/>
              <a:gd name="connsiteY41" fmla="*/ 255431 h 279939"/>
              <a:gd name="connsiteX42" fmla="*/ 142940 w 1108530"/>
              <a:gd name="connsiteY42" fmla="*/ 279939 h 279939"/>
              <a:gd name="connsiteX43" fmla="*/ 118432 w 1108530"/>
              <a:gd name="connsiteY43" fmla="*/ 255431 h 279939"/>
              <a:gd name="connsiteX44" fmla="*/ 142940 w 1108530"/>
              <a:gd name="connsiteY44" fmla="*/ 230923 h 279939"/>
              <a:gd name="connsiteX45" fmla="*/ 24508 w 1108530"/>
              <a:gd name="connsiteY45" fmla="*/ 230923 h 279939"/>
              <a:gd name="connsiteX46" fmla="*/ 49016 w 1108530"/>
              <a:gd name="connsiteY46" fmla="*/ 255431 h 279939"/>
              <a:gd name="connsiteX47" fmla="*/ 24508 w 1108530"/>
              <a:gd name="connsiteY47" fmla="*/ 279939 h 279939"/>
              <a:gd name="connsiteX48" fmla="*/ 0 w 1108530"/>
              <a:gd name="connsiteY48" fmla="*/ 255431 h 279939"/>
              <a:gd name="connsiteX49" fmla="*/ 24508 w 1108530"/>
              <a:gd name="connsiteY49" fmla="*/ 230923 h 279939"/>
              <a:gd name="connsiteX50" fmla="*/ 1084022 w 1108530"/>
              <a:gd name="connsiteY50" fmla="*/ 115462 h 279939"/>
              <a:gd name="connsiteX51" fmla="*/ 1108530 w 1108530"/>
              <a:gd name="connsiteY51" fmla="*/ 139970 h 279939"/>
              <a:gd name="connsiteX52" fmla="*/ 1084022 w 1108530"/>
              <a:gd name="connsiteY52" fmla="*/ 164478 h 279939"/>
              <a:gd name="connsiteX53" fmla="*/ 1059514 w 1108530"/>
              <a:gd name="connsiteY53" fmla="*/ 139970 h 279939"/>
              <a:gd name="connsiteX54" fmla="*/ 1084022 w 1108530"/>
              <a:gd name="connsiteY54" fmla="*/ 115462 h 279939"/>
              <a:gd name="connsiteX55" fmla="*/ 965591 w 1108530"/>
              <a:gd name="connsiteY55" fmla="*/ 115462 h 279939"/>
              <a:gd name="connsiteX56" fmla="*/ 990099 w 1108530"/>
              <a:gd name="connsiteY56" fmla="*/ 139970 h 279939"/>
              <a:gd name="connsiteX57" fmla="*/ 965591 w 1108530"/>
              <a:gd name="connsiteY57" fmla="*/ 164478 h 279939"/>
              <a:gd name="connsiteX58" fmla="*/ 941082 w 1108530"/>
              <a:gd name="connsiteY58" fmla="*/ 139970 h 279939"/>
              <a:gd name="connsiteX59" fmla="*/ 965591 w 1108530"/>
              <a:gd name="connsiteY59" fmla="*/ 115462 h 279939"/>
              <a:gd name="connsiteX60" fmla="*/ 847159 w 1108530"/>
              <a:gd name="connsiteY60" fmla="*/ 115462 h 279939"/>
              <a:gd name="connsiteX61" fmla="*/ 871667 w 1108530"/>
              <a:gd name="connsiteY61" fmla="*/ 139970 h 279939"/>
              <a:gd name="connsiteX62" fmla="*/ 847159 w 1108530"/>
              <a:gd name="connsiteY62" fmla="*/ 164478 h 279939"/>
              <a:gd name="connsiteX63" fmla="*/ 822651 w 1108530"/>
              <a:gd name="connsiteY63" fmla="*/ 139970 h 279939"/>
              <a:gd name="connsiteX64" fmla="*/ 847159 w 1108530"/>
              <a:gd name="connsiteY64" fmla="*/ 115462 h 279939"/>
              <a:gd name="connsiteX65" fmla="*/ 728727 w 1108530"/>
              <a:gd name="connsiteY65" fmla="*/ 115462 h 279939"/>
              <a:gd name="connsiteX66" fmla="*/ 753235 w 1108530"/>
              <a:gd name="connsiteY66" fmla="*/ 139970 h 279939"/>
              <a:gd name="connsiteX67" fmla="*/ 728727 w 1108530"/>
              <a:gd name="connsiteY67" fmla="*/ 164478 h 279939"/>
              <a:gd name="connsiteX68" fmla="*/ 704219 w 1108530"/>
              <a:gd name="connsiteY68" fmla="*/ 139970 h 279939"/>
              <a:gd name="connsiteX69" fmla="*/ 728727 w 1108530"/>
              <a:gd name="connsiteY69" fmla="*/ 115462 h 279939"/>
              <a:gd name="connsiteX70" fmla="*/ 610295 w 1108530"/>
              <a:gd name="connsiteY70" fmla="*/ 115462 h 279939"/>
              <a:gd name="connsiteX71" fmla="*/ 634803 w 1108530"/>
              <a:gd name="connsiteY71" fmla="*/ 139970 h 279939"/>
              <a:gd name="connsiteX72" fmla="*/ 610295 w 1108530"/>
              <a:gd name="connsiteY72" fmla="*/ 164478 h 279939"/>
              <a:gd name="connsiteX73" fmla="*/ 585787 w 1108530"/>
              <a:gd name="connsiteY73" fmla="*/ 139970 h 279939"/>
              <a:gd name="connsiteX74" fmla="*/ 610295 w 1108530"/>
              <a:gd name="connsiteY74" fmla="*/ 115462 h 279939"/>
              <a:gd name="connsiteX75" fmla="*/ 498235 w 1108530"/>
              <a:gd name="connsiteY75" fmla="*/ 115462 h 279939"/>
              <a:gd name="connsiteX76" fmla="*/ 522743 w 1108530"/>
              <a:gd name="connsiteY76" fmla="*/ 139970 h 279939"/>
              <a:gd name="connsiteX77" fmla="*/ 498235 w 1108530"/>
              <a:gd name="connsiteY77" fmla="*/ 164478 h 279939"/>
              <a:gd name="connsiteX78" fmla="*/ 473727 w 1108530"/>
              <a:gd name="connsiteY78" fmla="*/ 139970 h 279939"/>
              <a:gd name="connsiteX79" fmla="*/ 498235 w 1108530"/>
              <a:gd name="connsiteY79" fmla="*/ 115462 h 279939"/>
              <a:gd name="connsiteX80" fmla="*/ 379803 w 1108530"/>
              <a:gd name="connsiteY80" fmla="*/ 115462 h 279939"/>
              <a:gd name="connsiteX81" fmla="*/ 404311 w 1108530"/>
              <a:gd name="connsiteY81" fmla="*/ 139970 h 279939"/>
              <a:gd name="connsiteX82" fmla="*/ 379803 w 1108530"/>
              <a:gd name="connsiteY82" fmla="*/ 164478 h 279939"/>
              <a:gd name="connsiteX83" fmla="*/ 355295 w 1108530"/>
              <a:gd name="connsiteY83" fmla="*/ 139970 h 279939"/>
              <a:gd name="connsiteX84" fmla="*/ 379803 w 1108530"/>
              <a:gd name="connsiteY84" fmla="*/ 115462 h 279939"/>
              <a:gd name="connsiteX85" fmla="*/ 261372 w 1108530"/>
              <a:gd name="connsiteY85" fmla="*/ 115462 h 279939"/>
              <a:gd name="connsiteX86" fmla="*/ 285880 w 1108530"/>
              <a:gd name="connsiteY86" fmla="*/ 139970 h 279939"/>
              <a:gd name="connsiteX87" fmla="*/ 261372 w 1108530"/>
              <a:gd name="connsiteY87" fmla="*/ 164478 h 279939"/>
              <a:gd name="connsiteX88" fmla="*/ 236863 w 1108530"/>
              <a:gd name="connsiteY88" fmla="*/ 139970 h 279939"/>
              <a:gd name="connsiteX89" fmla="*/ 261372 w 1108530"/>
              <a:gd name="connsiteY89" fmla="*/ 115462 h 279939"/>
              <a:gd name="connsiteX90" fmla="*/ 142940 w 1108530"/>
              <a:gd name="connsiteY90" fmla="*/ 115462 h 279939"/>
              <a:gd name="connsiteX91" fmla="*/ 167448 w 1108530"/>
              <a:gd name="connsiteY91" fmla="*/ 139970 h 279939"/>
              <a:gd name="connsiteX92" fmla="*/ 142940 w 1108530"/>
              <a:gd name="connsiteY92" fmla="*/ 164478 h 279939"/>
              <a:gd name="connsiteX93" fmla="*/ 118432 w 1108530"/>
              <a:gd name="connsiteY93" fmla="*/ 139970 h 279939"/>
              <a:gd name="connsiteX94" fmla="*/ 142940 w 1108530"/>
              <a:gd name="connsiteY94" fmla="*/ 115462 h 279939"/>
              <a:gd name="connsiteX95" fmla="*/ 24508 w 1108530"/>
              <a:gd name="connsiteY95" fmla="*/ 115462 h 279939"/>
              <a:gd name="connsiteX96" fmla="*/ 49016 w 1108530"/>
              <a:gd name="connsiteY96" fmla="*/ 139970 h 279939"/>
              <a:gd name="connsiteX97" fmla="*/ 24508 w 1108530"/>
              <a:gd name="connsiteY97" fmla="*/ 164478 h 279939"/>
              <a:gd name="connsiteX98" fmla="*/ 0 w 1108530"/>
              <a:gd name="connsiteY98" fmla="*/ 139970 h 279939"/>
              <a:gd name="connsiteX99" fmla="*/ 24508 w 1108530"/>
              <a:gd name="connsiteY99" fmla="*/ 115462 h 279939"/>
              <a:gd name="connsiteX100" fmla="*/ 1084022 w 1108530"/>
              <a:gd name="connsiteY100" fmla="*/ 0 h 279939"/>
              <a:gd name="connsiteX101" fmla="*/ 1108530 w 1108530"/>
              <a:gd name="connsiteY101" fmla="*/ 24508 h 279939"/>
              <a:gd name="connsiteX102" fmla="*/ 1084022 w 1108530"/>
              <a:gd name="connsiteY102" fmla="*/ 49016 h 279939"/>
              <a:gd name="connsiteX103" fmla="*/ 1059514 w 1108530"/>
              <a:gd name="connsiteY103" fmla="*/ 24508 h 279939"/>
              <a:gd name="connsiteX104" fmla="*/ 1084022 w 1108530"/>
              <a:gd name="connsiteY104" fmla="*/ 0 h 279939"/>
              <a:gd name="connsiteX105" fmla="*/ 965591 w 1108530"/>
              <a:gd name="connsiteY105" fmla="*/ 0 h 279939"/>
              <a:gd name="connsiteX106" fmla="*/ 990099 w 1108530"/>
              <a:gd name="connsiteY106" fmla="*/ 24508 h 279939"/>
              <a:gd name="connsiteX107" fmla="*/ 965591 w 1108530"/>
              <a:gd name="connsiteY107" fmla="*/ 49016 h 279939"/>
              <a:gd name="connsiteX108" fmla="*/ 941082 w 1108530"/>
              <a:gd name="connsiteY108" fmla="*/ 24508 h 279939"/>
              <a:gd name="connsiteX109" fmla="*/ 965591 w 1108530"/>
              <a:gd name="connsiteY109" fmla="*/ 0 h 279939"/>
              <a:gd name="connsiteX110" fmla="*/ 847159 w 1108530"/>
              <a:gd name="connsiteY110" fmla="*/ 0 h 279939"/>
              <a:gd name="connsiteX111" fmla="*/ 871667 w 1108530"/>
              <a:gd name="connsiteY111" fmla="*/ 24508 h 279939"/>
              <a:gd name="connsiteX112" fmla="*/ 847159 w 1108530"/>
              <a:gd name="connsiteY112" fmla="*/ 49016 h 279939"/>
              <a:gd name="connsiteX113" fmla="*/ 822651 w 1108530"/>
              <a:gd name="connsiteY113" fmla="*/ 24508 h 279939"/>
              <a:gd name="connsiteX114" fmla="*/ 847159 w 1108530"/>
              <a:gd name="connsiteY114" fmla="*/ 0 h 279939"/>
              <a:gd name="connsiteX115" fmla="*/ 728727 w 1108530"/>
              <a:gd name="connsiteY115" fmla="*/ 0 h 279939"/>
              <a:gd name="connsiteX116" fmla="*/ 753235 w 1108530"/>
              <a:gd name="connsiteY116" fmla="*/ 24508 h 279939"/>
              <a:gd name="connsiteX117" fmla="*/ 728727 w 1108530"/>
              <a:gd name="connsiteY117" fmla="*/ 49016 h 279939"/>
              <a:gd name="connsiteX118" fmla="*/ 704219 w 1108530"/>
              <a:gd name="connsiteY118" fmla="*/ 24508 h 279939"/>
              <a:gd name="connsiteX119" fmla="*/ 728727 w 1108530"/>
              <a:gd name="connsiteY119" fmla="*/ 0 h 279939"/>
              <a:gd name="connsiteX120" fmla="*/ 610295 w 1108530"/>
              <a:gd name="connsiteY120" fmla="*/ 0 h 279939"/>
              <a:gd name="connsiteX121" fmla="*/ 634803 w 1108530"/>
              <a:gd name="connsiteY121" fmla="*/ 24508 h 279939"/>
              <a:gd name="connsiteX122" fmla="*/ 610295 w 1108530"/>
              <a:gd name="connsiteY122" fmla="*/ 49016 h 279939"/>
              <a:gd name="connsiteX123" fmla="*/ 585787 w 1108530"/>
              <a:gd name="connsiteY123" fmla="*/ 24508 h 279939"/>
              <a:gd name="connsiteX124" fmla="*/ 610295 w 1108530"/>
              <a:gd name="connsiteY124" fmla="*/ 0 h 279939"/>
              <a:gd name="connsiteX125" fmla="*/ 498235 w 1108530"/>
              <a:gd name="connsiteY125" fmla="*/ 0 h 279939"/>
              <a:gd name="connsiteX126" fmla="*/ 522743 w 1108530"/>
              <a:gd name="connsiteY126" fmla="*/ 24508 h 279939"/>
              <a:gd name="connsiteX127" fmla="*/ 498235 w 1108530"/>
              <a:gd name="connsiteY127" fmla="*/ 49016 h 279939"/>
              <a:gd name="connsiteX128" fmla="*/ 473727 w 1108530"/>
              <a:gd name="connsiteY128" fmla="*/ 24508 h 279939"/>
              <a:gd name="connsiteX129" fmla="*/ 498235 w 1108530"/>
              <a:gd name="connsiteY129" fmla="*/ 0 h 279939"/>
              <a:gd name="connsiteX130" fmla="*/ 379803 w 1108530"/>
              <a:gd name="connsiteY130" fmla="*/ 0 h 279939"/>
              <a:gd name="connsiteX131" fmla="*/ 404311 w 1108530"/>
              <a:gd name="connsiteY131" fmla="*/ 24508 h 279939"/>
              <a:gd name="connsiteX132" fmla="*/ 379803 w 1108530"/>
              <a:gd name="connsiteY132" fmla="*/ 49016 h 279939"/>
              <a:gd name="connsiteX133" fmla="*/ 355295 w 1108530"/>
              <a:gd name="connsiteY133" fmla="*/ 24508 h 279939"/>
              <a:gd name="connsiteX134" fmla="*/ 379803 w 1108530"/>
              <a:gd name="connsiteY134" fmla="*/ 0 h 279939"/>
              <a:gd name="connsiteX135" fmla="*/ 261372 w 1108530"/>
              <a:gd name="connsiteY135" fmla="*/ 0 h 279939"/>
              <a:gd name="connsiteX136" fmla="*/ 285880 w 1108530"/>
              <a:gd name="connsiteY136" fmla="*/ 24508 h 279939"/>
              <a:gd name="connsiteX137" fmla="*/ 261372 w 1108530"/>
              <a:gd name="connsiteY137" fmla="*/ 49016 h 279939"/>
              <a:gd name="connsiteX138" fmla="*/ 236863 w 1108530"/>
              <a:gd name="connsiteY138" fmla="*/ 24508 h 279939"/>
              <a:gd name="connsiteX139" fmla="*/ 261372 w 1108530"/>
              <a:gd name="connsiteY139" fmla="*/ 0 h 279939"/>
              <a:gd name="connsiteX140" fmla="*/ 142940 w 1108530"/>
              <a:gd name="connsiteY140" fmla="*/ 0 h 279939"/>
              <a:gd name="connsiteX141" fmla="*/ 167448 w 1108530"/>
              <a:gd name="connsiteY141" fmla="*/ 24508 h 279939"/>
              <a:gd name="connsiteX142" fmla="*/ 142940 w 1108530"/>
              <a:gd name="connsiteY142" fmla="*/ 49016 h 279939"/>
              <a:gd name="connsiteX143" fmla="*/ 118432 w 1108530"/>
              <a:gd name="connsiteY143" fmla="*/ 24508 h 279939"/>
              <a:gd name="connsiteX144" fmla="*/ 142940 w 1108530"/>
              <a:gd name="connsiteY144" fmla="*/ 0 h 279939"/>
              <a:gd name="connsiteX145" fmla="*/ 24508 w 1108530"/>
              <a:gd name="connsiteY145" fmla="*/ 0 h 279939"/>
              <a:gd name="connsiteX146" fmla="*/ 49016 w 1108530"/>
              <a:gd name="connsiteY146" fmla="*/ 24508 h 279939"/>
              <a:gd name="connsiteX147" fmla="*/ 24508 w 1108530"/>
              <a:gd name="connsiteY147" fmla="*/ 49016 h 279939"/>
              <a:gd name="connsiteX148" fmla="*/ 0 w 1108530"/>
              <a:gd name="connsiteY148" fmla="*/ 24508 h 279939"/>
              <a:gd name="connsiteX149" fmla="*/ 24508 w 1108530"/>
              <a:gd name="connsiteY149" fmla="*/ 0 h 279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1108530" h="279939">
                <a:moveTo>
                  <a:pt x="1084022" y="230923"/>
                </a:moveTo>
                <a:cubicBezTo>
                  <a:pt x="1097558" y="230923"/>
                  <a:pt x="1108530" y="241895"/>
                  <a:pt x="1108530" y="255431"/>
                </a:cubicBezTo>
                <a:cubicBezTo>
                  <a:pt x="1108530" y="268967"/>
                  <a:pt x="1097558" y="279939"/>
                  <a:pt x="1084022" y="279939"/>
                </a:cubicBezTo>
                <a:cubicBezTo>
                  <a:pt x="1070486" y="279939"/>
                  <a:pt x="1059514" y="268967"/>
                  <a:pt x="1059514" y="255431"/>
                </a:cubicBezTo>
                <a:cubicBezTo>
                  <a:pt x="1059514" y="241895"/>
                  <a:pt x="1070486" y="230923"/>
                  <a:pt x="1084022" y="230923"/>
                </a:cubicBezTo>
                <a:close/>
                <a:moveTo>
                  <a:pt x="965591" y="230923"/>
                </a:moveTo>
                <a:cubicBezTo>
                  <a:pt x="979126" y="230923"/>
                  <a:pt x="990099" y="241895"/>
                  <a:pt x="990099" y="255431"/>
                </a:cubicBezTo>
                <a:cubicBezTo>
                  <a:pt x="990099" y="268967"/>
                  <a:pt x="979126" y="279939"/>
                  <a:pt x="965591" y="279939"/>
                </a:cubicBezTo>
                <a:cubicBezTo>
                  <a:pt x="952055" y="279939"/>
                  <a:pt x="941082" y="268967"/>
                  <a:pt x="941082" y="255431"/>
                </a:cubicBezTo>
                <a:cubicBezTo>
                  <a:pt x="941082" y="241895"/>
                  <a:pt x="952055" y="230923"/>
                  <a:pt x="965591" y="230923"/>
                </a:cubicBezTo>
                <a:close/>
                <a:moveTo>
                  <a:pt x="847159" y="230923"/>
                </a:moveTo>
                <a:cubicBezTo>
                  <a:pt x="860694" y="230923"/>
                  <a:pt x="871667" y="241895"/>
                  <a:pt x="871667" y="255431"/>
                </a:cubicBezTo>
                <a:cubicBezTo>
                  <a:pt x="871667" y="268967"/>
                  <a:pt x="860694" y="279939"/>
                  <a:pt x="847159" y="279939"/>
                </a:cubicBezTo>
                <a:cubicBezTo>
                  <a:pt x="833623" y="279939"/>
                  <a:pt x="822651" y="268967"/>
                  <a:pt x="822651" y="255431"/>
                </a:cubicBezTo>
                <a:cubicBezTo>
                  <a:pt x="822651" y="241895"/>
                  <a:pt x="833623" y="230923"/>
                  <a:pt x="847159" y="230923"/>
                </a:cubicBezTo>
                <a:close/>
                <a:moveTo>
                  <a:pt x="728727" y="230923"/>
                </a:moveTo>
                <a:cubicBezTo>
                  <a:pt x="742263" y="230923"/>
                  <a:pt x="753235" y="241895"/>
                  <a:pt x="753235" y="255431"/>
                </a:cubicBezTo>
                <a:cubicBezTo>
                  <a:pt x="753235" y="268967"/>
                  <a:pt x="742263" y="279939"/>
                  <a:pt x="728727" y="279939"/>
                </a:cubicBezTo>
                <a:cubicBezTo>
                  <a:pt x="715191" y="279939"/>
                  <a:pt x="704219" y="268967"/>
                  <a:pt x="704219" y="255431"/>
                </a:cubicBezTo>
                <a:cubicBezTo>
                  <a:pt x="704219" y="241895"/>
                  <a:pt x="715191" y="230923"/>
                  <a:pt x="728727" y="230923"/>
                </a:cubicBezTo>
                <a:close/>
                <a:moveTo>
                  <a:pt x="610295" y="230923"/>
                </a:moveTo>
                <a:cubicBezTo>
                  <a:pt x="623831" y="230923"/>
                  <a:pt x="634803" y="241895"/>
                  <a:pt x="634803" y="255431"/>
                </a:cubicBezTo>
                <a:cubicBezTo>
                  <a:pt x="634803" y="268967"/>
                  <a:pt x="623831" y="279939"/>
                  <a:pt x="610295" y="279939"/>
                </a:cubicBezTo>
                <a:cubicBezTo>
                  <a:pt x="596759" y="279939"/>
                  <a:pt x="585787" y="268967"/>
                  <a:pt x="585787" y="255431"/>
                </a:cubicBezTo>
                <a:cubicBezTo>
                  <a:pt x="585787" y="241895"/>
                  <a:pt x="596759" y="230923"/>
                  <a:pt x="610295" y="230923"/>
                </a:cubicBezTo>
                <a:close/>
                <a:moveTo>
                  <a:pt x="498235" y="230923"/>
                </a:moveTo>
                <a:cubicBezTo>
                  <a:pt x="511771" y="230923"/>
                  <a:pt x="522743" y="241895"/>
                  <a:pt x="522743" y="255431"/>
                </a:cubicBezTo>
                <a:cubicBezTo>
                  <a:pt x="522743" y="268967"/>
                  <a:pt x="511771" y="279939"/>
                  <a:pt x="498235" y="279939"/>
                </a:cubicBezTo>
                <a:cubicBezTo>
                  <a:pt x="484699" y="279939"/>
                  <a:pt x="473727" y="268967"/>
                  <a:pt x="473727" y="255431"/>
                </a:cubicBezTo>
                <a:cubicBezTo>
                  <a:pt x="473727" y="241895"/>
                  <a:pt x="484699" y="230923"/>
                  <a:pt x="498235" y="230923"/>
                </a:cubicBezTo>
                <a:close/>
                <a:moveTo>
                  <a:pt x="379803" y="230923"/>
                </a:moveTo>
                <a:cubicBezTo>
                  <a:pt x="393339" y="230923"/>
                  <a:pt x="404311" y="241895"/>
                  <a:pt x="404311" y="255431"/>
                </a:cubicBezTo>
                <a:cubicBezTo>
                  <a:pt x="404311" y="268967"/>
                  <a:pt x="393339" y="279939"/>
                  <a:pt x="379803" y="279939"/>
                </a:cubicBezTo>
                <a:cubicBezTo>
                  <a:pt x="366268" y="279939"/>
                  <a:pt x="355295" y="268967"/>
                  <a:pt x="355295" y="255431"/>
                </a:cubicBezTo>
                <a:cubicBezTo>
                  <a:pt x="355295" y="241895"/>
                  <a:pt x="366268" y="230923"/>
                  <a:pt x="379803" y="230923"/>
                </a:cubicBezTo>
                <a:close/>
                <a:moveTo>
                  <a:pt x="261372" y="230923"/>
                </a:moveTo>
                <a:cubicBezTo>
                  <a:pt x="274907" y="230923"/>
                  <a:pt x="285880" y="241895"/>
                  <a:pt x="285880" y="255431"/>
                </a:cubicBezTo>
                <a:cubicBezTo>
                  <a:pt x="285880" y="268967"/>
                  <a:pt x="274907" y="279939"/>
                  <a:pt x="261372" y="279939"/>
                </a:cubicBezTo>
                <a:cubicBezTo>
                  <a:pt x="247836" y="279939"/>
                  <a:pt x="236863" y="268967"/>
                  <a:pt x="236863" y="255431"/>
                </a:cubicBezTo>
                <a:cubicBezTo>
                  <a:pt x="236863" y="241895"/>
                  <a:pt x="247836" y="230923"/>
                  <a:pt x="261372" y="230923"/>
                </a:cubicBezTo>
                <a:close/>
                <a:moveTo>
                  <a:pt x="142940" y="230923"/>
                </a:moveTo>
                <a:cubicBezTo>
                  <a:pt x="156475" y="230923"/>
                  <a:pt x="167448" y="241895"/>
                  <a:pt x="167448" y="255431"/>
                </a:cubicBezTo>
                <a:cubicBezTo>
                  <a:pt x="167448" y="268967"/>
                  <a:pt x="156475" y="279939"/>
                  <a:pt x="142940" y="279939"/>
                </a:cubicBezTo>
                <a:cubicBezTo>
                  <a:pt x="129404" y="279939"/>
                  <a:pt x="118432" y="268967"/>
                  <a:pt x="118432" y="255431"/>
                </a:cubicBezTo>
                <a:cubicBezTo>
                  <a:pt x="118432" y="241895"/>
                  <a:pt x="129404" y="230923"/>
                  <a:pt x="142940" y="230923"/>
                </a:cubicBezTo>
                <a:close/>
                <a:moveTo>
                  <a:pt x="24508" y="230923"/>
                </a:moveTo>
                <a:cubicBezTo>
                  <a:pt x="38044" y="230923"/>
                  <a:pt x="49016" y="241895"/>
                  <a:pt x="49016" y="255431"/>
                </a:cubicBezTo>
                <a:cubicBezTo>
                  <a:pt x="49016" y="268967"/>
                  <a:pt x="38044" y="279939"/>
                  <a:pt x="24508" y="279939"/>
                </a:cubicBezTo>
                <a:cubicBezTo>
                  <a:pt x="10972" y="279939"/>
                  <a:pt x="0" y="268967"/>
                  <a:pt x="0" y="255431"/>
                </a:cubicBezTo>
                <a:cubicBezTo>
                  <a:pt x="0" y="241895"/>
                  <a:pt x="10972" y="230923"/>
                  <a:pt x="24508" y="230923"/>
                </a:cubicBezTo>
                <a:close/>
                <a:moveTo>
                  <a:pt x="1084022" y="115462"/>
                </a:moveTo>
                <a:cubicBezTo>
                  <a:pt x="1097558" y="115462"/>
                  <a:pt x="1108530" y="126434"/>
                  <a:pt x="1108530" y="139970"/>
                </a:cubicBezTo>
                <a:cubicBezTo>
                  <a:pt x="1108530" y="153505"/>
                  <a:pt x="1097558" y="164478"/>
                  <a:pt x="1084022" y="164478"/>
                </a:cubicBezTo>
                <a:cubicBezTo>
                  <a:pt x="1070486" y="164478"/>
                  <a:pt x="1059514" y="153505"/>
                  <a:pt x="1059514" y="139970"/>
                </a:cubicBezTo>
                <a:cubicBezTo>
                  <a:pt x="1059514" y="126434"/>
                  <a:pt x="1070486" y="115462"/>
                  <a:pt x="1084022" y="115462"/>
                </a:cubicBezTo>
                <a:close/>
                <a:moveTo>
                  <a:pt x="965591" y="115462"/>
                </a:moveTo>
                <a:cubicBezTo>
                  <a:pt x="979126" y="115462"/>
                  <a:pt x="990099" y="126434"/>
                  <a:pt x="990099" y="139970"/>
                </a:cubicBezTo>
                <a:cubicBezTo>
                  <a:pt x="990099" y="153505"/>
                  <a:pt x="979126" y="164478"/>
                  <a:pt x="965591" y="164478"/>
                </a:cubicBezTo>
                <a:cubicBezTo>
                  <a:pt x="952055" y="164478"/>
                  <a:pt x="941082" y="153505"/>
                  <a:pt x="941082" y="139970"/>
                </a:cubicBezTo>
                <a:cubicBezTo>
                  <a:pt x="941082" y="126434"/>
                  <a:pt x="952055" y="115462"/>
                  <a:pt x="965591" y="115462"/>
                </a:cubicBezTo>
                <a:close/>
                <a:moveTo>
                  <a:pt x="847159" y="115462"/>
                </a:moveTo>
                <a:cubicBezTo>
                  <a:pt x="860694" y="115462"/>
                  <a:pt x="871667" y="126434"/>
                  <a:pt x="871667" y="139970"/>
                </a:cubicBezTo>
                <a:cubicBezTo>
                  <a:pt x="871667" y="153505"/>
                  <a:pt x="860694" y="164478"/>
                  <a:pt x="847159" y="164478"/>
                </a:cubicBezTo>
                <a:cubicBezTo>
                  <a:pt x="833623" y="164478"/>
                  <a:pt x="822651" y="153505"/>
                  <a:pt x="822651" y="139970"/>
                </a:cubicBezTo>
                <a:cubicBezTo>
                  <a:pt x="822651" y="126434"/>
                  <a:pt x="833623" y="115462"/>
                  <a:pt x="847159" y="115462"/>
                </a:cubicBezTo>
                <a:close/>
                <a:moveTo>
                  <a:pt x="728727" y="115462"/>
                </a:moveTo>
                <a:cubicBezTo>
                  <a:pt x="742263" y="115462"/>
                  <a:pt x="753235" y="126434"/>
                  <a:pt x="753235" y="139970"/>
                </a:cubicBezTo>
                <a:cubicBezTo>
                  <a:pt x="753235" y="153505"/>
                  <a:pt x="742263" y="164478"/>
                  <a:pt x="728727" y="164478"/>
                </a:cubicBezTo>
                <a:cubicBezTo>
                  <a:pt x="715191" y="164478"/>
                  <a:pt x="704219" y="153505"/>
                  <a:pt x="704219" y="139970"/>
                </a:cubicBezTo>
                <a:cubicBezTo>
                  <a:pt x="704219" y="126434"/>
                  <a:pt x="715191" y="115462"/>
                  <a:pt x="728727" y="115462"/>
                </a:cubicBezTo>
                <a:close/>
                <a:moveTo>
                  <a:pt x="610295" y="115462"/>
                </a:moveTo>
                <a:cubicBezTo>
                  <a:pt x="623831" y="115462"/>
                  <a:pt x="634803" y="126434"/>
                  <a:pt x="634803" y="139970"/>
                </a:cubicBezTo>
                <a:cubicBezTo>
                  <a:pt x="634803" y="153505"/>
                  <a:pt x="623831" y="164478"/>
                  <a:pt x="610295" y="164478"/>
                </a:cubicBezTo>
                <a:cubicBezTo>
                  <a:pt x="596759" y="164478"/>
                  <a:pt x="585787" y="153505"/>
                  <a:pt x="585787" y="139970"/>
                </a:cubicBezTo>
                <a:cubicBezTo>
                  <a:pt x="585787" y="126434"/>
                  <a:pt x="596759" y="115462"/>
                  <a:pt x="610295" y="115462"/>
                </a:cubicBezTo>
                <a:close/>
                <a:moveTo>
                  <a:pt x="498235" y="115462"/>
                </a:moveTo>
                <a:cubicBezTo>
                  <a:pt x="511771" y="115462"/>
                  <a:pt x="522743" y="126434"/>
                  <a:pt x="522743" y="139970"/>
                </a:cubicBezTo>
                <a:cubicBezTo>
                  <a:pt x="522743" y="153505"/>
                  <a:pt x="511771" y="164478"/>
                  <a:pt x="498235" y="164478"/>
                </a:cubicBezTo>
                <a:cubicBezTo>
                  <a:pt x="484699" y="164478"/>
                  <a:pt x="473727" y="153505"/>
                  <a:pt x="473727" y="139970"/>
                </a:cubicBezTo>
                <a:cubicBezTo>
                  <a:pt x="473727" y="126434"/>
                  <a:pt x="484699" y="115462"/>
                  <a:pt x="498235" y="115462"/>
                </a:cubicBezTo>
                <a:close/>
                <a:moveTo>
                  <a:pt x="379803" y="115462"/>
                </a:moveTo>
                <a:cubicBezTo>
                  <a:pt x="393339" y="115462"/>
                  <a:pt x="404311" y="126434"/>
                  <a:pt x="404311" y="139970"/>
                </a:cubicBezTo>
                <a:cubicBezTo>
                  <a:pt x="404311" y="153505"/>
                  <a:pt x="393339" y="164478"/>
                  <a:pt x="379803" y="164478"/>
                </a:cubicBezTo>
                <a:cubicBezTo>
                  <a:pt x="366268" y="164478"/>
                  <a:pt x="355295" y="153505"/>
                  <a:pt x="355295" y="139970"/>
                </a:cubicBezTo>
                <a:cubicBezTo>
                  <a:pt x="355295" y="126434"/>
                  <a:pt x="366268" y="115462"/>
                  <a:pt x="379803" y="115462"/>
                </a:cubicBezTo>
                <a:close/>
                <a:moveTo>
                  <a:pt x="261372" y="115462"/>
                </a:moveTo>
                <a:cubicBezTo>
                  <a:pt x="274907" y="115462"/>
                  <a:pt x="285880" y="126434"/>
                  <a:pt x="285880" y="139970"/>
                </a:cubicBezTo>
                <a:cubicBezTo>
                  <a:pt x="285880" y="153505"/>
                  <a:pt x="274907" y="164478"/>
                  <a:pt x="261372" y="164478"/>
                </a:cubicBezTo>
                <a:cubicBezTo>
                  <a:pt x="247836" y="164478"/>
                  <a:pt x="236863" y="153505"/>
                  <a:pt x="236863" y="139970"/>
                </a:cubicBezTo>
                <a:cubicBezTo>
                  <a:pt x="236863" y="126434"/>
                  <a:pt x="247836" y="115462"/>
                  <a:pt x="261372" y="115462"/>
                </a:cubicBezTo>
                <a:close/>
                <a:moveTo>
                  <a:pt x="142940" y="115462"/>
                </a:moveTo>
                <a:cubicBezTo>
                  <a:pt x="156475" y="115462"/>
                  <a:pt x="167448" y="126434"/>
                  <a:pt x="167448" y="139970"/>
                </a:cubicBezTo>
                <a:cubicBezTo>
                  <a:pt x="167448" y="153505"/>
                  <a:pt x="156475" y="164478"/>
                  <a:pt x="142940" y="164478"/>
                </a:cubicBezTo>
                <a:cubicBezTo>
                  <a:pt x="129404" y="164478"/>
                  <a:pt x="118432" y="153505"/>
                  <a:pt x="118432" y="139970"/>
                </a:cubicBezTo>
                <a:cubicBezTo>
                  <a:pt x="118432" y="126434"/>
                  <a:pt x="129404" y="115462"/>
                  <a:pt x="142940" y="115462"/>
                </a:cubicBezTo>
                <a:close/>
                <a:moveTo>
                  <a:pt x="24508" y="115462"/>
                </a:moveTo>
                <a:cubicBezTo>
                  <a:pt x="38044" y="115462"/>
                  <a:pt x="49016" y="126434"/>
                  <a:pt x="49016" y="139970"/>
                </a:cubicBezTo>
                <a:cubicBezTo>
                  <a:pt x="49016" y="153505"/>
                  <a:pt x="38044" y="164478"/>
                  <a:pt x="24508" y="164478"/>
                </a:cubicBezTo>
                <a:cubicBezTo>
                  <a:pt x="10972" y="164478"/>
                  <a:pt x="0" y="153505"/>
                  <a:pt x="0" y="139970"/>
                </a:cubicBezTo>
                <a:cubicBezTo>
                  <a:pt x="0" y="126434"/>
                  <a:pt x="10972" y="115462"/>
                  <a:pt x="24508" y="115462"/>
                </a:cubicBezTo>
                <a:close/>
                <a:moveTo>
                  <a:pt x="1084022" y="0"/>
                </a:moveTo>
                <a:cubicBezTo>
                  <a:pt x="1097558" y="0"/>
                  <a:pt x="1108530" y="10973"/>
                  <a:pt x="1108530" y="24508"/>
                </a:cubicBezTo>
                <a:cubicBezTo>
                  <a:pt x="1108530" y="38044"/>
                  <a:pt x="1097558" y="49016"/>
                  <a:pt x="1084022" y="49016"/>
                </a:cubicBezTo>
                <a:cubicBezTo>
                  <a:pt x="1070486" y="49016"/>
                  <a:pt x="1059514" y="38044"/>
                  <a:pt x="1059514" y="24508"/>
                </a:cubicBezTo>
                <a:cubicBezTo>
                  <a:pt x="1059514" y="10973"/>
                  <a:pt x="1070486" y="0"/>
                  <a:pt x="1084022" y="0"/>
                </a:cubicBezTo>
                <a:close/>
                <a:moveTo>
                  <a:pt x="965591" y="0"/>
                </a:moveTo>
                <a:cubicBezTo>
                  <a:pt x="979126" y="0"/>
                  <a:pt x="990099" y="10973"/>
                  <a:pt x="990099" y="24508"/>
                </a:cubicBezTo>
                <a:cubicBezTo>
                  <a:pt x="990099" y="38044"/>
                  <a:pt x="979126" y="49016"/>
                  <a:pt x="965591" y="49016"/>
                </a:cubicBezTo>
                <a:cubicBezTo>
                  <a:pt x="952055" y="49016"/>
                  <a:pt x="941082" y="38044"/>
                  <a:pt x="941082" y="24508"/>
                </a:cubicBezTo>
                <a:cubicBezTo>
                  <a:pt x="941082" y="10973"/>
                  <a:pt x="952055" y="0"/>
                  <a:pt x="965591" y="0"/>
                </a:cubicBezTo>
                <a:close/>
                <a:moveTo>
                  <a:pt x="847159" y="0"/>
                </a:moveTo>
                <a:cubicBezTo>
                  <a:pt x="860694" y="0"/>
                  <a:pt x="871667" y="10973"/>
                  <a:pt x="871667" y="24508"/>
                </a:cubicBezTo>
                <a:cubicBezTo>
                  <a:pt x="871667" y="38044"/>
                  <a:pt x="860694" y="49016"/>
                  <a:pt x="847159" y="49016"/>
                </a:cubicBezTo>
                <a:cubicBezTo>
                  <a:pt x="833623" y="49016"/>
                  <a:pt x="822651" y="38044"/>
                  <a:pt x="822651" y="24508"/>
                </a:cubicBezTo>
                <a:cubicBezTo>
                  <a:pt x="822651" y="10973"/>
                  <a:pt x="833623" y="0"/>
                  <a:pt x="847159" y="0"/>
                </a:cubicBezTo>
                <a:close/>
                <a:moveTo>
                  <a:pt x="728727" y="0"/>
                </a:moveTo>
                <a:cubicBezTo>
                  <a:pt x="742263" y="0"/>
                  <a:pt x="753235" y="10973"/>
                  <a:pt x="753235" y="24508"/>
                </a:cubicBezTo>
                <a:cubicBezTo>
                  <a:pt x="753235" y="38044"/>
                  <a:pt x="742263" y="49016"/>
                  <a:pt x="728727" y="49016"/>
                </a:cubicBezTo>
                <a:cubicBezTo>
                  <a:pt x="715191" y="49016"/>
                  <a:pt x="704219" y="38044"/>
                  <a:pt x="704219" y="24508"/>
                </a:cubicBezTo>
                <a:cubicBezTo>
                  <a:pt x="704219" y="10973"/>
                  <a:pt x="715191" y="0"/>
                  <a:pt x="728727" y="0"/>
                </a:cubicBezTo>
                <a:close/>
                <a:moveTo>
                  <a:pt x="610295" y="0"/>
                </a:moveTo>
                <a:cubicBezTo>
                  <a:pt x="623831" y="0"/>
                  <a:pt x="634803" y="10973"/>
                  <a:pt x="634803" y="24508"/>
                </a:cubicBezTo>
                <a:cubicBezTo>
                  <a:pt x="634803" y="38044"/>
                  <a:pt x="623831" y="49016"/>
                  <a:pt x="610295" y="49016"/>
                </a:cubicBezTo>
                <a:cubicBezTo>
                  <a:pt x="596759" y="49016"/>
                  <a:pt x="585787" y="38044"/>
                  <a:pt x="585787" y="24508"/>
                </a:cubicBezTo>
                <a:cubicBezTo>
                  <a:pt x="585787" y="10973"/>
                  <a:pt x="596759" y="0"/>
                  <a:pt x="610295" y="0"/>
                </a:cubicBezTo>
                <a:close/>
                <a:moveTo>
                  <a:pt x="498235" y="0"/>
                </a:moveTo>
                <a:cubicBezTo>
                  <a:pt x="511771" y="0"/>
                  <a:pt x="522743" y="10973"/>
                  <a:pt x="522743" y="24508"/>
                </a:cubicBezTo>
                <a:cubicBezTo>
                  <a:pt x="522743" y="38044"/>
                  <a:pt x="511771" y="49016"/>
                  <a:pt x="498235" y="49016"/>
                </a:cubicBezTo>
                <a:cubicBezTo>
                  <a:pt x="484699" y="49016"/>
                  <a:pt x="473727" y="38044"/>
                  <a:pt x="473727" y="24508"/>
                </a:cubicBezTo>
                <a:cubicBezTo>
                  <a:pt x="473727" y="10973"/>
                  <a:pt x="484699" y="0"/>
                  <a:pt x="498235" y="0"/>
                </a:cubicBezTo>
                <a:close/>
                <a:moveTo>
                  <a:pt x="379803" y="0"/>
                </a:moveTo>
                <a:cubicBezTo>
                  <a:pt x="393339" y="0"/>
                  <a:pt x="404311" y="10973"/>
                  <a:pt x="404311" y="24508"/>
                </a:cubicBezTo>
                <a:cubicBezTo>
                  <a:pt x="404311" y="38044"/>
                  <a:pt x="393339" y="49016"/>
                  <a:pt x="379803" y="49016"/>
                </a:cubicBezTo>
                <a:cubicBezTo>
                  <a:pt x="366268" y="49016"/>
                  <a:pt x="355295" y="38044"/>
                  <a:pt x="355295" y="24508"/>
                </a:cubicBezTo>
                <a:cubicBezTo>
                  <a:pt x="355295" y="10973"/>
                  <a:pt x="366268" y="0"/>
                  <a:pt x="379803" y="0"/>
                </a:cubicBezTo>
                <a:close/>
                <a:moveTo>
                  <a:pt x="261372" y="0"/>
                </a:moveTo>
                <a:cubicBezTo>
                  <a:pt x="274907" y="0"/>
                  <a:pt x="285880" y="10973"/>
                  <a:pt x="285880" y="24508"/>
                </a:cubicBezTo>
                <a:cubicBezTo>
                  <a:pt x="285880" y="38044"/>
                  <a:pt x="274907" y="49016"/>
                  <a:pt x="261372" y="49016"/>
                </a:cubicBezTo>
                <a:cubicBezTo>
                  <a:pt x="247836" y="49016"/>
                  <a:pt x="236863" y="38044"/>
                  <a:pt x="236863" y="24508"/>
                </a:cubicBezTo>
                <a:cubicBezTo>
                  <a:pt x="236863" y="10973"/>
                  <a:pt x="247836" y="0"/>
                  <a:pt x="261372" y="0"/>
                </a:cubicBezTo>
                <a:close/>
                <a:moveTo>
                  <a:pt x="142940" y="0"/>
                </a:moveTo>
                <a:cubicBezTo>
                  <a:pt x="156475" y="0"/>
                  <a:pt x="167448" y="10973"/>
                  <a:pt x="167448" y="24508"/>
                </a:cubicBezTo>
                <a:cubicBezTo>
                  <a:pt x="167448" y="38044"/>
                  <a:pt x="156475" y="49016"/>
                  <a:pt x="142940" y="49016"/>
                </a:cubicBezTo>
                <a:cubicBezTo>
                  <a:pt x="129404" y="49016"/>
                  <a:pt x="118432" y="38044"/>
                  <a:pt x="118432" y="24508"/>
                </a:cubicBezTo>
                <a:cubicBezTo>
                  <a:pt x="118432" y="10973"/>
                  <a:pt x="129404" y="0"/>
                  <a:pt x="142940" y="0"/>
                </a:cubicBezTo>
                <a:close/>
                <a:moveTo>
                  <a:pt x="24508" y="0"/>
                </a:moveTo>
                <a:cubicBezTo>
                  <a:pt x="38044" y="0"/>
                  <a:pt x="49016" y="10973"/>
                  <a:pt x="49016" y="24508"/>
                </a:cubicBezTo>
                <a:cubicBezTo>
                  <a:pt x="49016" y="38044"/>
                  <a:pt x="38044" y="49016"/>
                  <a:pt x="24508" y="49016"/>
                </a:cubicBezTo>
                <a:cubicBezTo>
                  <a:pt x="10972" y="49016"/>
                  <a:pt x="0" y="38044"/>
                  <a:pt x="0" y="24508"/>
                </a:cubicBezTo>
                <a:cubicBezTo>
                  <a:pt x="0" y="10973"/>
                  <a:pt x="10972" y="0"/>
                  <a:pt x="24508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16" name="直接连接符 15"/>
          <p:cNvCxnSpPr/>
          <p:nvPr userDrawn="1">
            <p:custDataLst>
              <p:tags r:id="rId11"/>
            </p:custDataLst>
          </p:nvPr>
        </p:nvCxnSpPr>
        <p:spPr>
          <a:xfrm>
            <a:off x="1067581" y="863874"/>
            <a:ext cx="173050" cy="0"/>
          </a:xfrm>
          <a:prstGeom prst="line">
            <a:avLst/>
          </a:prstGeom>
          <a:ln w="1905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 userDrawn="1">
            <p:custDataLst>
              <p:tags r:id="rId12"/>
            </p:custDataLst>
          </p:nvPr>
        </p:nvCxnSpPr>
        <p:spPr>
          <a:xfrm>
            <a:off x="1067581" y="920961"/>
            <a:ext cx="173050" cy="0"/>
          </a:xfrm>
          <a:prstGeom prst="line">
            <a:avLst/>
          </a:prstGeom>
          <a:ln w="1905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>
            <p:custDataLst>
              <p:tags r:id="rId13"/>
            </p:custDataLst>
          </p:nvPr>
        </p:nvCxnSpPr>
        <p:spPr>
          <a:xfrm>
            <a:off x="1067581" y="978048"/>
            <a:ext cx="173050" cy="0"/>
          </a:xfrm>
          <a:prstGeom prst="line">
            <a:avLst/>
          </a:prstGeom>
          <a:ln w="1905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 userDrawn="1">
            <p:ph type="ctrTitle"/>
            <p:custDataLst>
              <p:tags r:id="rId14"/>
            </p:custDataLst>
          </p:nvPr>
        </p:nvSpPr>
        <p:spPr>
          <a:xfrm>
            <a:off x="1067581" y="1615544"/>
            <a:ext cx="5646700" cy="2086340"/>
          </a:xfrm>
        </p:spPr>
        <p:txBody>
          <a:bodyPr wrap="square" anchor="b">
            <a:normAutofit/>
          </a:bodyPr>
          <a:lstStyle>
            <a:lvl1pPr algn="l">
              <a:lnSpc>
                <a:spcPct val="100000"/>
              </a:lnSpc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 userDrawn="1">
            <p:ph type="subTitle" idx="1" hasCustomPrompt="1"/>
            <p:custDataLst>
              <p:tags r:id="rId15"/>
            </p:custDataLst>
          </p:nvPr>
        </p:nvSpPr>
        <p:spPr>
          <a:xfrm>
            <a:off x="1067581" y="3845884"/>
            <a:ext cx="5646700" cy="972000"/>
          </a:xfrm>
        </p:spPr>
        <p:txBody>
          <a:bodyPr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 userDrawn="1">
            <p:ph type="dt" sz="half" idx="10"/>
            <p:custDataLst>
              <p:tags r:id="rId1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 userDrawn="1">
            <p:ph type="ftr" sz="quarter" idx="11"/>
            <p:custDataLst>
              <p:tags r:id="rId17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 userDrawn="1">
            <p:ph type="sldNum" sz="quarter" idx="12"/>
            <p:custDataLst>
              <p:tags r:id="rId18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公司名占位符 6"/>
          <p:cNvSpPr>
            <a:spLocks noGrp="1"/>
          </p:cNvSpPr>
          <p:nvPr userDrawn="1">
            <p:ph type="body" sz="quarter" idx="13" hasCustomPrompt="1"/>
            <p:custDataLst>
              <p:tags r:id="rId19"/>
            </p:custDataLst>
          </p:nvPr>
        </p:nvSpPr>
        <p:spPr>
          <a:xfrm>
            <a:off x="1365140" y="678700"/>
            <a:ext cx="2880000" cy="504000"/>
          </a:xfrm>
        </p:spPr>
        <p:txBody>
          <a:bodyPr wrap="square" anchor="ctr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公司名</a:t>
            </a:r>
            <a:endParaRPr lang="zh-CN" altLang="en-US" dirty="0"/>
          </a:p>
        </p:txBody>
      </p:sp>
      <p:sp>
        <p:nvSpPr>
          <p:cNvPr id="24" name="署名占位符 10"/>
          <p:cNvSpPr>
            <a:spLocks noGrp="1"/>
          </p:cNvSpPr>
          <p:nvPr userDrawn="1">
            <p:ph type="body" sz="quarter" idx="17" hasCustomPrompt="1"/>
            <p:custDataLst>
              <p:tags r:id="rId20"/>
            </p:custDataLst>
          </p:nvPr>
        </p:nvSpPr>
        <p:spPr>
          <a:xfrm>
            <a:off x="1067581" y="5254864"/>
            <a:ext cx="2880000" cy="504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</a:schemeClr>
              </a:gs>
              <a:gs pos="100000">
                <a:schemeClr val="bg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任意多边形: 形状 3"/>
          <p:cNvSpPr/>
          <p:nvPr userDrawn="1">
            <p:custDataLst>
              <p:tags r:id="rId3"/>
            </p:custDataLst>
          </p:nvPr>
        </p:nvSpPr>
        <p:spPr>
          <a:xfrm flipH="1" flipV="1">
            <a:off x="8483599" y="0"/>
            <a:ext cx="3708400" cy="1118044"/>
          </a:xfrm>
          <a:custGeom>
            <a:avLst/>
            <a:gdLst>
              <a:gd name="connsiteX0" fmla="*/ 2179079 w 4341841"/>
              <a:gd name="connsiteY0" fmla="*/ 0 h 1309020"/>
              <a:gd name="connsiteX1" fmla="*/ 4226329 w 4341841"/>
              <a:gd name="connsiteY1" fmla="*/ 1088515 h 1309020"/>
              <a:gd name="connsiteX2" fmla="*/ 4341841 w 4341841"/>
              <a:gd name="connsiteY2" fmla="*/ 1278653 h 1309020"/>
              <a:gd name="connsiteX3" fmla="*/ 4341841 w 4341841"/>
              <a:gd name="connsiteY3" fmla="*/ 1309020 h 1309020"/>
              <a:gd name="connsiteX4" fmla="*/ 0 w 4341841"/>
              <a:gd name="connsiteY4" fmla="*/ 1309020 h 1309020"/>
              <a:gd name="connsiteX5" fmla="*/ 8163 w 4341841"/>
              <a:gd name="connsiteY5" fmla="*/ 1292076 h 1309020"/>
              <a:gd name="connsiteX6" fmla="*/ 2179079 w 4341841"/>
              <a:gd name="connsiteY6" fmla="*/ 0 h 1309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1841" h="1309020">
                <a:moveTo>
                  <a:pt x="2179079" y="0"/>
                </a:moveTo>
                <a:cubicBezTo>
                  <a:pt x="3031288" y="0"/>
                  <a:pt x="3782650" y="431783"/>
                  <a:pt x="4226329" y="1088515"/>
                </a:cubicBezTo>
                <a:lnTo>
                  <a:pt x="4341841" y="1278653"/>
                </a:lnTo>
                <a:lnTo>
                  <a:pt x="4341841" y="1309020"/>
                </a:lnTo>
                <a:lnTo>
                  <a:pt x="0" y="1309020"/>
                </a:lnTo>
                <a:lnTo>
                  <a:pt x="8163" y="1292076"/>
                </a:lnTo>
                <a:cubicBezTo>
                  <a:pt x="426245" y="522458"/>
                  <a:pt x="1241649" y="0"/>
                  <a:pt x="217907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任意多边形: 形状 4"/>
          <p:cNvSpPr/>
          <p:nvPr userDrawn="1">
            <p:custDataLst>
              <p:tags r:id="rId4"/>
            </p:custDataLst>
          </p:nvPr>
        </p:nvSpPr>
        <p:spPr>
          <a:xfrm flipH="1" flipV="1">
            <a:off x="9431652" y="739775"/>
            <a:ext cx="1972948" cy="498232"/>
          </a:xfrm>
          <a:custGeom>
            <a:avLst/>
            <a:gdLst>
              <a:gd name="connsiteX0" fmla="*/ 1084022 w 1108530"/>
              <a:gd name="connsiteY0" fmla="*/ 230923 h 279939"/>
              <a:gd name="connsiteX1" fmla="*/ 1108530 w 1108530"/>
              <a:gd name="connsiteY1" fmla="*/ 255431 h 279939"/>
              <a:gd name="connsiteX2" fmla="*/ 1084022 w 1108530"/>
              <a:gd name="connsiteY2" fmla="*/ 279939 h 279939"/>
              <a:gd name="connsiteX3" fmla="*/ 1059514 w 1108530"/>
              <a:gd name="connsiteY3" fmla="*/ 255431 h 279939"/>
              <a:gd name="connsiteX4" fmla="*/ 1084022 w 1108530"/>
              <a:gd name="connsiteY4" fmla="*/ 230923 h 279939"/>
              <a:gd name="connsiteX5" fmla="*/ 965591 w 1108530"/>
              <a:gd name="connsiteY5" fmla="*/ 230923 h 279939"/>
              <a:gd name="connsiteX6" fmla="*/ 990099 w 1108530"/>
              <a:gd name="connsiteY6" fmla="*/ 255431 h 279939"/>
              <a:gd name="connsiteX7" fmla="*/ 965591 w 1108530"/>
              <a:gd name="connsiteY7" fmla="*/ 279939 h 279939"/>
              <a:gd name="connsiteX8" fmla="*/ 941082 w 1108530"/>
              <a:gd name="connsiteY8" fmla="*/ 255431 h 279939"/>
              <a:gd name="connsiteX9" fmla="*/ 965591 w 1108530"/>
              <a:gd name="connsiteY9" fmla="*/ 230923 h 279939"/>
              <a:gd name="connsiteX10" fmla="*/ 847159 w 1108530"/>
              <a:gd name="connsiteY10" fmla="*/ 230923 h 279939"/>
              <a:gd name="connsiteX11" fmla="*/ 871667 w 1108530"/>
              <a:gd name="connsiteY11" fmla="*/ 255431 h 279939"/>
              <a:gd name="connsiteX12" fmla="*/ 847159 w 1108530"/>
              <a:gd name="connsiteY12" fmla="*/ 279939 h 279939"/>
              <a:gd name="connsiteX13" fmla="*/ 822651 w 1108530"/>
              <a:gd name="connsiteY13" fmla="*/ 255431 h 279939"/>
              <a:gd name="connsiteX14" fmla="*/ 847159 w 1108530"/>
              <a:gd name="connsiteY14" fmla="*/ 230923 h 279939"/>
              <a:gd name="connsiteX15" fmla="*/ 728727 w 1108530"/>
              <a:gd name="connsiteY15" fmla="*/ 230923 h 279939"/>
              <a:gd name="connsiteX16" fmla="*/ 753235 w 1108530"/>
              <a:gd name="connsiteY16" fmla="*/ 255431 h 279939"/>
              <a:gd name="connsiteX17" fmla="*/ 728727 w 1108530"/>
              <a:gd name="connsiteY17" fmla="*/ 279939 h 279939"/>
              <a:gd name="connsiteX18" fmla="*/ 704219 w 1108530"/>
              <a:gd name="connsiteY18" fmla="*/ 255431 h 279939"/>
              <a:gd name="connsiteX19" fmla="*/ 728727 w 1108530"/>
              <a:gd name="connsiteY19" fmla="*/ 230923 h 279939"/>
              <a:gd name="connsiteX20" fmla="*/ 610295 w 1108530"/>
              <a:gd name="connsiteY20" fmla="*/ 230923 h 279939"/>
              <a:gd name="connsiteX21" fmla="*/ 634803 w 1108530"/>
              <a:gd name="connsiteY21" fmla="*/ 255431 h 279939"/>
              <a:gd name="connsiteX22" fmla="*/ 610295 w 1108530"/>
              <a:gd name="connsiteY22" fmla="*/ 279939 h 279939"/>
              <a:gd name="connsiteX23" fmla="*/ 585787 w 1108530"/>
              <a:gd name="connsiteY23" fmla="*/ 255431 h 279939"/>
              <a:gd name="connsiteX24" fmla="*/ 610295 w 1108530"/>
              <a:gd name="connsiteY24" fmla="*/ 230923 h 279939"/>
              <a:gd name="connsiteX25" fmla="*/ 498235 w 1108530"/>
              <a:gd name="connsiteY25" fmla="*/ 230923 h 279939"/>
              <a:gd name="connsiteX26" fmla="*/ 522743 w 1108530"/>
              <a:gd name="connsiteY26" fmla="*/ 255431 h 279939"/>
              <a:gd name="connsiteX27" fmla="*/ 498235 w 1108530"/>
              <a:gd name="connsiteY27" fmla="*/ 279939 h 279939"/>
              <a:gd name="connsiteX28" fmla="*/ 473727 w 1108530"/>
              <a:gd name="connsiteY28" fmla="*/ 255431 h 279939"/>
              <a:gd name="connsiteX29" fmla="*/ 498235 w 1108530"/>
              <a:gd name="connsiteY29" fmla="*/ 230923 h 279939"/>
              <a:gd name="connsiteX30" fmla="*/ 379803 w 1108530"/>
              <a:gd name="connsiteY30" fmla="*/ 230923 h 279939"/>
              <a:gd name="connsiteX31" fmla="*/ 404311 w 1108530"/>
              <a:gd name="connsiteY31" fmla="*/ 255431 h 279939"/>
              <a:gd name="connsiteX32" fmla="*/ 379803 w 1108530"/>
              <a:gd name="connsiteY32" fmla="*/ 279939 h 279939"/>
              <a:gd name="connsiteX33" fmla="*/ 355295 w 1108530"/>
              <a:gd name="connsiteY33" fmla="*/ 255431 h 279939"/>
              <a:gd name="connsiteX34" fmla="*/ 379803 w 1108530"/>
              <a:gd name="connsiteY34" fmla="*/ 230923 h 279939"/>
              <a:gd name="connsiteX35" fmla="*/ 261372 w 1108530"/>
              <a:gd name="connsiteY35" fmla="*/ 230923 h 279939"/>
              <a:gd name="connsiteX36" fmla="*/ 285880 w 1108530"/>
              <a:gd name="connsiteY36" fmla="*/ 255431 h 279939"/>
              <a:gd name="connsiteX37" fmla="*/ 261372 w 1108530"/>
              <a:gd name="connsiteY37" fmla="*/ 279939 h 279939"/>
              <a:gd name="connsiteX38" fmla="*/ 236863 w 1108530"/>
              <a:gd name="connsiteY38" fmla="*/ 255431 h 279939"/>
              <a:gd name="connsiteX39" fmla="*/ 261372 w 1108530"/>
              <a:gd name="connsiteY39" fmla="*/ 230923 h 279939"/>
              <a:gd name="connsiteX40" fmla="*/ 142940 w 1108530"/>
              <a:gd name="connsiteY40" fmla="*/ 230923 h 279939"/>
              <a:gd name="connsiteX41" fmla="*/ 167448 w 1108530"/>
              <a:gd name="connsiteY41" fmla="*/ 255431 h 279939"/>
              <a:gd name="connsiteX42" fmla="*/ 142940 w 1108530"/>
              <a:gd name="connsiteY42" fmla="*/ 279939 h 279939"/>
              <a:gd name="connsiteX43" fmla="*/ 118432 w 1108530"/>
              <a:gd name="connsiteY43" fmla="*/ 255431 h 279939"/>
              <a:gd name="connsiteX44" fmla="*/ 142940 w 1108530"/>
              <a:gd name="connsiteY44" fmla="*/ 230923 h 279939"/>
              <a:gd name="connsiteX45" fmla="*/ 24508 w 1108530"/>
              <a:gd name="connsiteY45" fmla="*/ 230923 h 279939"/>
              <a:gd name="connsiteX46" fmla="*/ 49016 w 1108530"/>
              <a:gd name="connsiteY46" fmla="*/ 255431 h 279939"/>
              <a:gd name="connsiteX47" fmla="*/ 24508 w 1108530"/>
              <a:gd name="connsiteY47" fmla="*/ 279939 h 279939"/>
              <a:gd name="connsiteX48" fmla="*/ 0 w 1108530"/>
              <a:gd name="connsiteY48" fmla="*/ 255431 h 279939"/>
              <a:gd name="connsiteX49" fmla="*/ 24508 w 1108530"/>
              <a:gd name="connsiteY49" fmla="*/ 230923 h 279939"/>
              <a:gd name="connsiteX50" fmla="*/ 1084022 w 1108530"/>
              <a:gd name="connsiteY50" fmla="*/ 115462 h 279939"/>
              <a:gd name="connsiteX51" fmla="*/ 1108530 w 1108530"/>
              <a:gd name="connsiteY51" fmla="*/ 139970 h 279939"/>
              <a:gd name="connsiteX52" fmla="*/ 1084022 w 1108530"/>
              <a:gd name="connsiteY52" fmla="*/ 164478 h 279939"/>
              <a:gd name="connsiteX53" fmla="*/ 1059514 w 1108530"/>
              <a:gd name="connsiteY53" fmla="*/ 139970 h 279939"/>
              <a:gd name="connsiteX54" fmla="*/ 1084022 w 1108530"/>
              <a:gd name="connsiteY54" fmla="*/ 115462 h 279939"/>
              <a:gd name="connsiteX55" fmla="*/ 965591 w 1108530"/>
              <a:gd name="connsiteY55" fmla="*/ 115462 h 279939"/>
              <a:gd name="connsiteX56" fmla="*/ 990099 w 1108530"/>
              <a:gd name="connsiteY56" fmla="*/ 139970 h 279939"/>
              <a:gd name="connsiteX57" fmla="*/ 965591 w 1108530"/>
              <a:gd name="connsiteY57" fmla="*/ 164478 h 279939"/>
              <a:gd name="connsiteX58" fmla="*/ 941082 w 1108530"/>
              <a:gd name="connsiteY58" fmla="*/ 139970 h 279939"/>
              <a:gd name="connsiteX59" fmla="*/ 965591 w 1108530"/>
              <a:gd name="connsiteY59" fmla="*/ 115462 h 279939"/>
              <a:gd name="connsiteX60" fmla="*/ 847159 w 1108530"/>
              <a:gd name="connsiteY60" fmla="*/ 115462 h 279939"/>
              <a:gd name="connsiteX61" fmla="*/ 871667 w 1108530"/>
              <a:gd name="connsiteY61" fmla="*/ 139970 h 279939"/>
              <a:gd name="connsiteX62" fmla="*/ 847159 w 1108530"/>
              <a:gd name="connsiteY62" fmla="*/ 164478 h 279939"/>
              <a:gd name="connsiteX63" fmla="*/ 822651 w 1108530"/>
              <a:gd name="connsiteY63" fmla="*/ 139970 h 279939"/>
              <a:gd name="connsiteX64" fmla="*/ 847159 w 1108530"/>
              <a:gd name="connsiteY64" fmla="*/ 115462 h 279939"/>
              <a:gd name="connsiteX65" fmla="*/ 728727 w 1108530"/>
              <a:gd name="connsiteY65" fmla="*/ 115462 h 279939"/>
              <a:gd name="connsiteX66" fmla="*/ 753235 w 1108530"/>
              <a:gd name="connsiteY66" fmla="*/ 139970 h 279939"/>
              <a:gd name="connsiteX67" fmla="*/ 728727 w 1108530"/>
              <a:gd name="connsiteY67" fmla="*/ 164478 h 279939"/>
              <a:gd name="connsiteX68" fmla="*/ 704219 w 1108530"/>
              <a:gd name="connsiteY68" fmla="*/ 139970 h 279939"/>
              <a:gd name="connsiteX69" fmla="*/ 728727 w 1108530"/>
              <a:gd name="connsiteY69" fmla="*/ 115462 h 279939"/>
              <a:gd name="connsiteX70" fmla="*/ 610295 w 1108530"/>
              <a:gd name="connsiteY70" fmla="*/ 115462 h 279939"/>
              <a:gd name="connsiteX71" fmla="*/ 634803 w 1108530"/>
              <a:gd name="connsiteY71" fmla="*/ 139970 h 279939"/>
              <a:gd name="connsiteX72" fmla="*/ 610295 w 1108530"/>
              <a:gd name="connsiteY72" fmla="*/ 164478 h 279939"/>
              <a:gd name="connsiteX73" fmla="*/ 585787 w 1108530"/>
              <a:gd name="connsiteY73" fmla="*/ 139970 h 279939"/>
              <a:gd name="connsiteX74" fmla="*/ 610295 w 1108530"/>
              <a:gd name="connsiteY74" fmla="*/ 115462 h 279939"/>
              <a:gd name="connsiteX75" fmla="*/ 498235 w 1108530"/>
              <a:gd name="connsiteY75" fmla="*/ 115462 h 279939"/>
              <a:gd name="connsiteX76" fmla="*/ 522743 w 1108530"/>
              <a:gd name="connsiteY76" fmla="*/ 139970 h 279939"/>
              <a:gd name="connsiteX77" fmla="*/ 498235 w 1108530"/>
              <a:gd name="connsiteY77" fmla="*/ 164478 h 279939"/>
              <a:gd name="connsiteX78" fmla="*/ 473727 w 1108530"/>
              <a:gd name="connsiteY78" fmla="*/ 139970 h 279939"/>
              <a:gd name="connsiteX79" fmla="*/ 498235 w 1108530"/>
              <a:gd name="connsiteY79" fmla="*/ 115462 h 279939"/>
              <a:gd name="connsiteX80" fmla="*/ 379803 w 1108530"/>
              <a:gd name="connsiteY80" fmla="*/ 115462 h 279939"/>
              <a:gd name="connsiteX81" fmla="*/ 404311 w 1108530"/>
              <a:gd name="connsiteY81" fmla="*/ 139970 h 279939"/>
              <a:gd name="connsiteX82" fmla="*/ 379803 w 1108530"/>
              <a:gd name="connsiteY82" fmla="*/ 164478 h 279939"/>
              <a:gd name="connsiteX83" fmla="*/ 355295 w 1108530"/>
              <a:gd name="connsiteY83" fmla="*/ 139970 h 279939"/>
              <a:gd name="connsiteX84" fmla="*/ 379803 w 1108530"/>
              <a:gd name="connsiteY84" fmla="*/ 115462 h 279939"/>
              <a:gd name="connsiteX85" fmla="*/ 261372 w 1108530"/>
              <a:gd name="connsiteY85" fmla="*/ 115462 h 279939"/>
              <a:gd name="connsiteX86" fmla="*/ 285880 w 1108530"/>
              <a:gd name="connsiteY86" fmla="*/ 139970 h 279939"/>
              <a:gd name="connsiteX87" fmla="*/ 261372 w 1108530"/>
              <a:gd name="connsiteY87" fmla="*/ 164478 h 279939"/>
              <a:gd name="connsiteX88" fmla="*/ 236863 w 1108530"/>
              <a:gd name="connsiteY88" fmla="*/ 139970 h 279939"/>
              <a:gd name="connsiteX89" fmla="*/ 261372 w 1108530"/>
              <a:gd name="connsiteY89" fmla="*/ 115462 h 279939"/>
              <a:gd name="connsiteX90" fmla="*/ 142940 w 1108530"/>
              <a:gd name="connsiteY90" fmla="*/ 115462 h 279939"/>
              <a:gd name="connsiteX91" fmla="*/ 167448 w 1108530"/>
              <a:gd name="connsiteY91" fmla="*/ 139970 h 279939"/>
              <a:gd name="connsiteX92" fmla="*/ 142940 w 1108530"/>
              <a:gd name="connsiteY92" fmla="*/ 164478 h 279939"/>
              <a:gd name="connsiteX93" fmla="*/ 118432 w 1108530"/>
              <a:gd name="connsiteY93" fmla="*/ 139970 h 279939"/>
              <a:gd name="connsiteX94" fmla="*/ 142940 w 1108530"/>
              <a:gd name="connsiteY94" fmla="*/ 115462 h 279939"/>
              <a:gd name="connsiteX95" fmla="*/ 24508 w 1108530"/>
              <a:gd name="connsiteY95" fmla="*/ 115462 h 279939"/>
              <a:gd name="connsiteX96" fmla="*/ 49016 w 1108530"/>
              <a:gd name="connsiteY96" fmla="*/ 139970 h 279939"/>
              <a:gd name="connsiteX97" fmla="*/ 24508 w 1108530"/>
              <a:gd name="connsiteY97" fmla="*/ 164478 h 279939"/>
              <a:gd name="connsiteX98" fmla="*/ 0 w 1108530"/>
              <a:gd name="connsiteY98" fmla="*/ 139970 h 279939"/>
              <a:gd name="connsiteX99" fmla="*/ 24508 w 1108530"/>
              <a:gd name="connsiteY99" fmla="*/ 115462 h 279939"/>
              <a:gd name="connsiteX100" fmla="*/ 1084022 w 1108530"/>
              <a:gd name="connsiteY100" fmla="*/ 0 h 279939"/>
              <a:gd name="connsiteX101" fmla="*/ 1108530 w 1108530"/>
              <a:gd name="connsiteY101" fmla="*/ 24508 h 279939"/>
              <a:gd name="connsiteX102" fmla="*/ 1084022 w 1108530"/>
              <a:gd name="connsiteY102" fmla="*/ 49016 h 279939"/>
              <a:gd name="connsiteX103" fmla="*/ 1059514 w 1108530"/>
              <a:gd name="connsiteY103" fmla="*/ 24508 h 279939"/>
              <a:gd name="connsiteX104" fmla="*/ 1084022 w 1108530"/>
              <a:gd name="connsiteY104" fmla="*/ 0 h 279939"/>
              <a:gd name="connsiteX105" fmla="*/ 965591 w 1108530"/>
              <a:gd name="connsiteY105" fmla="*/ 0 h 279939"/>
              <a:gd name="connsiteX106" fmla="*/ 990099 w 1108530"/>
              <a:gd name="connsiteY106" fmla="*/ 24508 h 279939"/>
              <a:gd name="connsiteX107" fmla="*/ 965591 w 1108530"/>
              <a:gd name="connsiteY107" fmla="*/ 49016 h 279939"/>
              <a:gd name="connsiteX108" fmla="*/ 941082 w 1108530"/>
              <a:gd name="connsiteY108" fmla="*/ 24508 h 279939"/>
              <a:gd name="connsiteX109" fmla="*/ 965591 w 1108530"/>
              <a:gd name="connsiteY109" fmla="*/ 0 h 279939"/>
              <a:gd name="connsiteX110" fmla="*/ 847159 w 1108530"/>
              <a:gd name="connsiteY110" fmla="*/ 0 h 279939"/>
              <a:gd name="connsiteX111" fmla="*/ 871667 w 1108530"/>
              <a:gd name="connsiteY111" fmla="*/ 24508 h 279939"/>
              <a:gd name="connsiteX112" fmla="*/ 847159 w 1108530"/>
              <a:gd name="connsiteY112" fmla="*/ 49016 h 279939"/>
              <a:gd name="connsiteX113" fmla="*/ 822651 w 1108530"/>
              <a:gd name="connsiteY113" fmla="*/ 24508 h 279939"/>
              <a:gd name="connsiteX114" fmla="*/ 847159 w 1108530"/>
              <a:gd name="connsiteY114" fmla="*/ 0 h 279939"/>
              <a:gd name="connsiteX115" fmla="*/ 728727 w 1108530"/>
              <a:gd name="connsiteY115" fmla="*/ 0 h 279939"/>
              <a:gd name="connsiteX116" fmla="*/ 753235 w 1108530"/>
              <a:gd name="connsiteY116" fmla="*/ 24508 h 279939"/>
              <a:gd name="connsiteX117" fmla="*/ 728727 w 1108530"/>
              <a:gd name="connsiteY117" fmla="*/ 49016 h 279939"/>
              <a:gd name="connsiteX118" fmla="*/ 704219 w 1108530"/>
              <a:gd name="connsiteY118" fmla="*/ 24508 h 279939"/>
              <a:gd name="connsiteX119" fmla="*/ 728727 w 1108530"/>
              <a:gd name="connsiteY119" fmla="*/ 0 h 279939"/>
              <a:gd name="connsiteX120" fmla="*/ 610295 w 1108530"/>
              <a:gd name="connsiteY120" fmla="*/ 0 h 279939"/>
              <a:gd name="connsiteX121" fmla="*/ 634803 w 1108530"/>
              <a:gd name="connsiteY121" fmla="*/ 24508 h 279939"/>
              <a:gd name="connsiteX122" fmla="*/ 610295 w 1108530"/>
              <a:gd name="connsiteY122" fmla="*/ 49016 h 279939"/>
              <a:gd name="connsiteX123" fmla="*/ 585787 w 1108530"/>
              <a:gd name="connsiteY123" fmla="*/ 24508 h 279939"/>
              <a:gd name="connsiteX124" fmla="*/ 610295 w 1108530"/>
              <a:gd name="connsiteY124" fmla="*/ 0 h 279939"/>
              <a:gd name="connsiteX125" fmla="*/ 498235 w 1108530"/>
              <a:gd name="connsiteY125" fmla="*/ 0 h 279939"/>
              <a:gd name="connsiteX126" fmla="*/ 522743 w 1108530"/>
              <a:gd name="connsiteY126" fmla="*/ 24508 h 279939"/>
              <a:gd name="connsiteX127" fmla="*/ 498235 w 1108530"/>
              <a:gd name="connsiteY127" fmla="*/ 49016 h 279939"/>
              <a:gd name="connsiteX128" fmla="*/ 473727 w 1108530"/>
              <a:gd name="connsiteY128" fmla="*/ 24508 h 279939"/>
              <a:gd name="connsiteX129" fmla="*/ 498235 w 1108530"/>
              <a:gd name="connsiteY129" fmla="*/ 0 h 279939"/>
              <a:gd name="connsiteX130" fmla="*/ 379803 w 1108530"/>
              <a:gd name="connsiteY130" fmla="*/ 0 h 279939"/>
              <a:gd name="connsiteX131" fmla="*/ 404311 w 1108530"/>
              <a:gd name="connsiteY131" fmla="*/ 24508 h 279939"/>
              <a:gd name="connsiteX132" fmla="*/ 379803 w 1108530"/>
              <a:gd name="connsiteY132" fmla="*/ 49016 h 279939"/>
              <a:gd name="connsiteX133" fmla="*/ 355295 w 1108530"/>
              <a:gd name="connsiteY133" fmla="*/ 24508 h 279939"/>
              <a:gd name="connsiteX134" fmla="*/ 379803 w 1108530"/>
              <a:gd name="connsiteY134" fmla="*/ 0 h 279939"/>
              <a:gd name="connsiteX135" fmla="*/ 261372 w 1108530"/>
              <a:gd name="connsiteY135" fmla="*/ 0 h 279939"/>
              <a:gd name="connsiteX136" fmla="*/ 285880 w 1108530"/>
              <a:gd name="connsiteY136" fmla="*/ 24508 h 279939"/>
              <a:gd name="connsiteX137" fmla="*/ 261372 w 1108530"/>
              <a:gd name="connsiteY137" fmla="*/ 49016 h 279939"/>
              <a:gd name="connsiteX138" fmla="*/ 236863 w 1108530"/>
              <a:gd name="connsiteY138" fmla="*/ 24508 h 279939"/>
              <a:gd name="connsiteX139" fmla="*/ 261372 w 1108530"/>
              <a:gd name="connsiteY139" fmla="*/ 0 h 279939"/>
              <a:gd name="connsiteX140" fmla="*/ 142940 w 1108530"/>
              <a:gd name="connsiteY140" fmla="*/ 0 h 279939"/>
              <a:gd name="connsiteX141" fmla="*/ 167448 w 1108530"/>
              <a:gd name="connsiteY141" fmla="*/ 24508 h 279939"/>
              <a:gd name="connsiteX142" fmla="*/ 142940 w 1108530"/>
              <a:gd name="connsiteY142" fmla="*/ 49016 h 279939"/>
              <a:gd name="connsiteX143" fmla="*/ 118432 w 1108530"/>
              <a:gd name="connsiteY143" fmla="*/ 24508 h 279939"/>
              <a:gd name="connsiteX144" fmla="*/ 142940 w 1108530"/>
              <a:gd name="connsiteY144" fmla="*/ 0 h 279939"/>
              <a:gd name="connsiteX145" fmla="*/ 24508 w 1108530"/>
              <a:gd name="connsiteY145" fmla="*/ 0 h 279939"/>
              <a:gd name="connsiteX146" fmla="*/ 49016 w 1108530"/>
              <a:gd name="connsiteY146" fmla="*/ 24508 h 279939"/>
              <a:gd name="connsiteX147" fmla="*/ 24508 w 1108530"/>
              <a:gd name="connsiteY147" fmla="*/ 49016 h 279939"/>
              <a:gd name="connsiteX148" fmla="*/ 0 w 1108530"/>
              <a:gd name="connsiteY148" fmla="*/ 24508 h 279939"/>
              <a:gd name="connsiteX149" fmla="*/ 24508 w 1108530"/>
              <a:gd name="connsiteY149" fmla="*/ 0 h 279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1108530" h="279939">
                <a:moveTo>
                  <a:pt x="1084022" y="230923"/>
                </a:moveTo>
                <a:cubicBezTo>
                  <a:pt x="1097558" y="230923"/>
                  <a:pt x="1108530" y="241895"/>
                  <a:pt x="1108530" y="255431"/>
                </a:cubicBezTo>
                <a:cubicBezTo>
                  <a:pt x="1108530" y="268967"/>
                  <a:pt x="1097558" y="279939"/>
                  <a:pt x="1084022" y="279939"/>
                </a:cubicBezTo>
                <a:cubicBezTo>
                  <a:pt x="1070486" y="279939"/>
                  <a:pt x="1059514" y="268967"/>
                  <a:pt x="1059514" y="255431"/>
                </a:cubicBezTo>
                <a:cubicBezTo>
                  <a:pt x="1059514" y="241895"/>
                  <a:pt x="1070486" y="230923"/>
                  <a:pt x="1084022" y="230923"/>
                </a:cubicBezTo>
                <a:close/>
                <a:moveTo>
                  <a:pt x="965591" y="230923"/>
                </a:moveTo>
                <a:cubicBezTo>
                  <a:pt x="979126" y="230923"/>
                  <a:pt x="990099" y="241895"/>
                  <a:pt x="990099" y="255431"/>
                </a:cubicBezTo>
                <a:cubicBezTo>
                  <a:pt x="990099" y="268967"/>
                  <a:pt x="979126" y="279939"/>
                  <a:pt x="965591" y="279939"/>
                </a:cubicBezTo>
                <a:cubicBezTo>
                  <a:pt x="952055" y="279939"/>
                  <a:pt x="941082" y="268967"/>
                  <a:pt x="941082" y="255431"/>
                </a:cubicBezTo>
                <a:cubicBezTo>
                  <a:pt x="941082" y="241895"/>
                  <a:pt x="952055" y="230923"/>
                  <a:pt x="965591" y="230923"/>
                </a:cubicBezTo>
                <a:close/>
                <a:moveTo>
                  <a:pt x="847159" y="230923"/>
                </a:moveTo>
                <a:cubicBezTo>
                  <a:pt x="860694" y="230923"/>
                  <a:pt x="871667" y="241895"/>
                  <a:pt x="871667" y="255431"/>
                </a:cubicBezTo>
                <a:cubicBezTo>
                  <a:pt x="871667" y="268967"/>
                  <a:pt x="860694" y="279939"/>
                  <a:pt x="847159" y="279939"/>
                </a:cubicBezTo>
                <a:cubicBezTo>
                  <a:pt x="833623" y="279939"/>
                  <a:pt x="822651" y="268967"/>
                  <a:pt x="822651" y="255431"/>
                </a:cubicBezTo>
                <a:cubicBezTo>
                  <a:pt x="822651" y="241895"/>
                  <a:pt x="833623" y="230923"/>
                  <a:pt x="847159" y="230923"/>
                </a:cubicBezTo>
                <a:close/>
                <a:moveTo>
                  <a:pt x="728727" y="230923"/>
                </a:moveTo>
                <a:cubicBezTo>
                  <a:pt x="742263" y="230923"/>
                  <a:pt x="753235" y="241895"/>
                  <a:pt x="753235" y="255431"/>
                </a:cubicBezTo>
                <a:cubicBezTo>
                  <a:pt x="753235" y="268967"/>
                  <a:pt x="742263" y="279939"/>
                  <a:pt x="728727" y="279939"/>
                </a:cubicBezTo>
                <a:cubicBezTo>
                  <a:pt x="715191" y="279939"/>
                  <a:pt x="704219" y="268967"/>
                  <a:pt x="704219" y="255431"/>
                </a:cubicBezTo>
                <a:cubicBezTo>
                  <a:pt x="704219" y="241895"/>
                  <a:pt x="715191" y="230923"/>
                  <a:pt x="728727" y="230923"/>
                </a:cubicBezTo>
                <a:close/>
                <a:moveTo>
                  <a:pt x="610295" y="230923"/>
                </a:moveTo>
                <a:cubicBezTo>
                  <a:pt x="623831" y="230923"/>
                  <a:pt x="634803" y="241895"/>
                  <a:pt x="634803" y="255431"/>
                </a:cubicBezTo>
                <a:cubicBezTo>
                  <a:pt x="634803" y="268967"/>
                  <a:pt x="623831" y="279939"/>
                  <a:pt x="610295" y="279939"/>
                </a:cubicBezTo>
                <a:cubicBezTo>
                  <a:pt x="596759" y="279939"/>
                  <a:pt x="585787" y="268967"/>
                  <a:pt x="585787" y="255431"/>
                </a:cubicBezTo>
                <a:cubicBezTo>
                  <a:pt x="585787" y="241895"/>
                  <a:pt x="596759" y="230923"/>
                  <a:pt x="610295" y="230923"/>
                </a:cubicBezTo>
                <a:close/>
                <a:moveTo>
                  <a:pt x="498235" y="230923"/>
                </a:moveTo>
                <a:cubicBezTo>
                  <a:pt x="511771" y="230923"/>
                  <a:pt x="522743" y="241895"/>
                  <a:pt x="522743" y="255431"/>
                </a:cubicBezTo>
                <a:cubicBezTo>
                  <a:pt x="522743" y="268967"/>
                  <a:pt x="511771" y="279939"/>
                  <a:pt x="498235" y="279939"/>
                </a:cubicBezTo>
                <a:cubicBezTo>
                  <a:pt x="484699" y="279939"/>
                  <a:pt x="473727" y="268967"/>
                  <a:pt x="473727" y="255431"/>
                </a:cubicBezTo>
                <a:cubicBezTo>
                  <a:pt x="473727" y="241895"/>
                  <a:pt x="484699" y="230923"/>
                  <a:pt x="498235" y="230923"/>
                </a:cubicBezTo>
                <a:close/>
                <a:moveTo>
                  <a:pt x="379803" y="230923"/>
                </a:moveTo>
                <a:cubicBezTo>
                  <a:pt x="393339" y="230923"/>
                  <a:pt x="404311" y="241895"/>
                  <a:pt x="404311" y="255431"/>
                </a:cubicBezTo>
                <a:cubicBezTo>
                  <a:pt x="404311" y="268967"/>
                  <a:pt x="393339" y="279939"/>
                  <a:pt x="379803" y="279939"/>
                </a:cubicBezTo>
                <a:cubicBezTo>
                  <a:pt x="366268" y="279939"/>
                  <a:pt x="355295" y="268967"/>
                  <a:pt x="355295" y="255431"/>
                </a:cubicBezTo>
                <a:cubicBezTo>
                  <a:pt x="355295" y="241895"/>
                  <a:pt x="366268" y="230923"/>
                  <a:pt x="379803" y="230923"/>
                </a:cubicBezTo>
                <a:close/>
                <a:moveTo>
                  <a:pt x="261372" y="230923"/>
                </a:moveTo>
                <a:cubicBezTo>
                  <a:pt x="274907" y="230923"/>
                  <a:pt x="285880" y="241895"/>
                  <a:pt x="285880" y="255431"/>
                </a:cubicBezTo>
                <a:cubicBezTo>
                  <a:pt x="285880" y="268967"/>
                  <a:pt x="274907" y="279939"/>
                  <a:pt x="261372" y="279939"/>
                </a:cubicBezTo>
                <a:cubicBezTo>
                  <a:pt x="247836" y="279939"/>
                  <a:pt x="236863" y="268967"/>
                  <a:pt x="236863" y="255431"/>
                </a:cubicBezTo>
                <a:cubicBezTo>
                  <a:pt x="236863" y="241895"/>
                  <a:pt x="247836" y="230923"/>
                  <a:pt x="261372" y="230923"/>
                </a:cubicBezTo>
                <a:close/>
                <a:moveTo>
                  <a:pt x="142940" y="230923"/>
                </a:moveTo>
                <a:cubicBezTo>
                  <a:pt x="156475" y="230923"/>
                  <a:pt x="167448" y="241895"/>
                  <a:pt x="167448" y="255431"/>
                </a:cubicBezTo>
                <a:cubicBezTo>
                  <a:pt x="167448" y="268967"/>
                  <a:pt x="156475" y="279939"/>
                  <a:pt x="142940" y="279939"/>
                </a:cubicBezTo>
                <a:cubicBezTo>
                  <a:pt x="129404" y="279939"/>
                  <a:pt x="118432" y="268967"/>
                  <a:pt x="118432" y="255431"/>
                </a:cubicBezTo>
                <a:cubicBezTo>
                  <a:pt x="118432" y="241895"/>
                  <a:pt x="129404" y="230923"/>
                  <a:pt x="142940" y="230923"/>
                </a:cubicBezTo>
                <a:close/>
                <a:moveTo>
                  <a:pt x="24508" y="230923"/>
                </a:moveTo>
                <a:cubicBezTo>
                  <a:pt x="38044" y="230923"/>
                  <a:pt x="49016" y="241895"/>
                  <a:pt x="49016" y="255431"/>
                </a:cubicBezTo>
                <a:cubicBezTo>
                  <a:pt x="49016" y="268967"/>
                  <a:pt x="38044" y="279939"/>
                  <a:pt x="24508" y="279939"/>
                </a:cubicBezTo>
                <a:cubicBezTo>
                  <a:pt x="10972" y="279939"/>
                  <a:pt x="0" y="268967"/>
                  <a:pt x="0" y="255431"/>
                </a:cubicBezTo>
                <a:cubicBezTo>
                  <a:pt x="0" y="241895"/>
                  <a:pt x="10972" y="230923"/>
                  <a:pt x="24508" y="230923"/>
                </a:cubicBezTo>
                <a:close/>
                <a:moveTo>
                  <a:pt x="1084022" y="115462"/>
                </a:moveTo>
                <a:cubicBezTo>
                  <a:pt x="1097558" y="115462"/>
                  <a:pt x="1108530" y="126434"/>
                  <a:pt x="1108530" y="139970"/>
                </a:cubicBezTo>
                <a:cubicBezTo>
                  <a:pt x="1108530" y="153505"/>
                  <a:pt x="1097558" y="164478"/>
                  <a:pt x="1084022" y="164478"/>
                </a:cubicBezTo>
                <a:cubicBezTo>
                  <a:pt x="1070486" y="164478"/>
                  <a:pt x="1059514" y="153505"/>
                  <a:pt x="1059514" y="139970"/>
                </a:cubicBezTo>
                <a:cubicBezTo>
                  <a:pt x="1059514" y="126434"/>
                  <a:pt x="1070486" y="115462"/>
                  <a:pt x="1084022" y="115462"/>
                </a:cubicBezTo>
                <a:close/>
                <a:moveTo>
                  <a:pt x="965591" y="115462"/>
                </a:moveTo>
                <a:cubicBezTo>
                  <a:pt x="979126" y="115462"/>
                  <a:pt x="990099" y="126434"/>
                  <a:pt x="990099" y="139970"/>
                </a:cubicBezTo>
                <a:cubicBezTo>
                  <a:pt x="990099" y="153505"/>
                  <a:pt x="979126" y="164478"/>
                  <a:pt x="965591" y="164478"/>
                </a:cubicBezTo>
                <a:cubicBezTo>
                  <a:pt x="952055" y="164478"/>
                  <a:pt x="941082" y="153505"/>
                  <a:pt x="941082" y="139970"/>
                </a:cubicBezTo>
                <a:cubicBezTo>
                  <a:pt x="941082" y="126434"/>
                  <a:pt x="952055" y="115462"/>
                  <a:pt x="965591" y="115462"/>
                </a:cubicBezTo>
                <a:close/>
                <a:moveTo>
                  <a:pt x="847159" y="115462"/>
                </a:moveTo>
                <a:cubicBezTo>
                  <a:pt x="860694" y="115462"/>
                  <a:pt x="871667" y="126434"/>
                  <a:pt x="871667" y="139970"/>
                </a:cubicBezTo>
                <a:cubicBezTo>
                  <a:pt x="871667" y="153505"/>
                  <a:pt x="860694" y="164478"/>
                  <a:pt x="847159" y="164478"/>
                </a:cubicBezTo>
                <a:cubicBezTo>
                  <a:pt x="833623" y="164478"/>
                  <a:pt x="822651" y="153505"/>
                  <a:pt x="822651" y="139970"/>
                </a:cubicBezTo>
                <a:cubicBezTo>
                  <a:pt x="822651" y="126434"/>
                  <a:pt x="833623" y="115462"/>
                  <a:pt x="847159" y="115462"/>
                </a:cubicBezTo>
                <a:close/>
                <a:moveTo>
                  <a:pt x="728727" y="115462"/>
                </a:moveTo>
                <a:cubicBezTo>
                  <a:pt x="742263" y="115462"/>
                  <a:pt x="753235" y="126434"/>
                  <a:pt x="753235" y="139970"/>
                </a:cubicBezTo>
                <a:cubicBezTo>
                  <a:pt x="753235" y="153505"/>
                  <a:pt x="742263" y="164478"/>
                  <a:pt x="728727" y="164478"/>
                </a:cubicBezTo>
                <a:cubicBezTo>
                  <a:pt x="715191" y="164478"/>
                  <a:pt x="704219" y="153505"/>
                  <a:pt x="704219" y="139970"/>
                </a:cubicBezTo>
                <a:cubicBezTo>
                  <a:pt x="704219" y="126434"/>
                  <a:pt x="715191" y="115462"/>
                  <a:pt x="728727" y="115462"/>
                </a:cubicBezTo>
                <a:close/>
                <a:moveTo>
                  <a:pt x="610295" y="115462"/>
                </a:moveTo>
                <a:cubicBezTo>
                  <a:pt x="623831" y="115462"/>
                  <a:pt x="634803" y="126434"/>
                  <a:pt x="634803" y="139970"/>
                </a:cubicBezTo>
                <a:cubicBezTo>
                  <a:pt x="634803" y="153505"/>
                  <a:pt x="623831" y="164478"/>
                  <a:pt x="610295" y="164478"/>
                </a:cubicBezTo>
                <a:cubicBezTo>
                  <a:pt x="596759" y="164478"/>
                  <a:pt x="585787" y="153505"/>
                  <a:pt x="585787" y="139970"/>
                </a:cubicBezTo>
                <a:cubicBezTo>
                  <a:pt x="585787" y="126434"/>
                  <a:pt x="596759" y="115462"/>
                  <a:pt x="610295" y="115462"/>
                </a:cubicBezTo>
                <a:close/>
                <a:moveTo>
                  <a:pt x="498235" y="115462"/>
                </a:moveTo>
                <a:cubicBezTo>
                  <a:pt x="511771" y="115462"/>
                  <a:pt x="522743" y="126434"/>
                  <a:pt x="522743" y="139970"/>
                </a:cubicBezTo>
                <a:cubicBezTo>
                  <a:pt x="522743" y="153505"/>
                  <a:pt x="511771" y="164478"/>
                  <a:pt x="498235" y="164478"/>
                </a:cubicBezTo>
                <a:cubicBezTo>
                  <a:pt x="484699" y="164478"/>
                  <a:pt x="473727" y="153505"/>
                  <a:pt x="473727" y="139970"/>
                </a:cubicBezTo>
                <a:cubicBezTo>
                  <a:pt x="473727" y="126434"/>
                  <a:pt x="484699" y="115462"/>
                  <a:pt x="498235" y="115462"/>
                </a:cubicBezTo>
                <a:close/>
                <a:moveTo>
                  <a:pt x="379803" y="115462"/>
                </a:moveTo>
                <a:cubicBezTo>
                  <a:pt x="393339" y="115462"/>
                  <a:pt x="404311" y="126434"/>
                  <a:pt x="404311" y="139970"/>
                </a:cubicBezTo>
                <a:cubicBezTo>
                  <a:pt x="404311" y="153505"/>
                  <a:pt x="393339" y="164478"/>
                  <a:pt x="379803" y="164478"/>
                </a:cubicBezTo>
                <a:cubicBezTo>
                  <a:pt x="366268" y="164478"/>
                  <a:pt x="355295" y="153505"/>
                  <a:pt x="355295" y="139970"/>
                </a:cubicBezTo>
                <a:cubicBezTo>
                  <a:pt x="355295" y="126434"/>
                  <a:pt x="366268" y="115462"/>
                  <a:pt x="379803" y="115462"/>
                </a:cubicBezTo>
                <a:close/>
                <a:moveTo>
                  <a:pt x="261372" y="115462"/>
                </a:moveTo>
                <a:cubicBezTo>
                  <a:pt x="274907" y="115462"/>
                  <a:pt x="285880" y="126434"/>
                  <a:pt x="285880" y="139970"/>
                </a:cubicBezTo>
                <a:cubicBezTo>
                  <a:pt x="285880" y="153505"/>
                  <a:pt x="274907" y="164478"/>
                  <a:pt x="261372" y="164478"/>
                </a:cubicBezTo>
                <a:cubicBezTo>
                  <a:pt x="247836" y="164478"/>
                  <a:pt x="236863" y="153505"/>
                  <a:pt x="236863" y="139970"/>
                </a:cubicBezTo>
                <a:cubicBezTo>
                  <a:pt x="236863" y="126434"/>
                  <a:pt x="247836" y="115462"/>
                  <a:pt x="261372" y="115462"/>
                </a:cubicBezTo>
                <a:close/>
                <a:moveTo>
                  <a:pt x="142940" y="115462"/>
                </a:moveTo>
                <a:cubicBezTo>
                  <a:pt x="156475" y="115462"/>
                  <a:pt x="167448" y="126434"/>
                  <a:pt x="167448" y="139970"/>
                </a:cubicBezTo>
                <a:cubicBezTo>
                  <a:pt x="167448" y="153505"/>
                  <a:pt x="156475" y="164478"/>
                  <a:pt x="142940" y="164478"/>
                </a:cubicBezTo>
                <a:cubicBezTo>
                  <a:pt x="129404" y="164478"/>
                  <a:pt x="118432" y="153505"/>
                  <a:pt x="118432" y="139970"/>
                </a:cubicBezTo>
                <a:cubicBezTo>
                  <a:pt x="118432" y="126434"/>
                  <a:pt x="129404" y="115462"/>
                  <a:pt x="142940" y="115462"/>
                </a:cubicBezTo>
                <a:close/>
                <a:moveTo>
                  <a:pt x="24508" y="115462"/>
                </a:moveTo>
                <a:cubicBezTo>
                  <a:pt x="38044" y="115462"/>
                  <a:pt x="49016" y="126434"/>
                  <a:pt x="49016" y="139970"/>
                </a:cubicBezTo>
                <a:cubicBezTo>
                  <a:pt x="49016" y="153505"/>
                  <a:pt x="38044" y="164478"/>
                  <a:pt x="24508" y="164478"/>
                </a:cubicBezTo>
                <a:cubicBezTo>
                  <a:pt x="10972" y="164478"/>
                  <a:pt x="0" y="153505"/>
                  <a:pt x="0" y="139970"/>
                </a:cubicBezTo>
                <a:cubicBezTo>
                  <a:pt x="0" y="126434"/>
                  <a:pt x="10972" y="115462"/>
                  <a:pt x="24508" y="115462"/>
                </a:cubicBezTo>
                <a:close/>
                <a:moveTo>
                  <a:pt x="1084022" y="0"/>
                </a:moveTo>
                <a:cubicBezTo>
                  <a:pt x="1097558" y="0"/>
                  <a:pt x="1108530" y="10973"/>
                  <a:pt x="1108530" y="24508"/>
                </a:cubicBezTo>
                <a:cubicBezTo>
                  <a:pt x="1108530" y="38044"/>
                  <a:pt x="1097558" y="49016"/>
                  <a:pt x="1084022" y="49016"/>
                </a:cubicBezTo>
                <a:cubicBezTo>
                  <a:pt x="1070486" y="49016"/>
                  <a:pt x="1059514" y="38044"/>
                  <a:pt x="1059514" y="24508"/>
                </a:cubicBezTo>
                <a:cubicBezTo>
                  <a:pt x="1059514" y="10973"/>
                  <a:pt x="1070486" y="0"/>
                  <a:pt x="1084022" y="0"/>
                </a:cubicBezTo>
                <a:close/>
                <a:moveTo>
                  <a:pt x="965591" y="0"/>
                </a:moveTo>
                <a:cubicBezTo>
                  <a:pt x="979126" y="0"/>
                  <a:pt x="990099" y="10973"/>
                  <a:pt x="990099" y="24508"/>
                </a:cubicBezTo>
                <a:cubicBezTo>
                  <a:pt x="990099" y="38044"/>
                  <a:pt x="979126" y="49016"/>
                  <a:pt x="965591" y="49016"/>
                </a:cubicBezTo>
                <a:cubicBezTo>
                  <a:pt x="952055" y="49016"/>
                  <a:pt x="941082" y="38044"/>
                  <a:pt x="941082" y="24508"/>
                </a:cubicBezTo>
                <a:cubicBezTo>
                  <a:pt x="941082" y="10973"/>
                  <a:pt x="952055" y="0"/>
                  <a:pt x="965591" y="0"/>
                </a:cubicBezTo>
                <a:close/>
                <a:moveTo>
                  <a:pt x="847159" y="0"/>
                </a:moveTo>
                <a:cubicBezTo>
                  <a:pt x="860694" y="0"/>
                  <a:pt x="871667" y="10973"/>
                  <a:pt x="871667" y="24508"/>
                </a:cubicBezTo>
                <a:cubicBezTo>
                  <a:pt x="871667" y="38044"/>
                  <a:pt x="860694" y="49016"/>
                  <a:pt x="847159" y="49016"/>
                </a:cubicBezTo>
                <a:cubicBezTo>
                  <a:pt x="833623" y="49016"/>
                  <a:pt x="822651" y="38044"/>
                  <a:pt x="822651" y="24508"/>
                </a:cubicBezTo>
                <a:cubicBezTo>
                  <a:pt x="822651" y="10973"/>
                  <a:pt x="833623" y="0"/>
                  <a:pt x="847159" y="0"/>
                </a:cubicBezTo>
                <a:close/>
                <a:moveTo>
                  <a:pt x="728727" y="0"/>
                </a:moveTo>
                <a:cubicBezTo>
                  <a:pt x="742263" y="0"/>
                  <a:pt x="753235" y="10973"/>
                  <a:pt x="753235" y="24508"/>
                </a:cubicBezTo>
                <a:cubicBezTo>
                  <a:pt x="753235" y="38044"/>
                  <a:pt x="742263" y="49016"/>
                  <a:pt x="728727" y="49016"/>
                </a:cubicBezTo>
                <a:cubicBezTo>
                  <a:pt x="715191" y="49016"/>
                  <a:pt x="704219" y="38044"/>
                  <a:pt x="704219" y="24508"/>
                </a:cubicBezTo>
                <a:cubicBezTo>
                  <a:pt x="704219" y="10973"/>
                  <a:pt x="715191" y="0"/>
                  <a:pt x="728727" y="0"/>
                </a:cubicBezTo>
                <a:close/>
                <a:moveTo>
                  <a:pt x="610295" y="0"/>
                </a:moveTo>
                <a:cubicBezTo>
                  <a:pt x="623831" y="0"/>
                  <a:pt x="634803" y="10973"/>
                  <a:pt x="634803" y="24508"/>
                </a:cubicBezTo>
                <a:cubicBezTo>
                  <a:pt x="634803" y="38044"/>
                  <a:pt x="623831" y="49016"/>
                  <a:pt x="610295" y="49016"/>
                </a:cubicBezTo>
                <a:cubicBezTo>
                  <a:pt x="596759" y="49016"/>
                  <a:pt x="585787" y="38044"/>
                  <a:pt x="585787" y="24508"/>
                </a:cubicBezTo>
                <a:cubicBezTo>
                  <a:pt x="585787" y="10973"/>
                  <a:pt x="596759" y="0"/>
                  <a:pt x="610295" y="0"/>
                </a:cubicBezTo>
                <a:close/>
                <a:moveTo>
                  <a:pt x="498235" y="0"/>
                </a:moveTo>
                <a:cubicBezTo>
                  <a:pt x="511771" y="0"/>
                  <a:pt x="522743" y="10973"/>
                  <a:pt x="522743" y="24508"/>
                </a:cubicBezTo>
                <a:cubicBezTo>
                  <a:pt x="522743" y="38044"/>
                  <a:pt x="511771" y="49016"/>
                  <a:pt x="498235" y="49016"/>
                </a:cubicBezTo>
                <a:cubicBezTo>
                  <a:pt x="484699" y="49016"/>
                  <a:pt x="473727" y="38044"/>
                  <a:pt x="473727" y="24508"/>
                </a:cubicBezTo>
                <a:cubicBezTo>
                  <a:pt x="473727" y="10973"/>
                  <a:pt x="484699" y="0"/>
                  <a:pt x="498235" y="0"/>
                </a:cubicBezTo>
                <a:close/>
                <a:moveTo>
                  <a:pt x="379803" y="0"/>
                </a:moveTo>
                <a:cubicBezTo>
                  <a:pt x="393339" y="0"/>
                  <a:pt x="404311" y="10973"/>
                  <a:pt x="404311" y="24508"/>
                </a:cubicBezTo>
                <a:cubicBezTo>
                  <a:pt x="404311" y="38044"/>
                  <a:pt x="393339" y="49016"/>
                  <a:pt x="379803" y="49016"/>
                </a:cubicBezTo>
                <a:cubicBezTo>
                  <a:pt x="366268" y="49016"/>
                  <a:pt x="355295" y="38044"/>
                  <a:pt x="355295" y="24508"/>
                </a:cubicBezTo>
                <a:cubicBezTo>
                  <a:pt x="355295" y="10973"/>
                  <a:pt x="366268" y="0"/>
                  <a:pt x="379803" y="0"/>
                </a:cubicBezTo>
                <a:close/>
                <a:moveTo>
                  <a:pt x="261372" y="0"/>
                </a:moveTo>
                <a:cubicBezTo>
                  <a:pt x="274907" y="0"/>
                  <a:pt x="285880" y="10973"/>
                  <a:pt x="285880" y="24508"/>
                </a:cubicBezTo>
                <a:cubicBezTo>
                  <a:pt x="285880" y="38044"/>
                  <a:pt x="274907" y="49016"/>
                  <a:pt x="261372" y="49016"/>
                </a:cubicBezTo>
                <a:cubicBezTo>
                  <a:pt x="247836" y="49016"/>
                  <a:pt x="236863" y="38044"/>
                  <a:pt x="236863" y="24508"/>
                </a:cubicBezTo>
                <a:cubicBezTo>
                  <a:pt x="236863" y="10973"/>
                  <a:pt x="247836" y="0"/>
                  <a:pt x="261372" y="0"/>
                </a:cubicBezTo>
                <a:close/>
                <a:moveTo>
                  <a:pt x="142940" y="0"/>
                </a:moveTo>
                <a:cubicBezTo>
                  <a:pt x="156475" y="0"/>
                  <a:pt x="167448" y="10973"/>
                  <a:pt x="167448" y="24508"/>
                </a:cubicBezTo>
                <a:cubicBezTo>
                  <a:pt x="167448" y="38044"/>
                  <a:pt x="156475" y="49016"/>
                  <a:pt x="142940" y="49016"/>
                </a:cubicBezTo>
                <a:cubicBezTo>
                  <a:pt x="129404" y="49016"/>
                  <a:pt x="118432" y="38044"/>
                  <a:pt x="118432" y="24508"/>
                </a:cubicBezTo>
                <a:cubicBezTo>
                  <a:pt x="118432" y="10973"/>
                  <a:pt x="129404" y="0"/>
                  <a:pt x="142940" y="0"/>
                </a:cubicBezTo>
                <a:close/>
                <a:moveTo>
                  <a:pt x="24508" y="0"/>
                </a:moveTo>
                <a:cubicBezTo>
                  <a:pt x="38044" y="0"/>
                  <a:pt x="49016" y="10973"/>
                  <a:pt x="49016" y="24508"/>
                </a:cubicBezTo>
                <a:cubicBezTo>
                  <a:pt x="49016" y="38044"/>
                  <a:pt x="38044" y="49016"/>
                  <a:pt x="24508" y="49016"/>
                </a:cubicBezTo>
                <a:cubicBezTo>
                  <a:pt x="10972" y="49016"/>
                  <a:pt x="0" y="38044"/>
                  <a:pt x="0" y="24508"/>
                </a:cubicBezTo>
                <a:cubicBezTo>
                  <a:pt x="0" y="10973"/>
                  <a:pt x="10972" y="0"/>
                  <a:pt x="24508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任意多边形: 形状 9"/>
          <p:cNvSpPr/>
          <p:nvPr userDrawn="1">
            <p:custDataLst>
              <p:tags r:id="rId5"/>
            </p:custDataLst>
          </p:nvPr>
        </p:nvSpPr>
        <p:spPr>
          <a:xfrm>
            <a:off x="0" y="5802312"/>
            <a:ext cx="1055687" cy="1055688"/>
          </a:xfrm>
          <a:custGeom>
            <a:avLst/>
            <a:gdLst>
              <a:gd name="connsiteX0" fmla="*/ 0 w 3429000"/>
              <a:gd name="connsiteY0" fmla="*/ 0 h 3429000"/>
              <a:gd name="connsiteX1" fmla="*/ 3429000 w 3429000"/>
              <a:gd name="connsiteY1" fmla="*/ 3429000 h 3429000"/>
              <a:gd name="connsiteX2" fmla="*/ 2064669 w 3429000"/>
              <a:gd name="connsiteY2" fmla="*/ 3429000 h 3429000"/>
              <a:gd name="connsiteX3" fmla="*/ 0 w 3429000"/>
              <a:gd name="connsiteY3" fmla="*/ 1364331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9000" h="3429000">
                <a:moveTo>
                  <a:pt x="0" y="0"/>
                </a:moveTo>
                <a:cubicBezTo>
                  <a:pt x="1893784" y="0"/>
                  <a:pt x="3429000" y="1535216"/>
                  <a:pt x="3429000" y="3429000"/>
                </a:cubicBezTo>
                <a:lnTo>
                  <a:pt x="2064669" y="3429000"/>
                </a:lnTo>
                <a:cubicBezTo>
                  <a:pt x="2064669" y="2288715"/>
                  <a:pt x="1140285" y="1364331"/>
                  <a:pt x="0" y="136433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2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" name="椭圆 10"/>
          <p:cNvSpPr/>
          <p:nvPr userDrawn="1">
            <p:custDataLst>
              <p:tags r:id="rId6"/>
            </p:custDataLst>
          </p:nvPr>
        </p:nvSpPr>
        <p:spPr>
          <a:xfrm>
            <a:off x="8483598" y="802733"/>
            <a:ext cx="482602" cy="48260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055687" y="503490"/>
            <a:ext cx="1687513" cy="1081088"/>
          </a:xfrm>
        </p:spPr>
        <p:txBody>
          <a:bodyPr wrap="square" anchor="b">
            <a:normAutofit/>
          </a:bodyPr>
          <a:lstStyle>
            <a:lvl1pPr>
              <a:defRPr sz="5400"/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: 形状 13"/>
          <p:cNvSpPr/>
          <p:nvPr userDrawn="1">
            <p:custDataLst>
              <p:tags r:id="rId3"/>
            </p:custDataLst>
          </p:nvPr>
        </p:nvSpPr>
        <p:spPr>
          <a:xfrm>
            <a:off x="7933082" y="5776913"/>
            <a:ext cx="3585818" cy="1081087"/>
          </a:xfrm>
          <a:custGeom>
            <a:avLst/>
            <a:gdLst>
              <a:gd name="connsiteX0" fmla="*/ 2179079 w 4341841"/>
              <a:gd name="connsiteY0" fmla="*/ 0 h 1309020"/>
              <a:gd name="connsiteX1" fmla="*/ 4226329 w 4341841"/>
              <a:gd name="connsiteY1" fmla="*/ 1088515 h 1309020"/>
              <a:gd name="connsiteX2" fmla="*/ 4341841 w 4341841"/>
              <a:gd name="connsiteY2" fmla="*/ 1278653 h 1309020"/>
              <a:gd name="connsiteX3" fmla="*/ 4341841 w 4341841"/>
              <a:gd name="connsiteY3" fmla="*/ 1309020 h 1309020"/>
              <a:gd name="connsiteX4" fmla="*/ 0 w 4341841"/>
              <a:gd name="connsiteY4" fmla="*/ 1309020 h 1309020"/>
              <a:gd name="connsiteX5" fmla="*/ 8163 w 4341841"/>
              <a:gd name="connsiteY5" fmla="*/ 1292076 h 1309020"/>
              <a:gd name="connsiteX6" fmla="*/ 2179079 w 4341841"/>
              <a:gd name="connsiteY6" fmla="*/ 0 h 1309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1841" h="1309020">
                <a:moveTo>
                  <a:pt x="2179079" y="0"/>
                </a:moveTo>
                <a:cubicBezTo>
                  <a:pt x="3031288" y="0"/>
                  <a:pt x="3782650" y="431783"/>
                  <a:pt x="4226329" y="1088515"/>
                </a:cubicBezTo>
                <a:lnTo>
                  <a:pt x="4341841" y="1278653"/>
                </a:lnTo>
                <a:lnTo>
                  <a:pt x="4341841" y="1309020"/>
                </a:lnTo>
                <a:lnTo>
                  <a:pt x="0" y="1309020"/>
                </a:lnTo>
                <a:lnTo>
                  <a:pt x="8163" y="1292076"/>
                </a:lnTo>
                <a:cubicBezTo>
                  <a:pt x="426245" y="522458"/>
                  <a:pt x="1241649" y="0"/>
                  <a:pt x="217907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5" name="任意多边形: 形状 14"/>
          <p:cNvSpPr/>
          <p:nvPr userDrawn="1">
            <p:custDataLst>
              <p:tags r:id="rId4"/>
            </p:custDataLst>
          </p:nvPr>
        </p:nvSpPr>
        <p:spPr>
          <a:xfrm>
            <a:off x="6946608" y="5568399"/>
            <a:ext cx="1972948" cy="498232"/>
          </a:xfrm>
          <a:custGeom>
            <a:avLst/>
            <a:gdLst>
              <a:gd name="connsiteX0" fmla="*/ 1084022 w 1108530"/>
              <a:gd name="connsiteY0" fmla="*/ 230923 h 279939"/>
              <a:gd name="connsiteX1" fmla="*/ 1108530 w 1108530"/>
              <a:gd name="connsiteY1" fmla="*/ 255431 h 279939"/>
              <a:gd name="connsiteX2" fmla="*/ 1084022 w 1108530"/>
              <a:gd name="connsiteY2" fmla="*/ 279939 h 279939"/>
              <a:gd name="connsiteX3" fmla="*/ 1059514 w 1108530"/>
              <a:gd name="connsiteY3" fmla="*/ 255431 h 279939"/>
              <a:gd name="connsiteX4" fmla="*/ 1084022 w 1108530"/>
              <a:gd name="connsiteY4" fmla="*/ 230923 h 279939"/>
              <a:gd name="connsiteX5" fmla="*/ 965591 w 1108530"/>
              <a:gd name="connsiteY5" fmla="*/ 230923 h 279939"/>
              <a:gd name="connsiteX6" fmla="*/ 990099 w 1108530"/>
              <a:gd name="connsiteY6" fmla="*/ 255431 h 279939"/>
              <a:gd name="connsiteX7" fmla="*/ 965591 w 1108530"/>
              <a:gd name="connsiteY7" fmla="*/ 279939 h 279939"/>
              <a:gd name="connsiteX8" fmla="*/ 941082 w 1108530"/>
              <a:gd name="connsiteY8" fmla="*/ 255431 h 279939"/>
              <a:gd name="connsiteX9" fmla="*/ 965591 w 1108530"/>
              <a:gd name="connsiteY9" fmla="*/ 230923 h 279939"/>
              <a:gd name="connsiteX10" fmla="*/ 847159 w 1108530"/>
              <a:gd name="connsiteY10" fmla="*/ 230923 h 279939"/>
              <a:gd name="connsiteX11" fmla="*/ 871667 w 1108530"/>
              <a:gd name="connsiteY11" fmla="*/ 255431 h 279939"/>
              <a:gd name="connsiteX12" fmla="*/ 847159 w 1108530"/>
              <a:gd name="connsiteY12" fmla="*/ 279939 h 279939"/>
              <a:gd name="connsiteX13" fmla="*/ 822651 w 1108530"/>
              <a:gd name="connsiteY13" fmla="*/ 255431 h 279939"/>
              <a:gd name="connsiteX14" fmla="*/ 847159 w 1108530"/>
              <a:gd name="connsiteY14" fmla="*/ 230923 h 279939"/>
              <a:gd name="connsiteX15" fmla="*/ 728727 w 1108530"/>
              <a:gd name="connsiteY15" fmla="*/ 230923 h 279939"/>
              <a:gd name="connsiteX16" fmla="*/ 753235 w 1108530"/>
              <a:gd name="connsiteY16" fmla="*/ 255431 h 279939"/>
              <a:gd name="connsiteX17" fmla="*/ 728727 w 1108530"/>
              <a:gd name="connsiteY17" fmla="*/ 279939 h 279939"/>
              <a:gd name="connsiteX18" fmla="*/ 704219 w 1108530"/>
              <a:gd name="connsiteY18" fmla="*/ 255431 h 279939"/>
              <a:gd name="connsiteX19" fmla="*/ 728727 w 1108530"/>
              <a:gd name="connsiteY19" fmla="*/ 230923 h 279939"/>
              <a:gd name="connsiteX20" fmla="*/ 610295 w 1108530"/>
              <a:gd name="connsiteY20" fmla="*/ 230923 h 279939"/>
              <a:gd name="connsiteX21" fmla="*/ 634803 w 1108530"/>
              <a:gd name="connsiteY21" fmla="*/ 255431 h 279939"/>
              <a:gd name="connsiteX22" fmla="*/ 610295 w 1108530"/>
              <a:gd name="connsiteY22" fmla="*/ 279939 h 279939"/>
              <a:gd name="connsiteX23" fmla="*/ 585787 w 1108530"/>
              <a:gd name="connsiteY23" fmla="*/ 255431 h 279939"/>
              <a:gd name="connsiteX24" fmla="*/ 610295 w 1108530"/>
              <a:gd name="connsiteY24" fmla="*/ 230923 h 279939"/>
              <a:gd name="connsiteX25" fmla="*/ 498235 w 1108530"/>
              <a:gd name="connsiteY25" fmla="*/ 230923 h 279939"/>
              <a:gd name="connsiteX26" fmla="*/ 522743 w 1108530"/>
              <a:gd name="connsiteY26" fmla="*/ 255431 h 279939"/>
              <a:gd name="connsiteX27" fmla="*/ 498235 w 1108530"/>
              <a:gd name="connsiteY27" fmla="*/ 279939 h 279939"/>
              <a:gd name="connsiteX28" fmla="*/ 473727 w 1108530"/>
              <a:gd name="connsiteY28" fmla="*/ 255431 h 279939"/>
              <a:gd name="connsiteX29" fmla="*/ 498235 w 1108530"/>
              <a:gd name="connsiteY29" fmla="*/ 230923 h 279939"/>
              <a:gd name="connsiteX30" fmla="*/ 379803 w 1108530"/>
              <a:gd name="connsiteY30" fmla="*/ 230923 h 279939"/>
              <a:gd name="connsiteX31" fmla="*/ 404311 w 1108530"/>
              <a:gd name="connsiteY31" fmla="*/ 255431 h 279939"/>
              <a:gd name="connsiteX32" fmla="*/ 379803 w 1108530"/>
              <a:gd name="connsiteY32" fmla="*/ 279939 h 279939"/>
              <a:gd name="connsiteX33" fmla="*/ 355295 w 1108530"/>
              <a:gd name="connsiteY33" fmla="*/ 255431 h 279939"/>
              <a:gd name="connsiteX34" fmla="*/ 379803 w 1108530"/>
              <a:gd name="connsiteY34" fmla="*/ 230923 h 279939"/>
              <a:gd name="connsiteX35" fmla="*/ 261372 w 1108530"/>
              <a:gd name="connsiteY35" fmla="*/ 230923 h 279939"/>
              <a:gd name="connsiteX36" fmla="*/ 285880 w 1108530"/>
              <a:gd name="connsiteY36" fmla="*/ 255431 h 279939"/>
              <a:gd name="connsiteX37" fmla="*/ 261372 w 1108530"/>
              <a:gd name="connsiteY37" fmla="*/ 279939 h 279939"/>
              <a:gd name="connsiteX38" fmla="*/ 236863 w 1108530"/>
              <a:gd name="connsiteY38" fmla="*/ 255431 h 279939"/>
              <a:gd name="connsiteX39" fmla="*/ 261372 w 1108530"/>
              <a:gd name="connsiteY39" fmla="*/ 230923 h 279939"/>
              <a:gd name="connsiteX40" fmla="*/ 142940 w 1108530"/>
              <a:gd name="connsiteY40" fmla="*/ 230923 h 279939"/>
              <a:gd name="connsiteX41" fmla="*/ 167448 w 1108530"/>
              <a:gd name="connsiteY41" fmla="*/ 255431 h 279939"/>
              <a:gd name="connsiteX42" fmla="*/ 142940 w 1108530"/>
              <a:gd name="connsiteY42" fmla="*/ 279939 h 279939"/>
              <a:gd name="connsiteX43" fmla="*/ 118432 w 1108530"/>
              <a:gd name="connsiteY43" fmla="*/ 255431 h 279939"/>
              <a:gd name="connsiteX44" fmla="*/ 142940 w 1108530"/>
              <a:gd name="connsiteY44" fmla="*/ 230923 h 279939"/>
              <a:gd name="connsiteX45" fmla="*/ 24508 w 1108530"/>
              <a:gd name="connsiteY45" fmla="*/ 230923 h 279939"/>
              <a:gd name="connsiteX46" fmla="*/ 49016 w 1108530"/>
              <a:gd name="connsiteY46" fmla="*/ 255431 h 279939"/>
              <a:gd name="connsiteX47" fmla="*/ 24508 w 1108530"/>
              <a:gd name="connsiteY47" fmla="*/ 279939 h 279939"/>
              <a:gd name="connsiteX48" fmla="*/ 0 w 1108530"/>
              <a:gd name="connsiteY48" fmla="*/ 255431 h 279939"/>
              <a:gd name="connsiteX49" fmla="*/ 24508 w 1108530"/>
              <a:gd name="connsiteY49" fmla="*/ 230923 h 279939"/>
              <a:gd name="connsiteX50" fmla="*/ 1084022 w 1108530"/>
              <a:gd name="connsiteY50" fmla="*/ 115462 h 279939"/>
              <a:gd name="connsiteX51" fmla="*/ 1108530 w 1108530"/>
              <a:gd name="connsiteY51" fmla="*/ 139970 h 279939"/>
              <a:gd name="connsiteX52" fmla="*/ 1084022 w 1108530"/>
              <a:gd name="connsiteY52" fmla="*/ 164478 h 279939"/>
              <a:gd name="connsiteX53" fmla="*/ 1059514 w 1108530"/>
              <a:gd name="connsiteY53" fmla="*/ 139970 h 279939"/>
              <a:gd name="connsiteX54" fmla="*/ 1084022 w 1108530"/>
              <a:gd name="connsiteY54" fmla="*/ 115462 h 279939"/>
              <a:gd name="connsiteX55" fmla="*/ 965591 w 1108530"/>
              <a:gd name="connsiteY55" fmla="*/ 115462 h 279939"/>
              <a:gd name="connsiteX56" fmla="*/ 990099 w 1108530"/>
              <a:gd name="connsiteY56" fmla="*/ 139970 h 279939"/>
              <a:gd name="connsiteX57" fmla="*/ 965591 w 1108530"/>
              <a:gd name="connsiteY57" fmla="*/ 164478 h 279939"/>
              <a:gd name="connsiteX58" fmla="*/ 941082 w 1108530"/>
              <a:gd name="connsiteY58" fmla="*/ 139970 h 279939"/>
              <a:gd name="connsiteX59" fmla="*/ 965591 w 1108530"/>
              <a:gd name="connsiteY59" fmla="*/ 115462 h 279939"/>
              <a:gd name="connsiteX60" fmla="*/ 847159 w 1108530"/>
              <a:gd name="connsiteY60" fmla="*/ 115462 h 279939"/>
              <a:gd name="connsiteX61" fmla="*/ 871667 w 1108530"/>
              <a:gd name="connsiteY61" fmla="*/ 139970 h 279939"/>
              <a:gd name="connsiteX62" fmla="*/ 847159 w 1108530"/>
              <a:gd name="connsiteY62" fmla="*/ 164478 h 279939"/>
              <a:gd name="connsiteX63" fmla="*/ 822651 w 1108530"/>
              <a:gd name="connsiteY63" fmla="*/ 139970 h 279939"/>
              <a:gd name="connsiteX64" fmla="*/ 847159 w 1108530"/>
              <a:gd name="connsiteY64" fmla="*/ 115462 h 279939"/>
              <a:gd name="connsiteX65" fmla="*/ 728727 w 1108530"/>
              <a:gd name="connsiteY65" fmla="*/ 115462 h 279939"/>
              <a:gd name="connsiteX66" fmla="*/ 753235 w 1108530"/>
              <a:gd name="connsiteY66" fmla="*/ 139970 h 279939"/>
              <a:gd name="connsiteX67" fmla="*/ 728727 w 1108530"/>
              <a:gd name="connsiteY67" fmla="*/ 164478 h 279939"/>
              <a:gd name="connsiteX68" fmla="*/ 704219 w 1108530"/>
              <a:gd name="connsiteY68" fmla="*/ 139970 h 279939"/>
              <a:gd name="connsiteX69" fmla="*/ 728727 w 1108530"/>
              <a:gd name="connsiteY69" fmla="*/ 115462 h 279939"/>
              <a:gd name="connsiteX70" fmla="*/ 610295 w 1108530"/>
              <a:gd name="connsiteY70" fmla="*/ 115462 h 279939"/>
              <a:gd name="connsiteX71" fmla="*/ 634803 w 1108530"/>
              <a:gd name="connsiteY71" fmla="*/ 139970 h 279939"/>
              <a:gd name="connsiteX72" fmla="*/ 610295 w 1108530"/>
              <a:gd name="connsiteY72" fmla="*/ 164478 h 279939"/>
              <a:gd name="connsiteX73" fmla="*/ 585787 w 1108530"/>
              <a:gd name="connsiteY73" fmla="*/ 139970 h 279939"/>
              <a:gd name="connsiteX74" fmla="*/ 610295 w 1108530"/>
              <a:gd name="connsiteY74" fmla="*/ 115462 h 279939"/>
              <a:gd name="connsiteX75" fmla="*/ 498235 w 1108530"/>
              <a:gd name="connsiteY75" fmla="*/ 115462 h 279939"/>
              <a:gd name="connsiteX76" fmla="*/ 522743 w 1108530"/>
              <a:gd name="connsiteY76" fmla="*/ 139970 h 279939"/>
              <a:gd name="connsiteX77" fmla="*/ 498235 w 1108530"/>
              <a:gd name="connsiteY77" fmla="*/ 164478 h 279939"/>
              <a:gd name="connsiteX78" fmla="*/ 473727 w 1108530"/>
              <a:gd name="connsiteY78" fmla="*/ 139970 h 279939"/>
              <a:gd name="connsiteX79" fmla="*/ 498235 w 1108530"/>
              <a:gd name="connsiteY79" fmla="*/ 115462 h 279939"/>
              <a:gd name="connsiteX80" fmla="*/ 379803 w 1108530"/>
              <a:gd name="connsiteY80" fmla="*/ 115462 h 279939"/>
              <a:gd name="connsiteX81" fmla="*/ 404311 w 1108530"/>
              <a:gd name="connsiteY81" fmla="*/ 139970 h 279939"/>
              <a:gd name="connsiteX82" fmla="*/ 379803 w 1108530"/>
              <a:gd name="connsiteY82" fmla="*/ 164478 h 279939"/>
              <a:gd name="connsiteX83" fmla="*/ 355295 w 1108530"/>
              <a:gd name="connsiteY83" fmla="*/ 139970 h 279939"/>
              <a:gd name="connsiteX84" fmla="*/ 379803 w 1108530"/>
              <a:gd name="connsiteY84" fmla="*/ 115462 h 279939"/>
              <a:gd name="connsiteX85" fmla="*/ 261372 w 1108530"/>
              <a:gd name="connsiteY85" fmla="*/ 115462 h 279939"/>
              <a:gd name="connsiteX86" fmla="*/ 285880 w 1108530"/>
              <a:gd name="connsiteY86" fmla="*/ 139970 h 279939"/>
              <a:gd name="connsiteX87" fmla="*/ 261372 w 1108530"/>
              <a:gd name="connsiteY87" fmla="*/ 164478 h 279939"/>
              <a:gd name="connsiteX88" fmla="*/ 236863 w 1108530"/>
              <a:gd name="connsiteY88" fmla="*/ 139970 h 279939"/>
              <a:gd name="connsiteX89" fmla="*/ 261372 w 1108530"/>
              <a:gd name="connsiteY89" fmla="*/ 115462 h 279939"/>
              <a:gd name="connsiteX90" fmla="*/ 142940 w 1108530"/>
              <a:gd name="connsiteY90" fmla="*/ 115462 h 279939"/>
              <a:gd name="connsiteX91" fmla="*/ 167448 w 1108530"/>
              <a:gd name="connsiteY91" fmla="*/ 139970 h 279939"/>
              <a:gd name="connsiteX92" fmla="*/ 142940 w 1108530"/>
              <a:gd name="connsiteY92" fmla="*/ 164478 h 279939"/>
              <a:gd name="connsiteX93" fmla="*/ 118432 w 1108530"/>
              <a:gd name="connsiteY93" fmla="*/ 139970 h 279939"/>
              <a:gd name="connsiteX94" fmla="*/ 142940 w 1108530"/>
              <a:gd name="connsiteY94" fmla="*/ 115462 h 279939"/>
              <a:gd name="connsiteX95" fmla="*/ 24508 w 1108530"/>
              <a:gd name="connsiteY95" fmla="*/ 115462 h 279939"/>
              <a:gd name="connsiteX96" fmla="*/ 49016 w 1108530"/>
              <a:gd name="connsiteY96" fmla="*/ 139970 h 279939"/>
              <a:gd name="connsiteX97" fmla="*/ 24508 w 1108530"/>
              <a:gd name="connsiteY97" fmla="*/ 164478 h 279939"/>
              <a:gd name="connsiteX98" fmla="*/ 0 w 1108530"/>
              <a:gd name="connsiteY98" fmla="*/ 139970 h 279939"/>
              <a:gd name="connsiteX99" fmla="*/ 24508 w 1108530"/>
              <a:gd name="connsiteY99" fmla="*/ 115462 h 279939"/>
              <a:gd name="connsiteX100" fmla="*/ 1084022 w 1108530"/>
              <a:gd name="connsiteY100" fmla="*/ 0 h 279939"/>
              <a:gd name="connsiteX101" fmla="*/ 1108530 w 1108530"/>
              <a:gd name="connsiteY101" fmla="*/ 24508 h 279939"/>
              <a:gd name="connsiteX102" fmla="*/ 1084022 w 1108530"/>
              <a:gd name="connsiteY102" fmla="*/ 49016 h 279939"/>
              <a:gd name="connsiteX103" fmla="*/ 1059514 w 1108530"/>
              <a:gd name="connsiteY103" fmla="*/ 24508 h 279939"/>
              <a:gd name="connsiteX104" fmla="*/ 1084022 w 1108530"/>
              <a:gd name="connsiteY104" fmla="*/ 0 h 279939"/>
              <a:gd name="connsiteX105" fmla="*/ 965591 w 1108530"/>
              <a:gd name="connsiteY105" fmla="*/ 0 h 279939"/>
              <a:gd name="connsiteX106" fmla="*/ 990099 w 1108530"/>
              <a:gd name="connsiteY106" fmla="*/ 24508 h 279939"/>
              <a:gd name="connsiteX107" fmla="*/ 965591 w 1108530"/>
              <a:gd name="connsiteY107" fmla="*/ 49016 h 279939"/>
              <a:gd name="connsiteX108" fmla="*/ 941082 w 1108530"/>
              <a:gd name="connsiteY108" fmla="*/ 24508 h 279939"/>
              <a:gd name="connsiteX109" fmla="*/ 965591 w 1108530"/>
              <a:gd name="connsiteY109" fmla="*/ 0 h 279939"/>
              <a:gd name="connsiteX110" fmla="*/ 847159 w 1108530"/>
              <a:gd name="connsiteY110" fmla="*/ 0 h 279939"/>
              <a:gd name="connsiteX111" fmla="*/ 871667 w 1108530"/>
              <a:gd name="connsiteY111" fmla="*/ 24508 h 279939"/>
              <a:gd name="connsiteX112" fmla="*/ 847159 w 1108530"/>
              <a:gd name="connsiteY112" fmla="*/ 49016 h 279939"/>
              <a:gd name="connsiteX113" fmla="*/ 822651 w 1108530"/>
              <a:gd name="connsiteY113" fmla="*/ 24508 h 279939"/>
              <a:gd name="connsiteX114" fmla="*/ 847159 w 1108530"/>
              <a:gd name="connsiteY114" fmla="*/ 0 h 279939"/>
              <a:gd name="connsiteX115" fmla="*/ 728727 w 1108530"/>
              <a:gd name="connsiteY115" fmla="*/ 0 h 279939"/>
              <a:gd name="connsiteX116" fmla="*/ 753235 w 1108530"/>
              <a:gd name="connsiteY116" fmla="*/ 24508 h 279939"/>
              <a:gd name="connsiteX117" fmla="*/ 728727 w 1108530"/>
              <a:gd name="connsiteY117" fmla="*/ 49016 h 279939"/>
              <a:gd name="connsiteX118" fmla="*/ 704219 w 1108530"/>
              <a:gd name="connsiteY118" fmla="*/ 24508 h 279939"/>
              <a:gd name="connsiteX119" fmla="*/ 728727 w 1108530"/>
              <a:gd name="connsiteY119" fmla="*/ 0 h 279939"/>
              <a:gd name="connsiteX120" fmla="*/ 610295 w 1108530"/>
              <a:gd name="connsiteY120" fmla="*/ 0 h 279939"/>
              <a:gd name="connsiteX121" fmla="*/ 634803 w 1108530"/>
              <a:gd name="connsiteY121" fmla="*/ 24508 h 279939"/>
              <a:gd name="connsiteX122" fmla="*/ 610295 w 1108530"/>
              <a:gd name="connsiteY122" fmla="*/ 49016 h 279939"/>
              <a:gd name="connsiteX123" fmla="*/ 585787 w 1108530"/>
              <a:gd name="connsiteY123" fmla="*/ 24508 h 279939"/>
              <a:gd name="connsiteX124" fmla="*/ 610295 w 1108530"/>
              <a:gd name="connsiteY124" fmla="*/ 0 h 279939"/>
              <a:gd name="connsiteX125" fmla="*/ 498235 w 1108530"/>
              <a:gd name="connsiteY125" fmla="*/ 0 h 279939"/>
              <a:gd name="connsiteX126" fmla="*/ 522743 w 1108530"/>
              <a:gd name="connsiteY126" fmla="*/ 24508 h 279939"/>
              <a:gd name="connsiteX127" fmla="*/ 498235 w 1108530"/>
              <a:gd name="connsiteY127" fmla="*/ 49016 h 279939"/>
              <a:gd name="connsiteX128" fmla="*/ 473727 w 1108530"/>
              <a:gd name="connsiteY128" fmla="*/ 24508 h 279939"/>
              <a:gd name="connsiteX129" fmla="*/ 498235 w 1108530"/>
              <a:gd name="connsiteY129" fmla="*/ 0 h 279939"/>
              <a:gd name="connsiteX130" fmla="*/ 379803 w 1108530"/>
              <a:gd name="connsiteY130" fmla="*/ 0 h 279939"/>
              <a:gd name="connsiteX131" fmla="*/ 404311 w 1108530"/>
              <a:gd name="connsiteY131" fmla="*/ 24508 h 279939"/>
              <a:gd name="connsiteX132" fmla="*/ 379803 w 1108530"/>
              <a:gd name="connsiteY132" fmla="*/ 49016 h 279939"/>
              <a:gd name="connsiteX133" fmla="*/ 355295 w 1108530"/>
              <a:gd name="connsiteY133" fmla="*/ 24508 h 279939"/>
              <a:gd name="connsiteX134" fmla="*/ 379803 w 1108530"/>
              <a:gd name="connsiteY134" fmla="*/ 0 h 279939"/>
              <a:gd name="connsiteX135" fmla="*/ 261372 w 1108530"/>
              <a:gd name="connsiteY135" fmla="*/ 0 h 279939"/>
              <a:gd name="connsiteX136" fmla="*/ 285880 w 1108530"/>
              <a:gd name="connsiteY136" fmla="*/ 24508 h 279939"/>
              <a:gd name="connsiteX137" fmla="*/ 261372 w 1108530"/>
              <a:gd name="connsiteY137" fmla="*/ 49016 h 279939"/>
              <a:gd name="connsiteX138" fmla="*/ 236863 w 1108530"/>
              <a:gd name="connsiteY138" fmla="*/ 24508 h 279939"/>
              <a:gd name="connsiteX139" fmla="*/ 261372 w 1108530"/>
              <a:gd name="connsiteY139" fmla="*/ 0 h 279939"/>
              <a:gd name="connsiteX140" fmla="*/ 142940 w 1108530"/>
              <a:gd name="connsiteY140" fmla="*/ 0 h 279939"/>
              <a:gd name="connsiteX141" fmla="*/ 167448 w 1108530"/>
              <a:gd name="connsiteY141" fmla="*/ 24508 h 279939"/>
              <a:gd name="connsiteX142" fmla="*/ 142940 w 1108530"/>
              <a:gd name="connsiteY142" fmla="*/ 49016 h 279939"/>
              <a:gd name="connsiteX143" fmla="*/ 118432 w 1108530"/>
              <a:gd name="connsiteY143" fmla="*/ 24508 h 279939"/>
              <a:gd name="connsiteX144" fmla="*/ 142940 w 1108530"/>
              <a:gd name="connsiteY144" fmla="*/ 0 h 279939"/>
              <a:gd name="connsiteX145" fmla="*/ 24508 w 1108530"/>
              <a:gd name="connsiteY145" fmla="*/ 0 h 279939"/>
              <a:gd name="connsiteX146" fmla="*/ 49016 w 1108530"/>
              <a:gd name="connsiteY146" fmla="*/ 24508 h 279939"/>
              <a:gd name="connsiteX147" fmla="*/ 24508 w 1108530"/>
              <a:gd name="connsiteY147" fmla="*/ 49016 h 279939"/>
              <a:gd name="connsiteX148" fmla="*/ 0 w 1108530"/>
              <a:gd name="connsiteY148" fmla="*/ 24508 h 279939"/>
              <a:gd name="connsiteX149" fmla="*/ 24508 w 1108530"/>
              <a:gd name="connsiteY149" fmla="*/ 0 h 279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1108530" h="279939">
                <a:moveTo>
                  <a:pt x="1084022" y="230923"/>
                </a:moveTo>
                <a:cubicBezTo>
                  <a:pt x="1097558" y="230923"/>
                  <a:pt x="1108530" y="241895"/>
                  <a:pt x="1108530" y="255431"/>
                </a:cubicBezTo>
                <a:cubicBezTo>
                  <a:pt x="1108530" y="268967"/>
                  <a:pt x="1097558" y="279939"/>
                  <a:pt x="1084022" y="279939"/>
                </a:cubicBezTo>
                <a:cubicBezTo>
                  <a:pt x="1070486" y="279939"/>
                  <a:pt x="1059514" y="268967"/>
                  <a:pt x="1059514" y="255431"/>
                </a:cubicBezTo>
                <a:cubicBezTo>
                  <a:pt x="1059514" y="241895"/>
                  <a:pt x="1070486" y="230923"/>
                  <a:pt x="1084022" y="230923"/>
                </a:cubicBezTo>
                <a:close/>
                <a:moveTo>
                  <a:pt x="965591" y="230923"/>
                </a:moveTo>
                <a:cubicBezTo>
                  <a:pt x="979126" y="230923"/>
                  <a:pt x="990099" y="241895"/>
                  <a:pt x="990099" y="255431"/>
                </a:cubicBezTo>
                <a:cubicBezTo>
                  <a:pt x="990099" y="268967"/>
                  <a:pt x="979126" y="279939"/>
                  <a:pt x="965591" y="279939"/>
                </a:cubicBezTo>
                <a:cubicBezTo>
                  <a:pt x="952055" y="279939"/>
                  <a:pt x="941082" y="268967"/>
                  <a:pt x="941082" y="255431"/>
                </a:cubicBezTo>
                <a:cubicBezTo>
                  <a:pt x="941082" y="241895"/>
                  <a:pt x="952055" y="230923"/>
                  <a:pt x="965591" y="230923"/>
                </a:cubicBezTo>
                <a:close/>
                <a:moveTo>
                  <a:pt x="847159" y="230923"/>
                </a:moveTo>
                <a:cubicBezTo>
                  <a:pt x="860694" y="230923"/>
                  <a:pt x="871667" y="241895"/>
                  <a:pt x="871667" y="255431"/>
                </a:cubicBezTo>
                <a:cubicBezTo>
                  <a:pt x="871667" y="268967"/>
                  <a:pt x="860694" y="279939"/>
                  <a:pt x="847159" y="279939"/>
                </a:cubicBezTo>
                <a:cubicBezTo>
                  <a:pt x="833623" y="279939"/>
                  <a:pt x="822651" y="268967"/>
                  <a:pt x="822651" y="255431"/>
                </a:cubicBezTo>
                <a:cubicBezTo>
                  <a:pt x="822651" y="241895"/>
                  <a:pt x="833623" y="230923"/>
                  <a:pt x="847159" y="230923"/>
                </a:cubicBezTo>
                <a:close/>
                <a:moveTo>
                  <a:pt x="728727" y="230923"/>
                </a:moveTo>
                <a:cubicBezTo>
                  <a:pt x="742263" y="230923"/>
                  <a:pt x="753235" y="241895"/>
                  <a:pt x="753235" y="255431"/>
                </a:cubicBezTo>
                <a:cubicBezTo>
                  <a:pt x="753235" y="268967"/>
                  <a:pt x="742263" y="279939"/>
                  <a:pt x="728727" y="279939"/>
                </a:cubicBezTo>
                <a:cubicBezTo>
                  <a:pt x="715191" y="279939"/>
                  <a:pt x="704219" y="268967"/>
                  <a:pt x="704219" y="255431"/>
                </a:cubicBezTo>
                <a:cubicBezTo>
                  <a:pt x="704219" y="241895"/>
                  <a:pt x="715191" y="230923"/>
                  <a:pt x="728727" y="230923"/>
                </a:cubicBezTo>
                <a:close/>
                <a:moveTo>
                  <a:pt x="610295" y="230923"/>
                </a:moveTo>
                <a:cubicBezTo>
                  <a:pt x="623831" y="230923"/>
                  <a:pt x="634803" y="241895"/>
                  <a:pt x="634803" y="255431"/>
                </a:cubicBezTo>
                <a:cubicBezTo>
                  <a:pt x="634803" y="268967"/>
                  <a:pt x="623831" y="279939"/>
                  <a:pt x="610295" y="279939"/>
                </a:cubicBezTo>
                <a:cubicBezTo>
                  <a:pt x="596759" y="279939"/>
                  <a:pt x="585787" y="268967"/>
                  <a:pt x="585787" y="255431"/>
                </a:cubicBezTo>
                <a:cubicBezTo>
                  <a:pt x="585787" y="241895"/>
                  <a:pt x="596759" y="230923"/>
                  <a:pt x="610295" y="230923"/>
                </a:cubicBezTo>
                <a:close/>
                <a:moveTo>
                  <a:pt x="498235" y="230923"/>
                </a:moveTo>
                <a:cubicBezTo>
                  <a:pt x="511771" y="230923"/>
                  <a:pt x="522743" y="241895"/>
                  <a:pt x="522743" y="255431"/>
                </a:cubicBezTo>
                <a:cubicBezTo>
                  <a:pt x="522743" y="268967"/>
                  <a:pt x="511771" y="279939"/>
                  <a:pt x="498235" y="279939"/>
                </a:cubicBezTo>
                <a:cubicBezTo>
                  <a:pt x="484699" y="279939"/>
                  <a:pt x="473727" y="268967"/>
                  <a:pt x="473727" y="255431"/>
                </a:cubicBezTo>
                <a:cubicBezTo>
                  <a:pt x="473727" y="241895"/>
                  <a:pt x="484699" y="230923"/>
                  <a:pt x="498235" y="230923"/>
                </a:cubicBezTo>
                <a:close/>
                <a:moveTo>
                  <a:pt x="379803" y="230923"/>
                </a:moveTo>
                <a:cubicBezTo>
                  <a:pt x="393339" y="230923"/>
                  <a:pt x="404311" y="241895"/>
                  <a:pt x="404311" y="255431"/>
                </a:cubicBezTo>
                <a:cubicBezTo>
                  <a:pt x="404311" y="268967"/>
                  <a:pt x="393339" y="279939"/>
                  <a:pt x="379803" y="279939"/>
                </a:cubicBezTo>
                <a:cubicBezTo>
                  <a:pt x="366268" y="279939"/>
                  <a:pt x="355295" y="268967"/>
                  <a:pt x="355295" y="255431"/>
                </a:cubicBezTo>
                <a:cubicBezTo>
                  <a:pt x="355295" y="241895"/>
                  <a:pt x="366268" y="230923"/>
                  <a:pt x="379803" y="230923"/>
                </a:cubicBezTo>
                <a:close/>
                <a:moveTo>
                  <a:pt x="261372" y="230923"/>
                </a:moveTo>
                <a:cubicBezTo>
                  <a:pt x="274907" y="230923"/>
                  <a:pt x="285880" y="241895"/>
                  <a:pt x="285880" y="255431"/>
                </a:cubicBezTo>
                <a:cubicBezTo>
                  <a:pt x="285880" y="268967"/>
                  <a:pt x="274907" y="279939"/>
                  <a:pt x="261372" y="279939"/>
                </a:cubicBezTo>
                <a:cubicBezTo>
                  <a:pt x="247836" y="279939"/>
                  <a:pt x="236863" y="268967"/>
                  <a:pt x="236863" y="255431"/>
                </a:cubicBezTo>
                <a:cubicBezTo>
                  <a:pt x="236863" y="241895"/>
                  <a:pt x="247836" y="230923"/>
                  <a:pt x="261372" y="230923"/>
                </a:cubicBezTo>
                <a:close/>
                <a:moveTo>
                  <a:pt x="142940" y="230923"/>
                </a:moveTo>
                <a:cubicBezTo>
                  <a:pt x="156475" y="230923"/>
                  <a:pt x="167448" y="241895"/>
                  <a:pt x="167448" y="255431"/>
                </a:cubicBezTo>
                <a:cubicBezTo>
                  <a:pt x="167448" y="268967"/>
                  <a:pt x="156475" y="279939"/>
                  <a:pt x="142940" y="279939"/>
                </a:cubicBezTo>
                <a:cubicBezTo>
                  <a:pt x="129404" y="279939"/>
                  <a:pt x="118432" y="268967"/>
                  <a:pt x="118432" y="255431"/>
                </a:cubicBezTo>
                <a:cubicBezTo>
                  <a:pt x="118432" y="241895"/>
                  <a:pt x="129404" y="230923"/>
                  <a:pt x="142940" y="230923"/>
                </a:cubicBezTo>
                <a:close/>
                <a:moveTo>
                  <a:pt x="24508" y="230923"/>
                </a:moveTo>
                <a:cubicBezTo>
                  <a:pt x="38044" y="230923"/>
                  <a:pt x="49016" y="241895"/>
                  <a:pt x="49016" y="255431"/>
                </a:cubicBezTo>
                <a:cubicBezTo>
                  <a:pt x="49016" y="268967"/>
                  <a:pt x="38044" y="279939"/>
                  <a:pt x="24508" y="279939"/>
                </a:cubicBezTo>
                <a:cubicBezTo>
                  <a:pt x="10972" y="279939"/>
                  <a:pt x="0" y="268967"/>
                  <a:pt x="0" y="255431"/>
                </a:cubicBezTo>
                <a:cubicBezTo>
                  <a:pt x="0" y="241895"/>
                  <a:pt x="10972" y="230923"/>
                  <a:pt x="24508" y="230923"/>
                </a:cubicBezTo>
                <a:close/>
                <a:moveTo>
                  <a:pt x="1084022" y="115462"/>
                </a:moveTo>
                <a:cubicBezTo>
                  <a:pt x="1097558" y="115462"/>
                  <a:pt x="1108530" y="126434"/>
                  <a:pt x="1108530" y="139970"/>
                </a:cubicBezTo>
                <a:cubicBezTo>
                  <a:pt x="1108530" y="153505"/>
                  <a:pt x="1097558" y="164478"/>
                  <a:pt x="1084022" y="164478"/>
                </a:cubicBezTo>
                <a:cubicBezTo>
                  <a:pt x="1070486" y="164478"/>
                  <a:pt x="1059514" y="153505"/>
                  <a:pt x="1059514" y="139970"/>
                </a:cubicBezTo>
                <a:cubicBezTo>
                  <a:pt x="1059514" y="126434"/>
                  <a:pt x="1070486" y="115462"/>
                  <a:pt x="1084022" y="115462"/>
                </a:cubicBezTo>
                <a:close/>
                <a:moveTo>
                  <a:pt x="965591" y="115462"/>
                </a:moveTo>
                <a:cubicBezTo>
                  <a:pt x="979126" y="115462"/>
                  <a:pt x="990099" y="126434"/>
                  <a:pt x="990099" y="139970"/>
                </a:cubicBezTo>
                <a:cubicBezTo>
                  <a:pt x="990099" y="153505"/>
                  <a:pt x="979126" y="164478"/>
                  <a:pt x="965591" y="164478"/>
                </a:cubicBezTo>
                <a:cubicBezTo>
                  <a:pt x="952055" y="164478"/>
                  <a:pt x="941082" y="153505"/>
                  <a:pt x="941082" y="139970"/>
                </a:cubicBezTo>
                <a:cubicBezTo>
                  <a:pt x="941082" y="126434"/>
                  <a:pt x="952055" y="115462"/>
                  <a:pt x="965591" y="115462"/>
                </a:cubicBezTo>
                <a:close/>
                <a:moveTo>
                  <a:pt x="847159" y="115462"/>
                </a:moveTo>
                <a:cubicBezTo>
                  <a:pt x="860694" y="115462"/>
                  <a:pt x="871667" y="126434"/>
                  <a:pt x="871667" y="139970"/>
                </a:cubicBezTo>
                <a:cubicBezTo>
                  <a:pt x="871667" y="153505"/>
                  <a:pt x="860694" y="164478"/>
                  <a:pt x="847159" y="164478"/>
                </a:cubicBezTo>
                <a:cubicBezTo>
                  <a:pt x="833623" y="164478"/>
                  <a:pt x="822651" y="153505"/>
                  <a:pt x="822651" y="139970"/>
                </a:cubicBezTo>
                <a:cubicBezTo>
                  <a:pt x="822651" y="126434"/>
                  <a:pt x="833623" y="115462"/>
                  <a:pt x="847159" y="115462"/>
                </a:cubicBezTo>
                <a:close/>
                <a:moveTo>
                  <a:pt x="728727" y="115462"/>
                </a:moveTo>
                <a:cubicBezTo>
                  <a:pt x="742263" y="115462"/>
                  <a:pt x="753235" y="126434"/>
                  <a:pt x="753235" y="139970"/>
                </a:cubicBezTo>
                <a:cubicBezTo>
                  <a:pt x="753235" y="153505"/>
                  <a:pt x="742263" y="164478"/>
                  <a:pt x="728727" y="164478"/>
                </a:cubicBezTo>
                <a:cubicBezTo>
                  <a:pt x="715191" y="164478"/>
                  <a:pt x="704219" y="153505"/>
                  <a:pt x="704219" y="139970"/>
                </a:cubicBezTo>
                <a:cubicBezTo>
                  <a:pt x="704219" y="126434"/>
                  <a:pt x="715191" y="115462"/>
                  <a:pt x="728727" y="115462"/>
                </a:cubicBezTo>
                <a:close/>
                <a:moveTo>
                  <a:pt x="610295" y="115462"/>
                </a:moveTo>
                <a:cubicBezTo>
                  <a:pt x="623831" y="115462"/>
                  <a:pt x="634803" y="126434"/>
                  <a:pt x="634803" y="139970"/>
                </a:cubicBezTo>
                <a:cubicBezTo>
                  <a:pt x="634803" y="153505"/>
                  <a:pt x="623831" y="164478"/>
                  <a:pt x="610295" y="164478"/>
                </a:cubicBezTo>
                <a:cubicBezTo>
                  <a:pt x="596759" y="164478"/>
                  <a:pt x="585787" y="153505"/>
                  <a:pt x="585787" y="139970"/>
                </a:cubicBezTo>
                <a:cubicBezTo>
                  <a:pt x="585787" y="126434"/>
                  <a:pt x="596759" y="115462"/>
                  <a:pt x="610295" y="115462"/>
                </a:cubicBezTo>
                <a:close/>
                <a:moveTo>
                  <a:pt x="498235" y="115462"/>
                </a:moveTo>
                <a:cubicBezTo>
                  <a:pt x="511771" y="115462"/>
                  <a:pt x="522743" y="126434"/>
                  <a:pt x="522743" y="139970"/>
                </a:cubicBezTo>
                <a:cubicBezTo>
                  <a:pt x="522743" y="153505"/>
                  <a:pt x="511771" y="164478"/>
                  <a:pt x="498235" y="164478"/>
                </a:cubicBezTo>
                <a:cubicBezTo>
                  <a:pt x="484699" y="164478"/>
                  <a:pt x="473727" y="153505"/>
                  <a:pt x="473727" y="139970"/>
                </a:cubicBezTo>
                <a:cubicBezTo>
                  <a:pt x="473727" y="126434"/>
                  <a:pt x="484699" y="115462"/>
                  <a:pt x="498235" y="115462"/>
                </a:cubicBezTo>
                <a:close/>
                <a:moveTo>
                  <a:pt x="379803" y="115462"/>
                </a:moveTo>
                <a:cubicBezTo>
                  <a:pt x="393339" y="115462"/>
                  <a:pt x="404311" y="126434"/>
                  <a:pt x="404311" y="139970"/>
                </a:cubicBezTo>
                <a:cubicBezTo>
                  <a:pt x="404311" y="153505"/>
                  <a:pt x="393339" y="164478"/>
                  <a:pt x="379803" y="164478"/>
                </a:cubicBezTo>
                <a:cubicBezTo>
                  <a:pt x="366268" y="164478"/>
                  <a:pt x="355295" y="153505"/>
                  <a:pt x="355295" y="139970"/>
                </a:cubicBezTo>
                <a:cubicBezTo>
                  <a:pt x="355295" y="126434"/>
                  <a:pt x="366268" y="115462"/>
                  <a:pt x="379803" y="115462"/>
                </a:cubicBezTo>
                <a:close/>
                <a:moveTo>
                  <a:pt x="261372" y="115462"/>
                </a:moveTo>
                <a:cubicBezTo>
                  <a:pt x="274907" y="115462"/>
                  <a:pt x="285880" y="126434"/>
                  <a:pt x="285880" y="139970"/>
                </a:cubicBezTo>
                <a:cubicBezTo>
                  <a:pt x="285880" y="153505"/>
                  <a:pt x="274907" y="164478"/>
                  <a:pt x="261372" y="164478"/>
                </a:cubicBezTo>
                <a:cubicBezTo>
                  <a:pt x="247836" y="164478"/>
                  <a:pt x="236863" y="153505"/>
                  <a:pt x="236863" y="139970"/>
                </a:cubicBezTo>
                <a:cubicBezTo>
                  <a:pt x="236863" y="126434"/>
                  <a:pt x="247836" y="115462"/>
                  <a:pt x="261372" y="115462"/>
                </a:cubicBezTo>
                <a:close/>
                <a:moveTo>
                  <a:pt x="142940" y="115462"/>
                </a:moveTo>
                <a:cubicBezTo>
                  <a:pt x="156475" y="115462"/>
                  <a:pt x="167448" y="126434"/>
                  <a:pt x="167448" y="139970"/>
                </a:cubicBezTo>
                <a:cubicBezTo>
                  <a:pt x="167448" y="153505"/>
                  <a:pt x="156475" y="164478"/>
                  <a:pt x="142940" y="164478"/>
                </a:cubicBezTo>
                <a:cubicBezTo>
                  <a:pt x="129404" y="164478"/>
                  <a:pt x="118432" y="153505"/>
                  <a:pt x="118432" y="139970"/>
                </a:cubicBezTo>
                <a:cubicBezTo>
                  <a:pt x="118432" y="126434"/>
                  <a:pt x="129404" y="115462"/>
                  <a:pt x="142940" y="115462"/>
                </a:cubicBezTo>
                <a:close/>
                <a:moveTo>
                  <a:pt x="24508" y="115462"/>
                </a:moveTo>
                <a:cubicBezTo>
                  <a:pt x="38044" y="115462"/>
                  <a:pt x="49016" y="126434"/>
                  <a:pt x="49016" y="139970"/>
                </a:cubicBezTo>
                <a:cubicBezTo>
                  <a:pt x="49016" y="153505"/>
                  <a:pt x="38044" y="164478"/>
                  <a:pt x="24508" y="164478"/>
                </a:cubicBezTo>
                <a:cubicBezTo>
                  <a:pt x="10972" y="164478"/>
                  <a:pt x="0" y="153505"/>
                  <a:pt x="0" y="139970"/>
                </a:cubicBezTo>
                <a:cubicBezTo>
                  <a:pt x="0" y="126434"/>
                  <a:pt x="10972" y="115462"/>
                  <a:pt x="24508" y="115462"/>
                </a:cubicBezTo>
                <a:close/>
                <a:moveTo>
                  <a:pt x="1084022" y="0"/>
                </a:moveTo>
                <a:cubicBezTo>
                  <a:pt x="1097558" y="0"/>
                  <a:pt x="1108530" y="10973"/>
                  <a:pt x="1108530" y="24508"/>
                </a:cubicBezTo>
                <a:cubicBezTo>
                  <a:pt x="1108530" y="38044"/>
                  <a:pt x="1097558" y="49016"/>
                  <a:pt x="1084022" y="49016"/>
                </a:cubicBezTo>
                <a:cubicBezTo>
                  <a:pt x="1070486" y="49016"/>
                  <a:pt x="1059514" y="38044"/>
                  <a:pt x="1059514" y="24508"/>
                </a:cubicBezTo>
                <a:cubicBezTo>
                  <a:pt x="1059514" y="10973"/>
                  <a:pt x="1070486" y="0"/>
                  <a:pt x="1084022" y="0"/>
                </a:cubicBezTo>
                <a:close/>
                <a:moveTo>
                  <a:pt x="965591" y="0"/>
                </a:moveTo>
                <a:cubicBezTo>
                  <a:pt x="979126" y="0"/>
                  <a:pt x="990099" y="10973"/>
                  <a:pt x="990099" y="24508"/>
                </a:cubicBezTo>
                <a:cubicBezTo>
                  <a:pt x="990099" y="38044"/>
                  <a:pt x="979126" y="49016"/>
                  <a:pt x="965591" y="49016"/>
                </a:cubicBezTo>
                <a:cubicBezTo>
                  <a:pt x="952055" y="49016"/>
                  <a:pt x="941082" y="38044"/>
                  <a:pt x="941082" y="24508"/>
                </a:cubicBezTo>
                <a:cubicBezTo>
                  <a:pt x="941082" y="10973"/>
                  <a:pt x="952055" y="0"/>
                  <a:pt x="965591" y="0"/>
                </a:cubicBezTo>
                <a:close/>
                <a:moveTo>
                  <a:pt x="847159" y="0"/>
                </a:moveTo>
                <a:cubicBezTo>
                  <a:pt x="860694" y="0"/>
                  <a:pt x="871667" y="10973"/>
                  <a:pt x="871667" y="24508"/>
                </a:cubicBezTo>
                <a:cubicBezTo>
                  <a:pt x="871667" y="38044"/>
                  <a:pt x="860694" y="49016"/>
                  <a:pt x="847159" y="49016"/>
                </a:cubicBezTo>
                <a:cubicBezTo>
                  <a:pt x="833623" y="49016"/>
                  <a:pt x="822651" y="38044"/>
                  <a:pt x="822651" y="24508"/>
                </a:cubicBezTo>
                <a:cubicBezTo>
                  <a:pt x="822651" y="10973"/>
                  <a:pt x="833623" y="0"/>
                  <a:pt x="847159" y="0"/>
                </a:cubicBezTo>
                <a:close/>
                <a:moveTo>
                  <a:pt x="728727" y="0"/>
                </a:moveTo>
                <a:cubicBezTo>
                  <a:pt x="742263" y="0"/>
                  <a:pt x="753235" y="10973"/>
                  <a:pt x="753235" y="24508"/>
                </a:cubicBezTo>
                <a:cubicBezTo>
                  <a:pt x="753235" y="38044"/>
                  <a:pt x="742263" y="49016"/>
                  <a:pt x="728727" y="49016"/>
                </a:cubicBezTo>
                <a:cubicBezTo>
                  <a:pt x="715191" y="49016"/>
                  <a:pt x="704219" y="38044"/>
                  <a:pt x="704219" y="24508"/>
                </a:cubicBezTo>
                <a:cubicBezTo>
                  <a:pt x="704219" y="10973"/>
                  <a:pt x="715191" y="0"/>
                  <a:pt x="728727" y="0"/>
                </a:cubicBezTo>
                <a:close/>
                <a:moveTo>
                  <a:pt x="610295" y="0"/>
                </a:moveTo>
                <a:cubicBezTo>
                  <a:pt x="623831" y="0"/>
                  <a:pt x="634803" y="10973"/>
                  <a:pt x="634803" y="24508"/>
                </a:cubicBezTo>
                <a:cubicBezTo>
                  <a:pt x="634803" y="38044"/>
                  <a:pt x="623831" y="49016"/>
                  <a:pt x="610295" y="49016"/>
                </a:cubicBezTo>
                <a:cubicBezTo>
                  <a:pt x="596759" y="49016"/>
                  <a:pt x="585787" y="38044"/>
                  <a:pt x="585787" y="24508"/>
                </a:cubicBezTo>
                <a:cubicBezTo>
                  <a:pt x="585787" y="10973"/>
                  <a:pt x="596759" y="0"/>
                  <a:pt x="610295" y="0"/>
                </a:cubicBezTo>
                <a:close/>
                <a:moveTo>
                  <a:pt x="498235" y="0"/>
                </a:moveTo>
                <a:cubicBezTo>
                  <a:pt x="511771" y="0"/>
                  <a:pt x="522743" y="10973"/>
                  <a:pt x="522743" y="24508"/>
                </a:cubicBezTo>
                <a:cubicBezTo>
                  <a:pt x="522743" y="38044"/>
                  <a:pt x="511771" y="49016"/>
                  <a:pt x="498235" y="49016"/>
                </a:cubicBezTo>
                <a:cubicBezTo>
                  <a:pt x="484699" y="49016"/>
                  <a:pt x="473727" y="38044"/>
                  <a:pt x="473727" y="24508"/>
                </a:cubicBezTo>
                <a:cubicBezTo>
                  <a:pt x="473727" y="10973"/>
                  <a:pt x="484699" y="0"/>
                  <a:pt x="498235" y="0"/>
                </a:cubicBezTo>
                <a:close/>
                <a:moveTo>
                  <a:pt x="379803" y="0"/>
                </a:moveTo>
                <a:cubicBezTo>
                  <a:pt x="393339" y="0"/>
                  <a:pt x="404311" y="10973"/>
                  <a:pt x="404311" y="24508"/>
                </a:cubicBezTo>
                <a:cubicBezTo>
                  <a:pt x="404311" y="38044"/>
                  <a:pt x="393339" y="49016"/>
                  <a:pt x="379803" y="49016"/>
                </a:cubicBezTo>
                <a:cubicBezTo>
                  <a:pt x="366268" y="49016"/>
                  <a:pt x="355295" y="38044"/>
                  <a:pt x="355295" y="24508"/>
                </a:cubicBezTo>
                <a:cubicBezTo>
                  <a:pt x="355295" y="10973"/>
                  <a:pt x="366268" y="0"/>
                  <a:pt x="379803" y="0"/>
                </a:cubicBezTo>
                <a:close/>
                <a:moveTo>
                  <a:pt x="261372" y="0"/>
                </a:moveTo>
                <a:cubicBezTo>
                  <a:pt x="274907" y="0"/>
                  <a:pt x="285880" y="10973"/>
                  <a:pt x="285880" y="24508"/>
                </a:cubicBezTo>
                <a:cubicBezTo>
                  <a:pt x="285880" y="38044"/>
                  <a:pt x="274907" y="49016"/>
                  <a:pt x="261372" y="49016"/>
                </a:cubicBezTo>
                <a:cubicBezTo>
                  <a:pt x="247836" y="49016"/>
                  <a:pt x="236863" y="38044"/>
                  <a:pt x="236863" y="24508"/>
                </a:cubicBezTo>
                <a:cubicBezTo>
                  <a:pt x="236863" y="10973"/>
                  <a:pt x="247836" y="0"/>
                  <a:pt x="261372" y="0"/>
                </a:cubicBezTo>
                <a:close/>
                <a:moveTo>
                  <a:pt x="142940" y="0"/>
                </a:moveTo>
                <a:cubicBezTo>
                  <a:pt x="156475" y="0"/>
                  <a:pt x="167448" y="10973"/>
                  <a:pt x="167448" y="24508"/>
                </a:cubicBezTo>
                <a:cubicBezTo>
                  <a:pt x="167448" y="38044"/>
                  <a:pt x="156475" y="49016"/>
                  <a:pt x="142940" y="49016"/>
                </a:cubicBezTo>
                <a:cubicBezTo>
                  <a:pt x="129404" y="49016"/>
                  <a:pt x="118432" y="38044"/>
                  <a:pt x="118432" y="24508"/>
                </a:cubicBezTo>
                <a:cubicBezTo>
                  <a:pt x="118432" y="10973"/>
                  <a:pt x="129404" y="0"/>
                  <a:pt x="142940" y="0"/>
                </a:cubicBezTo>
                <a:close/>
                <a:moveTo>
                  <a:pt x="24508" y="0"/>
                </a:moveTo>
                <a:cubicBezTo>
                  <a:pt x="38044" y="0"/>
                  <a:pt x="49016" y="10973"/>
                  <a:pt x="49016" y="24508"/>
                </a:cubicBezTo>
                <a:cubicBezTo>
                  <a:pt x="49016" y="38044"/>
                  <a:pt x="38044" y="49016"/>
                  <a:pt x="24508" y="49016"/>
                </a:cubicBezTo>
                <a:cubicBezTo>
                  <a:pt x="10972" y="49016"/>
                  <a:pt x="0" y="38044"/>
                  <a:pt x="0" y="24508"/>
                </a:cubicBezTo>
                <a:cubicBezTo>
                  <a:pt x="0" y="10973"/>
                  <a:pt x="10972" y="0"/>
                  <a:pt x="24508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任意多边形: 形状 10"/>
          <p:cNvSpPr/>
          <p:nvPr userDrawn="1">
            <p:custDataLst>
              <p:tags r:id="rId5"/>
            </p:custDataLst>
          </p:nvPr>
        </p:nvSpPr>
        <p:spPr>
          <a:xfrm flipH="1" flipV="1">
            <a:off x="6415314" y="0"/>
            <a:ext cx="5776686" cy="5776686"/>
          </a:xfrm>
          <a:custGeom>
            <a:avLst/>
            <a:gdLst>
              <a:gd name="connsiteX0" fmla="*/ 0 w 1407886"/>
              <a:gd name="connsiteY0" fmla="*/ 0 h 1407886"/>
              <a:gd name="connsiteX1" fmla="*/ 1407886 w 1407886"/>
              <a:gd name="connsiteY1" fmla="*/ 1407886 h 1407886"/>
              <a:gd name="connsiteX2" fmla="*/ 1128871 w 1407886"/>
              <a:gd name="connsiteY2" fmla="*/ 1407886 h 1407886"/>
              <a:gd name="connsiteX3" fmla="*/ 0 w 1407886"/>
              <a:gd name="connsiteY3" fmla="*/ 279015 h 14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7886" h="1407886">
                <a:moveTo>
                  <a:pt x="0" y="0"/>
                </a:moveTo>
                <a:cubicBezTo>
                  <a:pt x="777554" y="0"/>
                  <a:pt x="1407886" y="630332"/>
                  <a:pt x="1407886" y="1407886"/>
                </a:cubicBezTo>
                <a:lnTo>
                  <a:pt x="1128871" y="1407886"/>
                </a:lnTo>
                <a:cubicBezTo>
                  <a:pt x="1128871" y="784428"/>
                  <a:pt x="623458" y="279015"/>
                  <a:pt x="0" y="27901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85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任意多边形: 形状 12"/>
          <p:cNvSpPr/>
          <p:nvPr userDrawn="1">
            <p:custDataLst>
              <p:tags r:id="rId6"/>
            </p:custDataLst>
          </p:nvPr>
        </p:nvSpPr>
        <p:spPr>
          <a:xfrm>
            <a:off x="1" y="5194298"/>
            <a:ext cx="1663700" cy="1663702"/>
          </a:xfrm>
          <a:custGeom>
            <a:avLst/>
            <a:gdLst>
              <a:gd name="connsiteX0" fmla="*/ 0 w 3429000"/>
              <a:gd name="connsiteY0" fmla="*/ 0 h 3429000"/>
              <a:gd name="connsiteX1" fmla="*/ 3429000 w 3429000"/>
              <a:gd name="connsiteY1" fmla="*/ 3429000 h 3429000"/>
              <a:gd name="connsiteX2" fmla="*/ 2064669 w 3429000"/>
              <a:gd name="connsiteY2" fmla="*/ 3429000 h 3429000"/>
              <a:gd name="connsiteX3" fmla="*/ 0 w 3429000"/>
              <a:gd name="connsiteY3" fmla="*/ 1364331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9000" h="3429000">
                <a:moveTo>
                  <a:pt x="0" y="0"/>
                </a:moveTo>
                <a:cubicBezTo>
                  <a:pt x="1893784" y="0"/>
                  <a:pt x="3429000" y="1535216"/>
                  <a:pt x="3429000" y="3429000"/>
                </a:cubicBezTo>
                <a:lnTo>
                  <a:pt x="2064669" y="3429000"/>
                </a:lnTo>
                <a:cubicBezTo>
                  <a:pt x="2064669" y="2288715"/>
                  <a:pt x="1140285" y="1364331"/>
                  <a:pt x="0" y="136433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2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1526400" y="3625730"/>
            <a:ext cx="5903100" cy="1790041"/>
          </a:xfrm>
        </p:spPr>
        <p:txBody>
          <a:bodyPr wrap="square" anchor="t" anchorCtr="0">
            <a:normAutofit/>
          </a:bodyPr>
          <a:lstStyle>
            <a:lvl1pPr algn="l">
              <a:defRPr sz="54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节编号 3"/>
          <p:cNvSpPr>
            <a:spLocks noGrp="1"/>
          </p:cNvSpPr>
          <p:nvPr>
            <p:ph type="body" sz="quarter" idx="13" hasCustomPrompt="1"/>
            <p:custDataLst>
              <p:tags r:id="rId8"/>
            </p:custDataLst>
          </p:nvPr>
        </p:nvSpPr>
        <p:spPr>
          <a:xfrm>
            <a:off x="1524000" y="1859048"/>
            <a:ext cx="5903100" cy="1663702"/>
          </a:xfrm>
        </p:spPr>
        <p:txBody>
          <a:bodyPr wrap="none" anchor="b" anchorCtr="0">
            <a:normAutofit/>
          </a:bodyPr>
          <a:lstStyle>
            <a:lvl1pPr marL="0" indent="0" algn="l">
              <a:buNone/>
              <a:defRPr sz="7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节编号</a:t>
            </a:r>
            <a:endParaRPr lang="zh-CN" altLang="en-US" dirty="0"/>
          </a:p>
        </p:txBody>
      </p:sp>
      <p:sp>
        <p:nvSpPr>
          <p:cNvPr id="4" name="日期占位符 4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0000"/>
            <a:ext cx="10515600" cy="864000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0000"/>
            <a:ext cx="10515600" cy="864000"/>
          </a:xfrm>
        </p:spPr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2">
                  <a:lumMod val="90000"/>
                </a:schemeClr>
              </a:gs>
              <a:gs pos="55000">
                <a:schemeClr val="bg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: 形状 17"/>
          <p:cNvSpPr/>
          <p:nvPr userDrawn="1">
            <p:custDataLst>
              <p:tags r:id="rId3"/>
            </p:custDataLst>
          </p:nvPr>
        </p:nvSpPr>
        <p:spPr>
          <a:xfrm>
            <a:off x="7933082" y="5776912"/>
            <a:ext cx="3585818" cy="1081087"/>
          </a:xfrm>
          <a:custGeom>
            <a:avLst/>
            <a:gdLst>
              <a:gd name="connsiteX0" fmla="*/ 2179079 w 4341841"/>
              <a:gd name="connsiteY0" fmla="*/ 0 h 1309020"/>
              <a:gd name="connsiteX1" fmla="*/ 4226329 w 4341841"/>
              <a:gd name="connsiteY1" fmla="*/ 1088515 h 1309020"/>
              <a:gd name="connsiteX2" fmla="*/ 4341841 w 4341841"/>
              <a:gd name="connsiteY2" fmla="*/ 1278653 h 1309020"/>
              <a:gd name="connsiteX3" fmla="*/ 4341841 w 4341841"/>
              <a:gd name="connsiteY3" fmla="*/ 1309020 h 1309020"/>
              <a:gd name="connsiteX4" fmla="*/ 0 w 4341841"/>
              <a:gd name="connsiteY4" fmla="*/ 1309020 h 1309020"/>
              <a:gd name="connsiteX5" fmla="*/ 8163 w 4341841"/>
              <a:gd name="connsiteY5" fmla="*/ 1292076 h 1309020"/>
              <a:gd name="connsiteX6" fmla="*/ 2179079 w 4341841"/>
              <a:gd name="connsiteY6" fmla="*/ 0 h 1309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1841" h="1309020">
                <a:moveTo>
                  <a:pt x="2179079" y="0"/>
                </a:moveTo>
                <a:cubicBezTo>
                  <a:pt x="3031288" y="0"/>
                  <a:pt x="3782650" y="431783"/>
                  <a:pt x="4226329" y="1088515"/>
                </a:cubicBezTo>
                <a:lnTo>
                  <a:pt x="4341841" y="1278653"/>
                </a:lnTo>
                <a:lnTo>
                  <a:pt x="4341841" y="1309020"/>
                </a:lnTo>
                <a:lnTo>
                  <a:pt x="0" y="1309020"/>
                </a:lnTo>
                <a:lnTo>
                  <a:pt x="8163" y="1292076"/>
                </a:lnTo>
                <a:cubicBezTo>
                  <a:pt x="426245" y="522458"/>
                  <a:pt x="1241649" y="0"/>
                  <a:pt x="2179079" y="0"/>
                </a:cubicBezTo>
                <a:close/>
              </a:path>
            </a:pathLst>
          </a:custGeom>
          <a:gradFill flip="none" rotWithShape="1">
            <a:gsLst>
              <a:gs pos="22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0" name="任意多边形: 形状 19"/>
          <p:cNvSpPr/>
          <p:nvPr userDrawn="1">
            <p:custDataLst>
              <p:tags r:id="rId4"/>
            </p:custDataLst>
          </p:nvPr>
        </p:nvSpPr>
        <p:spPr>
          <a:xfrm>
            <a:off x="6946608" y="5568399"/>
            <a:ext cx="1972948" cy="498232"/>
          </a:xfrm>
          <a:custGeom>
            <a:avLst/>
            <a:gdLst>
              <a:gd name="connsiteX0" fmla="*/ 1084022 w 1108530"/>
              <a:gd name="connsiteY0" fmla="*/ 230923 h 279939"/>
              <a:gd name="connsiteX1" fmla="*/ 1108530 w 1108530"/>
              <a:gd name="connsiteY1" fmla="*/ 255431 h 279939"/>
              <a:gd name="connsiteX2" fmla="*/ 1084022 w 1108530"/>
              <a:gd name="connsiteY2" fmla="*/ 279939 h 279939"/>
              <a:gd name="connsiteX3" fmla="*/ 1059514 w 1108530"/>
              <a:gd name="connsiteY3" fmla="*/ 255431 h 279939"/>
              <a:gd name="connsiteX4" fmla="*/ 1084022 w 1108530"/>
              <a:gd name="connsiteY4" fmla="*/ 230923 h 279939"/>
              <a:gd name="connsiteX5" fmla="*/ 965591 w 1108530"/>
              <a:gd name="connsiteY5" fmla="*/ 230923 h 279939"/>
              <a:gd name="connsiteX6" fmla="*/ 990099 w 1108530"/>
              <a:gd name="connsiteY6" fmla="*/ 255431 h 279939"/>
              <a:gd name="connsiteX7" fmla="*/ 965591 w 1108530"/>
              <a:gd name="connsiteY7" fmla="*/ 279939 h 279939"/>
              <a:gd name="connsiteX8" fmla="*/ 941082 w 1108530"/>
              <a:gd name="connsiteY8" fmla="*/ 255431 h 279939"/>
              <a:gd name="connsiteX9" fmla="*/ 965591 w 1108530"/>
              <a:gd name="connsiteY9" fmla="*/ 230923 h 279939"/>
              <a:gd name="connsiteX10" fmla="*/ 847159 w 1108530"/>
              <a:gd name="connsiteY10" fmla="*/ 230923 h 279939"/>
              <a:gd name="connsiteX11" fmla="*/ 871667 w 1108530"/>
              <a:gd name="connsiteY11" fmla="*/ 255431 h 279939"/>
              <a:gd name="connsiteX12" fmla="*/ 847159 w 1108530"/>
              <a:gd name="connsiteY12" fmla="*/ 279939 h 279939"/>
              <a:gd name="connsiteX13" fmla="*/ 822651 w 1108530"/>
              <a:gd name="connsiteY13" fmla="*/ 255431 h 279939"/>
              <a:gd name="connsiteX14" fmla="*/ 847159 w 1108530"/>
              <a:gd name="connsiteY14" fmla="*/ 230923 h 279939"/>
              <a:gd name="connsiteX15" fmla="*/ 728727 w 1108530"/>
              <a:gd name="connsiteY15" fmla="*/ 230923 h 279939"/>
              <a:gd name="connsiteX16" fmla="*/ 753235 w 1108530"/>
              <a:gd name="connsiteY16" fmla="*/ 255431 h 279939"/>
              <a:gd name="connsiteX17" fmla="*/ 728727 w 1108530"/>
              <a:gd name="connsiteY17" fmla="*/ 279939 h 279939"/>
              <a:gd name="connsiteX18" fmla="*/ 704219 w 1108530"/>
              <a:gd name="connsiteY18" fmla="*/ 255431 h 279939"/>
              <a:gd name="connsiteX19" fmla="*/ 728727 w 1108530"/>
              <a:gd name="connsiteY19" fmla="*/ 230923 h 279939"/>
              <a:gd name="connsiteX20" fmla="*/ 610295 w 1108530"/>
              <a:gd name="connsiteY20" fmla="*/ 230923 h 279939"/>
              <a:gd name="connsiteX21" fmla="*/ 634803 w 1108530"/>
              <a:gd name="connsiteY21" fmla="*/ 255431 h 279939"/>
              <a:gd name="connsiteX22" fmla="*/ 610295 w 1108530"/>
              <a:gd name="connsiteY22" fmla="*/ 279939 h 279939"/>
              <a:gd name="connsiteX23" fmla="*/ 585787 w 1108530"/>
              <a:gd name="connsiteY23" fmla="*/ 255431 h 279939"/>
              <a:gd name="connsiteX24" fmla="*/ 610295 w 1108530"/>
              <a:gd name="connsiteY24" fmla="*/ 230923 h 279939"/>
              <a:gd name="connsiteX25" fmla="*/ 498235 w 1108530"/>
              <a:gd name="connsiteY25" fmla="*/ 230923 h 279939"/>
              <a:gd name="connsiteX26" fmla="*/ 522743 w 1108530"/>
              <a:gd name="connsiteY26" fmla="*/ 255431 h 279939"/>
              <a:gd name="connsiteX27" fmla="*/ 498235 w 1108530"/>
              <a:gd name="connsiteY27" fmla="*/ 279939 h 279939"/>
              <a:gd name="connsiteX28" fmla="*/ 473727 w 1108530"/>
              <a:gd name="connsiteY28" fmla="*/ 255431 h 279939"/>
              <a:gd name="connsiteX29" fmla="*/ 498235 w 1108530"/>
              <a:gd name="connsiteY29" fmla="*/ 230923 h 279939"/>
              <a:gd name="connsiteX30" fmla="*/ 379803 w 1108530"/>
              <a:gd name="connsiteY30" fmla="*/ 230923 h 279939"/>
              <a:gd name="connsiteX31" fmla="*/ 404311 w 1108530"/>
              <a:gd name="connsiteY31" fmla="*/ 255431 h 279939"/>
              <a:gd name="connsiteX32" fmla="*/ 379803 w 1108530"/>
              <a:gd name="connsiteY32" fmla="*/ 279939 h 279939"/>
              <a:gd name="connsiteX33" fmla="*/ 355295 w 1108530"/>
              <a:gd name="connsiteY33" fmla="*/ 255431 h 279939"/>
              <a:gd name="connsiteX34" fmla="*/ 379803 w 1108530"/>
              <a:gd name="connsiteY34" fmla="*/ 230923 h 279939"/>
              <a:gd name="connsiteX35" fmla="*/ 261372 w 1108530"/>
              <a:gd name="connsiteY35" fmla="*/ 230923 h 279939"/>
              <a:gd name="connsiteX36" fmla="*/ 285880 w 1108530"/>
              <a:gd name="connsiteY36" fmla="*/ 255431 h 279939"/>
              <a:gd name="connsiteX37" fmla="*/ 261372 w 1108530"/>
              <a:gd name="connsiteY37" fmla="*/ 279939 h 279939"/>
              <a:gd name="connsiteX38" fmla="*/ 236863 w 1108530"/>
              <a:gd name="connsiteY38" fmla="*/ 255431 h 279939"/>
              <a:gd name="connsiteX39" fmla="*/ 261372 w 1108530"/>
              <a:gd name="connsiteY39" fmla="*/ 230923 h 279939"/>
              <a:gd name="connsiteX40" fmla="*/ 142940 w 1108530"/>
              <a:gd name="connsiteY40" fmla="*/ 230923 h 279939"/>
              <a:gd name="connsiteX41" fmla="*/ 167448 w 1108530"/>
              <a:gd name="connsiteY41" fmla="*/ 255431 h 279939"/>
              <a:gd name="connsiteX42" fmla="*/ 142940 w 1108530"/>
              <a:gd name="connsiteY42" fmla="*/ 279939 h 279939"/>
              <a:gd name="connsiteX43" fmla="*/ 118432 w 1108530"/>
              <a:gd name="connsiteY43" fmla="*/ 255431 h 279939"/>
              <a:gd name="connsiteX44" fmla="*/ 142940 w 1108530"/>
              <a:gd name="connsiteY44" fmla="*/ 230923 h 279939"/>
              <a:gd name="connsiteX45" fmla="*/ 24508 w 1108530"/>
              <a:gd name="connsiteY45" fmla="*/ 230923 h 279939"/>
              <a:gd name="connsiteX46" fmla="*/ 49016 w 1108530"/>
              <a:gd name="connsiteY46" fmla="*/ 255431 h 279939"/>
              <a:gd name="connsiteX47" fmla="*/ 24508 w 1108530"/>
              <a:gd name="connsiteY47" fmla="*/ 279939 h 279939"/>
              <a:gd name="connsiteX48" fmla="*/ 0 w 1108530"/>
              <a:gd name="connsiteY48" fmla="*/ 255431 h 279939"/>
              <a:gd name="connsiteX49" fmla="*/ 24508 w 1108530"/>
              <a:gd name="connsiteY49" fmla="*/ 230923 h 279939"/>
              <a:gd name="connsiteX50" fmla="*/ 1084022 w 1108530"/>
              <a:gd name="connsiteY50" fmla="*/ 115462 h 279939"/>
              <a:gd name="connsiteX51" fmla="*/ 1108530 w 1108530"/>
              <a:gd name="connsiteY51" fmla="*/ 139970 h 279939"/>
              <a:gd name="connsiteX52" fmla="*/ 1084022 w 1108530"/>
              <a:gd name="connsiteY52" fmla="*/ 164478 h 279939"/>
              <a:gd name="connsiteX53" fmla="*/ 1059514 w 1108530"/>
              <a:gd name="connsiteY53" fmla="*/ 139970 h 279939"/>
              <a:gd name="connsiteX54" fmla="*/ 1084022 w 1108530"/>
              <a:gd name="connsiteY54" fmla="*/ 115462 h 279939"/>
              <a:gd name="connsiteX55" fmla="*/ 965591 w 1108530"/>
              <a:gd name="connsiteY55" fmla="*/ 115462 h 279939"/>
              <a:gd name="connsiteX56" fmla="*/ 990099 w 1108530"/>
              <a:gd name="connsiteY56" fmla="*/ 139970 h 279939"/>
              <a:gd name="connsiteX57" fmla="*/ 965591 w 1108530"/>
              <a:gd name="connsiteY57" fmla="*/ 164478 h 279939"/>
              <a:gd name="connsiteX58" fmla="*/ 941082 w 1108530"/>
              <a:gd name="connsiteY58" fmla="*/ 139970 h 279939"/>
              <a:gd name="connsiteX59" fmla="*/ 965591 w 1108530"/>
              <a:gd name="connsiteY59" fmla="*/ 115462 h 279939"/>
              <a:gd name="connsiteX60" fmla="*/ 847159 w 1108530"/>
              <a:gd name="connsiteY60" fmla="*/ 115462 h 279939"/>
              <a:gd name="connsiteX61" fmla="*/ 871667 w 1108530"/>
              <a:gd name="connsiteY61" fmla="*/ 139970 h 279939"/>
              <a:gd name="connsiteX62" fmla="*/ 847159 w 1108530"/>
              <a:gd name="connsiteY62" fmla="*/ 164478 h 279939"/>
              <a:gd name="connsiteX63" fmla="*/ 822651 w 1108530"/>
              <a:gd name="connsiteY63" fmla="*/ 139970 h 279939"/>
              <a:gd name="connsiteX64" fmla="*/ 847159 w 1108530"/>
              <a:gd name="connsiteY64" fmla="*/ 115462 h 279939"/>
              <a:gd name="connsiteX65" fmla="*/ 728727 w 1108530"/>
              <a:gd name="connsiteY65" fmla="*/ 115462 h 279939"/>
              <a:gd name="connsiteX66" fmla="*/ 753235 w 1108530"/>
              <a:gd name="connsiteY66" fmla="*/ 139970 h 279939"/>
              <a:gd name="connsiteX67" fmla="*/ 728727 w 1108530"/>
              <a:gd name="connsiteY67" fmla="*/ 164478 h 279939"/>
              <a:gd name="connsiteX68" fmla="*/ 704219 w 1108530"/>
              <a:gd name="connsiteY68" fmla="*/ 139970 h 279939"/>
              <a:gd name="connsiteX69" fmla="*/ 728727 w 1108530"/>
              <a:gd name="connsiteY69" fmla="*/ 115462 h 279939"/>
              <a:gd name="connsiteX70" fmla="*/ 610295 w 1108530"/>
              <a:gd name="connsiteY70" fmla="*/ 115462 h 279939"/>
              <a:gd name="connsiteX71" fmla="*/ 634803 w 1108530"/>
              <a:gd name="connsiteY71" fmla="*/ 139970 h 279939"/>
              <a:gd name="connsiteX72" fmla="*/ 610295 w 1108530"/>
              <a:gd name="connsiteY72" fmla="*/ 164478 h 279939"/>
              <a:gd name="connsiteX73" fmla="*/ 585787 w 1108530"/>
              <a:gd name="connsiteY73" fmla="*/ 139970 h 279939"/>
              <a:gd name="connsiteX74" fmla="*/ 610295 w 1108530"/>
              <a:gd name="connsiteY74" fmla="*/ 115462 h 279939"/>
              <a:gd name="connsiteX75" fmla="*/ 498235 w 1108530"/>
              <a:gd name="connsiteY75" fmla="*/ 115462 h 279939"/>
              <a:gd name="connsiteX76" fmla="*/ 522743 w 1108530"/>
              <a:gd name="connsiteY76" fmla="*/ 139970 h 279939"/>
              <a:gd name="connsiteX77" fmla="*/ 498235 w 1108530"/>
              <a:gd name="connsiteY77" fmla="*/ 164478 h 279939"/>
              <a:gd name="connsiteX78" fmla="*/ 473727 w 1108530"/>
              <a:gd name="connsiteY78" fmla="*/ 139970 h 279939"/>
              <a:gd name="connsiteX79" fmla="*/ 498235 w 1108530"/>
              <a:gd name="connsiteY79" fmla="*/ 115462 h 279939"/>
              <a:gd name="connsiteX80" fmla="*/ 379803 w 1108530"/>
              <a:gd name="connsiteY80" fmla="*/ 115462 h 279939"/>
              <a:gd name="connsiteX81" fmla="*/ 404311 w 1108530"/>
              <a:gd name="connsiteY81" fmla="*/ 139970 h 279939"/>
              <a:gd name="connsiteX82" fmla="*/ 379803 w 1108530"/>
              <a:gd name="connsiteY82" fmla="*/ 164478 h 279939"/>
              <a:gd name="connsiteX83" fmla="*/ 355295 w 1108530"/>
              <a:gd name="connsiteY83" fmla="*/ 139970 h 279939"/>
              <a:gd name="connsiteX84" fmla="*/ 379803 w 1108530"/>
              <a:gd name="connsiteY84" fmla="*/ 115462 h 279939"/>
              <a:gd name="connsiteX85" fmla="*/ 261372 w 1108530"/>
              <a:gd name="connsiteY85" fmla="*/ 115462 h 279939"/>
              <a:gd name="connsiteX86" fmla="*/ 285880 w 1108530"/>
              <a:gd name="connsiteY86" fmla="*/ 139970 h 279939"/>
              <a:gd name="connsiteX87" fmla="*/ 261372 w 1108530"/>
              <a:gd name="connsiteY87" fmla="*/ 164478 h 279939"/>
              <a:gd name="connsiteX88" fmla="*/ 236863 w 1108530"/>
              <a:gd name="connsiteY88" fmla="*/ 139970 h 279939"/>
              <a:gd name="connsiteX89" fmla="*/ 261372 w 1108530"/>
              <a:gd name="connsiteY89" fmla="*/ 115462 h 279939"/>
              <a:gd name="connsiteX90" fmla="*/ 142940 w 1108530"/>
              <a:gd name="connsiteY90" fmla="*/ 115462 h 279939"/>
              <a:gd name="connsiteX91" fmla="*/ 167448 w 1108530"/>
              <a:gd name="connsiteY91" fmla="*/ 139970 h 279939"/>
              <a:gd name="connsiteX92" fmla="*/ 142940 w 1108530"/>
              <a:gd name="connsiteY92" fmla="*/ 164478 h 279939"/>
              <a:gd name="connsiteX93" fmla="*/ 118432 w 1108530"/>
              <a:gd name="connsiteY93" fmla="*/ 139970 h 279939"/>
              <a:gd name="connsiteX94" fmla="*/ 142940 w 1108530"/>
              <a:gd name="connsiteY94" fmla="*/ 115462 h 279939"/>
              <a:gd name="connsiteX95" fmla="*/ 24508 w 1108530"/>
              <a:gd name="connsiteY95" fmla="*/ 115462 h 279939"/>
              <a:gd name="connsiteX96" fmla="*/ 49016 w 1108530"/>
              <a:gd name="connsiteY96" fmla="*/ 139970 h 279939"/>
              <a:gd name="connsiteX97" fmla="*/ 24508 w 1108530"/>
              <a:gd name="connsiteY97" fmla="*/ 164478 h 279939"/>
              <a:gd name="connsiteX98" fmla="*/ 0 w 1108530"/>
              <a:gd name="connsiteY98" fmla="*/ 139970 h 279939"/>
              <a:gd name="connsiteX99" fmla="*/ 24508 w 1108530"/>
              <a:gd name="connsiteY99" fmla="*/ 115462 h 279939"/>
              <a:gd name="connsiteX100" fmla="*/ 1084022 w 1108530"/>
              <a:gd name="connsiteY100" fmla="*/ 0 h 279939"/>
              <a:gd name="connsiteX101" fmla="*/ 1108530 w 1108530"/>
              <a:gd name="connsiteY101" fmla="*/ 24508 h 279939"/>
              <a:gd name="connsiteX102" fmla="*/ 1084022 w 1108530"/>
              <a:gd name="connsiteY102" fmla="*/ 49016 h 279939"/>
              <a:gd name="connsiteX103" fmla="*/ 1059514 w 1108530"/>
              <a:gd name="connsiteY103" fmla="*/ 24508 h 279939"/>
              <a:gd name="connsiteX104" fmla="*/ 1084022 w 1108530"/>
              <a:gd name="connsiteY104" fmla="*/ 0 h 279939"/>
              <a:gd name="connsiteX105" fmla="*/ 965591 w 1108530"/>
              <a:gd name="connsiteY105" fmla="*/ 0 h 279939"/>
              <a:gd name="connsiteX106" fmla="*/ 990099 w 1108530"/>
              <a:gd name="connsiteY106" fmla="*/ 24508 h 279939"/>
              <a:gd name="connsiteX107" fmla="*/ 965591 w 1108530"/>
              <a:gd name="connsiteY107" fmla="*/ 49016 h 279939"/>
              <a:gd name="connsiteX108" fmla="*/ 941082 w 1108530"/>
              <a:gd name="connsiteY108" fmla="*/ 24508 h 279939"/>
              <a:gd name="connsiteX109" fmla="*/ 965591 w 1108530"/>
              <a:gd name="connsiteY109" fmla="*/ 0 h 279939"/>
              <a:gd name="connsiteX110" fmla="*/ 847159 w 1108530"/>
              <a:gd name="connsiteY110" fmla="*/ 0 h 279939"/>
              <a:gd name="connsiteX111" fmla="*/ 871667 w 1108530"/>
              <a:gd name="connsiteY111" fmla="*/ 24508 h 279939"/>
              <a:gd name="connsiteX112" fmla="*/ 847159 w 1108530"/>
              <a:gd name="connsiteY112" fmla="*/ 49016 h 279939"/>
              <a:gd name="connsiteX113" fmla="*/ 822651 w 1108530"/>
              <a:gd name="connsiteY113" fmla="*/ 24508 h 279939"/>
              <a:gd name="connsiteX114" fmla="*/ 847159 w 1108530"/>
              <a:gd name="connsiteY114" fmla="*/ 0 h 279939"/>
              <a:gd name="connsiteX115" fmla="*/ 728727 w 1108530"/>
              <a:gd name="connsiteY115" fmla="*/ 0 h 279939"/>
              <a:gd name="connsiteX116" fmla="*/ 753235 w 1108530"/>
              <a:gd name="connsiteY116" fmla="*/ 24508 h 279939"/>
              <a:gd name="connsiteX117" fmla="*/ 728727 w 1108530"/>
              <a:gd name="connsiteY117" fmla="*/ 49016 h 279939"/>
              <a:gd name="connsiteX118" fmla="*/ 704219 w 1108530"/>
              <a:gd name="connsiteY118" fmla="*/ 24508 h 279939"/>
              <a:gd name="connsiteX119" fmla="*/ 728727 w 1108530"/>
              <a:gd name="connsiteY119" fmla="*/ 0 h 279939"/>
              <a:gd name="connsiteX120" fmla="*/ 610295 w 1108530"/>
              <a:gd name="connsiteY120" fmla="*/ 0 h 279939"/>
              <a:gd name="connsiteX121" fmla="*/ 634803 w 1108530"/>
              <a:gd name="connsiteY121" fmla="*/ 24508 h 279939"/>
              <a:gd name="connsiteX122" fmla="*/ 610295 w 1108530"/>
              <a:gd name="connsiteY122" fmla="*/ 49016 h 279939"/>
              <a:gd name="connsiteX123" fmla="*/ 585787 w 1108530"/>
              <a:gd name="connsiteY123" fmla="*/ 24508 h 279939"/>
              <a:gd name="connsiteX124" fmla="*/ 610295 w 1108530"/>
              <a:gd name="connsiteY124" fmla="*/ 0 h 279939"/>
              <a:gd name="connsiteX125" fmla="*/ 498235 w 1108530"/>
              <a:gd name="connsiteY125" fmla="*/ 0 h 279939"/>
              <a:gd name="connsiteX126" fmla="*/ 522743 w 1108530"/>
              <a:gd name="connsiteY126" fmla="*/ 24508 h 279939"/>
              <a:gd name="connsiteX127" fmla="*/ 498235 w 1108530"/>
              <a:gd name="connsiteY127" fmla="*/ 49016 h 279939"/>
              <a:gd name="connsiteX128" fmla="*/ 473727 w 1108530"/>
              <a:gd name="connsiteY128" fmla="*/ 24508 h 279939"/>
              <a:gd name="connsiteX129" fmla="*/ 498235 w 1108530"/>
              <a:gd name="connsiteY129" fmla="*/ 0 h 279939"/>
              <a:gd name="connsiteX130" fmla="*/ 379803 w 1108530"/>
              <a:gd name="connsiteY130" fmla="*/ 0 h 279939"/>
              <a:gd name="connsiteX131" fmla="*/ 404311 w 1108530"/>
              <a:gd name="connsiteY131" fmla="*/ 24508 h 279939"/>
              <a:gd name="connsiteX132" fmla="*/ 379803 w 1108530"/>
              <a:gd name="connsiteY132" fmla="*/ 49016 h 279939"/>
              <a:gd name="connsiteX133" fmla="*/ 355295 w 1108530"/>
              <a:gd name="connsiteY133" fmla="*/ 24508 h 279939"/>
              <a:gd name="connsiteX134" fmla="*/ 379803 w 1108530"/>
              <a:gd name="connsiteY134" fmla="*/ 0 h 279939"/>
              <a:gd name="connsiteX135" fmla="*/ 261372 w 1108530"/>
              <a:gd name="connsiteY135" fmla="*/ 0 h 279939"/>
              <a:gd name="connsiteX136" fmla="*/ 285880 w 1108530"/>
              <a:gd name="connsiteY136" fmla="*/ 24508 h 279939"/>
              <a:gd name="connsiteX137" fmla="*/ 261372 w 1108530"/>
              <a:gd name="connsiteY137" fmla="*/ 49016 h 279939"/>
              <a:gd name="connsiteX138" fmla="*/ 236863 w 1108530"/>
              <a:gd name="connsiteY138" fmla="*/ 24508 h 279939"/>
              <a:gd name="connsiteX139" fmla="*/ 261372 w 1108530"/>
              <a:gd name="connsiteY139" fmla="*/ 0 h 279939"/>
              <a:gd name="connsiteX140" fmla="*/ 142940 w 1108530"/>
              <a:gd name="connsiteY140" fmla="*/ 0 h 279939"/>
              <a:gd name="connsiteX141" fmla="*/ 167448 w 1108530"/>
              <a:gd name="connsiteY141" fmla="*/ 24508 h 279939"/>
              <a:gd name="connsiteX142" fmla="*/ 142940 w 1108530"/>
              <a:gd name="connsiteY142" fmla="*/ 49016 h 279939"/>
              <a:gd name="connsiteX143" fmla="*/ 118432 w 1108530"/>
              <a:gd name="connsiteY143" fmla="*/ 24508 h 279939"/>
              <a:gd name="connsiteX144" fmla="*/ 142940 w 1108530"/>
              <a:gd name="connsiteY144" fmla="*/ 0 h 279939"/>
              <a:gd name="connsiteX145" fmla="*/ 24508 w 1108530"/>
              <a:gd name="connsiteY145" fmla="*/ 0 h 279939"/>
              <a:gd name="connsiteX146" fmla="*/ 49016 w 1108530"/>
              <a:gd name="connsiteY146" fmla="*/ 24508 h 279939"/>
              <a:gd name="connsiteX147" fmla="*/ 24508 w 1108530"/>
              <a:gd name="connsiteY147" fmla="*/ 49016 h 279939"/>
              <a:gd name="connsiteX148" fmla="*/ 0 w 1108530"/>
              <a:gd name="connsiteY148" fmla="*/ 24508 h 279939"/>
              <a:gd name="connsiteX149" fmla="*/ 24508 w 1108530"/>
              <a:gd name="connsiteY149" fmla="*/ 0 h 279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1108530" h="279939">
                <a:moveTo>
                  <a:pt x="1084022" y="230923"/>
                </a:moveTo>
                <a:cubicBezTo>
                  <a:pt x="1097558" y="230923"/>
                  <a:pt x="1108530" y="241895"/>
                  <a:pt x="1108530" y="255431"/>
                </a:cubicBezTo>
                <a:cubicBezTo>
                  <a:pt x="1108530" y="268967"/>
                  <a:pt x="1097558" y="279939"/>
                  <a:pt x="1084022" y="279939"/>
                </a:cubicBezTo>
                <a:cubicBezTo>
                  <a:pt x="1070486" y="279939"/>
                  <a:pt x="1059514" y="268967"/>
                  <a:pt x="1059514" y="255431"/>
                </a:cubicBezTo>
                <a:cubicBezTo>
                  <a:pt x="1059514" y="241895"/>
                  <a:pt x="1070486" y="230923"/>
                  <a:pt x="1084022" y="230923"/>
                </a:cubicBezTo>
                <a:close/>
                <a:moveTo>
                  <a:pt x="965591" y="230923"/>
                </a:moveTo>
                <a:cubicBezTo>
                  <a:pt x="979126" y="230923"/>
                  <a:pt x="990099" y="241895"/>
                  <a:pt x="990099" y="255431"/>
                </a:cubicBezTo>
                <a:cubicBezTo>
                  <a:pt x="990099" y="268967"/>
                  <a:pt x="979126" y="279939"/>
                  <a:pt x="965591" y="279939"/>
                </a:cubicBezTo>
                <a:cubicBezTo>
                  <a:pt x="952055" y="279939"/>
                  <a:pt x="941082" y="268967"/>
                  <a:pt x="941082" y="255431"/>
                </a:cubicBezTo>
                <a:cubicBezTo>
                  <a:pt x="941082" y="241895"/>
                  <a:pt x="952055" y="230923"/>
                  <a:pt x="965591" y="230923"/>
                </a:cubicBezTo>
                <a:close/>
                <a:moveTo>
                  <a:pt x="847159" y="230923"/>
                </a:moveTo>
                <a:cubicBezTo>
                  <a:pt x="860694" y="230923"/>
                  <a:pt x="871667" y="241895"/>
                  <a:pt x="871667" y="255431"/>
                </a:cubicBezTo>
                <a:cubicBezTo>
                  <a:pt x="871667" y="268967"/>
                  <a:pt x="860694" y="279939"/>
                  <a:pt x="847159" y="279939"/>
                </a:cubicBezTo>
                <a:cubicBezTo>
                  <a:pt x="833623" y="279939"/>
                  <a:pt x="822651" y="268967"/>
                  <a:pt x="822651" y="255431"/>
                </a:cubicBezTo>
                <a:cubicBezTo>
                  <a:pt x="822651" y="241895"/>
                  <a:pt x="833623" y="230923"/>
                  <a:pt x="847159" y="230923"/>
                </a:cubicBezTo>
                <a:close/>
                <a:moveTo>
                  <a:pt x="728727" y="230923"/>
                </a:moveTo>
                <a:cubicBezTo>
                  <a:pt x="742263" y="230923"/>
                  <a:pt x="753235" y="241895"/>
                  <a:pt x="753235" y="255431"/>
                </a:cubicBezTo>
                <a:cubicBezTo>
                  <a:pt x="753235" y="268967"/>
                  <a:pt x="742263" y="279939"/>
                  <a:pt x="728727" y="279939"/>
                </a:cubicBezTo>
                <a:cubicBezTo>
                  <a:pt x="715191" y="279939"/>
                  <a:pt x="704219" y="268967"/>
                  <a:pt x="704219" y="255431"/>
                </a:cubicBezTo>
                <a:cubicBezTo>
                  <a:pt x="704219" y="241895"/>
                  <a:pt x="715191" y="230923"/>
                  <a:pt x="728727" y="230923"/>
                </a:cubicBezTo>
                <a:close/>
                <a:moveTo>
                  <a:pt x="610295" y="230923"/>
                </a:moveTo>
                <a:cubicBezTo>
                  <a:pt x="623831" y="230923"/>
                  <a:pt x="634803" y="241895"/>
                  <a:pt x="634803" y="255431"/>
                </a:cubicBezTo>
                <a:cubicBezTo>
                  <a:pt x="634803" y="268967"/>
                  <a:pt x="623831" y="279939"/>
                  <a:pt x="610295" y="279939"/>
                </a:cubicBezTo>
                <a:cubicBezTo>
                  <a:pt x="596759" y="279939"/>
                  <a:pt x="585787" y="268967"/>
                  <a:pt x="585787" y="255431"/>
                </a:cubicBezTo>
                <a:cubicBezTo>
                  <a:pt x="585787" y="241895"/>
                  <a:pt x="596759" y="230923"/>
                  <a:pt x="610295" y="230923"/>
                </a:cubicBezTo>
                <a:close/>
                <a:moveTo>
                  <a:pt x="498235" y="230923"/>
                </a:moveTo>
                <a:cubicBezTo>
                  <a:pt x="511771" y="230923"/>
                  <a:pt x="522743" y="241895"/>
                  <a:pt x="522743" y="255431"/>
                </a:cubicBezTo>
                <a:cubicBezTo>
                  <a:pt x="522743" y="268967"/>
                  <a:pt x="511771" y="279939"/>
                  <a:pt x="498235" y="279939"/>
                </a:cubicBezTo>
                <a:cubicBezTo>
                  <a:pt x="484699" y="279939"/>
                  <a:pt x="473727" y="268967"/>
                  <a:pt x="473727" y="255431"/>
                </a:cubicBezTo>
                <a:cubicBezTo>
                  <a:pt x="473727" y="241895"/>
                  <a:pt x="484699" y="230923"/>
                  <a:pt x="498235" y="230923"/>
                </a:cubicBezTo>
                <a:close/>
                <a:moveTo>
                  <a:pt x="379803" y="230923"/>
                </a:moveTo>
                <a:cubicBezTo>
                  <a:pt x="393339" y="230923"/>
                  <a:pt x="404311" y="241895"/>
                  <a:pt x="404311" y="255431"/>
                </a:cubicBezTo>
                <a:cubicBezTo>
                  <a:pt x="404311" y="268967"/>
                  <a:pt x="393339" y="279939"/>
                  <a:pt x="379803" y="279939"/>
                </a:cubicBezTo>
                <a:cubicBezTo>
                  <a:pt x="366268" y="279939"/>
                  <a:pt x="355295" y="268967"/>
                  <a:pt x="355295" y="255431"/>
                </a:cubicBezTo>
                <a:cubicBezTo>
                  <a:pt x="355295" y="241895"/>
                  <a:pt x="366268" y="230923"/>
                  <a:pt x="379803" y="230923"/>
                </a:cubicBezTo>
                <a:close/>
                <a:moveTo>
                  <a:pt x="261372" y="230923"/>
                </a:moveTo>
                <a:cubicBezTo>
                  <a:pt x="274907" y="230923"/>
                  <a:pt x="285880" y="241895"/>
                  <a:pt x="285880" y="255431"/>
                </a:cubicBezTo>
                <a:cubicBezTo>
                  <a:pt x="285880" y="268967"/>
                  <a:pt x="274907" y="279939"/>
                  <a:pt x="261372" y="279939"/>
                </a:cubicBezTo>
                <a:cubicBezTo>
                  <a:pt x="247836" y="279939"/>
                  <a:pt x="236863" y="268967"/>
                  <a:pt x="236863" y="255431"/>
                </a:cubicBezTo>
                <a:cubicBezTo>
                  <a:pt x="236863" y="241895"/>
                  <a:pt x="247836" y="230923"/>
                  <a:pt x="261372" y="230923"/>
                </a:cubicBezTo>
                <a:close/>
                <a:moveTo>
                  <a:pt x="142940" y="230923"/>
                </a:moveTo>
                <a:cubicBezTo>
                  <a:pt x="156475" y="230923"/>
                  <a:pt x="167448" y="241895"/>
                  <a:pt x="167448" y="255431"/>
                </a:cubicBezTo>
                <a:cubicBezTo>
                  <a:pt x="167448" y="268967"/>
                  <a:pt x="156475" y="279939"/>
                  <a:pt x="142940" y="279939"/>
                </a:cubicBezTo>
                <a:cubicBezTo>
                  <a:pt x="129404" y="279939"/>
                  <a:pt x="118432" y="268967"/>
                  <a:pt x="118432" y="255431"/>
                </a:cubicBezTo>
                <a:cubicBezTo>
                  <a:pt x="118432" y="241895"/>
                  <a:pt x="129404" y="230923"/>
                  <a:pt x="142940" y="230923"/>
                </a:cubicBezTo>
                <a:close/>
                <a:moveTo>
                  <a:pt x="24508" y="230923"/>
                </a:moveTo>
                <a:cubicBezTo>
                  <a:pt x="38044" y="230923"/>
                  <a:pt x="49016" y="241895"/>
                  <a:pt x="49016" y="255431"/>
                </a:cubicBezTo>
                <a:cubicBezTo>
                  <a:pt x="49016" y="268967"/>
                  <a:pt x="38044" y="279939"/>
                  <a:pt x="24508" y="279939"/>
                </a:cubicBezTo>
                <a:cubicBezTo>
                  <a:pt x="10972" y="279939"/>
                  <a:pt x="0" y="268967"/>
                  <a:pt x="0" y="255431"/>
                </a:cubicBezTo>
                <a:cubicBezTo>
                  <a:pt x="0" y="241895"/>
                  <a:pt x="10972" y="230923"/>
                  <a:pt x="24508" y="230923"/>
                </a:cubicBezTo>
                <a:close/>
                <a:moveTo>
                  <a:pt x="1084022" y="115462"/>
                </a:moveTo>
                <a:cubicBezTo>
                  <a:pt x="1097558" y="115462"/>
                  <a:pt x="1108530" y="126434"/>
                  <a:pt x="1108530" y="139970"/>
                </a:cubicBezTo>
                <a:cubicBezTo>
                  <a:pt x="1108530" y="153505"/>
                  <a:pt x="1097558" y="164478"/>
                  <a:pt x="1084022" y="164478"/>
                </a:cubicBezTo>
                <a:cubicBezTo>
                  <a:pt x="1070486" y="164478"/>
                  <a:pt x="1059514" y="153505"/>
                  <a:pt x="1059514" y="139970"/>
                </a:cubicBezTo>
                <a:cubicBezTo>
                  <a:pt x="1059514" y="126434"/>
                  <a:pt x="1070486" y="115462"/>
                  <a:pt x="1084022" y="115462"/>
                </a:cubicBezTo>
                <a:close/>
                <a:moveTo>
                  <a:pt x="965591" y="115462"/>
                </a:moveTo>
                <a:cubicBezTo>
                  <a:pt x="979126" y="115462"/>
                  <a:pt x="990099" y="126434"/>
                  <a:pt x="990099" y="139970"/>
                </a:cubicBezTo>
                <a:cubicBezTo>
                  <a:pt x="990099" y="153505"/>
                  <a:pt x="979126" y="164478"/>
                  <a:pt x="965591" y="164478"/>
                </a:cubicBezTo>
                <a:cubicBezTo>
                  <a:pt x="952055" y="164478"/>
                  <a:pt x="941082" y="153505"/>
                  <a:pt x="941082" y="139970"/>
                </a:cubicBezTo>
                <a:cubicBezTo>
                  <a:pt x="941082" y="126434"/>
                  <a:pt x="952055" y="115462"/>
                  <a:pt x="965591" y="115462"/>
                </a:cubicBezTo>
                <a:close/>
                <a:moveTo>
                  <a:pt x="847159" y="115462"/>
                </a:moveTo>
                <a:cubicBezTo>
                  <a:pt x="860694" y="115462"/>
                  <a:pt x="871667" y="126434"/>
                  <a:pt x="871667" y="139970"/>
                </a:cubicBezTo>
                <a:cubicBezTo>
                  <a:pt x="871667" y="153505"/>
                  <a:pt x="860694" y="164478"/>
                  <a:pt x="847159" y="164478"/>
                </a:cubicBezTo>
                <a:cubicBezTo>
                  <a:pt x="833623" y="164478"/>
                  <a:pt x="822651" y="153505"/>
                  <a:pt x="822651" y="139970"/>
                </a:cubicBezTo>
                <a:cubicBezTo>
                  <a:pt x="822651" y="126434"/>
                  <a:pt x="833623" y="115462"/>
                  <a:pt x="847159" y="115462"/>
                </a:cubicBezTo>
                <a:close/>
                <a:moveTo>
                  <a:pt x="728727" y="115462"/>
                </a:moveTo>
                <a:cubicBezTo>
                  <a:pt x="742263" y="115462"/>
                  <a:pt x="753235" y="126434"/>
                  <a:pt x="753235" y="139970"/>
                </a:cubicBezTo>
                <a:cubicBezTo>
                  <a:pt x="753235" y="153505"/>
                  <a:pt x="742263" y="164478"/>
                  <a:pt x="728727" y="164478"/>
                </a:cubicBezTo>
                <a:cubicBezTo>
                  <a:pt x="715191" y="164478"/>
                  <a:pt x="704219" y="153505"/>
                  <a:pt x="704219" y="139970"/>
                </a:cubicBezTo>
                <a:cubicBezTo>
                  <a:pt x="704219" y="126434"/>
                  <a:pt x="715191" y="115462"/>
                  <a:pt x="728727" y="115462"/>
                </a:cubicBezTo>
                <a:close/>
                <a:moveTo>
                  <a:pt x="610295" y="115462"/>
                </a:moveTo>
                <a:cubicBezTo>
                  <a:pt x="623831" y="115462"/>
                  <a:pt x="634803" y="126434"/>
                  <a:pt x="634803" y="139970"/>
                </a:cubicBezTo>
                <a:cubicBezTo>
                  <a:pt x="634803" y="153505"/>
                  <a:pt x="623831" y="164478"/>
                  <a:pt x="610295" y="164478"/>
                </a:cubicBezTo>
                <a:cubicBezTo>
                  <a:pt x="596759" y="164478"/>
                  <a:pt x="585787" y="153505"/>
                  <a:pt x="585787" y="139970"/>
                </a:cubicBezTo>
                <a:cubicBezTo>
                  <a:pt x="585787" y="126434"/>
                  <a:pt x="596759" y="115462"/>
                  <a:pt x="610295" y="115462"/>
                </a:cubicBezTo>
                <a:close/>
                <a:moveTo>
                  <a:pt x="498235" y="115462"/>
                </a:moveTo>
                <a:cubicBezTo>
                  <a:pt x="511771" y="115462"/>
                  <a:pt x="522743" y="126434"/>
                  <a:pt x="522743" y="139970"/>
                </a:cubicBezTo>
                <a:cubicBezTo>
                  <a:pt x="522743" y="153505"/>
                  <a:pt x="511771" y="164478"/>
                  <a:pt x="498235" y="164478"/>
                </a:cubicBezTo>
                <a:cubicBezTo>
                  <a:pt x="484699" y="164478"/>
                  <a:pt x="473727" y="153505"/>
                  <a:pt x="473727" y="139970"/>
                </a:cubicBezTo>
                <a:cubicBezTo>
                  <a:pt x="473727" y="126434"/>
                  <a:pt x="484699" y="115462"/>
                  <a:pt x="498235" y="115462"/>
                </a:cubicBezTo>
                <a:close/>
                <a:moveTo>
                  <a:pt x="379803" y="115462"/>
                </a:moveTo>
                <a:cubicBezTo>
                  <a:pt x="393339" y="115462"/>
                  <a:pt x="404311" y="126434"/>
                  <a:pt x="404311" y="139970"/>
                </a:cubicBezTo>
                <a:cubicBezTo>
                  <a:pt x="404311" y="153505"/>
                  <a:pt x="393339" y="164478"/>
                  <a:pt x="379803" y="164478"/>
                </a:cubicBezTo>
                <a:cubicBezTo>
                  <a:pt x="366268" y="164478"/>
                  <a:pt x="355295" y="153505"/>
                  <a:pt x="355295" y="139970"/>
                </a:cubicBezTo>
                <a:cubicBezTo>
                  <a:pt x="355295" y="126434"/>
                  <a:pt x="366268" y="115462"/>
                  <a:pt x="379803" y="115462"/>
                </a:cubicBezTo>
                <a:close/>
                <a:moveTo>
                  <a:pt x="261372" y="115462"/>
                </a:moveTo>
                <a:cubicBezTo>
                  <a:pt x="274907" y="115462"/>
                  <a:pt x="285880" y="126434"/>
                  <a:pt x="285880" y="139970"/>
                </a:cubicBezTo>
                <a:cubicBezTo>
                  <a:pt x="285880" y="153505"/>
                  <a:pt x="274907" y="164478"/>
                  <a:pt x="261372" y="164478"/>
                </a:cubicBezTo>
                <a:cubicBezTo>
                  <a:pt x="247836" y="164478"/>
                  <a:pt x="236863" y="153505"/>
                  <a:pt x="236863" y="139970"/>
                </a:cubicBezTo>
                <a:cubicBezTo>
                  <a:pt x="236863" y="126434"/>
                  <a:pt x="247836" y="115462"/>
                  <a:pt x="261372" y="115462"/>
                </a:cubicBezTo>
                <a:close/>
                <a:moveTo>
                  <a:pt x="142940" y="115462"/>
                </a:moveTo>
                <a:cubicBezTo>
                  <a:pt x="156475" y="115462"/>
                  <a:pt x="167448" y="126434"/>
                  <a:pt x="167448" y="139970"/>
                </a:cubicBezTo>
                <a:cubicBezTo>
                  <a:pt x="167448" y="153505"/>
                  <a:pt x="156475" y="164478"/>
                  <a:pt x="142940" y="164478"/>
                </a:cubicBezTo>
                <a:cubicBezTo>
                  <a:pt x="129404" y="164478"/>
                  <a:pt x="118432" y="153505"/>
                  <a:pt x="118432" y="139970"/>
                </a:cubicBezTo>
                <a:cubicBezTo>
                  <a:pt x="118432" y="126434"/>
                  <a:pt x="129404" y="115462"/>
                  <a:pt x="142940" y="115462"/>
                </a:cubicBezTo>
                <a:close/>
                <a:moveTo>
                  <a:pt x="24508" y="115462"/>
                </a:moveTo>
                <a:cubicBezTo>
                  <a:pt x="38044" y="115462"/>
                  <a:pt x="49016" y="126434"/>
                  <a:pt x="49016" y="139970"/>
                </a:cubicBezTo>
                <a:cubicBezTo>
                  <a:pt x="49016" y="153505"/>
                  <a:pt x="38044" y="164478"/>
                  <a:pt x="24508" y="164478"/>
                </a:cubicBezTo>
                <a:cubicBezTo>
                  <a:pt x="10972" y="164478"/>
                  <a:pt x="0" y="153505"/>
                  <a:pt x="0" y="139970"/>
                </a:cubicBezTo>
                <a:cubicBezTo>
                  <a:pt x="0" y="126434"/>
                  <a:pt x="10972" y="115462"/>
                  <a:pt x="24508" y="115462"/>
                </a:cubicBezTo>
                <a:close/>
                <a:moveTo>
                  <a:pt x="1084022" y="0"/>
                </a:moveTo>
                <a:cubicBezTo>
                  <a:pt x="1097558" y="0"/>
                  <a:pt x="1108530" y="10973"/>
                  <a:pt x="1108530" y="24508"/>
                </a:cubicBezTo>
                <a:cubicBezTo>
                  <a:pt x="1108530" y="38044"/>
                  <a:pt x="1097558" y="49016"/>
                  <a:pt x="1084022" y="49016"/>
                </a:cubicBezTo>
                <a:cubicBezTo>
                  <a:pt x="1070486" y="49016"/>
                  <a:pt x="1059514" y="38044"/>
                  <a:pt x="1059514" y="24508"/>
                </a:cubicBezTo>
                <a:cubicBezTo>
                  <a:pt x="1059514" y="10973"/>
                  <a:pt x="1070486" y="0"/>
                  <a:pt x="1084022" y="0"/>
                </a:cubicBezTo>
                <a:close/>
                <a:moveTo>
                  <a:pt x="965591" y="0"/>
                </a:moveTo>
                <a:cubicBezTo>
                  <a:pt x="979126" y="0"/>
                  <a:pt x="990099" y="10973"/>
                  <a:pt x="990099" y="24508"/>
                </a:cubicBezTo>
                <a:cubicBezTo>
                  <a:pt x="990099" y="38044"/>
                  <a:pt x="979126" y="49016"/>
                  <a:pt x="965591" y="49016"/>
                </a:cubicBezTo>
                <a:cubicBezTo>
                  <a:pt x="952055" y="49016"/>
                  <a:pt x="941082" y="38044"/>
                  <a:pt x="941082" y="24508"/>
                </a:cubicBezTo>
                <a:cubicBezTo>
                  <a:pt x="941082" y="10973"/>
                  <a:pt x="952055" y="0"/>
                  <a:pt x="965591" y="0"/>
                </a:cubicBezTo>
                <a:close/>
                <a:moveTo>
                  <a:pt x="847159" y="0"/>
                </a:moveTo>
                <a:cubicBezTo>
                  <a:pt x="860694" y="0"/>
                  <a:pt x="871667" y="10973"/>
                  <a:pt x="871667" y="24508"/>
                </a:cubicBezTo>
                <a:cubicBezTo>
                  <a:pt x="871667" y="38044"/>
                  <a:pt x="860694" y="49016"/>
                  <a:pt x="847159" y="49016"/>
                </a:cubicBezTo>
                <a:cubicBezTo>
                  <a:pt x="833623" y="49016"/>
                  <a:pt x="822651" y="38044"/>
                  <a:pt x="822651" y="24508"/>
                </a:cubicBezTo>
                <a:cubicBezTo>
                  <a:pt x="822651" y="10973"/>
                  <a:pt x="833623" y="0"/>
                  <a:pt x="847159" y="0"/>
                </a:cubicBezTo>
                <a:close/>
                <a:moveTo>
                  <a:pt x="728727" y="0"/>
                </a:moveTo>
                <a:cubicBezTo>
                  <a:pt x="742263" y="0"/>
                  <a:pt x="753235" y="10973"/>
                  <a:pt x="753235" y="24508"/>
                </a:cubicBezTo>
                <a:cubicBezTo>
                  <a:pt x="753235" y="38044"/>
                  <a:pt x="742263" y="49016"/>
                  <a:pt x="728727" y="49016"/>
                </a:cubicBezTo>
                <a:cubicBezTo>
                  <a:pt x="715191" y="49016"/>
                  <a:pt x="704219" y="38044"/>
                  <a:pt x="704219" y="24508"/>
                </a:cubicBezTo>
                <a:cubicBezTo>
                  <a:pt x="704219" y="10973"/>
                  <a:pt x="715191" y="0"/>
                  <a:pt x="728727" y="0"/>
                </a:cubicBezTo>
                <a:close/>
                <a:moveTo>
                  <a:pt x="610295" y="0"/>
                </a:moveTo>
                <a:cubicBezTo>
                  <a:pt x="623831" y="0"/>
                  <a:pt x="634803" y="10973"/>
                  <a:pt x="634803" y="24508"/>
                </a:cubicBezTo>
                <a:cubicBezTo>
                  <a:pt x="634803" y="38044"/>
                  <a:pt x="623831" y="49016"/>
                  <a:pt x="610295" y="49016"/>
                </a:cubicBezTo>
                <a:cubicBezTo>
                  <a:pt x="596759" y="49016"/>
                  <a:pt x="585787" y="38044"/>
                  <a:pt x="585787" y="24508"/>
                </a:cubicBezTo>
                <a:cubicBezTo>
                  <a:pt x="585787" y="10973"/>
                  <a:pt x="596759" y="0"/>
                  <a:pt x="610295" y="0"/>
                </a:cubicBezTo>
                <a:close/>
                <a:moveTo>
                  <a:pt x="498235" y="0"/>
                </a:moveTo>
                <a:cubicBezTo>
                  <a:pt x="511771" y="0"/>
                  <a:pt x="522743" y="10973"/>
                  <a:pt x="522743" y="24508"/>
                </a:cubicBezTo>
                <a:cubicBezTo>
                  <a:pt x="522743" y="38044"/>
                  <a:pt x="511771" y="49016"/>
                  <a:pt x="498235" y="49016"/>
                </a:cubicBezTo>
                <a:cubicBezTo>
                  <a:pt x="484699" y="49016"/>
                  <a:pt x="473727" y="38044"/>
                  <a:pt x="473727" y="24508"/>
                </a:cubicBezTo>
                <a:cubicBezTo>
                  <a:pt x="473727" y="10973"/>
                  <a:pt x="484699" y="0"/>
                  <a:pt x="498235" y="0"/>
                </a:cubicBezTo>
                <a:close/>
                <a:moveTo>
                  <a:pt x="379803" y="0"/>
                </a:moveTo>
                <a:cubicBezTo>
                  <a:pt x="393339" y="0"/>
                  <a:pt x="404311" y="10973"/>
                  <a:pt x="404311" y="24508"/>
                </a:cubicBezTo>
                <a:cubicBezTo>
                  <a:pt x="404311" y="38044"/>
                  <a:pt x="393339" y="49016"/>
                  <a:pt x="379803" y="49016"/>
                </a:cubicBezTo>
                <a:cubicBezTo>
                  <a:pt x="366268" y="49016"/>
                  <a:pt x="355295" y="38044"/>
                  <a:pt x="355295" y="24508"/>
                </a:cubicBezTo>
                <a:cubicBezTo>
                  <a:pt x="355295" y="10973"/>
                  <a:pt x="366268" y="0"/>
                  <a:pt x="379803" y="0"/>
                </a:cubicBezTo>
                <a:close/>
                <a:moveTo>
                  <a:pt x="261372" y="0"/>
                </a:moveTo>
                <a:cubicBezTo>
                  <a:pt x="274907" y="0"/>
                  <a:pt x="285880" y="10973"/>
                  <a:pt x="285880" y="24508"/>
                </a:cubicBezTo>
                <a:cubicBezTo>
                  <a:pt x="285880" y="38044"/>
                  <a:pt x="274907" y="49016"/>
                  <a:pt x="261372" y="49016"/>
                </a:cubicBezTo>
                <a:cubicBezTo>
                  <a:pt x="247836" y="49016"/>
                  <a:pt x="236863" y="38044"/>
                  <a:pt x="236863" y="24508"/>
                </a:cubicBezTo>
                <a:cubicBezTo>
                  <a:pt x="236863" y="10973"/>
                  <a:pt x="247836" y="0"/>
                  <a:pt x="261372" y="0"/>
                </a:cubicBezTo>
                <a:close/>
                <a:moveTo>
                  <a:pt x="142940" y="0"/>
                </a:moveTo>
                <a:cubicBezTo>
                  <a:pt x="156475" y="0"/>
                  <a:pt x="167448" y="10973"/>
                  <a:pt x="167448" y="24508"/>
                </a:cubicBezTo>
                <a:cubicBezTo>
                  <a:pt x="167448" y="38044"/>
                  <a:pt x="156475" y="49016"/>
                  <a:pt x="142940" y="49016"/>
                </a:cubicBezTo>
                <a:cubicBezTo>
                  <a:pt x="129404" y="49016"/>
                  <a:pt x="118432" y="38044"/>
                  <a:pt x="118432" y="24508"/>
                </a:cubicBezTo>
                <a:cubicBezTo>
                  <a:pt x="118432" y="10973"/>
                  <a:pt x="129404" y="0"/>
                  <a:pt x="142940" y="0"/>
                </a:cubicBezTo>
                <a:close/>
                <a:moveTo>
                  <a:pt x="24508" y="0"/>
                </a:moveTo>
                <a:cubicBezTo>
                  <a:pt x="38044" y="0"/>
                  <a:pt x="49016" y="10973"/>
                  <a:pt x="49016" y="24508"/>
                </a:cubicBezTo>
                <a:cubicBezTo>
                  <a:pt x="49016" y="38044"/>
                  <a:pt x="38044" y="49016"/>
                  <a:pt x="24508" y="49016"/>
                </a:cubicBezTo>
                <a:cubicBezTo>
                  <a:pt x="10972" y="49016"/>
                  <a:pt x="0" y="38044"/>
                  <a:pt x="0" y="24508"/>
                </a:cubicBezTo>
                <a:cubicBezTo>
                  <a:pt x="0" y="10973"/>
                  <a:pt x="10972" y="0"/>
                  <a:pt x="24508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任意多边形: 形状 7"/>
          <p:cNvSpPr/>
          <p:nvPr userDrawn="1">
            <p:custDataLst>
              <p:tags r:id="rId5"/>
            </p:custDataLst>
          </p:nvPr>
        </p:nvSpPr>
        <p:spPr>
          <a:xfrm>
            <a:off x="0" y="5802312"/>
            <a:ext cx="1055687" cy="1055688"/>
          </a:xfrm>
          <a:custGeom>
            <a:avLst/>
            <a:gdLst>
              <a:gd name="connsiteX0" fmla="*/ 0 w 3429000"/>
              <a:gd name="connsiteY0" fmla="*/ 0 h 3429000"/>
              <a:gd name="connsiteX1" fmla="*/ 3429000 w 3429000"/>
              <a:gd name="connsiteY1" fmla="*/ 3429000 h 3429000"/>
              <a:gd name="connsiteX2" fmla="*/ 2064669 w 3429000"/>
              <a:gd name="connsiteY2" fmla="*/ 3429000 h 3429000"/>
              <a:gd name="connsiteX3" fmla="*/ 0 w 3429000"/>
              <a:gd name="connsiteY3" fmla="*/ 1364331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9000" h="3429000">
                <a:moveTo>
                  <a:pt x="0" y="0"/>
                </a:moveTo>
                <a:cubicBezTo>
                  <a:pt x="1893784" y="0"/>
                  <a:pt x="3429000" y="1535216"/>
                  <a:pt x="3429000" y="3429000"/>
                </a:cubicBezTo>
                <a:lnTo>
                  <a:pt x="2064669" y="3429000"/>
                </a:lnTo>
                <a:cubicBezTo>
                  <a:pt x="2064669" y="2288715"/>
                  <a:pt x="1140285" y="1364331"/>
                  <a:pt x="0" y="136433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2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3" name="直接连接符 12"/>
          <p:cNvCxnSpPr/>
          <p:nvPr userDrawn="1">
            <p:custDataLst>
              <p:tags r:id="rId6"/>
            </p:custDataLst>
          </p:nvPr>
        </p:nvCxnSpPr>
        <p:spPr>
          <a:xfrm>
            <a:off x="1067581" y="863874"/>
            <a:ext cx="173050" cy="0"/>
          </a:xfrm>
          <a:prstGeom prst="line">
            <a:avLst/>
          </a:prstGeom>
          <a:ln w="1905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>
            <p:custDataLst>
              <p:tags r:id="rId7"/>
            </p:custDataLst>
          </p:nvPr>
        </p:nvCxnSpPr>
        <p:spPr>
          <a:xfrm>
            <a:off x="1067581" y="920961"/>
            <a:ext cx="173050" cy="0"/>
          </a:xfrm>
          <a:prstGeom prst="line">
            <a:avLst/>
          </a:prstGeom>
          <a:ln w="1905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 userDrawn="1">
            <p:custDataLst>
              <p:tags r:id="rId8"/>
            </p:custDataLst>
          </p:nvPr>
        </p:nvCxnSpPr>
        <p:spPr>
          <a:xfrm>
            <a:off x="1067581" y="978048"/>
            <a:ext cx="173050" cy="0"/>
          </a:xfrm>
          <a:prstGeom prst="line">
            <a:avLst/>
          </a:prstGeom>
          <a:ln w="1905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任意多边形: 形状 8"/>
          <p:cNvSpPr/>
          <p:nvPr userDrawn="1">
            <p:custDataLst>
              <p:tags r:id="rId9"/>
            </p:custDataLst>
          </p:nvPr>
        </p:nvSpPr>
        <p:spPr>
          <a:xfrm flipH="1" flipV="1">
            <a:off x="10150845" y="0"/>
            <a:ext cx="2041155" cy="2041155"/>
          </a:xfrm>
          <a:custGeom>
            <a:avLst/>
            <a:gdLst>
              <a:gd name="connsiteX0" fmla="*/ 0 w 1407886"/>
              <a:gd name="connsiteY0" fmla="*/ 0 h 1407886"/>
              <a:gd name="connsiteX1" fmla="*/ 1407886 w 1407886"/>
              <a:gd name="connsiteY1" fmla="*/ 1407886 h 1407886"/>
              <a:gd name="connsiteX2" fmla="*/ 1128871 w 1407886"/>
              <a:gd name="connsiteY2" fmla="*/ 1407886 h 1407886"/>
              <a:gd name="connsiteX3" fmla="*/ 0 w 1407886"/>
              <a:gd name="connsiteY3" fmla="*/ 279015 h 14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7886" h="1407886">
                <a:moveTo>
                  <a:pt x="0" y="0"/>
                </a:moveTo>
                <a:cubicBezTo>
                  <a:pt x="777554" y="0"/>
                  <a:pt x="1407886" y="630332"/>
                  <a:pt x="1407886" y="1407886"/>
                </a:cubicBezTo>
                <a:lnTo>
                  <a:pt x="1128871" y="1407886"/>
                </a:lnTo>
                <a:cubicBezTo>
                  <a:pt x="1128871" y="784428"/>
                  <a:pt x="623458" y="279015"/>
                  <a:pt x="0" y="27901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85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17" name="图片 16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20633" y="2"/>
            <a:ext cx="4971367" cy="4971368"/>
          </a:xfrm>
          <a:custGeom>
            <a:avLst/>
            <a:gdLst>
              <a:gd name="connsiteX0" fmla="*/ 0 w 4723034"/>
              <a:gd name="connsiteY0" fmla="*/ 0 h 4723035"/>
              <a:gd name="connsiteX1" fmla="*/ 2361517 w 4723034"/>
              <a:gd name="connsiteY1" fmla="*/ 0 h 4723035"/>
              <a:gd name="connsiteX2" fmla="*/ 4723034 w 4723034"/>
              <a:gd name="connsiteY2" fmla="*/ 2361518 h 4723035"/>
              <a:gd name="connsiteX3" fmla="*/ 4723034 w 4723034"/>
              <a:gd name="connsiteY3" fmla="*/ 4723035 h 4723035"/>
              <a:gd name="connsiteX4" fmla="*/ 0 w 4723034"/>
              <a:gd name="connsiteY4" fmla="*/ 0 h 4723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3034" h="4723035">
                <a:moveTo>
                  <a:pt x="0" y="0"/>
                </a:moveTo>
                <a:lnTo>
                  <a:pt x="2361517" y="0"/>
                </a:lnTo>
                <a:cubicBezTo>
                  <a:pt x="2361517" y="1304230"/>
                  <a:pt x="3418804" y="2361518"/>
                  <a:pt x="4723034" y="2361518"/>
                </a:cubicBezTo>
                <a:lnTo>
                  <a:pt x="4723034" y="4723035"/>
                </a:lnTo>
                <a:cubicBezTo>
                  <a:pt x="2114574" y="4723035"/>
                  <a:pt x="0" y="2608460"/>
                  <a:pt x="0" y="0"/>
                </a:cubicBezTo>
                <a:close/>
              </a:path>
            </a:pathLst>
          </a:custGeom>
        </p:spPr>
      </p:pic>
      <p:sp>
        <p:nvSpPr>
          <p:cNvPr id="19" name="任意多边形: 形状 18"/>
          <p:cNvSpPr/>
          <p:nvPr userDrawn="1">
            <p:custDataLst>
              <p:tags r:id="rId12"/>
            </p:custDataLst>
          </p:nvPr>
        </p:nvSpPr>
        <p:spPr>
          <a:xfrm flipH="1" flipV="1">
            <a:off x="6426267" y="0"/>
            <a:ext cx="5765733" cy="5776914"/>
          </a:xfrm>
          <a:custGeom>
            <a:avLst/>
            <a:gdLst>
              <a:gd name="connsiteX0" fmla="*/ 0 w 3976914"/>
              <a:gd name="connsiteY0" fmla="*/ 0 h 3984625"/>
              <a:gd name="connsiteX1" fmla="*/ 3976914 w 3976914"/>
              <a:gd name="connsiteY1" fmla="*/ 3976914 h 3984625"/>
              <a:gd name="connsiteX2" fmla="*/ 3976719 w 3976914"/>
              <a:gd name="connsiteY2" fmla="*/ 3984625 h 3984625"/>
              <a:gd name="connsiteX3" fmla="*/ 2582139 w 3976914"/>
              <a:gd name="connsiteY3" fmla="*/ 3984625 h 3984625"/>
              <a:gd name="connsiteX4" fmla="*/ 2582528 w 3976914"/>
              <a:gd name="connsiteY4" fmla="*/ 3976914 h 3984625"/>
              <a:gd name="connsiteX5" fmla="*/ 0 w 3976914"/>
              <a:gd name="connsiteY5" fmla="*/ 1394386 h 398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76914" h="3984625">
                <a:moveTo>
                  <a:pt x="0" y="0"/>
                </a:moveTo>
                <a:cubicBezTo>
                  <a:pt x="2196389" y="0"/>
                  <a:pt x="3976914" y="1780525"/>
                  <a:pt x="3976914" y="3976914"/>
                </a:cubicBezTo>
                <a:lnTo>
                  <a:pt x="3976719" y="3984625"/>
                </a:lnTo>
                <a:lnTo>
                  <a:pt x="2582139" y="3984625"/>
                </a:lnTo>
                <a:lnTo>
                  <a:pt x="2582528" y="3976914"/>
                </a:lnTo>
                <a:cubicBezTo>
                  <a:pt x="2582528" y="2550623"/>
                  <a:pt x="1426291" y="1394386"/>
                  <a:pt x="0" y="139438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ctrTitle"/>
            <p:custDataLst>
              <p:tags r:id="rId13"/>
            </p:custDataLst>
          </p:nvPr>
        </p:nvSpPr>
        <p:spPr>
          <a:xfrm>
            <a:off x="1067581" y="1438875"/>
            <a:ext cx="5841220" cy="2090350"/>
          </a:xfrm>
        </p:spPr>
        <p:txBody>
          <a:bodyPr wrap="square" anchor="b">
            <a:normAutofit/>
          </a:bodyPr>
          <a:lstStyle>
            <a:lvl1pPr algn="l">
              <a:lnSpc>
                <a:spcPct val="100000"/>
              </a:lnSpc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 userDrawn="1">
            <p:ph type="subTitle" idx="1" hasCustomPrompt="1"/>
            <p:custDataLst>
              <p:tags r:id="rId14"/>
            </p:custDataLst>
          </p:nvPr>
        </p:nvSpPr>
        <p:spPr>
          <a:xfrm>
            <a:off x="1067581" y="3673225"/>
            <a:ext cx="5841220" cy="972000"/>
          </a:xfrm>
        </p:spPr>
        <p:txBody>
          <a:bodyPr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 userDrawn="1">
            <p:ph type="dt" sz="half" idx="10"/>
            <p:custDataLst>
              <p:tags r:id="rId1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 userDrawn="1">
            <p:ph type="ftr" sz="quarter" idx="11"/>
            <p:custDataLst>
              <p:tags r:id="rId1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 userDrawn="1">
            <p:ph type="sldNum" sz="quarter" idx="12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公司名占位符 6"/>
          <p:cNvSpPr>
            <a:spLocks noGrp="1"/>
          </p:cNvSpPr>
          <p:nvPr userDrawn="1">
            <p:ph type="body" sz="quarter" idx="13" hasCustomPrompt="1"/>
            <p:custDataLst>
              <p:tags r:id="rId18"/>
            </p:custDataLst>
          </p:nvPr>
        </p:nvSpPr>
        <p:spPr>
          <a:xfrm>
            <a:off x="1446737" y="666000"/>
            <a:ext cx="2880000" cy="504000"/>
          </a:xfrm>
        </p:spPr>
        <p:txBody>
          <a:bodyPr wrap="square" anchor="ctr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公司名</a:t>
            </a:r>
            <a:endParaRPr lang="zh-CN" altLang="en-US" dirty="0"/>
          </a:p>
        </p:txBody>
      </p:sp>
      <p:sp>
        <p:nvSpPr>
          <p:cNvPr id="24" name="署名占位符 10"/>
          <p:cNvSpPr>
            <a:spLocks noGrp="1"/>
          </p:cNvSpPr>
          <p:nvPr userDrawn="1">
            <p:ph type="body" sz="quarter" idx="17" hasCustomPrompt="1"/>
            <p:custDataLst>
              <p:tags r:id="rId19"/>
            </p:custDataLst>
          </p:nvPr>
        </p:nvSpPr>
        <p:spPr>
          <a:xfrm>
            <a:off x="1067581" y="5258398"/>
            <a:ext cx="2880000" cy="504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1" Type="http://schemas.openxmlformats.org/officeDocument/2006/relationships/theme" Target="../theme/theme2.xml"/><Relationship Id="rId20" Type="http://schemas.openxmlformats.org/officeDocument/2006/relationships/tags" Target="../tags/tag97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96.xml"/><Relationship Id="rId18" Type="http://schemas.openxmlformats.org/officeDocument/2006/relationships/tags" Target="../tags/tag95.xml"/><Relationship Id="rId17" Type="http://schemas.openxmlformats.org/officeDocument/2006/relationships/tags" Target="../tags/tag94.xml"/><Relationship Id="rId16" Type="http://schemas.openxmlformats.org/officeDocument/2006/relationships/tags" Target="../tags/tag93.xml"/><Relationship Id="rId15" Type="http://schemas.openxmlformats.org/officeDocument/2006/relationships/tags" Target="../tags/tag92.xml"/><Relationship Id="rId14" Type="http://schemas.openxmlformats.org/officeDocument/2006/relationships/tags" Target="../tags/tag91.xml"/><Relationship Id="rId13" Type="http://schemas.openxmlformats.org/officeDocument/2006/relationships/tags" Target="../tags/tag90.xml"/><Relationship Id="rId12" Type="http://schemas.openxmlformats.org/officeDocument/2006/relationships/tags" Target="../tags/tag89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5000">
                <a:schemeClr val="bg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: 形状 8"/>
          <p:cNvSpPr/>
          <p:nvPr userDrawn="1">
            <p:custDataLst>
              <p:tags r:id="rId13"/>
            </p:custDataLst>
          </p:nvPr>
        </p:nvSpPr>
        <p:spPr>
          <a:xfrm>
            <a:off x="10941050" y="6104029"/>
            <a:ext cx="1250950" cy="753971"/>
          </a:xfrm>
          <a:custGeom>
            <a:avLst/>
            <a:gdLst>
              <a:gd name="connsiteX0" fmla="*/ 1250950 w 1250950"/>
              <a:gd name="connsiteY0" fmla="*/ 0 h 753971"/>
              <a:gd name="connsiteX1" fmla="*/ 1250950 w 1250950"/>
              <a:gd name="connsiteY1" fmla="*/ 753971 h 753971"/>
              <a:gd name="connsiteX2" fmla="*/ 0 w 1250950"/>
              <a:gd name="connsiteY2" fmla="*/ 753971 h 753971"/>
              <a:gd name="connsiteX3" fmla="*/ 4704 w 1250950"/>
              <a:gd name="connsiteY3" fmla="*/ 744208 h 753971"/>
              <a:gd name="connsiteX4" fmla="*/ 1056691 w 1250950"/>
              <a:gd name="connsiteY4" fmla="*/ 13476 h 753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0950" h="753971">
                <a:moveTo>
                  <a:pt x="1250950" y="0"/>
                </a:moveTo>
                <a:lnTo>
                  <a:pt x="1250950" y="753971"/>
                </a:lnTo>
                <a:lnTo>
                  <a:pt x="0" y="753971"/>
                </a:lnTo>
                <a:lnTo>
                  <a:pt x="4704" y="744208"/>
                </a:lnTo>
                <a:cubicBezTo>
                  <a:pt x="215501" y="356165"/>
                  <a:pt x="601588" y="77164"/>
                  <a:pt x="1056691" y="1347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任意多边形: 形状 9"/>
          <p:cNvSpPr/>
          <p:nvPr userDrawn="1">
            <p:custDataLst>
              <p:tags r:id="rId14"/>
            </p:custDataLst>
          </p:nvPr>
        </p:nvSpPr>
        <p:spPr>
          <a:xfrm>
            <a:off x="10941050" y="6350351"/>
            <a:ext cx="1034820" cy="261325"/>
          </a:xfrm>
          <a:custGeom>
            <a:avLst/>
            <a:gdLst>
              <a:gd name="connsiteX0" fmla="*/ 1084022 w 1108530"/>
              <a:gd name="connsiteY0" fmla="*/ 230923 h 279939"/>
              <a:gd name="connsiteX1" fmla="*/ 1108530 w 1108530"/>
              <a:gd name="connsiteY1" fmla="*/ 255431 h 279939"/>
              <a:gd name="connsiteX2" fmla="*/ 1084022 w 1108530"/>
              <a:gd name="connsiteY2" fmla="*/ 279939 h 279939"/>
              <a:gd name="connsiteX3" fmla="*/ 1059514 w 1108530"/>
              <a:gd name="connsiteY3" fmla="*/ 255431 h 279939"/>
              <a:gd name="connsiteX4" fmla="*/ 1084022 w 1108530"/>
              <a:gd name="connsiteY4" fmla="*/ 230923 h 279939"/>
              <a:gd name="connsiteX5" fmla="*/ 965591 w 1108530"/>
              <a:gd name="connsiteY5" fmla="*/ 230923 h 279939"/>
              <a:gd name="connsiteX6" fmla="*/ 990099 w 1108530"/>
              <a:gd name="connsiteY6" fmla="*/ 255431 h 279939"/>
              <a:gd name="connsiteX7" fmla="*/ 965591 w 1108530"/>
              <a:gd name="connsiteY7" fmla="*/ 279939 h 279939"/>
              <a:gd name="connsiteX8" fmla="*/ 941082 w 1108530"/>
              <a:gd name="connsiteY8" fmla="*/ 255431 h 279939"/>
              <a:gd name="connsiteX9" fmla="*/ 965591 w 1108530"/>
              <a:gd name="connsiteY9" fmla="*/ 230923 h 279939"/>
              <a:gd name="connsiteX10" fmla="*/ 847159 w 1108530"/>
              <a:gd name="connsiteY10" fmla="*/ 230923 h 279939"/>
              <a:gd name="connsiteX11" fmla="*/ 871667 w 1108530"/>
              <a:gd name="connsiteY11" fmla="*/ 255431 h 279939"/>
              <a:gd name="connsiteX12" fmla="*/ 847159 w 1108530"/>
              <a:gd name="connsiteY12" fmla="*/ 279939 h 279939"/>
              <a:gd name="connsiteX13" fmla="*/ 822651 w 1108530"/>
              <a:gd name="connsiteY13" fmla="*/ 255431 h 279939"/>
              <a:gd name="connsiteX14" fmla="*/ 847159 w 1108530"/>
              <a:gd name="connsiteY14" fmla="*/ 230923 h 279939"/>
              <a:gd name="connsiteX15" fmla="*/ 728727 w 1108530"/>
              <a:gd name="connsiteY15" fmla="*/ 230923 h 279939"/>
              <a:gd name="connsiteX16" fmla="*/ 753235 w 1108530"/>
              <a:gd name="connsiteY16" fmla="*/ 255431 h 279939"/>
              <a:gd name="connsiteX17" fmla="*/ 728727 w 1108530"/>
              <a:gd name="connsiteY17" fmla="*/ 279939 h 279939"/>
              <a:gd name="connsiteX18" fmla="*/ 704219 w 1108530"/>
              <a:gd name="connsiteY18" fmla="*/ 255431 h 279939"/>
              <a:gd name="connsiteX19" fmla="*/ 728727 w 1108530"/>
              <a:gd name="connsiteY19" fmla="*/ 230923 h 279939"/>
              <a:gd name="connsiteX20" fmla="*/ 610295 w 1108530"/>
              <a:gd name="connsiteY20" fmla="*/ 230923 h 279939"/>
              <a:gd name="connsiteX21" fmla="*/ 634803 w 1108530"/>
              <a:gd name="connsiteY21" fmla="*/ 255431 h 279939"/>
              <a:gd name="connsiteX22" fmla="*/ 610295 w 1108530"/>
              <a:gd name="connsiteY22" fmla="*/ 279939 h 279939"/>
              <a:gd name="connsiteX23" fmla="*/ 585787 w 1108530"/>
              <a:gd name="connsiteY23" fmla="*/ 255431 h 279939"/>
              <a:gd name="connsiteX24" fmla="*/ 610295 w 1108530"/>
              <a:gd name="connsiteY24" fmla="*/ 230923 h 279939"/>
              <a:gd name="connsiteX25" fmla="*/ 498235 w 1108530"/>
              <a:gd name="connsiteY25" fmla="*/ 230923 h 279939"/>
              <a:gd name="connsiteX26" fmla="*/ 522743 w 1108530"/>
              <a:gd name="connsiteY26" fmla="*/ 255431 h 279939"/>
              <a:gd name="connsiteX27" fmla="*/ 498235 w 1108530"/>
              <a:gd name="connsiteY27" fmla="*/ 279939 h 279939"/>
              <a:gd name="connsiteX28" fmla="*/ 473727 w 1108530"/>
              <a:gd name="connsiteY28" fmla="*/ 255431 h 279939"/>
              <a:gd name="connsiteX29" fmla="*/ 498235 w 1108530"/>
              <a:gd name="connsiteY29" fmla="*/ 230923 h 279939"/>
              <a:gd name="connsiteX30" fmla="*/ 379803 w 1108530"/>
              <a:gd name="connsiteY30" fmla="*/ 230923 h 279939"/>
              <a:gd name="connsiteX31" fmla="*/ 404311 w 1108530"/>
              <a:gd name="connsiteY31" fmla="*/ 255431 h 279939"/>
              <a:gd name="connsiteX32" fmla="*/ 379803 w 1108530"/>
              <a:gd name="connsiteY32" fmla="*/ 279939 h 279939"/>
              <a:gd name="connsiteX33" fmla="*/ 355295 w 1108530"/>
              <a:gd name="connsiteY33" fmla="*/ 255431 h 279939"/>
              <a:gd name="connsiteX34" fmla="*/ 379803 w 1108530"/>
              <a:gd name="connsiteY34" fmla="*/ 230923 h 279939"/>
              <a:gd name="connsiteX35" fmla="*/ 261372 w 1108530"/>
              <a:gd name="connsiteY35" fmla="*/ 230923 h 279939"/>
              <a:gd name="connsiteX36" fmla="*/ 285880 w 1108530"/>
              <a:gd name="connsiteY36" fmla="*/ 255431 h 279939"/>
              <a:gd name="connsiteX37" fmla="*/ 261372 w 1108530"/>
              <a:gd name="connsiteY37" fmla="*/ 279939 h 279939"/>
              <a:gd name="connsiteX38" fmla="*/ 236863 w 1108530"/>
              <a:gd name="connsiteY38" fmla="*/ 255431 h 279939"/>
              <a:gd name="connsiteX39" fmla="*/ 261372 w 1108530"/>
              <a:gd name="connsiteY39" fmla="*/ 230923 h 279939"/>
              <a:gd name="connsiteX40" fmla="*/ 142940 w 1108530"/>
              <a:gd name="connsiteY40" fmla="*/ 230923 h 279939"/>
              <a:gd name="connsiteX41" fmla="*/ 167448 w 1108530"/>
              <a:gd name="connsiteY41" fmla="*/ 255431 h 279939"/>
              <a:gd name="connsiteX42" fmla="*/ 142940 w 1108530"/>
              <a:gd name="connsiteY42" fmla="*/ 279939 h 279939"/>
              <a:gd name="connsiteX43" fmla="*/ 118432 w 1108530"/>
              <a:gd name="connsiteY43" fmla="*/ 255431 h 279939"/>
              <a:gd name="connsiteX44" fmla="*/ 142940 w 1108530"/>
              <a:gd name="connsiteY44" fmla="*/ 230923 h 279939"/>
              <a:gd name="connsiteX45" fmla="*/ 24508 w 1108530"/>
              <a:gd name="connsiteY45" fmla="*/ 230923 h 279939"/>
              <a:gd name="connsiteX46" fmla="*/ 49016 w 1108530"/>
              <a:gd name="connsiteY46" fmla="*/ 255431 h 279939"/>
              <a:gd name="connsiteX47" fmla="*/ 24508 w 1108530"/>
              <a:gd name="connsiteY47" fmla="*/ 279939 h 279939"/>
              <a:gd name="connsiteX48" fmla="*/ 0 w 1108530"/>
              <a:gd name="connsiteY48" fmla="*/ 255431 h 279939"/>
              <a:gd name="connsiteX49" fmla="*/ 24508 w 1108530"/>
              <a:gd name="connsiteY49" fmla="*/ 230923 h 279939"/>
              <a:gd name="connsiteX50" fmla="*/ 1084022 w 1108530"/>
              <a:gd name="connsiteY50" fmla="*/ 115462 h 279939"/>
              <a:gd name="connsiteX51" fmla="*/ 1108530 w 1108530"/>
              <a:gd name="connsiteY51" fmla="*/ 139970 h 279939"/>
              <a:gd name="connsiteX52" fmla="*/ 1084022 w 1108530"/>
              <a:gd name="connsiteY52" fmla="*/ 164478 h 279939"/>
              <a:gd name="connsiteX53" fmla="*/ 1059514 w 1108530"/>
              <a:gd name="connsiteY53" fmla="*/ 139970 h 279939"/>
              <a:gd name="connsiteX54" fmla="*/ 1084022 w 1108530"/>
              <a:gd name="connsiteY54" fmla="*/ 115462 h 279939"/>
              <a:gd name="connsiteX55" fmla="*/ 965591 w 1108530"/>
              <a:gd name="connsiteY55" fmla="*/ 115462 h 279939"/>
              <a:gd name="connsiteX56" fmla="*/ 990099 w 1108530"/>
              <a:gd name="connsiteY56" fmla="*/ 139970 h 279939"/>
              <a:gd name="connsiteX57" fmla="*/ 965591 w 1108530"/>
              <a:gd name="connsiteY57" fmla="*/ 164478 h 279939"/>
              <a:gd name="connsiteX58" fmla="*/ 941082 w 1108530"/>
              <a:gd name="connsiteY58" fmla="*/ 139970 h 279939"/>
              <a:gd name="connsiteX59" fmla="*/ 965591 w 1108530"/>
              <a:gd name="connsiteY59" fmla="*/ 115462 h 279939"/>
              <a:gd name="connsiteX60" fmla="*/ 847159 w 1108530"/>
              <a:gd name="connsiteY60" fmla="*/ 115462 h 279939"/>
              <a:gd name="connsiteX61" fmla="*/ 871667 w 1108530"/>
              <a:gd name="connsiteY61" fmla="*/ 139970 h 279939"/>
              <a:gd name="connsiteX62" fmla="*/ 847159 w 1108530"/>
              <a:gd name="connsiteY62" fmla="*/ 164478 h 279939"/>
              <a:gd name="connsiteX63" fmla="*/ 822651 w 1108530"/>
              <a:gd name="connsiteY63" fmla="*/ 139970 h 279939"/>
              <a:gd name="connsiteX64" fmla="*/ 847159 w 1108530"/>
              <a:gd name="connsiteY64" fmla="*/ 115462 h 279939"/>
              <a:gd name="connsiteX65" fmla="*/ 728727 w 1108530"/>
              <a:gd name="connsiteY65" fmla="*/ 115462 h 279939"/>
              <a:gd name="connsiteX66" fmla="*/ 753235 w 1108530"/>
              <a:gd name="connsiteY66" fmla="*/ 139970 h 279939"/>
              <a:gd name="connsiteX67" fmla="*/ 728727 w 1108530"/>
              <a:gd name="connsiteY67" fmla="*/ 164478 h 279939"/>
              <a:gd name="connsiteX68" fmla="*/ 704219 w 1108530"/>
              <a:gd name="connsiteY68" fmla="*/ 139970 h 279939"/>
              <a:gd name="connsiteX69" fmla="*/ 728727 w 1108530"/>
              <a:gd name="connsiteY69" fmla="*/ 115462 h 279939"/>
              <a:gd name="connsiteX70" fmla="*/ 610295 w 1108530"/>
              <a:gd name="connsiteY70" fmla="*/ 115462 h 279939"/>
              <a:gd name="connsiteX71" fmla="*/ 634803 w 1108530"/>
              <a:gd name="connsiteY71" fmla="*/ 139970 h 279939"/>
              <a:gd name="connsiteX72" fmla="*/ 610295 w 1108530"/>
              <a:gd name="connsiteY72" fmla="*/ 164478 h 279939"/>
              <a:gd name="connsiteX73" fmla="*/ 585787 w 1108530"/>
              <a:gd name="connsiteY73" fmla="*/ 139970 h 279939"/>
              <a:gd name="connsiteX74" fmla="*/ 610295 w 1108530"/>
              <a:gd name="connsiteY74" fmla="*/ 115462 h 279939"/>
              <a:gd name="connsiteX75" fmla="*/ 498235 w 1108530"/>
              <a:gd name="connsiteY75" fmla="*/ 115462 h 279939"/>
              <a:gd name="connsiteX76" fmla="*/ 522743 w 1108530"/>
              <a:gd name="connsiteY76" fmla="*/ 139970 h 279939"/>
              <a:gd name="connsiteX77" fmla="*/ 498235 w 1108530"/>
              <a:gd name="connsiteY77" fmla="*/ 164478 h 279939"/>
              <a:gd name="connsiteX78" fmla="*/ 473727 w 1108530"/>
              <a:gd name="connsiteY78" fmla="*/ 139970 h 279939"/>
              <a:gd name="connsiteX79" fmla="*/ 498235 w 1108530"/>
              <a:gd name="connsiteY79" fmla="*/ 115462 h 279939"/>
              <a:gd name="connsiteX80" fmla="*/ 379803 w 1108530"/>
              <a:gd name="connsiteY80" fmla="*/ 115462 h 279939"/>
              <a:gd name="connsiteX81" fmla="*/ 404311 w 1108530"/>
              <a:gd name="connsiteY81" fmla="*/ 139970 h 279939"/>
              <a:gd name="connsiteX82" fmla="*/ 379803 w 1108530"/>
              <a:gd name="connsiteY82" fmla="*/ 164478 h 279939"/>
              <a:gd name="connsiteX83" fmla="*/ 355295 w 1108530"/>
              <a:gd name="connsiteY83" fmla="*/ 139970 h 279939"/>
              <a:gd name="connsiteX84" fmla="*/ 379803 w 1108530"/>
              <a:gd name="connsiteY84" fmla="*/ 115462 h 279939"/>
              <a:gd name="connsiteX85" fmla="*/ 261372 w 1108530"/>
              <a:gd name="connsiteY85" fmla="*/ 115462 h 279939"/>
              <a:gd name="connsiteX86" fmla="*/ 285880 w 1108530"/>
              <a:gd name="connsiteY86" fmla="*/ 139970 h 279939"/>
              <a:gd name="connsiteX87" fmla="*/ 261372 w 1108530"/>
              <a:gd name="connsiteY87" fmla="*/ 164478 h 279939"/>
              <a:gd name="connsiteX88" fmla="*/ 236863 w 1108530"/>
              <a:gd name="connsiteY88" fmla="*/ 139970 h 279939"/>
              <a:gd name="connsiteX89" fmla="*/ 261372 w 1108530"/>
              <a:gd name="connsiteY89" fmla="*/ 115462 h 279939"/>
              <a:gd name="connsiteX90" fmla="*/ 142940 w 1108530"/>
              <a:gd name="connsiteY90" fmla="*/ 115462 h 279939"/>
              <a:gd name="connsiteX91" fmla="*/ 167448 w 1108530"/>
              <a:gd name="connsiteY91" fmla="*/ 139970 h 279939"/>
              <a:gd name="connsiteX92" fmla="*/ 142940 w 1108530"/>
              <a:gd name="connsiteY92" fmla="*/ 164478 h 279939"/>
              <a:gd name="connsiteX93" fmla="*/ 118432 w 1108530"/>
              <a:gd name="connsiteY93" fmla="*/ 139970 h 279939"/>
              <a:gd name="connsiteX94" fmla="*/ 142940 w 1108530"/>
              <a:gd name="connsiteY94" fmla="*/ 115462 h 279939"/>
              <a:gd name="connsiteX95" fmla="*/ 24508 w 1108530"/>
              <a:gd name="connsiteY95" fmla="*/ 115462 h 279939"/>
              <a:gd name="connsiteX96" fmla="*/ 49016 w 1108530"/>
              <a:gd name="connsiteY96" fmla="*/ 139970 h 279939"/>
              <a:gd name="connsiteX97" fmla="*/ 24508 w 1108530"/>
              <a:gd name="connsiteY97" fmla="*/ 164478 h 279939"/>
              <a:gd name="connsiteX98" fmla="*/ 0 w 1108530"/>
              <a:gd name="connsiteY98" fmla="*/ 139970 h 279939"/>
              <a:gd name="connsiteX99" fmla="*/ 24508 w 1108530"/>
              <a:gd name="connsiteY99" fmla="*/ 115462 h 279939"/>
              <a:gd name="connsiteX100" fmla="*/ 1084022 w 1108530"/>
              <a:gd name="connsiteY100" fmla="*/ 0 h 279939"/>
              <a:gd name="connsiteX101" fmla="*/ 1108530 w 1108530"/>
              <a:gd name="connsiteY101" fmla="*/ 24508 h 279939"/>
              <a:gd name="connsiteX102" fmla="*/ 1084022 w 1108530"/>
              <a:gd name="connsiteY102" fmla="*/ 49016 h 279939"/>
              <a:gd name="connsiteX103" fmla="*/ 1059514 w 1108530"/>
              <a:gd name="connsiteY103" fmla="*/ 24508 h 279939"/>
              <a:gd name="connsiteX104" fmla="*/ 1084022 w 1108530"/>
              <a:gd name="connsiteY104" fmla="*/ 0 h 279939"/>
              <a:gd name="connsiteX105" fmla="*/ 965591 w 1108530"/>
              <a:gd name="connsiteY105" fmla="*/ 0 h 279939"/>
              <a:gd name="connsiteX106" fmla="*/ 990099 w 1108530"/>
              <a:gd name="connsiteY106" fmla="*/ 24508 h 279939"/>
              <a:gd name="connsiteX107" fmla="*/ 965591 w 1108530"/>
              <a:gd name="connsiteY107" fmla="*/ 49016 h 279939"/>
              <a:gd name="connsiteX108" fmla="*/ 941082 w 1108530"/>
              <a:gd name="connsiteY108" fmla="*/ 24508 h 279939"/>
              <a:gd name="connsiteX109" fmla="*/ 965591 w 1108530"/>
              <a:gd name="connsiteY109" fmla="*/ 0 h 279939"/>
              <a:gd name="connsiteX110" fmla="*/ 847159 w 1108530"/>
              <a:gd name="connsiteY110" fmla="*/ 0 h 279939"/>
              <a:gd name="connsiteX111" fmla="*/ 871667 w 1108530"/>
              <a:gd name="connsiteY111" fmla="*/ 24508 h 279939"/>
              <a:gd name="connsiteX112" fmla="*/ 847159 w 1108530"/>
              <a:gd name="connsiteY112" fmla="*/ 49016 h 279939"/>
              <a:gd name="connsiteX113" fmla="*/ 822651 w 1108530"/>
              <a:gd name="connsiteY113" fmla="*/ 24508 h 279939"/>
              <a:gd name="connsiteX114" fmla="*/ 847159 w 1108530"/>
              <a:gd name="connsiteY114" fmla="*/ 0 h 279939"/>
              <a:gd name="connsiteX115" fmla="*/ 728727 w 1108530"/>
              <a:gd name="connsiteY115" fmla="*/ 0 h 279939"/>
              <a:gd name="connsiteX116" fmla="*/ 753235 w 1108530"/>
              <a:gd name="connsiteY116" fmla="*/ 24508 h 279939"/>
              <a:gd name="connsiteX117" fmla="*/ 728727 w 1108530"/>
              <a:gd name="connsiteY117" fmla="*/ 49016 h 279939"/>
              <a:gd name="connsiteX118" fmla="*/ 704219 w 1108530"/>
              <a:gd name="connsiteY118" fmla="*/ 24508 h 279939"/>
              <a:gd name="connsiteX119" fmla="*/ 728727 w 1108530"/>
              <a:gd name="connsiteY119" fmla="*/ 0 h 279939"/>
              <a:gd name="connsiteX120" fmla="*/ 610295 w 1108530"/>
              <a:gd name="connsiteY120" fmla="*/ 0 h 279939"/>
              <a:gd name="connsiteX121" fmla="*/ 634803 w 1108530"/>
              <a:gd name="connsiteY121" fmla="*/ 24508 h 279939"/>
              <a:gd name="connsiteX122" fmla="*/ 610295 w 1108530"/>
              <a:gd name="connsiteY122" fmla="*/ 49016 h 279939"/>
              <a:gd name="connsiteX123" fmla="*/ 585787 w 1108530"/>
              <a:gd name="connsiteY123" fmla="*/ 24508 h 279939"/>
              <a:gd name="connsiteX124" fmla="*/ 610295 w 1108530"/>
              <a:gd name="connsiteY124" fmla="*/ 0 h 279939"/>
              <a:gd name="connsiteX125" fmla="*/ 498235 w 1108530"/>
              <a:gd name="connsiteY125" fmla="*/ 0 h 279939"/>
              <a:gd name="connsiteX126" fmla="*/ 522743 w 1108530"/>
              <a:gd name="connsiteY126" fmla="*/ 24508 h 279939"/>
              <a:gd name="connsiteX127" fmla="*/ 498235 w 1108530"/>
              <a:gd name="connsiteY127" fmla="*/ 49016 h 279939"/>
              <a:gd name="connsiteX128" fmla="*/ 473727 w 1108530"/>
              <a:gd name="connsiteY128" fmla="*/ 24508 h 279939"/>
              <a:gd name="connsiteX129" fmla="*/ 498235 w 1108530"/>
              <a:gd name="connsiteY129" fmla="*/ 0 h 279939"/>
              <a:gd name="connsiteX130" fmla="*/ 379803 w 1108530"/>
              <a:gd name="connsiteY130" fmla="*/ 0 h 279939"/>
              <a:gd name="connsiteX131" fmla="*/ 404311 w 1108530"/>
              <a:gd name="connsiteY131" fmla="*/ 24508 h 279939"/>
              <a:gd name="connsiteX132" fmla="*/ 379803 w 1108530"/>
              <a:gd name="connsiteY132" fmla="*/ 49016 h 279939"/>
              <a:gd name="connsiteX133" fmla="*/ 355295 w 1108530"/>
              <a:gd name="connsiteY133" fmla="*/ 24508 h 279939"/>
              <a:gd name="connsiteX134" fmla="*/ 379803 w 1108530"/>
              <a:gd name="connsiteY134" fmla="*/ 0 h 279939"/>
              <a:gd name="connsiteX135" fmla="*/ 261372 w 1108530"/>
              <a:gd name="connsiteY135" fmla="*/ 0 h 279939"/>
              <a:gd name="connsiteX136" fmla="*/ 285880 w 1108530"/>
              <a:gd name="connsiteY136" fmla="*/ 24508 h 279939"/>
              <a:gd name="connsiteX137" fmla="*/ 261372 w 1108530"/>
              <a:gd name="connsiteY137" fmla="*/ 49016 h 279939"/>
              <a:gd name="connsiteX138" fmla="*/ 236863 w 1108530"/>
              <a:gd name="connsiteY138" fmla="*/ 24508 h 279939"/>
              <a:gd name="connsiteX139" fmla="*/ 261372 w 1108530"/>
              <a:gd name="connsiteY139" fmla="*/ 0 h 279939"/>
              <a:gd name="connsiteX140" fmla="*/ 142940 w 1108530"/>
              <a:gd name="connsiteY140" fmla="*/ 0 h 279939"/>
              <a:gd name="connsiteX141" fmla="*/ 167448 w 1108530"/>
              <a:gd name="connsiteY141" fmla="*/ 24508 h 279939"/>
              <a:gd name="connsiteX142" fmla="*/ 142940 w 1108530"/>
              <a:gd name="connsiteY142" fmla="*/ 49016 h 279939"/>
              <a:gd name="connsiteX143" fmla="*/ 118432 w 1108530"/>
              <a:gd name="connsiteY143" fmla="*/ 24508 h 279939"/>
              <a:gd name="connsiteX144" fmla="*/ 142940 w 1108530"/>
              <a:gd name="connsiteY144" fmla="*/ 0 h 279939"/>
              <a:gd name="connsiteX145" fmla="*/ 24508 w 1108530"/>
              <a:gd name="connsiteY145" fmla="*/ 0 h 279939"/>
              <a:gd name="connsiteX146" fmla="*/ 49016 w 1108530"/>
              <a:gd name="connsiteY146" fmla="*/ 24508 h 279939"/>
              <a:gd name="connsiteX147" fmla="*/ 24508 w 1108530"/>
              <a:gd name="connsiteY147" fmla="*/ 49016 h 279939"/>
              <a:gd name="connsiteX148" fmla="*/ 0 w 1108530"/>
              <a:gd name="connsiteY148" fmla="*/ 24508 h 279939"/>
              <a:gd name="connsiteX149" fmla="*/ 24508 w 1108530"/>
              <a:gd name="connsiteY149" fmla="*/ 0 h 279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1108530" h="279939">
                <a:moveTo>
                  <a:pt x="1084022" y="230923"/>
                </a:moveTo>
                <a:cubicBezTo>
                  <a:pt x="1097558" y="230923"/>
                  <a:pt x="1108530" y="241895"/>
                  <a:pt x="1108530" y="255431"/>
                </a:cubicBezTo>
                <a:cubicBezTo>
                  <a:pt x="1108530" y="268967"/>
                  <a:pt x="1097558" y="279939"/>
                  <a:pt x="1084022" y="279939"/>
                </a:cubicBezTo>
                <a:cubicBezTo>
                  <a:pt x="1070486" y="279939"/>
                  <a:pt x="1059514" y="268967"/>
                  <a:pt x="1059514" y="255431"/>
                </a:cubicBezTo>
                <a:cubicBezTo>
                  <a:pt x="1059514" y="241895"/>
                  <a:pt x="1070486" y="230923"/>
                  <a:pt x="1084022" y="230923"/>
                </a:cubicBezTo>
                <a:close/>
                <a:moveTo>
                  <a:pt x="965591" y="230923"/>
                </a:moveTo>
                <a:cubicBezTo>
                  <a:pt x="979126" y="230923"/>
                  <a:pt x="990099" y="241895"/>
                  <a:pt x="990099" y="255431"/>
                </a:cubicBezTo>
                <a:cubicBezTo>
                  <a:pt x="990099" y="268967"/>
                  <a:pt x="979126" y="279939"/>
                  <a:pt x="965591" y="279939"/>
                </a:cubicBezTo>
                <a:cubicBezTo>
                  <a:pt x="952055" y="279939"/>
                  <a:pt x="941082" y="268967"/>
                  <a:pt x="941082" y="255431"/>
                </a:cubicBezTo>
                <a:cubicBezTo>
                  <a:pt x="941082" y="241895"/>
                  <a:pt x="952055" y="230923"/>
                  <a:pt x="965591" y="230923"/>
                </a:cubicBezTo>
                <a:close/>
                <a:moveTo>
                  <a:pt x="847159" y="230923"/>
                </a:moveTo>
                <a:cubicBezTo>
                  <a:pt x="860694" y="230923"/>
                  <a:pt x="871667" y="241895"/>
                  <a:pt x="871667" y="255431"/>
                </a:cubicBezTo>
                <a:cubicBezTo>
                  <a:pt x="871667" y="268967"/>
                  <a:pt x="860694" y="279939"/>
                  <a:pt x="847159" y="279939"/>
                </a:cubicBezTo>
                <a:cubicBezTo>
                  <a:pt x="833623" y="279939"/>
                  <a:pt x="822651" y="268967"/>
                  <a:pt x="822651" y="255431"/>
                </a:cubicBezTo>
                <a:cubicBezTo>
                  <a:pt x="822651" y="241895"/>
                  <a:pt x="833623" y="230923"/>
                  <a:pt x="847159" y="230923"/>
                </a:cubicBezTo>
                <a:close/>
                <a:moveTo>
                  <a:pt x="728727" y="230923"/>
                </a:moveTo>
                <a:cubicBezTo>
                  <a:pt x="742263" y="230923"/>
                  <a:pt x="753235" y="241895"/>
                  <a:pt x="753235" y="255431"/>
                </a:cubicBezTo>
                <a:cubicBezTo>
                  <a:pt x="753235" y="268967"/>
                  <a:pt x="742263" y="279939"/>
                  <a:pt x="728727" y="279939"/>
                </a:cubicBezTo>
                <a:cubicBezTo>
                  <a:pt x="715191" y="279939"/>
                  <a:pt x="704219" y="268967"/>
                  <a:pt x="704219" y="255431"/>
                </a:cubicBezTo>
                <a:cubicBezTo>
                  <a:pt x="704219" y="241895"/>
                  <a:pt x="715191" y="230923"/>
                  <a:pt x="728727" y="230923"/>
                </a:cubicBezTo>
                <a:close/>
                <a:moveTo>
                  <a:pt x="610295" y="230923"/>
                </a:moveTo>
                <a:cubicBezTo>
                  <a:pt x="623831" y="230923"/>
                  <a:pt x="634803" y="241895"/>
                  <a:pt x="634803" y="255431"/>
                </a:cubicBezTo>
                <a:cubicBezTo>
                  <a:pt x="634803" y="268967"/>
                  <a:pt x="623831" y="279939"/>
                  <a:pt x="610295" y="279939"/>
                </a:cubicBezTo>
                <a:cubicBezTo>
                  <a:pt x="596759" y="279939"/>
                  <a:pt x="585787" y="268967"/>
                  <a:pt x="585787" y="255431"/>
                </a:cubicBezTo>
                <a:cubicBezTo>
                  <a:pt x="585787" y="241895"/>
                  <a:pt x="596759" y="230923"/>
                  <a:pt x="610295" y="230923"/>
                </a:cubicBezTo>
                <a:close/>
                <a:moveTo>
                  <a:pt x="498235" y="230923"/>
                </a:moveTo>
                <a:cubicBezTo>
                  <a:pt x="511771" y="230923"/>
                  <a:pt x="522743" y="241895"/>
                  <a:pt x="522743" y="255431"/>
                </a:cubicBezTo>
                <a:cubicBezTo>
                  <a:pt x="522743" y="268967"/>
                  <a:pt x="511771" y="279939"/>
                  <a:pt x="498235" y="279939"/>
                </a:cubicBezTo>
                <a:cubicBezTo>
                  <a:pt x="484699" y="279939"/>
                  <a:pt x="473727" y="268967"/>
                  <a:pt x="473727" y="255431"/>
                </a:cubicBezTo>
                <a:cubicBezTo>
                  <a:pt x="473727" y="241895"/>
                  <a:pt x="484699" y="230923"/>
                  <a:pt x="498235" y="230923"/>
                </a:cubicBezTo>
                <a:close/>
                <a:moveTo>
                  <a:pt x="379803" y="230923"/>
                </a:moveTo>
                <a:cubicBezTo>
                  <a:pt x="393339" y="230923"/>
                  <a:pt x="404311" y="241895"/>
                  <a:pt x="404311" y="255431"/>
                </a:cubicBezTo>
                <a:cubicBezTo>
                  <a:pt x="404311" y="268967"/>
                  <a:pt x="393339" y="279939"/>
                  <a:pt x="379803" y="279939"/>
                </a:cubicBezTo>
                <a:cubicBezTo>
                  <a:pt x="366268" y="279939"/>
                  <a:pt x="355295" y="268967"/>
                  <a:pt x="355295" y="255431"/>
                </a:cubicBezTo>
                <a:cubicBezTo>
                  <a:pt x="355295" y="241895"/>
                  <a:pt x="366268" y="230923"/>
                  <a:pt x="379803" y="230923"/>
                </a:cubicBezTo>
                <a:close/>
                <a:moveTo>
                  <a:pt x="261372" y="230923"/>
                </a:moveTo>
                <a:cubicBezTo>
                  <a:pt x="274907" y="230923"/>
                  <a:pt x="285880" y="241895"/>
                  <a:pt x="285880" y="255431"/>
                </a:cubicBezTo>
                <a:cubicBezTo>
                  <a:pt x="285880" y="268967"/>
                  <a:pt x="274907" y="279939"/>
                  <a:pt x="261372" y="279939"/>
                </a:cubicBezTo>
                <a:cubicBezTo>
                  <a:pt x="247836" y="279939"/>
                  <a:pt x="236863" y="268967"/>
                  <a:pt x="236863" y="255431"/>
                </a:cubicBezTo>
                <a:cubicBezTo>
                  <a:pt x="236863" y="241895"/>
                  <a:pt x="247836" y="230923"/>
                  <a:pt x="261372" y="230923"/>
                </a:cubicBezTo>
                <a:close/>
                <a:moveTo>
                  <a:pt x="142940" y="230923"/>
                </a:moveTo>
                <a:cubicBezTo>
                  <a:pt x="156475" y="230923"/>
                  <a:pt x="167448" y="241895"/>
                  <a:pt x="167448" y="255431"/>
                </a:cubicBezTo>
                <a:cubicBezTo>
                  <a:pt x="167448" y="268967"/>
                  <a:pt x="156475" y="279939"/>
                  <a:pt x="142940" y="279939"/>
                </a:cubicBezTo>
                <a:cubicBezTo>
                  <a:pt x="129404" y="279939"/>
                  <a:pt x="118432" y="268967"/>
                  <a:pt x="118432" y="255431"/>
                </a:cubicBezTo>
                <a:cubicBezTo>
                  <a:pt x="118432" y="241895"/>
                  <a:pt x="129404" y="230923"/>
                  <a:pt x="142940" y="230923"/>
                </a:cubicBezTo>
                <a:close/>
                <a:moveTo>
                  <a:pt x="24508" y="230923"/>
                </a:moveTo>
                <a:cubicBezTo>
                  <a:pt x="38044" y="230923"/>
                  <a:pt x="49016" y="241895"/>
                  <a:pt x="49016" y="255431"/>
                </a:cubicBezTo>
                <a:cubicBezTo>
                  <a:pt x="49016" y="268967"/>
                  <a:pt x="38044" y="279939"/>
                  <a:pt x="24508" y="279939"/>
                </a:cubicBezTo>
                <a:cubicBezTo>
                  <a:pt x="10972" y="279939"/>
                  <a:pt x="0" y="268967"/>
                  <a:pt x="0" y="255431"/>
                </a:cubicBezTo>
                <a:cubicBezTo>
                  <a:pt x="0" y="241895"/>
                  <a:pt x="10972" y="230923"/>
                  <a:pt x="24508" y="230923"/>
                </a:cubicBezTo>
                <a:close/>
                <a:moveTo>
                  <a:pt x="1084022" y="115462"/>
                </a:moveTo>
                <a:cubicBezTo>
                  <a:pt x="1097558" y="115462"/>
                  <a:pt x="1108530" y="126434"/>
                  <a:pt x="1108530" y="139970"/>
                </a:cubicBezTo>
                <a:cubicBezTo>
                  <a:pt x="1108530" y="153505"/>
                  <a:pt x="1097558" y="164478"/>
                  <a:pt x="1084022" y="164478"/>
                </a:cubicBezTo>
                <a:cubicBezTo>
                  <a:pt x="1070486" y="164478"/>
                  <a:pt x="1059514" y="153505"/>
                  <a:pt x="1059514" y="139970"/>
                </a:cubicBezTo>
                <a:cubicBezTo>
                  <a:pt x="1059514" y="126434"/>
                  <a:pt x="1070486" y="115462"/>
                  <a:pt x="1084022" y="115462"/>
                </a:cubicBezTo>
                <a:close/>
                <a:moveTo>
                  <a:pt x="965591" y="115462"/>
                </a:moveTo>
                <a:cubicBezTo>
                  <a:pt x="979126" y="115462"/>
                  <a:pt x="990099" y="126434"/>
                  <a:pt x="990099" y="139970"/>
                </a:cubicBezTo>
                <a:cubicBezTo>
                  <a:pt x="990099" y="153505"/>
                  <a:pt x="979126" y="164478"/>
                  <a:pt x="965591" y="164478"/>
                </a:cubicBezTo>
                <a:cubicBezTo>
                  <a:pt x="952055" y="164478"/>
                  <a:pt x="941082" y="153505"/>
                  <a:pt x="941082" y="139970"/>
                </a:cubicBezTo>
                <a:cubicBezTo>
                  <a:pt x="941082" y="126434"/>
                  <a:pt x="952055" y="115462"/>
                  <a:pt x="965591" y="115462"/>
                </a:cubicBezTo>
                <a:close/>
                <a:moveTo>
                  <a:pt x="847159" y="115462"/>
                </a:moveTo>
                <a:cubicBezTo>
                  <a:pt x="860694" y="115462"/>
                  <a:pt x="871667" y="126434"/>
                  <a:pt x="871667" y="139970"/>
                </a:cubicBezTo>
                <a:cubicBezTo>
                  <a:pt x="871667" y="153505"/>
                  <a:pt x="860694" y="164478"/>
                  <a:pt x="847159" y="164478"/>
                </a:cubicBezTo>
                <a:cubicBezTo>
                  <a:pt x="833623" y="164478"/>
                  <a:pt x="822651" y="153505"/>
                  <a:pt x="822651" y="139970"/>
                </a:cubicBezTo>
                <a:cubicBezTo>
                  <a:pt x="822651" y="126434"/>
                  <a:pt x="833623" y="115462"/>
                  <a:pt x="847159" y="115462"/>
                </a:cubicBezTo>
                <a:close/>
                <a:moveTo>
                  <a:pt x="728727" y="115462"/>
                </a:moveTo>
                <a:cubicBezTo>
                  <a:pt x="742263" y="115462"/>
                  <a:pt x="753235" y="126434"/>
                  <a:pt x="753235" y="139970"/>
                </a:cubicBezTo>
                <a:cubicBezTo>
                  <a:pt x="753235" y="153505"/>
                  <a:pt x="742263" y="164478"/>
                  <a:pt x="728727" y="164478"/>
                </a:cubicBezTo>
                <a:cubicBezTo>
                  <a:pt x="715191" y="164478"/>
                  <a:pt x="704219" y="153505"/>
                  <a:pt x="704219" y="139970"/>
                </a:cubicBezTo>
                <a:cubicBezTo>
                  <a:pt x="704219" y="126434"/>
                  <a:pt x="715191" y="115462"/>
                  <a:pt x="728727" y="115462"/>
                </a:cubicBezTo>
                <a:close/>
                <a:moveTo>
                  <a:pt x="610295" y="115462"/>
                </a:moveTo>
                <a:cubicBezTo>
                  <a:pt x="623831" y="115462"/>
                  <a:pt x="634803" y="126434"/>
                  <a:pt x="634803" y="139970"/>
                </a:cubicBezTo>
                <a:cubicBezTo>
                  <a:pt x="634803" y="153505"/>
                  <a:pt x="623831" y="164478"/>
                  <a:pt x="610295" y="164478"/>
                </a:cubicBezTo>
                <a:cubicBezTo>
                  <a:pt x="596759" y="164478"/>
                  <a:pt x="585787" y="153505"/>
                  <a:pt x="585787" y="139970"/>
                </a:cubicBezTo>
                <a:cubicBezTo>
                  <a:pt x="585787" y="126434"/>
                  <a:pt x="596759" y="115462"/>
                  <a:pt x="610295" y="115462"/>
                </a:cubicBezTo>
                <a:close/>
                <a:moveTo>
                  <a:pt x="498235" y="115462"/>
                </a:moveTo>
                <a:cubicBezTo>
                  <a:pt x="511771" y="115462"/>
                  <a:pt x="522743" y="126434"/>
                  <a:pt x="522743" y="139970"/>
                </a:cubicBezTo>
                <a:cubicBezTo>
                  <a:pt x="522743" y="153505"/>
                  <a:pt x="511771" y="164478"/>
                  <a:pt x="498235" y="164478"/>
                </a:cubicBezTo>
                <a:cubicBezTo>
                  <a:pt x="484699" y="164478"/>
                  <a:pt x="473727" y="153505"/>
                  <a:pt x="473727" y="139970"/>
                </a:cubicBezTo>
                <a:cubicBezTo>
                  <a:pt x="473727" y="126434"/>
                  <a:pt x="484699" y="115462"/>
                  <a:pt x="498235" y="115462"/>
                </a:cubicBezTo>
                <a:close/>
                <a:moveTo>
                  <a:pt x="379803" y="115462"/>
                </a:moveTo>
                <a:cubicBezTo>
                  <a:pt x="393339" y="115462"/>
                  <a:pt x="404311" y="126434"/>
                  <a:pt x="404311" y="139970"/>
                </a:cubicBezTo>
                <a:cubicBezTo>
                  <a:pt x="404311" y="153505"/>
                  <a:pt x="393339" y="164478"/>
                  <a:pt x="379803" y="164478"/>
                </a:cubicBezTo>
                <a:cubicBezTo>
                  <a:pt x="366268" y="164478"/>
                  <a:pt x="355295" y="153505"/>
                  <a:pt x="355295" y="139970"/>
                </a:cubicBezTo>
                <a:cubicBezTo>
                  <a:pt x="355295" y="126434"/>
                  <a:pt x="366268" y="115462"/>
                  <a:pt x="379803" y="115462"/>
                </a:cubicBezTo>
                <a:close/>
                <a:moveTo>
                  <a:pt x="261372" y="115462"/>
                </a:moveTo>
                <a:cubicBezTo>
                  <a:pt x="274907" y="115462"/>
                  <a:pt x="285880" y="126434"/>
                  <a:pt x="285880" y="139970"/>
                </a:cubicBezTo>
                <a:cubicBezTo>
                  <a:pt x="285880" y="153505"/>
                  <a:pt x="274907" y="164478"/>
                  <a:pt x="261372" y="164478"/>
                </a:cubicBezTo>
                <a:cubicBezTo>
                  <a:pt x="247836" y="164478"/>
                  <a:pt x="236863" y="153505"/>
                  <a:pt x="236863" y="139970"/>
                </a:cubicBezTo>
                <a:cubicBezTo>
                  <a:pt x="236863" y="126434"/>
                  <a:pt x="247836" y="115462"/>
                  <a:pt x="261372" y="115462"/>
                </a:cubicBezTo>
                <a:close/>
                <a:moveTo>
                  <a:pt x="142940" y="115462"/>
                </a:moveTo>
                <a:cubicBezTo>
                  <a:pt x="156475" y="115462"/>
                  <a:pt x="167448" y="126434"/>
                  <a:pt x="167448" y="139970"/>
                </a:cubicBezTo>
                <a:cubicBezTo>
                  <a:pt x="167448" y="153505"/>
                  <a:pt x="156475" y="164478"/>
                  <a:pt x="142940" y="164478"/>
                </a:cubicBezTo>
                <a:cubicBezTo>
                  <a:pt x="129404" y="164478"/>
                  <a:pt x="118432" y="153505"/>
                  <a:pt x="118432" y="139970"/>
                </a:cubicBezTo>
                <a:cubicBezTo>
                  <a:pt x="118432" y="126434"/>
                  <a:pt x="129404" y="115462"/>
                  <a:pt x="142940" y="115462"/>
                </a:cubicBezTo>
                <a:close/>
                <a:moveTo>
                  <a:pt x="24508" y="115462"/>
                </a:moveTo>
                <a:cubicBezTo>
                  <a:pt x="38044" y="115462"/>
                  <a:pt x="49016" y="126434"/>
                  <a:pt x="49016" y="139970"/>
                </a:cubicBezTo>
                <a:cubicBezTo>
                  <a:pt x="49016" y="153505"/>
                  <a:pt x="38044" y="164478"/>
                  <a:pt x="24508" y="164478"/>
                </a:cubicBezTo>
                <a:cubicBezTo>
                  <a:pt x="10972" y="164478"/>
                  <a:pt x="0" y="153505"/>
                  <a:pt x="0" y="139970"/>
                </a:cubicBezTo>
                <a:cubicBezTo>
                  <a:pt x="0" y="126434"/>
                  <a:pt x="10972" y="115462"/>
                  <a:pt x="24508" y="115462"/>
                </a:cubicBezTo>
                <a:close/>
                <a:moveTo>
                  <a:pt x="1084022" y="0"/>
                </a:moveTo>
                <a:cubicBezTo>
                  <a:pt x="1097558" y="0"/>
                  <a:pt x="1108530" y="10973"/>
                  <a:pt x="1108530" y="24508"/>
                </a:cubicBezTo>
                <a:cubicBezTo>
                  <a:pt x="1108530" y="38044"/>
                  <a:pt x="1097558" y="49016"/>
                  <a:pt x="1084022" y="49016"/>
                </a:cubicBezTo>
                <a:cubicBezTo>
                  <a:pt x="1070486" y="49016"/>
                  <a:pt x="1059514" y="38044"/>
                  <a:pt x="1059514" y="24508"/>
                </a:cubicBezTo>
                <a:cubicBezTo>
                  <a:pt x="1059514" y="10973"/>
                  <a:pt x="1070486" y="0"/>
                  <a:pt x="1084022" y="0"/>
                </a:cubicBezTo>
                <a:close/>
                <a:moveTo>
                  <a:pt x="965591" y="0"/>
                </a:moveTo>
                <a:cubicBezTo>
                  <a:pt x="979126" y="0"/>
                  <a:pt x="990099" y="10973"/>
                  <a:pt x="990099" y="24508"/>
                </a:cubicBezTo>
                <a:cubicBezTo>
                  <a:pt x="990099" y="38044"/>
                  <a:pt x="979126" y="49016"/>
                  <a:pt x="965591" y="49016"/>
                </a:cubicBezTo>
                <a:cubicBezTo>
                  <a:pt x="952055" y="49016"/>
                  <a:pt x="941082" y="38044"/>
                  <a:pt x="941082" y="24508"/>
                </a:cubicBezTo>
                <a:cubicBezTo>
                  <a:pt x="941082" y="10973"/>
                  <a:pt x="952055" y="0"/>
                  <a:pt x="965591" y="0"/>
                </a:cubicBezTo>
                <a:close/>
                <a:moveTo>
                  <a:pt x="847159" y="0"/>
                </a:moveTo>
                <a:cubicBezTo>
                  <a:pt x="860694" y="0"/>
                  <a:pt x="871667" y="10973"/>
                  <a:pt x="871667" y="24508"/>
                </a:cubicBezTo>
                <a:cubicBezTo>
                  <a:pt x="871667" y="38044"/>
                  <a:pt x="860694" y="49016"/>
                  <a:pt x="847159" y="49016"/>
                </a:cubicBezTo>
                <a:cubicBezTo>
                  <a:pt x="833623" y="49016"/>
                  <a:pt x="822651" y="38044"/>
                  <a:pt x="822651" y="24508"/>
                </a:cubicBezTo>
                <a:cubicBezTo>
                  <a:pt x="822651" y="10973"/>
                  <a:pt x="833623" y="0"/>
                  <a:pt x="847159" y="0"/>
                </a:cubicBezTo>
                <a:close/>
                <a:moveTo>
                  <a:pt x="728727" y="0"/>
                </a:moveTo>
                <a:cubicBezTo>
                  <a:pt x="742263" y="0"/>
                  <a:pt x="753235" y="10973"/>
                  <a:pt x="753235" y="24508"/>
                </a:cubicBezTo>
                <a:cubicBezTo>
                  <a:pt x="753235" y="38044"/>
                  <a:pt x="742263" y="49016"/>
                  <a:pt x="728727" y="49016"/>
                </a:cubicBezTo>
                <a:cubicBezTo>
                  <a:pt x="715191" y="49016"/>
                  <a:pt x="704219" y="38044"/>
                  <a:pt x="704219" y="24508"/>
                </a:cubicBezTo>
                <a:cubicBezTo>
                  <a:pt x="704219" y="10973"/>
                  <a:pt x="715191" y="0"/>
                  <a:pt x="728727" y="0"/>
                </a:cubicBezTo>
                <a:close/>
                <a:moveTo>
                  <a:pt x="610295" y="0"/>
                </a:moveTo>
                <a:cubicBezTo>
                  <a:pt x="623831" y="0"/>
                  <a:pt x="634803" y="10973"/>
                  <a:pt x="634803" y="24508"/>
                </a:cubicBezTo>
                <a:cubicBezTo>
                  <a:pt x="634803" y="38044"/>
                  <a:pt x="623831" y="49016"/>
                  <a:pt x="610295" y="49016"/>
                </a:cubicBezTo>
                <a:cubicBezTo>
                  <a:pt x="596759" y="49016"/>
                  <a:pt x="585787" y="38044"/>
                  <a:pt x="585787" y="24508"/>
                </a:cubicBezTo>
                <a:cubicBezTo>
                  <a:pt x="585787" y="10973"/>
                  <a:pt x="596759" y="0"/>
                  <a:pt x="610295" y="0"/>
                </a:cubicBezTo>
                <a:close/>
                <a:moveTo>
                  <a:pt x="498235" y="0"/>
                </a:moveTo>
                <a:cubicBezTo>
                  <a:pt x="511771" y="0"/>
                  <a:pt x="522743" y="10973"/>
                  <a:pt x="522743" y="24508"/>
                </a:cubicBezTo>
                <a:cubicBezTo>
                  <a:pt x="522743" y="38044"/>
                  <a:pt x="511771" y="49016"/>
                  <a:pt x="498235" y="49016"/>
                </a:cubicBezTo>
                <a:cubicBezTo>
                  <a:pt x="484699" y="49016"/>
                  <a:pt x="473727" y="38044"/>
                  <a:pt x="473727" y="24508"/>
                </a:cubicBezTo>
                <a:cubicBezTo>
                  <a:pt x="473727" y="10973"/>
                  <a:pt x="484699" y="0"/>
                  <a:pt x="498235" y="0"/>
                </a:cubicBezTo>
                <a:close/>
                <a:moveTo>
                  <a:pt x="379803" y="0"/>
                </a:moveTo>
                <a:cubicBezTo>
                  <a:pt x="393339" y="0"/>
                  <a:pt x="404311" y="10973"/>
                  <a:pt x="404311" y="24508"/>
                </a:cubicBezTo>
                <a:cubicBezTo>
                  <a:pt x="404311" y="38044"/>
                  <a:pt x="393339" y="49016"/>
                  <a:pt x="379803" y="49016"/>
                </a:cubicBezTo>
                <a:cubicBezTo>
                  <a:pt x="366268" y="49016"/>
                  <a:pt x="355295" y="38044"/>
                  <a:pt x="355295" y="24508"/>
                </a:cubicBezTo>
                <a:cubicBezTo>
                  <a:pt x="355295" y="10973"/>
                  <a:pt x="366268" y="0"/>
                  <a:pt x="379803" y="0"/>
                </a:cubicBezTo>
                <a:close/>
                <a:moveTo>
                  <a:pt x="261372" y="0"/>
                </a:moveTo>
                <a:cubicBezTo>
                  <a:pt x="274907" y="0"/>
                  <a:pt x="285880" y="10973"/>
                  <a:pt x="285880" y="24508"/>
                </a:cubicBezTo>
                <a:cubicBezTo>
                  <a:pt x="285880" y="38044"/>
                  <a:pt x="274907" y="49016"/>
                  <a:pt x="261372" y="49016"/>
                </a:cubicBezTo>
                <a:cubicBezTo>
                  <a:pt x="247836" y="49016"/>
                  <a:pt x="236863" y="38044"/>
                  <a:pt x="236863" y="24508"/>
                </a:cubicBezTo>
                <a:cubicBezTo>
                  <a:pt x="236863" y="10973"/>
                  <a:pt x="247836" y="0"/>
                  <a:pt x="261372" y="0"/>
                </a:cubicBezTo>
                <a:close/>
                <a:moveTo>
                  <a:pt x="142940" y="0"/>
                </a:moveTo>
                <a:cubicBezTo>
                  <a:pt x="156475" y="0"/>
                  <a:pt x="167448" y="10973"/>
                  <a:pt x="167448" y="24508"/>
                </a:cubicBezTo>
                <a:cubicBezTo>
                  <a:pt x="167448" y="38044"/>
                  <a:pt x="156475" y="49016"/>
                  <a:pt x="142940" y="49016"/>
                </a:cubicBezTo>
                <a:cubicBezTo>
                  <a:pt x="129404" y="49016"/>
                  <a:pt x="118432" y="38044"/>
                  <a:pt x="118432" y="24508"/>
                </a:cubicBezTo>
                <a:cubicBezTo>
                  <a:pt x="118432" y="10973"/>
                  <a:pt x="129404" y="0"/>
                  <a:pt x="142940" y="0"/>
                </a:cubicBezTo>
                <a:close/>
                <a:moveTo>
                  <a:pt x="24508" y="0"/>
                </a:moveTo>
                <a:cubicBezTo>
                  <a:pt x="38044" y="0"/>
                  <a:pt x="49016" y="10973"/>
                  <a:pt x="49016" y="24508"/>
                </a:cubicBezTo>
                <a:cubicBezTo>
                  <a:pt x="49016" y="38044"/>
                  <a:pt x="38044" y="49016"/>
                  <a:pt x="24508" y="49016"/>
                </a:cubicBezTo>
                <a:cubicBezTo>
                  <a:pt x="10972" y="49016"/>
                  <a:pt x="0" y="38044"/>
                  <a:pt x="0" y="24508"/>
                </a:cubicBezTo>
                <a:cubicBezTo>
                  <a:pt x="0" y="10973"/>
                  <a:pt x="10972" y="0"/>
                  <a:pt x="24508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KSO_TEMPLATE" hidden="1"/>
          <p:cNvSpPr/>
          <p:nvPr userDrawn="1">
            <p:custDataLst>
              <p:tags r:id="rId20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tags" Target="../tags/tag98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4.xml"/><Relationship Id="rId4" Type="http://schemas.openxmlformats.org/officeDocument/2006/relationships/tags" Target="../tags/tag102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tags" Target="../tags/tag101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tags" Target="../tags/tag105.xml"/><Relationship Id="rId3" Type="http://schemas.openxmlformats.org/officeDocument/2006/relationships/image" Target="../media/image6.webp"/><Relationship Id="rId2" Type="http://schemas.openxmlformats.org/officeDocument/2006/relationships/tags" Target="../tags/tag104.xml"/><Relationship Id="rId1" Type="http://schemas.openxmlformats.org/officeDocument/2006/relationships/tags" Target="../tags/tag103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13.xml"/><Relationship Id="rId8" Type="http://schemas.openxmlformats.org/officeDocument/2006/relationships/tags" Target="../tags/tag112.xml"/><Relationship Id="rId7" Type="http://schemas.openxmlformats.org/officeDocument/2006/relationships/tags" Target="../tags/tag111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tags" Target="../tags/tag108.xml"/><Relationship Id="rId3" Type="http://schemas.openxmlformats.org/officeDocument/2006/relationships/image" Target="../media/image7.jpeg"/><Relationship Id="rId2" Type="http://schemas.openxmlformats.org/officeDocument/2006/relationships/tags" Target="../tags/tag107.xml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18.xml"/><Relationship Id="rId14" Type="http://schemas.openxmlformats.org/officeDocument/2006/relationships/tags" Target="../tags/tag117.xml"/><Relationship Id="rId13" Type="http://schemas.openxmlformats.org/officeDocument/2006/relationships/image" Target="../media/image8.png"/><Relationship Id="rId12" Type="http://schemas.openxmlformats.org/officeDocument/2006/relationships/tags" Target="../tags/tag116.xml"/><Relationship Id="rId11" Type="http://schemas.openxmlformats.org/officeDocument/2006/relationships/tags" Target="../tags/tag115.xml"/><Relationship Id="rId10" Type="http://schemas.openxmlformats.org/officeDocument/2006/relationships/tags" Target="../tags/tag114.xml"/><Relationship Id="rId1" Type="http://schemas.openxmlformats.org/officeDocument/2006/relationships/tags" Target="../tags/tag106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2.xml"/><Relationship Id="rId4" Type="http://schemas.openxmlformats.org/officeDocument/2006/relationships/tags" Target="../tags/tag121.xml"/><Relationship Id="rId3" Type="http://schemas.openxmlformats.org/officeDocument/2006/relationships/tags" Target="../tags/tag120.xml"/><Relationship Id="rId2" Type="http://schemas.openxmlformats.org/officeDocument/2006/relationships/tags" Target="../tags/tag119.xml"/><Relationship Id="rId1" Type="http://schemas.openxmlformats.org/officeDocument/2006/relationships/tags" Target="../tags/tag1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电位差导致的发黑漏镀</a:t>
            </a:r>
            <a:endParaRPr lang="zh-CN" altLang="en-US"/>
          </a:p>
        </p:txBody>
      </p:sp>
      <p:sp>
        <p:nvSpPr>
          <p:cNvPr id="10" name="署名"/>
          <p:cNvSpPr>
            <a:spLocks noGrp="1"/>
          </p:cNvSpPr>
          <p:nvPr>
            <p:ph type="body" sz="quarter" idx="17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汇报人：程海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055370" y="503555"/>
            <a:ext cx="3192145" cy="1081405"/>
          </a:xfrm>
        </p:spPr>
        <p:txBody>
          <a:bodyPr>
            <a:normAutofit/>
          </a:bodyPr>
          <a:lstStyle/>
          <a:p>
            <a:r>
              <a:rPr lang="zh-CN" altLang="en-US"/>
              <a:t>问题描述</a:t>
            </a:r>
            <a:endParaRPr lang="zh-CN" altLang="en-US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1480" y="2827655"/>
            <a:ext cx="3816985" cy="321437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370" y="2827655"/>
            <a:ext cx="3858260" cy="3107055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1640840" y="1841500"/>
            <a:ext cx="8937625" cy="914400"/>
          </a:xfrm>
          <a:prstGeom prst="rect">
            <a:avLst/>
          </a:prstGeom>
          <a:noFill/>
        </p:spPr>
        <p:txBody>
          <a:bodyPr wrap="square" rtlCol="0">
            <a:normAutofit fontScale="90000" lnSpcReduction="20000"/>
          </a:bodyPr>
          <a:p>
            <a:pPr>
              <a:lnSpc>
                <a:spcPct val="140000"/>
              </a:lnSpc>
            </a:pPr>
            <a:r>
              <a:rPr lang="zh-CN" altLang="en-US" sz="2400" kern="100" dirty="0">
                <a:effectLst/>
                <a:latin typeface="+mn-ea"/>
                <a:cs typeface="江城圆体 400W" panose="020B0500000000000000" pitchFamily="34" charset="-122"/>
              </a:rPr>
              <a:t>铁基材和不锈钢的铆钉（镀过化学镍之后再铆合）结合，结合位置在化学镍之后产生发黑、漏镀，脱皮的现象。</a:t>
            </a:r>
            <a:endParaRPr lang="zh-CN" altLang="en-US" sz="2400" kern="100" dirty="0">
              <a:effectLst/>
              <a:latin typeface="+mn-ea"/>
              <a:cs typeface="江城圆体 400W" panose="020B0500000000000000" pitchFamily="34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问题分析</a:t>
            </a:r>
            <a:endParaRPr lang="zh-CN" altLang="en-US"/>
          </a:p>
        </p:txBody>
      </p:sp>
      <p:sp>
        <p:nvSpPr>
          <p:cNvPr id="3" name="正文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5960" y="1301750"/>
            <a:ext cx="10843260" cy="5430520"/>
          </a:xfrm>
        </p:spPr>
        <p:txBody>
          <a:bodyPr/>
          <a:lstStyle/>
          <a:p>
            <a:r>
              <a:rPr lang="zh-CN" altLang="en-US"/>
              <a:t>不锈钢的铆钉和铁基材之间存在电位差</a:t>
            </a:r>
            <a:endParaRPr lang="zh-CN" altLang="en-US"/>
          </a:p>
          <a:p>
            <a:r>
              <a:rPr lang="zh-CN" altLang="en-US"/>
              <a:t>铁的电极电位为</a:t>
            </a:r>
            <a:r>
              <a:rPr lang="en-US" altLang="zh-CN"/>
              <a:t>-</a:t>
            </a:r>
            <a:r>
              <a:rPr lang="zh-CN" altLang="en-US"/>
              <a:t>0.447 伏。</a:t>
            </a:r>
            <a:endParaRPr lang="zh-CN" altLang="en-US"/>
          </a:p>
          <a:p>
            <a:r>
              <a:rPr lang="zh-CN" altLang="en-US"/>
              <a:t>不同的不锈钢电极电位在-0.2到0伏之间。</a:t>
            </a:r>
            <a:endParaRPr lang="zh-CN" altLang="en-US"/>
          </a:p>
          <a:p>
            <a:r>
              <a:rPr lang="zh-CN" altLang="en-US"/>
              <a:t>这就会造成不锈钢铆钉和铁基材之间存在一个电位差，形成一个微电场。导致不锈钢和基材结合的位置不容易上镀，即使是上镀了结合力也比较差。</a:t>
            </a:r>
            <a:endParaRPr lang="zh-CN" altLang="en-US"/>
          </a:p>
          <a:p>
            <a:r>
              <a:rPr lang="zh-CN" altLang="en-US"/>
              <a:t>尤其是当我们的药水中存在大量的金属光亮剂时，镍的沉积变得更加困难所以更容易发黑、漏镀</a:t>
            </a:r>
            <a:endParaRPr lang="zh-CN" altLang="en-US"/>
          </a:p>
        </p:txBody>
      </p:sp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695960" y="5312410"/>
            <a:ext cx="9553575" cy="134112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77840" y="608330"/>
            <a:ext cx="6004560" cy="763270"/>
          </a:xfrm>
        </p:spPr>
        <p:txBody>
          <a:bodyPr/>
          <a:lstStyle/>
          <a:p>
            <a:r>
              <a:rPr lang="zh-CN" altLang="en-US"/>
              <a:t>解决方法</a:t>
            </a:r>
            <a:endParaRPr lang="zh-CN" altLang="en-US"/>
          </a:p>
        </p:txBody>
      </p:sp>
      <p:pic>
        <p:nvPicPr>
          <p:cNvPr id="18" name="图片 17" descr="图片包含 图形用户界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-11953" y="0"/>
            <a:ext cx="5193690" cy="6858000"/>
          </a:xfrm>
          <a:custGeom>
            <a:avLst/>
            <a:gdLst>
              <a:gd name="connsiteX0" fmla="*/ 0 w 4843220"/>
              <a:gd name="connsiteY0" fmla="*/ 0 h 6395223"/>
              <a:gd name="connsiteX1" fmla="*/ 4036001 w 4843220"/>
              <a:gd name="connsiteY1" fmla="*/ 0 h 6395223"/>
              <a:gd name="connsiteX2" fmla="*/ 4843220 w 4843220"/>
              <a:gd name="connsiteY2" fmla="*/ 807219 h 6395223"/>
              <a:gd name="connsiteX3" fmla="*/ 4843220 w 4843220"/>
              <a:gd name="connsiteY3" fmla="*/ 5588004 h 6395223"/>
              <a:gd name="connsiteX4" fmla="*/ 4036001 w 4843220"/>
              <a:gd name="connsiteY4" fmla="*/ 6395223 h 6395223"/>
              <a:gd name="connsiteX5" fmla="*/ 0 w 4843220"/>
              <a:gd name="connsiteY5" fmla="*/ 6395223 h 6395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43220" h="6395223">
                <a:moveTo>
                  <a:pt x="0" y="0"/>
                </a:moveTo>
                <a:lnTo>
                  <a:pt x="4036001" y="0"/>
                </a:lnTo>
                <a:cubicBezTo>
                  <a:pt x="4481816" y="0"/>
                  <a:pt x="4843220" y="361404"/>
                  <a:pt x="4843220" y="807219"/>
                </a:cubicBezTo>
                <a:lnTo>
                  <a:pt x="4843220" y="5588004"/>
                </a:lnTo>
                <a:cubicBezTo>
                  <a:pt x="4843220" y="6033819"/>
                  <a:pt x="4481816" y="6395223"/>
                  <a:pt x="4036001" y="6395223"/>
                </a:cubicBezTo>
                <a:lnTo>
                  <a:pt x="0" y="6395223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accent1">
                <a:alpha val="20000"/>
              </a:schemeClr>
            </a:solidFill>
          </a:ln>
          <a:effectLst>
            <a:outerShdw blurRad="152400" dist="38100" dir="2700000" algn="tl" rotWithShape="0">
              <a:schemeClr val="accent1">
                <a:lumMod val="75000"/>
                <a:alpha val="21000"/>
              </a:schemeClr>
            </a:outerShdw>
          </a:effectLst>
        </p:spPr>
      </p:pic>
      <p:sp useBgFill="1">
        <p:nvSpPr>
          <p:cNvPr id="5" name="矩形: 圆角 16"/>
          <p:cNvSpPr/>
          <p:nvPr>
            <p:custDataLst>
              <p:tags r:id="rId4"/>
            </p:custDataLst>
          </p:nvPr>
        </p:nvSpPr>
        <p:spPr>
          <a:xfrm>
            <a:off x="4570095" y="1565910"/>
            <a:ext cx="7012305" cy="710565"/>
          </a:xfrm>
          <a:prstGeom prst="roundRect">
            <a:avLst>
              <a:gd name="adj" fmla="val 50000"/>
            </a:avLst>
          </a:prstGeom>
          <a:ln w="3175">
            <a:noFill/>
          </a:ln>
          <a:effectLst>
            <a:outerShdw blurRad="254000" dist="38100" dir="5340000" algn="tl" rotWithShape="0">
              <a:schemeClr val="accent1">
                <a:lumMod val="75000"/>
                <a:alpha val="8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2015" tIns="0" rIns="0" bIns="0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zh-CN" altLang="en-US" sz="1500" kern="0" dirty="0">
              <a:ln>
                <a:noFill/>
                <a:prstDash val="sysDot"/>
              </a:ln>
              <a:solidFill>
                <a:schemeClr val="dk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</p:txBody>
      </p:sp>
      <p:sp useBgFill="1">
        <p:nvSpPr>
          <p:cNvPr id="7" name="矩形: 圆角 16"/>
          <p:cNvSpPr/>
          <p:nvPr>
            <p:custDataLst>
              <p:tags r:id="rId5"/>
            </p:custDataLst>
          </p:nvPr>
        </p:nvSpPr>
        <p:spPr>
          <a:xfrm>
            <a:off x="4570095" y="2532380"/>
            <a:ext cx="7012305" cy="710565"/>
          </a:xfrm>
          <a:prstGeom prst="roundRect">
            <a:avLst>
              <a:gd name="adj" fmla="val 50000"/>
            </a:avLst>
          </a:prstGeom>
          <a:ln w="3175">
            <a:noFill/>
          </a:ln>
          <a:effectLst>
            <a:outerShdw blurRad="254000" dist="38100" dir="5340000" algn="tl" rotWithShape="0">
              <a:schemeClr val="accent1">
                <a:lumMod val="75000"/>
                <a:alpha val="8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2015" tIns="0" rIns="0" bIns="0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l" fontAlgn="auto">
              <a:lnSpc>
                <a:spcPct val="150000"/>
              </a:lnSpc>
            </a:pPr>
            <a:endParaRPr lang="zh-CN" altLang="en-US" sz="1500" kern="0" dirty="0">
              <a:ln>
                <a:noFill/>
                <a:prstDash val="sysDot"/>
              </a:ln>
              <a:solidFill>
                <a:schemeClr val="dk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</p:txBody>
      </p:sp>
      <p:sp useBgFill="1">
        <p:nvSpPr>
          <p:cNvPr id="8" name="矩形: 圆角 16"/>
          <p:cNvSpPr/>
          <p:nvPr>
            <p:custDataLst>
              <p:tags r:id="rId6"/>
            </p:custDataLst>
          </p:nvPr>
        </p:nvSpPr>
        <p:spPr>
          <a:xfrm>
            <a:off x="4570095" y="3498850"/>
            <a:ext cx="7012305" cy="710565"/>
          </a:xfrm>
          <a:prstGeom prst="roundRect">
            <a:avLst>
              <a:gd name="adj" fmla="val 50000"/>
            </a:avLst>
          </a:prstGeom>
          <a:ln w="3175">
            <a:noFill/>
          </a:ln>
          <a:effectLst>
            <a:outerShdw blurRad="254000" dist="38100" dir="5340000" algn="tl" rotWithShape="0">
              <a:schemeClr val="accent1">
                <a:lumMod val="75000"/>
                <a:alpha val="8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2015" tIns="0" rIns="0" bIns="0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zh-CN" altLang="en-US" sz="1500" kern="0" dirty="0">
              <a:ln>
                <a:noFill/>
                <a:prstDash val="sysDot"/>
              </a:ln>
              <a:solidFill>
                <a:schemeClr val="dk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10" name="矩形: 圆角 16"/>
          <p:cNvSpPr/>
          <p:nvPr>
            <p:custDataLst>
              <p:tags r:id="rId7"/>
            </p:custDataLst>
          </p:nvPr>
        </p:nvSpPr>
        <p:spPr>
          <a:xfrm>
            <a:off x="4570095" y="1565910"/>
            <a:ext cx="7012305" cy="710565"/>
          </a:xfrm>
          <a:prstGeom prst="roundRect">
            <a:avLst>
              <a:gd name="adj" fmla="val 50000"/>
            </a:avLst>
          </a:prstGeom>
          <a:solidFill>
            <a:srgbClr val="FFFFFF">
              <a:alpha val="20000"/>
            </a:srgbClr>
          </a:solidFill>
          <a:ln w="3175">
            <a:solidFill>
              <a:schemeClr val="accent1">
                <a:alpha val="2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2015" tIns="0" rIns="0" bIns="0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5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采用金属光剂低的药水，活性更强，上镀更容易</a:t>
            </a:r>
            <a:endParaRPr lang="zh-CN" altLang="en-US" sz="15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22" name="文本框 21"/>
          <p:cNvSpPr txBox="1"/>
          <p:nvPr>
            <p:custDataLst>
              <p:tags r:id="rId8"/>
            </p:custDataLst>
          </p:nvPr>
        </p:nvSpPr>
        <p:spPr>
          <a:xfrm>
            <a:off x="4946650" y="1750060"/>
            <a:ext cx="443865" cy="334010"/>
          </a:xfrm>
          <a:prstGeom prst="rect">
            <a:avLst/>
          </a:prstGeom>
          <a:noFill/>
        </p:spPr>
        <p:txBody>
          <a:bodyPr wrap="none" lIns="0" tIns="0" rIns="0" bIns="0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2000" kern="0" dirty="0">
                <a:solidFill>
                  <a:schemeClr val="accent1"/>
                </a:solidFill>
                <a:latin typeface="+mn-ea"/>
              </a:rPr>
              <a:t>01.</a:t>
            </a:r>
            <a:endParaRPr lang="en-US" altLang="zh-CN" sz="2000" kern="0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9" name="矩形: 圆角 16"/>
          <p:cNvSpPr/>
          <p:nvPr>
            <p:custDataLst>
              <p:tags r:id="rId9"/>
            </p:custDataLst>
          </p:nvPr>
        </p:nvSpPr>
        <p:spPr>
          <a:xfrm>
            <a:off x="4570095" y="2532380"/>
            <a:ext cx="7012305" cy="710565"/>
          </a:xfrm>
          <a:prstGeom prst="roundRect">
            <a:avLst>
              <a:gd name="adj" fmla="val 50000"/>
            </a:avLst>
          </a:prstGeom>
          <a:solidFill>
            <a:srgbClr val="FFFFFF">
              <a:alpha val="20000"/>
            </a:srgbClr>
          </a:solidFill>
          <a:ln w="3175">
            <a:solidFill>
              <a:schemeClr val="accent1">
                <a:alpha val="2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2015" tIns="0" rIns="0" bIns="0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l" fontAlgn="auto">
              <a:lnSpc>
                <a:spcPct val="150000"/>
              </a:lnSpc>
            </a:pPr>
            <a:r>
              <a:rPr lang="zh-CN" altLang="en-US" sz="15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打一层铜底或者是镍底再来镀化学镍</a:t>
            </a:r>
            <a:endParaRPr lang="zh-CN" altLang="en-US" sz="15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23" name="文本框 22"/>
          <p:cNvSpPr txBox="1"/>
          <p:nvPr>
            <p:custDataLst>
              <p:tags r:id="rId10"/>
            </p:custDataLst>
          </p:nvPr>
        </p:nvSpPr>
        <p:spPr>
          <a:xfrm>
            <a:off x="4946650" y="2711450"/>
            <a:ext cx="443865" cy="334010"/>
          </a:xfrm>
          <a:prstGeom prst="rect">
            <a:avLst/>
          </a:prstGeom>
          <a:noFill/>
        </p:spPr>
        <p:txBody>
          <a:bodyPr wrap="none" lIns="0" tIns="0" rIns="0" bIns="0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2000" kern="0" dirty="0">
                <a:solidFill>
                  <a:schemeClr val="accent1"/>
                </a:solidFill>
                <a:latin typeface="+mn-ea"/>
              </a:rPr>
              <a:t>02.</a:t>
            </a:r>
            <a:endParaRPr lang="en-US" altLang="zh-CN" sz="2000" kern="0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6" name="矩形: 圆角 16"/>
          <p:cNvSpPr/>
          <p:nvPr>
            <p:custDataLst>
              <p:tags r:id="rId11"/>
            </p:custDataLst>
          </p:nvPr>
        </p:nvSpPr>
        <p:spPr>
          <a:xfrm>
            <a:off x="4570095" y="3498850"/>
            <a:ext cx="7012305" cy="710565"/>
          </a:xfrm>
          <a:prstGeom prst="roundRect">
            <a:avLst>
              <a:gd name="adj" fmla="val 50000"/>
            </a:avLst>
          </a:prstGeom>
          <a:solidFill>
            <a:srgbClr val="FFFFFF">
              <a:alpha val="20000"/>
            </a:srgbClr>
          </a:solidFill>
          <a:ln w="3175">
            <a:solidFill>
              <a:schemeClr val="accent1">
                <a:alpha val="2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2015" tIns="0" rIns="0" bIns="0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5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如果对光亮度有要求，就采用光剂低的药水打底，然后再接一层光剂较高的化学镍镀层。</a:t>
            </a:r>
            <a:endParaRPr lang="zh-CN" altLang="en-US" sz="15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24" name="文本框 23"/>
          <p:cNvSpPr txBox="1"/>
          <p:nvPr>
            <p:custDataLst>
              <p:tags r:id="rId12"/>
            </p:custDataLst>
          </p:nvPr>
        </p:nvSpPr>
        <p:spPr>
          <a:xfrm>
            <a:off x="4946650" y="3689350"/>
            <a:ext cx="443865" cy="334010"/>
          </a:xfrm>
          <a:prstGeom prst="rect">
            <a:avLst/>
          </a:prstGeom>
          <a:noFill/>
        </p:spPr>
        <p:txBody>
          <a:bodyPr wrap="none" lIns="0" tIns="0" rIns="0" bIns="0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2000" kern="0" dirty="0">
                <a:solidFill>
                  <a:schemeClr val="accent1"/>
                </a:solidFill>
                <a:latin typeface="+mn-ea"/>
              </a:rPr>
              <a:t>03.</a:t>
            </a:r>
            <a:endParaRPr lang="en-US" altLang="zh-CN" sz="2000" kern="0" dirty="0">
              <a:solidFill>
                <a:schemeClr val="accent1"/>
              </a:solidFill>
              <a:latin typeface="+mn-ea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3"/>
          <a:srcRect l="27825" t="5769" r="31407" b="9111"/>
          <a:stretch>
            <a:fillRect/>
          </a:stretch>
        </p:blipFill>
        <p:spPr>
          <a:xfrm rot="16200000">
            <a:off x="7448550" y="2533015"/>
            <a:ext cx="2096135" cy="5837555"/>
          </a:xfrm>
          <a:prstGeom prst="rect">
            <a:avLst/>
          </a:prstGeom>
        </p:spPr>
      </p:pic>
    </p:spTree>
    <p:custDataLst>
      <p:tags r:id="rId1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感谢观看</a:t>
            </a:r>
            <a:endParaRPr lang="zh-CN" altLang="en-US"/>
          </a:p>
        </p:txBody>
      </p:sp>
      <p:sp>
        <p:nvSpPr>
          <p:cNvPr id="5" name="副标题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zh-CN"/>
              <a:t>Thank you</a:t>
            </a:r>
            <a:endParaRPr lang="en-US" altLang="zh-CN"/>
          </a:p>
        </p:txBody>
      </p:sp>
      <p:sp>
        <p:nvSpPr>
          <p:cNvPr id="10" name="署名"/>
          <p:cNvSpPr>
            <a:spLocks noGrp="1"/>
          </p:cNvSpPr>
          <p:nvPr>
            <p:ph type="body" sz="quarter" idx="17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汇报人：程海</a:t>
            </a:r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0.xml><?xml version="1.0" encoding="utf-8"?>
<p:tagLst xmlns:p="http://schemas.openxmlformats.org/presentationml/2006/main">
  <p:tag name="KSO_WM_TEMPLATE_THUMBS_INDEX" val="1、9"/>
  <p:tag name="KSO_WM_SLIDE_TYPE" val="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6725"/>
  <p:tag name="KSO_WM_TEMPLATE_CATEGORY" val="custom"/>
  <p:tag name="KSO_WM_SLIDE_INDEX" val="1"/>
  <p:tag name="KSO_WM_SLIDE_ID" val="custom20236725_1"/>
  <p:tag name="KSO_WM_TEMPLATE_MASTER_TYPE" val="0"/>
  <p:tag name="KSO_WM_SLIDE_LAYOUT" val="a_b_f"/>
  <p:tag name="KSO_WM_SLIDE_LAYOUT_CNT" val="1_1_2"/>
</p:tagLst>
</file>

<file path=ppt/tags/tag10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SCONTENTSTITLE" val="1"/>
  <p:tag name="KSO_WM_DIAGRAM_GROUP_CODE" val="l1-1"/>
  <p:tag name="KSO_WM_UNIT_ID" val="custom20236725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6725"/>
  <p:tag name="KSO_WM_TEMPLATE_CATEGORY" val="custom"/>
  <p:tag name="KSO_WM_UNIT_VALUE" val="2"/>
</p:tagLst>
</file>

<file path=ppt/tags/tag102.xml><?xml version="1.0" encoding="utf-8"?>
<p:tagLst xmlns:p="http://schemas.openxmlformats.org/presentationml/2006/main">
  <p:tag name="KSO_WM_SLIDE_TYPE" val="contents"/>
  <p:tag name="KSO_WM_TEMPLATE_SUBCATEGORY" val="29"/>
  <p:tag name="KSO_WM_TEMPLATE_COLOR_TYPE" val="0"/>
  <p:tag name="KSO_WM_TAG_VERSION" val="3.0"/>
  <p:tag name="KSO_WM_SLIDE_SUBTYPE" val="diag"/>
  <p:tag name="KSO_WM_SLIDE_ITEM_CNT" val="4"/>
  <p:tag name="KSO_WM_DIAGRAM_GROUP_CODE" val="l1-1"/>
  <p:tag name="KSO_WM_BEAUTIFY_FLAG" val="#wm#"/>
  <p:tag name="KSO_WM_TEMPLATE_INDEX" val="20236725"/>
  <p:tag name="KSO_WM_TEMPLATE_CATEGORY" val="custom"/>
  <p:tag name="KSO_WM_SLIDE_INDEX" val="4"/>
  <p:tag name="KSO_WM_SLIDE_ID" val="custom20236725_4"/>
  <p:tag name="KSO_WM_TEMPLATE_MASTER_TYPE" val="0"/>
  <p:tag name="KSO_WM_SLIDE_LAYOUT" val="a_l"/>
  <p:tag name="KSO_WM_SLIDE_LAYOUT_CNT" val="1_1"/>
  <p:tag name="KSO_WM_SLIDE_DIAGTYPE" val="l"/>
</p:tagLst>
</file>

<file path=ppt/tags/tag103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6725_8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6725"/>
  <p:tag name="KSO_WM_TEMPLATE_CATEGORY" val="custom"/>
  <p:tag name="KSO_WM_UNIT_ISCONTENTSTITLE" val="0"/>
  <p:tag name="KSO_WM_UNIT_PRESET_TEXT" val="单击此处添加标题"/>
  <p:tag name="KSO_WM_UNIT_TEXT_TYPE" val="1"/>
</p:tagLst>
</file>

<file path=ppt/tags/tag104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ID" val="custom20236725_8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6725"/>
  <p:tag name="KSO_WM_TEMPLATE_CATEGORY" val="custom"/>
  <p:tag name="KSO_WM_UNIT_PRESET_TEXT" val="单击此处添加文本"/>
  <p:tag name="KSO_WM_UNIT_TEXT_TYPE" val="1"/>
</p:tagLst>
</file>

<file path=ppt/tags/tag105.xml><?xml version="1.0" encoding="utf-8"?>
<p:tagLst xmlns:p="http://schemas.openxmlformats.org/presentationml/2006/main">
  <p:tag name="KSO_WM_SLIDE_TYPE" val="text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6725"/>
  <p:tag name="KSO_WM_TEMPLATE_CATEGORY" val="custom"/>
  <p:tag name="KSO_WM_SLIDE_INDEX" val="8"/>
  <p:tag name="KSO_WM_SLIDE_ID" val="custom20236725_8"/>
  <p:tag name="KSO_WM_TEMPLATE_MASTER_TYPE" val="0"/>
  <p:tag name="KSO_WM_SLIDE_LAYOUT" val="a_f"/>
  <p:tag name="KSO_WM_SLIDE_LAYOUT_CNT" val="1_1"/>
  <p:tag name="KSO_WM_SLIDE_SIZE" val="850*457"/>
  <p:tag name="KSO_WM_SLIDE_POSITION" val="54*28"/>
</p:tagLst>
</file>

<file path=ppt/tags/tag10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34771_1*a*1"/>
  <p:tag name="KSO_WM_TEMPLATE_CATEGORY" val="custom"/>
  <p:tag name="KSO_WM_TEMPLATE_INDEX" val="20234771"/>
  <p:tag name="KSO_WM_UNIT_LAYERLEVEL" val="1"/>
  <p:tag name="KSO_WM_TAG_VERSION" val="3.0"/>
  <p:tag name="KSO_WM_BEAUTIFY_FLAG" val="#wm#"/>
  <p:tag name="KSO_WM_UNIT_TEXT_TYPE" val="1"/>
  <p:tag name="KSO_WM_UNIT_PRESET_TEXT" val="单击此处添加标题"/>
  <p:tag name="KSO_WM_UNIT_TEXT_FILL_FORE_SCHEMECOLOR_INDEX" val="13"/>
  <p:tag name="KSO_WM_UNIT_TEXT_FILL_TYPE" val="1"/>
  <p:tag name="KSO_WM_UNIT_USESOURCEFORMAT_APPLY" val="0"/>
</p:tagLst>
</file>

<file path=ppt/tags/tag107.xml><?xml version="1.0" encoding="utf-8"?>
<p:tagLst xmlns:p="http://schemas.openxmlformats.org/presentationml/2006/main">
  <p:tag name="KSO_WM_UNIT_VALUE" val="1904*144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4771_1*d*1"/>
  <p:tag name="KSO_WM_TEMPLATE_CATEGORY" val="custom"/>
  <p:tag name="KSO_WM_TEMPLATE_INDEX" val="20234771"/>
  <p:tag name="KSO_WM_UNIT_LAYERLEVEL" val="1"/>
  <p:tag name="KSO_WM_TAG_VERSION" val="3.0"/>
  <p:tag name="KSO_WM_BEAUTIFY_FLAG" val="#wm#"/>
  <p:tag name="KSO_WM_UNIT_PICTURE_SUBTYPE" val="b"/>
  <p:tag name="picid" val="{f18a3e4d-5e07-4378-a5d4-2252b8040c18}"/>
  <p:tag name="KSO_WM_UNIT_FILL_FORE_SCHEMECOLOR_INDEX" val="5"/>
  <p:tag name="KSO_WM_UNIT_FILL_TYPE" val="1"/>
  <p:tag name="KSO_WM_UNIT_LINE_FORE_SCHEMECOLOR_INDEX" val="5"/>
  <p:tag name="KSO_WM_UNIT_LINE_FILL_TYPE" val="2"/>
  <p:tag name="KSO_WM_UNIT_SHADOW_SCHEMECOLOR_INDEX" val="5"/>
  <p:tag name="KSO_WM_UNIT_USESOURCEFORMAT_APPLY" val="0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651_3*l_h_i*1_1_2"/>
  <p:tag name="KSO_WM_TEMPLATE_CATEGORY" val="diagram"/>
  <p:tag name="KSO_WM_TEMPLATE_INDEX" val="20235651"/>
  <p:tag name="KSO_WM_UNIT_LAYERLEVEL" val="1_1_1"/>
  <p:tag name="KSO_WM_TAG_VERSION" val="3.0"/>
  <p:tag name="KSO_WM_UNIT_TYPE" val="l_h_i"/>
  <p:tag name="KSO_WM_UNIT_INDEX" val="1_1_2"/>
  <p:tag name="KSO_WM_DIAGRAM_MAX_ITEMCNT" val="6"/>
  <p:tag name="KSO_WM_DIAGRAM_MIN_ITEMCNT" val="3"/>
  <p:tag name="KSO_WM_DIAGRAM_VIRTUALLY_FRAME" val="{&quot;height&quot;:360.3500061035156,&quot;left&quot;:359.84998779296876,&quot;top&quot;:123.29999694824218,&quot;width&quot;:552.1500244140625}"/>
  <p:tag name="KSO_WM_DIAGRAM_COLOR_MATCH_VALUE" val="{&quot;shape&quot;:{&quot;fill&quot;:{&quot;type&quot;:0},&quot;glow&quot;:{&quot;colorType&quot;:0},&quot;line&quot;:{&quot;type&quot;:0},&quot;shadow&quot;:{&quot;brightness&quot;:-0.25,&quot;colorType&quot;:1,&quot;foreColorIndex&quot;:5,&quot;transparency&quot;:0.9200000166893005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UNIT_SHADOW_SCHEMECOLOR_INDEX" val="5"/>
  <p:tag name="KSO_WM_UNIT_TEXT_FILL_FORE_SCHEMECOLOR_INDEX" val="1"/>
  <p:tag name="KSO_WM_UNIT_TEXT_FILL_TYPE" val="1"/>
  <p:tag name="KSO_WM_UNIT_USESOURCEFORMAT_APPLY" val="0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651_3*l_h_i*1_2_2"/>
  <p:tag name="KSO_WM_TEMPLATE_CATEGORY" val="diagram"/>
  <p:tag name="KSO_WM_TEMPLATE_INDEX" val="20235651"/>
  <p:tag name="KSO_WM_UNIT_LAYERLEVEL" val="1_1_1"/>
  <p:tag name="KSO_WM_TAG_VERSION" val="3.0"/>
  <p:tag name="KSO_WM_UNIT_TYPE" val="l_h_i"/>
  <p:tag name="KSO_WM_UNIT_INDEX" val="1_2_2"/>
  <p:tag name="KSO_WM_DIAGRAM_MAX_ITEMCNT" val="6"/>
  <p:tag name="KSO_WM_DIAGRAM_MIN_ITEMCNT" val="3"/>
  <p:tag name="KSO_WM_DIAGRAM_VIRTUALLY_FRAME" val="{&quot;height&quot;:360.3500061035156,&quot;left&quot;:359.84998779296876,&quot;top&quot;:123.29999694824218,&quot;width&quot;:552.1500244140625}"/>
  <p:tag name="KSO_WM_DIAGRAM_COLOR_MATCH_VALUE" val="{&quot;shape&quot;:{&quot;fill&quot;:{&quot;type&quot;:0},&quot;glow&quot;:{&quot;colorType&quot;:0},&quot;line&quot;:{&quot;type&quot;:0},&quot;shadow&quot;:{&quot;brightness&quot;:-0.25,&quot;colorType&quot;:1,&quot;foreColorIndex&quot;:5,&quot;transparency&quot;:0.9200000166893005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UNIT_SHADOW_SCHEMECOLOR_INDEX" val="5"/>
  <p:tag name="KSO_WM_UNIT_TEXT_FILL_FORE_SCHEMECOLOR_INDEX" val="1"/>
  <p:tag name="KSO_WM_UNIT_TEXT_FILL_TYPE" val="1"/>
  <p:tag name="KSO_WM_UNIT_USESOURCEFORMAT_APPLY" val="0"/>
</p:tagLst>
</file>

<file path=ppt/tags/tag1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4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651_3*l_h_i*1_3_2"/>
  <p:tag name="KSO_WM_TEMPLATE_CATEGORY" val="diagram"/>
  <p:tag name="KSO_WM_TEMPLATE_INDEX" val="20235651"/>
  <p:tag name="KSO_WM_UNIT_LAYERLEVEL" val="1_1_1"/>
  <p:tag name="KSO_WM_TAG_VERSION" val="3.0"/>
  <p:tag name="KSO_WM_UNIT_TYPE" val="l_h_i"/>
  <p:tag name="KSO_WM_UNIT_INDEX" val="1_3_2"/>
  <p:tag name="KSO_WM_DIAGRAM_MAX_ITEMCNT" val="6"/>
  <p:tag name="KSO_WM_DIAGRAM_MIN_ITEMCNT" val="3"/>
  <p:tag name="KSO_WM_DIAGRAM_VIRTUALLY_FRAME" val="{&quot;height&quot;:360.3500061035156,&quot;left&quot;:359.84998779296876,&quot;top&quot;:123.29999694824218,&quot;width&quot;:552.1500244140625}"/>
  <p:tag name="KSO_WM_DIAGRAM_COLOR_MATCH_VALUE" val="{&quot;shape&quot;:{&quot;fill&quot;:{&quot;type&quot;:0},&quot;glow&quot;:{&quot;colorType&quot;:0},&quot;line&quot;:{&quot;type&quot;:0},&quot;shadow&quot;:{&quot;brightness&quot;:-0.25,&quot;colorType&quot;:1,&quot;foreColorIndex&quot;:5,&quot;transparency&quot;:0.9200000166893005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UNIT_SHADOW_SCHEMECOLOR_INDEX" val="5"/>
  <p:tag name="KSO_WM_UNIT_TEXT_FILL_FORE_SCHEMECOLOR_INDEX" val="1"/>
  <p:tag name="KSO_WM_UNIT_TEXT_FILL_TYPE" val="1"/>
  <p:tag name="KSO_WM_UNIT_USESOURCEFORMAT_APPLY" val="0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651_3*l_h_f*1_1_1"/>
  <p:tag name="KSO_WM_TEMPLATE_CATEGORY" val="diagram"/>
  <p:tag name="KSO_WM_TEMPLATE_INDEX" val="20235651"/>
  <p:tag name="KSO_WM_UNIT_LAYERLEVEL" val="1_1_1"/>
  <p:tag name="KSO_WM_TAG_VERSION" val="3.0"/>
  <p:tag name="KSO_WM_UNIT_TYPE" val="l_h_f"/>
  <p:tag name="KSO_WM_UNIT_INDEX" val="1_1_1"/>
  <p:tag name="KSO_WM_DIAGRAM_MAX_ITEMCNT" val="6"/>
  <p:tag name="KSO_WM_DIAGRAM_MIN_ITEMCNT" val="3"/>
  <p:tag name="KSO_WM_DIAGRAM_VIRTUALLY_FRAME" val="{&quot;height&quot;:360.3500061035156,&quot;left&quot;:359.84998779296876,&quot;top&quot;:123.29999694824218,&quot;width&quot;:552.1500244140625}"/>
  <p:tag name="KSO_WM_DIAGRAM_COLOR_MATCH_VALUE" val="{&quot;shape&quot;:{&quot;fill&quot;:{&quot;solid&quot;:{&quot;brightness&quot;:0,&quot;colorType&quot;:2,&quot;rgb&quot;:&quot;#ffffff&quot;,&quot;transparency&quot;:0.800000011920929},&quot;type&quot;:1},&quot;glow&quot;:{&quot;colorType&quot;:0},&quot;line&quot;:{&quot;solidLine&quot;:{&quot;brightness&quot;:0,&quot;colorType&quot;:1,&quot;foreColorIndex&quot;:5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SUBTYPE" val="a"/>
  <p:tag name="KSO_WM_UNIT_TEXT_LAYER_COUNT" val="1"/>
  <p:tag name="KSO_WM_UNIT_NOCLEAR" val="0"/>
  <p:tag name="KSO_WM_UNIT_VALUE" val="96"/>
  <p:tag name="KSO_WM_DIAGRAM_GROUP_CODE" val="l1-1"/>
  <p:tag name="KSO_WM_DIAGRAM_VERSION" val="3"/>
  <p:tag name="KSO_WM_DIAGRAM_COLOR_TRICK" val="1"/>
  <p:tag name="KSO_WM_DIAGRAM_COLOR_TEXT_CAN_REMOVE" val="n"/>
  <p:tag name="KSO_WM_UNIT_PRESET_TEXT" val="单击此处输入你的正文，文字是您思想的提炼为了最终演示的发布。"/>
  <p:tag name="KSO_WM_UNIT_LINE_FORE_SCHEMECOLOR_INDEX" val="5"/>
  <p:tag name="KSO_WM_UNIT_TEXT_FILL_FORE_SCHEMECOLOR_INDEX" val="1"/>
  <p:tag name="KSO_WM_UNIT_TEXT_FILL_TYPE" val="1"/>
  <p:tag name="KSO_WM_UNIT_TEXT_TYPE" val="1"/>
  <p:tag name="KSO_WM_UNIT_LINE_FILL_TYPE" val="2"/>
  <p:tag name="KSO_WM_UNIT_USESOURCEFORMAT_APPLY" val="0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651_3*l_h_i*1_1_1"/>
  <p:tag name="KSO_WM_TEMPLATE_CATEGORY" val="diagram"/>
  <p:tag name="KSO_WM_TEMPLATE_INDEX" val="20235651"/>
  <p:tag name="KSO_WM_UNIT_LAYERLEVEL" val="1_1_1"/>
  <p:tag name="KSO_WM_TAG_VERSION" val="3.0"/>
  <p:tag name="KSO_WM_UNIT_SUBTYPE" val="d"/>
  <p:tag name="KSO_WM_UNIT_TYPE" val="l_h_i"/>
  <p:tag name="KSO_WM_UNIT_INDEX" val="1_1_1"/>
  <p:tag name="KSO_WM_DIAGRAM_MAX_ITEMCNT" val="6"/>
  <p:tag name="KSO_WM_DIAGRAM_MIN_ITEMCNT" val="3"/>
  <p:tag name="KSO_WM_DIAGRAM_VIRTUALLY_FRAME" val="{&quot;height&quot;:360.3500061035156,&quot;left&quot;:359.84998779296876,&quot;top&quot;:123.29999694824218,&quot;width&quot;:552.15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UNIT_TEXT_FILL_FORE_SCHEMECOLOR_INDEX" val="1"/>
  <p:tag name="KSO_WM_UNIT_TEXT_FILL_TYPE" val="1"/>
  <p:tag name="KSO_WM_UNIT_USESOURCEFORMAT_APPLY" val="0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651_3*l_h_f*1_2_1"/>
  <p:tag name="KSO_WM_TEMPLATE_CATEGORY" val="diagram"/>
  <p:tag name="KSO_WM_TEMPLATE_INDEX" val="20235651"/>
  <p:tag name="KSO_WM_UNIT_LAYERLEVEL" val="1_1_1"/>
  <p:tag name="KSO_WM_TAG_VERSION" val="3.0"/>
  <p:tag name="KSO_WM_UNIT_TYPE" val="l_h_f"/>
  <p:tag name="KSO_WM_UNIT_INDEX" val="1_2_1"/>
  <p:tag name="KSO_WM_DIAGRAM_MAX_ITEMCNT" val="6"/>
  <p:tag name="KSO_WM_DIAGRAM_MIN_ITEMCNT" val="3"/>
  <p:tag name="KSO_WM_DIAGRAM_VIRTUALLY_FRAME" val="{&quot;height&quot;:360.3500061035156,&quot;left&quot;:359.84998779296876,&quot;top&quot;:123.29999694824218,&quot;width&quot;:552.1500244140625}"/>
  <p:tag name="KSO_WM_DIAGRAM_COLOR_MATCH_VALUE" val="{&quot;shape&quot;:{&quot;fill&quot;:{&quot;solid&quot;:{&quot;brightness&quot;:0,&quot;colorType&quot;:2,&quot;rgb&quot;:&quot;#ffffff&quot;,&quot;transparency&quot;:0.800000011920929},&quot;type&quot;:1},&quot;glow&quot;:{&quot;colorType&quot;:0},&quot;line&quot;:{&quot;solidLine&quot;:{&quot;brightness&quot;:0,&quot;colorType&quot;:1,&quot;foreColorIndex&quot;:5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SUBTYPE" val="a"/>
  <p:tag name="KSO_WM_UNIT_TEXT_LAYER_COUNT" val="1"/>
  <p:tag name="KSO_WM_UNIT_NOCLEAR" val="0"/>
  <p:tag name="KSO_WM_UNIT_VALUE" val="64"/>
  <p:tag name="KSO_WM_DIAGRAM_GROUP_CODE" val="l1-1"/>
  <p:tag name="KSO_WM_DIAGRAM_VERSION" val="3"/>
  <p:tag name="KSO_WM_DIAGRAM_COLOR_TRICK" val="1"/>
  <p:tag name="KSO_WM_DIAGRAM_COLOR_TEXT_CAN_REMOVE" val="n"/>
  <p:tag name="KSO_WM_UNIT_PRESET_TEXT" val="单击此处添加正文内容，请言简意赅阐述你的观点。"/>
  <p:tag name="KSO_WM_UNIT_LINE_FORE_SCHEMECOLOR_INDEX" val="5"/>
  <p:tag name="KSO_WM_UNIT_TEXT_FILL_FORE_SCHEMECOLOR_INDEX" val="1"/>
  <p:tag name="KSO_WM_UNIT_TEXT_FILL_TYPE" val="1"/>
  <p:tag name="KSO_WM_UNIT_TEXT_TYPE" val="1"/>
  <p:tag name="KSO_WM_UNIT_LINE_FILL_TYPE" val="2"/>
  <p:tag name="KSO_WM_UNIT_USESOURCEFORMAT_APPLY" val="0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651_3*l_h_i*1_2_1"/>
  <p:tag name="KSO_WM_TEMPLATE_CATEGORY" val="diagram"/>
  <p:tag name="KSO_WM_TEMPLATE_INDEX" val="20235651"/>
  <p:tag name="KSO_WM_UNIT_LAYERLEVEL" val="1_1_1"/>
  <p:tag name="KSO_WM_TAG_VERSION" val="3.0"/>
  <p:tag name="KSO_WM_UNIT_SUBTYPE" val="d"/>
  <p:tag name="KSO_WM_UNIT_TYPE" val="l_h_i"/>
  <p:tag name="KSO_WM_UNIT_INDEX" val="1_2_1"/>
  <p:tag name="KSO_WM_DIAGRAM_MAX_ITEMCNT" val="6"/>
  <p:tag name="KSO_WM_DIAGRAM_MIN_ITEMCNT" val="3"/>
  <p:tag name="KSO_WM_DIAGRAM_VIRTUALLY_FRAME" val="{&quot;height&quot;:360.3500061035156,&quot;left&quot;:359.84998779296876,&quot;top&quot;:123.29999694824218,&quot;width&quot;:552.15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UNIT_TEXT_FILL_FORE_SCHEMECOLOR_INDEX" val="1"/>
  <p:tag name="KSO_WM_UNIT_TEXT_FILL_TYPE" val="1"/>
  <p:tag name="KSO_WM_UNIT_USESOURCEFORMAT_APPLY" val="0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651_3*l_h_f*1_3_1"/>
  <p:tag name="KSO_WM_TEMPLATE_CATEGORY" val="diagram"/>
  <p:tag name="KSO_WM_TEMPLATE_INDEX" val="20235651"/>
  <p:tag name="KSO_WM_UNIT_LAYERLEVEL" val="1_1_1"/>
  <p:tag name="KSO_WM_TAG_VERSION" val="3.0"/>
  <p:tag name="KSO_WM_UNIT_TYPE" val="l_h_f"/>
  <p:tag name="KSO_WM_UNIT_INDEX" val="1_3_1"/>
  <p:tag name="KSO_WM_DIAGRAM_MAX_ITEMCNT" val="6"/>
  <p:tag name="KSO_WM_DIAGRAM_MIN_ITEMCNT" val="3"/>
  <p:tag name="KSO_WM_DIAGRAM_VIRTUALLY_FRAME" val="{&quot;height&quot;:360.3500061035156,&quot;left&quot;:359.84998779296876,&quot;top&quot;:123.29999694824218,&quot;width&quot;:552.1500244140625}"/>
  <p:tag name="KSO_WM_DIAGRAM_COLOR_MATCH_VALUE" val="{&quot;shape&quot;:{&quot;fill&quot;:{&quot;solid&quot;:{&quot;brightness&quot;:0,&quot;colorType&quot;:2,&quot;rgb&quot;:&quot;#ffffff&quot;,&quot;transparency&quot;:0.800000011920929},&quot;type&quot;:1},&quot;glow&quot;:{&quot;colorType&quot;:0},&quot;line&quot;:{&quot;solidLine&quot;:{&quot;brightness&quot;:0,&quot;colorType&quot;:1,&quot;foreColorIndex&quot;:5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SUBTYPE" val="a"/>
  <p:tag name="KSO_WM_UNIT_TEXT_LAYER_COUNT" val="1"/>
  <p:tag name="KSO_WM_UNIT_NOCLEAR" val="0"/>
  <p:tag name="KSO_WM_UNIT_VALUE" val="96"/>
  <p:tag name="KSO_WM_DIAGRAM_GROUP_CODE" val="l1-1"/>
  <p:tag name="KSO_WM_DIAGRAM_VERSION" val="3"/>
  <p:tag name="KSO_WM_DIAGRAM_COLOR_TRICK" val="1"/>
  <p:tag name="KSO_WM_DIAGRAM_COLOR_TEXT_CAN_REMOVE" val="n"/>
  <p:tag name="KSO_WM_UNIT_PRESET_TEXT" val="单击此处输入你的正文，文字是您思想的提炼为了最终演示的发布。"/>
  <p:tag name="KSO_WM_UNIT_LINE_FORE_SCHEMECOLOR_INDEX" val="5"/>
  <p:tag name="KSO_WM_UNIT_TEXT_FILL_FORE_SCHEMECOLOR_INDEX" val="1"/>
  <p:tag name="KSO_WM_UNIT_TEXT_FILL_TYPE" val="1"/>
  <p:tag name="KSO_WM_UNIT_TEXT_TYPE" val="1"/>
  <p:tag name="KSO_WM_UNIT_LINE_FILL_TYPE" val="2"/>
  <p:tag name="KSO_WM_UNIT_USESOURCEFORMAT_APPLY" val="0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651_3*l_h_i*1_3_1"/>
  <p:tag name="KSO_WM_TEMPLATE_CATEGORY" val="diagram"/>
  <p:tag name="KSO_WM_TEMPLATE_INDEX" val="20235651"/>
  <p:tag name="KSO_WM_UNIT_LAYERLEVEL" val="1_1_1"/>
  <p:tag name="KSO_WM_TAG_VERSION" val="3.0"/>
  <p:tag name="KSO_WM_UNIT_SUBTYPE" val="d"/>
  <p:tag name="KSO_WM_UNIT_TYPE" val="l_h_i"/>
  <p:tag name="KSO_WM_UNIT_INDEX" val="1_3_1"/>
  <p:tag name="KSO_WM_DIAGRAM_MAX_ITEMCNT" val="6"/>
  <p:tag name="KSO_WM_DIAGRAM_MIN_ITEMCNT" val="3"/>
  <p:tag name="KSO_WM_DIAGRAM_VIRTUALLY_FRAME" val="{&quot;height&quot;:360.3500061035156,&quot;left&quot;:359.84998779296876,&quot;top&quot;:123.29999694824218,&quot;width&quot;:552.15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UNIT_TEXT_FILL_FORE_SCHEMECOLOR_INDEX" val="1"/>
  <p:tag name="KSO_WM_UNIT_TEXT_FILL_TYPE" val="1"/>
  <p:tag name="KSO_WM_UNIT_USESOURCEFORMAT_APPLY" val="0"/>
</p:tagLst>
</file>

<file path=ppt/tags/tag117.xml><?xml version="1.0" encoding="utf-8"?>
<p:tagLst xmlns:p="http://schemas.openxmlformats.org/presentationml/2006/main">
  <p:tag name="KSO_WM_SLIDE_ID" val="custom20234771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5"/>
  <p:tag name="KSO_WM_SLIDE_INDEX" val="1"/>
  <p:tag name="KSO_WM_SLIDE_SIZE" val="552.15*360.35"/>
  <p:tag name="KSO_WM_SLIDE_POSITION" val="359.85*123.3"/>
  <p:tag name="KSO_WM_DIAGRAM_GROUP_CODE" val="l1-1"/>
  <p:tag name="KSO_WM_SLIDE_DIAGTYPE" val="l"/>
  <p:tag name="KSO_WM_TAG_VERSION" val="3.0"/>
  <p:tag name="KSO_WM_BEAUTIFY_FLAG" val="#wm#"/>
  <p:tag name="KSO_WM_TEMPLATE_CATEGORY" val="custom"/>
  <p:tag name="KSO_WM_TEMPLATE_INDEX" val="20236725"/>
  <p:tag name="KSO_WM_SLIDE_LAYOUT" val="a_d_l"/>
  <p:tag name="KSO_WM_SLIDE_LAYOUT_CNT" val="1_1_1"/>
</p:tagLst>
</file>

<file path=ppt/tags/tag118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6725_9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6725"/>
  <p:tag name="KSO_WM_TEMPLATE_CATEGORY" val="custom"/>
  <p:tag name="KSO_WM_UNIT_ISCONTENTSTITLE" val="0"/>
</p:tagLst>
</file>

<file path=ppt/tags/tag119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ID" val="custom20236725_9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6725"/>
  <p:tag name="KSO_WM_TEMPLATE_CATEGORY" val="custom"/>
  <p:tag name="KSO_WM_UNIT_ISCONTENTSTITLE" val="0"/>
</p:tagLst>
</file>

<file path=ppt/tags/tag12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42"/>
</p:tagLst>
</file>

<file path=ppt/tags/tag120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ID" val="custom20236725_9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6725"/>
  <p:tag name="KSO_WM_TEMPLATE_CATEGORY" val="custom"/>
</p:tagLst>
</file>

<file path=ppt/tags/tag121.xml><?xml version="1.0" encoding="utf-8"?>
<p:tagLst xmlns:p="http://schemas.openxmlformats.org/presentationml/2006/main">
  <p:tag name="KSO_WM_SLIDE_TYPE" val="endPag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6725"/>
  <p:tag name="KSO_WM_TEMPLATE_CATEGORY" val="custom"/>
  <p:tag name="KSO_WM_SLIDE_INDEX" val="9"/>
  <p:tag name="KSO_WM_SLIDE_ID" val="custom20236725_9"/>
  <p:tag name="KSO_WM_TEMPLATE_MASTER_TYPE" val="0"/>
  <p:tag name="KSO_WM_SLIDE_LAYOUT" val="a_b_f"/>
  <p:tag name="KSO_WM_SLIDE_LAYOUT_CNT" val="1_1_2"/>
</p:tagLst>
</file>

<file path=ppt/tags/tag13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.xml><?xml version="1.0" encoding="utf-8"?>
<p:tagLst xmlns:p="http://schemas.openxmlformats.org/presentationml/2006/main">
  <p:tag name="KSO_WM_UNIT_TYPE" val="f"/>
  <p:tag name="KSO_WM_UNIT_SUBTYPE" val="g"/>
  <p:tag name="KSO_WM_UNIT_INDEX" val="2"/>
  <p:tag name="KSO_WM_BEAUTIFY_FLAG" val="#wm#"/>
  <p:tag name="KSO_WM_TAG_VERSION" val="3.0"/>
  <p:tag name="KSO_WM_UNIT_PRESET_TEXT" val="公司名"/>
  <p:tag name="KSO_WM_UNIT_ID" val="_1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13"/>
</p:tagLst>
</file>

<file path=ppt/tags/tag17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13"/>
</p:tagLst>
</file>

<file path=ppt/tags/tag18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9"/>
</p:tagLst>
</file>

<file path=ppt/tags/tag19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340"/>
</p:tagLst>
</file>

<file path=ppt/tags/tag2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3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3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3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3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3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标题"/>
  <p:tag name="KSO_WM_UNIT_ID" val="_3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1"/>
  <p:tag name="KSO_WM_UNIT_VALUE" val="2"/>
</p:tagLst>
</file>

<file path=ppt/tags/tag29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4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4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4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4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4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8"/>
</p:tagLst>
</file>

<file path=ppt/tags/tag38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PRESET_TEXT" val="节编号"/>
  <p:tag name="KSO_WM_UNIT_ID" val="_4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6"/>
</p:tagLst>
</file>

<file path=ppt/tags/tag39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0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1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5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30"/>
</p:tagLst>
</file>

<file path=ppt/tags/tag43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160"/>
</p:tagLst>
</file>

<file path=ppt/tags/tag44.xml><?xml version="1.0" encoding="utf-8"?>
<p:tagLst xmlns:p="http://schemas.openxmlformats.org/presentationml/2006/main">
  <p:tag name="KSO_WM_UNIT_TYPE" val="f"/>
  <p:tag name="KSO_WM_UNIT_SUBTYPE" val="a"/>
  <p:tag name="KSO_WM_UNIT_INDEX" val="2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160"/>
</p:tagLst>
</file>

<file path=ppt/tags/tag45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6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7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8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6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9"/>
</p:tagLst>
</file>

<file path=ppt/tags/tag49.xml><?xml version="1.0" encoding="utf-8"?>
<p:tagLst xmlns:p="http://schemas.openxmlformats.org/presentationml/2006/main">
  <p:tag name="KSO_WM_UNIT_TYPE" val="h_a"/>
  <p:tag name="KSO_WM_UNIT_INDEX" val="1_1"/>
  <p:tag name="KSO_WM_BEAUTIFY_FLAG" val="#wm#"/>
  <p:tag name="KSO_WM_TAG_VERSION" val="3.0"/>
  <p:tag name="KSO_WM_UNIT_PRESET_TEXT" val="单击此处编辑母版标题样式"/>
  <p:tag name="KSO_WM_UNIT_ID" val="_6*h_a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  <p:tag name="KSO_WM_UNIT_VALUE" val="20"/>
</p:tagLst>
</file>

<file path=ppt/tags/tag5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0.xml><?xml version="1.0" encoding="utf-8"?>
<p:tagLst xmlns:p="http://schemas.openxmlformats.org/presentationml/2006/main">
  <p:tag name="KSO_WM_UNIT_TYPE" val="h_f"/>
  <p:tag name="KSO_WM_UNIT_SUBTYPE" val="a"/>
  <p:tag name="KSO_WM_UNIT_INDEX" val="1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VALUE" val="162"/>
</p:tagLst>
</file>

<file path=ppt/tags/tag51.xml><?xml version="1.0" encoding="utf-8"?>
<p:tagLst xmlns:p="http://schemas.openxmlformats.org/presentationml/2006/main">
  <p:tag name="KSO_WM_UNIT_TYPE" val="h_a"/>
  <p:tag name="KSO_WM_UNIT_INDEX" val="2_1"/>
  <p:tag name="KSO_WM_BEAUTIFY_FLAG" val="#wm#"/>
  <p:tag name="KSO_WM_TAG_VERSION" val="3.0"/>
  <p:tag name="KSO_WM_UNIT_PRESET_TEXT" val="单击此处编辑母版标题样式"/>
  <p:tag name="KSO_WM_UNIT_ID" val="_6*h_a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  <p:tag name="KSO_WM_UNIT_VALUE" val="20"/>
</p:tagLst>
</file>

<file path=ppt/tags/tag52.xml><?xml version="1.0" encoding="utf-8"?>
<p:tagLst xmlns:p="http://schemas.openxmlformats.org/presentationml/2006/main">
  <p:tag name="KSO_WM_UNIT_TYPE" val="h_f"/>
  <p:tag name="KSO_WM_UNIT_SUBTYPE" val="a"/>
  <p:tag name="KSO_WM_UNIT_INDEX" val="2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VALUE" val="162"/>
</p:tagLst>
</file>

<file path=ppt/tags/tag53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4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5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9"/>
</p:tagLst>
</file>

<file path=ppt/tags/tag57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8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9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0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1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2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3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9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5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6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7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68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0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69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0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1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2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3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4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5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6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7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8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9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0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1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83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84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5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6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7.xml><?xml version="1.0" encoding="utf-8"?>
<p:tagLst xmlns:p="http://schemas.openxmlformats.org/presentationml/2006/main">
  <p:tag name="KSO_WM_UNIT_TYPE" val="f"/>
  <p:tag name="KSO_WM_UNIT_SUBTYPE" val="g"/>
  <p:tag name="KSO_WM_UNIT_INDEX" val="2"/>
  <p:tag name="KSO_WM_BEAUTIFY_FLAG" val="#wm#"/>
  <p:tag name="KSO_WM_TAG_VERSION" val="3.0"/>
  <p:tag name="KSO_WM_UNIT_PRESET_TEXT" val="公司名"/>
  <p:tag name="KSO_WM_UNIT_ID" val="_11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8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9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0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1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0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20236725"/>
</p:tagLst>
</file>

<file path=ppt/tags/tag93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1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CATEGORY" val="custom"/>
  <p:tag name="KSO_WM_TEMPLATE_INDEX" val="20236725"/>
</p:tagLst>
</file>

<file path=ppt/tags/tag94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5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6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7.xml><?xml version="1.0" encoding="utf-8"?>
<p:tagLst xmlns:p="http://schemas.openxmlformats.org/presentationml/2006/main">
  <p:tag name="KSO_WM_TEMPLATE_THUMBS_INDEX" val="1、9"/>
  <p:tag name="KSO_WM_TEMPLATE_SUBCATEGORY" val="29"/>
  <p:tag name="KSO_WM_TEMPLATE_COLOR_TYPE" val="0"/>
  <p:tag name="KSO_WM_TAG_VERSION" val="3.0"/>
  <p:tag name="KSO_WM_BEAUTIFY_FLAG" val="#wm#"/>
  <p:tag name="KSO_WM_TEMPLATE_INDEX" val="20236725"/>
  <p:tag name="KSO_WM_TEMPLATE_CATEGORY" val="custom"/>
  <p:tag name="KSO_WM_TEMPLATE_MASTER_TYPE" val="0"/>
</p:tagLst>
</file>

<file path=ppt/tags/tag98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6725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6725"/>
  <p:tag name="KSO_WM_TEMPLATE_CATEGORY" val="custom"/>
  <p:tag name="KSO_WM_UNIT_ISCONTENTSTITLE" val="0"/>
  <p:tag name="KSO_WM_UNIT_VALUE" val="14"/>
  <p:tag name="KSO_WM_UNIT_PRESET_TEXT" val="单击此处&#10;添加文档标题"/>
  <p:tag name="KSO_WM_UNIT_TEXT_TYPE" val="1"/>
</p:tagLst>
</file>

<file path=ppt/tags/tag99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ID" val="custom20236725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6725"/>
  <p:tag name="KSO_WM_TEMPLATE_CATEGORY" val="custom"/>
  <p:tag name="KSO_WM_UNIT_VALUE" val="13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00000419-1">
      <a:dk1>
        <a:srgbClr val="333333"/>
      </a:dk1>
      <a:lt1>
        <a:srgbClr val="FFFFFF"/>
      </a:lt1>
      <a:dk2>
        <a:srgbClr val="102544"/>
      </a:dk2>
      <a:lt2>
        <a:srgbClr val="EFF4FB"/>
      </a:lt2>
      <a:accent1>
        <a:srgbClr val="749FDE"/>
      </a:accent1>
      <a:accent2>
        <a:srgbClr val="2E69C0"/>
      </a:accent2>
      <a:accent3>
        <a:srgbClr val="7486DE"/>
      </a:accent3>
      <a:accent4>
        <a:srgbClr val="7C74DE"/>
      </a:accent4>
      <a:accent5>
        <a:srgbClr val="9574DE"/>
      </a:accent5>
      <a:accent6>
        <a:srgbClr val="AE74DE"/>
      </a:accent6>
      <a:hlink>
        <a:srgbClr val="304FFE"/>
      </a:hlink>
      <a:folHlink>
        <a:srgbClr val="492067"/>
      </a:folHlink>
    </a:clrScheme>
    <a:fontScheme name="02-微软雅黑唯一标准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normAutofit/>
      </a:bodyPr>
      <a:lstStyle>
        <a:defPPr>
          <a:lnSpc>
            <a:spcPct val="140000"/>
          </a:lnSpc>
          <a:defRPr lang="zh-CN" altLang="en-US" sz="2400" kern="100" dirty="0">
            <a:effectLst/>
            <a:latin typeface="+mn-ea"/>
            <a:cs typeface="江城圆体 400W" panose="020B05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342</Words>
  <Application>WPS 演示</Application>
  <PresentationFormat>宽屏</PresentationFormat>
  <Paragraphs>36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5</vt:i4>
      </vt:variant>
    </vt:vector>
  </HeadingPairs>
  <TitlesOfParts>
    <vt:vector size="17" baseType="lpstr">
      <vt:lpstr>Arial</vt:lpstr>
      <vt:lpstr>宋体</vt:lpstr>
      <vt:lpstr>Wingdings</vt:lpstr>
      <vt:lpstr>江城圆体 400W</vt:lpstr>
      <vt:lpstr>微软雅黑</vt:lpstr>
      <vt:lpstr>Arial Unicode MS</vt:lpstr>
      <vt:lpstr>Calibri</vt:lpstr>
      <vt:lpstr>江城圆体 400W</vt:lpstr>
      <vt:lpstr>Segoe Print</vt:lpstr>
      <vt:lpstr>华康圆体W3</vt:lpstr>
      <vt:lpstr>WPS</vt:lpstr>
      <vt:lpstr>Office 主题​​</vt:lpstr>
      <vt:lpstr>电位差导致的发黑漏镀</vt:lpstr>
      <vt:lpstr>问题描述</vt:lpstr>
      <vt:lpstr>问题分析</vt:lpstr>
      <vt:lpstr>解决方法</vt:lpstr>
      <vt:lpstr>感谢观看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程海</dc:creator>
  <cp:lastModifiedBy>沐槿</cp:lastModifiedBy>
  <cp:revision>7</cp:revision>
  <dcterms:created xsi:type="dcterms:W3CDTF">2023-08-09T12:44:00Z</dcterms:created>
  <dcterms:modified xsi:type="dcterms:W3CDTF">2026-06-15T02:12:16Z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C1F3BCE22BA844EEB4B006CD741185C5_12</vt:lpwstr>
  </property>
</Properties>
</file>