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6" r:id="rId4"/>
    <p:sldId id="257" r:id="rId5"/>
    <p:sldId id="259" r:id="rId6"/>
    <p:sldId id="261" r:id="rId7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microsoft.com/office/2007/relationships/hdphoto" Target="../media/image2.wdp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9" Type="http://schemas.openxmlformats.org/officeDocument/2006/relationships/tags" Target="../tags/tag88.xml"/><Relationship Id="rId18" Type="http://schemas.openxmlformats.org/officeDocument/2006/relationships/tags" Target="../tags/tag87.xml"/><Relationship Id="rId17" Type="http://schemas.openxmlformats.org/officeDocument/2006/relationships/tags" Target="../tags/tag86.xml"/><Relationship Id="rId16" Type="http://schemas.openxmlformats.org/officeDocument/2006/relationships/tags" Target="../tags/tag85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image" Target="../media/image3.jpeg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90000"/>
                </a:schemeClr>
              </a:gs>
              <a:gs pos="55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 contrast="1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0633" y="0"/>
            <a:ext cx="4971367" cy="4971368"/>
          </a:xfrm>
          <a:custGeom>
            <a:avLst/>
            <a:gdLst>
              <a:gd name="connsiteX0" fmla="*/ 0 w 4455198"/>
              <a:gd name="connsiteY0" fmla="*/ 0 h 4455198"/>
              <a:gd name="connsiteX1" fmla="*/ 2227599 w 4455198"/>
              <a:gd name="connsiteY1" fmla="*/ 0 h 4455198"/>
              <a:gd name="connsiteX2" fmla="*/ 4455198 w 4455198"/>
              <a:gd name="connsiteY2" fmla="*/ 2227599 h 4455198"/>
              <a:gd name="connsiteX3" fmla="*/ 4455198 w 4455198"/>
              <a:gd name="connsiteY3" fmla="*/ 4455198 h 4455198"/>
              <a:gd name="connsiteX4" fmla="*/ 0 w 4455198"/>
              <a:gd name="connsiteY4" fmla="*/ 0 h 445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198" h="4455198">
                <a:moveTo>
                  <a:pt x="0" y="0"/>
                </a:moveTo>
                <a:lnTo>
                  <a:pt x="2227599" y="0"/>
                </a:lnTo>
                <a:cubicBezTo>
                  <a:pt x="2227599" y="1230269"/>
                  <a:pt x="3224929" y="2227599"/>
                  <a:pt x="4455198" y="2227599"/>
                </a:cubicBezTo>
                <a:lnTo>
                  <a:pt x="4455198" y="4455198"/>
                </a:lnTo>
                <a:cubicBezTo>
                  <a:pt x="1994660" y="4455198"/>
                  <a:pt x="0" y="2460538"/>
                  <a:pt x="0" y="0"/>
                </a:cubicBezTo>
                <a:close/>
              </a:path>
            </a:pathLst>
          </a:custGeom>
        </p:spPr>
      </p:pic>
      <p:sp>
        <p:nvSpPr>
          <p:cNvPr id="11" name="任意多边形: 形状 10"/>
          <p:cNvSpPr/>
          <p:nvPr userDrawn="1">
            <p:custDataLst>
              <p:tags r:id="rId7"/>
            </p:custDataLst>
          </p:nvPr>
        </p:nvSpPr>
        <p:spPr>
          <a:xfrm flipH="1" flipV="1">
            <a:off x="6426266" y="0"/>
            <a:ext cx="5765734" cy="5776914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8"/>
            </p:custDataLst>
          </p:nvPr>
        </p:nvSpPr>
        <p:spPr>
          <a:xfrm flipH="1" flipV="1">
            <a:off x="10150846" y="0"/>
            <a:ext cx="2041154" cy="2041154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85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9"/>
            </p:custDataLst>
          </p:nvPr>
        </p:nvSpPr>
        <p:spPr>
          <a:xfrm>
            <a:off x="7933082" y="5776912"/>
            <a:ext cx="3585818" cy="1081087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10"/>
            </p:custDataLst>
          </p:nvPr>
        </p:nvSpPr>
        <p:spPr>
          <a:xfrm>
            <a:off x="6946608" y="556839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 userDrawn="1">
            <p:custDataLst>
              <p:tags r:id="rId11"/>
            </p:custDataLst>
          </p:nvPr>
        </p:nvCxnSpPr>
        <p:spPr>
          <a:xfrm>
            <a:off x="1067581" y="863874"/>
            <a:ext cx="17305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12"/>
            </p:custDataLst>
          </p:nvPr>
        </p:nvCxnSpPr>
        <p:spPr>
          <a:xfrm>
            <a:off x="1067581" y="920961"/>
            <a:ext cx="17305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13"/>
            </p:custDataLst>
          </p:nvPr>
        </p:nvCxnSpPr>
        <p:spPr>
          <a:xfrm>
            <a:off x="1067581" y="978048"/>
            <a:ext cx="17305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14"/>
            </p:custDataLst>
          </p:nvPr>
        </p:nvSpPr>
        <p:spPr>
          <a:xfrm>
            <a:off x="1067581" y="1615544"/>
            <a:ext cx="5646700" cy="208634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5"/>
            </p:custDataLst>
          </p:nvPr>
        </p:nvSpPr>
        <p:spPr>
          <a:xfrm>
            <a:off x="1067581" y="3845884"/>
            <a:ext cx="5646700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7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19"/>
            </p:custDataLst>
          </p:nvPr>
        </p:nvSpPr>
        <p:spPr>
          <a:xfrm>
            <a:off x="1365140" y="6787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20"/>
            </p:custDataLst>
          </p:nvPr>
        </p:nvSpPr>
        <p:spPr>
          <a:xfrm>
            <a:off x="1067581" y="5254864"/>
            <a:ext cx="2880000" cy="50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 userDrawn="1">
            <p:custDataLst>
              <p:tags r:id="rId3"/>
            </p:custDataLst>
          </p:nvPr>
        </p:nvSpPr>
        <p:spPr>
          <a:xfrm flipH="1" flipV="1">
            <a:off x="8483599" y="0"/>
            <a:ext cx="3708400" cy="1118044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 userDrawn="1">
            <p:custDataLst>
              <p:tags r:id="rId4"/>
            </p:custDataLst>
          </p:nvPr>
        </p:nvSpPr>
        <p:spPr>
          <a:xfrm flipH="1" flipV="1">
            <a:off x="9431652" y="739775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5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6"/>
            </p:custDataLst>
          </p:nvPr>
        </p:nvSpPr>
        <p:spPr>
          <a:xfrm>
            <a:off x="8483598" y="802733"/>
            <a:ext cx="482602" cy="48260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55687" y="503490"/>
            <a:ext cx="1687513" cy="1081088"/>
          </a:xfrm>
        </p:spPr>
        <p:txBody>
          <a:bodyPr wrap="square"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3"/>
            </p:custDataLst>
          </p:nvPr>
        </p:nvSpPr>
        <p:spPr>
          <a:xfrm>
            <a:off x="7933082" y="5776913"/>
            <a:ext cx="3585818" cy="1081087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4"/>
            </p:custDataLst>
          </p:nvPr>
        </p:nvSpPr>
        <p:spPr>
          <a:xfrm>
            <a:off x="6946608" y="556839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5"/>
            </p:custDataLst>
          </p:nvPr>
        </p:nvSpPr>
        <p:spPr>
          <a:xfrm flipH="1" flipV="1">
            <a:off x="6415314" y="0"/>
            <a:ext cx="5776686" cy="5776686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85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6"/>
            </p:custDataLst>
          </p:nvPr>
        </p:nvSpPr>
        <p:spPr>
          <a:xfrm>
            <a:off x="1" y="5194298"/>
            <a:ext cx="1663700" cy="1663702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526400" y="3625730"/>
            <a:ext cx="5903100" cy="1790041"/>
          </a:xfrm>
        </p:spPr>
        <p:txBody>
          <a:bodyPr wrap="square" anchor="t" anchorCtr="0">
            <a:normAutofit/>
          </a:bodyPr>
          <a:lstStyle>
            <a:lvl1pPr algn="l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1524000" y="1859048"/>
            <a:ext cx="5903100" cy="1663702"/>
          </a:xfrm>
        </p:spPr>
        <p:txBody>
          <a:bodyPr wrap="none" anchor="b" anchorCtr="0">
            <a:normAutofit/>
          </a:bodyPr>
          <a:lstStyle>
            <a:lvl1pPr marL="0" indent="0" algn="l">
              <a:buNone/>
              <a:defRPr sz="7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90000"/>
                </a:schemeClr>
              </a:gs>
              <a:gs pos="55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3"/>
            </p:custDataLst>
          </p:nvPr>
        </p:nvSpPr>
        <p:spPr>
          <a:xfrm>
            <a:off x="7933082" y="5776912"/>
            <a:ext cx="3585818" cy="1081087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4"/>
            </p:custDataLst>
          </p:nvPr>
        </p:nvSpPr>
        <p:spPr>
          <a:xfrm>
            <a:off x="6946608" y="556839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5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/>
          <p:nvPr userDrawn="1">
            <p:custDataLst>
              <p:tags r:id="rId6"/>
            </p:custDataLst>
          </p:nvPr>
        </p:nvCxnSpPr>
        <p:spPr>
          <a:xfrm>
            <a:off x="1067581" y="863874"/>
            <a:ext cx="17305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7"/>
            </p:custDataLst>
          </p:nvPr>
        </p:nvCxnSpPr>
        <p:spPr>
          <a:xfrm>
            <a:off x="1067581" y="920961"/>
            <a:ext cx="17305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8"/>
            </p:custDataLst>
          </p:nvPr>
        </p:nvCxnSpPr>
        <p:spPr>
          <a:xfrm>
            <a:off x="1067581" y="978048"/>
            <a:ext cx="17305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: 形状 8"/>
          <p:cNvSpPr/>
          <p:nvPr userDrawn="1">
            <p:custDataLst>
              <p:tags r:id="rId9"/>
            </p:custDataLst>
          </p:nvPr>
        </p:nvSpPr>
        <p:spPr>
          <a:xfrm flipH="1" flipV="1">
            <a:off x="10150845" y="0"/>
            <a:ext cx="2041155" cy="2041155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85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0633" y="2"/>
            <a:ext cx="4971367" cy="4971368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19" name="任意多边形: 形状 18"/>
          <p:cNvSpPr/>
          <p:nvPr userDrawn="1">
            <p:custDataLst>
              <p:tags r:id="rId12"/>
            </p:custDataLst>
          </p:nvPr>
        </p:nvSpPr>
        <p:spPr>
          <a:xfrm flipH="1" flipV="1">
            <a:off x="6426267" y="0"/>
            <a:ext cx="5765733" cy="5776914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13"/>
            </p:custDataLst>
          </p:nvPr>
        </p:nvSpPr>
        <p:spPr>
          <a:xfrm>
            <a:off x="1067581" y="1438875"/>
            <a:ext cx="5841220" cy="209035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4"/>
            </p:custDataLst>
          </p:nvPr>
        </p:nvSpPr>
        <p:spPr>
          <a:xfrm>
            <a:off x="1067581" y="3673225"/>
            <a:ext cx="5841220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 userDrawn="1">
            <p:ph type="body" sz="quarter" idx="13" hasCustomPrompt="1"/>
            <p:custDataLst>
              <p:tags r:id="rId18"/>
            </p:custDataLst>
          </p:nvPr>
        </p:nvSpPr>
        <p:spPr>
          <a:xfrm>
            <a:off x="1446737" y="666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9"/>
            </p:custDataLst>
          </p:nvPr>
        </p:nvSpPr>
        <p:spPr>
          <a:xfrm>
            <a:off x="1067581" y="5258398"/>
            <a:ext cx="2880000" cy="50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tags" Target="../tags/tag9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6.xml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5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13"/>
            </p:custDataLst>
          </p:nvPr>
        </p:nvSpPr>
        <p:spPr>
          <a:xfrm>
            <a:off x="10941050" y="6104029"/>
            <a:ext cx="1250950" cy="753971"/>
          </a:xfrm>
          <a:custGeom>
            <a:avLst/>
            <a:gdLst>
              <a:gd name="connsiteX0" fmla="*/ 1250950 w 1250950"/>
              <a:gd name="connsiteY0" fmla="*/ 0 h 753971"/>
              <a:gd name="connsiteX1" fmla="*/ 1250950 w 1250950"/>
              <a:gd name="connsiteY1" fmla="*/ 753971 h 753971"/>
              <a:gd name="connsiteX2" fmla="*/ 0 w 1250950"/>
              <a:gd name="connsiteY2" fmla="*/ 753971 h 753971"/>
              <a:gd name="connsiteX3" fmla="*/ 4704 w 1250950"/>
              <a:gd name="connsiteY3" fmla="*/ 744208 h 753971"/>
              <a:gd name="connsiteX4" fmla="*/ 1056691 w 1250950"/>
              <a:gd name="connsiteY4" fmla="*/ 13476 h 75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950" h="753971">
                <a:moveTo>
                  <a:pt x="1250950" y="0"/>
                </a:moveTo>
                <a:lnTo>
                  <a:pt x="1250950" y="753971"/>
                </a:lnTo>
                <a:lnTo>
                  <a:pt x="0" y="753971"/>
                </a:lnTo>
                <a:lnTo>
                  <a:pt x="4704" y="744208"/>
                </a:lnTo>
                <a:cubicBezTo>
                  <a:pt x="215501" y="356165"/>
                  <a:pt x="601588" y="77164"/>
                  <a:pt x="1056691" y="134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4"/>
            </p:custDataLst>
          </p:nvPr>
        </p:nvSpPr>
        <p:spPr>
          <a:xfrm>
            <a:off x="10941050" y="6350351"/>
            <a:ext cx="1034820" cy="261325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0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10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5.xml"/><Relationship Id="rId3" Type="http://schemas.openxmlformats.org/officeDocument/2006/relationships/image" Target="../media/image6.webp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image" Target="../media/image7.jpeg"/><Relationship Id="rId2" Type="http://schemas.openxmlformats.org/officeDocument/2006/relationships/tags" Target="../tags/tag107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117.xml"/><Relationship Id="rId13" Type="http://schemas.openxmlformats.org/officeDocument/2006/relationships/image" Target="../media/image8.png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0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电位差导致的发黑漏镀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汇报人：程海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370" y="503555"/>
            <a:ext cx="3192145" cy="1081405"/>
          </a:xfrm>
        </p:spPr>
        <p:txBody>
          <a:bodyPr>
            <a:normAutofit/>
          </a:bodyPr>
          <a:lstStyle/>
          <a:p>
            <a:r>
              <a:rPr lang="zh-CN" altLang="en-US"/>
              <a:t>问题描述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80" y="2827655"/>
            <a:ext cx="3816985" cy="32143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" y="2827655"/>
            <a:ext cx="3858260" cy="310705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640840" y="1841500"/>
            <a:ext cx="8937625" cy="914400"/>
          </a:xfrm>
          <a:prstGeom prst="rect">
            <a:avLst/>
          </a:prstGeom>
          <a:noFill/>
        </p:spPr>
        <p:txBody>
          <a:bodyPr wrap="square" rtlCol="0">
            <a:normAutofit fontScale="90000" lnSpcReduction="20000"/>
          </a:bodyPr>
          <a:p>
            <a:pPr>
              <a:lnSpc>
                <a:spcPct val="140000"/>
              </a:lnSpc>
            </a:pP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铁基材和不锈钢的铆钉（镀过化学镍之后再铆合）结合，结合位置在化学镍之后产生发黑、漏镀，脱皮的现象。</a:t>
            </a: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问题分析</a:t>
            </a:r>
            <a:endParaRPr lang="zh-CN" altLang="en-US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10843260" cy="5430520"/>
          </a:xfrm>
        </p:spPr>
        <p:txBody>
          <a:bodyPr/>
          <a:lstStyle/>
          <a:p>
            <a:r>
              <a:rPr lang="zh-CN" altLang="en-US"/>
              <a:t>不锈钢的铆钉和铁基材之间存在电位差</a:t>
            </a:r>
            <a:endParaRPr lang="zh-CN" altLang="en-US"/>
          </a:p>
          <a:p>
            <a:r>
              <a:rPr lang="zh-CN" altLang="en-US"/>
              <a:t>铁的电极电位为</a:t>
            </a:r>
            <a:r>
              <a:rPr lang="en-US" altLang="zh-CN"/>
              <a:t>-</a:t>
            </a:r>
            <a:r>
              <a:rPr lang="zh-CN" altLang="en-US"/>
              <a:t>0.447 伏。</a:t>
            </a:r>
            <a:endParaRPr lang="zh-CN" altLang="en-US"/>
          </a:p>
          <a:p>
            <a:r>
              <a:rPr lang="zh-CN" altLang="en-US"/>
              <a:t>不同的不锈钢电极电位在-0.2到0伏之间。</a:t>
            </a:r>
            <a:endParaRPr lang="zh-CN" altLang="en-US"/>
          </a:p>
          <a:p>
            <a:r>
              <a:rPr lang="zh-CN" altLang="en-US"/>
              <a:t>这就会造成不锈钢铆钉和铁基材之间存在一个电位差，形成一个微电场。导致不锈钢和基材结合的位置不容易上镀，即使是上镀了结合力也比较差。</a:t>
            </a:r>
            <a:endParaRPr lang="zh-CN" altLang="en-US"/>
          </a:p>
          <a:p>
            <a:r>
              <a:rPr lang="zh-CN" altLang="en-US"/>
              <a:t>尤其是当我们的药水中存在大量的金属光亮剂时，镍的沉积变得更加困难所以更容易发黑、漏镀</a:t>
            </a:r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695960" y="5312410"/>
            <a:ext cx="9553575" cy="13411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77840" y="608330"/>
            <a:ext cx="6004560" cy="763270"/>
          </a:xfrm>
        </p:spPr>
        <p:txBody>
          <a:bodyPr/>
          <a:lstStyle/>
          <a:p>
            <a:r>
              <a:rPr lang="zh-CN" altLang="en-US"/>
              <a:t>解决方法</a:t>
            </a:r>
            <a:endParaRPr lang="zh-CN" altLang="en-US"/>
          </a:p>
        </p:txBody>
      </p:sp>
      <p:pic>
        <p:nvPicPr>
          <p:cNvPr id="18" name="图片 17" descr="图片包含 图形用户界面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-11953" y="0"/>
            <a:ext cx="5193690" cy="6858000"/>
          </a:xfrm>
          <a:custGeom>
            <a:avLst/>
            <a:gdLst>
              <a:gd name="connsiteX0" fmla="*/ 0 w 4843220"/>
              <a:gd name="connsiteY0" fmla="*/ 0 h 6395223"/>
              <a:gd name="connsiteX1" fmla="*/ 4036001 w 4843220"/>
              <a:gd name="connsiteY1" fmla="*/ 0 h 6395223"/>
              <a:gd name="connsiteX2" fmla="*/ 4843220 w 4843220"/>
              <a:gd name="connsiteY2" fmla="*/ 807219 h 6395223"/>
              <a:gd name="connsiteX3" fmla="*/ 4843220 w 4843220"/>
              <a:gd name="connsiteY3" fmla="*/ 5588004 h 6395223"/>
              <a:gd name="connsiteX4" fmla="*/ 4036001 w 4843220"/>
              <a:gd name="connsiteY4" fmla="*/ 6395223 h 6395223"/>
              <a:gd name="connsiteX5" fmla="*/ 0 w 4843220"/>
              <a:gd name="connsiteY5" fmla="*/ 6395223 h 639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3220" h="6395223">
                <a:moveTo>
                  <a:pt x="0" y="0"/>
                </a:moveTo>
                <a:lnTo>
                  <a:pt x="4036001" y="0"/>
                </a:lnTo>
                <a:cubicBezTo>
                  <a:pt x="4481816" y="0"/>
                  <a:pt x="4843220" y="361404"/>
                  <a:pt x="4843220" y="807219"/>
                </a:cubicBezTo>
                <a:lnTo>
                  <a:pt x="4843220" y="5588004"/>
                </a:lnTo>
                <a:cubicBezTo>
                  <a:pt x="4843220" y="6033819"/>
                  <a:pt x="4481816" y="6395223"/>
                  <a:pt x="4036001" y="6395223"/>
                </a:cubicBezTo>
                <a:lnTo>
                  <a:pt x="0" y="639522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alpha val="20000"/>
              </a:schemeClr>
            </a:solidFill>
          </a:ln>
          <a:effectLst>
            <a:outerShdw blurRad="152400" dist="38100" dir="2700000" algn="tl" rotWithShape="0">
              <a:schemeClr val="accent1">
                <a:lumMod val="75000"/>
                <a:alpha val="21000"/>
              </a:schemeClr>
            </a:outerShdw>
          </a:effectLst>
        </p:spPr>
      </p:pic>
      <p:sp useBgFill="1">
        <p:nvSpPr>
          <p:cNvPr id="5" name="矩形: 圆角 16"/>
          <p:cNvSpPr/>
          <p:nvPr>
            <p:custDataLst>
              <p:tags r:id="rId4"/>
            </p:custDataLst>
          </p:nvPr>
        </p:nvSpPr>
        <p:spPr>
          <a:xfrm>
            <a:off x="4570095" y="1565910"/>
            <a:ext cx="7012305" cy="710565"/>
          </a:xfrm>
          <a:prstGeom prst="roundRect">
            <a:avLst>
              <a:gd name="adj" fmla="val 50000"/>
            </a:avLst>
          </a:prstGeom>
          <a:ln w="3175">
            <a:noFill/>
          </a:ln>
          <a:effectLst>
            <a:outerShdw blurRad="254000" dist="38100" dir="5340000" algn="tl" rotWithShape="0">
              <a:schemeClr val="accent1">
                <a:lumMod val="75000"/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15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500" kern="0" dirty="0">
              <a:ln>
                <a:noFill/>
                <a:prstDash val="sysDot"/>
              </a:ln>
              <a:solidFill>
                <a:schemeClr val="dk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 useBgFill="1">
        <p:nvSpPr>
          <p:cNvPr id="7" name="矩形: 圆角 16"/>
          <p:cNvSpPr/>
          <p:nvPr>
            <p:custDataLst>
              <p:tags r:id="rId5"/>
            </p:custDataLst>
          </p:nvPr>
        </p:nvSpPr>
        <p:spPr>
          <a:xfrm>
            <a:off x="4570095" y="2532380"/>
            <a:ext cx="7012305" cy="710565"/>
          </a:xfrm>
          <a:prstGeom prst="roundRect">
            <a:avLst>
              <a:gd name="adj" fmla="val 50000"/>
            </a:avLst>
          </a:prstGeom>
          <a:ln w="3175">
            <a:noFill/>
          </a:ln>
          <a:effectLst>
            <a:outerShdw blurRad="254000" dist="38100" dir="5340000" algn="tl" rotWithShape="0">
              <a:schemeClr val="accent1">
                <a:lumMod val="75000"/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15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endParaRPr lang="zh-CN" altLang="en-US" sz="1500" kern="0" dirty="0">
              <a:ln>
                <a:noFill/>
                <a:prstDash val="sysDot"/>
              </a:ln>
              <a:solidFill>
                <a:schemeClr val="dk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 useBgFill="1">
        <p:nvSpPr>
          <p:cNvPr id="8" name="矩形: 圆角 16"/>
          <p:cNvSpPr/>
          <p:nvPr>
            <p:custDataLst>
              <p:tags r:id="rId6"/>
            </p:custDataLst>
          </p:nvPr>
        </p:nvSpPr>
        <p:spPr>
          <a:xfrm>
            <a:off x="4570095" y="3498850"/>
            <a:ext cx="7012305" cy="710565"/>
          </a:xfrm>
          <a:prstGeom prst="roundRect">
            <a:avLst>
              <a:gd name="adj" fmla="val 50000"/>
            </a:avLst>
          </a:prstGeom>
          <a:ln w="3175">
            <a:noFill/>
          </a:ln>
          <a:effectLst>
            <a:outerShdw blurRad="254000" dist="38100" dir="5340000" algn="tl" rotWithShape="0">
              <a:schemeClr val="accent1">
                <a:lumMod val="75000"/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15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500" kern="0" dirty="0">
              <a:ln>
                <a:noFill/>
                <a:prstDash val="sysDot"/>
              </a:ln>
              <a:solidFill>
                <a:schemeClr val="dk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0" name="矩形: 圆角 16"/>
          <p:cNvSpPr/>
          <p:nvPr>
            <p:custDataLst>
              <p:tags r:id="rId7"/>
            </p:custDataLst>
          </p:nvPr>
        </p:nvSpPr>
        <p:spPr>
          <a:xfrm>
            <a:off x="4570095" y="1565910"/>
            <a:ext cx="7012305" cy="710565"/>
          </a:xfrm>
          <a:prstGeom prst="roundRect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 w="3175">
            <a:solidFill>
              <a:schemeClr val="accent1">
                <a:alpha val="2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15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5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采用金属光剂低的药水，活性更强，上镀更容易</a:t>
            </a:r>
            <a:endParaRPr lang="zh-CN" altLang="en-US" sz="15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4946650" y="1750060"/>
            <a:ext cx="443865" cy="334010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kern="0" dirty="0">
                <a:solidFill>
                  <a:schemeClr val="accent1"/>
                </a:solidFill>
                <a:latin typeface="+mn-ea"/>
              </a:rPr>
              <a:t>01.</a:t>
            </a:r>
            <a:endParaRPr lang="en-US" altLang="zh-CN" sz="2000" kern="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9" name="矩形: 圆角 16"/>
          <p:cNvSpPr/>
          <p:nvPr>
            <p:custDataLst>
              <p:tags r:id="rId9"/>
            </p:custDataLst>
          </p:nvPr>
        </p:nvSpPr>
        <p:spPr>
          <a:xfrm>
            <a:off x="4570095" y="2532380"/>
            <a:ext cx="7012305" cy="710565"/>
          </a:xfrm>
          <a:prstGeom prst="roundRect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 w="3175">
            <a:solidFill>
              <a:schemeClr val="accent1">
                <a:alpha val="2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15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15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打一层铜底或者是镍底再来镀化学镍</a:t>
            </a:r>
            <a:endParaRPr lang="zh-CN" altLang="en-US" sz="15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4946650" y="2711450"/>
            <a:ext cx="443865" cy="334010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kern="0" dirty="0">
                <a:solidFill>
                  <a:schemeClr val="accent1"/>
                </a:solidFill>
                <a:latin typeface="+mn-ea"/>
              </a:rPr>
              <a:t>02.</a:t>
            </a:r>
            <a:endParaRPr lang="en-US" altLang="zh-CN" sz="2000" kern="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6" name="矩形: 圆角 16"/>
          <p:cNvSpPr/>
          <p:nvPr>
            <p:custDataLst>
              <p:tags r:id="rId11"/>
            </p:custDataLst>
          </p:nvPr>
        </p:nvSpPr>
        <p:spPr>
          <a:xfrm>
            <a:off x="4570095" y="3498850"/>
            <a:ext cx="7012305" cy="710565"/>
          </a:xfrm>
          <a:prstGeom prst="roundRect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 w="3175">
            <a:solidFill>
              <a:schemeClr val="accent1">
                <a:alpha val="2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2015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5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如果对光亮度有要求，就采用光剂低的药水打底，然后再接一层光剂较高的化学镍镀层。</a:t>
            </a:r>
            <a:endParaRPr lang="zh-CN" altLang="en-US" sz="15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>
            <a:off x="4946650" y="3689350"/>
            <a:ext cx="443865" cy="334010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kern="0" dirty="0">
                <a:solidFill>
                  <a:schemeClr val="accent1"/>
                </a:solidFill>
                <a:latin typeface="+mn-ea"/>
              </a:rPr>
              <a:t>03.</a:t>
            </a:r>
            <a:endParaRPr lang="en-US" altLang="zh-CN" sz="2000" kern="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3"/>
          <a:srcRect l="27825" t="5769" r="31407" b="9111"/>
          <a:stretch>
            <a:fillRect/>
          </a:stretch>
        </p:blipFill>
        <p:spPr>
          <a:xfrm rot="16200000">
            <a:off x="7448550" y="2533015"/>
            <a:ext cx="2096135" cy="583755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感谢观看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汇报人：程海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TEMPLATE_THUMBS_INDEX" val="1、9"/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25"/>
  <p:tag name="KSO_WM_TEMPLATE_CATEGORY" val="custom"/>
  <p:tag name="KSO_WM_SLIDE_INDEX" val="1"/>
  <p:tag name="KSO_WM_SLIDE_ID" val="custom20236725_1"/>
  <p:tag name="KSO_WM_TEMPLATE_MASTER_TYPE" val="0"/>
  <p:tag name="KSO_WM_SLIDE_LAYOUT" val="a_b_f"/>
  <p:tag name="KSO_WM_SLIDE_LAYOUT_CNT" val="1_1_2"/>
</p:tagLst>
</file>

<file path=ppt/tags/tag10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6725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5"/>
  <p:tag name="KSO_WM_TEMPLATE_CATEGORY" val="custom"/>
  <p:tag name="KSO_WM_UNIT_VALUE" val="2"/>
</p:tagLst>
</file>

<file path=ppt/tags/tag102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6725"/>
  <p:tag name="KSO_WM_TEMPLATE_CATEGORY" val="custom"/>
  <p:tag name="KSO_WM_SLIDE_INDEX" val="4"/>
  <p:tag name="KSO_WM_SLIDE_ID" val="custom20236725_4"/>
  <p:tag name="KSO_WM_TEMPLATE_MASTER_TYPE" val="0"/>
  <p:tag name="KSO_WM_SLIDE_LAYOUT" val="a_l"/>
  <p:tag name="KSO_WM_SLIDE_LAYOUT_CNT" val="1_1"/>
  <p:tag name="KSO_WM_SLIDE_DIAGTYPE" val="l"/>
</p:tagLst>
</file>

<file path=ppt/tags/tag10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25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5"/>
  <p:tag name="KSO_WM_TEMPLATE_CATEGORY" val="custom"/>
  <p:tag name="KSO_WM_UNIT_ISCONTENTSTITLE" val="0"/>
  <p:tag name="KSO_WM_UNIT_PRESET_TEXT" val="单击此处添加标题"/>
  <p:tag name="KSO_WM_UNIT_TEXT_TYPE" val="1"/>
</p:tagLst>
</file>

<file path=ppt/tags/tag10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6725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5"/>
  <p:tag name="KSO_WM_TEMPLATE_CATEGORY" val="custom"/>
  <p:tag name="KSO_WM_UNIT_PRESET_TEXT" val="单击此处添加文本"/>
  <p:tag name="KSO_WM_UNIT_TEXT_TYPE" val="1"/>
</p:tagLst>
</file>

<file path=ppt/tags/tag105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25"/>
  <p:tag name="KSO_WM_TEMPLATE_CATEGORY" val="custom"/>
  <p:tag name="KSO_WM_SLIDE_INDEX" val="8"/>
  <p:tag name="KSO_WM_SLIDE_ID" val="custom2023672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771_1*a*1"/>
  <p:tag name="KSO_WM_TEMPLATE_CATEGORY" val="custom"/>
  <p:tag name="KSO_WM_TEMPLATE_INDEX" val="20234771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107.xml><?xml version="1.0" encoding="utf-8"?>
<p:tagLst xmlns:p="http://schemas.openxmlformats.org/presentationml/2006/main">
  <p:tag name="KSO_WM_UNIT_VALUE" val="1904*14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4771_1*d*1"/>
  <p:tag name="KSO_WM_TEMPLATE_CATEGORY" val="custom"/>
  <p:tag name="KSO_WM_TEMPLATE_INDEX" val="20234771"/>
  <p:tag name="KSO_WM_UNIT_LAYERLEVEL" val="1"/>
  <p:tag name="KSO_WM_TAG_VERSION" val="3.0"/>
  <p:tag name="KSO_WM_BEAUTIFY_FLAG" val="#wm#"/>
  <p:tag name="KSO_WM_UNIT_PICTURE_SUBTYPE" val="b"/>
  <p:tag name="picid" val="{f18a3e4d-5e07-4378-a5d4-2252b8040c18}"/>
  <p:tag name="KSO_WM_UNIT_FILL_FORE_SCHEMECOLOR_INDEX" val="5"/>
  <p:tag name="KSO_WM_UNIT_FILL_TYPE" val="1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1_3*l_h_i*1_1_2"/>
  <p:tag name="KSO_WM_TEMPLATE_CATEGORY" val="diagram"/>
  <p:tag name="KSO_WM_TEMPLATE_INDEX" val="20235651"/>
  <p:tag name="KSO_WM_UNIT_LAYERLEVEL" val="1_1_1"/>
  <p:tag name="KSO_WM_TAG_VERSION" val="3.0"/>
  <p:tag name="KSO_WM_UNIT_TYPE" val="l_h_i"/>
  <p:tag name="KSO_WM_UNIT_INDEX" val="1_1_2"/>
  <p:tag name="KSO_WM_DIAGRAM_MAX_ITEMCNT" val="6"/>
  <p:tag name="KSO_WM_DIAGRAM_MIN_ITEMCNT" val="3"/>
  <p:tag name="KSO_WM_DIAGRAM_VIRTUALLY_FRAME" val="{&quot;height&quot;:360.3500061035156,&quot;left&quot;:359.84998779296876,&quot;top&quot;:123.29999694824218,&quot;width&quot;:552.1500244140625}"/>
  <p:tag name="KSO_WM_DIAGRAM_COLOR_MATCH_VALUE" val="{&quot;shape&quot;:{&quot;fill&quot;:{&quot;type&quot;:0},&quot;glow&quot;:{&quot;colorType&quot;:0},&quot;line&quot;:{&quot;type&quot;:0},&quot;shadow&quot;:{&quot;brightness&quot;:-0.25,&quot;colorType&quot;:1,&quot;foreColorIndex&quot;:5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SHADOW_SCHEMECOLOR_INDEX" val="5"/>
  <p:tag name="KSO_WM_UNIT_TEXT_FILL_FORE_SCHEMECOLOR_INDEX" val="1"/>
  <p:tag name="KSO_WM_UNIT_TEXT_FILL_TYPE" val="1"/>
  <p:tag name="KSO_WM_UNIT_USESOURCEFORMAT_APPLY" val="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1_3*l_h_i*1_2_2"/>
  <p:tag name="KSO_WM_TEMPLATE_CATEGORY" val="diagram"/>
  <p:tag name="KSO_WM_TEMPLATE_INDEX" val="20235651"/>
  <p:tag name="KSO_WM_UNIT_LAYERLEVEL" val="1_1_1"/>
  <p:tag name="KSO_WM_TAG_VERSION" val="3.0"/>
  <p:tag name="KSO_WM_UNIT_TYPE" val="l_h_i"/>
  <p:tag name="KSO_WM_UNIT_INDEX" val="1_2_2"/>
  <p:tag name="KSO_WM_DIAGRAM_MAX_ITEMCNT" val="6"/>
  <p:tag name="KSO_WM_DIAGRAM_MIN_ITEMCNT" val="3"/>
  <p:tag name="KSO_WM_DIAGRAM_VIRTUALLY_FRAME" val="{&quot;height&quot;:360.3500061035156,&quot;left&quot;:359.84998779296876,&quot;top&quot;:123.29999694824218,&quot;width&quot;:552.1500244140625}"/>
  <p:tag name="KSO_WM_DIAGRAM_COLOR_MATCH_VALUE" val="{&quot;shape&quot;:{&quot;fill&quot;:{&quot;type&quot;:0},&quot;glow&quot;:{&quot;colorType&quot;:0},&quot;line&quot;:{&quot;type&quot;:0},&quot;shadow&quot;:{&quot;brightness&quot;:-0.25,&quot;colorType&quot;:1,&quot;foreColorIndex&quot;:5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SHADOW_SCHEMECOLOR_INDEX" val="5"/>
  <p:tag name="KSO_WM_UNIT_TEXT_FILL_FORE_SCHEMECOLOR_INDEX" val="1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1_3*l_h_i*1_3_2"/>
  <p:tag name="KSO_WM_TEMPLATE_CATEGORY" val="diagram"/>
  <p:tag name="KSO_WM_TEMPLATE_INDEX" val="20235651"/>
  <p:tag name="KSO_WM_UNIT_LAYERLEVEL" val="1_1_1"/>
  <p:tag name="KSO_WM_TAG_VERSION" val="3.0"/>
  <p:tag name="KSO_WM_UNIT_TYPE" val="l_h_i"/>
  <p:tag name="KSO_WM_UNIT_INDEX" val="1_3_2"/>
  <p:tag name="KSO_WM_DIAGRAM_MAX_ITEMCNT" val="6"/>
  <p:tag name="KSO_WM_DIAGRAM_MIN_ITEMCNT" val="3"/>
  <p:tag name="KSO_WM_DIAGRAM_VIRTUALLY_FRAME" val="{&quot;height&quot;:360.3500061035156,&quot;left&quot;:359.84998779296876,&quot;top&quot;:123.29999694824218,&quot;width&quot;:552.1500244140625}"/>
  <p:tag name="KSO_WM_DIAGRAM_COLOR_MATCH_VALUE" val="{&quot;shape&quot;:{&quot;fill&quot;:{&quot;type&quot;:0},&quot;glow&quot;:{&quot;colorType&quot;:0},&quot;line&quot;:{&quot;type&quot;:0},&quot;shadow&quot;:{&quot;brightness&quot;:-0.25,&quot;colorType&quot;:1,&quot;foreColorIndex&quot;:5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SHADOW_SCHEMECOLOR_INDEX" val="5"/>
  <p:tag name="KSO_WM_UNIT_TEXT_FILL_FORE_SCHEMECOLOR_INDEX" val="1"/>
  <p:tag name="KSO_WM_UNIT_TEXT_FILL_TYPE" val="1"/>
  <p:tag name="KSO_WM_UNIT_USESOURCEFORMAT_APPLY" val="0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1_3*l_h_f*1_1_1"/>
  <p:tag name="KSO_WM_TEMPLATE_CATEGORY" val="diagram"/>
  <p:tag name="KSO_WM_TEMPLATE_INDEX" val="20235651"/>
  <p:tag name="KSO_WM_UNIT_LAYERLEVEL" val="1_1_1"/>
  <p:tag name="KSO_WM_TAG_VERSION" val="3.0"/>
  <p:tag name="KSO_WM_UNIT_TYPE" val="l_h_f"/>
  <p:tag name="KSO_WM_UNIT_INDEX" val="1_1_1"/>
  <p:tag name="KSO_WM_DIAGRAM_MAX_ITEMCNT" val="6"/>
  <p:tag name="KSO_WM_DIAGRAM_MIN_ITEMCNT" val="3"/>
  <p:tag name="KSO_WM_DIAGRAM_VIRTUALLY_FRAME" val="{&quot;height&quot;:360.3500061035156,&quot;left&quot;:359.84998779296876,&quot;top&quot;:123.29999694824218,&quot;width&quot;:552.1500244140625}"/>
  <p:tag name="KSO_WM_DIAGRAM_COLOR_MATCH_VALUE" val="{&quot;shape&quot;:{&quot;fill&quot;:{&quot;solid&quot;:{&quot;brightness&quot;:0,&quot;colorType&quot;:2,&quot;rgb&quot;:&quot;#ffffff&quot;,&quot;transparency&quot;:0.800000011920929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SUBTYPE" val="a"/>
  <p:tag name="KSO_WM_UNIT_TEXT_LAYER_COUNT" val="1"/>
  <p:tag name="KSO_WM_UNIT_NOCLEAR" val="0"/>
  <p:tag name="KSO_WM_UNIT_VALUE" val="96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输入你的正文，文字是您思想的提炼为了最终演示的发布。"/>
  <p:tag name="KSO_WM_UNIT_LINE_FORE_SCHEMECOLOR_INDEX" val="5"/>
  <p:tag name="KSO_WM_UNIT_TEXT_FILL_FORE_SCHEMECOLOR_INDEX" val="1"/>
  <p:tag name="KSO_WM_UNIT_TEXT_FILL_TYPE" val="1"/>
  <p:tag name="KSO_WM_UNIT_TEXT_TYPE" val="1"/>
  <p:tag name="KSO_WM_UNIT_LINE_FILL_TYPE" val="2"/>
  <p:tag name="KSO_WM_UNIT_USESOURCEFORMAT_APPLY" val="0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1_3*l_h_i*1_1_1"/>
  <p:tag name="KSO_WM_TEMPLATE_CATEGORY" val="diagram"/>
  <p:tag name="KSO_WM_TEMPLATE_INDEX" val="20235651"/>
  <p:tag name="KSO_WM_UNIT_LAYERLEVEL" val="1_1_1"/>
  <p:tag name="KSO_WM_TAG_VERSION" val="3.0"/>
  <p:tag name="KSO_WM_UNIT_SUBTYPE" val="d"/>
  <p:tag name="KSO_WM_UNIT_TYPE" val="l_h_i"/>
  <p:tag name="KSO_WM_UNIT_INDEX" val="1_1_1"/>
  <p:tag name="KSO_WM_DIAGRAM_MAX_ITEMCNT" val="6"/>
  <p:tag name="KSO_WM_DIAGRAM_MIN_ITEMCNT" val="3"/>
  <p:tag name="KSO_WM_DIAGRAM_VIRTUALLY_FRAME" val="{&quot;height&quot;:360.3500061035156,&quot;left&quot;:359.84998779296876,&quot;top&quot;:123.29999694824218,&quot;width&quot;:5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USESOURCEFORMAT_APPLY" val="0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1_3*l_h_f*1_2_1"/>
  <p:tag name="KSO_WM_TEMPLATE_CATEGORY" val="diagram"/>
  <p:tag name="KSO_WM_TEMPLATE_INDEX" val="20235651"/>
  <p:tag name="KSO_WM_UNIT_LAYERLEVEL" val="1_1_1"/>
  <p:tag name="KSO_WM_TAG_VERSION" val="3.0"/>
  <p:tag name="KSO_WM_UNIT_TYPE" val="l_h_f"/>
  <p:tag name="KSO_WM_UNIT_INDEX" val="1_2_1"/>
  <p:tag name="KSO_WM_DIAGRAM_MAX_ITEMCNT" val="6"/>
  <p:tag name="KSO_WM_DIAGRAM_MIN_ITEMCNT" val="3"/>
  <p:tag name="KSO_WM_DIAGRAM_VIRTUALLY_FRAME" val="{&quot;height&quot;:360.3500061035156,&quot;left&quot;:359.84998779296876,&quot;top&quot;:123.29999694824218,&quot;width&quot;:552.1500244140625}"/>
  <p:tag name="KSO_WM_DIAGRAM_COLOR_MATCH_VALUE" val="{&quot;shape&quot;:{&quot;fill&quot;:{&quot;solid&quot;:{&quot;brightness&quot;:0,&quot;colorType&quot;:2,&quot;rgb&quot;:&quot;#ffffff&quot;,&quot;transparency&quot;:0.800000011920929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SUBTYPE" val="a"/>
  <p:tag name="KSO_WM_UNIT_TEXT_LAYER_COUNT" val="1"/>
  <p:tag name="KSO_WM_UNIT_NOCLEAR" val="0"/>
  <p:tag name="KSO_WM_UNIT_VALUE" val="64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正文内容，请言简意赅阐述你的观点。"/>
  <p:tag name="KSO_WM_UNIT_LINE_FORE_SCHEMECOLOR_INDEX" val="5"/>
  <p:tag name="KSO_WM_UNIT_TEXT_FILL_FORE_SCHEMECOLOR_INDEX" val="1"/>
  <p:tag name="KSO_WM_UNIT_TEXT_FILL_TYPE" val="1"/>
  <p:tag name="KSO_WM_UNIT_TEXT_TYPE" val="1"/>
  <p:tag name="KSO_WM_UNIT_LINE_FILL_TYPE" val="2"/>
  <p:tag name="KSO_WM_UNIT_USESOURCEFORMAT_APPLY" val="0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1_3*l_h_i*1_2_1"/>
  <p:tag name="KSO_WM_TEMPLATE_CATEGORY" val="diagram"/>
  <p:tag name="KSO_WM_TEMPLATE_INDEX" val="20235651"/>
  <p:tag name="KSO_WM_UNIT_LAYERLEVEL" val="1_1_1"/>
  <p:tag name="KSO_WM_TAG_VERSION" val="3.0"/>
  <p:tag name="KSO_WM_UNIT_SUBTYPE" val="d"/>
  <p:tag name="KSO_WM_UNIT_TYPE" val="l_h_i"/>
  <p:tag name="KSO_WM_UNIT_INDEX" val="1_2_1"/>
  <p:tag name="KSO_WM_DIAGRAM_MAX_ITEMCNT" val="6"/>
  <p:tag name="KSO_WM_DIAGRAM_MIN_ITEMCNT" val="3"/>
  <p:tag name="KSO_WM_DIAGRAM_VIRTUALLY_FRAME" val="{&quot;height&quot;:360.3500061035156,&quot;left&quot;:359.84998779296876,&quot;top&quot;:123.29999694824218,&quot;width&quot;:5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USESOURCEFORMAT_APPLY" val="0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1_3*l_h_f*1_3_1"/>
  <p:tag name="KSO_WM_TEMPLATE_CATEGORY" val="diagram"/>
  <p:tag name="KSO_WM_TEMPLATE_INDEX" val="20235651"/>
  <p:tag name="KSO_WM_UNIT_LAYERLEVEL" val="1_1_1"/>
  <p:tag name="KSO_WM_TAG_VERSION" val="3.0"/>
  <p:tag name="KSO_WM_UNIT_TYPE" val="l_h_f"/>
  <p:tag name="KSO_WM_UNIT_INDEX" val="1_3_1"/>
  <p:tag name="KSO_WM_DIAGRAM_MAX_ITEMCNT" val="6"/>
  <p:tag name="KSO_WM_DIAGRAM_MIN_ITEMCNT" val="3"/>
  <p:tag name="KSO_WM_DIAGRAM_VIRTUALLY_FRAME" val="{&quot;height&quot;:360.3500061035156,&quot;left&quot;:359.84998779296876,&quot;top&quot;:123.29999694824218,&quot;width&quot;:552.1500244140625}"/>
  <p:tag name="KSO_WM_DIAGRAM_COLOR_MATCH_VALUE" val="{&quot;shape&quot;:{&quot;fill&quot;:{&quot;solid&quot;:{&quot;brightness&quot;:0,&quot;colorType&quot;:2,&quot;rgb&quot;:&quot;#ffffff&quot;,&quot;transparency&quot;:0.800000011920929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SUBTYPE" val="a"/>
  <p:tag name="KSO_WM_UNIT_TEXT_LAYER_COUNT" val="1"/>
  <p:tag name="KSO_WM_UNIT_NOCLEAR" val="0"/>
  <p:tag name="KSO_WM_UNIT_VALUE" val="96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输入你的正文，文字是您思想的提炼为了最终演示的发布。"/>
  <p:tag name="KSO_WM_UNIT_LINE_FORE_SCHEMECOLOR_INDEX" val="5"/>
  <p:tag name="KSO_WM_UNIT_TEXT_FILL_FORE_SCHEMECOLOR_INDEX" val="1"/>
  <p:tag name="KSO_WM_UNIT_TEXT_FILL_TYPE" val="1"/>
  <p:tag name="KSO_WM_UNIT_TEXT_TYPE" val="1"/>
  <p:tag name="KSO_WM_UNIT_LINE_FILL_TYPE" val="2"/>
  <p:tag name="KSO_WM_UNIT_USESOURCEFORMAT_APPLY" val="0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51_3*l_h_i*1_3_1"/>
  <p:tag name="KSO_WM_TEMPLATE_CATEGORY" val="diagram"/>
  <p:tag name="KSO_WM_TEMPLATE_INDEX" val="20235651"/>
  <p:tag name="KSO_WM_UNIT_LAYERLEVEL" val="1_1_1"/>
  <p:tag name="KSO_WM_TAG_VERSION" val="3.0"/>
  <p:tag name="KSO_WM_UNIT_SUBTYPE" val="d"/>
  <p:tag name="KSO_WM_UNIT_TYPE" val="l_h_i"/>
  <p:tag name="KSO_WM_UNIT_INDEX" val="1_3_1"/>
  <p:tag name="KSO_WM_DIAGRAM_MAX_ITEMCNT" val="6"/>
  <p:tag name="KSO_WM_DIAGRAM_MIN_ITEMCNT" val="3"/>
  <p:tag name="KSO_WM_DIAGRAM_VIRTUALLY_FRAME" val="{&quot;height&quot;:360.3500061035156,&quot;left&quot;:359.84998779296876,&quot;top&quot;:123.29999694824218,&quot;width&quot;:5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USESOURCEFORMAT_APPLY" val="0"/>
</p:tagLst>
</file>

<file path=ppt/tags/tag117.xml><?xml version="1.0" encoding="utf-8"?>
<p:tagLst xmlns:p="http://schemas.openxmlformats.org/presentationml/2006/main">
  <p:tag name="KSO_WM_SLIDE_ID" val="custom20234771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5"/>
  <p:tag name="KSO_WM_SLIDE_INDEX" val="1"/>
  <p:tag name="KSO_WM_SLIDE_SIZE" val="552.15*360.35"/>
  <p:tag name="KSO_WM_SLIDE_POSITION" val="359.85*123.3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6725"/>
  <p:tag name="KSO_WM_SLIDE_LAYOUT" val="a_d_l"/>
  <p:tag name="KSO_WM_SLIDE_LAYOUT_CNT" val="1_1_1"/>
</p:tagLst>
</file>

<file path=ppt/tags/tag11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25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5"/>
  <p:tag name="KSO_WM_TEMPLATE_CATEGORY" val="custom"/>
  <p:tag name="KSO_WM_UNIT_ISCONTENTSTITLE" val="0"/>
</p:tagLst>
</file>

<file path=ppt/tags/tag11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6725_9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5"/>
  <p:tag name="KSO_WM_TEMPLATE_CATEGORY" val="custom"/>
  <p:tag name="KSO_WM_UNIT_ISCONTENTSTITLE" val="0"/>
</p:tagLst>
</file>

<file path=ppt/tags/tag1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2"/>
</p:tagLst>
</file>

<file path=ppt/tags/tag120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725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5"/>
  <p:tag name="KSO_WM_TEMPLATE_CATEGORY" val="custom"/>
</p:tagLst>
</file>

<file path=ppt/tags/tag121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25"/>
  <p:tag name="KSO_WM_TEMPLATE_CATEGORY" val="custom"/>
  <p:tag name="KSO_WM_SLIDE_INDEX" val="9"/>
  <p:tag name="KSO_WM_SLIDE_ID" val="custom20236725_9"/>
  <p:tag name="KSO_WM_TEMPLATE_MASTER_TYPE" val="0"/>
  <p:tag name="KSO_WM_SLIDE_LAYOUT" val="a_b_f"/>
  <p:tag name="KSO_WM_SLIDE_LAYOUT_CNT" val="1_1_2"/>
</p:tagLst>
</file>

<file path=ppt/tags/tag1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</p:tagLst>
</file>

<file path=ppt/tags/tag1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</p:tagLst>
</file>

<file path=ppt/tags/tag1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2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38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6"/>
</p:tagLst>
</file>

<file path=ppt/tags/tag3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4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44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4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49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51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52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5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25"/>
</p:tagLst>
</file>

<file path=ppt/tags/tag9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725"/>
</p:tagLst>
</file>

<file path=ppt/tags/tag9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6725"/>
  <p:tag name="KSO_WM_TEMPLATE_CATEGORY" val="custom"/>
  <p:tag name="KSO_WM_TEMPLATE_MASTER_TYPE" val="0"/>
</p:tagLst>
</file>

<file path=ppt/tags/tag9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25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5"/>
  <p:tag name="KSO_WM_TEMPLATE_CATEGORY" val="custom"/>
  <p:tag name="KSO_WM_UNIT_ISCONTENTSTITLE" val="0"/>
  <p:tag name="KSO_WM_UNIT_VALUE" val="14"/>
  <p:tag name="KSO_WM_UNIT_PRESET_TEXT" val="单击此处&#10;添加文档标题"/>
  <p:tag name="KSO_WM_UNIT_TEXT_TYPE" val="1"/>
</p:tagLst>
</file>

<file path=ppt/tags/tag9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725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5"/>
  <p:tag name="KSO_WM_TEMPLATE_CATEGORY" val="custom"/>
  <p:tag name="KSO_WM_UNIT_VALUE" val="13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00000419-1">
      <a:dk1>
        <a:srgbClr val="333333"/>
      </a:dk1>
      <a:lt1>
        <a:srgbClr val="FFFFFF"/>
      </a:lt1>
      <a:dk2>
        <a:srgbClr val="102544"/>
      </a:dk2>
      <a:lt2>
        <a:srgbClr val="EFF4FB"/>
      </a:lt2>
      <a:accent1>
        <a:srgbClr val="749FDE"/>
      </a:accent1>
      <a:accent2>
        <a:srgbClr val="2E69C0"/>
      </a:accent2>
      <a:accent3>
        <a:srgbClr val="7486DE"/>
      </a:accent3>
      <a:accent4>
        <a:srgbClr val="7C74DE"/>
      </a:accent4>
      <a:accent5>
        <a:srgbClr val="9574DE"/>
      </a:accent5>
      <a:accent6>
        <a:srgbClr val="AE74DE"/>
      </a:accent6>
      <a:hlink>
        <a:srgbClr val="304FFE"/>
      </a:hlink>
      <a:folHlink>
        <a:srgbClr val="492067"/>
      </a:folHlink>
    </a:clrScheme>
    <a:fontScheme name="02-微软雅黑唯一标准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WPS 演示</Application>
  <PresentationFormat>宽屏</PresentationFormat>
  <Paragraphs>36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江城圆体 400W</vt:lpstr>
      <vt:lpstr>微软雅黑</vt:lpstr>
      <vt:lpstr>Arial Unicode MS</vt:lpstr>
      <vt:lpstr>Calibri</vt:lpstr>
      <vt:lpstr>江城圆体 400W</vt:lpstr>
      <vt:lpstr>Segoe Print</vt:lpstr>
      <vt:lpstr>华康圆体W3</vt:lpstr>
      <vt:lpstr>WPS</vt:lpstr>
      <vt:lpstr>Office 主题​​</vt:lpstr>
      <vt:lpstr>电位差导致的发黑漏镀</vt:lpstr>
      <vt:lpstr>问题描述</vt:lpstr>
      <vt:lpstr>问题分析</vt:lpstr>
      <vt:lpstr>解决方法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沐槿</cp:lastModifiedBy>
  <cp:revision>7</cp:revision>
  <dcterms:created xsi:type="dcterms:W3CDTF">2023-08-09T12:44:00Z</dcterms:created>
  <dcterms:modified xsi:type="dcterms:W3CDTF">2026-06-15T02:12:16Z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C1F3BCE22BA844EEB4B006CD741185C5_12</vt:lpwstr>
  </property>
</Properties>
</file>