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2.svg" ContentType="image/svg+xml"/>
  <Override PartName="/ppt/media/image5.webp" ContentType="image/webp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256" r:id="rId5"/>
    <p:sldId id="259" r:id="rId6"/>
    <p:sldId id="260" r:id="rId7"/>
    <p:sldId id="262" r:id="rId8"/>
    <p:sldId id="263" r:id="rId9"/>
    <p:sldId id="264" r:id="rId10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image" Target="../media/image2.svg"/><Relationship Id="rId2" Type="http://schemas.openxmlformats.org/officeDocument/2006/relationships/tags" Target="../tags/tag1.xml"/><Relationship Id="rId19" Type="http://schemas.openxmlformats.org/officeDocument/2006/relationships/image" Target="../media/image1.png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6" Type="http://schemas.openxmlformats.org/officeDocument/2006/relationships/tags" Target="../tags/tag113.xml"/><Relationship Id="rId25" Type="http://schemas.openxmlformats.org/officeDocument/2006/relationships/image" Target="../media/image2.svg"/><Relationship Id="rId24" Type="http://schemas.openxmlformats.org/officeDocument/2006/relationships/image" Target="../media/image1.png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tags" Target="../tags/tag91.xml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image" Target="../media/image2.svg"/><Relationship Id="rId2" Type="http://schemas.openxmlformats.org/officeDocument/2006/relationships/tags" Target="../tags/tag124.xml"/><Relationship Id="rId19" Type="http://schemas.openxmlformats.org/officeDocument/2006/relationships/image" Target="../media/image1.png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6" Type="http://schemas.openxmlformats.org/officeDocument/2006/relationships/tags" Target="../tags/tag236.xml"/><Relationship Id="rId25" Type="http://schemas.openxmlformats.org/officeDocument/2006/relationships/image" Target="../media/image2.svg"/><Relationship Id="rId24" Type="http://schemas.openxmlformats.org/officeDocument/2006/relationships/image" Target="../media/image1.png"/><Relationship Id="rId23" Type="http://schemas.openxmlformats.org/officeDocument/2006/relationships/tags" Target="../tags/tag235.xml"/><Relationship Id="rId22" Type="http://schemas.openxmlformats.org/officeDocument/2006/relationships/tags" Target="../tags/tag234.xml"/><Relationship Id="rId21" Type="http://schemas.openxmlformats.org/officeDocument/2006/relationships/tags" Target="../tags/tag233.xml"/><Relationship Id="rId20" Type="http://schemas.openxmlformats.org/officeDocument/2006/relationships/tags" Target="../tags/tag232.xml"/><Relationship Id="rId2" Type="http://schemas.openxmlformats.org/officeDocument/2006/relationships/tags" Target="../tags/tag214.xml"/><Relationship Id="rId19" Type="http://schemas.openxmlformats.org/officeDocument/2006/relationships/tags" Target="../tags/tag231.xml"/><Relationship Id="rId18" Type="http://schemas.openxmlformats.org/officeDocument/2006/relationships/tags" Target="../tags/tag230.xml"/><Relationship Id="rId17" Type="http://schemas.openxmlformats.org/officeDocument/2006/relationships/tags" Target="../tags/tag229.xml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>
            <p:custDataLst>
              <p:tags r:id="rId8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0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1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4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5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6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17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4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 userDrawn="1">
            <p:custDataLst>
              <p:tags r:id="rId3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5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7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8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9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0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1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5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 userDrawn="1">
            <p:custDataLst>
              <p:tags r:id="rId7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8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9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0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1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>
            <p:custDataLst>
              <p:tags r:id="rId18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9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矩形 13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9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10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2" name="椭圆 21"/>
          <p:cNvSpPr/>
          <p:nvPr userDrawn="1">
            <p:custDataLst>
              <p:tags r:id="rId16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17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8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9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20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21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22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>
            <p:custDataLst>
              <p:tags r:id="rId8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0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1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4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5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6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17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4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 userDrawn="1">
            <p:custDataLst>
              <p:tags r:id="rId3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5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7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8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9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0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1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5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 userDrawn="1">
            <p:custDataLst>
              <p:tags r:id="rId7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8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9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0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1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>
            <p:custDataLst>
              <p:tags r:id="rId18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9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矩形 13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9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10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2" name="椭圆 21"/>
          <p:cNvSpPr/>
          <p:nvPr userDrawn="1">
            <p:custDataLst>
              <p:tags r:id="rId16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17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8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9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20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21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22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23.xml"/><Relationship Id="rId20" Type="http://schemas.openxmlformats.org/officeDocument/2006/relationships/tags" Target="../tags/tag12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2" Type="http://schemas.openxmlformats.org/officeDocument/2006/relationships/theme" Target="../theme/theme3.xml"/><Relationship Id="rId21" Type="http://schemas.openxmlformats.org/officeDocument/2006/relationships/tags" Target="../tags/tag246.xml"/><Relationship Id="rId20" Type="http://schemas.openxmlformats.org/officeDocument/2006/relationships/tags" Target="../tags/tag245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3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4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3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4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61.xml"/><Relationship Id="rId7" Type="http://schemas.openxmlformats.org/officeDocument/2006/relationships/image" Target="../media/image6.jpeg"/><Relationship Id="rId6" Type="http://schemas.openxmlformats.org/officeDocument/2006/relationships/image" Target="../media/image5.webp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image" Target="../media/image7.jpeg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76.xml"/><Relationship Id="rId1" Type="http://schemas.openxmlformats.org/officeDocument/2006/relationships/tags" Target="../tags/tag2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0" Type="http://schemas.openxmlformats.org/officeDocument/2006/relationships/slideLayout" Target="../slideLayouts/slideLayout18.xml"/><Relationship Id="rId3" Type="http://schemas.openxmlformats.org/officeDocument/2006/relationships/tags" Target="../tags/tag279.xml"/><Relationship Id="rId29" Type="http://schemas.openxmlformats.org/officeDocument/2006/relationships/tags" Target="../tags/tag299.xml"/><Relationship Id="rId28" Type="http://schemas.openxmlformats.org/officeDocument/2006/relationships/image" Target="../media/image13.svg"/><Relationship Id="rId27" Type="http://schemas.openxmlformats.org/officeDocument/2006/relationships/image" Target="../media/image12.png"/><Relationship Id="rId26" Type="http://schemas.openxmlformats.org/officeDocument/2006/relationships/tags" Target="../tags/tag298.xml"/><Relationship Id="rId25" Type="http://schemas.openxmlformats.org/officeDocument/2006/relationships/image" Target="../media/image11.svg"/><Relationship Id="rId24" Type="http://schemas.openxmlformats.org/officeDocument/2006/relationships/image" Target="../media/image10.png"/><Relationship Id="rId23" Type="http://schemas.openxmlformats.org/officeDocument/2006/relationships/tags" Target="../tags/tag297.xml"/><Relationship Id="rId22" Type="http://schemas.openxmlformats.org/officeDocument/2006/relationships/image" Target="../media/image9.svg"/><Relationship Id="rId21" Type="http://schemas.openxmlformats.org/officeDocument/2006/relationships/image" Target="../media/image8.png"/><Relationship Id="rId20" Type="http://schemas.openxmlformats.org/officeDocument/2006/relationships/tags" Target="../tags/tag296.xml"/><Relationship Id="rId2" Type="http://schemas.openxmlformats.org/officeDocument/2006/relationships/tags" Target="../tags/tag278.xml"/><Relationship Id="rId19" Type="http://schemas.openxmlformats.org/officeDocument/2006/relationships/tags" Target="../tags/tag295.xml"/><Relationship Id="rId18" Type="http://schemas.openxmlformats.org/officeDocument/2006/relationships/tags" Target="../tags/tag294.xml"/><Relationship Id="rId17" Type="http://schemas.openxmlformats.org/officeDocument/2006/relationships/tags" Target="../tags/tag293.xml"/><Relationship Id="rId16" Type="http://schemas.openxmlformats.org/officeDocument/2006/relationships/tags" Target="../tags/tag292.xml"/><Relationship Id="rId15" Type="http://schemas.openxmlformats.org/officeDocument/2006/relationships/tags" Target="../tags/tag291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54100" y="1590040"/>
            <a:ext cx="6556375" cy="2202815"/>
          </a:xfrm>
        </p:spPr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化学镍开槽泡沫多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1600" b="1" kern="1200" dirty="0">
                <a:solidFill>
                  <a:srgbClr val="031A2F"/>
                </a:solidFill>
                <a:latin typeface="+mn-ea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汇报人：</a:t>
            </a:r>
            <a:r>
              <a:rPr>
                <a:solidFill>
                  <a:schemeClr val="tx1"/>
                </a:solidFill>
              </a:rPr>
              <a:t>程海</a:t>
            </a:r>
            <a:endParaRPr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问题现象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6725" y="1204595"/>
            <a:ext cx="3653790" cy="4873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25" y="1205865"/>
            <a:ext cx="3857625" cy="48723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702425" y="1233805"/>
            <a:ext cx="4793615" cy="3113405"/>
          </a:xfrm>
        </p:spPr>
        <p:txBody>
          <a:bodyPr/>
          <a:p>
            <a:r>
              <a:rPr lang="zh-CN" altLang="en-US">
                <a:sym typeface="+mn-ea"/>
              </a:rPr>
              <a:t>循环过滤系统问题</a:t>
            </a:r>
            <a:endParaRPr lang="zh-CN" altLang="en-US"/>
          </a:p>
          <a:p>
            <a:r>
              <a:rPr lang="zh-CN" altLang="en-US">
                <a:sym typeface="+mn-ea"/>
              </a:rPr>
              <a:t>前处理带入污染物</a:t>
            </a:r>
            <a:endParaRPr lang="zh-CN" altLang="en-US"/>
          </a:p>
          <a:p>
            <a:r>
              <a:rPr lang="zh-CN" altLang="en-US">
                <a:sym typeface="+mn-ea"/>
              </a:rPr>
              <a:t>槽体本身与配水问题</a:t>
            </a:r>
            <a:endParaRPr lang="zh-CN" altLang="en-US"/>
          </a:p>
          <a:p>
            <a:r>
              <a:rPr lang="zh-CN" altLang="en-US"/>
              <a:t>药水中本身就有泡沫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76" name="组合 75" descr="7b0a202020202274657874626f78223a20227b5c2269645c223a32303334343832382c5c227469645c223a5c225c227d220a7d0a"/>
          <p:cNvGrpSpPr/>
          <p:nvPr>
            <p:custDataLst>
              <p:tags r:id="rId2"/>
            </p:custDataLst>
          </p:nvPr>
        </p:nvGrpSpPr>
        <p:grpSpPr>
          <a:xfrm>
            <a:off x="1283970" y="1412994"/>
            <a:ext cx="4384864" cy="2863095"/>
            <a:chOff x="5375" y="2523"/>
            <a:chExt cx="8386" cy="4836"/>
          </a:xfrm>
        </p:grpSpPr>
        <p:grpSp>
          <p:nvGrpSpPr>
            <p:cNvPr id="77" name="图形 2"/>
            <p:cNvGrpSpPr/>
            <p:nvPr/>
          </p:nvGrpSpPr>
          <p:grpSpPr>
            <a:xfrm>
              <a:off x="5375" y="2523"/>
              <a:ext cx="8386" cy="4836"/>
              <a:chOff x="3072288" y="1402768"/>
              <a:chExt cx="6047577" cy="3487842"/>
            </a:xfrm>
          </p:grpSpPr>
          <p:sp>
            <p:nvSpPr>
              <p:cNvPr id="78" name="任意多边形: 形状 4"/>
              <p:cNvSpPr/>
              <p:nvPr/>
            </p:nvSpPr>
            <p:spPr>
              <a:xfrm>
                <a:off x="3255644" y="2220277"/>
                <a:ext cx="5846444" cy="2624137"/>
              </a:xfrm>
              <a:custGeom>
                <a:avLst/>
                <a:gdLst>
                  <a:gd name="connsiteX0" fmla="*/ 15240 w 5846444"/>
                  <a:gd name="connsiteY0" fmla="*/ 2416493 h 2624137"/>
                  <a:gd name="connsiteX1" fmla="*/ 5675948 w 5846444"/>
                  <a:gd name="connsiteY1" fmla="*/ 2416493 h 2624137"/>
                  <a:gd name="connsiteX2" fmla="*/ 5675948 w 5846444"/>
                  <a:gd name="connsiteY2" fmla="*/ 953 h 2624137"/>
                  <a:gd name="connsiteX3" fmla="*/ 5691188 w 5846444"/>
                  <a:gd name="connsiteY3" fmla="*/ 0 h 2624137"/>
                  <a:gd name="connsiteX4" fmla="*/ 5707380 w 5846444"/>
                  <a:gd name="connsiteY4" fmla="*/ 15240 h 2624137"/>
                  <a:gd name="connsiteX5" fmla="*/ 5846445 w 5846444"/>
                  <a:gd name="connsiteY5" fmla="*/ 147637 h 2624137"/>
                  <a:gd name="connsiteX6" fmla="*/ 5846445 w 5846444"/>
                  <a:gd name="connsiteY6" fmla="*/ 2624138 h 2624137"/>
                  <a:gd name="connsiteX7" fmla="*/ 120968 w 5846444"/>
                  <a:gd name="connsiteY7" fmla="*/ 2624138 h 2624137"/>
                  <a:gd name="connsiteX8" fmla="*/ 9525 w 5846444"/>
                  <a:gd name="connsiteY8" fmla="*/ 2446973 h 2624137"/>
                  <a:gd name="connsiteX9" fmla="*/ 0 w 5846444"/>
                  <a:gd name="connsiteY9" fmla="*/ 2431733 h 262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6444" h="2624137">
                    <a:moveTo>
                      <a:pt x="15240" y="2416493"/>
                    </a:moveTo>
                    <a:lnTo>
                      <a:pt x="5675948" y="2416493"/>
                    </a:lnTo>
                    <a:lnTo>
                      <a:pt x="5675948" y="953"/>
                    </a:lnTo>
                    <a:lnTo>
                      <a:pt x="5691188" y="0"/>
                    </a:lnTo>
                    <a:lnTo>
                      <a:pt x="5707380" y="15240"/>
                    </a:lnTo>
                    <a:lnTo>
                      <a:pt x="5846445" y="147637"/>
                    </a:lnTo>
                    <a:lnTo>
                      <a:pt x="5846445" y="2624138"/>
                    </a:lnTo>
                    <a:lnTo>
                      <a:pt x="120968" y="2624138"/>
                    </a:lnTo>
                    <a:lnTo>
                      <a:pt x="9525" y="2446973"/>
                    </a:lnTo>
                    <a:lnTo>
                      <a:pt x="0" y="2431733"/>
                    </a:lnTo>
                  </a:path>
                </a:pathLst>
              </a:custGeom>
              <a:solidFill>
                <a:srgbClr val="FCCB00"/>
              </a:solidFill>
              <a:ln w="30991" cap="flat">
                <a:solidFill>
                  <a:srgbClr val="3E3A39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79" name="图形 2"/>
              <p:cNvGrpSpPr/>
              <p:nvPr/>
            </p:nvGrpSpPr>
            <p:grpSpPr>
              <a:xfrm>
                <a:off x="3256596" y="1402768"/>
                <a:ext cx="5863269" cy="3249241"/>
                <a:chOff x="3256596" y="1402768"/>
                <a:chExt cx="5863269" cy="3249241"/>
              </a:xfrm>
            </p:grpSpPr>
            <p:sp>
              <p:nvSpPr>
                <p:cNvPr id="80" name="任意多边形: 形状 6"/>
                <p:cNvSpPr/>
                <p:nvPr/>
              </p:nvSpPr>
              <p:spPr>
                <a:xfrm>
                  <a:off x="3256596" y="2162175"/>
                  <a:ext cx="5692140" cy="2489834"/>
                </a:xfrm>
                <a:custGeom>
                  <a:avLst/>
                  <a:gdLst>
                    <a:gd name="connsiteX0" fmla="*/ 0 w 5692140"/>
                    <a:gd name="connsiteY0" fmla="*/ 0 h 2489834"/>
                    <a:gd name="connsiteX1" fmla="*/ 0 w 5692140"/>
                    <a:gd name="connsiteY1" fmla="*/ 2489835 h 2489834"/>
                    <a:gd name="connsiteX2" fmla="*/ 5692140 w 5692140"/>
                    <a:gd name="connsiteY2" fmla="*/ 2489835 h 2489834"/>
                    <a:gd name="connsiteX3" fmla="*/ 5692140 w 5692140"/>
                    <a:gd name="connsiteY3" fmla="*/ 0 h 2489834"/>
                    <a:gd name="connsiteX4" fmla="*/ 0 w 5692140"/>
                    <a:gd name="connsiteY4" fmla="*/ 0 h 2489834"/>
                    <a:gd name="connsiteX5" fmla="*/ 5675948 w 5692140"/>
                    <a:gd name="connsiteY5" fmla="*/ 2474595 h 2489834"/>
                    <a:gd name="connsiteX6" fmla="*/ 15240 w 5692140"/>
                    <a:gd name="connsiteY6" fmla="*/ 2474595 h 2489834"/>
                    <a:gd name="connsiteX7" fmla="*/ 15240 w 5692140"/>
                    <a:gd name="connsiteY7" fmla="*/ 15240 h 2489834"/>
                    <a:gd name="connsiteX8" fmla="*/ 5675948 w 5692140"/>
                    <a:gd name="connsiteY8" fmla="*/ 15240 h 2489834"/>
                    <a:gd name="connsiteX9" fmla="*/ 5675948 w 5692140"/>
                    <a:gd name="connsiteY9" fmla="*/ 2474595 h 248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140" h="2489834">
                      <a:moveTo>
                        <a:pt x="0" y="0"/>
                      </a:moveTo>
                      <a:lnTo>
                        <a:pt x="0" y="2489835"/>
                      </a:lnTo>
                      <a:lnTo>
                        <a:pt x="5692140" y="2489835"/>
                      </a:lnTo>
                      <a:lnTo>
                        <a:pt x="5692140" y="0"/>
                      </a:lnTo>
                      <a:lnTo>
                        <a:pt x="0" y="0"/>
                      </a:lnTo>
                      <a:close/>
                      <a:moveTo>
                        <a:pt x="5675948" y="2474595"/>
                      </a:moveTo>
                      <a:lnTo>
                        <a:pt x="15240" y="2474595"/>
                      </a:lnTo>
                      <a:lnTo>
                        <a:pt x="15240" y="15240"/>
                      </a:lnTo>
                      <a:lnTo>
                        <a:pt x="5675948" y="15240"/>
                      </a:lnTo>
                      <a:lnTo>
                        <a:pt x="5675948" y="24745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81" name="任意多边形: 形状 7"/>
                <p:cNvSpPr/>
                <p:nvPr/>
              </p:nvSpPr>
              <p:spPr>
                <a:xfrm>
                  <a:off x="3397246" y="1402768"/>
                  <a:ext cx="5722619" cy="2520315"/>
                </a:xfrm>
                <a:custGeom>
                  <a:avLst/>
                  <a:gdLst>
                    <a:gd name="connsiteX0" fmla="*/ 0 w 5722619"/>
                    <a:gd name="connsiteY0" fmla="*/ 0 h 2520315"/>
                    <a:gd name="connsiteX1" fmla="*/ 0 w 5722619"/>
                    <a:gd name="connsiteY1" fmla="*/ 2520315 h 2520315"/>
                    <a:gd name="connsiteX2" fmla="*/ 5722620 w 5722619"/>
                    <a:gd name="connsiteY2" fmla="*/ 2520315 h 2520315"/>
                    <a:gd name="connsiteX3" fmla="*/ 5722620 w 5722619"/>
                    <a:gd name="connsiteY3" fmla="*/ 0 h 2520315"/>
                    <a:gd name="connsiteX4" fmla="*/ 0 w 5722619"/>
                    <a:gd name="connsiteY4" fmla="*/ 0 h 2520315"/>
                    <a:gd name="connsiteX5" fmla="*/ 5691188 w 5722619"/>
                    <a:gd name="connsiteY5" fmla="*/ 2489835 h 2520315"/>
                    <a:gd name="connsiteX6" fmla="*/ 30480 w 5722619"/>
                    <a:gd name="connsiteY6" fmla="*/ 2489835 h 2520315"/>
                    <a:gd name="connsiteX7" fmla="*/ 30480 w 5722619"/>
                    <a:gd name="connsiteY7" fmla="*/ 30480 h 2520315"/>
                    <a:gd name="connsiteX8" fmla="*/ 5691188 w 5722619"/>
                    <a:gd name="connsiteY8" fmla="*/ 30480 h 2520315"/>
                    <a:gd name="connsiteX9" fmla="*/ 5691188 w 5722619"/>
                    <a:gd name="connsiteY9" fmla="*/ 2489835 h 252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22619" h="2520315">
                      <a:moveTo>
                        <a:pt x="0" y="0"/>
                      </a:moveTo>
                      <a:lnTo>
                        <a:pt x="0" y="2520315"/>
                      </a:lnTo>
                      <a:lnTo>
                        <a:pt x="5722620" y="2520315"/>
                      </a:lnTo>
                      <a:lnTo>
                        <a:pt x="5722620" y="0"/>
                      </a:lnTo>
                      <a:lnTo>
                        <a:pt x="0" y="0"/>
                      </a:lnTo>
                      <a:close/>
                      <a:moveTo>
                        <a:pt x="5691188" y="2489835"/>
                      </a:moveTo>
                      <a:lnTo>
                        <a:pt x="30480" y="2489835"/>
                      </a:lnTo>
                      <a:lnTo>
                        <a:pt x="30480" y="30480"/>
                      </a:lnTo>
                      <a:lnTo>
                        <a:pt x="5691188" y="30480"/>
                      </a:lnTo>
                      <a:lnTo>
                        <a:pt x="5691188" y="2489835"/>
                      </a:lnTo>
                      <a:close/>
                    </a:path>
                  </a:pathLst>
                </a:custGeom>
                <a:solidFill>
                  <a:srgbClr val="3E3A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grpSp>
            <p:nvGrpSpPr>
              <p:cNvPr id="82" name="图形 2"/>
              <p:cNvGrpSpPr/>
              <p:nvPr/>
            </p:nvGrpSpPr>
            <p:grpSpPr>
              <a:xfrm>
                <a:off x="3072288" y="4003119"/>
                <a:ext cx="911066" cy="887491"/>
                <a:chOff x="3072288" y="4003119"/>
                <a:chExt cx="911066" cy="887491"/>
              </a:xfrm>
            </p:grpSpPr>
            <p:sp>
              <p:nvSpPr>
                <p:cNvPr id="83" name="任意多边形: 形状 9"/>
                <p:cNvSpPr/>
                <p:nvPr/>
              </p:nvSpPr>
              <p:spPr>
                <a:xfrm>
                  <a:off x="3072288" y="4003119"/>
                  <a:ext cx="865584" cy="864631"/>
                </a:xfrm>
                <a:custGeom>
                  <a:avLst/>
                  <a:gdLst>
                    <a:gd name="connsiteX0" fmla="*/ 834866 w 865584"/>
                    <a:gd name="connsiteY0" fmla="*/ 177403 h 864631"/>
                    <a:gd name="connsiteX1" fmla="*/ 834866 w 865584"/>
                    <a:gd name="connsiteY1" fmla="*/ 30718 h 864631"/>
                    <a:gd name="connsiteX2" fmla="*/ 688181 w 865584"/>
                    <a:gd name="connsiteY2" fmla="*/ 30718 h 864631"/>
                    <a:gd name="connsiteX3" fmla="*/ 683419 w 865584"/>
                    <a:gd name="connsiteY3" fmla="*/ 36433 h 864631"/>
                    <a:gd name="connsiteX4" fmla="*/ 677704 w 865584"/>
                    <a:gd name="connsiteY4" fmla="*/ 41196 h 864631"/>
                    <a:gd name="connsiteX5" fmla="*/ 30004 w 865584"/>
                    <a:gd name="connsiteY5" fmla="*/ 687943 h 864631"/>
                    <a:gd name="connsiteX6" fmla="*/ 30004 w 865584"/>
                    <a:gd name="connsiteY6" fmla="*/ 834628 h 864631"/>
                    <a:gd name="connsiteX7" fmla="*/ 30004 w 865584"/>
                    <a:gd name="connsiteY7" fmla="*/ 834628 h 864631"/>
                    <a:gd name="connsiteX8" fmla="*/ 176689 w 865584"/>
                    <a:gd name="connsiteY8" fmla="*/ 834628 h 864631"/>
                    <a:gd name="connsiteX9" fmla="*/ 823436 w 865584"/>
                    <a:gd name="connsiteY9" fmla="*/ 187881 h 864631"/>
                    <a:gd name="connsiteX10" fmla="*/ 828199 w 865584"/>
                    <a:gd name="connsiteY10" fmla="*/ 182166 h 864631"/>
                    <a:gd name="connsiteX11" fmla="*/ 834866 w 865584"/>
                    <a:gd name="connsiteY11" fmla="*/ 177403 h 864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5584" h="864631">
                      <a:moveTo>
                        <a:pt x="834866" y="177403"/>
                      </a:moveTo>
                      <a:cubicBezTo>
                        <a:pt x="875824" y="136446"/>
                        <a:pt x="875824" y="70723"/>
                        <a:pt x="834866" y="30718"/>
                      </a:cubicBezTo>
                      <a:cubicBezTo>
                        <a:pt x="793909" y="-10239"/>
                        <a:pt x="728186" y="-10239"/>
                        <a:pt x="688181" y="30718"/>
                      </a:cubicBezTo>
                      <a:cubicBezTo>
                        <a:pt x="686276" y="32623"/>
                        <a:pt x="684371" y="34528"/>
                        <a:pt x="683419" y="36433"/>
                      </a:cubicBezTo>
                      <a:cubicBezTo>
                        <a:pt x="681514" y="38338"/>
                        <a:pt x="679609" y="39291"/>
                        <a:pt x="677704" y="41196"/>
                      </a:cubicBezTo>
                      <a:lnTo>
                        <a:pt x="30004" y="687943"/>
                      </a:lnTo>
                      <a:cubicBezTo>
                        <a:pt x="-10001" y="727948"/>
                        <a:pt x="-10001" y="794623"/>
                        <a:pt x="30004" y="834628"/>
                      </a:cubicBezTo>
                      <a:lnTo>
                        <a:pt x="30004" y="834628"/>
                      </a:lnTo>
                      <a:cubicBezTo>
                        <a:pt x="70009" y="874633"/>
                        <a:pt x="136684" y="874633"/>
                        <a:pt x="176689" y="834628"/>
                      </a:cubicBezTo>
                      <a:lnTo>
                        <a:pt x="823436" y="187881"/>
                      </a:lnTo>
                      <a:cubicBezTo>
                        <a:pt x="825341" y="185976"/>
                        <a:pt x="827246" y="184071"/>
                        <a:pt x="828199" y="182166"/>
                      </a:cubicBezTo>
                      <a:cubicBezTo>
                        <a:pt x="831056" y="180261"/>
                        <a:pt x="832961" y="179308"/>
                        <a:pt x="834866" y="177403"/>
                      </a:cubicBezTo>
                      <a:close/>
                    </a:path>
                  </a:pathLst>
                </a:custGeom>
                <a:solidFill>
                  <a:srgbClr val="5269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grpSp>
              <p:nvGrpSpPr>
                <p:cNvPr id="84" name="图形 2"/>
                <p:cNvGrpSpPr/>
                <p:nvPr/>
              </p:nvGrpSpPr>
              <p:grpSpPr>
                <a:xfrm>
                  <a:off x="3118008" y="4025265"/>
                  <a:ext cx="865346" cy="865346"/>
                  <a:chOff x="3118008" y="4025265"/>
                  <a:chExt cx="865346" cy="865346"/>
                </a:xfrm>
              </p:grpSpPr>
              <p:sp>
                <p:nvSpPr>
                  <p:cNvPr id="85" name="任意多边形: 形状 11"/>
                  <p:cNvSpPr/>
                  <p:nvPr/>
                </p:nvSpPr>
                <p:spPr>
                  <a:xfrm>
                    <a:off x="3118008" y="4043838"/>
                    <a:ext cx="846772" cy="846772"/>
                  </a:xfrm>
                  <a:custGeom>
                    <a:avLst/>
                    <a:gdLst>
                      <a:gd name="connsiteX0" fmla="*/ 30004 w 846772"/>
                      <a:gd name="connsiteY0" fmla="*/ 816769 h 846772"/>
                      <a:gd name="connsiteX1" fmla="*/ 30004 w 846772"/>
                      <a:gd name="connsiteY1" fmla="*/ 816769 h 846772"/>
                      <a:gd name="connsiteX2" fmla="*/ 30004 w 846772"/>
                      <a:gd name="connsiteY2" fmla="*/ 670084 h 846772"/>
                      <a:gd name="connsiteX3" fmla="*/ 670084 w 846772"/>
                      <a:gd name="connsiteY3" fmla="*/ 30004 h 846772"/>
                      <a:gd name="connsiteX4" fmla="*/ 816769 w 846772"/>
                      <a:gd name="connsiteY4" fmla="*/ 30004 h 846772"/>
                      <a:gd name="connsiteX5" fmla="*/ 816769 w 846772"/>
                      <a:gd name="connsiteY5" fmla="*/ 30004 h 846772"/>
                      <a:gd name="connsiteX6" fmla="*/ 816769 w 846772"/>
                      <a:gd name="connsiteY6" fmla="*/ 176689 h 846772"/>
                      <a:gd name="connsiteX7" fmla="*/ 176689 w 846772"/>
                      <a:gd name="connsiteY7" fmla="*/ 816769 h 846772"/>
                      <a:gd name="connsiteX8" fmla="*/ 30004 w 846772"/>
                      <a:gd name="connsiteY8" fmla="*/ 816769 h 846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772" h="846772">
                        <a:moveTo>
                          <a:pt x="30004" y="816769"/>
                        </a:moveTo>
                        <a:lnTo>
                          <a:pt x="30004" y="816769"/>
                        </a:lnTo>
                        <a:cubicBezTo>
                          <a:pt x="-10001" y="776764"/>
                          <a:pt x="-10001" y="710089"/>
                          <a:pt x="30004" y="670084"/>
                        </a:cubicBezTo>
                        <a:lnTo>
                          <a:pt x="670084" y="30004"/>
                        </a:lnTo>
                        <a:cubicBezTo>
                          <a:pt x="710089" y="-10001"/>
                          <a:pt x="776764" y="-10001"/>
                          <a:pt x="816769" y="30004"/>
                        </a:cubicBezTo>
                        <a:lnTo>
                          <a:pt x="816769" y="30004"/>
                        </a:lnTo>
                        <a:cubicBezTo>
                          <a:pt x="856774" y="70009"/>
                          <a:pt x="856774" y="136684"/>
                          <a:pt x="816769" y="176689"/>
                        </a:cubicBezTo>
                        <a:lnTo>
                          <a:pt x="176689" y="816769"/>
                        </a:lnTo>
                        <a:cubicBezTo>
                          <a:pt x="136684" y="856774"/>
                          <a:pt x="70009" y="856774"/>
                          <a:pt x="30004" y="8167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661" cap="flat">
                    <a:solidFill>
                      <a:srgbClr val="3E3A39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86" name="任意多边形: 形状 12"/>
                  <p:cNvSpPr/>
                  <p:nvPr/>
                </p:nvSpPr>
                <p:spPr>
                  <a:xfrm>
                    <a:off x="3775709" y="4025265"/>
                    <a:ext cx="207645" cy="207645"/>
                  </a:xfrm>
                  <a:custGeom>
                    <a:avLst/>
                    <a:gdLst>
                      <a:gd name="connsiteX0" fmla="*/ 207645 w 207645"/>
                      <a:gd name="connsiteY0" fmla="*/ 103823 h 207645"/>
                      <a:gd name="connsiteX1" fmla="*/ 103822 w 207645"/>
                      <a:gd name="connsiteY1" fmla="*/ 207645 h 207645"/>
                      <a:gd name="connsiteX2" fmla="*/ 0 w 207645"/>
                      <a:gd name="connsiteY2" fmla="*/ 103823 h 207645"/>
                      <a:gd name="connsiteX3" fmla="*/ 103822 w 207645"/>
                      <a:gd name="connsiteY3" fmla="*/ 0 h 207645"/>
                      <a:gd name="connsiteX4" fmla="*/ 207645 w 207645"/>
                      <a:gd name="connsiteY4" fmla="*/ 103823 h 20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7645" h="207645">
                        <a:moveTo>
                          <a:pt x="207645" y="103823"/>
                        </a:moveTo>
                        <a:cubicBezTo>
                          <a:pt x="207645" y="161162"/>
                          <a:pt x="161162" y="207645"/>
                          <a:pt x="103822" y="207645"/>
                        </a:cubicBezTo>
                        <a:cubicBezTo>
                          <a:pt x="46483" y="207645"/>
                          <a:pt x="0" y="161162"/>
                          <a:pt x="0" y="103823"/>
                        </a:cubicBezTo>
                        <a:cubicBezTo>
                          <a:pt x="0" y="46483"/>
                          <a:pt x="46483" y="0"/>
                          <a:pt x="103822" y="0"/>
                        </a:cubicBezTo>
                        <a:cubicBezTo>
                          <a:pt x="161162" y="0"/>
                          <a:pt x="207645" y="46483"/>
                          <a:pt x="207645" y="103823"/>
                        </a:cubicBezTo>
                        <a:close/>
                      </a:path>
                    </a:pathLst>
                  </a:custGeom>
                  <a:solidFill>
                    <a:srgbClr val="FCCB00"/>
                  </a:solidFill>
                  <a:ln w="20661" cap="flat">
                    <a:solidFill>
                      <a:srgbClr val="3E3A39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7" name="图形 2"/>
              <p:cNvGrpSpPr/>
              <p:nvPr/>
            </p:nvGrpSpPr>
            <p:grpSpPr>
              <a:xfrm>
                <a:off x="8497251" y="1952625"/>
                <a:ext cx="595312" cy="536257"/>
                <a:chOff x="8497251" y="1952625"/>
                <a:chExt cx="595312" cy="536257"/>
              </a:xfrm>
            </p:grpSpPr>
            <p:sp>
              <p:nvSpPr>
                <p:cNvPr id="88" name="任意多边形: 形状 14"/>
                <p:cNvSpPr/>
                <p:nvPr/>
              </p:nvSpPr>
              <p:spPr>
                <a:xfrm>
                  <a:off x="8497251" y="1989772"/>
                  <a:ext cx="493395" cy="493395"/>
                </a:xfrm>
                <a:custGeom>
                  <a:avLst/>
                  <a:gdLst>
                    <a:gd name="connsiteX0" fmla="*/ 246698 w 493395"/>
                    <a:gd name="connsiteY0" fmla="*/ 0 h 493395"/>
                    <a:gd name="connsiteX1" fmla="*/ 0 w 493395"/>
                    <a:gd name="connsiteY1" fmla="*/ 246697 h 493395"/>
                    <a:gd name="connsiteX2" fmla="*/ 246698 w 493395"/>
                    <a:gd name="connsiteY2" fmla="*/ 493395 h 493395"/>
                    <a:gd name="connsiteX3" fmla="*/ 493395 w 493395"/>
                    <a:gd name="connsiteY3" fmla="*/ 246697 h 493395"/>
                    <a:gd name="connsiteX4" fmla="*/ 246698 w 493395"/>
                    <a:gd name="connsiteY4" fmla="*/ 0 h 493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395" h="493395">
                      <a:moveTo>
                        <a:pt x="246698" y="0"/>
                      </a:moveTo>
                      <a:cubicBezTo>
                        <a:pt x="110490" y="0"/>
                        <a:pt x="0" y="110490"/>
                        <a:pt x="0" y="246697"/>
                      </a:cubicBezTo>
                      <a:cubicBezTo>
                        <a:pt x="0" y="382905"/>
                        <a:pt x="110490" y="493395"/>
                        <a:pt x="246698" y="493395"/>
                      </a:cubicBezTo>
                      <a:cubicBezTo>
                        <a:pt x="382905" y="493395"/>
                        <a:pt x="493395" y="382905"/>
                        <a:pt x="493395" y="246697"/>
                      </a:cubicBezTo>
                      <a:cubicBezTo>
                        <a:pt x="493395" y="110490"/>
                        <a:pt x="382905" y="0"/>
                        <a:pt x="246698" y="0"/>
                      </a:cubicBezTo>
                      <a:close/>
                    </a:path>
                  </a:pathLst>
                </a:custGeom>
                <a:solidFill>
                  <a:srgbClr val="5269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89" name="任意多边形: 形状 15"/>
                <p:cNvSpPr/>
                <p:nvPr/>
              </p:nvSpPr>
              <p:spPr>
                <a:xfrm>
                  <a:off x="8580119" y="1972627"/>
                  <a:ext cx="493394" cy="493395"/>
                </a:xfrm>
                <a:custGeom>
                  <a:avLst/>
                  <a:gdLst>
                    <a:gd name="connsiteX0" fmla="*/ 246698 w 493394"/>
                    <a:gd name="connsiteY0" fmla="*/ 0 h 493395"/>
                    <a:gd name="connsiteX1" fmla="*/ 0 w 493394"/>
                    <a:gd name="connsiteY1" fmla="*/ 246698 h 493395"/>
                    <a:gd name="connsiteX2" fmla="*/ 246698 w 493394"/>
                    <a:gd name="connsiteY2" fmla="*/ 493395 h 493395"/>
                    <a:gd name="connsiteX3" fmla="*/ 493395 w 493394"/>
                    <a:gd name="connsiteY3" fmla="*/ 246698 h 493395"/>
                    <a:gd name="connsiteX4" fmla="*/ 246698 w 493394"/>
                    <a:gd name="connsiteY4" fmla="*/ 0 h 493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394" h="493395">
                      <a:moveTo>
                        <a:pt x="246698" y="0"/>
                      </a:moveTo>
                      <a:cubicBezTo>
                        <a:pt x="110490" y="0"/>
                        <a:pt x="0" y="110490"/>
                        <a:pt x="0" y="246698"/>
                      </a:cubicBezTo>
                      <a:cubicBezTo>
                        <a:pt x="0" y="382905"/>
                        <a:pt x="110490" y="493395"/>
                        <a:pt x="246698" y="493395"/>
                      </a:cubicBezTo>
                      <a:cubicBezTo>
                        <a:pt x="382905" y="493395"/>
                        <a:pt x="493395" y="382905"/>
                        <a:pt x="493395" y="246698"/>
                      </a:cubicBezTo>
                      <a:cubicBezTo>
                        <a:pt x="493395" y="110490"/>
                        <a:pt x="382905" y="0"/>
                        <a:pt x="246698" y="0"/>
                      </a:cubicBezTo>
                      <a:close/>
                    </a:path>
                  </a:pathLst>
                </a:custGeom>
                <a:solidFill>
                  <a:srgbClr val="FCCB00"/>
                </a:solidFill>
                <a:ln w="9525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0" name="任意多边形: 形状 16"/>
                <p:cNvSpPr/>
                <p:nvPr/>
              </p:nvSpPr>
              <p:spPr>
                <a:xfrm>
                  <a:off x="8557259" y="1952625"/>
                  <a:ext cx="535304" cy="536257"/>
                </a:xfrm>
                <a:custGeom>
                  <a:avLst/>
                  <a:gdLst>
                    <a:gd name="connsiteX0" fmla="*/ 267652 w 535304"/>
                    <a:gd name="connsiteY0" fmla="*/ 536258 h 536257"/>
                    <a:gd name="connsiteX1" fmla="*/ 0 w 535304"/>
                    <a:gd name="connsiteY1" fmla="*/ 268605 h 536257"/>
                    <a:gd name="connsiteX2" fmla="*/ 267652 w 535304"/>
                    <a:gd name="connsiteY2" fmla="*/ 0 h 536257"/>
                    <a:gd name="connsiteX3" fmla="*/ 535305 w 535304"/>
                    <a:gd name="connsiteY3" fmla="*/ 267653 h 536257"/>
                    <a:gd name="connsiteX4" fmla="*/ 267652 w 535304"/>
                    <a:gd name="connsiteY4" fmla="*/ 536258 h 536257"/>
                    <a:gd name="connsiteX5" fmla="*/ 267652 w 535304"/>
                    <a:gd name="connsiteY5" fmla="*/ 42863 h 536257"/>
                    <a:gd name="connsiteX6" fmla="*/ 41910 w 535304"/>
                    <a:gd name="connsiteY6" fmla="*/ 268605 h 536257"/>
                    <a:gd name="connsiteX7" fmla="*/ 267652 w 535304"/>
                    <a:gd name="connsiteY7" fmla="*/ 494348 h 536257"/>
                    <a:gd name="connsiteX8" fmla="*/ 493395 w 535304"/>
                    <a:gd name="connsiteY8" fmla="*/ 268605 h 536257"/>
                    <a:gd name="connsiteX9" fmla="*/ 267652 w 535304"/>
                    <a:gd name="connsiteY9" fmla="*/ 42863 h 53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04" h="536257">
                      <a:moveTo>
                        <a:pt x="267652" y="536258"/>
                      </a:moveTo>
                      <a:cubicBezTo>
                        <a:pt x="120015" y="536258"/>
                        <a:pt x="0" y="416243"/>
                        <a:pt x="0" y="268605"/>
                      </a:cubicBezTo>
                      <a:cubicBezTo>
                        <a:pt x="0" y="120968"/>
                        <a:pt x="119063" y="0"/>
                        <a:pt x="267652" y="0"/>
                      </a:cubicBezTo>
                      <a:cubicBezTo>
                        <a:pt x="415290" y="0"/>
                        <a:pt x="535305" y="120015"/>
                        <a:pt x="535305" y="267653"/>
                      </a:cubicBezTo>
                      <a:cubicBezTo>
                        <a:pt x="535305" y="415290"/>
                        <a:pt x="415290" y="536258"/>
                        <a:pt x="267652" y="536258"/>
                      </a:cubicBezTo>
                      <a:close/>
                      <a:moveTo>
                        <a:pt x="267652" y="42863"/>
                      </a:moveTo>
                      <a:cubicBezTo>
                        <a:pt x="142875" y="42863"/>
                        <a:pt x="41910" y="143828"/>
                        <a:pt x="41910" y="268605"/>
                      </a:cubicBezTo>
                      <a:cubicBezTo>
                        <a:pt x="41910" y="393383"/>
                        <a:pt x="142875" y="494348"/>
                        <a:pt x="267652" y="494348"/>
                      </a:cubicBezTo>
                      <a:cubicBezTo>
                        <a:pt x="392430" y="494348"/>
                        <a:pt x="493395" y="393383"/>
                        <a:pt x="493395" y="268605"/>
                      </a:cubicBezTo>
                      <a:cubicBezTo>
                        <a:pt x="493395" y="143828"/>
                        <a:pt x="391477" y="42863"/>
                        <a:pt x="267652" y="42863"/>
                      </a:cubicBezTo>
                      <a:close/>
                    </a:path>
                  </a:pathLst>
                </a:custGeom>
                <a:solidFill>
                  <a:srgbClr val="3E3A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grpSp>
            <p:nvGrpSpPr>
              <p:cNvPr id="91" name="图形 2"/>
              <p:cNvGrpSpPr/>
              <p:nvPr/>
            </p:nvGrpSpPr>
            <p:grpSpPr>
              <a:xfrm>
                <a:off x="8444864" y="4365307"/>
                <a:ext cx="419100" cy="378142"/>
                <a:chOff x="8444864" y="4365307"/>
                <a:chExt cx="419100" cy="378142"/>
              </a:xfrm>
            </p:grpSpPr>
            <p:sp>
              <p:nvSpPr>
                <p:cNvPr id="92" name="任意多边形: 形状 18"/>
                <p:cNvSpPr/>
                <p:nvPr/>
              </p:nvSpPr>
              <p:spPr>
                <a:xfrm>
                  <a:off x="8444864" y="4392930"/>
                  <a:ext cx="350520" cy="350519"/>
                </a:xfrm>
                <a:custGeom>
                  <a:avLst/>
                  <a:gdLst>
                    <a:gd name="connsiteX0" fmla="*/ 175260 w 350520"/>
                    <a:gd name="connsiteY0" fmla="*/ 0 h 350519"/>
                    <a:gd name="connsiteX1" fmla="*/ 0 w 350520"/>
                    <a:gd name="connsiteY1" fmla="*/ 175260 h 350519"/>
                    <a:gd name="connsiteX2" fmla="*/ 175260 w 350520"/>
                    <a:gd name="connsiteY2" fmla="*/ 350520 h 350519"/>
                    <a:gd name="connsiteX3" fmla="*/ 350520 w 350520"/>
                    <a:gd name="connsiteY3" fmla="*/ 175260 h 350519"/>
                    <a:gd name="connsiteX4" fmla="*/ 175260 w 350520"/>
                    <a:gd name="connsiteY4" fmla="*/ 0 h 35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520" h="350519">
                      <a:moveTo>
                        <a:pt x="175260" y="0"/>
                      </a:moveTo>
                      <a:cubicBezTo>
                        <a:pt x="79058" y="0"/>
                        <a:pt x="0" y="78105"/>
                        <a:pt x="0" y="175260"/>
                      </a:cubicBezTo>
                      <a:cubicBezTo>
                        <a:pt x="0" y="271463"/>
                        <a:pt x="78105" y="350520"/>
                        <a:pt x="175260" y="350520"/>
                      </a:cubicBezTo>
                      <a:cubicBezTo>
                        <a:pt x="271463" y="350520"/>
                        <a:pt x="350520" y="272415"/>
                        <a:pt x="350520" y="175260"/>
                      </a:cubicBezTo>
                      <a:cubicBezTo>
                        <a:pt x="350520" y="78105"/>
                        <a:pt x="271463" y="0"/>
                        <a:pt x="175260" y="0"/>
                      </a:cubicBezTo>
                      <a:close/>
                    </a:path>
                  </a:pathLst>
                </a:custGeom>
                <a:solidFill>
                  <a:srgbClr val="5269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3" name="任意多边形: 形状 19"/>
                <p:cNvSpPr/>
                <p:nvPr/>
              </p:nvSpPr>
              <p:spPr>
                <a:xfrm>
                  <a:off x="8513444" y="4365307"/>
                  <a:ext cx="350519" cy="350520"/>
                </a:xfrm>
                <a:custGeom>
                  <a:avLst/>
                  <a:gdLst>
                    <a:gd name="connsiteX0" fmla="*/ 175260 w 350519"/>
                    <a:gd name="connsiteY0" fmla="*/ 0 h 350520"/>
                    <a:gd name="connsiteX1" fmla="*/ 0 w 350519"/>
                    <a:gd name="connsiteY1" fmla="*/ 175260 h 350520"/>
                    <a:gd name="connsiteX2" fmla="*/ 175260 w 350519"/>
                    <a:gd name="connsiteY2" fmla="*/ 350520 h 350520"/>
                    <a:gd name="connsiteX3" fmla="*/ 350520 w 350519"/>
                    <a:gd name="connsiteY3" fmla="*/ 175260 h 350520"/>
                    <a:gd name="connsiteX4" fmla="*/ 175260 w 350519"/>
                    <a:gd name="connsiteY4" fmla="*/ 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519" h="350520">
                      <a:moveTo>
                        <a:pt x="175260" y="0"/>
                      </a:moveTo>
                      <a:cubicBezTo>
                        <a:pt x="79057" y="0"/>
                        <a:pt x="0" y="78105"/>
                        <a:pt x="0" y="175260"/>
                      </a:cubicBezTo>
                      <a:cubicBezTo>
                        <a:pt x="0" y="271462"/>
                        <a:pt x="78105" y="350520"/>
                        <a:pt x="175260" y="350520"/>
                      </a:cubicBezTo>
                      <a:cubicBezTo>
                        <a:pt x="271463" y="350520"/>
                        <a:pt x="350520" y="272415"/>
                        <a:pt x="350520" y="175260"/>
                      </a:cubicBezTo>
                      <a:cubicBezTo>
                        <a:pt x="350520" y="78105"/>
                        <a:pt x="271463" y="0"/>
                        <a:pt x="175260" y="0"/>
                      </a:cubicBezTo>
                      <a:close/>
                    </a:path>
                  </a:pathLst>
                </a:custGeom>
                <a:solidFill>
                  <a:srgbClr val="3E3A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grpSp>
            <p:nvGrpSpPr>
              <p:cNvPr id="94" name="图形 2"/>
              <p:cNvGrpSpPr/>
              <p:nvPr/>
            </p:nvGrpSpPr>
            <p:grpSpPr>
              <a:xfrm>
                <a:off x="3397567" y="2273617"/>
                <a:ext cx="722947" cy="179069"/>
                <a:chOff x="3397567" y="2273617"/>
                <a:chExt cx="722947" cy="179069"/>
              </a:xfrm>
            </p:grpSpPr>
            <p:sp>
              <p:nvSpPr>
                <p:cNvPr id="95" name="任意多边形: 形状 21"/>
                <p:cNvSpPr/>
                <p:nvPr/>
              </p:nvSpPr>
              <p:spPr>
                <a:xfrm>
                  <a:off x="3397567" y="2273617"/>
                  <a:ext cx="179069" cy="179069"/>
                </a:xfrm>
                <a:custGeom>
                  <a:avLst/>
                  <a:gdLst>
                    <a:gd name="connsiteX0" fmla="*/ 179070 w 179069"/>
                    <a:gd name="connsiteY0" fmla="*/ 89535 h 179069"/>
                    <a:gd name="connsiteX1" fmla="*/ 89535 w 179069"/>
                    <a:gd name="connsiteY1" fmla="*/ 179070 h 179069"/>
                    <a:gd name="connsiteX2" fmla="*/ 0 w 179069"/>
                    <a:gd name="connsiteY2" fmla="*/ 89535 h 179069"/>
                    <a:gd name="connsiteX3" fmla="*/ 89535 w 179069"/>
                    <a:gd name="connsiteY3" fmla="*/ 0 h 179069"/>
                    <a:gd name="connsiteX4" fmla="*/ 179070 w 179069"/>
                    <a:gd name="connsiteY4" fmla="*/ 89535 h 17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69" h="179069">
                      <a:moveTo>
                        <a:pt x="179070" y="89535"/>
                      </a:moveTo>
                      <a:cubicBezTo>
                        <a:pt x="179070" y="138984"/>
                        <a:pt x="138984" y="179070"/>
                        <a:pt x="89535" y="179070"/>
                      </a:cubicBezTo>
                      <a:cubicBezTo>
                        <a:pt x="40086" y="179070"/>
                        <a:pt x="0" y="138984"/>
                        <a:pt x="0" y="89535"/>
                      </a:cubicBezTo>
                      <a:cubicBezTo>
                        <a:pt x="0" y="40086"/>
                        <a:pt x="40086" y="0"/>
                        <a:pt x="89535" y="0"/>
                      </a:cubicBezTo>
                      <a:cubicBezTo>
                        <a:pt x="138984" y="0"/>
                        <a:pt x="179070" y="40086"/>
                        <a:pt x="179070" y="89535"/>
                      </a:cubicBezTo>
                      <a:close/>
                    </a:path>
                  </a:pathLst>
                </a:custGeom>
                <a:solidFill>
                  <a:srgbClr val="FCCB00"/>
                </a:solidFill>
                <a:ln w="20661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6" name="任意多边形: 形状 22"/>
                <p:cNvSpPr/>
                <p:nvPr/>
              </p:nvSpPr>
              <p:spPr>
                <a:xfrm>
                  <a:off x="3652837" y="2273617"/>
                  <a:ext cx="179070" cy="179069"/>
                </a:xfrm>
                <a:custGeom>
                  <a:avLst/>
                  <a:gdLst>
                    <a:gd name="connsiteX0" fmla="*/ 179070 w 179070"/>
                    <a:gd name="connsiteY0" fmla="*/ 89535 h 179069"/>
                    <a:gd name="connsiteX1" fmla="*/ 89535 w 179070"/>
                    <a:gd name="connsiteY1" fmla="*/ 179070 h 179069"/>
                    <a:gd name="connsiteX2" fmla="*/ 0 w 179070"/>
                    <a:gd name="connsiteY2" fmla="*/ 89535 h 179069"/>
                    <a:gd name="connsiteX3" fmla="*/ 89535 w 179070"/>
                    <a:gd name="connsiteY3" fmla="*/ 0 h 179069"/>
                    <a:gd name="connsiteX4" fmla="*/ 179070 w 179070"/>
                    <a:gd name="connsiteY4" fmla="*/ 89535 h 17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0" h="179069">
                      <a:moveTo>
                        <a:pt x="179070" y="89535"/>
                      </a:moveTo>
                      <a:cubicBezTo>
                        <a:pt x="179070" y="138984"/>
                        <a:pt x="138984" y="179070"/>
                        <a:pt x="89535" y="179070"/>
                      </a:cubicBezTo>
                      <a:cubicBezTo>
                        <a:pt x="40086" y="179070"/>
                        <a:pt x="0" y="138984"/>
                        <a:pt x="0" y="89535"/>
                      </a:cubicBezTo>
                      <a:cubicBezTo>
                        <a:pt x="0" y="40086"/>
                        <a:pt x="40086" y="0"/>
                        <a:pt x="89535" y="0"/>
                      </a:cubicBezTo>
                      <a:cubicBezTo>
                        <a:pt x="138984" y="0"/>
                        <a:pt x="179070" y="40086"/>
                        <a:pt x="179070" y="89535"/>
                      </a:cubicBezTo>
                      <a:close/>
                    </a:path>
                  </a:pathLst>
                </a:custGeom>
                <a:solidFill>
                  <a:srgbClr val="5269F3"/>
                </a:solidFill>
                <a:ln w="20661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23"/>
                <p:cNvSpPr/>
                <p:nvPr/>
              </p:nvSpPr>
              <p:spPr>
                <a:xfrm>
                  <a:off x="3941444" y="2273617"/>
                  <a:ext cx="179070" cy="179069"/>
                </a:xfrm>
                <a:custGeom>
                  <a:avLst/>
                  <a:gdLst>
                    <a:gd name="connsiteX0" fmla="*/ 179070 w 179070"/>
                    <a:gd name="connsiteY0" fmla="*/ 89535 h 179069"/>
                    <a:gd name="connsiteX1" fmla="*/ 89535 w 179070"/>
                    <a:gd name="connsiteY1" fmla="*/ 179070 h 179069"/>
                    <a:gd name="connsiteX2" fmla="*/ 0 w 179070"/>
                    <a:gd name="connsiteY2" fmla="*/ 89535 h 179069"/>
                    <a:gd name="connsiteX3" fmla="*/ 89535 w 179070"/>
                    <a:gd name="connsiteY3" fmla="*/ 0 h 179069"/>
                    <a:gd name="connsiteX4" fmla="*/ 179070 w 179070"/>
                    <a:gd name="connsiteY4" fmla="*/ 89535 h 17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0" h="179069">
                      <a:moveTo>
                        <a:pt x="179070" y="89535"/>
                      </a:moveTo>
                      <a:cubicBezTo>
                        <a:pt x="179070" y="138984"/>
                        <a:pt x="138984" y="179070"/>
                        <a:pt x="89535" y="179070"/>
                      </a:cubicBezTo>
                      <a:cubicBezTo>
                        <a:pt x="40086" y="179070"/>
                        <a:pt x="0" y="138984"/>
                        <a:pt x="0" y="89535"/>
                      </a:cubicBezTo>
                      <a:cubicBezTo>
                        <a:pt x="0" y="40086"/>
                        <a:pt x="40086" y="0"/>
                        <a:pt x="89535" y="0"/>
                      </a:cubicBezTo>
                      <a:cubicBezTo>
                        <a:pt x="138984" y="0"/>
                        <a:pt x="179070" y="40086"/>
                        <a:pt x="179070" y="89535"/>
                      </a:cubicBezTo>
                      <a:close/>
                    </a:path>
                  </a:pathLst>
                </a:custGeom>
                <a:solidFill>
                  <a:srgbClr val="FF75DE"/>
                </a:solidFill>
                <a:ln w="20661" cap="flat">
                  <a:solidFill>
                    <a:srgbClr val="3E3A39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</p:grpSp>
        <p:sp>
          <p:nvSpPr>
            <p:cNvPr id="98" name="文本框 97"/>
            <p:cNvSpPr txBox="1"/>
            <p:nvPr/>
          </p:nvSpPr>
          <p:spPr>
            <a:xfrm>
              <a:off x="5622" y="4455"/>
              <a:ext cx="7470" cy="208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0000"/>
            </a:bodyPr>
            <a:p>
              <a:pPr algn="ctr"/>
              <a:r>
                <a:rPr lang="zh-CN" altLang="en-US" sz="8000" i="1" spc="300">
                  <a:solidFill>
                    <a:srgbClr val="5B74F4"/>
                  </a:solidFill>
                  <a:effectLst/>
                  <a:uFillTx/>
                  <a:latin typeface="汉仪铸字卡酷体W" panose="00020600040101010101" charset="-122"/>
                  <a:ea typeface="汉仪铸字卡酷体W" panose="00020600040101010101" charset="-122"/>
                </a:rPr>
                <a:t>可能原因</a:t>
              </a:r>
              <a:endParaRPr lang="zh-CN" altLang="en-US" sz="8000" i="1" spc="300">
                <a:solidFill>
                  <a:srgbClr val="5B74F4"/>
                </a:solidFill>
                <a:effectLst/>
                <a:uFillTx/>
                <a:latin typeface="汉仪铸字卡酷体W" panose="00020600040101010101" charset="-122"/>
                <a:ea typeface="汉仪铸字卡酷体W" panose="00020600040101010101" charset="-122"/>
              </a:endParaRPr>
            </a:p>
            <a:p>
              <a:pPr algn="ctr"/>
              <a:endParaRPr lang="zh-CN" altLang="en-US" sz="8000" i="1" spc="300">
                <a:solidFill>
                  <a:srgbClr val="5B74F4"/>
                </a:solidFill>
                <a:effectLst/>
                <a:uFillTx/>
                <a:latin typeface="汉仪铸字卡酷体W" panose="00020600040101010101" charset="-122"/>
                <a:ea typeface="汉仪铸字卡酷体W" panose="00020600040101010101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循环过滤系统问题</a:t>
            </a:r>
            <a:endParaRPr lang="zh-CN" altLang="en-US"/>
          </a:p>
        </p:txBody>
      </p:sp>
      <p:sp>
        <p:nvSpPr>
          <p:cNvPr id="20" name="圆角矩形 19"/>
          <p:cNvSpPr/>
          <p:nvPr>
            <p:custDataLst>
              <p:tags r:id="rId2"/>
            </p:custDataLst>
          </p:nvPr>
        </p:nvSpPr>
        <p:spPr>
          <a:xfrm>
            <a:off x="1842136" y="4597101"/>
            <a:ext cx="2563495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uFillTx/>
                <a:latin typeface="+mn-ea"/>
                <a:cs typeface="+mn-ea"/>
                <a:sym typeface="+mn-ea"/>
              </a:rPr>
              <a:t>过滤机</a:t>
            </a:r>
            <a:endParaRPr lang="zh-CN" altLang="en-US" sz="2000" b="1" dirty="0"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9" name="圆角矩形 28"/>
          <p:cNvSpPr/>
          <p:nvPr>
            <p:custDataLst>
              <p:tags r:id="rId3"/>
            </p:custDataLst>
          </p:nvPr>
        </p:nvSpPr>
        <p:spPr>
          <a:xfrm>
            <a:off x="7786688" y="4597101"/>
            <a:ext cx="256286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b="1" dirty="0">
                <a:uFillTx/>
                <a:latin typeface="+mn-ea"/>
                <a:cs typeface="+mn-ea"/>
                <a:sym typeface="+mn-ea"/>
              </a:rPr>
              <a:t>过滤棉芯</a:t>
            </a:r>
            <a:endParaRPr lang="zh-CN" altLang="en-US" sz="2000" b="1" dirty="0"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228763" y="5257501"/>
            <a:ext cx="3790240" cy="8953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过滤机本身没有清洗干净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7172998" y="5257501"/>
            <a:ext cx="3790240" cy="8953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过滤棉芯的线不干净，使用过程出现泡沫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1946275" y="1800225"/>
            <a:ext cx="1701800" cy="232346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7"/>
          <a:stretch>
            <a:fillRect/>
          </a:stretch>
        </p:blipFill>
        <p:spPr>
          <a:xfrm>
            <a:off x="7857490" y="1800225"/>
            <a:ext cx="2422525" cy="23234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前处理带入污染物</a:t>
            </a:r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2"/>
            </p:custDataLst>
          </p:nvPr>
        </p:nvSpPr>
        <p:spPr>
          <a:xfrm>
            <a:off x="1122680" y="1808480"/>
            <a:ext cx="5178425" cy="4481830"/>
          </a:xfrm>
          <a:custGeom>
            <a:avLst/>
            <a:gdLst>
              <a:gd name="connsiteX0" fmla="*/ 2048993 w 4743186"/>
              <a:gd name="connsiteY0" fmla="*/ 2 h 4105059"/>
              <a:gd name="connsiteX1" fmla="*/ 3941406 w 4743186"/>
              <a:gd name="connsiteY1" fmla="*/ 1250750 h 4105059"/>
              <a:gd name="connsiteX2" fmla="*/ 4743186 w 4743186"/>
              <a:gd name="connsiteY2" fmla="*/ 3139626 h 4105059"/>
              <a:gd name="connsiteX3" fmla="*/ 2854311 w 4743186"/>
              <a:gd name="connsiteY3" fmla="*/ 3941406 h 4105059"/>
              <a:gd name="connsiteX4" fmla="*/ 163654 w 4743186"/>
              <a:gd name="connsiteY4" fmla="*/ 2854311 h 4105059"/>
              <a:gd name="connsiteX5" fmla="*/ 1250750 w 4743186"/>
              <a:gd name="connsiteY5" fmla="*/ 163654 h 4105059"/>
              <a:gd name="connsiteX6" fmla="*/ 2048993 w 4743186"/>
              <a:gd name="connsiteY6" fmla="*/ 2 h 4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3186" h="4105059">
                <a:moveTo>
                  <a:pt x="2048993" y="2"/>
                </a:moveTo>
                <a:cubicBezTo>
                  <a:pt x="2848656" y="-1021"/>
                  <a:pt x="3609298" y="468352"/>
                  <a:pt x="3941406" y="1250750"/>
                </a:cubicBezTo>
                <a:lnTo>
                  <a:pt x="4743186" y="3139626"/>
                </a:lnTo>
                <a:lnTo>
                  <a:pt x="2854311" y="3941406"/>
                </a:lnTo>
                <a:cubicBezTo>
                  <a:pt x="1811113" y="4384217"/>
                  <a:pt x="606465" y="3897508"/>
                  <a:pt x="163654" y="2854311"/>
                </a:cubicBezTo>
                <a:cubicBezTo>
                  <a:pt x="-279157" y="1811113"/>
                  <a:pt x="207553" y="606465"/>
                  <a:pt x="1250750" y="163654"/>
                </a:cubicBezTo>
                <a:cubicBezTo>
                  <a:pt x="1511549" y="52951"/>
                  <a:pt x="1782439" y="344"/>
                  <a:pt x="2048993" y="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7" name="任意多边形: 形状 36"/>
          <p:cNvSpPr/>
          <p:nvPr>
            <p:custDataLst>
              <p:tags r:id="rId3"/>
            </p:custDataLst>
          </p:nvPr>
        </p:nvSpPr>
        <p:spPr>
          <a:xfrm>
            <a:off x="5890260" y="1808480"/>
            <a:ext cx="5178425" cy="4481830"/>
          </a:xfrm>
          <a:custGeom>
            <a:avLst/>
            <a:gdLst>
              <a:gd name="connsiteX0" fmla="*/ 2687119 w 4743185"/>
              <a:gd name="connsiteY0" fmla="*/ 2 h 4105059"/>
              <a:gd name="connsiteX1" fmla="*/ 4579532 w 4743185"/>
              <a:gd name="connsiteY1" fmla="*/ 1250750 h 4105059"/>
              <a:gd name="connsiteX2" fmla="*/ 3492436 w 4743185"/>
              <a:gd name="connsiteY2" fmla="*/ 3941406 h 4105059"/>
              <a:gd name="connsiteX3" fmla="*/ 801780 w 4743185"/>
              <a:gd name="connsiteY3" fmla="*/ 2854311 h 4105059"/>
              <a:gd name="connsiteX4" fmla="*/ 0 w 4743185"/>
              <a:gd name="connsiteY4" fmla="*/ 965434 h 4105059"/>
              <a:gd name="connsiteX5" fmla="*/ 1888876 w 4743185"/>
              <a:gd name="connsiteY5" fmla="*/ 163654 h 4105059"/>
              <a:gd name="connsiteX6" fmla="*/ 2687119 w 4743185"/>
              <a:gd name="connsiteY6" fmla="*/ 2 h 4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3185" h="4105059">
                <a:moveTo>
                  <a:pt x="2687119" y="2"/>
                </a:moveTo>
                <a:cubicBezTo>
                  <a:pt x="3486782" y="-1021"/>
                  <a:pt x="4247424" y="468352"/>
                  <a:pt x="4579532" y="1250750"/>
                </a:cubicBezTo>
                <a:cubicBezTo>
                  <a:pt x="5022343" y="2293947"/>
                  <a:pt x="4535633" y="3498595"/>
                  <a:pt x="3492436" y="3941406"/>
                </a:cubicBezTo>
                <a:cubicBezTo>
                  <a:pt x="2449239" y="4384217"/>
                  <a:pt x="1244591" y="3897508"/>
                  <a:pt x="801780" y="2854311"/>
                </a:cubicBezTo>
                <a:lnTo>
                  <a:pt x="0" y="965434"/>
                </a:lnTo>
                <a:lnTo>
                  <a:pt x="1888876" y="163654"/>
                </a:lnTo>
                <a:cubicBezTo>
                  <a:pt x="2149675" y="52951"/>
                  <a:pt x="2420565" y="344"/>
                  <a:pt x="2687119" y="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8" name="椭圆 17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057390" y="2280920"/>
            <a:ext cx="3536950" cy="35375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挂具的裂纹带入污染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19" name="椭圆 1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595755" y="2280920"/>
            <a:ext cx="3536950" cy="35375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indent="0"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产品的盲孔清洗不净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5743575" cy="763270"/>
          </a:xfrm>
        </p:spPr>
        <p:txBody>
          <a:bodyPr/>
          <a:lstStyle/>
          <a:p>
            <a:r>
              <a:rPr lang="zh-CN" altLang="en-US"/>
              <a:t>槽体与配水问题</a:t>
            </a:r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>
          <a:xfrm>
            <a:off x="6642288" y="189049"/>
            <a:ext cx="5215103" cy="6668951"/>
          </a:xfrm>
          <a:custGeom>
            <a:avLst/>
            <a:gdLst>
              <a:gd name="connsiteX0" fmla="*/ 1944793 w 5215103"/>
              <a:gd name="connsiteY0" fmla="*/ 0 h 6668951"/>
              <a:gd name="connsiteX1" fmla="*/ 1993779 w 5215103"/>
              <a:gd name="connsiteY1" fmla="*/ 55759 h 6668951"/>
              <a:gd name="connsiteX2" fmla="*/ 1999827 w 5215103"/>
              <a:gd name="connsiteY2" fmla="*/ 86239 h 6668951"/>
              <a:gd name="connsiteX3" fmla="*/ 1999827 w 5215103"/>
              <a:gd name="connsiteY3" fmla="*/ 86239 h 6668951"/>
              <a:gd name="connsiteX4" fmla="*/ 1996319 w 5215103"/>
              <a:gd name="connsiteY4" fmla="*/ 109099 h 6668951"/>
              <a:gd name="connsiteX5" fmla="*/ 1901734 w 5215103"/>
              <a:gd name="connsiteY5" fmla="*/ 184210 h 6668951"/>
              <a:gd name="connsiteX6" fmla="*/ 1817067 w 5215103"/>
              <a:gd name="connsiteY6" fmla="*/ 184210 h 6668951"/>
              <a:gd name="connsiteX7" fmla="*/ 1197429 w 5215103"/>
              <a:gd name="connsiteY7" fmla="*/ 184210 h 6668951"/>
              <a:gd name="connsiteX8" fmla="*/ 1106472 w 5215103"/>
              <a:gd name="connsiteY8" fmla="*/ 275167 h 6668951"/>
              <a:gd name="connsiteX9" fmla="*/ 1197429 w 5215103"/>
              <a:gd name="connsiteY9" fmla="*/ 366123 h 6668951"/>
              <a:gd name="connsiteX10" fmla="*/ 1341725 w 5215103"/>
              <a:gd name="connsiteY10" fmla="*/ 366123 h 6668951"/>
              <a:gd name="connsiteX11" fmla="*/ 1389017 w 5215103"/>
              <a:gd name="connsiteY11" fmla="*/ 366123 h 6668951"/>
              <a:gd name="connsiteX12" fmla="*/ 1589919 w 5215103"/>
              <a:gd name="connsiteY12" fmla="*/ 546342 h 6668951"/>
              <a:gd name="connsiteX13" fmla="*/ 1389017 w 5215103"/>
              <a:gd name="connsiteY13" fmla="*/ 726561 h 6668951"/>
              <a:gd name="connsiteX14" fmla="*/ 1341725 w 5215103"/>
              <a:gd name="connsiteY14" fmla="*/ 726561 h 6668951"/>
              <a:gd name="connsiteX15" fmla="*/ 916698 w 5215103"/>
              <a:gd name="connsiteY15" fmla="*/ 726561 h 6668951"/>
              <a:gd name="connsiteX16" fmla="*/ 825742 w 5215103"/>
              <a:gd name="connsiteY16" fmla="*/ 817517 h 6668951"/>
              <a:gd name="connsiteX17" fmla="*/ 825742 w 5215103"/>
              <a:gd name="connsiteY17" fmla="*/ 817517 h 6668951"/>
              <a:gd name="connsiteX18" fmla="*/ 873034 w 5215103"/>
              <a:gd name="connsiteY18" fmla="*/ 897225 h 6668951"/>
              <a:gd name="connsiteX19" fmla="*/ 998825 w 5215103"/>
              <a:gd name="connsiteY19" fmla="*/ 897225 h 6668951"/>
              <a:gd name="connsiteX20" fmla="*/ 1116149 w 5215103"/>
              <a:gd name="connsiteY20" fmla="*/ 992898 h 6668951"/>
              <a:gd name="connsiteX21" fmla="*/ 1116149 w 5215103"/>
              <a:gd name="connsiteY21" fmla="*/ 992898 h 6668951"/>
              <a:gd name="connsiteX22" fmla="*/ 1016363 w 5215103"/>
              <a:gd name="connsiteY22" fmla="*/ 1087362 h 6668951"/>
              <a:gd name="connsiteX23" fmla="*/ 1016363 w 5215103"/>
              <a:gd name="connsiteY23" fmla="*/ 1088571 h 6668951"/>
              <a:gd name="connsiteX24" fmla="*/ 998825 w 5215103"/>
              <a:gd name="connsiteY24" fmla="*/ 1088571 h 6668951"/>
              <a:gd name="connsiteX25" fmla="*/ 326571 w 5215103"/>
              <a:gd name="connsiteY25" fmla="*/ 1088571 h 6668951"/>
              <a:gd name="connsiteX26" fmla="*/ 169454 w 5215103"/>
              <a:gd name="connsiteY26" fmla="*/ 1245689 h 6668951"/>
              <a:gd name="connsiteX27" fmla="*/ 326571 w 5215103"/>
              <a:gd name="connsiteY27" fmla="*/ 1402806 h 6668951"/>
              <a:gd name="connsiteX28" fmla="*/ 1301810 w 5215103"/>
              <a:gd name="connsiteY28" fmla="*/ 1402806 h 6668951"/>
              <a:gd name="connsiteX29" fmla="*/ 1424456 w 5215103"/>
              <a:gd name="connsiteY29" fmla="*/ 1402806 h 6668951"/>
              <a:gd name="connsiteX30" fmla="*/ 1514808 w 5215103"/>
              <a:gd name="connsiteY30" fmla="*/ 1402806 h 6668951"/>
              <a:gd name="connsiteX31" fmla="*/ 1618464 w 5215103"/>
              <a:gd name="connsiteY31" fmla="*/ 1506462 h 6668951"/>
              <a:gd name="connsiteX32" fmla="*/ 1618464 w 5215103"/>
              <a:gd name="connsiteY32" fmla="*/ 1506462 h 6668951"/>
              <a:gd name="connsiteX33" fmla="*/ 1618343 w 5215103"/>
              <a:gd name="connsiteY33" fmla="*/ 1508397 h 6668951"/>
              <a:gd name="connsiteX34" fmla="*/ 1618585 w 5215103"/>
              <a:gd name="connsiteY34" fmla="*/ 1512026 h 6668951"/>
              <a:gd name="connsiteX35" fmla="*/ 1602861 w 5215103"/>
              <a:gd name="connsiteY35" fmla="*/ 1560890 h 6668951"/>
              <a:gd name="connsiteX36" fmla="*/ 1514808 w 5215103"/>
              <a:gd name="connsiteY36" fmla="*/ 1610118 h 6668951"/>
              <a:gd name="connsiteX37" fmla="*/ 1501261 w 5215103"/>
              <a:gd name="connsiteY37" fmla="*/ 1610118 h 6668951"/>
              <a:gd name="connsiteX38" fmla="*/ 1457960 w 5215103"/>
              <a:gd name="connsiteY38" fmla="*/ 1610118 h 6668951"/>
              <a:gd name="connsiteX39" fmla="*/ 1301690 w 5215103"/>
              <a:gd name="connsiteY39" fmla="*/ 1610118 h 6668951"/>
              <a:gd name="connsiteX40" fmla="*/ 1173480 w 5215103"/>
              <a:gd name="connsiteY40" fmla="*/ 1610118 h 6668951"/>
              <a:gd name="connsiteX41" fmla="*/ 1016363 w 5215103"/>
              <a:gd name="connsiteY41" fmla="*/ 1767235 h 6668951"/>
              <a:gd name="connsiteX42" fmla="*/ 1016363 w 5215103"/>
              <a:gd name="connsiteY42" fmla="*/ 1767235 h 6668951"/>
              <a:gd name="connsiteX43" fmla="*/ 1173480 w 5215103"/>
              <a:gd name="connsiteY43" fmla="*/ 1924352 h 6668951"/>
              <a:gd name="connsiteX44" fmla="*/ 1257179 w 5215103"/>
              <a:gd name="connsiteY44" fmla="*/ 1924352 h 6668951"/>
              <a:gd name="connsiteX45" fmla="*/ 1309914 w 5215103"/>
              <a:gd name="connsiteY45" fmla="*/ 1924352 h 6668951"/>
              <a:gd name="connsiteX46" fmla="*/ 1417683 w 5215103"/>
              <a:gd name="connsiteY46" fmla="*/ 2033572 h 6668951"/>
              <a:gd name="connsiteX47" fmla="*/ 1309914 w 5215103"/>
              <a:gd name="connsiteY47" fmla="*/ 2142792 h 6668951"/>
              <a:gd name="connsiteX48" fmla="*/ 1257179 w 5215103"/>
              <a:gd name="connsiteY48" fmla="*/ 2142792 h 6668951"/>
              <a:gd name="connsiteX49" fmla="*/ 606939 w 5215103"/>
              <a:gd name="connsiteY49" fmla="*/ 2142792 h 6668951"/>
              <a:gd name="connsiteX50" fmla="*/ 497719 w 5215103"/>
              <a:gd name="connsiteY50" fmla="*/ 2252012 h 6668951"/>
              <a:gd name="connsiteX51" fmla="*/ 606939 w 5215103"/>
              <a:gd name="connsiteY51" fmla="*/ 2361232 h 6668951"/>
              <a:gd name="connsiteX52" fmla="*/ 1167190 w 5215103"/>
              <a:gd name="connsiteY52" fmla="*/ 2361232 h 6668951"/>
              <a:gd name="connsiteX53" fmla="*/ 1174327 w 5215103"/>
              <a:gd name="connsiteY53" fmla="*/ 2361232 h 6668951"/>
              <a:gd name="connsiteX54" fmla="*/ 1174327 w 5215103"/>
              <a:gd name="connsiteY54" fmla="*/ 2361474 h 6668951"/>
              <a:gd name="connsiteX55" fmla="*/ 1363496 w 5215103"/>
              <a:gd name="connsiteY55" fmla="*/ 2513512 h 6668951"/>
              <a:gd name="connsiteX56" fmla="*/ 1174327 w 5215103"/>
              <a:gd name="connsiteY56" fmla="*/ 2665549 h 6668951"/>
              <a:gd name="connsiteX57" fmla="*/ 1174327 w 5215103"/>
              <a:gd name="connsiteY57" fmla="*/ 2665791 h 6668951"/>
              <a:gd name="connsiteX58" fmla="*/ 1167190 w 5215103"/>
              <a:gd name="connsiteY58" fmla="*/ 2665791 h 6668951"/>
              <a:gd name="connsiteX59" fmla="*/ 1079016 w 5215103"/>
              <a:gd name="connsiteY59" fmla="*/ 2665791 h 6668951"/>
              <a:gd name="connsiteX60" fmla="*/ 969796 w 5215103"/>
              <a:gd name="connsiteY60" fmla="*/ 2775011 h 6668951"/>
              <a:gd name="connsiteX61" fmla="*/ 1079016 w 5215103"/>
              <a:gd name="connsiteY61" fmla="*/ 2884231 h 6668951"/>
              <a:gd name="connsiteX62" fmla="*/ 1475014 w 5215103"/>
              <a:gd name="connsiteY62" fmla="*/ 2884231 h 6668951"/>
              <a:gd name="connsiteX63" fmla="*/ 1493278 w 5215103"/>
              <a:gd name="connsiteY63" fmla="*/ 2884231 h 6668951"/>
              <a:gd name="connsiteX64" fmla="*/ 1493278 w 5215103"/>
              <a:gd name="connsiteY64" fmla="*/ 2884956 h 6668951"/>
              <a:gd name="connsiteX65" fmla="*/ 1671199 w 5215103"/>
              <a:gd name="connsiteY65" fmla="*/ 3036510 h 6668951"/>
              <a:gd name="connsiteX66" fmla="*/ 1671199 w 5215103"/>
              <a:gd name="connsiteY66" fmla="*/ 3036510 h 6668951"/>
              <a:gd name="connsiteX67" fmla="*/ 1493278 w 5215103"/>
              <a:gd name="connsiteY67" fmla="*/ 3188063 h 6668951"/>
              <a:gd name="connsiteX68" fmla="*/ 1493278 w 5215103"/>
              <a:gd name="connsiteY68" fmla="*/ 3188789 h 6668951"/>
              <a:gd name="connsiteX69" fmla="*/ 1475014 w 5215103"/>
              <a:gd name="connsiteY69" fmla="*/ 3188789 h 6668951"/>
              <a:gd name="connsiteX70" fmla="*/ 109220 w 5215103"/>
              <a:gd name="connsiteY70" fmla="*/ 3188789 h 6668951"/>
              <a:gd name="connsiteX71" fmla="*/ 0 w 5215103"/>
              <a:gd name="connsiteY71" fmla="*/ 3298009 h 6668951"/>
              <a:gd name="connsiteX72" fmla="*/ 109220 w 5215103"/>
              <a:gd name="connsiteY72" fmla="*/ 3407229 h 6668951"/>
              <a:gd name="connsiteX73" fmla="*/ 1577582 w 5215103"/>
              <a:gd name="connsiteY73" fmla="*/ 3407229 h 6668951"/>
              <a:gd name="connsiteX74" fmla="*/ 1714379 w 5215103"/>
              <a:gd name="connsiteY74" fmla="*/ 3407229 h 6668951"/>
              <a:gd name="connsiteX75" fmla="*/ 1821301 w 5215103"/>
              <a:gd name="connsiteY75" fmla="*/ 3486210 h 6668951"/>
              <a:gd name="connsiteX76" fmla="*/ 1714379 w 5215103"/>
              <a:gd name="connsiteY76" fmla="*/ 3565192 h 6668951"/>
              <a:gd name="connsiteX77" fmla="*/ 1578428 w 5215103"/>
              <a:gd name="connsiteY77" fmla="*/ 3565192 h 6668951"/>
              <a:gd name="connsiteX78" fmla="*/ 1497028 w 5215103"/>
              <a:gd name="connsiteY78" fmla="*/ 3565192 h 6668951"/>
              <a:gd name="connsiteX79" fmla="*/ 1416473 w 5215103"/>
              <a:gd name="connsiteY79" fmla="*/ 3645747 h 6668951"/>
              <a:gd name="connsiteX80" fmla="*/ 1497028 w 5215103"/>
              <a:gd name="connsiteY80" fmla="*/ 3726301 h 6668951"/>
              <a:gd name="connsiteX81" fmla="*/ 1579517 w 5215103"/>
              <a:gd name="connsiteY81" fmla="*/ 3726301 h 6668951"/>
              <a:gd name="connsiteX82" fmla="*/ 1912257 w 5215103"/>
              <a:gd name="connsiteY82" fmla="*/ 3726301 h 6668951"/>
              <a:gd name="connsiteX83" fmla="*/ 2019058 w 5215103"/>
              <a:gd name="connsiteY83" fmla="*/ 3822821 h 6668951"/>
              <a:gd name="connsiteX84" fmla="*/ 1912257 w 5215103"/>
              <a:gd name="connsiteY84" fmla="*/ 3919341 h 6668951"/>
              <a:gd name="connsiteX85" fmla="*/ 1581452 w 5215103"/>
              <a:gd name="connsiteY85" fmla="*/ 3919341 h 6668951"/>
              <a:gd name="connsiteX86" fmla="*/ 1402201 w 5215103"/>
              <a:gd name="connsiteY86" fmla="*/ 3919341 h 6668951"/>
              <a:gd name="connsiteX87" fmla="*/ 1228392 w 5215103"/>
              <a:gd name="connsiteY87" fmla="*/ 4093150 h 6668951"/>
              <a:gd name="connsiteX88" fmla="*/ 1402201 w 5215103"/>
              <a:gd name="connsiteY88" fmla="*/ 4266958 h 6668951"/>
              <a:gd name="connsiteX89" fmla="*/ 1493520 w 5215103"/>
              <a:gd name="connsiteY89" fmla="*/ 4266958 h 6668951"/>
              <a:gd name="connsiteX90" fmla="*/ 1524726 w 5215103"/>
              <a:gd name="connsiteY90" fmla="*/ 4266958 h 6668951"/>
              <a:gd name="connsiteX91" fmla="*/ 1631527 w 5215103"/>
              <a:gd name="connsiteY91" fmla="*/ 4352230 h 6668951"/>
              <a:gd name="connsiteX92" fmla="*/ 1524726 w 5215103"/>
              <a:gd name="connsiteY92" fmla="*/ 4437501 h 6668951"/>
              <a:gd name="connsiteX93" fmla="*/ 1493520 w 5215103"/>
              <a:gd name="connsiteY93" fmla="*/ 4437501 h 6668951"/>
              <a:gd name="connsiteX94" fmla="*/ 1220772 w 5215103"/>
              <a:gd name="connsiteY94" fmla="*/ 4437501 h 6668951"/>
              <a:gd name="connsiteX95" fmla="*/ 1111069 w 5215103"/>
              <a:gd name="connsiteY95" fmla="*/ 4547205 h 6668951"/>
              <a:gd name="connsiteX96" fmla="*/ 1220772 w 5215103"/>
              <a:gd name="connsiteY96" fmla="*/ 4656909 h 6668951"/>
              <a:gd name="connsiteX97" fmla="*/ 1542264 w 5215103"/>
              <a:gd name="connsiteY97" fmla="*/ 4656909 h 6668951"/>
              <a:gd name="connsiteX98" fmla="*/ 1544562 w 5215103"/>
              <a:gd name="connsiteY98" fmla="*/ 4656909 h 6668951"/>
              <a:gd name="connsiteX99" fmla="*/ 1544562 w 5215103"/>
              <a:gd name="connsiteY99" fmla="*/ 4657030 h 6668951"/>
              <a:gd name="connsiteX100" fmla="*/ 1712927 w 5215103"/>
              <a:gd name="connsiteY100" fmla="*/ 4808825 h 6668951"/>
              <a:gd name="connsiteX101" fmla="*/ 1544562 w 5215103"/>
              <a:gd name="connsiteY101" fmla="*/ 4960620 h 6668951"/>
              <a:gd name="connsiteX102" fmla="*/ 1544562 w 5215103"/>
              <a:gd name="connsiteY102" fmla="*/ 4960741 h 6668951"/>
              <a:gd name="connsiteX103" fmla="*/ 1542264 w 5215103"/>
              <a:gd name="connsiteY103" fmla="*/ 4960741 h 6668951"/>
              <a:gd name="connsiteX104" fmla="*/ 1412119 w 5215103"/>
              <a:gd name="connsiteY104" fmla="*/ 4960741 h 6668951"/>
              <a:gd name="connsiteX105" fmla="*/ 1302415 w 5215103"/>
              <a:gd name="connsiteY105" fmla="*/ 5070445 h 6668951"/>
              <a:gd name="connsiteX106" fmla="*/ 1412119 w 5215103"/>
              <a:gd name="connsiteY106" fmla="*/ 5180149 h 6668951"/>
              <a:gd name="connsiteX107" fmla="*/ 1500777 w 5215103"/>
              <a:gd name="connsiteY107" fmla="*/ 5180149 h 6668951"/>
              <a:gd name="connsiteX108" fmla="*/ 1509486 w 5215103"/>
              <a:gd name="connsiteY108" fmla="*/ 5180149 h 6668951"/>
              <a:gd name="connsiteX109" fmla="*/ 1509486 w 5215103"/>
              <a:gd name="connsiteY109" fmla="*/ 5180512 h 6668951"/>
              <a:gd name="connsiteX110" fmla="*/ 1671441 w 5215103"/>
              <a:gd name="connsiteY110" fmla="*/ 5332065 h 6668951"/>
              <a:gd name="connsiteX111" fmla="*/ 1509486 w 5215103"/>
              <a:gd name="connsiteY111" fmla="*/ 5483618 h 6668951"/>
              <a:gd name="connsiteX112" fmla="*/ 1509486 w 5215103"/>
              <a:gd name="connsiteY112" fmla="*/ 5483981 h 6668951"/>
              <a:gd name="connsiteX113" fmla="*/ 1500777 w 5215103"/>
              <a:gd name="connsiteY113" fmla="*/ 5483981 h 6668951"/>
              <a:gd name="connsiteX114" fmla="*/ 1003663 w 5215103"/>
              <a:gd name="connsiteY114" fmla="*/ 5483981 h 6668951"/>
              <a:gd name="connsiteX115" fmla="*/ 893959 w 5215103"/>
              <a:gd name="connsiteY115" fmla="*/ 5593685 h 6668951"/>
              <a:gd name="connsiteX116" fmla="*/ 1003663 w 5215103"/>
              <a:gd name="connsiteY116" fmla="*/ 5703389 h 6668951"/>
              <a:gd name="connsiteX117" fmla="*/ 1729377 w 5215103"/>
              <a:gd name="connsiteY117" fmla="*/ 5703389 h 6668951"/>
              <a:gd name="connsiteX118" fmla="*/ 1763728 w 5215103"/>
              <a:gd name="connsiteY118" fmla="*/ 5703389 h 6668951"/>
              <a:gd name="connsiteX119" fmla="*/ 1857829 w 5215103"/>
              <a:gd name="connsiteY119" fmla="*/ 5781161 h 6668951"/>
              <a:gd name="connsiteX120" fmla="*/ 1763728 w 5215103"/>
              <a:gd name="connsiteY120" fmla="*/ 5858934 h 6668951"/>
              <a:gd name="connsiteX121" fmla="*/ 1729377 w 5215103"/>
              <a:gd name="connsiteY121" fmla="*/ 5858934 h 6668951"/>
              <a:gd name="connsiteX122" fmla="*/ 551422 w 5215103"/>
              <a:gd name="connsiteY122" fmla="*/ 5858934 h 6668951"/>
              <a:gd name="connsiteX123" fmla="*/ 450548 w 5215103"/>
              <a:gd name="connsiteY123" fmla="*/ 5959808 h 6668951"/>
              <a:gd name="connsiteX124" fmla="*/ 523603 w 5215103"/>
              <a:gd name="connsiteY124" fmla="*/ 6056691 h 6668951"/>
              <a:gd name="connsiteX125" fmla="*/ 2014220 w 5215103"/>
              <a:gd name="connsiteY125" fmla="*/ 6056691 h 6668951"/>
              <a:gd name="connsiteX126" fmla="*/ 2183311 w 5215103"/>
              <a:gd name="connsiteY126" fmla="*/ 6201834 h 6668951"/>
              <a:gd name="connsiteX127" fmla="*/ 2014220 w 5215103"/>
              <a:gd name="connsiteY127" fmla="*/ 6346977 h 6668951"/>
              <a:gd name="connsiteX128" fmla="*/ 1949510 w 5215103"/>
              <a:gd name="connsiteY128" fmla="*/ 6346977 h 6668951"/>
              <a:gd name="connsiteX129" fmla="*/ 1371358 w 5215103"/>
              <a:gd name="connsiteY129" fmla="*/ 6346977 h 6668951"/>
              <a:gd name="connsiteX130" fmla="*/ 1270484 w 5215103"/>
              <a:gd name="connsiteY130" fmla="*/ 6447850 h 6668951"/>
              <a:gd name="connsiteX131" fmla="*/ 1359263 w 5215103"/>
              <a:gd name="connsiteY131" fmla="*/ 6547878 h 6668951"/>
              <a:gd name="connsiteX132" fmla="*/ 1705308 w 5215103"/>
              <a:gd name="connsiteY132" fmla="*/ 6547878 h 6668951"/>
              <a:gd name="connsiteX133" fmla="*/ 1854684 w 5215103"/>
              <a:gd name="connsiteY133" fmla="*/ 6668952 h 6668951"/>
              <a:gd name="connsiteX134" fmla="*/ 5215104 w 5215103"/>
              <a:gd name="connsiteY134" fmla="*/ 6668952 h 6668951"/>
              <a:gd name="connsiteX135" fmla="*/ 5215104 w 5215103"/>
              <a:gd name="connsiteY135" fmla="*/ 0 h 6668951"/>
              <a:gd name="connsiteX136" fmla="*/ 1944793 w 5215103"/>
              <a:gd name="connsiteY136" fmla="*/ 0 h 666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215103" h="6668951">
                <a:moveTo>
                  <a:pt x="1944793" y="0"/>
                </a:moveTo>
                <a:cubicBezTo>
                  <a:pt x="1967653" y="11370"/>
                  <a:pt x="1985433" y="31327"/>
                  <a:pt x="1993779" y="55759"/>
                </a:cubicBezTo>
                <a:cubicBezTo>
                  <a:pt x="1997649" y="65314"/>
                  <a:pt x="1999827" y="75595"/>
                  <a:pt x="1999827" y="86239"/>
                </a:cubicBezTo>
                <a:lnTo>
                  <a:pt x="1999827" y="86239"/>
                </a:lnTo>
                <a:cubicBezTo>
                  <a:pt x="1999827" y="94101"/>
                  <a:pt x="1998496" y="101721"/>
                  <a:pt x="1996319" y="109099"/>
                </a:cubicBezTo>
                <a:cubicBezTo>
                  <a:pt x="1986280" y="152158"/>
                  <a:pt x="1947817" y="184210"/>
                  <a:pt x="1901734" y="184210"/>
                </a:cubicBezTo>
                <a:lnTo>
                  <a:pt x="1817067" y="184210"/>
                </a:lnTo>
                <a:lnTo>
                  <a:pt x="1197429" y="184210"/>
                </a:lnTo>
                <a:cubicBezTo>
                  <a:pt x="1147233" y="184210"/>
                  <a:pt x="1106472" y="224971"/>
                  <a:pt x="1106472" y="275167"/>
                </a:cubicBezTo>
                <a:cubicBezTo>
                  <a:pt x="1106472" y="325362"/>
                  <a:pt x="1147233" y="366123"/>
                  <a:pt x="1197429" y="366123"/>
                </a:cubicBezTo>
                <a:lnTo>
                  <a:pt x="1341725" y="366123"/>
                </a:lnTo>
                <a:lnTo>
                  <a:pt x="1389017" y="366123"/>
                </a:lnTo>
                <a:cubicBezTo>
                  <a:pt x="1499930" y="366123"/>
                  <a:pt x="1589919" y="446798"/>
                  <a:pt x="1589919" y="546342"/>
                </a:cubicBezTo>
                <a:cubicBezTo>
                  <a:pt x="1589919" y="645886"/>
                  <a:pt x="1500051" y="726561"/>
                  <a:pt x="1389017" y="726561"/>
                </a:cubicBezTo>
                <a:lnTo>
                  <a:pt x="1341725" y="726561"/>
                </a:lnTo>
                <a:lnTo>
                  <a:pt x="916698" y="726561"/>
                </a:lnTo>
                <a:cubicBezTo>
                  <a:pt x="866503" y="726561"/>
                  <a:pt x="825742" y="767322"/>
                  <a:pt x="825742" y="817517"/>
                </a:cubicBezTo>
                <a:lnTo>
                  <a:pt x="825742" y="817517"/>
                </a:lnTo>
                <a:cubicBezTo>
                  <a:pt x="825742" y="851868"/>
                  <a:pt x="844852" y="881864"/>
                  <a:pt x="873034" y="897225"/>
                </a:cubicBezTo>
                <a:lnTo>
                  <a:pt x="998825" y="897225"/>
                </a:lnTo>
                <a:cubicBezTo>
                  <a:pt x="1063655" y="897225"/>
                  <a:pt x="1116149" y="940042"/>
                  <a:pt x="1116149" y="992898"/>
                </a:cubicBezTo>
                <a:lnTo>
                  <a:pt x="1116149" y="992898"/>
                </a:lnTo>
                <a:cubicBezTo>
                  <a:pt x="1116149" y="1040916"/>
                  <a:pt x="1072848" y="1080468"/>
                  <a:pt x="1016363" y="1087362"/>
                </a:cubicBezTo>
                <a:lnTo>
                  <a:pt x="1016363" y="1088571"/>
                </a:lnTo>
                <a:lnTo>
                  <a:pt x="998825" y="1088571"/>
                </a:lnTo>
                <a:lnTo>
                  <a:pt x="326571" y="1088571"/>
                </a:lnTo>
                <a:cubicBezTo>
                  <a:pt x="239849" y="1088571"/>
                  <a:pt x="169454" y="1158966"/>
                  <a:pt x="169454" y="1245689"/>
                </a:cubicBezTo>
                <a:cubicBezTo>
                  <a:pt x="169454" y="1332412"/>
                  <a:pt x="239849" y="1402806"/>
                  <a:pt x="326571" y="1402806"/>
                </a:cubicBezTo>
                <a:lnTo>
                  <a:pt x="1301810" y="1402806"/>
                </a:lnTo>
                <a:lnTo>
                  <a:pt x="1424456" y="1402806"/>
                </a:lnTo>
                <a:lnTo>
                  <a:pt x="1514808" y="1402806"/>
                </a:lnTo>
                <a:cubicBezTo>
                  <a:pt x="1572018" y="1402806"/>
                  <a:pt x="1618464" y="1449251"/>
                  <a:pt x="1618464" y="1506462"/>
                </a:cubicBezTo>
                <a:lnTo>
                  <a:pt x="1618464" y="1506462"/>
                </a:lnTo>
                <a:cubicBezTo>
                  <a:pt x="1618464" y="1507067"/>
                  <a:pt x="1618343" y="1507792"/>
                  <a:pt x="1618343" y="1508397"/>
                </a:cubicBezTo>
                <a:cubicBezTo>
                  <a:pt x="1618343" y="1509607"/>
                  <a:pt x="1618585" y="1510816"/>
                  <a:pt x="1618585" y="1512026"/>
                </a:cubicBezTo>
                <a:cubicBezTo>
                  <a:pt x="1618585" y="1529806"/>
                  <a:pt x="1612779" y="1546497"/>
                  <a:pt x="1602861" y="1560890"/>
                </a:cubicBezTo>
                <a:cubicBezTo>
                  <a:pt x="1584597" y="1590403"/>
                  <a:pt x="1552061" y="1610118"/>
                  <a:pt x="1514808" y="1610118"/>
                </a:cubicBezTo>
                <a:lnTo>
                  <a:pt x="1501261" y="1610118"/>
                </a:lnTo>
                <a:lnTo>
                  <a:pt x="1457960" y="1610118"/>
                </a:lnTo>
                <a:lnTo>
                  <a:pt x="1301690" y="1610118"/>
                </a:lnTo>
                <a:lnTo>
                  <a:pt x="1173480" y="1610118"/>
                </a:lnTo>
                <a:cubicBezTo>
                  <a:pt x="1086757" y="1610118"/>
                  <a:pt x="1016363" y="1680512"/>
                  <a:pt x="1016363" y="1767235"/>
                </a:cubicBezTo>
                <a:lnTo>
                  <a:pt x="1016363" y="1767235"/>
                </a:lnTo>
                <a:cubicBezTo>
                  <a:pt x="1016363" y="1853958"/>
                  <a:pt x="1086757" y="1924352"/>
                  <a:pt x="1173480" y="1924352"/>
                </a:cubicBezTo>
                <a:lnTo>
                  <a:pt x="1257179" y="1924352"/>
                </a:lnTo>
                <a:lnTo>
                  <a:pt x="1309914" y="1924352"/>
                </a:lnTo>
                <a:cubicBezTo>
                  <a:pt x="1369423" y="1924352"/>
                  <a:pt x="1417683" y="1973217"/>
                  <a:pt x="1417683" y="2033572"/>
                </a:cubicBezTo>
                <a:cubicBezTo>
                  <a:pt x="1417683" y="2093928"/>
                  <a:pt x="1369423" y="2142792"/>
                  <a:pt x="1309914" y="2142792"/>
                </a:cubicBezTo>
                <a:lnTo>
                  <a:pt x="1257179" y="2142792"/>
                </a:lnTo>
                <a:lnTo>
                  <a:pt x="606939" y="2142792"/>
                </a:lnTo>
                <a:cubicBezTo>
                  <a:pt x="546584" y="2142792"/>
                  <a:pt x="497719" y="2191657"/>
                  <a:pt x="497719" y="2252012"/>
                </a:cubicBezTo>
                <a:cubicBezTo>
                  <a:pt x="497719" y="2312368"/>
                  <a:pt x="546584" y="2361232"/>
                  <a:pt x="606939" y="2361232"/>
                </a:cubicBezTo>
                <a:lnTo>
                  <a:pt x="1167190" y="2361232"/>
                </a:lnTo>
                <a:lnTo>
                  <a:pt x="1174327" y="2361232"/>
                </a:lnTo>
                <a:lnTo>
                  <a:pt x="1174327" y="2361474"/>
                </a:lnTo>
                <a:cubicBezTo>
                  <a:pt x="1279434" y="2364377"/>
                  <a:pt x="1363496" y="2431264"/>
                  <a:pt x="1363496" y="2513512"/>
                </a:cubicBezTo>
                <a:cubicBezTo>
                  <a:pt x="1363496" y="2595759"/>
                  <a:pt x="1279434" y="2662646"/>
                  <a:pt x="1174327" y="2665549"/>
                </a:cubicBezTo>
                <a:lnTo>
                  <a:pt x="1174327" y="2665791"/>
                </a:lnTo>
                <a:lnTo>
                  <a:pt x="1167190" y="2665791"/>
                </a:lnTo>
                <a:lnTo>
                  <a:pt x="1079016" y="2665791"/>
                </a:lnTo>
                <a:cubicBezTo>
                  <a:pt x="1018661" y="2665791"/>
                  <a:pt x="969796" y="2714655"/>
                  <a:pt x="969796" y="2775011"/>
                </a:cubicBezTo>
                <a:cubicBezTo>
                  <a:pt x="969796" y="2835366"/>
                  <a:pt x="1018661" y="2884231"/>
                  <a:pt x="1079016" y="2884231"/>
                </a:cubicBezTo>
                <a:lnTo>
                  <a:pt x="1475014" y="2884231"/>
                </a:lnTo>
                <a:lnTo>
                  <a:pt x="1493278" y="2884231"/>
                </a:lnTo>
                <a:lnTo>
                  <a:pt x="1493278" y="2884956"/>
                </a:lnTo>
                <a:cubicBezTo>
                  <a:pt x="1593064" y="2892092"/>
                  <a:pt x="1671199" y="2957286"/>
                  <a:pt x="1671199" y="3036510"/>
                </a:cubicBezTo>
                <a:lnTo>
                  <a:pt x="1671199" y="3036510"/>
                </a:lnTo>
                <a:cubicBezTo>
                  <a:pt x="1671199" y="3115854"/>
                  <a:pt x="1593064" y="3180927"/>
                  <a:pt x="1493278" y="3188063"/>
                </a:cubicBezTo>
                <a:lnTo>
                  <a:pt x="1493278" y="3188789"/>
                </a:lnTo>
                <a:lnTo>
                  <a:pt x="1475014" y="3188789"/>
                </a:lnTo>
                <a:lnTo>
                  <a:pt x="109220" y="3188789"/>
                </a:lnTo>
                <a:cubicBezTo>
                  <a:pt x="48865" y="3188789"/>
                  <a:pt x="0" y="3237653"/>
                  <a:pt x="0" y="3298009"/>
                </a:cubicBezTo>
                <a:cubicBezTo>
                  <a:pt x="0" y="3358364"/>
                  <a:pt x="48865" y="3407229"/>
                  <a:pt x="109220" y="3407229"/>
                </a:cubicBezTo>
                <a:lnTo>
                  <a:pt x="1577582" y="3407229"/>
                </a:lnTo>
                <a:lnTo>
                  <a:pt x="1714379" y="3407229"/>
                </a:lnTo>
                <a:cubicBezTo>
                  <a:pt x="1773404" y="3407229"/>
                  <a:pt x="1821301" y="3442547"/>
                  <a:pt x="1821301" y="3486210"/>
                </a:cubicBezTo>
                <a:cubicBezTo>
                  <a:pt x="1821301" y="3529874"/>
                  <a:pt x="1773404" y="3565192"/>
                  <a:pt x="1714379" y="3565192"/>
                </a:cubicBezTo>
                <a:lnTo>
                  <a:pt x="1578428" y="3565192"/>
                </a:lnTo>
                <a:lnTo>
                  <a:pt x="1497028" y="3565192"/>
                </a:lnTo>
                <a:cubicBezTo>
                  <a:pt x="1452517" y="3565192"/>
                  <a:pt x="1416473" y="3601236"/>
                  <a:pt x="1416473" y="3645747"/>
                </a:cubicBezTo>
                <a:cubicBezTo>
                  <a:pt x="1416473" y="3690257"/>
                  <a:pt x="1452517" y="3726301"/>
                  <a:pt x="1497028" y="3726301"/>
                </a:cubicBezTo>
                <a:lnTo>
                  <a:pt x="1579517" y="3726301"/>
                </a:lnTo>
                <a:lnTo>
                  <a:pt x="1912257" y="3726301"/>
                </a:lnTo>
                <a:cubicBezTo>
                  <a:pt x="1971282" y="3726301"/>
                  <a:pt x="2019058" y="3769481"/>
                  <a:pt x="2019058" y="3822821"/>
                </a:cubicBezTo>
                <a:cubicBezTo>
                  <a:pt x="2019058" y="3876161"/>
                  <a:pt x="1971161" y="3919341"/>
                  <a:pt x="1912257" y="3919341"/>
                </a:cubicBezTo>
                <a:lnTo>
                  <a:pt x="1581452" y="3919341"/>
                </a:lnTo>
                <a:lnTo>
                  <a:pt x="1402201" y="3919341"/>
                </a:lnTo>
                <a:cubicBezTo>
                  <a:pt x="1306165" y="3919341"/>
                  <a:pt x="1228392" y="3997234"/>
                  <a:pt x="1228392" y="4093150"/>
                </a:cubicBezTo>
                <a:cubicBezTo>
                  <a:pt x="1228392" y="4189065"/>
                  <a:pt x="1306286" y="4266958"/>
                  <a:pt x="1402201" y="4266958"/>
                </a:cubicBezTo>
                <a:lnTo>
                  <a:pt x="1493520" y="4266958"/>
                </a:lnTo>
                <a:lnTo>
                  <a:pt x="1524726" y="4266958"/>
                </a:lnTo>
                <a:cubicBezTo>
                  <a:pt x="1583750" y="4266958"/>
                  <a:pt x="1631527" y="4305179"/>
                  <a:pt x="1631527" y="4352230"/>
                </a:cubicBezTo>
                <a:cubicBezTo>
                  <a:pt x="1631527" y="4399401"/>
                  <a:pt x="1583629" y="4437501"/>
                  <a:pt x="1524726" y="4437501"/>
                </a:cubicBezTo>
                <a:lnTo>
                  <a:pt x="1493520" y="4437501"/>
                </a:lnTo>
                <a:lnTo>
                  <a:pt x="1220772" y="4437501"/>
                </a:lnTo>
                <a:cubicBezTo>
                  <a:pt x="1160175" y="4437501"/>
                  <a:pt x="1111069" y="4486608"/>
                  <a:pt x="1111069" y="4547205"/>
                </a:cubicBezTo>
                <a:cubicBezTo>
                  <a:pt x="1111069" y="4607802"/>
                  <a:pt x="1160175" y="4656909"/>
                  <a:pt x="1220772" y="4656909"/>
                </a:cubicBezTo>
                <a:lnTo>
                  <a:pt x="1542264" y="4656909"/>
                </a:lnTo>
                <a:lnTo>
                  <a:pt x="1544562" y="4656909"/>
                </a:lnTo>
                <a:lnTo>
                  <a:pt x="1544562" y="4657030"/>
                </a:lnTo>
                <a:cubicBezTo>
                  <a:pt x="1637695" y="4658118"/>
                  <a:pt x="1712927" y="4725610"/>
                  <a:pt x="1712927" y="4808825"/>
                </a:cubicBezTo>
                <a:cubicBezTo>
                  <a:pt x="1712927" y="4892040"/>
                  <a:pt x="1637695" y="4959532"/>
                  <a:pt x="1544562" y="4960620"/>
                </a:cubicBezTo>
                <a:lnTo>
                  <a:pt x="1544562" y="4960741"/>
                </a:lnTo>
                <a:lnTo>
                  <a:pt x="1542264" y="4960741"/>
                </a:lnTo>
                <a:lnTo>
                  <a:pt x="1412119" y="4960741"/>
                </a:lnTo>
                <a:cubicBezTo>
                  <a:pt x="1351522" y="4960741"/>
                  <a:pt x="1302415" y="5009848"/>
                  <a:pt x="1302415" y="5070445"/>
                </a:cubicBezTo>
                <a:cubicBezTo>
                  <a:pt x="1302415" y="5131042"/>
                  <a:pt x="1351522" y="5180149"/>
                  <a:pt x="1412119" y="5180149"/>
                </a:cubicBezTo>
                <a:lnTo>
                  <a:pt x="1500777" y="5180149"/>
                </a:lnTo>
                <a:lnTo>
                  <a:pt x="1509486" y="5180149"/>
                </a:lnTo>
                <a:lnTo>
                  <a:pt x="1509486" y="5180512"/>
                </a:lnTo>
                <a:cubicBezTo>
                  <a:pt x="1599716" y="5184503"/>
                  <a:pt x="1671441" y="5250785"/>
                  <a:pt x="1671441" y="5332065"/>
                </a:cubicBezTo>
                <a:cubicBezTo>
                  <a:pt x="1671441" y="5413345"/>
                  <a:pt x="1599595" y="5479506"/>
                  <a:pt x="1509486" y="5483618"/>
                </a:cubicBezTo>
                <a:lnTo>
                  <a:pt x="1509486" y="5483981"/>
                </a:lnTo>
                <a:lnTo>
                  <a:pt x="1500777" y="5483981"/>
                </a:lnTo>
                <a:lnTo>
                  <a:pt x="1003663" y="5483981"/>
                </a:lnTo>
                <a:cubicBezTo>
                  <a:pt x="943066" y="5483981"/>
                  <a:pt x="893959" y="5533088"/>
                  <a:pt x="893959" y="5593685"/>
                </a:cubicBezTo>
                <a:cubicBezTo>
                  <a:pt x="893959" y="5654282"/>
                  <a:pt x="943066" y="5703389"/>
                  <a:pt x="1003663" y="5703389"/>
                </a:cubicBezTo>
                <a:lnTo>
                  <a:pt x="1729377" y="5703389"/>
                </a:lnTo>
                <a:lnTo>
                  <a:pt x="1763728" y="5703389"/>
                </a:lnTo>
                <a:cubicBezTo>
                  <a:pt x="1815737" y="5703389"/>
                  <a:pt x="1857829" y="5738223"/>
                  <a:pt x="1857829" y="5781161"/>
                </a:cubicBezTo>
                <a:cubicBezTo>
                  <a:pt x="1857829" y="5824099"/>
                  <a:pt x="1815737" y="5858934"/>
                  <a:pt x="1763728" y="5858934"/>
                </a:cubicBezTo>
                <a:lnTo>
                  <a:pt x="1729377" y="5858934"/>
                </a:lnTo>
                <a:lnTo>
                  <a:pt x="551422" y="5858934"/>
                </a:lnTo>
                <a:cubicBezTo>
                  <a:pt x="495663" y="5858934"/>
                  <a:pt x="450548" y="5904049"/>
                  <a:pt x="450548" y="5959808"/>
                </a:cubicBezTo>
                <a:cubicBezTo>
                  <a:pt x="450548" y="6005891"/>
                  <a:pt x="481390" y="6044596"/>
                  <a:pt x="523603" y="6056691"/>
                </a:cubicBezTo>
                <a:lnTo>
                  <a:pt x="2014220" y="6056691"/>
                </a:lnTo>
                <a:cubicBezTo>
                  <a:pt x="2107595" y="6056691"/>
                  <a:pt x="2183311" y="6121642"/>
                  <a:pt x="2183311" y="6201834"/>
                </a:cubicBezTo>
                <a:cubicBezTo>
                  <a:pt x="2183311" y="6282025"/>
                  <a:pt x="2107595" y="6346977"/>
                  <a:pt x="2014220" y="6346977"/>
                </a:cubicBezTo>
                <a:lnTo>
                  <a:pt x="1949510" y="6346977"/>
                </a:lnTo>
                <a:lnTo>
                  <a:pt x="1371358" y="6346977"/>
                </a:lnTo>
                <a:cubicBezTo>
                  <a:pt x="1315599" y="6346977"/>
                  <a:pt x="1270484" y="6392092"/>
                  <a:pt x="1270484" y="6447850"/>
                </a:cubicBezTo>
                <a:cubicBezTo>
                  <a:pt x="1270484" y="6499497"/>
                  <a:pt x="1309309" y="6541952"/>
                  <a:pt x="1359263" y="6547878"/>
                </a:cubicBezTo>
                <a:lnTo>
                  <a:pt x="1705308" y="6547878"/>
                </a:lnTo>
                <a:cubicBezTo>
                  <a:pt x="1778847" y="6547878"/>
                  <a:pt x="1840049" y="6599767"/>
                  <a:pt x="1854684" y="6668952"/>
                </a:cubicBezTo>
                <a:lnTo>
                  <a:pt x="5215104" y="6668952"/>
                </a:lnTo>
                <a:lnTo>
                  <a:pt x="5215104" y="0"/>
                </a:lnTo>
                <a:lnTo>
                  <a:pt x="19447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 w="120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6974255" y="0"/>
            <a:ext cx="5217745" cy="6858000"/>
          </a:xfrm>
          <a:custGeom>
            <a:avLst/>
            <a:gdLst>
              <a:gd name="connsiteX0" fmla="*/ 1903444 w 5217745"/>
              <a:gd name="connsiteY0" fmla="*/ 0 h 6858000"/>
              <a:gd name="connsiteX1" fmla="*/ 2093995 w 5217745"/>
              <a:gd name="connsiteY1" fmla="*/ 0 h 6858000"/>
              <a:gd name="connsiteX2" fmla="*/ 2181039 w 5217745"/>
              <a:gd name="connsiteY2" fmla="*/ 0 h 6858000"/>
              <a:gd name="connsiteX3" fmla="*/ 5217745 w 5217745"/>
              <a:gd name="connsiteY3" fmla="*/ 0 h 6858000"/>
              <a:gd name="connsiteX4" fmla="*/ 5217745 w 5217745"/>
              <a:gd name="connsiteY4" fmla="*/ 6858000 h 6858000"/>
              <a:gd name="connsiteX5" fmla="*/ 1761928 w 5217745"/>
              <a:gd name="connsiteY5" fmla="*/ 6858000 h 6858000"/>
              <a:gd name="connsiteX6" fmla="*/ 1766819 w 5217745"/>
              <a:gd name="connsiteY6" fmla="*/ 6857002 h 6858000"/>
              <a:gd name="connsiteX7" fmla="*/ 1859499 w 5217745"/>
              <a:gd name="connsiteY7" fmla="*/ 6713589 h 6858000"/>
              <a:gd name="connsiteX8" fmla="*/ 1701635 w 5217745"/>
              <a:gd name="connsiteY8" fmla="*/ 6563714 h 6858000"/>
              <a:gd name="connsiteX9" fmla="*/ 1360362 w 5217745"/>
              <a:gd name="connsiteY9" fmla="*/ 6563714 h 6858000"/>
              <a:gd name="connsiteX10" fmla="*/ 1271866 w 5217745"/>
              <a:gd name="connsiteY10" fmla="*/ 6455970 h 6858000"/>
              <a:gd name="connsiteX11" fmla="*/ 1376221 w 5217745"/>
              <a:gd name="connsiteY11" fmla="*/ 6362631 h 6858000"/>
              <a:gd name="connsiteX12" fmla="*/ 1951264 w 5217745"/>
              <a:gd name="connsiteY12" fmla="*/ 6362631 h 6858000"/>
              <a:gd name="connsiteX13" fmla="*/ 2016032 w 5217745"/>
              <a:gd name="connsiteY13" fmla="*/ 6362631 h 6858000"/>
              <a:gd name="connsiteX14" fmla="*/ 2185276 w 5217745"/>
              <a:gd name="connsiteY14" fmla="*/ 6217358 h 6858000"/>
              <a:gd name="connsiteX15" fmla="*/ 2016032 w 5217745"/>
              <a:gd name="connsiteY15" fmla="*/ 6072084 h 6858000"/>
              <a:gd name="connsiteX16" fmla="*/ 524069 w 5217745"/>
              <a:gd name="connsiteY16" fmla="*/ 6072084 h 6858000"/>
              <a:gd name="connsiteX17" fmla="*/ 451069 w 5217745"/>
              <a:gd name="connsiteY17" fmla="*/ 5970150 h 6858000"/>
              <a:gd name="connsiteX18" fmla="*/ 555545 w 5217745"/>
              <a:gd name="connsiteY18" fmla="*/ 5874148 h 6858000"/>
              <a:gd name="connsiteX19" fmla="*/ 1730932 w 5217745"/>
              <a:gd name="connsiteY19" fmla="*/ 5874148 h 6858000"/>
              <a:gd name="connsiteX20" fmla="*/ 1765313 w 5217745"/>
              <a:gd name="connsiteY20" fmla="*/ 5874148 h 6858000"/>
              <a:gd name="connsiteX21" fmla="*/ 1859499 w 5217745"/>
              <a:gd name="connsiteY21" fmla="*/ 5796306 h 6858000"/>
              <a:gd name="connsiteX22" fmla="*/ 1765313 w 5217745"/>
              <a:gd name="connsiteY22" fmla="*/ 5718463 h 6858000"/>
              <a:gd name="connsiteX23" fmla="*/ 1730932 w 5217745"/>
              <a:gd name="connsiteY23" fmla="*/ 5718463 h 6858000"/>
              <a:gd name="connsiteX24" fmla="*/ 1004563 w 5217745"/>
              <a:gd name="connsiteY24" fmla="*/ 5718463 h 6858000"/>
              <a:gd name="connsiteX25" fmla="*/ 895002 w 5217745"/>
              <a:gd name="connsiteY25" fmla="*/ 5601396 h 6858000"/>
              <a:gd name="connsiteX26" fmla="*/ 1008315 w 5217745"/>
              <a:gd name="connsiteY26" fmla="*/ 5498978 h 6858000"/>
              <a:gd name="connsiteX27" fmla="*/ 1502125 w 5217745"/>
              <a:gd name="connsiteY27" fmla="*/ 5498978 h 6858000"/>
              <a:gd name="connsiteX28" fmla="*/ 1510842 w 5217745"/>
              <a:gd name="connsiteY28" fmla="*/ 5498978 h 6858000"/>
              <a:gd name="connsiteX29" fmla="*/ 1510842 w 5217745"/>
              <a:gd name="connsiteY29" fmla="*/ 5498615 h 6858000"/>
              <a:gd name="connsiteX30" fmla="*/ 1672943 w 5217745"/>
              <a:gd name="connsiteY30" fmla="*/ 5346925 h 6858000"/>
              <a:gd name="connsiteX31" fmla="*/ 1510842 w 5217745"/>
              <a:gd name="connsiteY31" fmla="*/ 5195235 h 6858000"/>
              <a:gd name="connsiteX32" fmla="*/ 1510842 w 5217745"/>
              <a:gd name="connsiteY32" fmla="*/ 5194872 h 6858000"/>
              <a:gd name="connsiteX33" fmla="*/ 1502125 w 5217745"/>
              <a:gd name="connsiteY33" fmla="*/ 5194872 h 6858000"/>
              <a:gd name="connsiteX34" fmla="*/ 1413387 w 5217745"/>
              <a:gd name="connsiteY34" fmla="*/ 5194872 h 6858000"/>
              <a:gd name="connsiteX35" fmla="*/ 1303827 w 5217745"/>
              <a:gd name="connsiteY35" fmla="*/ 5077805 h 6858000"/>
              <a:gd name="connsiteX36" fmla="*/ 1417140 w 5217745"/>
              <a:gd name="connsiteY36" fmla="*/ 4975387 h 6858000"/>
              <a:gd name="connsiteX37" fmla="*/ 1543650 w 5217745"/>
              <a:gd name="connsiteY37" fmla="*/ 4975387 h 6858000"/>
              <a:gd name="connsiteX38" fmla="*/ 1545950 w 5217745"/>
              <a:gd name="connsiteY38" fmla="*/ 4975387 h 6858000"/>
              <a:gd name="connsiteX39" fmla="*/ 1545950 w 5217745"/>
              <a:gd name="connsiteY39" fmla="*/ 4975266 h 6858000"/>
              <a:gd name="connsiteX40" fmla="*/ 1714467 w 5217745"/>
              <a:gd name="connsiteY40" fmla="*/ 4823334 h 6858000"/>
              <a:gd name="connsiteX41" fmla="*/ 1545950 w 5217745"/>
              <a:gd name="connsiteY41" fmla="*/ 4671402 h 6858000"/>
              <a:gd name="connsiteX42" fmla="*/ 1545950 w 5217745"/>
              <a:gd name="connsiteY42" fmla="*/ 4671280 h 6858000"/>
              <a:gd name="connsiteX43" fmla="*/ 1543650 w 5217745"/>
              <a:gd name="connsiteY43" fmla="*/ 4671280 h 6858000"/>
              <a:gd name="connsiteX44" fmla="*/ 1221868 w 5217745"/>
              <a:gd name="connsiteY44" fmla="*/ 4671280 h 6858000"/>
              <a:gd name="connsiteX45" fmla="*/ 1112307 w 5217745"/>
              <a:gd name="connsiteY45" fmla="*/ 4554214 h 6858000"/>
              <a:gd name="connsiteX46" fmla="*/ 1225621 w 5217745"/>
              <a:gd name="connsiteY46" fmla="*/ 4451796 h 6858000"/>
              <a:gd name="connsiteX47" fmla="*/ 1494862 w 5217745"/>
              <a:gd name="connsiteY47" fmla="*/ 4451796 h 6858000"/>
              <a:gd name="connsiteX48" fmla="*/ 1526096 w 5217745"/>
              <a:gd name="connsiteY48" fmla="*/ 4451796 h 6858000"/>
              <a:gd name="connsiteX49" fmla="*/ 1632993 w 5217745"/>
              <a:gd name="connsiteY49" fmla="*/ 4366448 h 6858000"/>
              <a:gd name="connsiteX50" fmla="*/ 1526096 w 5217745"/>
              <a:gd name="connsiteY50" fmla="*/ 4281099 h 6858000"/>
              <a:gd name="connsiteX51" fmla="*/ 1494862 w 5217745"/>
              <a:gd name="connsiteY51" fmla="*/ 4281099 h 6858000"/>
              <a:gd name="connsiteX52" fmla="*/ 1403460 w 5217745"/>
              <a:gd name="connsiteY52" fmla="*/ 4281099 h 6858000"/>
              <a:gd name="connsiteX53" fmla="*/ 1229616 w 5217745"/>
              <a:gd name="connsiteY53" fmla="*/ 4098659 h 6858000"/>
              <a:gd name="connsiteX54" fmla="*/ 1408303 w 5217745"/>
              <a:gd name="connsiteY54" fmla="*/ 3933047 h 6858000"/>
              <a:gd name="connsiteX55" fmla="*/ 1582753 w 5217745"/>
              <a:gd name="connsiteY55" fmla="*/ 3933047 h 6858000"/>
              <a:gd name="connsiteX56" fmla="*/ 1913856 w 5217745"/>
              <a:gd name="connsiteY56" fmla="*/ 3933047 h 6858000"/>
              <a:gd name="connsiteX57" fmla="*/ 2020753 w 5217745"/>
              <a:gd name="connsiteY57" fmla="*/ 3836440 h 6858000"/>
              <a:gd name="connsiteX58" fmla="*/ 1913856 w 5217745"/>
              <a:gd name="connsiteY58" fmla="*/ 3739833 h 6858000"/>
              <a:gd name="connsiteX59" fmla="*/ 1580815 w 5217745"/>
              <a:gd name="connsiteY59" fmla="*/ 3739833 h 6858000"/>
              <a:gd name="connsiteX60" fmla="*/ 1498252 w 5217745"/>
              <a:gd name="connsiteY60" fmla="*/ 3739833 h 6858000"/>
              <a:gd name="connsiteX61" fmla="*/ 1417625 w 5217745"/>
              <a:gd name="connsiteY61" fmla="*/ 3656785 h 6858000"/>
              <a:gd name="connsiteX62" fmla="*/ 1501641 w 5217745"/>
              <a:gd name="connsiteY62" fmla="*/ 3578700 h 6858000"/>
              <a:gd name="connsiteX63" fmla="*/ 1579847 w 5217745"/>
              <a:gd name="connsiteY63" fmla="*/ 3578700 h 6858000"/>
              <a:gd name="connsiteX64" fmla="*/ 1715920 w 5217745"/>
              <a:gd name="connsiteY64" fmla="*/ 3578700 h 6858000"/>
              <a:gd name="connsiteX65" fmla="*/ 1822939 w 5217745"/>
              <a:gd name="connsiteY65" fmla="*/ 3499647 h 6858000"/>
              <a:gd name="connsiteX66" fmla="*/ 1715920 w 5217745"/>
              <a:gd name="connsiteY66" fmla="*/ 3420594 h 6858000"/>
              <a:gd name="connsiteX67" fmla="*/ 1578999 w 5217745"/>
              <a:gd name="connsiteY67" fmla="*/ 3420594 h 6858000"/>
              <a:gd name="connsiteX68" fmla="*/ 109312 w 5217745"/>
              <a:gd name="connsiteY68" fmla="*/ 3420594 h 6858000"/>
              <a:gd name="connsiteX69" fmla="*/ 236 w 5217745"/>
              <a:gd name="connsiteY69" fmla="*/ 3304012 h 6858000"/>
              <a:gd name="connsiteX70" fmla="*/ 113065 w 5217745"/>
              <a:gd name="connsiteY70" fmla="*/ 3201957 h 6858000"/>
              <a:gd name="connsiteX71" fmla="*/ 1476339 w 5217745"/>
              <a:gd name="connsiteY71" fmla="*/ 3201957 h 6858000"/>
              <a:gd name="connsiteX72" fmla="*/ 1494620 w 5217745"/>
              <a:gd name="connsiteY72" fmla="*/ 3201957 h 6858000"/>
              <a:gd name="connsiteX73" fmla="*/ 1494620 w 5217745"/>
              <a:gd name="connsiteY73" fmla="*/ 3201230 h 6858000"/>
              <a:gd name="connsiteX74" fmla="*/ 1672701 w 5217745"/>
              <a:gd name="connsiteY74" fmla="*/ 3049540 h 6858000"/>
              <a:gd name="connsiteX75" fmla="*/ 1494620 w 5217745"/>
              <a:gd name="connsiteY75" fmla="*/ 2897850 h 6858000"/>
              <a:gd name="connsiteX76" fmla="*/ 1494620 w 5217745"/>
              <a:gd name="connsiteY76" fmla="*/ 2897124 h 6858000"/>
              <a:gd name="connsiteX77" fmla="*/ 1476339 w 5217745"/>
              <a:gd name="connsiteY77" fmla="*/ 2897124 h 6858000"/>
              <a:gd name="connsiteX78" fmla="*/ 1079984 w 5217745"/>
              <a:gd name="connsiteY78" fmla="*/ 2897124 h 6858000"/>
              <a:gd name="connsiteX79" fmla="*/ 970907 w 5217745"/>
              <a:gd name="connsiteY79" fmla="*/ 2780541 h 6858000"/>
              <a:gd name="connsiteX80" fmla="*/ 1083737 w 5217745"/>
              <a:gd name="connsiteY80" fmla="*/ 2678487 h 6858000"/>
              <a:gd name="connsiteX81" fmla="*/ 1168238 w 5217745"/>
              <a:gd name="connsiteY81" fmla="*/ 2678487 h 6858000"/>
              <a:gd name="connsiteX82" fmla="*/ 1175380 w 5217745"/>
              <a:gd name="connsiteY82" fmla="*/ 2678487 h 6858000"/>
              <a:gd name="connsiteX83" fmla="*/ 1175380 w 5217745"/>
              <a:gd name="connsiteY83" fmla="*/ 2678244 h 6858000"/>
              <a:gd name="connsiteX84" fmla="*/ 1364721 w 5217745"/>
              <a:gd name="connsiteY84" fmla="*/ 2526070 h 6858000"/>
              <a:gd name="connsiteX85" fmla="*/ 1175380 w 5217745"/>
              <a:gd name="connsiteY85" fmla="*/ 2373896 h 6858000"/>
              <a:gd name="connsiteX86" fmla="*/ 1175380 w 5217745"/>
              <a:gd name="connsiteY86" fmla="*/ 2373654 h 6858000"/>
              <a:gd name="connsiteX87" fmla="*/ 1168238 w 5217745"/>
              <a:gd name="connsiteY87" fmla="*/ 2373654 h 6858000"/>
              <a:gd name="connsiteX88" fmla="*/ 607481 w 5217745"/>
              <a:gd name="connsiteY88" fmla="*/ 2373654 h 6858000"/>
              <a:gd name="connsiteX89" fmla="*/ 498404 w 5217745"/>
              <a:gd name="connsiteY89" fmla="*/ 2257071 h 6858000"/>
              <a:gd name="connsiteX90" fmla="*/ 611234 w 5217745"/>
              <a:gd name="connsiteY90" fmla="*/ 2155016 h 6858000"/>
              <a:gd name="connsiteX91" fmla="*/ 1258308 w 5217745"/>
              <a:gd name="connsiteY91" fmla="*/ 2155016 h 6858000"/>
              <a:gd name="connsiteX92" fmla="*/ 1311090 w 5217745"/>
              <a:gd name="connsiteY92" fmla="*/ 2155016 h 6858000"/>
              <a:gd name="connsiteX93" fmla="*/ 1418956 w 5217745"/>
              <a:gd name="connsiteY93" fmla="*/ 2045698 h 6858000"/>
              <a:gd name="connsiteX94" fmla="*/ 1311090 w 5217745"/>
              <a:gd name="connsiteY94" fmla="*/ 1936379 h 6858000"/>
              <a:gd name="connsiteX95" fmla="*/ 1258308 w 5217745"/>
              <a:gd name="connsiteY95" fmla="*/ 1936379 h 6858000"/>
              <a:gd name="connsiteX96" fmla="*/ 1174533 w 5217745"/>
              <a:gd name="connsiteY96" fmla="*/ 1936379 h 6858000"/>
              <a:gd name="connsiteX97" fmla="*/ 1017274 w 5217745"/>
              <a:gd name="connsiteY97" fmla="*/ 1779120 h 6858000"/>
              <a:gd name="connsiteX98" fmla="*/ 1174533 w 5217745"/>
              <a:gd name="connsiteY98" fmla="*/ 1621861 h 6858000"/>
              <a:gd name="connsiteX99" fmla="*/ 1459149 w 5217745"/>
              <a:gd name="connsiteY99" fmla="*/ 1621861 h 6858000"/>
              <a:gd name="connsiteX100" fmla="*/ 1502489 w 5217745"/>
              <a:gd name="connsiteY100" fmla="*/ 1621861 h 6858000"/>
              <a:gd name="connsiteX101" fmla="*/ 1516169 w 5217745"/>
              <a:gd name="connsiteY101" fmla="*/ 1621861 h 6858000"/>
              <a:gd name="connsiteX102" fmla="*/ 1604907 w 5217745"/>
              <a:gd name="connsiteY102" fmla="*/ 1571621 h 6858000"/>
              <a:gd name="connsiteX103" fmla="*/ 1619918 w 5217745"/>
              <a:gd name="connsiteY103" fmla="*/ 1523681 h 6858000"/>
              <a:gd name="connsiteX104" fmla="*/ 1619797 w 5217745"/>
              <a:gd name="connsiteY104" fmla="*/ 1521138 h 6858000"/>
              <a:gd name="connsiteX105" fmla="*/ 1619918 w 5217745"/>
              <a:gd name="connsiteY105" fmla="*/ 1518112 h 6858000"/>
              <a:gd name="connsiteX106" fmla="*/ 1516169 w 5217745"/>
              <a:gd name="connsiteY106" fmla="*/ 1414362 h 6858000"/>
              <a:gd name="connsiteX107" fmla="*/ 1425615 w 5217745"/>
              <a:gd name="connsiteY107" fmla="*/ 1414362 h 6858000"/>
              <a:gd name="connsiteX108" fmla="*/ 1042697 w 5217745"/>
              <a:gd name="connsiteY108" fmla="*/ 1414362 h 6858000"/>
              <a:gd name="connsiteX109" fmla="*/ 326739 w 5217745"/>
              <a:gd name="connsiteY109" fmla="*/ 1414362 h 6858000"/>
              <a:gd name="connsiteX110" fmla="*/ 169722 w 5217745"/>
              <a:gd name="connsiteY110" fmla="*/ 1249476 h 6858000"/>
              <a:gd name="connsiteX111" fmla="*/ 331218 w 5217745"/>
              <a:gd name="connsiteY111" fmla="*/ 1099844 h 6858000"/>
              <a:gd name="connsiteX112" fmla="*/ 999720 w 5217745"/>
              <a:gd name="connsiteY112" fmla="*/ 1099844 h 6858000"/>
              <a:gd name="connsiteX113" fmla="*/ 1017274 w 5217745"/>
              <a:gd name="connsiteY113" fmla="*/ 1099844 h 6858000"/>
              <a:gd name="connsiteX114" fmla="*/ 1017274 w 5217745"/>
              <a:gd name="connsiteY114" fmla="*/ 1098633 h 6858000"/>
              <a:gd name="connsiteX115" fmla="*/ 1117150 w 5217745"/>
              <a:gd name="connsiteY115" fmla="*/ 1004084 h 6858000"/>
              <a:gd name="connsiteX116" fmla="*/ 999720 w 5217745"/>
              <a:gd name="connsiteY116" fmla="*/ 908325 h 6858000"/>
              <a:gd name="connsiteX117" fmla="*/ 909045 w 5217745"/>
              <a:gd name="connsiteY117" fmla="*/ 908325 h 6858000"/>
              <a:gd name="connsiteX118" fmla="*/ 826481 w 5217745"/>
              <a:gd name="connsiteY118" fmla="*/ 829514 h 6858000"/>
              <a:gd name="connsiteX119" fmla="*/ 826481 w 5217745"/>
              <a:gd name="connsiteY119" fmla="*/ 828424 h 6858000"/>
              <a:gd name="connsiteX120" fmla="*/ 917519 w 5217745"/>
              <a:gd name="connsiteY120" fmla="*/ 737386 h 6858000"/>
              <a:gd name="connsiteX121" fmla="*/ 1342808 w 5217745"/>
              <a:gd name="connsiteY121" fmla="*/ 737386 h 6858000"/>
              <a:gd name="connsiteX122" fmla="*/ 1390144 w 5217745"/>
              <a:gd name="connsiteY122" fmla="*/ 737386 h 6858000"/>
              <a:gd name="connsiteX123" fmla="*/ 1591227 w 5217745"/>
              <a:gd name="connsiteY123" fmla="*/ 557004 h 6858000"/>
              <a:gd name="connsiteX124" fmla="*/ 1390144 w 5217745"/>
              <a:gd name="connsiteY124" fmla="*/ 376622 h 6858000"/>
              <a:gd name="connsiteX125" fmla="*/ 1342808 w 5217745"/>
              <a:gd name="connsiteY125" fmla="*/ 376622 h 6858000"/>
              <a:gd name="connsiteX126" fmla="*/ 1198382 w 5217745"/>
              <a:gd name="connsiteY126" fmla="*/ 376622 h 6858000"/>
              <a:gd name="connsiteX127" fmla="*/ 1107465 w 5217745"/>
              <a:gd name="connsiteY127" fmla="*/ 282800 h 6858000"/>
              <a:gd name="connsiteX128" fmla="*/ 1202256 w 5217745"/>
              <a:gd name="connsiteY128" fmla="*/ 194546 h 6858000"/>
              <a:gd name="connsiteX129" fmla="*/ 1818580 w 5217745"/>
              <a:gd name="connsiteY129" fmla="*/ 194546 h 6858000"/>
              <a:gd name="connsiteX130" fmla="*/ 1903323 w 5217745"/>
              <a:gd name="connsiteY130" fmla="*/ 194546 h 6858000"/>
              <a:gd name="connsiteX131" fmla="*/ 1997993 w 5217745"/>
              <a:gd name="connsiteY131" fmla="*/ 119367 h 6858000"/>
              <a:gd name="connsiteX132" fmla="*/ 2001504 w 5217745"/>
              <a:gd name="connsiteY132" fmla="*/ 96486 h 6858000"/>
              <a:gd name="connsiteX133" fmla="*/ 1995451 w 5217745"/>
              <a:gd name="connsiteY133" fmla="*/ 65979 h 6858000"/>
              <a:gd name="connsiteX134" fmla="*/ 1903444 w 5217745"/>
              <a:gd name="connsiteY13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217745" h="6858000">
                <a:moveTo>
                  <a:pt x="1903444" y="0"/>
                </a:moveTo>
                <a:lnTo>
                  <a:pt x="2093995" y="0"/>
                </a:lnTo>
                <a:lnTo>
                  <a:pt x="2181039" y="0"/>
                </a:lnTo>
                <a:lnTo>
                  <a:pt x="5217745" y="0"/>
                </a:lnTo>
                <a:lnTo>
                  <a:pt x="5217745" y="6858000"/>
                </a:lnTo>
                <a:lnTo>
                  <a:pt x="1761928" y="6858000"/>
                </a:lnTo>
                <a:lnTo>
                  <a:pt x="1766819" y="6857002"/>
                </a:lnTo>
                <a:cubicBezTo>
                  <a:pt x="1822159" y="6833304"/>
                  <a:pt x="1860679" y="6777872"/>
                  <a:pt x="1859499" y="6713589"/>
                </a:cubicBezTo>
                <a:cubicBezTo>
                  <a:pt x="1857925" y="6629572"/>
                  <a:pt x="1785773" y="6563714"/>
                  <a:pt x="1701635" y="6563714"/>
                </a:cubicBezTo>
                <a:lnTo>
                  <a:pt x="1360362" y="6563714"/>
                </a:lnTo>
                <a:cubicBezTo>
                  <a:pt x="1307943" y="6557419"/>
                  <a:pt x="1267871" y="6511053"/>
                  <a:pt x="1271866" y="6455970"/>
                </a:cubicBezTo>
                <a:cubicBezTo>
                  <a:pt x="1275740" y="6402582"/>
                  <a:pt x="1322712" y="6362631"/>
                  <a:pt x="1376221" y="6362631"/>
                </a:cubicBezTo>
                <a:lnTo>
                  <a:pt x="1951264" y="6362631"/>
                </a:lnTo>
                <a:lnTo>
                  <a:pt x="2016032" y="6362631"/>
                </a:lnTo>
                <a:cubicBezTo>
                  <a:pt x="2109491" y="6362631"/>
                  <a:pt x="2185276" y="6297621"/>
                  <a:pt x="2185276" y="6217358"/>
                </a:cubicBezTo>
                <a:cubicBezTo>
                  <a:pt x="2185276" y="6137094"/>
                  <a:pt x="2109491" y="6072084"/>
                  <a:pt x="2016032" y="6072084"/>
                </a:cubicBezTo>
                <a:lnTo>
                  <a:pt x="524069" y="6072084"/>
                </a:lnTo>
                <a:cubicBezTo>
                  <a:pt x="480366" y="6059614"/>
                  <a:pt x="448769" y="6018454"/>
                  <a:pt x="451069" y="5970150"/>
                </a:cubicBezTo>
                <a:cubicBezTo>
                  <a:pt x="453612" y="5915672"/>
                  <a:pt x="501068" y="5874148"/>
                  <a:pt x="555545" y="5874148"/>
                </a:cubicBezTo>
                <a:lnTo>
                  <a:pt x="1730932" y="5874148"/>
                </a:lnTo>
                <a:lnTo>
                  <a:pt x="1765313" y="5874148"/>
                </a:lnTo>
                <a:cubicBezTo>
                  <a:pt x="1817370" y="5874148"/>
                  <a:pt x="1859499" y="5839282"/>
                  <a:pt x="1859499" y="5796306"/>
                </a:cubicBezTo>
                <a:cubicBezTo>
                  <a:pt x="1859499" y="5753328"/>
                  <a:pt x="1817370" y="5718463"/>
                  <a:pt x="1765313" y="5718463"/>
                </a:cubicBezTo>
                <a:lnTo>
                  <a:pt x="1730932" y="5718463"/>
                </a:lnTo>
                <a:lnTo>
                  <a:pt x="1004563" y="5718463"/>
                </a:lnTo>
                <a:cubicBezTo>
                  <a:pt x="941489" y="5718463"/>
                  <a:pt x="890886" y="5665317"/>
                  <a:pt x="895002" y="5601396"/>
                </a:cubicBezTo>
                <a:cubicBezTo>
                  <a:pt x="898876" y="5543045"/>
                  <a:pt x="949843" y="5498978"/>
                  <a:pt x="1008315" y="5498978"/>
                </a:cubicBezTo>
                <a:lnTo>
                  <a:pt x="1502125" y="5498978"/>
                </a:lnTo>
                <a:lnTo>
                  <a:pt x="1510842" y="5498978"/>
                </a:lnTo>
                <a:lnTo>
                  <a:pt x="1510842" y="5498615"/>
                </a:lnTo>
                <a:cubicBezTo>
                  <a:pt x="1601033" y="5494499"/>
                  <a:pt x="1672943" y="5428279"/>
                  <a:pt x="1672943" y="5346925"/>
                </a:cubicBezTo>
                <a:cubicBezTo>
                  <a:pt x="1672943" y="5265572"/>
                  <a:pt x="1601154" y="5199230"/>
                  <a:pt x="1510842" y="5195235"/>
                </a:cubicBezTo>
                <a:lnTo>
                  <a:pt x="1510842" y="5194872"/>
                </a:lnTo>
                <a:lnTo>
                  <a:pt x="1502125" y="5194872"/>
                </a:lnTo>
                <a:lnTo>
                  <a:pt x="1413387" y="5194872"/>
                </a:lnTo>
                <a:cubicBezTo>
                  <a:pt x="1350314" y="5194872"/>
                  <a:pt x="1299711" y="5141726"/>
                  <a:pt x="1303827" y="5077805"/>
                </a:cubicBezTo>
                <a:cubicBezTo>
                  <a:pt x="1307701" y="5019454"/>
                  <a:pt x="1358668" y="4975387"/>
                  <a:pt x="1417140" y="4975387"/>
                </a:cubicBezTo>
                <a:lnTo>
                  <a:pt x="1543650" y="4975387"/>
                </a:lnTo>
                <a:lnTo>
                  <a:pt x="1545950" y="4975387"/>
                </a:lnTo>
                <a:lnTo>
                  <a:pt x="1545950" y="4975266"/>
                </a:lnTo>
                <a:cubicBezTo>
                  <a:pt x="1639167" y="4974177"/>
                  <a:pt x="1714467" y="4906624"/>
                  <a:pt x="1714467" y="4823334"/>
                </a:cubicBezTo>
                <a:cubicBezTo>
                  <a:pt x="1714467" y="4740044"/>
                  <a:pt x="1639167" y="4672491"/>
                  <a:pt x="1545950" y="4671402"/>
                </a:cubicBezTo>
                <a:lnTo>
                  <a:pt x="1545950" y="4671280"/>
                </a:lnTo>
                <a:lnTo>
                  <a:pt x="1543650" y="4671280"/>
                </a:lnTo>
                <a:lnTo>
                  <a:pt x="1221868" y="4671280"/>
                </a:lnTo>
                <a:cubicBezTo>
                  <a:pt x="1158795" y="4671280"/>
                  <a:pt x="1108191" y="4618135"/>
                  <a:pt x="1112307" y="4554214"/>
                </a:cubicBezTo>
                <a:cubicBezTo>
                  <a:pt x="1116181" y="4495862"/>
                  <a:pt x="1167148" y="4451796"/>
                  <a:pt x="1225621" y="4451796"/>
                </a:cubicBezTo>
                <a:lnTo>
                  <a:pt x="1494862" y="4451796"/>
                </a:lnTo>
                <a:lnTo>
                  <a:pt x="1526096" y="4451796"/>
                </a:lnTo>
                <a:cubicBezTo>
                  <a:pt x="1585053" y="4451796"/>
                  <a:pt x="1632993" y="4413662"/>
                  <a:pt x="1632993" y="4366448"/>
                </a:cubicBezTo>
                <a:cubicBezTo>
                  <a:pt x="1632993" y="4319355"/>
                  <a:pt x="1585174" y="4281099"/>
                  <a:pt x="1526096" y="4281099"/>
                </a:cubicBezTo>
                <a:lnTo>
                  <a:pt x="1494862" y="4281099"/>
                </a:lnTo>
                <a:lnTo>
                  <a:pt x="1403460" y="4281099"/>
                </a:lnTo>
                <a:cubicBezTo>
                  <a:pt x="1304553" y="4281099"/>
                  <a:pt x="1224895" y="4198535"/>
                  <a:pt x="1229616" y="4098659"/>
                </a:cubicBezTo>
                <a:cubicBezTo>
                  <a:pt x="1233974" y="4005079"/>
                  <a:pt x="1314601" y="3933047"/>
                  <a:pt x="1408303" y="3933047"/>
                </a:cubicBezTo>
                <a:lnTo>
                  <a:pt x="1582753" y="3933047"/>
                </a:lnTo>
                <a:lnTo>
                  <a:pt x="1913856" y="3933047"/>
                </a:lnTo>
                <a:cubicBezTo>
                  <a:pt x="1972813" y="3933047"/>
                  <a:pt x="2020753" y="3889828"/>
                  <a:pt x="2020753" y="3836440"/>
                </a:cubicBezTo>
                <a:cubicBezTo>
                  <a:pt x="2020753" y="3783052"/>
                  <a:pt x="1972934" y="3739833"/>
                  <a:pt x="1913856" y="3739833"/>
                </a:cubicBezTo>
                <a:lnTo>
                  <a:pt x="1580815" y="3739833"/>
                </a:lnTo>
                <a:lnTo>
                  <a:pt x="1498252" y="3739833"/>
                </a:lnTo>
                <a:cubicBezTo>
                  <a:pt x="1452853" y="3739833"/>
                  <a:pt x="1416293" y="3702425"/>
                  <a:pt x="1417625" y="3656785"/>
                </a:cubicBezTo>
                <a:cubicBezTo>
                  <a:pt x="1418956" y="3612719"/>
                  <a:pt x="1457454" y="3578700"/>
                  <a:pt x="1501641" y="3578700"/>
                </a:cubicBezTo>
                <a:lnTo>
                  <a:pt x="1579847" y="3578700"/>
                </a:lnTo>
                <a:lnTo>
                  <a:pt x="1715920" y="3578700"/>
                </a:lnTo>
                <a:cubicBezTo>
                  <a:pt x="1774998" y="3578700"/>
                  <a:pt x="1822939" y="3543350"/>
                  <a:pt x="1822939" y="3499647"/>
                </a:cubicBezTo>
                <a:cubicBezTo>
                  <a:pt x="1822939" y="3455944"/>
                  <a:pt x="1774998" y="3420594"/>
                  <a:pt x="1715920" y="3420594"/>
                </a:cubicBezTo>
                <a:lnTo>
                  <a:pt x="1578999" y="3420594"/>
                </a:lnTo>
                <a:lnTo>
                  <a:pt x="109312" y="3420594"/>
                </a:lnTo>
                <a:cubicBezTo>
                  <a:pt x="46603" y="3420594"/>
                  <a:pt x="-3880" y="3367690"/>
                  <a:pt x="236" y="3304012"/>
                </a:cubicBezTo>
                <a:cubicBezTo>
                  <a:pt x="3989" y="3245902"/>
                  <a:pt x="54835" y="3201957"/>
                  <a:pt x="113065" y="3201957"/>
                </a:cubicBezTo>
                <a:lnTo>
                  <a:pt x="1476339" y="3201957"/>
                </a:lnTo>
                <a:lnTo>
                  <a:pt x="1494620" y="3201957"/>
                </a:lnTo>
                <a:lnTo>
                  <a:pt x="1494620" y="3201230"/>
                </a:lnTo>
                <a:cubicBezTo>
                  <a:pt x="1594495" y="3194088"/>
                  <a:pt x="1672701" y="3128956"/>
                  <a:pt x="1672701" y="3049540"/>
                </a:cubicBezTo>
                <a:cubicBezTo>
                  <a:pt x="1672701" y="2970245"/>
                  <a:pt x="1594495" y="2904993"/>
                  <a:pt x="1494620" y="2897850"/>
                </a:cubicBezTo>
                <a:lnTo>
                  <a:pt x="1494620" y="2897124"/>
                </a:lnTo>
                <a:lnTo>
                  <a:pt x="1476339" y="2897124"/>
                </a:lnTo>
                <a:lnTo>
                  <a:pt x="1079984" y="2897124"/>
                </a:lnTo>
                <a:cubicBezTo>
                  <a:pt x="1017274" y="2897124"/>
                  <a:pt x="966791" y="2844220"/>
                  <a:pt x="970907" y="2780541"/>
                </a:cubicBezTo>
                <a:cubicBezTo>
                  <a:pt x="974660" y="2722432"/>
                  <a:pt x="1025506" y="2678487"/>
                  <a:pt x="1083737" y="2678487"/>
                </a:cubicBezTo>
                <a:lnTo>
                  <a:pt x="1168238" y="2678487"/>
                </a:lnTo>
                <a:lnTo>
                  <a:pt x="1175380" y="2678487"/>
                </a:lnTo>
                <a:lnTo>
                  <a:pt x="1175380" y="2678244"/>
                </a:lnTo>
                <a:cubicBezTo>
                  <a:pt x="1280583" y="2675339"/>
                  <a:pt x="1364721" y="2608392"/>
                  <a:pt x="1364721" y="2526070"/>
                </a:cubicBezTo>
                <a:cubicBezTo>
                  <a:pt x="1364721" y="2443748"/>
                  <a:pt x="1280583" y="2376801"/>
                  <a:pt x="1175380" y="2373896"/>
                </a:cubicBezTo>
                <a:lnTo>
                  <a:pt x="1175380" y="2373654"/>
                </a:lnTo>
                <a:lnTo>
                  <a:pt x="1168238" y="2373654"/>
                </a:lnTo>
                <a:lnTo>
                  <a:pt x="607481" y="2373654"/>
                </a:lnTo>
                <a:cubicBezTo>
                  <a:pt x="544771" y="2373654"/>
                  <a:pt x="494288" y="2320750"/>
                  <a:pt x="498404" y="2257071"/>
                </a:cubicBezTo>
                <a:cubicBezTo>
                  <a:pt x="502157" y="2198962"/>
                  <a:pt x="553003" y="2155016"/>
                  <a:pt x="611234" y="2155016"/>
                </a:cubicBezTo>
                <a:lnTo>
                  <a:pt x="1258308" y="2155016"/>
                </a:lnTo>
                <a:lnTo>
                  <a:pt x="1311090" y="2155016"/>
                </a:lnTo>
                <a:cubicBezTo>
                  <a:pt x="1370653" y="2155016"/>
                  <a:pt x="1418956" y="2106108"/>
                  <a:pt x="1418956" y="2045698"/>
                </a:cubicBezTo>
                <a:cubicBezTo>
                  <a:pt x="1418956" y="1985288"/>
                  <a:pt x="1370653" y="1936379"/>
                  <a:pt x="1311090" y="1936379"/>
                </a:cubicBezTo>
                <a:lnTo>
                  <a:pt x="1258308" y="1936379"/>
                </a:lnTo>
                <a:lnTo>
                  <a:pt x="1174533" y="1936379"/>
                </a:lnTo>
                <a:cubicBezTo>
                  <a:pt x="1087732" y="1936379"/>
                  <a:pt x="1017274" y="1865922"/>
                  <a:pt x="1017274" y="1779120"/>
                </a:cubicBezTo>
                <a:cubicBezTo>
                  <a:pt x="1017274" y="1692319"/>
                  <a:pt x="1087732" y="1621861"/>
                  <a:pt x="1174533" y="1621861"/>
                </a:cubicBezTo>
                <a:lnTo>
                  <a:pt x="1459149" y="1621861"/>
                </a:lnTo>
                <a:lnTo>
                  <a:pt x="1502489" y="1621861"/>
                </a:lnTo>
                <a:lnTo>
                  <a:pt x="1516169" y="1621861"/>
                </a:lnTo>
                <a:cubicBezTo>
                  <a:pt x="1553819" y="1621861"/>
                  <a:pt x="1586748" y="1601765"/>
                  <a:pt x="1604907" y="1571621"/>
                </a:cubicBezTo>
                <a:cubicBezTo>
                  <a:pt x="1614471" y="1557457"/>
                  <a:pt x="1619918" y="1541113"/>
                  <a:pt x="1619918" y="1523681"/>
                </a:cubicBezTo>
                <a:cubicBezTo>
                  <a:pt x="1619918" y="1522833"/>
                  <a:pt x="1619797" y="1521986"/>
                  <a:pt x="1619797" y="1521138"/>
                </a:cubicBezTo>
                <a:cubicBezTo>
                  <a:pt x="1619797" y="1520170"/>
                  <a:pt x="1619918" y="1519080"/>
                  <a:pt x="1619918" y="1518112"/>
                </a:cubicBezTo>
                <a:cubicBezTo>
                  <a:pt x="1619918" y="1460850"/>
                  <a:pt x="1573431" y="1414362"/>
                  <a:pt x="1516169" y="1414362"/>
                </a:cubicBezTo>
                <a:lnTo>
                  <a:pt x="1425615" y="1414362"/>
                </a:lnTo>
                <a:lnTo>
                  <a:pt x="1042697" y="1414362"/>
                </a:lnTo>
                <a:lnTo>
                  <a:pt x="326739" y="1414362"/>
                </a:lnTo>
                <a:cubicBezTo>
                  <a:pt x="237396" y="1414362"/>
                  <a:pt x="165485" y="1339788"/>
                  <a:pt x="169722" y="1249476"/>
                </a:cubicBezTo>
                <a:cubicBezTo>
                  <a:pt x="173717" y="1164854"/>
                  <a:pt x="246596" y="1099844"/>
                  <a:pt x="331218" y="1099844"/>
                </a:cubicBezTo>
                <a:lnTo>
                  <a:pt x="999720" y="1099844"/>
                </a:lnTo>
                <a:lnTo>
                  <a:pt x="1017274" y="1099844"/>
                </a:lnTo>
                <a:lnTo>
                  <a:pt x="1017274" y="1098633"/>
                </a:lnTo>
                <a:cubicBezTo>
                  <a:pt x="1073810" y="1091733"/>
                  <a:pt x="1117150" y="1052146"/>
                  <a:pt x="1117150" y="1004084"/>
                </a:cubicBezTo>
                <a:cubicBezTo>
                  <a:pt x="1117150" y="951181"/>
                  <a:pt x="1064609" y="908325"/>
                  <a:pt x="999720" y="908325"/>
                </a:cubicBezTo>
                <a:lnTo>
                  <a:pt x="909045" y="908325"/>
                </a:lnTo>
                <a:cubicBezTo>
                  <a:pt x="864858" y="908325"/>
                  <a:pt x="826965" y="873701"/>
                  <a:pt x="826481" y="829514"/>
                </a:cubicBezTo>
                <a:cubicBezTo>
                  <a:pt x="826481" y="829150"/>
                  <a:pt x="826481" y="828787"/>
                  <a:pt x="826481" y="828424"/>
                </a:cubicBezTo>
                <a:cubicBezTo>
                  <a:pt x="826481" y="778184"/>
                  <a:pt x="867279" y="737386"/>
                  <a:pt x="917519" y="737386"/>
                </a:cubicBezTo>
                <a:lnTo>
                  <a:pt x="1342808" y="737386"/>
                </a:lnTo>
                <a:lnTo>
                  <a:pt x="1390144" y="737386"/>
                </a:lnTo>
                <a:cubicBezTo>
                  <a:pt x="1501278" y="737386"/>
                  <a:pt x="1591227" y="656638"/>
                  <a:pt x="1591227" y="557004"/>
                </a:cubicBezTo>
                <a:cubicBezTo>
                  <a:pt x="1591227" y="457370"/>
                  <a:pt x="1501157" y="376622"/>
                  <a:pt x="1390144" y="376622"/>
                </a:cubicBezTo>
                <a:lnTo>
                  <a:pt x="1342808" y="376622"/>
                </a:lnTo>
                <a:lnTo>
                  <a:pt x="1198382" y="376622"/>
                </a:lnTo>
                <a:cubicBezTo>
                  <a:pt x="1147173" y="376622"/>
                  <a:pt x="1105891" y="334372"/>
                  <a:pt x="1107465" y="282800"/>
                </a:cubicBezTo>
                <a:cubicBezTo>
                  <a:pt x="1109039" y="232922"/>
                  <a:pt x="1152379" y="194546"/>
                  <a:pt x="1202256" y="194546"/>
                </a:cubicBezTo>
                <a:lnTo>
                  <a:pt x="1818580" y="194546"/>
                </a:lnTo>
                <a:lnTo>
                  <a:pt x="1903323" y="194546"/>
                </a:lnTo>
                <a:cubicBezTo>
                  <a:pt x="1949448" y="194546"/>
                  <a:pt x="1987945" y="162465"/>
                  <a:pt x="1997993" y="119367"/>
                </a:cubicBezTo>
                <a:cubicBezTo>
                  <a:pt x="2000173" y="111982"/>
                  <a:pt x="2001504" y="104355"/>
                  <a:pt x="2001504" y="96486"/>
                </a:cubicBezTo>
                <a:cubicBezTo>
                  <a:pt x="2001504" y="85833"/>
                  <a:pt x="1999325" y="75542"/>
                  <a:pt x="1995451" y="65979"/>
                </a:cubicBezTo>
                <a:cubicBezTo>
                  <a:pt x="1982377" y="27602"/>
                  <a:pt x="1946179" y="0"/>
                  <a:pt x="190344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2" name="边界"/>
          <p:cNvSpPr/>
          <p:nvPr>
            <p:custDataLst>
              <p:tags r:id="rId5"/>
            </p:custDataLst>
          </p:nvPr>
        </p:nvSpPr>
        <p:spPr>
          <a:xfrm>
            <a:off x="609600" y="1676400"/>
            <a:ext cx="5051425" cy="45713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59460" y="2200275"/>
            <a:ext cx="4902200" cy="16605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新槽子：新的槽子需要彻底清洗才能使用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旧槽子：硝槽后清洗不干净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59460" y="4587240"/>
            <a:ext cx="4902200" cy="16605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indent="0" fontAlgn="auto">
              <a:lnSpc>
                <a:spcPct val="140000"/>
              </a:lnSpc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自来水：自来水不干净导致泡沫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 indent="0" fontAlgn="auto">
              <a:lnSpc>
                <a:spcPct val="140000"/>
              </a:lnSpc>
            </a:pPr>
            <a:r>
              <a:rPr lang="zh-CN" altLang="en-US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纯水：纯水的储水罐长时间未清洗，大量微生物导致泡沫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 indent="0" fontAlgn="auto">
              <a:lnSpc>
                <a:spcPct val="14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矩形: 圆角 10"/>
          <p:cNvSpPr/>
          <p:nvPr>
            <p:custDataLst>
              <p:tags r:id="rId8"/>
            </p:custDataLst>
          </p:nvPr>
        </p:nvSpPr>
        <p:spPr>
          <a:xfrm>
            <a:off x="608330" y="1670685"/>
            <a:ext cx="5053330" cy="492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  <a:gs pos="72000">
                <a:schemeClr val="accent1">
                  <a:alpha val="7000"/>
                </a:schemeClr>
              </a:gs>
            </a:gsLst>
            <a:lin ang="10800000" scaled="1"/>
            <a:tileRect/>
          </a:gradFill>
          <a:ln w="29335" cap="flat">
            <a:noFill/>
            <a:prstDash val="solid"/>
            <a:miter/>
          </a:ln>
        </p:spPr>
        <p:txBody>
          <a:bodyPr lIns="90000" tIns="46800" rIns="90000" bIns="46800" rtlCol="0" anchor="ctr" anchorCtr="0"/>
          <a:p>
            <a:r>
              <a:rPr lang="zh-CN" altLang="en-US" sz="2200" b="1" dirty="0">
                <a:solidFill>
                  <a:schemeClr val="accent1"/>
                </a:solidFill>
                <a:effectLst>
                  <a:outerShdw blurRad="50800" dist="38100" dir="5400000" sx="101000" sy="101000" algn="t" rotWithShape="0">
                    <a:schemeClr val="bg2">
                      <a:alpha val="46000"/>
                    </a:schemeClr>
                  </a:outerShdw>
                </a:effectLst>
              </a:rPr>
              <a:t>槽体</a:t>
            </a:r>
            <a:endParaRPr lang="zh-CN" altLang="en-US" sz="2200" b="1" dirty="0">
              <a:solidFill>
                <a:schemeClr val="accent1"/>
              </a:solidFill>
              <a:effectLst>
                <a:outerShdw blurRad="50800" dist="38100" dir="5400000" sx="101000" sy="101000" algn="t" rotWithShape="0">
                  <a:schemeClr val="bg2">
                    <a:alpha val="46000"/>
                  </a:schemeClr>
                </a:outerShdw>
              </a:effectLst>
            </a:endParaRPr>
          </a:p>
        </p:txBody>
      </p:sp>
      <p:sp>
        <p:nvSpPr>
          <p:cNvPr id="12" name="矩形: 圆角 15"/>
          <p:cNvSpPr/>
          <p:nvPr>
            <p:custDataLst>
              <p:tags r:id="rId9"/>
            </p:custDataLst>
          </p:nvPr>
        </p:nvSpPr>
        <p:spPr>
          <a:xfrm>
            <a:off x="608330" y="4058285"/>
            <a:ext cx="5053330" cy="492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  <a:gs pos="72000">
                <a:schemeClr val="accent1">
                  <a:alpha val="7000"/>
                </a:schemeClr>
              </a:gs>
            </a:gsLst>
            <a:lin ang="10800000" scaled="1"/>
            <a:tileRect/>
          </a:gradFill>
          <a:ln w="29335" cap="flat">
            <a:noFill/>
            <a:prstDash val="solid"/>
            <a:miter/>
          </a:ln>
        </p:spPr>
        <p:txBody>
          <a:bodyPr lIns="90000" tIns="46800" rIns="90000" bIns="4680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200" b="1" dirty="0">
                <a:solidFill>
                  <a:schemeClr val="accent1"/>
                </a:solidFill>
                <a:effectLst>
                  <a:outerShdw blurRad="50800" dist="38100" dir="5400000" sx="101000" sy="101000" algn="t" rotWithShape="0">
                    <a:schemeClr val="bg2">
                      <a:alpha val="46000"/>
                    </a:schemeClr>
                  </a:outerShdw>
                </a:effectLst>
                <a:sym typeface="+mn-ea"/>
              </a:rPr>
              <a:t>水质</a:t>
            </a:r>
            <a:endParaRPr lang="zh-CN" altLang="en-US" sz="2200" b="1" dirty="0">
              <a:solidFill>
                <a:schemeClr val="accent1"/>
              </a:solidFill>
              <a:effectLst>
                <a:outerShdw blurRad="50800" dist="38100" dir="5400000" sx="101000" sy="101000" algn="t" rotWithShape="0">
                  <a:schemeClr val="bg2">
                    <a:alpha val="46000"/>
                  </a:schemeClr>
                </a:outerShdw>
              </a:effectLst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药水本身问题</a:t>
            </a:r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777240" y="1965325"/>
            <a:ext cx="3235960" cy="419735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4445000" y="1965325"/>
            <a:ext cx="3235960" cy="419735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082040" y="3270250"/>
            <a:ext cx="2607310" cy="2335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某些原料的纯度不够，里面含有大量杂质，可能产生泡沫。</a:t>
            </a:r>
            <a:endParaRPr lang="zh-CN" altLang="en-US" sz="1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005205" y="2646045"/>
            <a:ext cx="2780030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chemeClr val="accent1"/>
                </a:solidFill>
                <a:latin typeface="+mn-ea"/>
                <a:cs typeface="+mn-ea"/>
              </a:rPr>
              <a:t>原料不纯</a:t>
            </a:r>
            <a:endParaRPr lang="zh-CN" altLang="en-US" sz="24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4792980" y="3270250"/>
            <a:ext cx="2607310" cy="2335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某些配方中加入的表面活性剂是低泡的或者是高泡的。可能会引入大量泡沫。</a:t>
            </a: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不过现在的化学液配方中，一般都是用低泡的表面活性剂，使用过程中只有少量的泡沫而已。</a:t>
            </a: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672965" y="2646045"/>
            <a:ext cx="2780030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chemeClr val="accent1"/>
                </a:solidFill>
                <a:latin typeface="+mn-ea"/>
                <a:cs typeface="+mn-ea"/>
              </a:rPr>
              <a:t>发泡的表面活性剂</a:t>
            </a:r>
            <a:endParaRPr lang="zh-CN" altLang="en-US" sz="24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8179435" y="1965325"/>
            <a:ext cx="3235960" cy="419735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8503920" y="3270250"/>
            <a:ext cx="2607310" cy="2335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某些化学镍的配方中含有大量的柠檬酸等有机酸。这些有机酸在高温高湿的条件下容易发霉，霉菌的繁殖可能会带来大量的泡沫。</a:t>
            </a: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8407400" y="2646045"/>
            <a:ext cx="2780030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chemeClr val="accent1"/>
                </a:solidFill>
                <a:latin typeface="+mn-ea"/>
                <a:cs typeface="+mn-ea"/>
              </a:rPr>
              <a:t>霉菌问题</a:t>
            </a:r>
            <a:endParaRPr lang="zh-CN" altLang="en-US" sz="24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1"/>
            </p:custDataLst>
          </p:nvPr>
        </p:nvCxnSpPr>
        <p:spPr>
          <a:xfrm>
            <a:off x="2226310" y="5844540"/>
            <a:ext cx="337820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>
            <a:off x="5894070" y="5844540"/>
            <a:ext cx="337820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3"/>
            </p:custDataLst>
          </p:nvPr>
        </p:nvCxnSpPr>
        <p:spPr>
          <a:xfrm>
            <a:off x="9628505" y="5844540"/>
            <a:ext cx="337820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14"/>
            </p:custDataLst>
          </p:nvPr>
        </p:nvSpPr>
        <p:spPr>
          <a:xfrm>
            <a:off x="1987550" y="153860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15"/>
            </p:custDataLst>
          </p:nvPr>
        </p:nvSpPr>
        <p:spPr>
          <a:xfrm>
            <a:off x="2017395" y="153797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16"/>
            </p:custDataLst>
          </p:nvPr>
        </p:nvSpPr>
        <p:spPr>
          <a:xfrm>
            <a:off x="5617845" y="153860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7"/>
            </p:custDataLst>
          </p:nvPr>
        </p:nvSpPr>
        <p:spPr>
          <a:xfrm>
            <a:off x="5647690" y="153797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8"/>
            </p:custDataLst>
          </p:nvPr>
        </p:nvSpPr>
        <p:spPr>
          <a:xfrm>
            <a:off x="9352280" y="153860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9"/>
            </p:custDataLst>
          </p:nvPr>
        </p:nvSpPr>
        <p:spPr>
          <a:xfrm>
            <a:off x="9382125" y="1538605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形 23" descr="333438303937363b333438313038303bd7e9d6afbcdcb9b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70125" y="1790700"/>
            <a:ext cx="324485" cy="324485"/>
          </a:xfrm>
          <a:prstGeom prst="rect">
            <a:avLst/>
          </a:prstGeom>
        </p:spPr>
      </p:pic>
      <p:pic>
        <p:nvPicPr>
          <p:cNvPr id="26" name="图形 25" descr="333438303937363b333438313039323bcfeec4bfbcc6bbae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00420" y="1790700"/>
            <a:ext cx="323850" cy="323850"/>
          </a:xfrm>
          <a:prstGeom prst="rect">
            <a:avLst/>
          </a:prstGeom>
        </p:spPr>
      </p:pic>
      <p:pic>
        <p:nvPicPr>
          <p:cNvPr id="27" name="图形 26" descr="333438303937363b333438313037333bcad0b3a1bebad5f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652000" y="1809115"/>
            <a:ext cx="289560" cy="289560"/>
          </a:xfrm>
          <a:prstGeom prst="rect">
            <a:avLst/>
          </a:prstGeom>
        </p:spPr>
      </p:pic>
    </p:spTree>
    <p:custDataLst>
      <p:tags r:id="rId2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t>程海</a:t>
            </a:r>
          </a:p>
        </p:txBody>
      </p:sp>
      <p:sp>
        <p:nvSpPr>
          <p:cNvPr id="2" name="文本占位符 1"/>
          <p:cNvSpPr/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4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0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12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34"/>
</p:tagLst>
</file>

<file path=ppt/tags/tag12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12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145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  <p:tag name="KSO_WM_UNIT_TEXT_LAYER_COUNT" val="1"/>
</p:tagLst>
</file>

<file path=ppt/tags/tag14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  <p:tag name="KSO_WM_UNIT_TEXT_LAYER_COUNT" val="1"/>
</p:tagLst>
</file>

<file path=ppt/tags/tag1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16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9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9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0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1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  <p:tag name="KSO_WM_UNIT_TEXT_LAYER_COUNT" val="1"/>
</p:tagLst>
</file>

<file path=ppt/tags/tag22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2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  <p:tag name="KSO_WM_UNIT_TEXT_LAYER_COUNT" val="1"/>
</p:tagLst>
</file>

<file path=ppt/tags/tag23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2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34"/>
</p:tagLst>
</file>

<file path=ppt/tags/tag24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2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TEXT_TYPE" val="1"/>
  <p:tag name="KSO_WM_UNIT_PRESET_TEXT" val="单击此处&#10;添加文档标题"/>
</p:tagLst>
</file>

<file path=ppt/tags/tag24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3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TEXT_LAYER_COUNT" val="1"/>
  <p:tag name="KSO_WM_UNIT_PRESET_TEXT_INDEX" val="-1"/>
  <p:tag name="KSO_WM_UNIT_PRESET_TEXT_LEN" val="0"/>
</p:tagLst>
</file>

<file path=ppt/tags/tag249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34"/>
  <p:tag name="KSO_WM_TEMPLATE_CATEGORY" val="custom"/>
  <p:tag name="KSO_WM_SLIDE_INDEX" val="1"/>
  <p:tag name="KSO_WM_SLIDE_ID" val="custom20235934_1"/>
  <p:tag name="KSO_WM_TEMPLATE_MASTER_TYPE" val="0"/>
  <p:tag name="KSO_WM_SLIDE_LAYOUT" val="a_f"/>
  <p:tag name="KSO_WM_SLIDE_LAYOUT_CNT" val="1_2"/>
  <p:tag name="KSO_WM_TEMPLATE_COLORSEQUENCE" val="1,2,3,4,5,6"/>
  <p:tag name="KSO_WM_SLIDE_THEME_ID" val="3326740"/>
  <p:tag name="KSO_WM_SLIDE_THEME_NAME" val="弥散风蓝色职场办公"/>
</p:tagLst>
</file>

<file path=ppt/tags/tag2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35934"/>
</p:tagLst>
</file>

<file path=ppt/tags/tag25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54.xml><?xml version="1.0" encoding="utf-8"?>
<p:tagLst xmlns:p="http://schemas.openxmlformats.org/presentationml/2006/main">
  <p:tag name="KSO_DOCER_RESOURCE_TRACE_INFO" val="{&quot;id&quot;:&quot;&quot;,&quot;origin&quot;:0,&quot;type&quot;:&quot;textbox&quot;,&quot;user&quot;:&quot;454760581&quot;}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35934"/>
</p:tagLst>
</file>

<file path=ppt/tags/tag2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015_1*a*1"/>
  <p:tag name="KSO_WM_TEMPLATE_CATEGORY" val="diagram"/>
  <p:tag name="KSO_WM_TEMPLATE_INDEX" val="20231015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015_1*l_h_a*1_1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5,&quot;left&quot;:64.7875454735944,&quot;top&quot;:153.90146279642903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015_1*l_h_a*1_2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5,&quot;left&quot;:64.7875454735944,&quot;top&quot;:153.90146279642903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015_1*l_h_f*1_1_1"/>
  <p:tag name="KSO_WM_TEMPLATE_CATEGORY" val="diagram"/>
  <p:tag name="KSO_WM_TEMPLATE_INDEX" val="2023101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1.04998779296875,&quot;left&quot;:64.7875454735944,&quot;top&quot;:153.90146279642903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请单击此处添加您的项正文，文字是您思想的提炼，请尽量言简意赅地阐述观点"/>
  <p:tag name="KSO_WM_UNIT_TEXT_FILL_FORE_SCHEMECOLOR_INDEX" val="1"/>
  <p:tag name="KSO_WM_UNIT_TEXT_FILL_TYPE" val="1"/>
  <p:tag name="KSO_WM_UNIT_TEXT_LAYER_COUNT" val="1"/>
  <p:tag name="KSO_WM_UNIT_USESOURCEFORMAT_APPLY" val="0"/>
</p:tagLst>
</file>

<file path=ppt/tags/tag2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015_1*l_h_f*1_2_1"/>
  <p:tag name="KSO_WM_TEMPLATE_CATEGORY" val="diagram"/>
  <p:tag name="KSO_WM_TEMPLATE_INDEX" val="2023101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1.04998779296875,&quot;left&quot;:64.7875454735944,&quot;top&quot;:153.90146279642903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请单击此处添加您的项正文，文字是您思想的提炼，请尽量言简意赅地阐述观点"/>
  <p:tag name="KSO_WM_UNIT_TEXT_FILL_FORE_SCHEMECOLOR_INDEX" val="1"/>
  <p:tag name="KSO_WM_UNIT_TEXT_FILL_TYPE" val="1"/>
  <p:tag name="KSO_WM_UNIT_TEXT_LAYER_COUNT" val="1"/>
  <p:tag name="KSO_WM_UNIT_USESOURCEFORMAT_APPLY" val="0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35934"/>
  <p:tag name="KSO_WM_SLIDE_ID" val="diagram20231015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494*330.1"/>
  <p:tag name="KSO_WM_SLIDE_POSITION" val="96.753*154.376"/>
  <p:tag name="KSO_WM_DIAGRAM_GROUP_CODE" val="l1-1"/>
  <p:tag name="KSO_WM_SLIDE_DIAGTYPE" val="l"/>
  <p:tag name="KSO_WM_TAG_VERSION" val="3.0"/>
  <p:tag name="KSO_WM_SLIDE_LAYOUT" val="a_l"/>
  <p:tag name="KSO_WM_SLIDE_LAYOUT_CNT" val="1_1"/>
</p:tagLst>
</file>

<file path=ppt/tags/tag2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556_1*a*1"/>
  <p:tag name="KSO_WM_TEMPLATE_CATEGORY" val="diagram"/>
  <p:tag name="KSO_WM_TEMPLATE_INDEX" val="20233556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556_1*l_h_i*1_1_1"/>
  <p:tag name="KSO_WM_TEMPLATE_CATEGORY" val="diagram"/>
  <p:tag name="KSO_WM_TEMPLATE_INDEX" val="2023355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2"/>
  <p:tag name="KSO_WM_DIAGRAM_MIN_ITEMCNT" val="2"/>
  <p:tag name="KSO_WM_DIAGRAM_VIRTUALLY_FRAME" val="{&quot;height&quot;:388.45001220703125,&quot;left&quot;:88.39998779296874,&quot;top&quot;:106.84999389648438,&quot;width&quot;:783.1500244140625}"/>
  <p:tag name="KSO_WM_DIAGRAM_COLOR_MATCH_VALUE" val="{&quot;shape&quot;:{&quot;fill&quot;:{&quot;gradient&quot;:[{&quot;brightness&quot;:0,&quot;colorType&quot;:1,&quot;foreColorIndex&quot;:5,&quot;pos&quot;:0,&quot;transparency&quot;:0.4000000059604645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556_1*l_h_i*1_2_1"/>
  <p:tag name="KSO_WM_TEMPLATE_CATEGORY" val="diagram"/>
  <p:tag name="KSO_WM_TEMPLATE_INDEX" val="2023355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2"/>
  <p:tag name="KSO_WM_DIAGRAM_MIN_ITEMCNT" val="2"/>
  <p:tag name="KSO_WM_DIAGRAM_VIRTUALLY_FRAME" val="{&quot;height&quot;:388.45001220703125,&quot;left&quot;:88.39998779296874,&quot;top&quot;:106.84999389648438,&quot;width&quot;:783.1500244140625}"/>
  <p:tag name="KSO_WM_DIAGRAM_COLOR_MATCH_VALUE" val="{&quot;shape&quot;:{&quot;fill&quot;:{&quot;gradient&quot;:[{&quot;brightness&quot;:0,&quot;colorType&quot;:1,&quot;foreColorIndex&quot;:5,&quot;pos&quot;:0,&quot;transparency&quot;:0.4000000059604645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556_1*l_h_f*1_2_1"/>
  <p:tag name="KSO_WM_TEMPLATE_CATEGORY" val="diagram"/>
  <p:tag name="KSO_WM_TEMPLATE_INDEX" val="20233556"/>
  <p:tag name="KSO_WM_UNIT_LAYERLEVEL" val="1_1_1"/>
  <p:tag name="KSO_WM_TAG_VERSION" val="3.0"/>
  <p:tag name="KSO_WM_UNIT_SUBTYPE" val="a"/>
  <p:tag name="KSO_WM_DIAGRAM_VERSION" val="3"/>
  <p:tag name="KSO_WM_DIAGRAM_COLOR_TRICK" val="1"/>
  <p:tag name="KSO_WM_DIAGRAM_COLOR_TEXT_CAN_REMOVE" val="n"/>
  <p:tag name="KSO_WM_UNIT_FILL_TYPE" val="1"/>
  <p:tag name="KSO_WM_UNIT_FILL_FORE_SCHEMECOLOR_INDEX" val="14"/>
  <p:tag name="KSO_WM_UNIT_FILL_FORE_SCHEMECOLOR_INDEX_BRIGHTNESS" val="0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88.45001220703125,&quot;left&quot;:88.39998779296874,&quot;top&quot;:106.84999389648438,&quot;width&quot;:783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77"/>
  <p:tag name="KSO_WM_UNIT_TEXT_TYPE" val="1"/>
  <p:tag name="KSO_WM_UNIT_TEXT_LAYER_COUNT" val="1"/>
  <p:tag name="KSO_WM_BEAUTIFY_FLAG" val="#wm#"/>
  <p:tag name="KSO_WM_UNIT_PRESET_TEXT" val="单击此处输入您的项正文文字是您思想的提炼"/>
  <p:tag name="KSO_WM_UNIT_USESOURCEFORMAT_APPLY" val="0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556_1*l_h_f*1_1_1"/>
  <p:tag name="KSO_WM_TEMPLATE_CATEGORY" val="diagram"/>
  <p:tag name="KSO_WM_TEMPLATE_INDEX" val="20233556"/>
  <p:tag name="KSO_WM_UNIT_LAYERLEVEL" val="1_1_1"/>
  <p:tag name="KSO_WM_TAG_VERSION" val="3.0"/>
  <p:tag name="KSO_WM_UNIT_SUBTYPE" val="a"/>
  <p:tag name="KSO_WM_DIAGRAM_VERSION" val="3"/>
  <p:tag name="KSO_WM_DIAGRAM_COLOR_TRICK" val="1"/>
  <p:tag name="KSO_WM_DIAGRAM_COLOR_TEXT_CAN_REMOVE" val="n"/>
  <p:tag name="KSO_WM_UNIT_FILL_TYPE" val="1"/>
  <p:tag name="KSO_WM_UNIT_FILL_FORE_SCHEMECOLOR_INDEX" val="14"/>
  <p:tag name="KSO_WM_UNIT_FILL_FORE_SCHEMECOLOR_INDEX_BRIGHTNESS" val="0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88.45001220703125,&quot;left&quot;:88.39998779296874,&quot;top&quot;:106.84999389648438,&quot;width&quot;:783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77"/>
  <p:tag name="KSO_WM_UNIT_TEXT_TYPE" val="1"/>
  <p:tag name="KSO_WM_UNIT_TEXT_LAYER_COUNT" val="1"/>
  <p:tag name="KSO_WM_BEAUTIFY_FLAG" val="#wm#"/>
  <p:tag name="KSO_WM_UNIT_PRESET_TEXT" val="单击此处输入您的项正文文字是您思想的提炼"/>
  <p:tag name="KSO_WM_UNIT_USESOURCEFORMAT_APPLY" val="0"/>
</p:tagLst>
</file>

<file path=ppt/tags/tag267.xml><?xml version="1.0" encoding="utf-8"?>
<p:tagLst xmlns:p="http://schemas.openxmlformats.org/presentationml/2006/main">
  <p:tag name="KSO_WM_SLIDE_ID" val="diagram20233556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783.15*388.45"/>
  <p:tag name="KSO_WM_SLIDE_POSITION" val="88.4*106.8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55_1*a*1"/>
  <p:tag name="KSO_WM_TEMPLATE_CATEGORY" val="custom"/>
  <p:tag name="KSO_WM_TEMPLATE_INDEX" val="20234755"/>
  <p:tag name="KSO_WM_UNIT_LAYERLEVEL" val="1"/>
  <p:tag name="KSO_WM_TAG_VERSION" val="3.0"/>
  <p:tag name="KSO_WM_BEAUTIFY_FLAG" val="#wm#"/>
  <p:tag name="KSO_WM_UNIT_VALUE" val="14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55_1*i*1"/>
  <p:tag name="KSO_WM_TEMPLATE_CATEGORY" val="custom"/>
  <p:tag name="KSO_WM_TEMPLATE_INDEX" val="20234755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0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VALUE" val="1904*14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755_1*d*1"/>
  <p:tag name="KSO_WM_TEMPLATE_CATEGORY" val="custom"/>
  <p:tag name="KSO_WM_TEMPLATE_INDEX" val="20234755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5525_1*l_i*1_1"/>
  <p:tag name="KSO_WM_TEMPLATE_CATEGORY" val="diagram"/>
  <p:tag name="KSO_WM_TEMPLATE_INDEX" val="20235525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0.4,&quot;left&quot;:47.9,&quot;top&quot;:131.55,&quot;width&quot;:397.9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525_1*l_h_f*1_1_1"/>
  <p:tag name="KSO_WM_TEMPLATE_CATEGORY" val="diagram"/>
  <p:tag name="KSO_WM_TEMPLATE_INDEX" val="20235525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.4,&quot;left&quot;:47.9,&quot;top&quot;:131.55,&quot;width&quot;:397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84"/>
  <p:tag name="KSO_WM_BEAUTIFY_FLAG" val="#wm#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525_1*l_h_f*1_2_1"/>
  <p:tag name="KSO_WM_TEMPLATE_CATEGORY" val="diagram"/>
  <p:tag name="KSO_WM_TEMPLATE_INDEX" val="20235525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.4,&quot;left&quot;:47.9,&quot;top&quot;:131.55,&quot;width&quot;:397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84"/>
  <p:tag name="KSO_WM_BEAUTIFY_FLAG" val="#wm#"/>
  <p:tag name="KSO_WM_UNIT_PRESET_TEXT" val="单击添加正文，文字是您思想的提炼，为了演示发布的良好效果。根据需要可酌情增减文字，以便观者准确理解您所传达的信息。"/>
  <p:tag name="KSO_WM_UNIT_TEXT_FILL_FORE_SCHEMECOLOR_INDEX" val="1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5525_1*l_h_a*1_1_1"/>
  <p:tag name="KSO_WM_TEMPLATE_CATEGORY" val="diagram"/>
  <p:tag name="KSO_WM_TEMPLATE_INDEX" val="20235525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.4,&quot;left&quot;:47.9,&quot;top&quot;:131.55,&quot;width&quot;:397.9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799999952316284},{&quot;brightness&quot;:0,&quot;colorType&quot;:1,&quot;foreColorIndex&quot;:5,&quot;pos&quot;:0.7200000286102295,&quot;transparency&quot;:0.930000007152557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16,&quot;transparency&quot;:0.5400000214576721},&quot;threeD&quot;:{&quot;curvedSurface&quot;:{&quot;brightness&quot;:0,&quot;colorType&quot;:2,&quot;rgb&quot;:&quot;#000000&quot;},&quot;depth&quot;:{&quot;colorType&quot;:0}}}}"/>
  <p:tag name="KSO_WM_UNIT_TEXT_TYPE" val="1"/>
  <p:tag name="KSO_WM_UNIT_VALUE" val="19"/>
  <p:tag name="KSO_WM_BEAUTIFY_FLAG" val="#wm#"/>
  <p:tag name="KSO_WM_UNIT_PRESET_TEXT" val="单击此处添加标题"/>
  <p:tag name="KSO_WM_UNIT_FILL_TYPE" val="3"/>
  <p:tag name="KSO_WM_UNIT_TEXT_FILL_FORE_SCHEMECOLOR_INDEX" val="1"/>
  <p:tag name="KSO_WM_UNIT_TEXT_FILL_TYPE" val="1"/>
  <p:tag name="KSO_WM_UNIT_TEXT_SHADOW_SCHEMECOLOR_INDEX" val="16"/>
  <p:tag name="KSO_WM_UNIT_USESOURCEFORMAT_APPLY" val="0"/>
</p:tagLst>
</file>

<file path=ppt/tags/tag2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5525_1*l_h_a*1_2_1"/>
  <p:tag name="KSO_WM_TEMPLATE_CATEGORY" val="diagram"/>
  <p:tag name="KSO_WM_TEMPLATE_INDEX" val="20235525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0.4,&quot;left&quot;:47.9,&quot;top&quot;:131.55,&quot;width&quot;:397.9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799999952316284},{&quot;brightness&quot;:0,&quot;colorType&quot;:1,&quot;foreColorIndex&quot;:5,&quot;pos&quot;:0.7200000286102295,&quot;transparency&quot;:0.930000007152557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16,&quot;transparency&quot;:0.5400000214576721},&quot;threeD&quot;:{&quot;curvedSurface&quot;:{&quot;brightness&quot;:0,&quot;colorType&quot;:2,&quot;rgb&quot;:&quot;#000000&quot;},&quot;depth&quot;:{&quot;colorType&quot;:0}}}}"/>
  <p:tag name="KSO_WM_UNIT_TEXT_TYPE" val="1"/>
  <p:tag name="KSO_WM_UNIT_VALUE" val="19"/>
  <p:tag name="KSO_WM_BEAUTIFY_FLAG" val="#wm#"/>
  <p:tag name="KSO_WM_UNIT_PRESET_TEXT" val="单击此处添加标题"/>
  <p:tag name="KSO_WM_UNIT_FILL_TYPE" val="3"/>
  <p:tag name="KSO_WM_UNIT_TEXT_FILL_FORE_SCHEMECOLOR_INDEX" val="1"/>
  <p:tag name="KSO_WM_UNIT_TEXT_FILL_TYPE" val="1"/>
  <p:tag name="KSO_WM_UNIT_TEXT_SHADOW_SCHEMECOLOR_INDEX" val="16"/>
  <p:tag name="KSO_WM_UNIT_USESOURCEFORMAT_APPLY" val="0"/>
</p:tagLst>
</file>

<file path=ppt/tags/tag276.xml><?xml version="1.0" encoding="utf-8"?>
<p:tagLst xmlns:p="http://schemas.openxmlformats.org/presentationml/2006/main">
  <p:tag name="KSO_WM_SLIDE_ID" val="custom20234755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picTxt"/>
  <p:tag name="KSO_WM_SLIDE_SIZE" val="397.8*359.95"/>
  <p:tag name="KSO_WM_SLIDE_POSITION" val="48*132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205_2*a*1"/>
  <p:tag name="KSO_WM_TEMPLATE_CATEGORY" val="diagram"/>
  <p:tag name="KSO_WM_TEMPLATE_INDEX" val="2023320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f*1_1_1"/>
  <p:tag name="KSO_WM_TEMPLATE_CATEGORY" val="diagram"/>
  <p:tag name="KSO_WM_TEMPLATE_INDEX" val="20233205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14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5_2*l_h_a*1_1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IRTUALLY_FRAME" val="{&quot;height&quot;:376.54998779296875,&quot;left&quot;:56.750006103515624,&quot;top&quot;:114.90000610351562,&quot;width&quot;:846.5499877929688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f*1_2_1"/>
  <p:tag name="KSO_WM_TEMPLATE_CATEGORY" val="diagram"/>
  <p:tag name="KSO_WM_TEMPLATE_INDEX" val="20233205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36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5_2*l_h_a*1_2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IRTUALLY_FRAME" val="{&quot;height&quot;:376.54998779296875,&quot;left&quot;:56.750006103515624,&quot;top&quot;:114.90000610351562,&quot;width&quot;:846.5499877929688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f*1_3_1"/>
  <p:tag name="KSO_WM_TEMPLATE_CATEGORY" val="diagram"/>
  <p:tag name="KSO_WM_TEMPLATE_INDEX" val="20233205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36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205_2*l_h_a*1_3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IRTUALLY_FRAME" val="{&quot;height&quot;:376.54998779296875,&quot;left&quot;:56.750006103515624,&quot;top&quot;:114.90000610351562,&quot;width&quot;:846.5499877929688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288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289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2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x*1_1_1"/>
  <p:tag name="KSO_WM_TEMPLATE_CATEGORY" val="diagram"/>
  <p:tag name="KSO_WM_TEMPLATE_INDEX" val="20233205"/>
  <p:tag name="KSO_WM_UNIT_LAYERLEVEL" val="1_1_1"/>
  <p:tag name="KSO_WM_TAG_VERSION" val="3.0"/>
  <p:tag name="KSO_WM_UNIT_VALUE" val="59*71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UNIT_USESOURCEFORMAT_APPLY" val="0"/>
</p:tagLst>
</file>

<file path=ppt/tags/tag297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VALUE" val="90*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3205_2*l_h_x*1_2_1"/>
  <p:tag name="KSO_WM_TEMPLATE_CATEGORY" val="diagram"/>
  <p:tag name="KSO_WM_TEMPLATE_INDEX" val="2023320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UNIT_USESOURCEFORMAT_APPLY" val="0"/>
</p:tagLst>
</file>

<file path=ppt/tags/tag298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x*1_3_1"/>
  <p:tag name="KSO_WM_TEMPLATE_CATEGORY" val="diagram"/>
  <p:tag name="KSO_WM_TEMPLATE_INDEX" val="20233205"/>
  <p:tag name="KSO_WM_UNIT_LAYERLEVEL" val="1_1_1"/>
  <p:tag name="KSO_WM_TAG_VERSION" val="3.0"/>
  <p:tag name="KSO_WM_UNIT_VALUE" val="22*22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UNIT_USESOURCEFORMAT_APPLY" val="0"/>
</p:tagLst>
</file>

<file path=ppt/tags/tag299.xml><?xml version="1.0" encoding="utf-8"?>
<p:tagLst xmlns:p="http://schemas.openxmlformats.org/presentationml/2006/main">
  <p:tag name="KSO_WM_SLIDE_ID" val="diagram20233205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5934"/>
  <p:tag name="KSO_WM_SLIDE_TYPE" val="text"/>
  <p:tag name="KSO_WM_SLIDE_SUBTYPE" val="diag"/>
  <p:tag name="KSO_WM_SLIDE_SIZE" val="837.65*364.15"/>
  <p:tag name="KSO_WM_SLIDE_POSITION" val="61.2*121.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</p:tagLst>
</file>

<file path=ppt/tags/tag30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34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VALUE" val="26"/>
  <p:tag name="KSO_WM_UNIT_TEXT_LAYER_COUNT" val="1"/>
</p:tagLst>
</file>

<file path=ppt/tags/tag30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ID" val="custom20235934_9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VALUE" val="13"/>
  <p:tag name="KSO_WM_UNIT_TEXT_LAYER_COUNT" val="1"/>
</p:tagLst>
</file>

<file path=ppt/tags/tag303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9"/>
  <p:tag name="KSO_WM_SLIDE_ID" val="custom20235934_9"/>
  <p:tag name="KSO_WM_TEMPLATE_MASTER_TYPE" val="0"/>
  <p:tag name="KSO_WM_SLIDE_LAYOUT" val="a_f"/>
  <p:tag name="KSO_WM_SLIDE_LAYOUT_CNT" val="1_2"/>
  <p:tag name="KSO_WM_TEMPLATE_COLORSEQUENCE" val="1,2,3,4,5,6"/>
</p:tagLst>
</file>

<file path=ppt/tags/tag3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7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职场办公简约风主题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蓝色职场办公简约风主题">
  <a:themeElements>
    <a:clrScheme name="">
      <a:dk1>
        <a:srgbClr val="333333"/>
      </a:dk1>
      <a:lt1>
        <a:srgbClr val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64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江城圆体 400W</vt:lpstr>
      <vt:lpstr>汉仪琥珀体简</vt:lpstr>
      <vt:lpstr>汉仪星球体简</vt:lpstr>
      <vt:lpstr>汉仪铸字卡酷体W</vt:lpstr>
      <vt:lpstr>WPS</vt:lpstr>
      <vt:lpstr>蓝色职场办公简约风主题</vt:lpstr>
      <vt:lpstr>1_蓝色职场办公简约风主题</vt:lpstr>
      <vt:lpstr>单击此处
添加文档标题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6</cp:revision>
  <dcterms:created xsi:type="dcterms:W3CDTF">2023-08-09T12:44:00Z</dcterms:created>
  <dcterms:modified xsi:type="dcterms:W3CDTF">2026-06-06T07:51:28Z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CF88432A9FB543568D5929AC7C1A4EC0_12</vt:lpwstr>
  </property>
</Properties>
</file>