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60" r:id="rId5"/>
    <p:sldId id="262" r:id="rId7"/>
    <p:sldId id="265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08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microsoft.com/office/2007/relationships/hdphoto" Target="../media/image2.wdp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image" Target="../media/image3.jpeg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90000"/>
                </a:schemeClr>
              </a:gs>
              <a:gs pos="55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 contrast="1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0633" y="0"/>
            <a:ext cx="4971367" cy="4971368"/>
          </a:xfrm>
          <a:custGeom>
            <a:avLst/>
            <a:gdLst>
              <a:gd name="connsiteX0" fmla="*/ 0 w 4455198"/>
              <a:gd name="connsiteY0" fmla="*/ 0 h 4455198"/>
              <a:gd name="connsiteX1" fmla="*/ 2227599 w 4455198"/>
              <a:gd name="connsiteY1" fmla="*/ 0 h 4455198"/>
              <a:gd name="connsiteX2" fmla="*/ 4455198 w 4455198"/>
              <a:gd name="connsiteY2" fmla="*/ 2227599 h 4455198"/>
              <a:gd name="connsiteX3" fmla="*/ 4455198 w 4455198"/>
              <a:gd name="connsiteY3" fmla="*/ 4455198 h 4455198"/>
              <a:gd name="connsiteX4" fmla="*/ 0 w 4455198"/>
              <a:gd name="connsiteY4" fmla="*/ 0 h 445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98" h="4455198">
                <a:moveTo>
                  <a:pt x="0" y="0"/>
                </a:moveTo>
                <a:lnTo>
                  <a:pt x="2227599" y="0"/>
                </a:lnTo>
                <a:cubicBezTo>
                  <a:pt x="2227599" y="1230269"/>
                  <a:pt x="3224929" y="2227599"/>
                  <a:pt x="4455198" y="2227599"/>
                </a:cubicBezTo>
                <a:lnTo>
                  <a:pt x="4455198" y="4455198"/>
                </a:lnTo>
                <a:cubicBezTo>
                  <a:pt x="1994660" y="4455198"/>
                  <a:pt x="0" y="2460538"/>
                  <a:pt x="0" y="0"/>
                </a:cubicBezTo>
                <a:close/>
              </a:path>
            </a:pathLst>
          </a:custGeom>
        </p:spPr>
      </p:pic>
      <p:sp>
        <p:nvSpPr>
          <p:cNvPr id="11" name="任意多边形: 形状 10"/>
          <p:cNvSpPr/>
          <p:nvPr userDrawn="1">
            <p:custDataLst>
              <p:tags r:id="rId7"/>
            </p:custDataLst>
          </p:nvPr>
        </p:nvSpPr>
        <p:spPr>
          <a:xfrm flipH="1" flipV="1">
            <a:off x="6426266" y="0"/>
            <a:ext cx="5765734" cy="5776914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8"/>
            </p:custDataLst>
          </p:nvPr>
        </p:nvSpPr>
        <p:spPr>
          <a:xfrm flipH="1" flipV="1">
            <a:off x="10150846" y="0"/>
            <a:ext cx="2041154" cy="2041154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85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9"/>
            </p:custDataLst>
          </p:nvPr>
        </p:nvSpPr>
        <p:spPr>
          <a:xfrm>
            <a:off x="7933082" y="5776912"/>
            <a:ext cx="3585818" cy="1081087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10"/>
            </p:custDataLst>
          </p:nvPr>
        </p:nvSpPr>
        <p:spPr>
          <a:xfrm>
            <a:off x="6946608" y="556839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 userDrawn="1">
            <p:custDataLst>
              <p:tags r:id="rId11"/>
            </p:custDataLst>
          </p:nvPr>
        </p:nvCxnSpPr>
        <p:spPr>
          <a:xfrm>
            <a:off x="1067581" y="863874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2"/>
            </p:custDataLst>
          </p:nvPr>
        </p:nvCxnSpPr>
        <p:spPr>
          <a:xfrm>
            <a:off x="1067581" y="920961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3"/>
            </p:custDataLst>
          </p:nvPr>
        </p:nvCxnSpPr>
        <p:spPr>
          <a:xfrm>
            <a:off x="1067581" y="978048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14"/>
            </p:custDataLst>
          </p:nvPr>
        </p:nvSpPr>
        <p:spPr>
          <a:xfrm>
            <a:off x="1067581" y="1615544"/>
            <a:ext cx="5646700" cy="208634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5"/>
            </p:custDataLst>
          </p:nvPr>
        </p:nvSpPr>
        <p:spPr>
          <a:xfrm>
            <a:off x="1067581" y="3845884"/>
            <a:ext cx="5646700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19"/>
            </p:custDataLst>
          </p:nvPr>
        </p:nvSpPr>
        <p:spPr>
          <a:xfrm>
            <a:off x="1365140" y="6787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20"/>
            </p:custDataLst>
          </p:nvPr>
        </p:nvSpPr>
        <p:spPr>
          <a:xfrm>
            <a:off x="1067581" y="5254864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3"/>
            </p:custDataLst>
          </p:nvPr>
        </p:nvSpPr>
        <p:spPr>
          <a:xfrm flipH="1" flipV="1">
            <a:off x="8483599" y="0"/>
            <a:ext cx="3708400" cy="1118044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 userDrawn="1">
            <p:custDataLst>
              <p:tags r:id="rId4"/>
            </p:custDataLst>
          </p:nvPr>
        </p:nvSpPr>
        <p:spPr>
          <a:xfrm flipH="1" flipV="1">
            <a:off x="9431652" y="739775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6"/>
            </p:custDataLst>
          </p:nvPr>
        </p:nvSpPr>
        <p:spPr>
          <a:xfrm>
            <a:off x="8483598" y="802733"/>
            <a:ext cx="482602" cy="48260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55687" y="503490"/>
            <a:ext cx="1687513" cy="10810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3"/>
            </p:custDataLst>
          </p:nvPr>
        </p:nvSpPr>
        <p:spPr>
          <a:xfrm>
            <a:off x="7933082" y="5776913"/>
            <a:ext cx="3585818" cy="1081087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4"/>
            </p:custDataLst>
          </p:nvPr>
        </p:nvSpPr>
        <p:spPr>
          <a:xfrm>
            <a:off x="6946608" y="556839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 flipH="1" flipV="1">
            <a:off x="6415314" y="0"/>
            <a:ext cx="5776686" cy="5776686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85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6"/>
            </p:custDataLst>
          </p:nvPr>
        </p:nvSpPr>
        <p:spPr>
          <a:xfrm>
            <a:off x="1" y="5194298"/>
            <a:ext cx="1663700" cy="1663702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26400" y="3625730"/>
            <a:ext cx="5903100" cy="1790041"/>
          </a:xfrm>
        </p:spPr>
        <p:txBody>
          <a:bodyPr wrap="square" anchor="t" anchorCtr="0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524000" y="1859048"/>
            <a:ext cx="5903100" cy="1663702"/>
          </a:xfrm>
        </p:spPr>
        <p:txBody>
          <a:bodyPr wrap="none" anchor="b" anchorCtr="0">
            <a:normAutofit/>
          </a:bodyPr>
          <a:lstStyle>
            <a:lvl1pPr marL="0" indent="0" algn="l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90000"/>
                </a:schemeClr>
              </a:gs>
              <a:gs pos="55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>
            <a:off x="7933082" y="5776912"/>
            <a:ext cx="3585818" cy="1081087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4"/>
            </p:custDataLst>
          </p:nvPr>
        </p:nvSpPr>
        <p:spPr>
          <a:xfrm>
            <a:off x="6946608" y="556839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5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 userDrawn="1">
            <p:custDataLst>
              <p:tags r:id="rId6"/>
            </p:custDataLst>
          </p:nvPr>
        </p:nvCxnSpPr>
        <p:spPr>
          <a:xfrm>
            <a:off x="1067581" y="863874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7"/>
            </p:custDataLst>
          </p:nvPr>
        </p:nvCxnSpPr>
        <p:spPr>
          <a:xfrm>
            <a:off x="1067581" y="920961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8"/>
            </p:custDataLst>
          </p:nvPr>
        </p:nvCxnSpPr>
        <p:spPr>
          <a:xfrm>
            <a:off x="1067581" y="978048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: 形状 8"/>
          <p:cNvSpPr/>
          <p:nvPr userDrawn="1">
            <p:custDataLst>
              <p:tags r:id="rId9"/>
            </p:custDataLst>
          </p:nvPr>
        </p:nvSpPr>
        <p:spPr>
          <a:xfrm flipH="1" flipV="1">
            <a:off x="10150845" y="0"/>
            <a:ext cx="2041155" cy="204115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85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0633" y="2"/>
            <a:ext cx="4971367" cy="4971368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9" name="任意多边形: 形状 18"/>
          <p:cNvSpPr/>
          <p:nvPr userDrawn="1">
            <p:custDataLst>
              <p:tags r:id="rId12"/>
            </p:custDataLst>
          </p:nvPr>
        </p:nvSpPr>
        <p:spPr>
          <a:xfrm flipH="1" flipV="1">
            <a:off x="6426267" y="0"/>
            <a:ext cx="5765733" cy="5776914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13"/>
            </p:custDataLst>
          </p:nvPr>
        </p:nvSpPr>
        <p:spPr>
          <a:xfrm>
            <a:off x="1067581" y="1438875"/>
            <a:ext cx="5841220" cy="209035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4"/>
            </p:custDataLst>
          </p:nvPr>
        </p:nvSpPr>
        <p:spPr>
          <a:xfrm>
            <a:off x="1067581" y="3673225"/>
            <a:ext cx="5841220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18"/>
            </p:custDataLst>
          </p:nvPr>
        </p:nvSpPr>
        <p:spPr>
          <a:xfrm>
            <a:off x="1446737" y="666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9"/>
            </p:custDataLst>
          </p:nvPr>
        </p:nvSpPr>
        <p:spPr>
          <a:xfrm>
            <a:off x="1067581" y="5258398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9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5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>
            <a:off x="10941050" y="6104029"/>
            <a:ext cx="1250950" cy="753971"/>
          </a:xfrm>
          <a:custGeom>
            <a:avLst/>
            <a:gdLst>
              <a:gd name="connsiteX0" fmla="*/ 1250950 w 1250950"/>
              <a:gd name="connsiteY0" fmla="*/ 0 h 753971"/>
              <a:gd name="connsiteX1" fmla="*/ 1250950 w 1250950"/>
              <a:gd name="connsiteY1" fmla="*/ 753971 h 753971"/>
              <a:gd name="connsiteX2" fmla="*/ 0 w 1250950"/>
              <a:gd name="connsiteY2" fmla="*/ 753971 h 753971"/>
              <a:gd name="connsiteX3" fmla="*/ 4704 w 1250950"/>
              <a:gd name="connsiteY3" fmla="*/ 744208 h 753971"/>
              <a:gd name="connsiteX4" fmla="*/ 1056691 w 1250950"/>
              <a:gd name="connsiteY4" fmla="*/ 13476 h 75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50" h="753971">
                <a:moveTo>
                  <a:pt x="1250950" y="0"/>
                </a:moveTo>
                <a:lnTo>
                  <a:pt x="1250950" y="753971"/>
                </a:lnTo>
                <a:lnTo>
                  <a:pt x="0" y="753971"/>
                </a:lnTo>
                <a:lnTo>
                  <a:pt x="4704" y="744208"/>
                </a:lnTo>
                <a:cubicBezTo>
                  <a:pt x="215501" y="356165"/>
                  <a:pt x="601588" y="77164"/>
                  <a:pt x="1056691" y="134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0.xml"/><Relationship Id="rId3" Type="http://schemas.openxmlformats.org/officeDocument/2006/relationships/image" Target="../media/image4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image" Target="../media/image4.png"/><Relationship Id="rId4" Type="http://schemas.openxmlformats.org/officeDocument/2006/relationships/image" Target="../media/image5.jpe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6.png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6" Type="http://schemas.openxmlformats.org/officeDocument/2006/relationships/slideLayout" Target="../slideLayouts/slideLayout18.xml"/><Relationship Id="rId35" Type="http://schemas.openxmlformats.org/officeDocument/2006/relationships/tags" Target="../tags/tag136.xml"/><Relationship Id="rId34" Type="http://schemas.openxmlformats.org/officeDocument/2006/relationships/image" Target="../media/image4.png"/><Relationship Id="rId33" Type="http://schemas.openxmlformats.org/officeDocument/2006/relationships/image" Target="../media/image13.svg"/><Relationship Id="rId32" Type="http://schemas.openxmlformats.org/officeDocument/2006/relationships/image" Target="../media/image12.png"/><Relationship Id="rId31" Type="http://schemas.openxmlformats.org/officeDocument/2006/relationships/tags" Target="../tags/tag135.xml"/><Relationship Id="rId30" Type="http://schemas.openxmlformats.org/officeDocument/2006/relationships/tags" Target="../tags/tag134.xml"/><Relationship Id="rId3" Type="http://schemas.openxmlformats.org/officeDocument/2006/relationships/tags" Target="../tags/tag113.xml"/><Relationship Id="rId29" Type="http://schemas.openxmlformats.org/officeDocument/2006/relationships/tags" Target="../tags/tag133.xml"/><Relationship Id="rId28" Type="http://schemas.openxmlformats.org/officeDocument/2006/relationships/tags" Target="../tags/tag132.xml"/><Relationship Id="rId27" Type="http://schemas.openxmlformats.org/officeDocument/2006/relationships/tags" Target="../tags/tag131.xml"/><Relationship Id="rId26" Type="http://schemas.openxmlformats.org/officeDocument/2006/relationships/tags" Target="../tags/tag130.xml"/><Relationship Id="rId25" Type="http://schemas.openxmlformats.org/officeDocument/2006/relationships/image" Target="../media/image11.svg"/><Relationship Id="rId24" Type="http://schemas.openxmlformats.org/officeDocument/2006/relationships/image" Target="../media/image10.png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tags" Target="../tags/tag112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image" Target="../media/image9.svg"/><Relationship Id="rId16" Type="http://schemas.openxmlformats.org/officeDocument/2006/relationships/image" Target="../media/image8.png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image" Target="../media/image15.svg"/><Relationship Id="rId6" Type="http://schemas.openxmlformats.org/officeDocument/2006/relationships/image" Target="../media/image14.png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6" Type="http://schemas.openxmlformats.org/officeDocument/2006/relationships/slideLayout" Target="../slideLayouts/slideLayout18.xml"/><Relationship Id="rId35" Type="http://schemas.openxmlformats.org/officeDocument/2006/relationships/tags" Target="../tags/tag160.xml"/><Relationship Id="rId34" Type="http://schemas.openxmlformats.org/officeDocument/2006/relationships/image" Target="../media/image4.png"/><Relationship Id="rId33" Type="http://schemas.openxmlformats.org/officeDocument/2006/relationships/tags" Target="../tags/tag159.xml"/><Relationship Id="rId32" Type="http://schemas.openxmlformats.org/officeDocument/2006/relationships/tags" Target="../tags/tag158.xml"/><Relationship Id="rId31" Type="http://schemas.openxmlformats.org/officeDocument/2006/relationships/tags" Target="../tags/tag157.xml"/><Relationship Id="rId30" Type="http://schemas.openxmlformats.org/officeDocument/2006/relationships/image" Target="../media/image23.svg"/><Relationship Id="rId3" Type="http://schemas.openxmlformats.org/officeDocument/2006/relationships/tags" Target="../tags/tag139.xml"/><Relationship Id="rId29" Type="http://schemas.openxmlformats.org/officeDocument/2006/relationships/image" Target="../media/image22.png"/><Relationship Id="rId28" Type="http://schemas.openxmlformats.org/officeDocument/2006/relationships/tags" Target="../tags/tag156.xml"/><Relationship Id="rId27" Type="http://schemas.openxmlformats.org/officeDocument/2006/relationships/tags" Target="../tags/tag155.xml"/><Relationship Id="rId26" Type="http://schemas.openxmlformats.org/officeDocument/2006/relationships/image" Target="../media/image21.svg"/><Relationship Id="rId25" Type="http://schemas.openxmlformats.org/officeDocument/2006/relationships/image" Target="../media/image20.png"/><Relationship Id="rId24" Type="http://schemas.openxmlformats.org/officeDocument/2006/relationships/tags" Target="../tags/tag154.xml"/><Relationship Id="rId23" Type="http://schemas.openxmlformats.org/officeDocument/2006/relationships/image" Target="../media/image19.svg"/><Relationship Id="rId22" Type="http://schemas.openxmlformats.org/officeDocument/2006/relationships/image" Target="../media/image18.png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tags" Target="../tags/tag138.xml"/><Relationship Id="rId19" Type="http://schemas.openxmlformats.org/officeDocument/2006/relationships/image" Target="../media/image17.svg"/><Relationship Id="rId18" Type="http://schemas.openxmlformats.org/officeDocument/2006/relationships/image" Target="../media/image16.png"/><Relationship Id="rId17" Type="http://schemas.openxmlformats.org/officeDocument/2006/relationships/tags" Target="../tags/tag151.xml"/><Relationship Id="rId16" Type="http://schemas.openxmlformats.org/officeDocument/2006/relationships/tags" Target="../tags/tag150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image" Target="../media/image4.png"/><Relationship Id="rId2" Type="http://schemas.openxmlformats.org/officeDocument/2006/relationships/tags" Target="../tags/tag162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17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193.xml"/><Relationship Id="rId24" Type="http://schemas.openxmlformats.org/officeDocument/2006/relationships/image" Target="../media/image4.png"/><Relationship Id="rId23" Type="http://schemas.openxmlformats.org/officeDocument/2006/relationships/tags" Target="../tags/tag192.xml"/><Relationship Id="rId22" Type="http://schemas.openxmlformats.org/officeDocument/2006/relationships/tags" Target="../tags/tag191.xml"/><Relationship Id="rId21" Type="http://schemas.openxmlformats.org/officeDocument/2006/relationships/tags" Target="../tags/tag190.xml"/><Relationship Id="rId20" Type="http://schemas.openxmlformats.org/officeDocument/2006/relationships/tags" Target="../tags/tag189.xml"/><Relationship Id="rId2" Type="http://schemas.openxmlformats.org/officeDocument/2006/relationships/tags" Target="../tags/tag177.xml"/><Relationship Id="rId19" Type="http://schemas.openxmlformats.org/officeDocument/2006/relationships/image" Target="../media/image29.svg"/><Relationship Id="rId18" Type="http://schemas.openxmlformats.org/officeDocument/2006/relationships/image" Target="../media/image28.png"/><Relationship Id="rId17" Type="http://schemas.openxmlformats.org/officeDocument/2006/relationships/tags" Target="../tags/tag188.xml"/><Relationship Id="rId16" Type="http://schemas.openxmlformats.org/officeDocument/2006/relationships/image" Target="../media/image27.svg"/><Relationship Id="rId15" Type="http://schemas.openxmlformats.org/officeDocument/2006/relationships/image" Target="../media/image26.png"/><Relationship Id="rId14" Type="http://schemas.openxmlformats.org/officeDocument/2006/relationships/tags" Target="../tags/tag187.xml"/><Relationship Id="rId13" Type="http://schemas.openxmlformats.org/officeDocument/2006/relationships/image" Target="../media/image25.svg"/><Relationship Id="rId12" Type="http://schemas.openxmlformats.org/officeDocument/2006/relationships/image" Target="../media/image24.png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tags" Target="../tags/tag1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image" Target="../media/image31.jpeg"/><Relationship Id="rId7" Type="http://schemas.openxmlformats.org/officeDocument/2006/relationships/tags" Target="../tags/tag198.xml"/><Relationship Id="rId6" Type="http://schemas.openxmlformats.org/officeDocument/2006/relationships/image" Target="../media/image30.jpeg"/><Relationship Id="rId5" Type="http://schemas.openxmlformats.org/officeDocument/2006/relationships/tags" Target="../tags/tag197.xml"/><Relationship Id="rId4" Type="http://schemas.openxmlformats.org/officeDocument/2006/relationships/image" Target="../media/image4.png"/><Relationship Id="rId3" Type="http://schemas.openxmlformats.org/officeDocument/2006/relationships/tags" Target="../tags/tag196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195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image" Target="../media/image32.jpeg"/><Relationship Id="rId1" Type="http://schemas.openxmlformats.org/officeDocument/2006/relationships/tags" Target="../tags/tag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加了阳极保护为什么槽子还上镍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67581" y="5254864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汇报人：程海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镀小助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860" y="0"/>
            <a:ext cx="5311140" cy="53111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197590" y="238633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40000"/>
              </a:lnSpc>
            </a:pP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阳极保护的原理</a:t>
            </a:r>
            <a:endParaRPr lang="zh-CN" altLang="en-US"/>
          </a:p>
        </p:txBody>
      </p:sp>
      <p:sp>
        <p:nvSpPr>
          <p:cNvPr id="29" name="图形 4"/>
          <p:cNvSpPr/>
          <p:nvPr>
            <p:custDataLst>
              <p:tags r:id="rId2"/>
            </p:custDataLst>
          </p:nvPr>
        </p:nvSpPr>
        <p:spPr>
          <a:xfrm rot="2040000">
            <a:off x="728980" y="5334635"/>
            <a:ext cx="593090" cy="593090"/>
          </a:xfrm>
          <a:custGeom>
            <a:avLst/>
            <a:gdLst>
              <a:gd name="connsiteX0" fmla="*/ 1707279 w 2419736"/>
              <a:gd name="connsiteY0" fmla="*/ 2415271 h 2415774"/>
              <a:gd name="connsiteX1" fmla="*/ 1211026 w 2419736"/>
              <a:gd name="connsiteY1" fmla="*/ 2314020 h 2415774"/>
              <a:gd name="connsiteX2" fmla="*/ 714012 w 2419736"/>
              <a:gd name="connsiteY2" fmla="*/ 2062465 h 2415774"/>
              <a:gd name="connsiteX3" fmla="*/ 245096 w 2419736"/>
              <a:gd name="connsiteY3" fmla="*/ 1701372 h 2415774"/>
              <a:gd name="connsiteX4" fmla="*/ 25449 w 2419736"/>
              <a:gd name="connsiteY4" fmla="*/ 1348947 h 2415774"/>
              <a:gd name="connsiteX5" fmla="*/ 53167 w 2419736"/>
              <a:gd name="connsiteY5" fmla="*/ 929180 h 2415774"/>
              <a:gd name="connsiteX6" fmla="*/ 346442 w 2419736"/>
              <a:gd name="connsiteY6" fmla="*/ 547513 h 2415774"/>
              <a:gd name="connsiteX7" fmla="*/ 1005477 w 2419736"/>
              <a:gd name="connsiteY7" fmla="*/ 147463 h 2415774"/>
              <a:gd name="connsiteX8" fmla="*/ 1411051 w 2419736"/>
              <a:gd name="connsiteY8" fmla="*/ 24972 h 2415774"/>
              <a:gd name="connsiteX9" fmla="*/ 1777859 w 2419736"/>
              <a:gd name="connsiteY9" fmla="*/ 9922 h 2415774"/>
              <a:gd name="connsiteX10" fmla="*/ 2035796 w 2419736"/>
              <a:gd name="connsiteY10" fmla="*/ 117174 h 2415774"/>
              <a:gd name="connsiteX11" fmla="*/ 2214866 w 2419736"/>
              <a:gd name="connsiteY11" fmla="*/ 344631 h 2415774"/>
              <a:gd name="connsiteX12" fmla="*/ 2389174 w 2419736"/>
              <a:gd name="connsiteY12" fmla="*/ 903177 h 2415774"/>
              <a:gd name="connsiteX13" fmla="*/ 2419558 w 2419736"/>
              <a:gd name="connsiteY13" fmla="*/ 1289511 h 2415774"/>
              <a:gd name="connsiteX14" fmla="*/ 2381458 w 2419736"/>
              <a:gd name="connsiteY14" fmla="*/ 1702801 h 2415774"/>
              <a:gd name="connsiteX15" fmla="*/ 2284684 w 2419736"/>
              <a:gd name="connsiteY15" fmla="*/ 2011411 h 2415774"/>
              <a:gd name="connsiteX16" fmla="*/ 1914352 w 2419736"/>
              <a:gd name="connsiteY16" fmla="*/ 2374980 h 2415774"/>
              <a:gd name="connsiteX17" fmla="*/ 1707279 w 2419736"/>
              <a:gd name="connsiteY17" fmla="*/ 2415271 h 241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9736" h="2415774">
                <a:moveTo>
                  <a:pt x="1707279" y="2415271"/>
                </a:moveTo>
                <a:cubicBezTo>
                  <a:pt x="1511445" y="2413080"/>
                  <a:pt x="1359426" y="2371837"/>
                  <a:pt x="1211026" y="2314020"/>
                </a:cubicBezTo>
                <a:cubicBezTo>
                  <a:pt x="1037195" y="2246297"/>
                  <a:pt x="873270" y="2159429"/>
                  <a:pt x="714012" y="2062465"/>
                </a:cubicBezTo>
                <a:cubicBezTo>
                  <a:pt x="544276" y="1959118"/>
                  <a:pt x="382827" y="1845485"/>
                  <a:pt x="245096" y="1701372"/>
                </a:cubicBezTo>
                <a:cubicBezTo>
                  <a:pt x="147560" y="1599359"/>
                  <a:pt x="66693" y="1486012"/>
                  <a:pt x="25449" y="1348947"/>
                </a:cubicBezTo>
                <a:cubicBezTo>
                  <a:pt x="-17699" y="1206072"/>
                  <a:pt x="-4840" y="1065959"/>
                  <a:pt x="53167" y="929180"/>
                </a:cubicBezTo>
                <a:cubicBezTo>
                  <a:pt x="117842" y="776780"/>
                  <a:pt x="224617" y="656194"/>
                  <a:pt x="346442" y="547513"/>
                </a:cubicBezTo>
                <a:cubicBezTo>
                  <a:pt x="541704" y="373873"/>
                  <a:pt x="766209" y="248238"/>
                  <a:pt x="1005477" y="147463"/>
                </a:cubicBezTo>
                <a:cubicBezTo>
                  <a:pt x="1135645" y="91552"/>
                  <a:pt x="1271691" y="50461"/>
                  <a:pt x="1411051" y="24972"/>
                </a:cubicBezTo>
                <a:cubicBezTo>
                  <a:pt x="1532400" y="3636"/>
                  <a:pt x="1654510" y="-11128"/>
                  <a:pt x="1777859" y="9922"/>
                </a:cubicBezTo>
                <a:cubicBezTo>
                  <a:pt x="1872157" y="25924"/>
                  <a:pt x="1961882" y="53833"/>
                  <a:pt x="2035796" y="117174"/>
                </a:cubicBezTo>
                <a:cubicBezTo>
                  <a:pt x="2109262" y="181048"/>
                  <a:pt x="2170022" y="258220"/>
                  <a:pt x="2214866" y="344631"/>
                </a:cubicBezTo>
                <a:cubicBezTo>
                  <a:pt x="2308021" y="519891"/>
                  <a:pt x="2358313" y="708295"/>
                  <a:pt x="2389174" y="903177"/>
                </a:cubicBezTo>
                <a:cubicBezTo>
                  <a:pt x="2409367" y="1030964"/>
                  <a:pt x="2419520" y="1160133"/>
                  <a:pt x="2419558" y="1289511"/>
                </a:cubicBezTo>
                <a:cubicBezTo>
                  <a:pt x="2420387" y="1428185"/>
                  <a:pt x="2407624" y="1566612"/>
                  <a:pt x="2381458" y="1702801"/>
                </a:cubicBezTo>
                <a:cubicBezTo>
                  <a:pt x="2360408" y="1809671"/>
                  <a:pt x="2331928" y="1913589"/>
                  <a:pt x="2284684" y="2011411"/>
                </a:cubicBezTo>
                <a:cubicBezTo>
                  <a:pt x="2205055" y="2176479"/>
                  <a:pt x="2092470" y="2309829"/>
                  <a:pt x="1914352" y="2374980"/>
                </a:cubicBezTo>
                <a:cubicBezTo>
                  <a:pt x="1836723" y="2403650"/>
                  <a:pt x="1755761" y="2417462"/>
                  <a:pt x="1707279" y="2415271"/>
                </a:cubicBezTo>
                <a:close/>
              </a:path>
            </a:pathLst>
          </a:custGeom>
          <a:solidFill>
            <a:schemeClr val="accent1">
              <a:alpha val="23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30" name="图片 29" descr="E:/设计图片素材4/pexels-acres-of-film-698445032-19090379.jpgpexels-acres-of-film-698445032-1909037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46075" y="1873885"/>
            <a:ext cx="3750310" cy="3746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5" h="4926">
                <a:moveTo>
                  <a:pt x="3391" y="0"/>
                </a:moveTo>
                <a:cubicBezTo>
                  <a:pt x="3469" y="1"/>
                  <a:pt x="3548" y="7"/>
                  <a:pt x="3626" y="21"/>
                </a:cubicBezTo>
                <a:cubicBezTo>
                  <a:pt x="3819" y="53"/>
                  <a:pt x="4002" y="110"/>
                  <a:pt x="4152" y="239"/>
                </a:cubicBezTo>
                <a:cubicBezTo>
                  <a:pt x="4302" y="370"/>
                  <a:pt x="4426" y="527"/>
                  <a:pt x="4517" y="703"/>
                </a:cubicBezTo>
                <a:cubicBezTo>
                  <a:pt x="4707" y="1061"/>
                  <a:pt x="4810" y="1445"/>
                  <a:pt x="4873" y="1842"/>
                </a:cubicBezTo>
                <a:cubicBezTo>
                  <a:pt x="4914" y="2103"/>
                  <a:pt x="4935" y="2366"/>
                  <a:pt x="4935" y="2630"/>
                </a:cubicBezTo>
                <a:cubicBezTo>
                  <a:pt x="4937" y="2913"/>
                  <a:pt x="4911" y="3195"/>
                  <a:pt x="4857" y="3473"/>
                </a:cubicBezTo>
                <a:cubicBezTo>
                  <a:pt x="4814" y="3691"/>
                  <a:pt x="4756" y="3903"/>
                  <a:pt x="4660" y="4102"/>
                </a:cubicBezTo>
                <a:cubicBezTo>
                  <a:pt x="4497" y="4439"/>
                  <a:pt x="4268" y="4711"/>
                  <a:pt x="3905" y="4843"/>
                </a:cubicBezTo>
                <a:cubicBezTo>
                  <a:pt x="3746" y="4902"/>
                  <a:pt x="3581" y="4930"/>
                  <a:pt x="3482" y="4926"/>
                </a:cubicBezTo>
                <a:cubicBezTo>
                  <a:pt x="3083" y="4921"/>
                  <a:pt x="2773" y="4837"/>
                  <a:pt x="2470" y="4719"/>
                </a:cubicBezTo>
                <a:cubicBezTo>
                  <a:pt x="2116" y="4581"/>
                  <a:pt x="1781" y="4404"/>
                  <a:pt x="1456" y="4206"/>
                </a:cubicBezTo>
                <a:cubicBezTo>
                  <a:pt x="1110" y="3995"/>
                  <a:pt x="781" y="3764"/>
                  <a:pt x="500" y="3470"/>
                </a:cubicBezTo>
                <a:cubicBezTo>
                  <a:pt x="301" y="3262"/>
                  <a:pt x="136" y="3031"/>
                  <a:pt x="52" y="2751"/>
                </a:cubicBezTo>
                <a:cubicBezTo>
                  <a:pt x="-36" y="2460"/>
                  <a:pt x="-10" y="2174"/>
                  <a:pt x="109" y="1895"/>
                </a:cubicBezTo>
                <a:cubicBezTo>
                  <a:pt x="241" y="1584"/>
                  <a:pt x="458" y="1339"/>
                  <a:pt x="707" y="1117"/>
                </a:cubicBezTo>
                <a:cubicBezTo>
                  <a:pt x="1105" y="763"/>
                  <a:pt x="1563" y="507"/>
                  <a:pt x="2051" y="301"/>
                </a:cubicBezTo>
                <a:cubicBezTo>
                  <a:pt x="2316" y="187"/>
                  <a:pt x="2594" y="103"/>
                  <a:pt x="2878" y="51"/>
                </a:cubicBezTo>
                <a:cubicBezTo>
                  <a:pt x="3048" y="22"/>
                  <a:pt x="3219" y="-2"/>
                  <a:pt x="3391" y="0"/>
                </a:cubicBezTo>
                <a:close/>
              </a:path>
            </a:pathLst>
          </a:custGeom>
          <a:solidFill>
            <a:schemeClr val="accent1"/>
          </a:solidFill>
          <a:ln w="60325">
            <a:solidFill>
              <a:schemeClr val="accent1">
                <a:alpha val="15000"/>
              </a:schemeClr>
            </a:solidFill>
          </a:ln>
        </p:spPr>
      </p:pic>
      <p:pic>
        <p:nvPicPr>
          <p:cNvPr id="11" name="图片 10" descr="镀小助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30" y="1873885"/>
            <a:ext cx="3830955" cy="3830955"/>
          </a:xfrm>
          <a:prstGeom prst="rect">
            <a:avLst/>
          </a:prstGeom>
        </p:spPr>
      </p:pic>
      <p:sp>
        <p:nvSpPr>
          <p:cNvPr id="3" name="边界"/>
          <p:cNvSpPr/>
          <p:nvPr>
            <p:custDataLst>
              <p:tags r:id="rId6"/>
            </p:custDataLst>
          </p:nvPr>
        </p:nvSpPr>
        <p:spPr>
          <a:xfrm>
            <a:off x="4571435" y="1680072"/>
            <a:ext cx="7017880" cy="457721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正文"/>
          <p:cNvSpPr txBox="1"/>
          <p:nvPr>
            <p:custDataLst>
              <p:tags r:id="rId7"/>
            </p:custDataLst>
          </p:nvPr>
        </p:nvSpPr>
        <p:spPr>
          <a:xfrm>
            <a:off x="4571365" y="1350862"/>
            <a:ext cx="7017385" cy="8674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 sz="17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通过对不锈钢槽体施加恒定阳极极化电位，一方面强化并</a:t>
            </a:r>
            <a:r>
              <a:rPr lang="zh-CN" altLang="en-US" sz="1700" kern="0" dirty="0">
                <a:ln>
                  <a:noFill/>
                  <a:prstDash val="sysDot"/>
                </a:ln>
                <a:solidFill>
                  <a:srgbClr val="FF0000"/>
                </a:solidFill>
                <a:uFillTx/>
                <a:latin typeface="+mn-ea"/>
                <a:sym typeface="+mn-ea"/>
              </a:rPr>
              <a:t>维持致密钝化膜</a:t>
            </a:r>
            <a:r>
              <a:rPr lang="zh-CN" altLang="en-US" sz="17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；另一方面将槽体</a:t>
            </a:r>
            <a:r>
              <a:rPr lang="zh-CN" altLang="en-US" sz="1700" kern="0" dirty="0">
                <a:ln>
                  <a:noFill/>
                  <a:prstDash val="sysDot"/>
                </a:ln>
                <a:solidFill>
                  <a:srgbClr val="FF0000"/>
                </a:solidFill>
                <a:uFillTx/>
                <a:latin typeface="+mn-ea"/>
                <a:sym typeface="+mn-ea"/>
              </a:rPr>
              <a:t>电位控制在镍析出电位之上</a:t>
            </a:r>
            <a:r>
              <a:rPr lang="zh-CN" altLang="en-US" sz="17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，从电化学层面阻止镍离子还原。</a:t>
            </a:r>
            <a:endParaRPr lang="zh-CN" altLang="en-US" sz="17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4" name="正文"/>
          <p:cNvSpPr txBox="1"/>
          <p:nvPr>
            <p:custDataLst>
              <p:tags r:id="rId8"/>
            </p:custDataLst>
          </p:nvPr>
        </p:nvSpPr>
        <p:spPr>
          <a:xfrm>
            <a:off x="4572000" y="3731972"/>
            <a:ext cx="7017385" cy="8674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 sz="17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不锈钢上面无法直接化学镀镍，很重要的一个原因就是不锈钢的表面有致密的钝化膜。如果这层钝化膜被破坏。相对来说就更容易上镍。</a:t>
            </a:r>
            <a:endParaRPr lang="zh-CN" altLang="en-US" sz="17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5" name="标题"/>
          <p:cNvSpPr txBox="1"/>
          <p:nvPr>
            <p:custDataLst>
              <p:tags r:id="rId9"/>
            </p:custDataLst>
          </p:nvPr>
        </p:nvSpPr>
        <p:spPr>
          <a:xfrm>
            <a:off x="4572000" y="3398991"/>
            <a:ext cx="7017385" cy="33933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100" b="1" dirty="0">
                <a:solidFill>
                  <a:schemeClr val="accent1"/>
                </a:solidFill>
                <a:uFillTx/>
                <a:latin typeface="+mn-ea"/>
                <a:sym typeface="+mn-ea"/>
              </a:rPr>
              <a:t>1</a:t>
            </a:r>
            <a:r>
              <a:rPr lang="zh-CN" altLang="en-US" sz="2100" b="1" dirty="0">
                <a:solidFill>
                  <a:schemeClr val="accent1"/>
                </a:solidFill>
                <a:uFillTx/>
                <a:latin typeface="+mn-ea"/>
                <a:sym typeface="+mn-ea"/>
              </a:rPr>
              <a:t>：致密的钝化膜</a:t>
            </a:r>
            <a:endParaRPr lang="zh-CN" altLang="en-US" sz="2100" b="1" dirty="0">
              <a:solidFill>
                <a:schemeClr val="accent1"/>
              </a:solidFill>
              <a:uFillTx/>
              <a:latin typeface="+mn-ea"/>
              <a:sym typeface="+mn-ea"/>
            </a:endParaRPr>
          </a:p>
        </p:txBody>
      </p:sp>
      <p:sp>
        <p:nvSpPr>
          <p:cNvPr id="17" name="正文"/>
          <p:cNvSpPr txBox="1"/>
          <p:nvPr>
            <p:custDataLst>
              <p:tags r:id="rId10"/>
            </p:custDataLst>
          </p:nvPr>
        </p:nvSpPr>
        <p:spPr>
          <a:xfrm>
            <a:off x="4572000" y="5292662"/>
            <a:ext cx="7017385" cy="8674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 sz="17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电压过低就无法阻止镍还原，起不到保护的作用；电压控制过高，会破坏不锈钢表面的保护层。长时间会让工作坊变得粗糙</a:t>
            </a:r>
            <a:endParaRPr lang="zh-CN" altLang="en-US" sz="17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8" name="标题"/>
          <p:cNvSpPr txBox="1"/>
          <p:nvPr>
            <p:custDataLst>
              <p:tags r:id="rId11"/>
            </p:custDataLst>
          </p:nvPr>
        </p:nvSpPr>
        <p:spPr>
          <a:xfrm>
            <a:off x="4572000" y="4959681"/>
            <a:ext cx="7017385" cy="33933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100" b="1" dirty="0">
                <a:solidFill>
                  <a:schemeClr val="accent1"/>
                </a:solidFill>
                <a:uFillTx/>
                <a:latin typeface="+mn-ea"/>
                <a:sym typeface="+mn-ea"/>
              </a:rPr>
              <a:t>2</a:t>
            </a:r>
            <a:r>
              <a:rPr lang="zh-CN" altLang="en-US" sz="2100" b="1" dirty="0">
                <a:solidFill>
                  <a:schemeClr val="accent1"/>
                </a:solidFill>
                <a:uFillTx/>
                <a:latin typeface="+mn-ea"/>
                <a:sym typeface="+mn-ea"/>
              </a:rPr>
              <a:t>：电位控制</a:t>
            </a:r>
            <a:endParaRPr lang="zh-CN" altLang="en-US" sz="2100" b="1" dirty="0">
              <a:solidFill>
                <a:schemeClr val="accent1"/>
              </a:solidFill>
              <a:uFillTx/>
              <a:latin typeface="+mn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槽体上镍的影响因素</a:t>
            </a:r>
            <a:endParaRPr lang="zh-CN" altLang="en-US"/>
          </a:p>
        </p:txBody>
      </p:sp>
      <p:sp>
        <p:nvSpPr>
          <p:cNvPr id="40" name="Shape 497"/>
          <p:cNvSpPr/>
          <p:nvPr>
            <p:custDataLst>
              <p:tags r:id="rId2"/>
            </p:custDataLst>
          </p:nvPr>
        </p:nvSpPr>
        <p:spPr>
          <a:xfrm>
            <a:off x="410527" y="2725634"/>
            <a:ext cx="2641304" cy="2721552"/>
          </a:xfrm>
          <a:custGeom>
            <a:avLst/>
            <a:gdLst>
              <a:gd name="adj" fmla="val 9122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l" r="ir" b="ib"/>
            <a:pathLst>
              <a:path w="4213" h="4341">
                <a:moveTo>
                  <a:pt x="292" y="0"/>
                </a:moveTo>
                <a:lnTo>
                  <a:pt x="798" y="0"/>
                </a:lnTo>
                <a:lnTo>
                  <a:pt x="873" y="0"/>
                </a:lnTo>
                <a:lnTo>
                  <a:pt x="1379" y="0"/>
                </a:lnTo>
                <a:lnTo>
                  <a:pt x="1378" y="18"/>
                </a:lnTo>
                <a:cubicBezTo>
                  <a:pt x="1378" y="421"/>
                  <a:pt x="1705" y="747"/>
                  <a:pt x="2108" y="747"/>
                </a:cubicBezTo>
                <a:cubicBezTo>
                  <a:pt x="2510" y="747"/>
                  <a:pt x="2837" y="421"/>
                  <a:pt x="2837" y="18"/>
                </a:cubicBezTo>
                <a:lnTo>
                  <a:pt x="2836" y="0"/>
                </a:lnTo>
                <a:lnTo>
                  <a:pt x="3340" y="0"/>
                </a:lnTo>
                <a:lnTo>
                  <a:pt x="3417" y="0"/>
                </a:lnTo>
                <a:lnTo>
                  <a:pt x="3921" y="0"/>
                </a:lnTo>
                <a:cubicBezTo>
                  <a:pt x="4083" y="0"/>
                  <a:pt x="4213" y="131"/>
                  <a:pt x="4213" y="292"/>
                </a:cubicBezTo>
                <a:lnTo>
                  <a:pt x="4213" y="4049"/>
                </a:lnTo>
                <a:cubicBezTo>
                  <a:pt x="4213" y="4210"/>
                  <a:pt x="4083" y="4341"/>
                  <a:pt x="3921" y="4341"/>
                </a:cubicBezTo>
                <a:lnTo>
                  <a:pt x="3417" y="4341"/>
                </a:lnTo>
                <a:lnTo>
                  <a:pt x="2911" y="4341"/>
                </a:lnTo>
                <a:lnTo>
                  <a:pt x="1302" y="4341"/>
                </a:lnTo>
                <a:lnTo>
                  <a:pt x="798" y="4341"/>
                </a:lnTo>
                <a:lnTo>
                  <a:pt x="292" y="4341"/>
                </a:lnTo>
                <a:cubicBezTo>
                  <a:pt x="130" y="4341"/>
                  <a:pt x="0" y="4210"/>
                  <a:pt x="0" y="4049"/>
                </a:cubicBezTo>
                <a:lnTo>
                  <a:pt x="0" y="292"/>
                </a:lnTo>
                <a:cubicBezTo>
                  <a:pt x="0" y="131"/>
                  <a:pt x="130" y="0"/>
                  <a:pt x="29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  <a:lumOff val="2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 w="12700">
            <a:miter lim="400000"/>
          </a:ln>
          <a:effectLst>
            <a:innerShdw blurRad="317500" dist="50800" dir="16200000">
              <a:schemeClr val="accent1">
                <a:lumMod val="20000"/>
                <a:lumOff val="80000"/>
                <a:alpha val="30000"/>
              </a:schemeClr>
            </a:innerShdw>
          </a:effectLst>
        </p:spPr>
        <p:txBody>
          <a:bodyPr wrap="square" lIns="71437" tIns="71437" rIns="71437" bIns="71437" anchor="ctr">
            <a:noAutofit/>
          </a:bodyPr>
          <a:p>
            <a:pPr lvl="0" algn="l">
              <a:buClrTx/>
              <a:buSzTx/>
              <a:buFontTx/>
            </a:pPr>
            <a:endParaRPr sz="2800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Shape 501"/>
          <p:cNvSpPr/>
          <p:nvPr>
            <p:custDataLst>
              <p:tags r:id="rId3"/>
            </p:custDataLst>
          </p:nvPr>
        </p:nvSpPr>
        <p:spPr>
          <a:xfrm>
            <a:off x="1349685" y="2355739"/>
            <a:ext cx="762988" cy="763615"/>
          </a:xfrm>
          <a:prstGeom prst="ellipse">
            <a:avLst/>
          </a:prstGeom>
          <a:gradFill>
            <a:gsLst>
              <a:gs pos="0">
                <a:schemeClr val="accent1">
                  <a:lumMod val="80000"/>
                  <a:lumOff val="2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 w="12700">
            <a:miter lim="400000"/>
          </a:ln>
          <a:effectLst>
            <a:innerShdw blurRad="317500" dist="50800" dir="16200000">
              <a:schemeClr val="accent1">
                <a:lumMod val="20000"/>
                <a:lumOff val="80000"/>
                <a:alpha val="30000"/>
              </a:schemeClr>
            </a:innerShdw>
          </a:effectLst>
        </p:spPr>
        <p:txBody>
          <a:bodyPr lIns="71437" tIns="71437" rIns="71437" bIns="71437" anchor="ctr">
            <a:noAutofit/>
          </a:bodyPr>
          <a:p>
            <a:pPr lvl="0" algn="l">
              <a:buClrTx/>
              <a:buSzTx/>
              <a:buFontTx/>
            </a:pPr>
            <a:endParaRPr sz="2800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>
            <a:off x="1530244" y="3952558"/>
            <a:ext cx="401242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7"/>
          <p:cNvSpPr/>
          <p:nvPr>
            <p:custDataLst>
              <p:tags r:id="rId5"/>
            </p:custDataLst>
          </p:nvPr>
        </p:nvSpPr>
        <p:spPr>
          <a:xfrm>
            <a:off x="666319" y="4096128"/>
            <a:ext cx="2130347" cy="11817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阳极保护系统本身异常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5" name="矩形 8"/>
          <p:cNvSpPr/>
          <p:nvPr>
            <p:custDataLst>
              <p:tags r:id="rId6"/>
            </p:custDataLst>
          </p:nvPr>
        </p:nvSpPr>
        <p:spPr>
          <a:xfrm>
            <a:off x="666319" y="3182674"/>
            <a:ext cx="2130347" cy="6394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+mn-ea"/>
                <a:cs typeface="+mn-ea"/>
              </a:rPr>
              <a:t>1</a:t>
            </a:r>
            <a:endParaRPr lang="en-US" altLang="en-US" b="1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16" name="图片 16" descr="343439383331313b343532303033323bd3a6d3c3b9dcc0ed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0964" y="2567645"/>
            <a:ext cx="355431" cy="355431"/>
          </a:xfrm>
          <a:prstGeom prst="rect">
            <a:avLst/>
          </a:prstGeom>
        </p:spPr>
      </p:pic>
      <p:sp>
        <p:nvSpPr>
          <p:cNvPr id="43" name="Shape 497"/>
          <p:cNvSpPr/>
          <p:nvPr>
            <p:custDataLst>
              <p:tags r:id="rId10"/>
            </p:custDataLst>
          </p:nvPr>
        </p:nvSpPr>
        <p:spPr>
          <a:xfrm>
            <a:off x="3268753" y="2725634"/>
            <a:ext cx="2641304" cy="2721552"/>
          </a:xfrm>
          <a:custGeom>
            <a:avLst/>
            <a:gdLst>
              <a:gd name="adj" fmla="val 9122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l" r="ir" b="ib"/>
            <a:pathLst>
              <a:path w="4213" h="4341">
                <a:moveTo>
                  <a:pt x="292" y="0"/>
                </a:moveTo>
                <a:lnTo>
                  <a:pt x="797" y="0"/>
                </a:lnTo>
                <a:lnTo>
                  <a:pt x="873" y="0"/>
                </a:lnTo>
                <a:lnTo>
                  <a:pt x="1378" y="0"/>
                </a:lnTo>
                <a:lnTo>
                  <a:pt x="1377" y="18"/>
                </a:lnTo>
                <a:cubicBezTo>
                  <a:pt x="1377" y="421"/>
                  <a:pt x="1704" y="747"/>
                  <a:pt x="2107" y="747"/>
                </a:cubicBezTo>
                <a:cubicBezTo>
                  <a:pt x="2509" y="747"/>
                  <a:pt x="2836" y="421"/>
                  <a:pt x="2836" y="18"/>
                </a:cubicBezTo>
                <a:lnTo>
                  <a:pt x="2835" y="0"/>
                </a:lnTo>
                <a:lnTo>
                  <a:pt x="3340" y="0"/>
                </a:lnTo>
                <a:lnTo>
                  <a:pt x="3416" y="0"/>
                </a:lnTo>
                <a:lnTo>
                  <a:pt x="3921" y="0"/>
                </a:lnTo>
                <a:cubicBezTo>
                  <a:pt x="4083" y="0"/>
                  <a:pt x="4213" y="131"/>
                  <a:pt x="4213" y="292"/>
                </a:cubicBezTo>
                <a:lnTo>
                  <a:pt x="4213" y="4049"/>
                </a:lnTo>
                <a:cubicBezTo>
                  <a:pt x="4213" y="4210"/>
                  <a:pt x="4083" y="4341"/>
                  <a:pt x="3921" y="4341"/>
                </a:cubicBezTo>
                <a:lnTo>
                  <a:pt x="3416" y="4341"/>
                </a:lnTo>
                <a:lnTo>
                  <a:pt x="2911" y="4341"/>
                </a:lnTo>
                <a:lnTo>
                  <a:pt x="1302" y="4341"/>
                </a:lnTo>
                <a:lnTo>
                  <a:pt x="797" y="4341"/>
                </a:lnTo>
                <a:lnTo>
                  <a:pt x="292" y="4341"/>
                </a:lnTo>
                <a:cubicBezTo>
                  <a:pt x="130" y="4341"/>
                  <a:pt x="0" y="4210"/>
                  <a:pt x="0" y="4049"/>
                </a:cubicBezTo>
                <a:lnTo>
                  <a:pt x="0" y="292"/>
                </a:lnTo>
                <a:cubicBezTo>
                  <a:pt x="0" y="131"/>
                  <a:pt x="130" y="0"/>
                  <a:pt x="29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  <a:lumOff val="10000"/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2700000" scaled="0"/>
          </a:gradFill>
          <a:ln w="12700">
            <a:miter lim="400000"/>
          </a:ln>
          <a:effectLst>
            <a:innerShdw blurRad="317500" dist="50800" dir="16200000">
              <a:schemeClr val="accent2">
                <a:lumMod val="20000"/>
                <a:lumOff val="80000"/>
                <a:alpha val="30000"/>
              </a:schemeClr>
            </a:innerShdw>
          </a:effectLst>
        </p:spPr>
        <p:txBody>
          <a:bodyPr wrap="square" lIns="71437" tIns="71437" rIns="71437" bIns="71437" anchor="ctr">
            <a:noAutofit/>
          </a:bodyPr>
          <a:p>
            <a:pPr lvl="0" algn="l">
              <a:buClrTx/>
              <a:buSzTx/>
              <a:buFontTx/>
            </a:pPr>
            <a:endParaRPr sz="2800" u="sng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Shape 501"/>
          <p:cNvSpPr/>
          <p:nvPr>
            <p:custDataLst>
              <p:tags r:id="rId11"/>
            </p:custDataLst>
          </p:nvPr>
        </p:nvSpPr>
        <p:spPr>
          <a:xfrm>
            <a:off x="4207911" y="2355739"/>
            <a:ext cx="762988" cy="763615"/>
          </a:xfrm>
          <a:prstGeom prst="ellipse">
            <a:avLst/>
          </a:prstGeom>
          <a:gradFill>
            <a:gsLst>
              <a:gs pos="0">
                <a:schemeClr val="accent2">
                  <a:lumMod val="90000"/>
                  <a:lumOff val="10000"/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2700000" scaled="0"/>
          </a:gradFill>
          <a:ln w="12700">
            <a:miter lim="400000"/>
          </a:ln>
          <a:effectLst>
            <a:innerShdw blurRad="317500" dist="50800" dir="16200000">
              <a:schemeClr val="accent2">
                <a:lumMod val="20000"/>
                <a:lumOff val="80000"/>
                <a:alpha val="30000"/>
              </a:schemeClr>
            </a:innerShdw>
          </a:effectLst>
        </p:spPr>
        <p:txBody>
          <a:bodyPr lIns="71437" tIns="71437" rIns="71437" bIns="71437" anchor="ctr">
            <a:noAutofit/>
          </a:bodyPr>
          <a:p>
            <a:pPr lvl="0" algn="l">
              <a:buClrTx/>
              <a:buSzTx/>
              <a:buFontTx/>
            </a:pPr>
            <a:endParaRPr sz="2800" u="sng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>
            <p:custDataLst>
              <p:tags r:id="rId12"/>
            </p:custDataLst>
          </p:nvPr>
        </p:nvCxnSpPr>
        <p:spPr>
          <a:xfrm>
            <a:off x="4388470" y="3952558"/>
            <a:ext cx="401242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3"/>
          <p:cNvSpPr/>
          <p:nvPr>
            <p:custDataLst>
              <p:tags r:id="rId13"/>
            </p:custDataLst>
          </p:nvPr>
        </p:nvSpPr>
        <p:spPr>
          <a:xfrm>
            <a:off x="3524545" y="4096128"/>
            <a:ext cx="2130347" cy="11817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槽液体系的稳定性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4"/>
          <p:cNvSpPr/>
          <p:nvPr>
            <p:custDataLst>
              <p:tags r:id="rId14"/>
            </p:custDataLst>
          </p:nvPr>
        </p:nvSpPr>
        <p:spPr>
          <a:xfrm>
            <a:off x="3524545" y="3182674"/>
            <a:ext cx="2130347" cy="6394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+mn-ea"/>
                <a:cs typeface="+mn-ea"/>
              </a:rPr>
              <a:t>2</a:t>
            </a:r>
            <a:endParaRPr lang="en-US" altLang="en-US" b="1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20" name="图片 3" descr="343439383331313b343532303031393bd2b5bca8b9dcc0ed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11667" y="2560122"/>
            <a:ext cx="355431" cy="355431"/>
          </a:xfrm>
          <a:prstGeom prst="rect">
            <a:avLst/>
          </a:prstGeom>
        </p:spPr>
      </p:pic>
      <p:sp>
        <p:nvSpPr>
          <p:cNvPr id="46" name="Shape 497"/>
          <p:cNvSpPr/>
          <p:nvPr>
            <p:custDataLst>
              <p:tags r:id="rId18"/>
            </p:custDataLst>
          </p:nvPr>
        </p:nvSpPr>
        <p:spPr>
          <a:xfrm>
            <a:off x="8983950" y="2725634"/>
            <a:ext cx="2641304" cy="2721552"/>
          </a:xfrm>
          <a:custGeom>
            <a:avLst/>
            <a:gdLst>
              <a:gd name="adj" fmla="val 9122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l" r="ir" b="ib"/>
            <a:pathLst>
              <a:path w="4213" h="4341">
                <a:moveTo>
                  <a:pt x="292" y="0"/>
                </a:moveTo>
                <a:lnTo>
                  <a:pt x="797" y="0"/>
                </a:lnTo>
                <a:lnTo>
                  <a:pt x="873" y="0"/>
                </a:lnTo>
                <a:lnTo>
                  <a:pt x="1378" y="0"/>
                </a:lnTo>
                <a:lnTo>
                  <a:pt x="1377" y="18"/>
                </a:lnTo>
                <a:cubicBezTo>
                  <a:pt x="1377" y="421"/>
                  <a:pt x="1704" y="747"/>
                  <a:pt x="2107" y="747"/>
                </a:cubicBezTo>
                <a:cubicBezTo>
                  <a:pt x="2509" y="747"/>
                  <a:pt x="2836" y="421"/>
                  <a:pt x="2836" y="18"/>
                </a:cubicBezTo>
                <a:lnTo>
                  <a:pt x="2835" y="0"/>
                </a:lnTo>
                <a:lnTo>
                  <a:pt x="3340" y="0"/>
                </a:lnTo>
                <a:lnTo>
                  <a:pt x="3416" y="0"/>
                </a:lnTo>
                <a:lnTo>
                  <a:pt x="3921" y="0"/>
                </a:lnTo>
                <a:cubicBezTo>
                  <a:pt x="4083" y="0"/>
                  <a:pt x="4213" y="131"/>
                  <a:pt x="4213" y="292"/>
                </a:cubicBezTo>
                <a:lnTo>
                  <a:pt x="4213" y="4049"/>
                </a:lnTo>
                <a:cubicBezTo>
                  <a:pt x="4213" y="4210"/>
                  <a:pt x="4083" y="4341"/>
                  <a:pt x="3921" y="4341"/>
                </a:cubicBezTo>
                <a:lnTo>
                  <a:pt x="3416" y="4341"/>
                </a:lnTo>
                <a:lnTo>
                  <a:pt x="2911" y="4341"/>
                </a:lnTo>
                <a:lnTo>
                  <a:pt x="1302" y="4341"/>
                </a:lnTo>
                <a:lnTo>
                  <a:pt x="797" y="4341"/>
                </a:lnTo>
                <a:lnTo>
                  <a:pt x="292" y="4341"/>
                </a:lnTo>
                <a:cubicBezTo>
                  <a:pt x="130" y="4341"/>
                  <a:pt x="0" y="4210"/>
                  <a:pt x="0" y="4049"/>
                </a:cubicBezTo>
                <a:lnTo>
                  <a:pt x="0" y="292"/>
                </a:lnTo>
                <a:cubicBezTo>
                  <a:pt x="0" y="131"/>
                  <a:pt x="130" y="0"/>
                  <a:pt x="292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90000"/>
                  <a:lumOff val="10000"/>
                  <a:alpha val="100000"/>
                </a:schemeClr>
              </a:gs>
              <a:gs pos="100000">
                <a:schemeClr val="accent4">
                  <a:alpha val="100000"/>
                </a:schemeClr>
              </a:gs>
            </a:gsLst>
            <a:lin ang="2700000" scaled="0"/>
          </a:gradFill>
          <a:ln w="12700">
            <a:miter lim="400000"/>
          </a:ln>
          <a:effectLst>
            <a:innerShdw blurRad="317500" dist="50800" dir="16200000">
              <a:schemeClr val="accent4">
                <a:lumMod val="20000"/>
                <a:lumOff val="80000"/>
                <a:alpha val="30000"/>
              </a:schemeClr>
            </a:innerShdw>
          </a:effectLst>
        </p:spPr>
        <p:txBody>
          <a:bodyPr wrap="square" lIns="71437" tIns="71437" rIns="71437" bIns="71437" anchor="ctr">
            <a:noAutofit/>
          </a:bodyPr>
          <a:p>
            <a:pPr lvl="0" algn="l">
              <a:buClrTx/>
              <a:buSzTx/>
              <a:buFontTx/>
            </a:pPr>
            <a:endParaRPr sz="2800" u="sng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Shape 501"/>
          <p:cNvSpPr/>
          <p:nvPr>
            <p:custDataLst>
              <p:tags r:id="rId19"/>
            </p:custDataLst>
          </p:nvPr>
        </p:nvSpPr>
        <p:spPr>
          <a:xfrm>
            <a:off x="9923108" y="2355739"/>
            <a:ext cx="762988" cy="763615"/>
          </a:xfrm>
          <a:prstGeom prst="ellipse">
            <a:avLst/>
          </a:prstGeom>
          <a:gradFill>
            <a:gsLst>
              <a:gs pos="0">
                <a:schemeClr val="accent4">
                  <a:lumMod val="90000"/>
                  <a:lumOff val="10000"/>
                  <a:alpha val="100000"/>
                </a:schemeClr>
              </a:gs>
              <a:gs pos="100000">
                <a:schemeClr val="accent4">
                  <a:alpha val="100000"/>
                </a:schemeClr>
              </a:gs>
            </a:gsLst>
            <a:lin ang="2700000" scaled="0"/>
          </a:gradFill>
          <a:ln w="12700">
            <a:miter lim="400000"/>
          </a:ln>
          <a:effectLst>
            <a:innerShdw blurRad="317500" dist="50800" dir="16200000">
              <a:schemeClr val="accent4">
                <a:lumMod val="20000"/>
                <a:lumOff val="80000"/>
                <a:alpha val="30000"/>
              </a:schemeClr>
            </a:innerShdw>
          </a:effectLst>
        </p:spPr>
        <p:txBody>
          <a:bodyPr lIns="71437" tIns="71437" rIns="71437" bIns="71437" anchor="ctr">
            <a:noAutofit/>
          </a:bodyPr>
          <a:p>
            <a:pPr lvl="0" algn="l">
              <a:buClrTx/>
              <a:buSzTx/>
              <a:buFontTx/>
            </a:pPr>
            <a:endParaRPr sz="2800" u="sng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2" name="直接连接符 61"/>
          <p:cNvCxnSpPr/>
          <p:nvPr>
            <p:custDataLst>
              <p:tags r:id="rId20"/>
            </p:custDataLst>
          </p:nvPr>
        </p:nvCxnSpPr>
        <p:spPr>
          <a:xfrm>
            <a:off x="10103667" y="3952558"/>
            <a:ext cx="401242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1"/>
          <p:cNvSpPr/>
          <p:nvPr>
            <p:custDataLst>
              <p:tags r:id="rId21"/>
            </p:custDataLst>
          </p:nvPr>
        </p:nvSpPr>
        <p:spPr>
          <a:xfrm>
            <a:off x="9239115" y="4096128"/>
            <a:ext cx="2130347" cy="11817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搅拌，过滤，杂质等影响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矩形 2"/>
          <p:cNvSpPr/>
          <p:nvPr>
            <p:custDataLst>
              <p:tags r:id="rId22"/>
            </p:custDataLst>
          </p:nvPr>
        </p:nvSpPr>
        <p:spPr>
          <a:xfrm>
            <a:off x="9239115" y="3182674"/>
            <a:ext cx="2130347" cy="6394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+mn-ea"/>
                <a:cs typeface="+mn-ea"/>
              </a:rPr>
              <a:t>4</a:t>
            </a:r>
            <a:endParaRPr lang="en-US" altLang="en-US" b="1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24" name="图片 12" descr="343439383331313b343532303032383bbfcdbba7b9dcc0ed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26864" y="2560122"/>
            <a:ext cx="355431" cy="355431"/>
          </a:xfrm>
          <a:prstGeom prst="rect">
            <a:avLst/>
          </a:prstGeom>
        </p:spPr>
      </p:pic>
      <p:sp>
        <p:nvSpPr>
          <p:cNvPr id="51" name="Shape 497"/>
          <p:cNvSpPr/>
          <p:nvPr>
            <p:custDataLst>
              <p:tags r:id="rId26"/>
            </p:custDataLst>
          </p:nvPr>
        </p:nvSpPr>
        <p:spPr>
          <a:xfrm>
            <a:off x="6126351" y="2729396"/>
            <a:ext cx="2641304" cy="2721552"/>
          </a:xfrm>
          <a:custGeom>
            <a:avLst/>
            <a:gdLst>
              <a:gd name="adj" fmla="val 9122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l" r="ir" b="ib"/>
            <a:pathLst>
              <a:path w="4213" h="4341">
                <a:moveTo>
                  <a:pt x="292" y="0"/>
                </a:moveTo>
                <a:lnTo>
                  <a:pt x="797" y="0"/>
                </a:lnTo>
                <a:lnTo>
                  <a:pt x="873" y="0"/>
                </a:lnTo>
                <a:lnTo>
                  <a:pt x="1378" y="0"/>
                </a:lnTo>
                <a:lnTo>
                  <a:pt x="1377" y="18"/>
                </a:lnTo>
                <a:cubicBezTo>
                  <a:pt x="1377" y="421"/>
                  <a:pt x="1704" y="747"/>
                  <a:pt x="2107" y="747"/>
                </a:cubicBezTo>
                <a:cubicBezTo>
                  <a:pt x="2509" y="747"/>
                  <a:pt x="2836" y="421"/>
                  <a:pt x="2836" y="18"/>
                </a:cubicBezTo>
                <a:lnTo>
                  <a:pt x="2835" y="0"/>
                </a:lnTo>
                <a:lnTo>
                  <a:pt x="3340" y="0"/>
                </a:lnTo>
                <a:lnTo>
                  <a:pt x="3416" y="0"/>
                </a:lnTo>
                <a:lnTo>
                  <a:pt x="3921" y="0"/>
                </a:lnTo>
                <a:cubicBezTo>
                  <a:pt x="4083" y="0"/>
                  <a:pt x="4213" y="131"/>
                  <a:pt x="4213" y="292"/>
                </a:cubicBezTo>
                <a:lnTo>
                  <a:pt x="4213" y="4049"/>
                </a:lnTo>
                <a:cubicBezTo>
                  <a:pt x="4213" y="4210"/>
                  <a:pt x="4083" y="4341"/>
                  <a:pt x="3921" y="4341"/>
                </a:cubicBezTo>
                <a:lnTo>
                  <a:pt x="3416" y="4341"/>
                </a:lnTo>
                <a:lnTo>
                  <a:pt x="2911" y="4341"/>
                </a:lnTo>
                <a:lnTo>
                  <a:pt x="1302" y="4341"/>
                </a:lnTo>
                <a:lnTo>
                  <a:pt x="797" y="4341"/>
                </a:lnTo>
                <a:lnTo>
                  <a:pt x="292" y="4341"/>
                </a:lnTo>
                <a:cubicBezTo>
                  <a:pt x="130" y="4341"/>
                  <a:pt x="0" y="4210"/>
                  <a:pt x="0" y="4049"/>
                </a:cubicBezTo>
                <a:lnTo>
                  <a:pt x="0" y="292"/>
                </a:lnTo>
                <a:cubicBezTo>
                  <a:pt x="0" y="131"/>
                  <a:pt x="130" y="0"/>
                  <a:pt x="292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  <a:lumOff val="20000"/>
                  <a:alpha val="100000"/>
                </a:schemeClr>
              </a:gs>
              <a:gs pos="100000">
                <a:schemeClr val="accent3">
                  <a:alpha val="100000"/>
                </a:schemeClr>
              </a:gs>
            </a:gsLst>
            <a:lin ang="2700000" scaled="0"/>
          </a:gradFill>
          <a:ln w="12700">
            <a:miter lim="400000"/>
          </a:ln>
          <a:effectLst>
            <a:innerShdw blurRad="317500" dist="50800" dir="16200000">
              <a:schemeClr val="accent3">
                <a:lumMod val="20000"/>
                <a:lumOff val="80000"/>
                <a:alpha val="30000"/>
              </a:schemeClr>
            </a:innerShdw>
          </a:effectLst>
        </p:spPr>
        <p:txBody>
          <a:bodyPr wrap="square" lIns="71437" tIns="71437" rIns="71437" bIns="71437" anchor="ctr">
            <a:noAutofit/>
          </a:bodyPr>
          <a:p>
            <a:pPr lvl="0" algn="l">
              <a:buClrTx/>
              <a:buSzTx/>
              <a:buFontTx/>
            </a:pPr>
            <a:endParaRPr sz="2800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Shape 501"/>
          <p:cNvSpPr/>
          <p:nvPr>
            <p:custDataLst>
              <p:tags r:id="rId27"/>
            </p:custDataLst>
          </p:nvPr>
        </p:nvSpPr>
        <p:spPr>
          <a:xfrm>
            <a:off x="7065509" y="2359500"/>
            <a:ext cx="762988" cy="763615"/>
          </a:xfrm>
          <a:prstGeom prst="ellipse">
            <a:avLst/>
          </a:prstGeom>
          <a:gradFill>
            <a:gsLst>
              <a:gs pos="0">
                <a:schemeClr val="accent3">
                  <a:lumMod val="80000"/>
                  <a:lumOff val="20000"/>
                  <a:alpha val="100000"/>
                </a:schemeClr>
              </a:gs>
              <a:gs pos="100000">
                <a:schemeClr val="accent3">
                  <a:alpha val="100000"/>
                </a:schemeClr>
              </a:gs>
            </a:gsLst>
            <a:lin ang="2700000" scaled="0"/>
          </a:gradFill>
          <a:ln w="12700">
            <a:miter lim="400000"/>
          </a:ln>
          <a:effectLst>
            <a:innerShdw blurRad="317500" dist="50800" dir="16200000">
              <a:schemeClr val="accent3">
                <a:lumMod val="20000"/>
                <a:lumOff val="80000"/>
                <a:alpha val="30000"/>
              </a:schemeClr>
            </a:innerShdw>
          </a:effectLst>
        </p:spPr>
        <p:txBody>
          <a:bodyPr lIns="71437" tIns="71437" rIns="71437" bIns="71437" anchor="ctr">
            <a:noAutofit/>
          </a:bodyPr>
          <a:p>
            <a:pPr lvl="0" algn="l">
              <a:buClrTx/>
              <a:buSzTx/>
              <a:buFontTx/>
            </a:pPr>
            <a:endParaRPr sz="2800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58" name="直接连接符 57"/>
          <p:cNvCxnSpPr/>
          <p:nvPr>
            <p:custDataLst>
              <p:tags r:id="rId28"/>
            </p:custDataLst>
          </p:nvPr>
        </p:nvCxnSpPr>
        <p:spPr>
          <a:xfrm>
            <a:off x="7246696" y="3956320"/>
            <a:ext cx="401242" cy="0"/>
          </a:xfrm>
          <a:prstGeom prst="line">
            <a:avLst/>
          </a:prstGeom>
          <a:ln w="12700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5"/>
          <p:cNvSpPr/>
          <p:nvPr>
            <p:custDataLst>
              <p:tags r:id="rId29"/>
            </p:custDataLst>
          </p:nvPr>
        </p:nvSpPr>
        <p:spPr>
          <a:xfrm>
            <a:off x="6382143" y="4099890"/>
            <a:ext cx="2130347" cy="11817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槽体本身状态缺陷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矩形 6"/>
          <p:cNvSpPr/>
          <p:nvPr>
            <p:custDataLst>
              <p:tags r:id="rId30"/>
            </p:custDataLst>
          </p:nvPr>
        </p:nvSpPr>
        <p:spPr>
          <a:xfrm>
            <a:off x="6382143" y="3186436"/>
            <a:ext cx="2130347" cy="6394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+mn-ea"/>
                <a:cs typeface="+mn-ea"/>
              </a:rPr>
              <a:t>3</a:t>
            </a:r>
            <a:endParaRPr lang="en-US" altLang="en-US" b="1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38" name="图片 4" descr="343439383331313b343532303032303bb8f6c8cbd0c5cfa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69265" y="2563883"/>
            <a:ext cx="355431" cy="355431"/>
          </a:xfrm>
          <a:prstGeom prst="rect">
            <a:avLst/>
          </a:prstGeom>
        </p:spPr>
      </p:pic>
      <p:pic>
        <p:nvPicPr>
          <p:cNvPr id="11" name="图片 10" descr="镀小助logo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36835" y="-6350"/>
            <a:ext cx="1955165" cy="1955165"/>
          </a:xfrm>
          <a:prstGeom prst="rect">
            <a:avLst/>
          </a:prstGeom>
        </p:spPr>
      </p:pic>
    </p:spTree>
    <p:custDataLst>
      <p:tags r:id="rId3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阳极保护系统异常</a:t>
            </a:r>
            <a:endParaRPr lang="zh-CN" altLang="en-US"/>
          </a:p>
        </p:txBody>
      </p:sp>
      <p:sp>
        <p:nvSpPr>
          <p:cNvPr id="9" name="正文"/>
          <p:cNvSpPr txBox="1"/>
          <p:nvPr>
            <p:custDataLst>
              <p:tags r:id="rId2"/>
            </p:custDataLst>
          </p:nvPr>
        </p:nvSpPr>
        <p:spPr>
          <a:xfrm>
            <a:off x="8839239" y="4478196"/>
            <a:ext cx="2653885" cy="7760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导电接触不良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5" name="正文"/>
          <p:cNvSpPr txBox="1"/>
          <p:nvPr>
            <p:custDataLst>
              <p:tags r:id="rId3"/>
            </p:custDataLst>
          </p:nvPr>
        </p:nvSpPr>
        <p:spPr>
          <a:xfrm>
            <a:off x="8839239" y="2563512"/>
            <a:ext cx="2653885" cy="7760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稳压稳流切换错误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4" name="任意多边形: 形状 33"/>
          <p:cNvSpPr/>
          <p:nvPr>
            <p:custDataLst>
              <p:tags r:id="rId4"/>
            </p:custDataLst>
          </p:nvPr>
        </p:nvSpPr>
        <p:spPr>
          <a:xfrm rot="9000000">
            <a:off x="6493355" y="3625955"/>
            <a:ext cx="1617215" cy="1409017"/>
          </a:xfrm>
          <a:custGeom>
            <a:avLst/>
            <a:gdLst>
              <a:gd name="connsiteX0" fmla="*/ 26 w 1721896"/>
              <a:gd name="connsiteY0" fmla="*/ 529544 h 1492186"/>
              <a:gd name="connsiteX1" fmla="*/ 42483 w 1721896"/>
              <a:gd name="connsiteY1" fmla="*/ 463381 h 1492186"/>
              <a:gd name="connsiteX2" fmla="*/ 973106 w 1721896"/>
              <a:gd name="connsiteY2" fmla="*/ 4277 h 1492186"/>
              <a:gd name="connsiteX3" fmla="*/ 1044405 w 1721896"/>
              <a:gd name="connsiteY3" fmla="*/ 6290 h 1492186"/>
              <a:gd name="connsiteX4" fmla="*/ 1598243 w 1721896"/>
              <a:gd name="connsiteY4" fmla="*/ 319997 h 1492186"/>
              <a:gd name="connsiteX5" fmla="*/ 1636674 w 1721896"/>
              <a:gd name="connsiteY5" fmla="*/ 380093 h 1492186"/>
              <a:gd name="connsiteX6" fmla="*/ 1721434 w 1721896"/>
              <a:gd name="connsiteY6" fmla="*/ 1414333 h 1492186"/>
              <a:gd name="connsiteX7" fmla="*/ 1686522 w 1721896"/>
              <a:gd name="connsiteY7" fmla="*/ 1484813 h 1492186"/>
              <a:gd name="connsiteX8" fmla="*/ 1607936 w 1721896"/>
              <a:gd name="connsiteY8" fmla="*/ 1486906 h 1492186"/>
              <a:gd name="connsiteX9" fmla="*/ 38670 w 1721896"/>
              <a:gd name="connsiteY9" fmla="*/ 598038 h 1492186"/>
              <a:gd name="connsiteX10" fmla="*/ 26 w 1721896"/>
              <a:gd name="connsiteY10" fmla="*/ 529544 h 1492186"/>
              <a:gd name="connsiteX0-1" fmla="*/ 26 w 1721896"/>
              <a:gd name="connsiteY0-2" fmla="*/ 529544 h 1492186"/>
              <a:gd name="connsiteX1-3" fmla="*/ 42483 w 1721896"/>
              <a:gd name="connsiteY1-4" fmla="*/ 463381 h 1492186"/>
              <a:gd name="connsiteX2-5" fmla="*/ 973106 w 1721896"/>
              <a:gd name="connsiteY2-6" fmla="*/ 4277 h 1492186"/>
              <a:gd name="connsiteX3-7" fmla="*/ 1044405 w 1721896"/>
              <a:gd name="connsiteY3-8" fmla="*/ 6290 h 1492186"/>
              <a:gd name="connsiteX4-9" fmla="*/ 1598243 w 1721896"/>
              <a:gd name="connsiteY4-10" fmla="*/ 319997 h 1492186"/>
              <a:gd name="connsiteX5-11" fmla="*/ 1636674 w 1721896"/>
              <a:gd name="connsiteY5-12" fmla="*/ 380093 h 1492186"/>
              <a:gd name="connsiteX6-13" fmla="*/ 1721434 w 1721896"/>
              <a:gd name="connsiteY6-14" fmla="*/ 1414333 h 1492186"/>
              <a:gd name="connsiteX7-15" fmla="*/ 1686522 w 1721896"/>
              <a:gd name="connsiteY7-16" fmla="*/ 1484813 h 1492186"/>
              <a:gd name="connsiteX8-17" fmla="*/ 1607936 w 1721896"/>
              <a:gd name="connsiteY8-18" fmla="*/ 1486906 h 1492186"/>
              <a:gd name="connsiteX9-19" fmla="*/ 38670 w 1721896"/>
              <a:gd name="connsiteY9-20" fmla="*/ 598038 h 1492186"/>
              <a:gd name="connsiteX10-21" fmla="*/ 26 w 1721896"/>
              <a:gd name="connsiteY10-22" fmla="*/ 529544 h 1492186"/>
              <a:gd name="connsiteX0-23" fmla="*/ 26 w 1721896"/>
              <a:gd name="connsiteY0-24" fmla="*/ 529544 h 1492186"/>
              <a:gd name="connsiteX1-25" fmla="*/ 42483 w 1721896"/>
              <a:gd name="connsiteY1-26" fmla="*/ 463381 h 1492186"/>
              <a:gd name="connsiteX2-27" fmla="*/ 973106 w 1721896"/>
              <a:gd name="connsiteY2-28" fmla="*/ 4277 h 1492186"/>
              <a:gd name="connsiteX3-29" fmla="*/ 1044405 w 1721896"/>
              <a:gd name="connsiteY3-30" fmla="*/ 6290 h 1492186"/>
              <a:gd name="connsiteX4-31" fmla="*/ 1598243 w 1721896"/>
              <a:gd name="connsiteY4-32" fmla="*/ 319997 h 1492186"/>
              <a:gd name="connsiteX5-33" fmla="*/ 1636674 w 1721896"/>
              <a:gd name="connsiteY5-34" fmla="*/ 380093 h 1492186"/>
              <a:gd name="connsiteX6-35" fmla="*/ 1721434 w 1721896"/>
              <a:gd name="connsiteY6-36" fmla="*/ 1414333 h 1492186"/>
              <a:gd name="connsiteX7-37" fmla="*/ 1686522 w 1721896"/>
              <a:gd name="connsiteY7-38" fmla="*/ 1484813 h 1492186"/>
              <a:gd name="connsiteX8-39" fmla="*/ 1607936 w 1721896"/>
              <a:gd name="connsiteY8-40" fmla="*/ 1486906 h 1492186"/>
              <a:gd name="connsiteX9-41" fmla="*/ 38670 w 1721896"/>
              <a:gd name="connsiteY9-42" fmla="*/ 598038 h 1492186"/>
              <a:gd name="connsiteX10-43" fmla="*/ 26 w 1721896"/>
              <a:gd name="connsiteY10-44" fmla="*/ 529544 h 1492186"/>
              <a:gd name="connsiteX0-45" fmla="*/ 26 w 1721896"/>
              <a:gd name="connsiteY0-46" fmla="*/ 529544 h 1492186"/>
              <a:gd name="connsiteX1-47" fmla="*/ 42483 w 1721896"/>
              <a:gd name="connsiteY1-48" fmla="*/ 463381 h 1492186"/>
              <a:gd name="connsiteX2-49" fmla="*/ 973106 w 1721896"/>
              <a:gd name="connsiteY2-50" fmla="*/ 4277 h 1492186"/>
              <a:gd name="connsiteX3-51" fmla="*/ 1044405 w 1721896"/>
              <a:gd name="connsiteY3-52" fmla="*/ 6290 h 1492186"/>
              <a:gd name="connsiteX4-53" fmla="*/ 1598243 w 1721896"/>
              <a:gd name="connsiteY4-54" fmla="*/ 319997 h 1492186"/>
              <a:gd name="connsiteX5-55" fmla="*/ 1636674 w 1721896"/>
              <a:gd name="connsiteY5-56" fmla="*/ 380093 h 1492186"/>
              <a:gd name="connsiteX6-57" fmla="*/ 1721434 w 1721896"/>
              <a:gd name="connsiteY6-58" fmla="*/ 1414333 h 1492186"/>
              <a:gd name="connsiteX7-59" fmla="*/ 1686522 w 1721896"/>
              <a:gd name="connsiteY7-60" fmla="*/ 1484813 h 1492186"/>
              <a:gd name="connsiteX8-61" fmla="*/ 1607936 w 1721896"/>
              <a:gd name="connsiteY8-62" fmla="*/ 1486906 h 1492186"/>
              <a:gd name="connsiteX9-63" fmla="*/ 38670 w 1721896"/>
              <a:gd name="connsiteY9-64" fmla="*/ 598038 h 1492186"/>
              <a:gd name="connsiteX10-65" fmla="*/ 26 w 1721896"/>
              <a:gd name="connsiteY10-66" fmla="*/ 529544 h 1492186"/>
              <a:gd name="connsiteX0-67" fmla="*/ 26 w 1721896"/>
              <a:gd name="connsiteY0-68" fmla="*/ 529857 h 1492499"/>
              <a:gd name="connsiteX1-69" fmla="*/ 42483 w 1721896"/>
              <a:gd name="connsiteY1-70" fmla="*/ 463694 h 1492499"/>
              <a:gd name="connsiteX2-71" fmla="*/ 973106 w 1721896"/>
              <a:gd name="connsiteY2-72" fmla="*/ 4590 h 1492499"/>
              <a:gd name="connsiteX3-73" fmla="*/ 1044405 w 1721896"/>
              <a:gd name="connsiteY3-74" fmla="*/ 6603 h 1492499"/>
              <a:gd name="connsiteX4-75" fmla="*/ 1598243 w 1721896"/>
              <a:gd name="connsiteY4-76" fmla="*/ 320310 h 1492499"/>
              <a:gd name="connsiteX5-77" fmla="*/ 1636674 w 1721896"/>
              <a:gd name="connsiteY5-78" fmla="*/ 380406 h 1492499"/>
              <a:gd name="connsiteX6-79" fmla="*/ 1721434 w 1721896"/>
              <a:gd name="connsiteY6-80" fmla="*/ 1414646 h 1492499"/>
              <a:gd name="connsiteX7-81" fmla="*/ 1686522 w 1721896"/>
              <a:gd name="connsiteY7-82" fmla="*/ 1485126 h 1492499"/>
              <a:gd name="connsiteX8-83" fmla="*/ 1607936 w 1721896"/>
              <a:gd name="connsiteY8-84" fmla="*/ 1487219 h 1492499"/>
              <a:gd name="connsiteX9-85" fmla="*/ 38670 w 1721896"/>
              <a:gd name="connsiteY9-86" fmla="*/ 598351 h 1492499"/>
              <a:gd name="connsiteX10-87" fmla="*/ 26 w 1721896"/>
              <a:gd name="connsiteY10-88" fmla="*/ 529857 h 1492499"/>
              <a:gd name="connsiteX0-89" fmla="*/ 26 w 1721896"/>
              <a:gd name="connsiteY0-90" fmla="*/ 533323 h 1495965"/>
              <a:gd name="connsiteX1-91" fmla="*/ 42483 w 1721896"/>
              <a:gd name="connsiteY1-92" fmla="*/ 467160 h 1495965"/>
              <a:gd name="connsiteX2-93" fmla="*/ 973106 w 1721896"/>
              <a:gd name="connsiteY2-94" fmla="*/ 8056 h 1495965"/>
              <a:gd name="connsiteX3-95" fmla="*/ 1044405 w 1721896"/>
              <a:gd name="connsiteY3-96" fmla="*/ 10069 h 1495965"/>
              <a:gd name="connsiteX4-97" fmla="*/ 1598243 w 1721896"/>
              <a:gd name="connsiteY4-98" fmla="*/ 323776 h 1495965"/>
              <a:gd name="connsiteX5-99" fmla="*/ 1636674 w 1721896"/>
              <a:gd name="connsiteY5-100" fmla="*/ 383872 h 1495965"/>
              <a:gd name="connsiteX6-101" fmla="*/ 1721434 w 1721896"/>
              <a:gd name="connsiteY6-102" fmla="*/ 1418112 h 1495965"/>
              <a:gd name="connsiteX7-103" fmla="*/ 1686522 w 1721896"/>
              <a:gd name="connsiteY7-104" fmla="*/ 1488592 h 1495965"/>
              <a:gd name="connsiteX8-105" fmla="*/ 1607936 w 1721896"/>
              <a:gd name="connsiteY8-106" fmla="*/ 1490685 h 1495965"/>
              <a:gd name="connsiteX9-107" fmla="*/ 38670 w 1721896"/>
              <a:gd name="connsiteY9-108" fmla="*/ 601817 h 1495965"/>
              <a:gd name="connsiteX10-109" fmla="*/ 26 w 1721896"/>
              <a:gd name="connsiteY10-110" fmla="*/ 533323 h 1495965"/>
              <a:gd name="connsiteX0-111" fmla="*/ 26 w 1721896"/>
              <a:gd name="connsiteY0-112" fmla="*/ 533323 h 1495965"/>
              <a:gd name="connsiteX1-113" fmla="*/ 42483 w 1721896"/>
              <a:gd name="connsiteY1-114" fmla="*/ 467160 h 1495965"/>
              <a:gd name="connsiteX2-115" fmla="*/ 973106 w 1721896"/>
              <a:gd name="connsiteY2-116" fmla="*/ 8056 h 1495965"/>
              <a:gd name="connsiteX3-117" fmla="*/ 1044405 w 1721896"/>
              <a:gd name="connsiteY3-118" fmla="*/ 10069 h 1495965"/>
              <a:gd name="connsiteX4-119" fmla="*/ 1598243 w 1721896"/>
              <a:gd name="connsiteY4-120" fmla="*/ 323776 h 1495965"/>
              <a:gd name="connsiteX5-121" fmla="*/ 1636674 w 1721896"/>
              <a:gd name="connsiteY5-122" fmla="*/ 383872 h 1495965"/>
              <a:gd name="connsiteX6-123" fmla="*/ 1721434 w 1721896"/>
              <a:gd name="connsiteY6-124" fmla="*/ 1418112 h 1495965"/>
              <a:gd name="connsiteX7-125" fmla="*/ 1686522 w 1721896"/>
              <a:gd name="connsiteY7-126" fmla="*/ 1488592 h 1495965"/>
              <a:gd name="connsiteX8-127" fmla="*/ 1607936 w 1721896"/>
              <a:gd name="connsiteY8-128" fmla="*/ 1490685 h 1495965"/>
              <a:gd name="connsiteX9-129" fmla="*/ 38670 w 1721896"/>
              <a:gd name="connsiteY9-130" fmla="*/ 601817 h 1495965"/>
              <a:gd name="connsiteX10-131" fmla="*/ 26 w 1721896"/>
              <a:gd name="connsiteY10-132" fmla="*/ 533323 h 1495965"/>
              <a:gd name="connsiteX0-133" fmla="*/ 26 w 1721896"/>
              <a:gd name="connsiteY0-134" fmla="*/ 533323 h 1495965"/>
              <a:gd name="connsiteX1-135" fmla="*/ 42483 w 1721896"/>
              <a:gd name="connsiteY1-136" fmla="*/ 467160 h 1495965"/>
              <a:gd name="connsiteX2-137" fmla="*/ 973106 w 1721896"/>
              <a:gd name="connsiteY2-138" fmla="*/ 8056 h 1495965"/>
              <a:gd name="connsiteX3-139" fmla="*/ 1044405 w 1721896"/>
              <a:gd name="connsiteY3-140" fmla="*/ 10069 h 1495965"/>
              <a:gd name="connsiteX4-141" fmla="*/ 1598243 w 1721896"/>
              <a:gd name="connsiteY4-142" fmla="*/ 323776 h 1495965"/>
              <a:gd name="connsiteX5-143" fmla="*/ 1636674 w 1721896"/>
              <a:gd name="connsiteY5-144" fmla="*/ 383872 h 1495965"/>
              <a:gd name="connsiteX6-145" fmla="*/ 1721434 w 1721896"/>
              <a:gd name="connsiteY6-146" fmla="*/ 1418112 h 1495965"/>
              <a:gd name="connsiteX7-147" fmla="*/ 1686522 w 1721896"/>
              <a:gd name="connsiteY7-148" fmla="*/ 1488592 h 1495965"/>
              <a:gd name="connsiteX8-149" fmla="*/ 1607936 w 1721896"/>
              <a:gd name="connsiteY8-150" fmla="*/ 1490685 h 1495965"/>
              <a:gd name="connsiteX9-151" fmla="*/ 38670 w 1721896"/>
              <a:gd name="connsiteY9-152" fmla="*/ 601817 h 1495965"/>
              <a:gd name="connsiteX10-153" fmla="*/ 26 w 1721896"/>
              <a:gd name="connsiteY10-154" fmla="*/ 533323 h 1495965"/>
              <a:gd name="connsiteX0-155" fmla="*/ 26 w 1721896"/>
              <a:gd name="connsiteY0-156" fmla="*/ 533323 h 1495965"/>
              <a:gd name="connsiteX1-157" fmla="*/ 42483 w 1721896"/>
              <a:gd name="connsiteY1-158" fmla="*/ 467160 h 1495965"/>
              <a:gd name="connsiteX2-159" fmla="*/ 973106 w 1721896"/>
              <a:gd name="connsiteY2-160" fmla="*/ 8056 h 1495965"/>
              <a:gd name="connsiteX3-161" fmla="*/ 1044405 w 1721896"/>
              <a:gd name="connsiteY3-162" fmla="*/ 10069 h 1495965"/>
              <a:gd name="connsiteX4-163" fmla="*/ 1598243 w 1721896"/>
              <a:gd name="connsiteY4-164" fmla="*/ 323776 h 1495965"/>
              <a:gd name="connsiteX5-165" fmla="*/ 1636674 w 1721896"/>
              <a:gd name="connsiteY5-166" fmla="*/ 383872 h 1495965"/>
              <a:gd name="connsiteX6-167" fmla="*/ 1721434 w 1721896"/>
              <a:gd name="connsiteY6-168" fmla="*/ 1418112 h 1495965"/>
              <a:gd name="connsiteX7-169" fmla="*/ 1686522 w 1721896"/>
              <a:gd name="connsiteY7-170" fmla="*/ 1488592 h 1495965"/>
              <a:gd name="connsiteX8-171" fmla="*/ 1607936 w 1721896"/>
              <a:gd name="connsiteY8-172" fmla="*/ 1490685 h 1495965"/>
              <a:gd name="connsiteX9-173" fmla="*/ 38670 w 1721896"/>
              <a:gd name="connsiteY9-174" fmla="*/ 601817 h 1495965"/>
              <a:gd name="connsiteX10-175" fmla="*/ 26 w 1721896"/>
              <a:gd name="connsiteY10-176" fmla="*/ 533323 h 1495965"/>
              <a:gd name="connsiteX0-177" fmla="*/ 26 w 1721896"/>
              <a:gd name="connsiteY0-178" fmla="*/ 533323 h 1495965"/>
              <a:gd name="connsiteX1-179" fmla="*/ 42483 w 1721896"/>
              <a:gd name="connsiteY1-180" fmla="*/ 467160 h 1495965"/>
              <a:gd name="connsiteX2-181" fmla="*/ 973106 w 1721896"/>
              <a:gd name="connsiteY2-182" fmla="*/ 8056 h 1495965"/>
              <a:gd name="connsiteX3-183" fmla="*/ 1044405 w 1721896"/>
              <a:gd name="connsiteY3-184" fmla="*/ 10069 h 1495965"/>
              <a:gd name="connsiteX4-185" fmla="*/ 1598243 w 1721896"/>
              <a:gd name="connsiteY4-186" fmla="*/ 323776 h 1495965"/>
              <a:gd name="connsiteX5-187" fmla="*/ 1636674 w 1721896"/>
              <a:gd name="connsiteY5-188" fmla="*/ 383872 h 1495965"/>
              <a:gd name="connsiteX6-189" fmla="*/ 1721434 w 1721896"/>
              <a:gd name="connsiteY6-190" fmla="*/ 1418112 h 1495965"/>
              <a:gd name="connsiteX7-191" fmla="*/ 1686522 w 1721896"/>
              <a:gd name="connsiteY7-192" fmla="*/ 1488592 h 1495965"/>
              <a:gd name="connsiteX8-193" fmla="*/ 1607936 w 1721896"/>
              <a:gd name="connsiteY8-194" fmla="*/ 1490685 h 1495965"/>
              <a:gd name="connsiteX9-195" fmla="*/ 38670 w 1721896"/>
              <a:gd name="connsiteY9-196" fmla="*/ 601817 h 1495965"/>
              <a:gd name="connsiteX10-197" fmla="*/ 26 w 1721896"/>
              <a:gd name="connsiteY10-198" fmla="*/ 533323 h 1495965"/>
              <a:gd name="connsiteX0-199" fmla="*/ 26 w 1721474"/>
              <a:gd name="connsiteY0-200" fmla="*/ 533323 h 1495965"/>
              <a:gd name="connsiteX1-201" fmla="*/ 42483 w 1721474"/>
              <a:gd name="connsiteY1-202" fmla="*/ 467160 h 1495965"/>
              <a:gd name="connsiteX2-203" fmla="*/ 973106 w 1721474"/>
              <a:gd name="connsiteY2-204" fmla="*/ 8056 h 1495965"/>
              <a:gd name="connsiteX3-205" fmla="*/ 1044405 w 1721474"/>
              <a:gd name="connsiteY3-206" fmla="*/ 10069 h 1495965"/>
              <a:gd name="connsiteX4-207" fmla="*/ 1598243 w 1721474"/>
              <a:gd name="connsiteY4-208" fmla="*/ 323776 h 1495965"/>
              <a:gd name="connsiteX5-209" fmla="*/ 1636674 w 1721474"/>
              <a:gd name="connsiteY5-210" fmla="*/ 383872 h 1495965"/>
              <a:gd name="connsiteX6-211" fmla="*/ 1721434 w 1721474"/>
              <a:gd name="connsiteY6-212" fmla="*/ 1418112 h 1495965"/>
              <a:gd name="connsiteX7-213" fmla="*/ 1686522 w 1721474"/>
              <a:gd name="connsiteY7-214" fmla="*/ 1488592 h 1495965"/>
              <a:gd name="connsiteX8-215" fmla="*/ 1607936 w 1721474"/>
              <a:gd name="connsiteY8-216" fmla="*/ 1490685 h 1495965"/>
              <a:gd name="connsiteX9-217" fmla="*/ 38670 w 1721474"/>
              <a:gd name="connsiteY9-218" fmla="*/ 601817 h 1495965"/>
              <a:gd name="connsiteX10-219" fmla="*/ 26 w 1721474"/>
              <a:gd name="connsiteY10-220" fmla="*/ 533323 h 1495965"/>
              <a:gd name="connsiteX0-221" fmla="*/ 26 w 1721434"/>
              <a:gd name="connsiteY0-222" fmla="*/ 533323 h 1495965"/>
              <a:gd name="connsiteX1-223" fmla="*/ 42483 w 1721434"/>
              <a:gd name="connsiteY1-224" fmla="*/ 467160 h 1495965"/>
              <a:gd name="connsiteX2-225" fmla="*/ 973106 w 1721434"/>
              <a:gd name="connsiteY2-226" fmla="*/ 8056 h 1495965"/>
              <a:gd name="connsiteX3-227" fmla="*/ 1044405 w 1721434"/>
              <a:gd name="connsiteY3-228" fmla="*/ 10069 h 1495965"/>
              <a:gd name="connsiteX4-229" fmla="*/ 1598243 w 1721434"/>
              <a:gd name="connsiteY4-230" fmla="*/ 323776 h 1495965"/>
              <a:gd name="connsiteX5-231" fmla="*/ 1636674 w 1721434"/>
              <a:gd name="connsiteY5-232" fmla="*/ 383872 h 1495965"/>
              <a:gd name="connsiteX6-233" fmla="*/ 1721434 w 1721434"/>
              <a:gd name="connsiteY6-234" fmla="*/ 1418112 h 1495965"/>
              <a:gd name="connsiteX7-235" fmla="*/ 1686522 w 1721434"/>
              <a:gd name="connsiteY7-236" fmla="*/ 1488592 h 1495965"/>
              <a:gd name="connsiteX8-237" fmla="*/ 1607936 w 1721434"/>
              <a:gd name="connsiteY8-238" fmla="*/ 1490685 h 1495965"/>
              <a:gd name="connsiteX9-239" fmla="*/ 38670 w 1721434"/>
              <a:gd name="connsiteY9-240" fmla="*/ 601817 h 1495965"/>
              <a:gd name="connsiteX10-241" fmla="*/ 26 w 1721434"/>
              <a:gd name="connsiteY10-242" fmla="*/ 533323 h 1495965"/>
              <a:gd name="connsiteX0-243" fmla="*/ 26 w 1721492"/>
              <a:gd name="connsiteY0-244" fmla="*/ 533323 h 1495965"/>
              <a:gd name="connsiteX1-245" fmla="*/ 42483 w 1721492"/>
              <a:gd name="connsiteY1-246" fmla="*/ 467160 h 1495965"/>
              <a:gd name="connsiteX2-247" fmla="*/ 973106 w 1721492"/>
              <a:gd name="connsiteY2-248" fmla="*/ 8056 h 1495965"/>
              <a:gd name="connsiteX3-249" fmla="*/ 1044405 w 1721492"/>
              <a:gd name="connsiteY3-250" fmla="*/ 10069 h 1495965"/>
              <a:gd name="connsiteX4-251" fmla="*/ 1598243 w 1721492"/>
              <a:gd name="connsiteY4-252" fmla="*/ 323776 h 1495965"/>
              <a:gd name="connsiteX5-253" fmla="*/ 1636674 w 1721492"/>
              <a:gd name="connsiteY5-254" fmla="*/ 383872 h 1495965"/>
              <a:gd name="connsiteX6-255" fmla="*/ 1721434 w 1721492"/>
              <a:gd name="connsiteY6-256" fmla="*/ 1418112 h 1495965"/>
              <a:gd name="connsiteX7-257" fmla="*/ 1686522 w 1721492"/>
              <a:gd name="connsiteY7-258" fmla="*/ 1488592 h 1495965"/>
              <a:gd name="connsiteX8-259" fmla="*/ 1607936 w 1721492"/>
              <a:gd name="connsiteY8-260" fmla="*/ 1490685 h 1495965"/>
              <a:gd name="connsiteX9-261" fmla="*/ 38670 w 1721492"/>
              <a:gd name="connsiteY9-262" fmla="*/ 601817 h 1495965"/>
              <a:gd name="connsiteX10-263" fmla="*/ 26 w 1721492"/>
              <a:gd name="connsiteY10-264" fmla="*/ 533323 h 1495965"/>
              <a:gd name="connsiteX0-265" fmla="*/ 26 w 1721649"/>
              <a:gd name="connsiteY0-266" fmla="*/ 533323 h 1495965"/>
              <a:gd name="connsiteX1-267" fmla="*/ 42483 w 1721649"/>
              <a:gd name="connsiteY1-268" fmla="*/ 467160 h 1495965"/>
              <a:gd name="connsiteX2-269" fmla="*/ 973106 w 1721649"/>
              <a:gd name="connsiteY2-270" fmla="*/ 8056 h 1495965"/>
              <a:gd name="connsiteX3-271" fmla="*/ 1044405 w 1721649"/>
              <a:gd name="connsiteY3-272" fmla="*/ 10069 h 1495965"/>
              <a:gd name="connsiteX4-273" fmla="*/ 1598243 w 1721649"/>
              <a:gd name="connsiteY4-274" fmla="*/ 323776 h 1495965"/>
              <a:gd name="connsiteX5-275" fmla="*/ 1636674 w 1721649"/>
              <a:gd name="connsiteY5-276" fmla="*/ 383872 h 1495965"/>
              <a:gd name="connsiteX6-277" fmla="*/ 1721434 w 1721649"/>
              <a:gd name="connsiteY6-278" fmla="*/ 1418112 h 1495965"/>
              <a:gd name="connsiteX7-279" fmla="*/ 1686522 w 1721649"/>
              <a:gd name="connsiteY7-280" fmla="*/ 1488592 h 1495965"/>
              <a:gd name="connsiteX8-281" fmla="*/ 1607936 w 1721649"/>
              <a:gd name="connsiteY8-282" fmla="*/ 1490685 h 1495965"/>
              <a:gd name="connsiteX9-283" fmla="*/ 38670 w 1721649"/>
              <a:gd name="connsiteY9-284" fmla="*/ 601817 h 1495965"/>
              <a:gd name="connsiteX10-285" fmla="*/ 26 w 1721649"/>
              <a:gd name="connsiteY10-286" fmla="*/ 533323 h 1495965"/>
              <a:gd name="connsiteX0-287" fmla="*/ 26 w 1721649"/>
              <a:gd name="connsiteY0-288" fmla="*/ 533323 h 1495580"/>
              <a:gd name="connsiteX1-289" fmla="*/ 42483 w 1721649"/>
              <a:gd name="connsiteY1-290" fmla="*/ 467160 h 1495580"/>
              <a:gd name="connsiteX2-291" fmla="*/ 973106 w 1721649"/>
              <a:gd name="connsiteY2-292" fmla="*/ 8056 h 1495580"/>
              <a:gd name="connsiteX3-293" fmla="*/ 1044405 w 1721649"/>
              <a:gd name="connsiteY3-294" fmla="*/ 10069 h 1495580"/>
              <a:gd name="connsiteX4-295" fmla="*/ 1598243 w 1721649"/>
              <a:gd name="connsiteY4-296" fmla="*/ 323776 h 1495580"/>
              <a:gd name="connsiteX5-297" fmla="*/ 1636674 w 1721649"/>
              <a:gd name="connsiteY5-298" fmla="*/ 383872 h 1495580"/>
              <a:gd name="connsiteX6-299" fmla="*/ 1721434 w 1721649"/>
              <a:gd name="connsiteY6-300" fmla="*/ 1418112 h 1495580"/>
              <a:gd name="connsiteX7-301" fmla="*/ 1686522 w 1721649"/>
              <a:gd name="connsiteY7-302" fmla="*/ 1488592 h 1495580"/>
              <a:gd name="connsiteX8-303" fmla="*/ 1607936 w 1721649"/>
              <a:gd name="connsiteY8-304" fmla="*/ 1490685 h 1495580"/>
              <a:gd name="connsiteX9-305" fmla="*/ 38670 w 1721649"/>
              <a:gd name="connsiteY9-306" fmla="*/ 601817 h 1495580"/>
              <a:gd name="connsiteX10-307" fmla="*/ 26 w 1721649"/>
              <a:gd name="connsiteY10-308" fmla="*/ 533323 h 1495580"/>
              <a:gd name="connsiteX0-309" fmla="*/ 26 w 1721649"/>
              <a:gd name="connsiteY0-310" fmla="*/ 533323 h 1500006"/>
              <a:gd name="connsiteX1-311" fmla="*/ 42483 w 1721649"/>
              <a:gd name="connsiteY1-312" fmla="*/ 467160 h 1500006"/>
              <a:gd name="connsiteX2-313" fmla="*/ 973106 w 1721649"/>
              <a:gd name="connsiteY2-314" fmla="*/ 8056 h 1500006"/>
              <a:gd name="connsiteX3-315" fmla="*/ 1044405 w 1721649"/>
              <a:gd name="connsiteY3-316" fmla="*/ 10069 h 1500006"/>
              <a:gd name="connsiteX4-317" fmla="*/ 1598243 w 1721649"/>
              <a:gd name="connsiteY4-318" fmla="*/ 323776 h 1500006"/>
              <a:gd name="connsiteX5-319" fmla="*/ 1636674 w 1721649"/>
              <a:gd name="connsiteY5-320" fmla="*/ 383872 h 1500006"/>
              <a:gd name="connsiteX6-321" fmla="*/ 1721434 w 1721649"/>
              <a:gd name="connsiteY6-322" fmla="*/ 1418112 h 1500006"/>
              <a:gd name="connsiteX7-323" fmla="*/ 1686522 w 1721649"/>
              <a:gd name="connsiteY7-324" fmla="*/ 1488592 h 1500006"/>
              <a:gd name="connsiteX8-325" fmla="*/ 1607936 w 1721649"/>
              <a:gd name="connsiteY8-326" fmla="*/ 1490685 h 1500006"/>
              <a:gd name="connsiteX9-327" fmla="*/ 38670 w 1721649"/>
              <a:gd name="connsiteY9-328" fmla="*/ 601817 h 1500006"/>
              <a:gd name="connsiteX10-329" fmla="*/ 26 w 1721649"/>
              <a:gd name="connsiteY10-330" fmla="*/ 533323 h 1500006"/>
              <a:gd name="connsiteX0-331" fmla="*/ 26 w 1721649"/>
              <a:gd name="connsiteY0-332" fmla="*/ 533323 h 1500006"/>
              <a:gd name="connsiteX1-333" fmla="*/ 42483 w 1721649"/>
              <a:gd name="connsiteY1-334" fmla="*/ 467160 h 1500006"/>
              <a:gd name="connsiteX2-335" fmla="*/ 973106 w 1721649"/>
              <a:gd name="connsiteY2-336" fmla="*/ 8056 h 1500006"/>
              <a:gd name="connsiteX3-337" fmla="*/ 1044405 w 1721649"/>
              <a:gd name="connsiteY3-338" fmla="*/ 10069 h 1500006"/>
              <a:gd name="connsiteX4-339" fmla="*/ 1598243 w 1721649"/>
              <a:gd name="connsiteY4-340" fmla="*/ 323776 h 1500006"/>
              <a:gd name="connsiteX5-341" fmla="*/ 1636674 w 1721649"/>
              <a:gd name="connsiteY5-342" fmla="*/ 383872 h 1500006"/>
              <a:gd name="connsiteX6-343" fmla="*/ 1721434 w 1721649"/>
              <a:gd name="connsiteY6-344" fmla="*/ 1418112 h 1500006"/>
              <a:gd name="connsiteX7-345" fmla="*/ 1686522 w 1721649"/>
              <a:gd name="connsiteY7-346" fmla="*/ 1488592 h 1500006"/>
              <a:gd name="connsiteX8-347" fmla="*/ 1607936 w 1721649"/>
              <a:gd name="connsiteY8-348" fmla="*/ 1490685 h 1500006"/>
              <a:gd name="connsiteX9-349" fmla="*/ 38670 w 1721649"/>
              <a:gd name="connsiteY9-350" fmla="*/ 601817 h 1500006"/>
              <a:gd name="connsiteX10-351" fmla="*/ 26 w 1721649"/>
              <a:gd name="connsiteY10-352" fmla="*/ 533323 h 1500006"/>
              <a:gd name="connsiteX0-353" fmla="*/ 26 w 1721649"/>
              <a:gd name="connsiteY0-354" fmla="*/ 533323 h 1500006"/>
              <a:gd name="connsiteX1-355" fmla="*/ 42483 w 1721649"/>
              <a:gd name="connsiteY1-356" fmla="*/ 467160 h 1500006"/>
              <a:gd name="connsiteX2-357" fmla="*/ 973106 w 1721649"/>
              <a:gd name="connsiteY2-358" fmla="*/ 8056 h 1500006"/>
              <a:gd name="connsiteX3-359" fmla="*/ 1044405 w 1721649"/>
              <a:gd name="connsiteY3-360" fmla="*/ 10069 h 1500006"/>
              <a:gd name="connsiteX4-361" fmla="*/ 1598243 w 1721649"/>
              <a:gd name="connsiteY4-362" fmla="*/ 323776 h 1500006"/>
              <a:gd name="connsiteX5-363" fmla="*/ 1636674 w 1721649"/>
              <a:gd name="connsiteY5-364" fmla="*/ 383872 h 1500006"/>
              <a:gd name="connsiteX6-365" fmla="*/ 1721434 w 1721649"/>
              <a:gd name="connsiteY6-366" fmla="*/ 1418112 h 1500006"/>
              <a:gd name="connsiteX7-367" fmla="*/ 1686522 w 1721649"/>
              <a:gd name="connsiteY7-368" fmla="*/ 1488592 h 1500006"/>
              <a:gd name="connsiteX8-369" fmla="*/ 1607936 w 1721649"/>
              <a:gd name="connsiteY8-370" fmla="*/ 1490685 h 1500006"/>
              <a:gd name="connsiteX9-371" fmla="*/ 38670 w 1721649"/>
              <a:gd name="connsiteY9-372" fmla="*/ 601817 h 1500006"/>
              <a:gd name="connsiteX10-373" fmla="*/ 26 w 1721649"/>
              <a:gd name="connsiteY10-374" fmla="*/ 533323 h 1500006"/>
              <a:gd name="connsiteX0-375" fmla="*/ 26 w 1721649"/>
              <a:gd name="connsiteY0-376" fmla="*/ 533323 h 1500006"/>
              <a:gd name="connsiteX1-377" fmla="*/ 42483 w 1721649"/>
              <a:gd name="connsiteY1-378" fmla="*/ 467160 h 1500006"/>
              <a:gd name="connsiteX2-379" fmla="*/ 973106 w 1721649"/>
              <a:gd name="connsiteY2-380" fmla="*/ 8056 h 1500006"/>
              <a:gd name="connsiteX3-381" fmla="*/ 1044405 w 1721649"/>
              <a:gd name="connsiteY3-382" fmla="*/ 10069 h 1500006"/>
              <a:gd name="connsiteX4-383" fmla="*/ 1598243 w 1721649"/>
              <a:gd name="connsiteY4-384" fmla="*/ 323776 h 1500006"/>
              <a:gd name="connsiteX5-385" fmla="*/ 1636674 w 1721649"/>
              <a:gd name="connsiteY5-386" fmla="*/ 383872 h 1500006"/>
              <a:gd name="connsiteX6-387" fmla="*/ 1721434 w 1721649"/>
              <a:gd name="connsiteY6-388" fmla="*/ 1418112 h 1500006"/>
              <a:gd name="connsiteX7-389" fmla="*/ 1686522 w 1721649"/>
              <a:gd name="connsiteY7-390" fmla="*/ 1488592 h 1500006"/>
              <a:gd name="connsiteX8-391" fmla="*/ 1607936 w 1721649"/>
              <a:gd name="connsiteY8-392" fmla="*/ 1490685 h 1500006"/>
              <a:gd name="connsiteX9-393" fmla="*/ 38670 w 1721649"/>
              <a:gd name="connsiteY9-394" fmla="*/ 601817 h 1500006"/>
              <a:gd name="connsiteX10-395" fmla="*/ 26 w 1721649"/>
              <a:gd name="connsiteY10-396" fmla="*/ 533323 h 1500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721649" h="1500006">
                <a:moveTo>
                  <a:pt x="26" y="533323"/>
                </a:moveTo>
                <a:cubicBezTo>
                  <a:pt x="789" y="506604"/>
                  <a:pt x="18511" y="478986"/>
                  <a:pt x="42483" y="467160"/>
                </a:cubicBezTo>
                <a:cubicBezTo>
                  <a:pt x="42483" y="467160"/>
                  <a:pt x="973106" y="8056"/>
                  <a:pt x="973106" y="8056"/>
                </a:cubicBezTo>
                <a:cubicBezTo>
                  <a:pt x="996206" y="-3340"/>
                  <a:pt x="1021993" y="-2625"/>
                  <a:pt x="1044405" y="10069"/>
                </a:cubicBezTo>
                <a:cubicBezTo>
                  <a:pt x="1044405" y="10070"/>
                  <a:pt x="1598243" y="323777"/>
                  <a:pt x="1598243" y="323776"/>
                </a:cubicBezTo>
                <a:cubicBezTo>
                  <a:pt x="1620655" y="336471"/>
                  <a:pt x="1634570" y="358201"/>
                  <a:pt x="1636674" y="383872"/>
                </a:cubicBezTo>
                <a:cubicBezTo>
                  <a:pt x="1636674" y="383873"/>
                  <a:pt x="1721434" y="1418113"/>
                  <a:pt x="1721434" y="1418112"/>
                </a:cubicBezTo>
                <a:cubicBezTo>
                  <a:pt x="1723617" y="1444753"/>
                  <a:pt x="1709046" y="1474201"/>
                  <a:pt x="1686522" y="1488592"/>
                </a:cubicBezTo>
                <a:cubicBezTo>
                  <a:pt x="1663998" y="1502986"/>
                  <a:pt x="1631195" y="1503860"/>
                  <a:pt x="1607936" y="1490685"/>
                </a:cubicBezTo>
                <a:cubicBezTo>
                  <a:pt x="1607936" y="1490686"/>
                  <a:pt x="38670" y="601818"/>
                  <a:pt x="38670" y="601817"/>
                </a:cubicBezTo>
                <a:cubicBezTo>
                  <a:pt x="15411" y="588644"/>
                  <a:pt x="-736" y="560042"/>
                  <a:pt x="26" y="533323"/>
                </a:cubicBezTo>
                <a:close/>
              </a:path>
            </a:pathLst>
          </a:custGeom>
          <a:gradFill>
            <a:gsLst>
              <a:gs pos="75000">
                <a:schemeClr val="accent3">
                  <a:alpha val="100000"/>
                </a:schemeClr>
              </a:gs>
              <a:gs pos="0">
                <a:schemeClr val="accent3">
                  <a:lumMod val="60000"/>
                  <a:lumOff val="40000"/>
                  <a:alpha val="10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30" name="图片 19" descr="343439383331313b343532303033353bc4dcd0a7b7fecef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8874" y="4368332"/>
            <a:ext cx="360030" cy="360030"/>
          </a:xfrm>
          <a:prstGeom prst="rect">
            <a:avLst/>
          </a:prstGeom>
        </p:spPr>
      </p:pic>
      <p:sp>
        <p:nvSpPr>
          <p:cNvPr id="16" name="等腰三角形 34"/>
          <p:cNvSpPr/>
          <p:nvPr>
            <p:custDataLst>
              <p:tags r:id="rId8"/>
            </p:custDataLst>
          </p:nvPr>
        </p:nvSpPr>
        <p:spPr>
          <a:xfrm rot="14610463">
            <a:off x="7320829" y="3583407"/>
            <a:ext cx="621181" cy="537902"/>
          </a:xfrm>
          <a:prstGeom prst="triangle">
            <a:avLst>
              <a:gd name="adj" fmla="val 42509"/>
            </a:avLst>
          </a:prstGeom>
          <a:solidFill>
            <a:schemeClr val="accent3">
              <a:lumMod val="30000"/>
              <a:lumOff val="70000"/>
              <a:alpha val="40000"/>
            </a:schemeClr>
          </a:solidFill>
          <a:ln w="3175"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endParaRPr lang="zh-CN" altLang="en-US" sz="1000">
              <a:solidFill>
                <a:schemeClr val="accent3"/>
              </a:solidFill>
            </a:endParaRPr>
          </a:p>
        </p:txBody>
      </p:sp>
      <p:sp>
        <p:nvSpPr>
          <p:cNvPr id="27" name="任意多边形: 形状 26"/>
          <p:cNvSpPr/>
          <p:nvPr>
            <p:custDataLst>
              <p:tags r:id="rId9"/>
            </p:custDataLst>
          </p:nvPr>
        </p:nvSpPr>
        <p:spPr>
          <a:xfrm rot="3600000">
            <a:off x="5816389" y="1849713"/>
            <a:ext cx="1617215" cy="1409017"/>
          </a:xfrm>
          <a:custGeom>
            <a:avLst/>
            <a:gdLst>
              <a:gd name="connsiteX0" fmla="*/ 26 w 1721896"/>
              <a:gd name="connsiteY0" fmla="*/ 529544 h 1492186"/>
              <a:gd name="connsiteX1" fmla="*/ 42483 w 1721896"/>
              <a:gd name="connsiteY1" fmla="*/ 463381 h 1492186"/>
              <a:gd name="connsiteX2" fmla="*/ 973106 w 1721896"/>
              <a:gd name="connsiteY2" fmla="*/ 4277 h 1492186"/>
              <a:gd name="connsiteX3" fmla="*/ 1044405 w 1721896"/>
              <a:gd name="connsiteY3" fmla="*/ 6290 h 1492186"/>
              <a:gd name="connsiteX4" fmla="*/ 1598243 w 1721896"/>
              <a:gd name="connsiteY4" fmla="*/ 319997 h 1492186"/>
              <a:gd name="connsiteX5" fmla="*/ 1636674 w 1721896"/>
              <a:gd name="connsiteY5" fmla="*/ 380093 h 1492186"/>
              <a:gd name="connsiteX6" fmla="*/ 1721434 w 1721896"/>
              <a:gd name="connsiteY6" fmla="*/ 1414333 h 1492186"/>
              <a:gd name="connsiteX7" fmla="*/ 1686522 w 1721896"/>
              <a:gd name="connsiteY7" fmla="*/ 1484813 h 1492186"/>
              <a:gd name="connsiteX8" fmla="*/ 1607936 w 1721896"/>
              <a:gd name="connsiteY8" fmla="*/ 1486906 h 1492186"/>
              <a:gd name="connsiteX9" fmla="*/ 38670 w 1721896"/>
              <a:gd name="connsiteY9" fmla="*/ 598038 h 1492186"/>
              <a:gd name="connsiteX10" fmla="*/ 26 w 1721896"/>
              <a:gd name="connsiteY10" fmla="*/ 529544 h 1492186"/>
              <a:gd name="connsiteX0-1" fmla="*/ 26 w 1721896"/>
              <a:gd name="connsiteY0-2" fmla="*/ 529544 h 1492186"/>
              <a:gd name="connsiteX1-3" fmla="*/ 42483 w 1721896"/>
              <a:gd name="connsiteY1-4" fmla="*/ 463381 h 1492186"/>
              <a:gd name="connsiteX2-5" fmla="*/ 973106 w 1721896"/>
              <a:gd name="connsiteY2-6" fmla="*/ 4277 h 1492186"/>
              <a:gd name="connsiteX3-7" fmla="*/ 1044405 w 1721896"/>
              <a:gd name="connsiteY3-8" fmla="*/ 6290 h 1492186"/>
              <a:gd name="connsiteX4-9" fmla="*/ 1598243 w 1721896"/>
              <a:gd name="connsiteY4-10" fmla="*/ 319997 h 1492186"/>
              <a:gd name="connsiteX5-11" fmla="*/ 1636674 w 1721896"/>
              <a:gd name="connsiteY5-12" fmla="*/ 380093 h 1492186"/>
              <a:gd name="connsiteX6-13" fmla="*/ 1721434 w 1721896"/>
              <a:gd name="connsiteY6-14" fmla="*/ 1414333 h 1492186"/>
              <a:gd name="connsiteX7-15" fmla="*/ 1686522 w 1721896"/>
              <a:gd name="connsiteY7-16" fmla="*/ 1484813 h 1492186"/>
              <a:gd name="connsiteX8-17" fmla="*/ 1607936 w 1721896"/>
              <a:gd name="connsiteY8-18" fmla="*/ 1486906 h 1492186"/>
              <a:gd name="connsiteX9-19" fmla="*/ 38670 w 1721896"/>
              <a:gd name="connsiteY9-20" fmla="*/ 598038 h 1492186"/>
              <a:gd name="connsiteX10-21" fmla="*/ 26 w 1721896"/>
              <a:gd name="connsiteY10-22" fmla="*/ 529544 h 1492186"/>
              <a:gd name="connsiteX0-23" fmla="*/ 26 w 1721896"/>
              <a:gd name="connsiteY0-24" fmla="*/ 529544 h 1492186"/>
              <a:gd name="connsiteX1-25" fmla="*/ 42483 w 1721896"/>
              <a:gd name="connsiteY1-26" fmla="*/ 463381 h 1492186"/>
              <a:gd name="connsiteX2-27" fmla="*/ 973106 w 1721896"/>
              <a:gd name="connsiteY2-28" fmla="*/ 4277 h 1492186"/>
              <a:gd name="connsiteX3-29" fmla="*/ 1044405 w 1721896"/>
              <a:gd name="connsiteY3-30" fmla="*/ 6290 h 1492186"/>
              <a:gd name="connsiteX4-31" fmla="*/ 1598243 w 1721896"/>
              <a:gd name="connsiteY4-32" fmla="*/ 319997 h 1492186"/>
              <a:gd name="connsiteX5-33" fmla="*/ 1636674 w 1721896"/>
              <a:gd name="connsiteY5-34" fmla="*/ 380093 h 1492186"/>
              <a:gd name="connsiteX6-35" fmla="*/ 1721434 w 1721896"/>
              <a:gd name="connsiteY6-36" fmla="*/ 1414333 h 1492186"/>
              <a:gd name="connsiteX7-37" fmla="*/ 1686522 w 1721896"/>
              <a:gd name="connsiteY7-38" fmla="*/ 1484813 h 1492186"/>
              <a:gd name="connsiteX8-39" fmla="*/ 1607936 w 1721896"/>
              <a:gd name="connsiteY8-40" fmla="*/ 1486906 h 1492186"/>
              <a:gd name="connsiteX9-41" fmla="*/ 38670 w 1721896"/>
              <a:gd name="connsiteY9-42" fmla="*/ 598038 h 1492186"/>
              <a:gd name="connsiteX10-43" fmla="*/ 26 w 1721896"/>
              <a:gd name="connsiteY10-44" fmla="*/ 529544 h 1492186"/>
              <a:gd name="connsiteX0-45" fmla="*/ 26 w 1721896"/>
              <a:gd name="connsiteY0-46" fmla="*/ 529544 h 1492186"/>
              <a:gd name="connsiteX1-47" fmla="*/ 42483 w 1721896"/>
              <a:gd name="connsiteY1-48" fmla="*/ 463381 h 1492186"/>
              <a:gd name="connsiteX2-49" fmla="*/ 973106 w 1721896"/>
              <a:gd name="connsiteY2-50" fmla="*/ 4277 h 1492186"/>
              <a:gd name="connsiteX3-51" fmla="*/ 1044405 w 1721896"/>
              <a:gd name="connsiteY3-52" fmla="*/ 6290 h 1492186"/>
              <a:gd name="connsiteX4-53" fmla="*/ 1598243 w 1721896"/>
              <a:gd name="connsiteY4-54" fmla="*/ 319997 h 1492186"/>
              <a:gd name="connsiteX5-55" fmla="*/ 1636674 w 1721896"/>
              <a:gd name="connsiteY5-56" fmla="*/ 380093 h 1492186"/>
              <a:gd name="connsiteX6-57" fmla="*/ 1721434 w 1721896"/>
              <a:gd name="connsiteY6-58" fmla="*/ 1414333 h 1492186"/>
              <a:gd name="connsiteX7-59" fmla="*/ 1686522 w 1721896"/>
              <a:gd name="connsiteY7-60" fmla="*/ 1484813 h 1492186"/>
              <a:gd name="connsiteX8-61" fmla="*/ 1607936 w 1721896"/>
              <a:gd name="connsiteY8-62" fmla="*/ 1486906 h 1492186"/>
              <a:gd name="connsiteX9-63" fmla="*/ 38670 w 1721896"/>
              <a:gd name="connsiteY9-64" fmla="*/ 598038 h 1492186"/>
              <a:gd name="connsiteX10-65" fmla="*/ 26 w 1721896"/>
              <a:gd name="connsiteY10-66" fmla="*/ 529544 h 1492186"/>
              <a:gd name="connsiteX0-67" fmla="*/ 26 w 1721896"/>
              <a:gd name="connsiteY0-68" fmla="*/ 529857 h 1492499"/>
              <a:gd name="connsiteX1-69" fmla="*/ 42483 w 1721896"/>
              <a:gd name="connsiteY1-70" fmla="*/ 463694 h 1492499"/>
              <a:gd name="connsiteX2-71" fmla="*/ 973106 w 1721896"/>
              <a:gd name="connsiteY2-72" fmla="*/ 4590 h 1492499"/>
              <a:gd name="connsiteX3-73" fmla="*/ 1044405 w 1721896"/>
              <a:gd name="connsiteY3-74" fmla="*/ 6603 h 1492499"/>
              <a:gd name="connsiteX4-75" fmla="*/ 1598243 w 1721896"/>
              <a:gd name="connsiteY4-76" fmla="*/ 320310 h 1492499"/>
              <a:gd name="connsiteX5-77" fmla="*/ 1636674 w 1721896"/>
              <a:gd name="connsiteY5-78" fmla="*/ 380406 h 1492499"/>
              <a:gd name="connsiteX6-79" fmla="*/ 1721434 w 1721896"/>
              <a:gd name="connsiteY6-80" fmla="*/ 1414646 h 1492499"/>
              <a:gd name="connsiteX7-81" fmla="*/ 1686522 w 1721896"/>
              <a:gd name="connsiteY7-82" fmla="*/ 1485126 h 1492499"/>
              <a:gd name="connsiteX8-83" fmla="*/ 1607936 w 1721896"/>
              <a:gd name="connsiteY8-84" fmla="*/ 1487219 h 1492499"/>
              <a:gd name="connsiteX9-85" fmla="*/ 38670 w 1721896"/>
              <a:gd name="connsiteY9-86" fmla="*/ 598351 h 1492499"/>
              <a:gd name="connsiteX10-87" fmla="*/ 26 w 1721896"/>
              <a:gd name="connsiteY10-88" fmla="*/ 529857 h 1492499"/>
              <a:gd name="connsiteX0-89" fmla="*/ 26 w 1721896"/>
              <a:gd name="connsiteY0-90" fmla="*/ 533323 h 1495965"/>
              <a:gd name="connsiteX1-91" fmla="*/ 42483 w 1721896"/>
              <a:gd name="connsiteY1-92" fmla="*/ 467160 h 1495965"/>
              <a:gd name="connsiteX2-93" fmla="*/ 973106 w 1721896"/>
              <a:gd name="connsiteY2-94" fmla="*/ 8056 h 1495965"/>
              <a:gd name="connsiteX3-95" fmla="*/ 1044405 w 1721896"/>
              <a:gd name="connsiteY3-96" fmla="*/ 10069 h 1495965"/>
              <a:gd name="connsiteX4-97" fmla="*/ 1598243 w 1721896"/>
              <a:gd name="connsiteY4-98" fmla="*/ 323776 h 1495965"/>
              <a:gd name="connsiteX5-99" fmla="*/ 1636674 w 1721896"/>
              <a:gd name="connsiteY5-100" fmla="*/ 383872 h 1495965"/>
              <a:gd name="connsiteX6-101" fmla="*/ 1721434 w 1721896"/>
              <a:gd name="connsiteY6-102" fmla="*/ 1418112 h 1495965"/>
              <a:gd name="connsiteX7-103" fmla="*/ 1686522 w 1721896"/>
              <a:gd name="connsiteY7-104" fmla="*/ 1488592 h 1495965"/>
              <a:gd name="connsiteX8-105" fmla="*/ 1607936 w 1721896"/>
              <a:gd name="connsiteY8-106" fmla="*/ 1490685 h 1495965"/>
              <a:gd name="connsiteX9-107" fmla="*/ 38670 w 1721896"/>
              <a:gd name="connsiteY9-108" fmla="*/ 601817 h 1495965"/>
              <a:gd name="connsiteX10-109" fmla="*/ 26 w 1721896"/>
              <a:gd name="connsiteY10-110" fmla="*/ 533323 h 1495965"/>
              <a:gd name="connsiteX0-111" fmla="*/ 26 w 1721896"/>
              <a:gd name="connsiteY0-112" fmla="*/ 533323 h 1495965"/>
              <a:gd name="connsiteX1-113" fmla="*/ 42483 w 1721896"/>
              <a:gd name="connsiteY1-114" fmla="*/ 467160 h 1495965"/>
              <a:gd name="connsiteX2-115" fmla="*/ 973106 w 1721896"/>
              <a:gd name="connsiteY2-116" fmla="*/ 8056 h 1495965"/>
              <a:gd name="connsiteX3-117" fmla="*/ 1044405 w 1721896"/>
              <a:gd name="connsiteY3-118" fmla="*/ 10069 h 1495965"/>
              <a:gd name="connsiteX4-119" fmla="*/ 1598243 w 1721896"/>
              <a:gd name="connsiteY4-120" fmla="*/ 323776 h 1495965"/>
              <a:gd name="connsiteX5-121" fmla="*/ 1636674 w 1721896"/>
              <a:gd name="connsiteY5-122" fmla="*/ 383872 h 1495965"/>
              <a:gd name="connsiteX6-123" fmla="*/ 1721434 w 1721896"/>
              <a:gd name="connsiteY6-124" fmla="*/ 1418112 h 1495965"/>
              <a:gd name="connsiteX7-125" fmla="*/ 1686522 w 1721896"/>
              <a:gd name="connsiteY7-126" fmla="*/ 1488592 h 1495965"/>
              <a:gd name="connsiteX8-127" fmla="*/ 1607936 w 1721896"/>
              <a:gd name="connsiteY8-128" fmla="*/ 1490685 h 1495965"/>
              <a:gd name="connsiteX9-129" fmla="*/ 38670 w 1721896"/>
              <a:gd name="connsiteY9-130" fmla="*/ 601817 h 1495965"/>
              <a:gd name="connsiteX10-131" fmla="*/ 26 w 1721896"/>
              <a:gd name="connsiteY10-132" fmla="*/ 533323 h 1495965"/>
              <a:gd name="connsiteX0-133" fmla="*/ 26 w 1721896"/>
              <a:gd name="connsiteY0-134" fmla="*/ 533323 h 1495965"/>
              <a:gd name="connsiteX1-135" fmla="*/ 42483 w 1721896"/>
              <a:gd name="connsiteY1-136" fmla="*/ 467160 h 1495965"/>
              <a:gd name="connsiteX2-137" fmla="*/ 973106 w 1721896"/>
              <a:gd name="connsiteY2-138" fmla="*/ 8056 h 1495965"/>
              <a:gd name="connsiteX3-139" fmla="*/ 1044405 w 1721896"/>
              <a:gd name="connsiteY3-140" fmla="*/ 10069 h 1495965"/>
              <a:gd name="connsiteX4-141" fmla="*/ 1598243 w 1721896"/>
              <a:gd name="connsiteY4-142" fmla="*/ 323776 h 1495965"/>
              <a:gd name="connsiteX5-143" fmla="*/ 1636674 w 1721896"/>
              <a:gd name="connsiteY5-144" fmla="*/ 383872 h 1495965"/>
              <a:gd name="connsiteX6-145" fmla="*/ 1721434 w 1721896"/>
              <a:gd name="connsiteY6-146" fmla="*/ 1418112 h 1495965"/>
              <a:gd name="connsiteX7-147" fmla="*/ 1686522 w 1721896"/>
              <a:gd name="connsiteY7-148" fmla="*/ 1488592 h 1495965"/>
              <a:gd name="connsiteX8-149" fmla="*/ 1607936 w 1721896"/>
              <a:gd name="connsiteY8-150" fmla="*/ 1490685 h 1495965"/>
              <a:gd name="connsiteX9-151" fmla="*/ 38670 w 1721896"/>
              <a:gd name="connsiteY9-152" fmla="*/ 601817 h 1495965"/>
              <a:gd name="connsiteX10-153" fmla="*/ 26 w 1721896"/>
              <a:gd name="connsiteY10-154" fmla="*/ 533323 h 1495965"/>
              <a:gd name="connsiteX0-155" fmla="*/ 26 w 1721896"/>
              <a:gd name="connsiteY0-156" fmla="*/ 533323 h 1495965"/>
              <a:gd name="connsiteX1-157" fmla="*/ 42483 w 1721896"/>
              <a:gd name="connsiteY1-158" fmla="*/ 467160 h 1495965"/>
              <a:gd name="connsiteX2-159" fmla="*/ 973106 w 1721896"/>
              <a:gd name="connsiteY2-160" fmla="*/ 8056 h 1495965"/>
              <a:gd name="connsiteX3-161" fmla="*/ 1044405 w 1721896"/>
              <a:gd name="connsiteY3-162" fmla="*/ 10069 h 1495965"/>
              <a:gd name="connsiteX4-163" fmla="*/ 1598243 w 1721896"/>
              <a:gd name="connsiteY4-164" fmla="*/ 323776 h 1495965"/>
              <a:gd name="connsiteX5-165" fmla="*/ 1636674 w 1721896"/>
              <a:gd name="connsiteY5-166" fmla="*/ 383872 h 1495965"/>
              <a:gd name="connsiteX6-167" fmla="*/ 1721434 w 1721896"/>
              <a:gd name="connsiteY6-168" fmla="*/ 1418112 h 1495965"/>
              <a:gd name="connsiteX7-169" fmla="*/ 1686522 w 1721896"/>
              <a:gd name="connsiteY7-170" fmla="*/ 1488592 h 1495965"/>
              <a:gd name="connsiteX8-171" fmla="*/ 1607936 w 1721896"/>
              <a:gd name="connsiteY8-172" fmla="*/ 1490685 h 1495965"/>
              <a:gd name="connsiteX9-173" fmla="*/ 38670 w 1721896"/>
              <a:gd name="connsiteY9-174" fmla="*/ 601817 h 1495965"/>
              <a:gd name="connsiteX10-175" fmla="*/ 26 w 1721896"/>
              <a:gd name="connsiteY10-176" fmla="*/ 533323 h 1495965"/>
              <a:gd name="connsiteX0-177" fmla="*/ 26 w 1721896"/>
              <a:gd name="connsiteY0-178" fmla="*/ 533323 h 1495965"/>
              <a:gd name="connsiteX1-179" fmla="*/ 42483 w 1721896"/>
              <a:gd name="connsiteY1-180" fmla="*/ 467160 h 1495965"/>
              <a:gd name="connsiteX2-181" fmla="*/ 973106 w 1721896"/>
              <a:gd name="connsiteY2-182" fmla="*/ 8056 h 1495965"/>
              <a:gd name="connsiteX3-183" fmla="*/ 1044405 w 1721896"/>
              <a:gd name="connsiteY3-184" fmla="*/ 10069 h 1495965"/>
              <a:gd name="connsiteX4-185" fmla="*/ 1598243 w 1721896"/>
              <a:gd name="connsiteY4-186" fmla="*/ 323776 h 1495965"/>
              <a:gd name="connsiteX5-187" fmla="*/ 1636674 w 1721896"/>
              <a:gd name="connsiteY5-188" fmla="*/ 383872 h 1495965"/>
              <a:gd name="connsiteX6-189" fmla="*/ 1721434 w 1721896"/>
              <a:gd name="connsiteY6-190" fmla="*/ 1418112 h 1495965"/>
              <a:gd name="connsiteX7-191" fmla="*/ 1686522 w 1721896"/>
              <a:gd name="connsiteY7-192" fmla="*/ 1488592 h 1495965"/>
              <a:gd name="connsiteX8-193" fmla="*/ 1607936 w 1721896"/>
              <a:gd name="connsiteY8-194" fmla="*/ 1490685 h 1495965"/>
              <a:gd name="connsiteX9-195" fmla="*/ 38670 w 1721896"/>
              <a:gd name="connsiteY9-196" fmla="*/ 601817 h 1495965"/>
              <a:gd name="connsiteX10-197" fmla="*/ 26 w 1721896"/>
              <a:gd name="connsiteY10-198" fmla="*/ 533323 h 1495965"/>
              <a:gd name="connsiteX0-199" fmla="*/ 26 w 1721474"/>
              <a:gd name="connsiteY0-200" fmla="*/ 533323 h 1495965"/>
              <a:gd name="connsiteX1-201" fmla="*/ 42483 w 1721474"/>
              <a:gd name="connsiteY1-202" fmla="*/ 467160 h 1495965"/>
              <a:gd name="connsiteX2-203" fmla="*/ 973106 w 1721474"/>
              <a:gd name="connsiteY2-204" fmla="*/ 8056 h 1495965"/>
              <a:gd name="connsiteX3-205" fmla="*/ 1044405 w 1721474"/>
              <a:gd name="connsiteY3-206" fmla="*/ 10069 h 1495965"/>
              <a:gd name="connsiteX4-207" fmla="*/ 1598243 w 1721474"/>
              <a:gd name="connsiteY4-208" fmla="*/ 323776 h 1495965"/>
              <a:gd name="connsiteX5-209" fmla="*/ 1636674 w 1721474"/>
              <a:gd name="connsiteY5-210" fmla="*/ 383872 h 1495965"/>
              <a:gd name="connsiteX6-211" fmla="*/ 1721434 w 1721474"/>
              <a:gd name="connsiteY6-212" fmla="*/ 1418112 h 1495965"/>
              <a:gd name="connsiteX7-213" fmla="*/ 1686522 w 1721474"/>
              <a:gd name="connsiteY7-214" fmla="*/ 1488592 h 1495965"/>
              <a:gd name="connsiteX8-215" fmla="*/ 1607936 w 1721474"/>
              <a:gd name="connsiteY8-216" fmla="*/ 1490685 h 1495965"/>
              <a:gd name="connsiteX9-217" fmla="*/ 38670 w 1721474"/>
              <a:gd name="connsiteY9-218" fmla="*/ 601817 h 1495965"/>
              <a:gd name="connsiteX10-219" fmla="*/ 26 w 1721474"/>
              <a:gd name="connsiteY10-220" fmla="*/ 533323 h 1495965"/>
              <a:gd name="connsiteX0-221" fmla="*/ 26 w 1721434"/>
              <a:gd name="connsiteY0-222" fmla="*/ 533323 h 1495965"/>
              <a:gd name="connsiteX1-223" fmla="*/ 42483 w 1721434"/>
              <a:gd name="connsiteY1-224" fmla="*/ 467160 h 1495965"/>
              <a:gd name="connsiteX2-225" fmla="*/ 973106 w 1721434"/>
              <a:gd name="connsiteY2-226" fmla="*/ 8056 h 1495965"/>
              <a:gd name="connsiteX3-227" fmla="*/ 1044405 w 1721434"/>
              <a:gd name="connsiteY3-228" fmla="*/ 10069 h 1495965"/>
              <a:gd name="connsiteX4-229" fmla="*/ 1598243 w 1721434"/>
              <a:gd name="connsiteY4-230" fmla="*/ 323776 h 1495965"/>
              <a:gd name="connsiteX5-231" fmla="*/ 1636674 w 1721434"/>
              <a:gd name="connsiteY5-232" fmla="*/ 383872 h 1495965"/>
              <a:gd name="connsiteX6-233" fmla="*/ 1721434 w 1721434"/>
              <a:gd name="connsiteY6-234" fmla="*/ 1418112 h 1495965"/>
              <a:gd name="connsiteX7-235" fmla="*/ 1686522 w 1721434"/>
              <a:gd name="connsiteY7-236" fmla="*/ 1488592 h 1495965"/>
              <a:gd name="connsiteX8-237" fmla="*/ 1607936 w 1721434"/>
              <a:gd name="connsiteY8-238" fmla="*/ 1490685 h 1495965"/>
              <a:gd name="connsiteX9-239" fmla="*/ 38670 w 1721434"/>
              <a:gd name="connsiteY9-240" fmla="*/ 601817 h 1495965"/>
              <a:gd name="connsiteX10-241" fmla="*/ 26 w 1721434"/>
              <a:gd name="connsiteY10-242" fmla="*/ 533323 h 1495965"/>
              <a:gd name="connsiteX0-243" fmla="*/ 26 w 1721492"/>
              <a:gd name="connsiteY0-244" fmla="*/ 533323 h 1495965"/>
              <a:gd name="connsiteX1-245" fmla="*/ 42483 w 1721492"/>
              <a:gd name="connsiteY1-246" fmla="*/ 467160 h 1495965"/>
              <a:gd name="connsiteX2-247" fmla="*/ 973106 w 1721492"/>
              <a:gd name="connsiteY2-248" fmla="*/ 8056 h 1495965"/>
              <a:gd name="connsiteX3-249" fmla="*/ 1044405 w 1721492"/>
              <a:gd name="connsiteY3-250" fmla="*/ 10069 h 1495965"/>
              <a:gd name="connsiteX4-251" fmla="*/ 1598243 w 1721492"/>
              <a:gd name="connsiteY4-252" fmla="*/ 323776 h 1495965"/>
              <a:gd name="connsiteX5-253" fmla="*/ 1636674 w 1721492"/>
              <a:gd name="connsiteY5-254" fmla="*/ 383872 h 1495965"/>
              <a:gd name="connsiteX6-255" fmla="*/ 1721434 w 1721492"/>
              <a:gd name="connsiteY6-256" fmla="*/ 1418112 h 1495965"/>
              <a:gd name="connsiteX7-257" fmla="*/ 1686522 w 1721492"/>
              <a:gd name="connsiteY7-258" fmla="*/ 1488592 h 1495965"/>
              <a:gd name="connsiteX8-259" fmla="*/ 1607936 w 1721492"/>
              <a:gd name="connsiteY8-260" fmla="*/ 1490685 h 1495965"/>
              <a:gd name="connsiteX9-261" fmla="*/ 38670 w 1721492"/>
              <a:gd name="connsiteY9-262" fmla="*/ 601817 h 1495965"/>
              <a:gd name="connsiteX10-263" fmla="*/ 26 w 1721492"/>
              <a:gd name="connsiteY10-264" fmla="*/ 533323 h 1495965"/>
              <a:gd name="connsiteX0-265" fmla="*/ 26 w 1721649"/>
              <a:gd name="connsiteY0-266" fmla="*/ 533323 h 1495965"/>
              <a:gd name="connsiteX1-267" fmla="*/ 42483 w 1721649"/>
              <a:gd name="connsiteY1-268" fmla="*/ 467160 h 1495965"/>
              <a:gd name="connsiteX2-269" fmla="*/ 973106 w 1721649"/>
              <a:gd name="connsiteY2-270" fmla="*/ 8056 h 1495965"/>
              <a:gd name="connsiteX3-271" fmla="*/ 1044405 w 1721649"/>
              <a:gd name="connsiteY3-272" fmla="*/ 10069 h 1495965"/>
              <a:gd name="connsiteX4-273" fmla="*/ 1598243 w 1721649"/>
              <a:gd name="connsiteY4-274" fmla="*/ 323776 h 1495965"/>
              <a:gd name="connsiteX5-275" fmla="*/ 1636674 w 1721649"/>
              <a:gd name="connsiteY5-276" fmla="*/ 383872 h 1495965"/>
              <a:gd name="connsiteX6-277" fmla="*/ 1721434 w 1721649"/>
              <a:gd name="connsiteY6-278" fmla="*/ 1418112 h 1495965"/>
              <a:gd name="connsiteX7-279" fmla="*/ 1686522 w 1721649"/>
              <a:gd name="connsiteY7-280" fmla="*/ 1488592 h 1495965"/>
              <a:gd name="connsiteX8-281" fmla="*/ 1607936 w 1721649"/>
              <a:gd name="connsiteY8-282" fmla="*/ 1490685 h 1495965"/>
              <a:gd name="connsiteX9-283" fmla="*/ 38670 w 1721649"/>
              <a:gd name="connsiteY9-284" fmla="*/ 601817 h 1495965"/>
              <a:gd name="connsiteX10-285" fmla="*/ 26 w 1721649"/>
              <a:gd name="connsiteY10-286" fmla="*/ 533323 h 1495965"/>
              <a:gd name="connsiteX0-287" fmla="*/ 26 w 1721649"/>
              <a:gd name="connsiteY0-288" fmla="*/ 533323 h 1495580"/>
              <a:gd name="connsiteX1-289" fmla="*/ 42483 w 1721649"/>
              <a:gd name="connsiteY1-290" fmla="*/ 467160 h 1495580"/>
              <a:gd name="connsiteX2-291" fmla="*/ 973106 w 1721649"/>
              <a:gd name="connsiteY2-292" fmla="*/ 8056 h 1495580"/>
              <a:gd name="connsiteX3-293" fmla="*/ 1044405 w 1721649"/>
              <a:gd name="connsiteY3-294" fmla="*/ 10069 h 1495580"/>
              <a:gd name="connsiteX4-295" fmla="*/ 1598243 w 1721649"/>
              <a:gd name="connsiteY4-296" fmla="*/ 323776 h 1495580"/>
              <a:gd name="connsiteX5-297" fmla="*/ 1636674 w 1721649"/>
              <a:gd name="connsiteY5-298" fmla="*/ 383872 h 1495580"/>
              <a:gd name="connsiteX6-299" fmla="*/ 1721434 w 1721649"/>
              <a:gd name="connsiteY6-300" fmla="*/ 1418112 h 1495580"/>
              <a:gd name="connsiteX7-301" fmla="*/ 1686522 w 1721649"/>
              <a:gd name="connsiteY7-302" fmla="*/ 1488592 h 1495580"/>
              <a:gd name="connsiteX8-303" fmla="*/ 1607936 w 1721649"/>
              <a:gd name="connsiteY8-304" fmla="*/ 1490685 h 1495580"/>
              <a:gd name="connsiteX9-305" fmla="*/ 38670 w 1721649"/>
              <a:gd name="connsiteY9-306" fmla="*/ 601817 h 1495580"/>
              <a:gd name="connsiteX10-307" fmla="*/ 26 w 1721649"/>
              <a:gd name="connsiteY10-308" fmla="*/ 533323 h 1495580"/>
              <a:gd name="connsiteX0-309" fmla="*/ 26 w 1721649"/>
              <a:gd name="connsiteY0-310" fmla="*/ 533323 h 1500006"/>
              <a:gd name="connsiteX1-311" fmla="*/ 42483 w 1721649"/>
              <a:gd name="connsiteY1-312" fmla="*/ 467160 h 1500006"/>
              <a:gd name="connsiteX2-313" fmla="*/ 973106 w 1721649"/>
              <a:gd name="connsiteY2-314" fmla="*/ 8056 h 1500006"/>
              <a:gd name="connsiteX3-315" fmla="*/ 1044405 w 1721649"/>
              <a:gd name="connsiteY3-316" fmla="*/ 10069 h 1500006"/>
              <a:gd name="connsiteX4-317" fmla="*/ 1598243 w 1721649"/>
              <a:gd name="connsiteY4-318" fmla="*/ 323776 h 1500006"/>
              <a:gd name="connsiteX5-319" fmla="*/ 1636674 w 1721649"/>
              <a:gd name="connsiteY5-320" fmla="*/ 383872 h 1500006"/>
              <a:gd name="connsiteX6-321" fmla="*/ 1721434 w 1721649"/>
              <a:gd name="connsiteY6-322" fmla="*/ 1418112 h 1500006"/>
              <a:gd name="connsiteX7-323" fmla="*/ 1686522 w 1721649"/>
              <a:gd name="connsiteY7-324" fmla="*/ 1488592 h 1500006"/>
              <a:gd name="connsiteX8-325" fmla="*/ 1607936 w 1721649"/>
              <a:gd name="connsiteY8-326" fmla="*/ 1490685 h 1500006"/>
              <a:gd name="connsiteX9-327" fmla="*/ 38670 w 1721649"/>
              <a:gd name="connsiteY9-328" fmla="*/ 601817 h 1500006"/>
              <a:gd name="connsiteX10-329" fmla="*/ 26 w 1721649"/>
              <a:gd name="connsiteY10-330" fmla="*/ 533323 h 1500006"/>
              <a:gd name="connsiteX0-331" fmla="*/ 26 w 1721649"/>
              <a:gd name="connsiteY0-332" fmla="*/ 533323 h 1500006"/>
              <a:gd name="connsiteX1-333" fmla="*/ 42483 w 1721649"/>
              <a:gd name="connsiteY1-334" fmla="*/ 467160 h 1500006"/>
              <a:gd name="connsiteX2-335" fmla="*/ 973106 w 1721649"/>
              <a:gd name="connsiteY2-336" fmla="*/ 8056 h 1500006"/>
              <a:gd name="connsiteX3-337" fmla="*/ 1044405 w 1721649"/>
              <a:gd name="connsiteY3-338" fmla="*/ 10069 h 1500006"/>
              <a:gd name="connsiteX4-339" fmla="*/ 1598243 w 1721649"/>
              <a:gd name="connsiteY4-340" fmla="*/ 323776 h 1500006"/>
              <a:gd name="connsiteX5-341" fmla="*/ 1636674 w 1721649"/>
              <a:gd name="connsiteY5-342" fmla="*/ 383872 h 1500006"/>
              <a:gd name="connsiteX6-343" fmla="*/ 1721434 w 1721649"/>
              <a:gd name="connsiteY6-344" fmla="*/ 1418112 h 1500006"/>
              <a:gd name="connsiteX7-345" fmla="*/ 1686522 w 1721649"/>
              <a:gd name="connsiteY7-346" fmla="*/ 1488592 h 1500006"/>
              <a:gd name="connsiteX8-347" fmla="*/ 1607936 w 1721649"/>
              <a:gd name="connsiteY8-348" fmla="*/ 1490685 h 1500006"/>
              <a:gd name="connsiteX9-349" fmla="*/ 38670 w 1721649"/>
              <a:gd name="connsiteY9-350" fmla="*/ 601817 h 1500006"/>
              <a:gd name="connsiteX10-351" fmla="*/ 26 w 1721649"/>
              <a:gd name="connsiteY10-352" fmla="*/ 533323 h 1500006"/>
              <a:gd name="connsiteX0-353" fmla="*/ 26 w 1721649"/>
              <a:gd name="connsiteY0-354" fmla="*/ 533323 h 1500006"/>
              <a:gd name="connsiteX1-355" fmla="*/ 42483 w 1721649"/>
              <a:gd name="connsiteY1-356" fmla="*/ 467160 h 1500006"/>
              <a:gd name="connsiteX2-357" fmla="*/ 973106 w 1721649"/>
              <a:gd name="connsiteY2-358" fmla="*/ 8056 h 1500006"/>
              <a:gd name="connsiteX3-359" fmla="*/ 1044405 w 1721649"/>
              <a:gd name="connsiteY3-360" fmla="*/ 10069 h 1500006"/>
              <a:gd name="connsiteX4-361" fmla="*/ 1598243 w 1721649"/>
              <a:gd name="connsiteY4-362" fmla="*/ 323776 h 1500006"/>
              <a:gd name="connsiteX5-363" fmla="*/ 1636674 w 1721649"/>
              <a:gd name="connsiteY5-364" fmla="*/ 383872 h 1500006"/>
              <a:gd name="connsiteX6-365" fmla="*/ 1721434 w 1721649"/>
              <a:gd name="connsiteY6-366" fmla="*/ 1418112 h 1500006"/>
              <a:gd name="connsiteX7-367" fmla="*/ 1686522 w 1721649"/>
              <a:gd name="connsiteY7-368" fmla="*/ 1488592 h 1500006"/>
              <a:gd name="connsiteX8-369" fmla="*/ 1607936 w 1721649"/>
              <a:gd name="connsiteY8-370" fmla="*/ 1490685 h 1500006"/>
              <a:gd name="connsiteX9-371" fmla="*/ 38670 w 1721649"/>
              <a:gd name="connsiteY9-372" fmla="*/ 601817 h 1500006"/>
              <a:gd name="connsiteX10-373" fmla="*/ 26 w 1721649"/>
              <a:gd name="connsiteY10-374" fmla="*/ 533323 h 1500006"/>
              <a:gd name="connsiteX0-375" fmla="*/ 26 w 1721649"/>
              <a:gd name="connsiteY0-376" fmla="*/ 533323 h 1500006"/>
              <a:gd name="connsiteX1-377" fmla="*/ 42483 w 1721649"/>
              <a:gd name="connsiteY1-378" fmla="*/ 467160 h 1500006"/>
              <a:gd name="connsiteX2-379" fmla="*/ 973106 w 1721649"/>
              <a:gd name="connsiteY2-380" fmla="*/ 8056 h 1500006"/>
              <a:gd name="connsiteX3-381" fmla="*/ 1044405 w 1721649"/>
              <a:gd name="connsiteY3-382" fmla="*/ 10069 h 1500006"/>
              <a:gd name="connsiteX4-383" fmla="*/ 1598243 w 1721649"/>
              <a:gd name="connsiteY4-384" fmla="*/ 323776 h 1500006"/>
              <a:gd name="connsiteX5-385" fmla="*/ 1636674 w 1721649"/>
              <a:gd name="connsiteY5-386" fmla="*/ 383872 h 1500006"/>
              <a:gd name="connsiteX6-387" fmla="*/ 1721434 w 1721649"/>
              <a:gd name="connsiteY6-388" fmla="*/ 1418112 h 1500006"/>
              <a:gd name="connsiteX7-389" fmla="*/ 1686522 w 1721649"/>
              <a:gd name="connsiteY7-390" fmla="*/ 1488592 h 1500006"/>
              <a:gd name="connsiteX8-391" fmla="*/ 1607936 w 1721649"/>
              <a:gd name="connsiteY8-392" fmla="*/ 1490685 h 1500006"/>
              <a:gd name="connsiteX9-393" fmla="*/ 38670 w 1721649"/>
              <a:gd name="connsiteY9-394" fmla="*/ 601817 h 1500006"/>
              <a:gd name="connsiteX10-395" fmla="*/ 26 w 1721649"/>
              <a:gd name="connsiteY10-396" fmla="*/ 533323 h 1500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721649" h="1500006">
                <a:moveTo>
                  <a:pt x="26" y="533323"/>
                </a:moveTo>
                <a:cubicBezTo>
                  <a:pt x="789" y="506604"/>
                  <a:pt x="18511" y="478986"/>
                  <a:pt x="42483" y="467160"/>
                </a:cubicBezTo>
                <a:cubicBezTo>
                  <a:pt x="42483" y="467160"/>
                  <a:pt x="973106" y="8056"/>
                  <a:pt x="973106" y="8056"/>
                </a:cubicBezTo>
                <a:cubicBezTo>
                  <a:pt x="996206" y="-3340"/>
                  <a:pt x="1021993" y="-2625"/>
                  <a:pt x="1044405" y="10069"/>
                </a:cubicBezTo>
                <a:cubicBezTo>
                  <a:pt x="1044405" y="10070"/>
                  <a:pt x="1598243" y="323777"/>
                  <a:pt x="1598243" y="323776"/>
                </a:cubicBezTo>
                <a:cubicBezTo>
                  <a:pt x="1620655" y="336471"/>
                  <a:pt x="1634570" y="358201"/>
                  <a:pt x="1636674" y="383872"/>
                </a:cubicBezTo>
                <a:cubicBezTo>
                  <a:pt x="1636674" y="383873"/>
                  <a:pt x="1721434" y="1418113"/>
                  <a:pt x="1721434" y="1418112"/>
                </a:cubicBezTo>
                <a:cubicBezTo>
                  <a:pt x="1723617" y="1444753"/>
                  <a:pt x="1709046" y="1474201"/>
                  <a:pt x="1686522" y="1488592"/>
                </a:cubicBezTo>
                <a:cubicBezTo>
                  <a:pt x="1663998" y="1502986"/>
                  <a:pt x="1631195" y="1503860"/>
                  <a:pt x="1607936" y="1490685"/>
                </a:cubicBezTo>
                <a:cubicBezTo>
                  <a:pt x="1607936" y="1490686"/>
                  <a:pt x="38670" y="601818"/>
                  <a:pt x="38670" y="601817"/>
                </a:cubicBezTo>
                <a:cubicBezTo>
                  <a:pt x="15411" y="588644"/>
                  <a:pt x="-736" y="560042"/>
                  <a:pt x="26" y="533323"/>
                </a:cubicBezTo>
                <a:close/>
              </a:path>
            </a:pathLst>
          </a:custGeom>
          <a:gradFill>
            <a:gsLst>
              <a:gs pos="75000">
                <a:schemeClr val="accent2">
                  <a:alpha val="100000"/>
                </a:schemeClr>
              </a:gs>
              <a:gs pos="0">
                <a:schemeClr val="accent2">
                  <a:lumMod val="60000"/>
                  <a:lumOff val="40000"/>
                  <a:alpha val="10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等腰三角形 27"/>
          <p:cNvSpPr/>
          <p:nvPr>
            <p:custDataLst>
              <p:tags r:id="rId10"/>
            </p:custDataLst>
          </p:nvPr>
        </p:nvSpPr>
        <p:spPr>
          <a:xfrm rot="9210463">
            <a:off x="5836076" y="1955767"/>
            <a:ext cx="621181" cy="537902"/>
          </a:xfrm>
          <a:prstGeom prst="triangle">
            <a:avLst>
              <a:gd name="adj" fmla="val 42509"/>
            </a:avLst>
          </a:prstGeom>
          <a:solidFill>
            <a:schemeClr val="accent2">
              <a:lumMod val="30000"/>
              <a:lumOff val="70000"/>
              <a:alpha val="40000"/>
            </a:schemeClr>
          </a:solidFill>
          <a:ln w="3175"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endParaRPr lang="zh-CN" altLang="en-US" sz="1000">
              <a:solidFill>
                <a:schemeClr val="accent2"/>
              </a:solidFill>
            </a:endParaRPr>
          </a:p>
        </p:txBody>
      </p:sp>
      <p:sp>
        <p:nvSpPr>
          <p:cNvPr id="18" name="任意多边形: 形状 40"/>
          <p:cNvSpPr/>
          <p:nvPr>
            <p:custDataLst>
              <p:tags r:id="rId11"/>
            </p:custDataLst>
          </p:nvPr>
        </p:nvSpPr>
        <p:spPr>
          <a:xfrm rot="14400000">
            <a:off x="4777443" y="4310542"/>
            <a:ext cx="1617215" cy="1409017"/>
          </a:xfrm>
          <a:custGeom>
            <a:avLst/>
            <a:gdLst>
              <a:gd name="connsiteX0" fmla="*/ 26 w 1721896"/>
              <a:gd name="connsiteY0" fmla="*/ 529544 h 1492186"/>
              <a:gd name="connsiteX1" fmla="*/ 42483 w 1721896"/>
              <a:gd name="connsiteY1" fmla="*/ 463381 h 1492186"/>
              <a:gd name="connsiteX2" fmla="*/ 973106 w 1721896"/>
              <a:gd name="connsiteY2" fmla="*/ 4277 h 1492186"/>
              <a:gd name="connsiteX3" fmla="*/ 1044405 w 1721896"/>
              <a:gd name="connsiteY3" fmla="*/ 6290 h 1492186"/>
              <a:gd name="connsiteX4" fmla="*/ 1598243 w 1721896"/>
              <a:gd name="connsiteY4" fmla="*/ 319997 h 1492186"/>
              <a:gd name="connsiteX5" fmla="*/ 1636674 w 1721896"/>
              <a:gd name="connsiteY5" fmla="*/ 380093 h 1492186"/>
              <a:gd name="connsiteX6" fmla="*/ 1721434 w 1721896"/>
              <a:gd name="connsiteY6" fmla="*/ 1414333 h 1492186"/>
              <a:gd name="connsiteX7" fmla="*/ 1686522 w 1721896"/>
              <a:gd name="connsiteY7" fmla="*/ 1484813 h 1492186"/>
              <a:gd name="connsiteX8" fmla="*/ 1607936 w 1721896"/>
              <a:gd name="connsiteY8" fmla="*/ 1486906 h 1492186"/>
              <a:gd name="connsiteX9" fmla="*/ 38670 w 1721896"/>
              <a:gd name="connsiteY9" fmla="*/ 598038 h 1492186"/>
              <a:gd name="connsiteX10" fmla="*/ 26 w 1721896"/>
              <a:gd name="connsiteY10" fmla="*/ 529544 h 1492186"/>
              <a:gd name="connsiteX0-1" fmla="*/ 26 w 1721896"/>
              <a:gd name="connsiteY0-2" fmla="*/ 529544 h 1492186"/>
              <a:gd name="connsiteX1-3" fmla="*/ 42483 w 1721896"/>
              <a:gd name="connsiteY1-4" fmla="*/ 463381 h 1492186"/>
              <a:gd name="connsiteX2-5" fmla="*/ 973106 w 1721896"/>
              <a:gd name="connsiteY2-6" fmla="*/ 4277 h 1492186"/>
              <a:gd name="connsiteX3-7" fmla="*/ 1044405 w 1721896"/>
              <a:gd name="connsiteY3-8" fmla="*/ 6290 h 1492186"/>
              <a:gd name="connsiteX4-9" fmla="*/ 1598243 w 1721896"/>
              <a:gd name="connsiteY4-10" fmla="*/ 319997 h 1492186"/>
              <a:gd name="connsiteX5-11" fmla="*/ 1636674 w 1721896"/>
              <a:gd name="connsiteY5-12" fmla="*/ 380093 h 1492186"/>
              <a:gd name="connsiteX6-13" fmla="*/ 1721434 w 1721896"/>
              <a:gd name="connsiteY6-14" fmla="*/ 1414333 h 1492186"/>
              <a:gd name="connsiteX7-15" fmla="*/ 1686522 w 1721896"/>
              <a:gd name="connsiteY7-16" fmla="*/ 1484813 h 1492186"/>
              <a:gd name="connsiteX8-17" fmla="*/ 1607936 w 1721896"/>
              <a:gd name="connsiteY8-18" fmla="*/ 1486906 h 1492186"/>
              <a:gd name="connsiteX9-19" fmla="*/ 38670 w 1721896"/>
              <a:gd name="connsiteY9-20" fmla="*/ 598038 h 1492186"/>
              <a:gd name="connsiteX10-21" fmla="*/ 26 w 1721896"/>
              <a:gd name="connsiteY10-22" fmla="*/ 529544 h 1492186"/>
              <a:gd name="connsiteX0-23" fmla="*/ 26 w 1721896"/>
              <a:gd name="connsiteY0-24" fmla="*/ 529544 h 1492186"/>
              <a:gd name="connsiteX1-25" fmla="*/ 42483 w 1721896"/>
              <a:gd name="connsiteY1-26" fmla="*/ 463381 h 1492186"/>
              <a:gd name="connsiteX2-27" fmla="*/ 973106 w 1721896"/>
              <a:gd name="connsiteY2-28" fmla="*/ 4277 h 1492186"/>
              <a:gd name="connsiteX3-29" fmla="*/ 1044405 w 1721896"/>
              <a:gd name="connsiteY3-30" fmla="*/ 6290 h 1492186"/>
              <a:gd name="connsiteX4-31" fmla="*/ 1598243 w 1721896"/>
              <a:gd name="connsiteY4-32" fmla="*/ 319997 h 1492186"/>
              <a:gd name="connsiteX5-33" fmla="*/ 1636674 w 1721896"/>
              <a:gd name="connsiteY5-34" fmla="*/ 380093 h 1492186"/>
              <a:gd name="connsiteX6-35" fmla="*/ 1721434 w 1721896"/>
              <a:gd name="connsiteY6-36" fmla="*/ 1414333 h 1492186"/>
              <a:gd name="connsiteX7-37" fmla="*/ 1686522 w 1721896"/>
              <a:gd name="connsiteY7-38" fmla="*/ 1484813 h 1492186"/>
              <a:gd name="connsiteX8-39" fmla="*/ 1607936 w 1721896"/>
              <a:gd name="connsiteY8-40" fmla="*/ 1486906 h 1492186"/>
              <a:gd name="connsiteX9-41" fmla="*/ 38670 w 1721896"/>
              <a:gd name="connsiteY9-42" fmla="*/ 598038 h 1492186"/>
              <a:gd name="connsiteX10-43" fmla="*/ 26 w 1721896"/>
              <a:gd name="connsiteY10-44" fmla="*/ 529544 h 1492186"/>
              <a:gd name="connsiteX0-45" fmla="*/ 26 w 1721896"/>
              <a:gd name="connsiteY0-46" fmla="*/ 529544 h 1492186"/>
              <a:gd name="connsiteX1-47" fmla="*/ 42483 w 1721896"/>
              <a:gd name="connsiteY1-48" fmla="*/ 463381 h 1492186"/>
              <a:gd name="connsiteX2-49" fmla="*/ 973106 w 1721896"/>
              <a:gd name="connsiteY2-50" fmla="*/ 4277 h 1492186"/>
              <a:gd name="connsiteX3-51" fmla="*/ 1044405 w 1721896"/>
              <a:gd name="connsiteY3-52" fmla="*/ 6290 h 1492186"/>
              <a:gd name="connsiteX4-53" fmla="*/ 1598243 w 1721896"/>
              <a:gd name="connsiteY4-54" fmla="*/ 319997 h 1492186"/>
              <a:gd name="connsiteX5-55" fmla="*/ 1636674 w 1721896"/>
              <a:gd name="connsiteY5-56" fmla="*/ 380093 h 1492186"/>
              <a:gd name="connsiteX6-57" fmla="*/ 1721434 w 1721896"/>
              <a:gd name="connsiteY6-58" fmla="*/ 1414333 h 1492186"/>
              <a:gd name="connsiteX7-59" fmla="*/ 1686522 w 1721896"/>
              <a:gd name="connsiteY7-60" fmla="*/ 1484813 h 1492186"/>
              <a:gd name="connsiteX8-61" fmla="*/ 1607936 w 1721896"/>
              <a:gd name="connsiteY8-62" fmla="*/ 1486906 h 1492186"/>
              <a:gd name="connsiteX9-63" fmla="*/ 38670 w 1721896"/>
              <a:gd name="connsiteY9-64" fmla="*/ 598038 h 1492186"/>
              <a:gd name="connsiteX10-65" fmla="*/ 26 w 1721896"/>
              <a:gd name="connsiteY10-66" fmla="*/ 529544 h 1492186"/>
              <a:gd name="connsiteX0-67" fmla="*/ 26 w 1721896"/>
              <a:gd name="connsiteY0-68" fmla="*/ 529857 h 1492499"/>
              <a:gd name="connsiteX1-69" fmla="*/ 42483 w 1721896"/>
              <a:gd name="connsiteY1-70" fmla="*/ 463694 h 1492499"/>
              <a:gd name="connsiteX2-71" fmla="*/ 973106 w 1721896"/>
              <a:gd name="connsiteY2-72" fmla="*/ 4590 h 1492499"/>
              <a:gd name="connsiteX3-73" fmla="*/ 1044405 w 1721896"/>
              <a:gd name="connsiteY3-74" fmla="*/ 6603 h 1492499"/>
              <a:gd name="connsiteX4-75" fmla="*/ 1598243 w 1721896"/>
              <a:gd name="connsiteY4-76" fmla="*/ 320310 h 1492499"/>
              <a:gd name="connsiteX5-77" fmla="*/ 1636674 w 1721896"/>
              <a:gd name="connsiteY5-78" fmla="*/ 380406 h 1492499"/>
              <a:gd name="connsiteX6-79" fmla="*/ 1721434 w 1721896"/>
              <a:gd name="connsiteY6-80" fmla="*/ 1414646 h 1492499"/>
              <a:gd name="connsiteX7-81" fmla="*/ 1686522 w 1721896"/>
              <a:gd name="connsiteY7-82" fmla="*/ 1485126 h 1492499"/>
              <a:gd name="connsiteX8-83" fmla="*/ 1607936 w 1721896"/>
              <a:gd name="connsiteY8-84" fmla="*/ 1487219 h 1492499"/>
              <a:gd name="connsiteX9-85" fmla="*/ 38670 w 1721896"/>
              <a:gd name="connsiteY9-86" fmla="*/ 598351 h 1492499"/>
              <a:gd name="connsiteX10-87" fmla="*/ 26 w 1721896"/>
              <a:gd name="connsiteY10-88" fmla="*/ 529857 h 1492499"/>
              <a:gd name="connsiteX0-89" fmla="*/ 26 w 1721896"/>
              <a:gd name="connsiteY0-90" fmla="*/ 533323 h 1495965"/>
              <a:gd name="connsiteX1-91" fmla="*/ 42483 w 1721896"/>
              <a:gd name="connsiteY1-92" fmla="*/ 467160 h 1495965"/>
              <a:gd name="connsiteX2-93" fmla="*/ 973106 w 1721896"/>
              <a:gd name="connsiteY2-94" fmla="*/ 8056 h 1495965"/>
              <a:gd name="connsiteX3-95" fmla="*/ 1044405 w 1721896"/>
              <a:gd name="connsiteY3-96" fmla="*/ 10069 h 1495965"/>
              <a:gd name="connsiteX4-97" fmla="*/ 1598243 w 1721896"/>
              <a:gd name="connsiteY4-98" fmla="*/ 323776 h 1495965"/>
              <a:gd name="connsiteX5-99" fmla="*/ 1636674 w 1721896"/>
              <a:gd name="connsiteY5-100" fmla="*/ 383872 h 1495965"/>
              <a:gd name="connsiteX6-101" fmla="*/ 1721434 w 1721896"/>
              <a:gd name="connsiteY6-102" fmla="*/ 1418112 h 1495965"/>
              <a:gd name="connsiteX7-103" fmla="*/ 1686522 w 1721896"/>
              <a:gd name="connsiteY7-104" fmla="*/ 1488592 h 1495965"/>
              <a:gd name="connsiteX8-105" fmla="*/ 1607936 w 1721896"/>
              <a:gd name="connsiteY8-106" fmla="*/ 1490685 h 1495965"/>
              <a:gd name="connsiteX9-107" fmla="*/ 38670 w 1721896"/>
              <a:gd name="connsiteY9-108" fmla="*/ 601817 h 1495965"/>
              <a:gd name="connsiteX10-109" fmla="*/ 26 w 1721896"/>
              <a:gd name="connsiteY10-110" fmla="*/ 533323 h 1495965"/>
              <a:gd name="connsiteX0-111" fmla="*/ 26 w 1721896"/>
              <a:gd name="connsiteY0-112" fmla="*/ 533323 h 1495965"/>
              <a:gd name="connsiteX1-113" fmla="*/ 42483 w 1721896"/>
              <a:gd name="connsiteY1-114" fmla="*/ 467160 h 1495965"/>
              <a:gd name="connsiteX2-115" fmla="*/ 973106 w 1721896"/>
              <a:gd name="connsiteY2-116" fmla="*/ 8056 h 1495965"/>
              <a:gd name="connsiteX3-117" fmla="*/ 1044405 w 1721896"/>
              <a:gd name="connsiteY3-118" fmla="*/ 10069 h 1495965"/>
              <a:gd name="connsiteX4-119" fmla="*/ 1598243 w 1721896"/>
              <a:gd name="connsiteY4-120" fmla="*/ 323776 h 1495965"/>
              <a:gd name="connsiteX5-121" fmla="*/ 1636674 w 1721896"/>
              <a:gd name="connsiteY5-122" fmla="*/ 383872 h 1495965"/>
              <a:gd name="connsiteX6-123" fmla="*/ 1721434 w 1721896"/>
              <a:gd name="connsiteY6-124" fmla="*/ 1418112 h 1495965"/>
              <a:gd name="connsiteX7-125" fmla="*/ 1686522 w 1721896"/>
              <a:gd name="connsiteY7-126" fmla="*/ 1488592 h 1495965"/>
              <a:gd name="connsiteX8-127" fmla="*/ 1607936 w 1721896"/>
              <a:gd name="connsiteY8-128" fmla="*/ 1490685 h 1495965"/>
              <a:gd name="connsiteX9-129" fmla="*/ 38670 w 1721896"/>
              <a:gd name="connsiteY9-130" fmla="*/ 601817 h 1495965"/>
              <a:gd name="connsiteX10-131" fmla="*/ 26 w 1721896"/>
              <a:gd name="connsiteY10-132" fmla="*/ 533323 h 1495965"/>
              <a:gd name="connsiteX0-133" fmla="*/ 26 w 1721896"/>
              <a:gd name="connsiteY0-134" fmla="*/ 533323 h 1495965"/>
              <a:gd name="connsiteX1-135" fmla="*/ 42483 w 1721896"/>
              <a:gd name="connsiteY1-136" fmla="*/ 467160 h 1495965"/>
              <a:gd name="connsiteX2-137" fmla="*/ 973106 w 1721896"/>
              <a:gd name="connsiteY2-138" fmla="*/ 8056 h 1495965"/>
              <a:gd name="connsiteX3-139" fmla="*/ 1044405 w 1721896"/>
              <a:gd name="connsiteY3-140" fmla="*/ 10069 h 1495965"/>
              <a:gd name="connsiteX4-141" fmla="*/ 1598243 w 1721896"/>
              <a:gd name="connsiteY4-142" fmla="*/ 323776 h 1495965"/>
              <a:gd name="connsiteX5-143" fmla="*/ 1636674 w 1721896"/>
              <a:gd name="connsiteY5-144" fmla="*/ 383872 h 1495965"/>
              <a:gd name="connsiteX6-145" fmla="*/ 1721434 w 1721896"/>
              <a:gd name="connsiteY6-146" fmla="*/ 1418112 h 1495965"/>
              <a:gd name="connsiteX7-147" fmla="*/ 1686522 w 1721896"/>
              <a:gd name="connsiteY7-148" fmla="*/ 1488592 h 1495965"/>
              <a:gd name="connsiteX8-149" fmla="*/ 1607936 w 1721896"/>
              <a:gd name="connsiteY8-150" fmla="*/ 1490685 h 1495965"/>
              <a:gd name="connsiteX9-151" fmla="*/ 38670 w 1721896"/>
              <a:gd name="connsiteY9-152" fmla="*/ 601817 h 1495965"/>
              <a:gd name="connsiteX10-153" fmla="*/ 26 w 1721896"/>
              <a:gd name="connsiteY10-154" fmla="*/ 533323 h 1495965"/>
              <a:gd name="connsiteX0-155" fmla="*/ 26 w 1721896"/>
              <a:gd name="connsiteY0-156" fmla="*/ 533323 h 1495965"/>
              <a:gd name="connsiteX1-157" fmla="*/ 42483 w 1721896"/>
              <a:gd name="connsiteY1-158" fmla="*/ 467160 h 1495965"/>
              <a:gd name="connsiteX2-159" fmla="*/ 973106 w 1721896"/>
              <a:gd name="connsiteY2-160" fmla="*/ 8056 h 1495965"/>
              <a:gd name="connsiteX3-161" fmla="*/ 1044405 w 1721896"/>
              <a:gd name="connsiteY3-162" fmla="*/ 10069 h 1495965"/>
              <a:gd name="connsiteX4-163" fmla="*/ 1598243 w 1721896"/>
              <a:gd name="connsiteY4-164" fmla="*/ 323776 h 1495965"/>
              <a:gd name="connsiteX5-165" fmla="*/ 1636674 w 1721896"/>
              <a:gd name="connsiteY5-166" fmla="*/ 383872 h 1495965"/>
              <a:gd name="connsiteX6-167" fmla="*/ 1721434 w 1721896"/>
              <a:gd name="connsiteY6-168" fmla="*/ 1418112 h 1495965"/>
              <a:gd name="connsiteX7-169" fmla="*/ 1686522 w 1721896"/>
              <a:gd name="connsiteY7-170" fmla="*/ 1488592 h 1495965"/>
              <a:gd name="connsiteX8-171" fmla="*/ 1607936 w 1721896"/>
              <a:gd name="connsiteY8-172" fmla="*/ 1490685 h 1495965"/>
              <a:gd name="connsiteX9-173" fmla="*/ 38670 w 1721896"/>
              <a:gd name="connsiteY9-174" fmla="*/ 601817 h 1495965"/>
              <a:gd name="connsiteX10-175" fmla="*/ 26 w 1721896"/>
              <a:gd name="connsiteY10-176" fmla="*/ 533323 h 1495965"/>
              <a:gd name="connsiteX0-177" fmla="*/ 26 w 1721896"/>
              <a:gd name="connsiteY0-178" fmla="*/ 533323 h 1495965"/>
              <a:gd name="connsiteX1-179" fmla="*/ 42483 w 1721896"/>
              <a:gd name="connsiteY1-180" fmla="*/ 467160 h 1495965"/>
              <a:gd name="connsiteX2-181" fmla="*/ 973106 w 1721896"/>
              <a:gd name="connsiteY2-182" fmla="*/ 8056 h 1495965"/>
              <a:gd name="connsiteX3-183" fmla="*/ 1044405 w 1721896"/>
              <a:gd name="connsiteY3-184" fmla="*/ 10069 h 1495965"/>
              <a:gd name="connsiteX4-185" fmla="*/ 1598243 w 1721896"/>
              <a:gd name="connsiteY4-186" fmla="*/ 323776 h 1495965"/>
              <a:gd name="connsiteX5-187" fmla="*/ 1636674 w 1721896"/>
              <a:gd name="connsiteY5-188" fmla="*/ 383872 h 1495965"/>
              <a:gd name="connsiteX6-189" fmla="*/ 1721434 w 1721896"/>
              <a:gd name="connsiteY6-190" fmla="*/ 1418112 h 1495965"/>
              <a:gd name="connsiteX7-191" fmla="*/ 1686522 w 1721896"/>
              <a:gd name="connsiteY7-192" fmla="*/ 1488592 h 1495965"/>
              <a:gd name="connsiteX8-193" fmla="*/ 1607936 w 1721896"/>
              <a:gd name="connsiteY8-194" fmla="*/ 1490685 h 1495965"/>
              <a:gd name="connsiteX9-195" fmla="*/ 38670 w 1721896"/>
              <a:gd name="connsiteY9-196" fmla="*/ 601817 h 1495965"/>
              <a:gd name="connsiteX10-197" fmla="*/ 26 w 1721896"/>
              <a:gd name="connsiteY10-198" fmla="*/ 533323 h 1495965"/>
              <a:gd name="connsiteX0-199" fmla="*/ 26 w 1721474"/>
              <a:gd name="connsiteY0-200" fmla="*/ 533323 h 1495965"/>
              <a:gd name="connsiteX1-201" fmla="*/ 42483 w 1721474"/>
              <a:gd name="connsiteY1-202" fmla="*/ 467160 h 1495965"/>
              <a:gd name="connsiteX2-203" fmla="*/ 973106 w 1721474"/>
              <a:gd name="connsiteY2-204" fmla="*/ 8056 h 1495965"/>
              <a:gd name="connsiteX3-205" fmla="*/ 1044405 w 1721474"/>
              <a:gd name="connsiteY3-206" fmla="*/ 10069 h 1495965"/>
              <a:gd name="connsiteX4-207" fmla="*/ 1598243 w 1721474"/>
              <a:gd name="connsiteY4-208" fmla="*/ 323776 h 1495965"/>
              <a:gd name="connsiteX5-209" fmla="*/ 1636674 w 1721474"/>
              <a:gd name="connsiteY5-210" fmla="*/ 383872 h 1495965"/>
              <a:gd name="connsiteX6-211" fmla="*/ 1721434 w 1721474"/>
              <a:gd name="connsiteY6-212" fmla="*/ 1418112 h 1495965"/>
              <a:gd name="connsiteX7-213" fmla="*/ 1686522 w 1721474"/>
              <a:gd name="connsiteY7-214" fmla="*/ 1488592 h 1495965"/>
              <a:gd name="connsiteX8-215" fmla="*/ 1607936 w 1721474"/>
              <a:gd name="connsiteY8-216" fmla="*/ 1490685 h 1495965"/>
              <a:gd name="connsiteX9-217" fmla="*/ 38670 w 1721474"/>
              <a:gd name="connsiteY9-218" fmla="*/ 601817 h 1495965"/>
              <a:gd name="connsiteX10-219" fmla="*/ 26 w 1721474"/>
              <a:gd name="connsiteY10-220" fmla="*/ 533323 h 1495965"/>
              <a:gd name="connsiteX0-221" fmla="*/ 26 w 1721434"/>
              <a:gd name="connsiteY0-222" fmla="*/ 533323 h 1495965"/>
              <a:gd name="connsiteX1-223" fmla="*/ 42483 w 1721434"/>
              <a:gd name="connsiteY1-224" fmla="*/ 467160 h 1495965"/>
              <a:gd name="connsiteX2-225" fmla="*/ 973106 w 1721434"/>
              <a:gd name="connsiteY2-226" fmla="*/ 8056 h 1495965"/>
              <a:gd name="connsiteX3-227" fmla="*/ 1044405 w 1721434"/>
              <a:gd name="connsiteY3-228" fmla="*/ 10069 h 1495965"/>
              <a:gd name="connsiteX4-229" fmla="*/ 1598243 w 1721434"/>
              <a:gd name="connsiteY4-230" fmla="*/ 323776 h 1495965"/>
              <a:gd name="connsiteX5-231" fmla="*/ 1636674 w 1721434"/>
              <a:gd name="connsiteY5-232" fmla="*/ 383872 h 1495965"/>
              <a:gd name="connsiteX6-233" fmla="*/ 1721434 w 1721434"/>
              <a:gd name="connsiteY6-234" fmla="*/ 1418112 h 1495965"/>
              <a:gd name="connsiteX7-235" fmla="*/ 1686522 w 1721434"/>
              <a:gd name="connsiteY7-236" fmla="*/ 1488592 h 1495965"/>
              <a:gd name="connsiteX8-237" fmla="*/ 1607936 w 1721434"/>
              <a:gd name="connsiteY8-238" fmla="*/ 1490685 h 1495965"/>
              <a:gd name="connsiteX9-239" fmla="*/ 38670 w 1721434"/>
              <a:gd name="connsiteY9-240" fmla="*/ 601817 h 1495965"/>
              <a:gd name="connsiteX10-241" fmla="*/ 26 w 1721434"/>
              <a:gd name="connsiteY10-242" fmla="*/ 533323 h 1495965"/>
              <a:gd name="connsiteX0-243" fmla="*/ 26 w 1721492"/>
              <a:gd name="connsiteY0-244" fmla="*/ 533323 h 1495965"/>
              <a:gd name="connsiteX1-245" fmla="*/ 42483 w 1721492"/>
              <a:gd name="connsiteY1-246" fmla="*/ 467160 h 1495965"/>
              <a:gd name="connsiteX2-247" fmla="*/ 973106 w 1721492"/>
              <a:gd name="connsiteY2-248" fmla="*/ 8056 h 1495965"/>
              <a:gd name="connsiteX3-249" fmla="*/ 1044405 w 1721492"/>
              <a:gd name="connsiteY3-250" fmla="*/ 10069 h 1495965"/>
              <a:gd name="connsiteX4-251" fmla="*/ 1598243 w 1721492"/>
              <a:gd name="connsiteY4-252" fmla="*/ 323776 h 1495965"/>
              <a:gd name="connsiteX5-253" fmla="*/ 1636674 w 1721492"/>
              <a:gd name="connsiteY5-254" fmla="*/ 383872 h 1495965"/>
              <a:gd name="connsiteX6-255" fmla="*/ 1721434 w 1721492"/>
              <a:gd name="connsiteY6-256" fmla="*/ 1418112 h 1495965"/>
              <a:gd name="connsiteX7-257" fmla="*/ 1686522 w 1721492"/>
              <a:gd name="connsiteY7-258" fmla="*/ 1488592 h 1495965"/>
              <a:gd name="connsiteX8-259" fmla="*/ 1607936 w 1721492"/>
              <a:gd name="connsiteY8-260" fmla="*/ 1490685 h 1495965"/>
              <a:gd name="connsiteX9-261" fmla="*/ 38670 w 1721492"/>
              <a:gd name="connsiteY9-262" fmla="*/ 601817 h 1495965"/>
              <a:gd name="connsiteX10-263" fmla="*/ 26 w 1721492"/>
              <a:gd name="connsiteY10-264" fmla="*/ 533323 h 1495965"/>
              <a:gd name="connsiteX0-265" fmla="*/ 26 w 1721649"/>
              <a:gd name="connsiteY0-266" fmla="*/ 533323 h 1495965"/>
              <a:gd name="connsiteX1-267" fmla="*/ 42483 w 1721649"/>
              <a:gd name="connsiteY1-268" fmla="*/ 467160 h 1495965"/>
              <a:gd name="connsiteX2-269" fmla="*/ 973106 w 1721649"/>
              <a:gd name="connsiteY2-270" fmla="*/ 8056 h 1495965"/>
              <a:gd name="connsiteX3-271" fmla="*/ 1044405 w 1721649"/>
              <a:gd name="connsiteY3-272" fmla="*/ 10069 h 1495965"/>
              <a:gd name="connsiteX4-273" fmla="*/ 1598243 w 1721649"/>
              <a:gd name="connsiteY4-274" fmla="*/ 323776 h 1495965"/>
              <a:gd name="connsiteX5-275" fmla="*/ 1636674 w 1721649"/>
              <a:gd name="connsiteY5-276" fmla="*/ 383872 h 1495965"/>
              <a:gd name="connsiteX6-277" fmla="*/ 1721434 w 1721649"/>
              <a:gd name="connsiteY6-278" fmla="*/ 1418112 h 1495965"/>
              <a:gd name="connsiteX7-279" fmla="*/ 1686522 w 1721649"/>
              <a:gd name="connsiteY7-280" fmla="*/ 1488592 h 1495965"/>
              <a:gd name="connsiteX8-281" fmla="*/ 1607936 w 1721649"/>
              <a:gd name="connsiteY8-282" fmla="*/ 1490685 h 1495965"/>
              <a:gd name="connsiteX9-283" fmla="*/ 38670 w 1721649"/>
              <a:gd name="connsiteY9-284" fmla="*/ 601817 h 1495965"/>
              <a:gd name="connsiteX10-285" fmla="*/ 26 w 1721649"/>
              <a:gd name="connsiteY10-286" fmla="*/ 533323 h 1495965"/>
              <a:gd name="connsiteX0-287" fmla="*/ 26 w 1721649"/>
              <a:gd name="connsiteY0-288" fmla="*/ 533323 h 1495580"/>
              <a:gd name="connsiteX1-289" fmla="*/ 42483 w 1721649"/>
              <a:gd name="connsiteY1-290" fmla="*/ 467160 h 1495580"/>
              <a:gd name="connsiteX2-291" fmla="*/ 973106 w 1721649"/>
              <a:gd name="connsiteY2-292" fmla="*/ 8056 h 1495580"/>
              <a:gd name="connsiteX3-293" fmla="*/ 1044405 w 1721649"/>
              <a:gd name="connsiteY3-294" fmla="*/ 10069 h 1495580"/>
              <a:gd name="connsiteX4-295" fmla="*/ 1598243 w 1721649"/>
              <a:gd name="connsiteY4-296" fmla="*/ 323776 h 1495580"/>
              <a:gd name="connsiteX5-297" fmla="*/ 1636674 w 1721649"/>
              <a:gd name="connsiteY5-298" fmla="*/ 383872 h 1495580"/>
              <a:gd name="connsiteX6-299" fmla="*/ 1721434 w 1721649"/>
              <a:gd name="connsiteY6-300" fmla="*/ 1418112 h 1495580"/>
              <a:gd name="connsiteX7-301" fmla="*/ 1686522 w 1721649"/>
              <a:gd name="connsiteY7-302" fmla="*/ 1488592 h 1495580"/>
              <a:gd name="connsiteX8-303" fmla="*/ 1607936 w 1721649"/>
              <a:gd name="connsiteY8-304" fmla="*/ 1490685 h 1495580"/>
              <a:gd name="connsiteX9-305" fmla="*/ 38670 w 1721649"/>
              <a:gd name="connsiteY9-306" fmla="*/ 601817 h 1495580"/>
              <a:gd name="connsiteX10-307" fmla="*/ 26 w 1721649"/>
              <a:gd name="connsiteY10-308" fmla="*/ 533323 h 1495580"/>
              <a:gd name="connsiteX0-309" fmla="*/ 26 w 1721649"/>
              <a:gd name="connsiteY0-310" fmla="*/ 533323 h 1500006"/>
              <a:gd name="connsiteX1-311" fmla="*/ 42483 w 1721649"/>
              <a:gd name="connsiteY1-312" fmla="*/ 467160 h 1500006"/>
              <a:gd name="connsiteX2-313" fmla="*/ 973106 w 1721649"/>
              <a:gd name="connsiteY2-314" fmla="*/ 8056 h 1500006"/>
              <a:gd name="connsiteX3-315" fmla="*/ 1044405 w 1721649"/>
              <a:gd name="connsiteY3-316" fmla="*/ 10069 h 1500006"/>
              <a:gd name="connsiteX4-317" fmla="*/ 1598243 w 1721649"/>
              <a:gd name="connsiteY4-318" fmla="*/ 323776 h 1500006"/>
              <a:gd name="connsiteX5-319" fmla="*/ 1636674 w 1721649"/>
              <a:gd name="connsiteY5-320" fmla="*/ 383872 h 1500006"/>
              <a:gd name="connsiteX6-321" fmla="*/ 1721434 w 1721649"/>
              <a:gd name="connsiteY6-322" fmla="*/ 1418112 h 1500006"/>
              <a:gd name="connsiteX7-323" fmla="*/ 1686522 w 1721649"/>
              <a:gd name="connsiteY7-324" fmla="*/ 1488592 h 1500006"/>
              <a:gd name="connsiteX8-325" fmla="*/ 1607936 w 1721649"/>
              <a:gd name="connsiteY8-326" fmla="*/ 1490685 h 1500006"/>
              <a:gd name="connsiteX9-327" fmla="*/ 38670 w 1721649"/>
              <a:gd name="connsiteY9-328" fmla="*/ 601817 h 1500006"/>
              <a:gd name="connsiteX10-329" fmla="*/ 26 w 1721649"/>
              <a:gd name="connsiteY10-330" fmla="*/ 533323 h 1500006"/>
              <a:gd name="connsiteX0-331" fmla="*/ 26 w 1721649"/>
              <a:gd name="connsiteY0-332" fmla="*/ 533323 h 1500006"/>
              <a:gd name="connsiteX1-333" fmla="*/ 42483 w 1721649"/>
              <a:gd name="connsiteY1-334" fmla="*/ 467160 h 1500006"/>
              <a:gd name="connsiteX2-335" fmla="*/ 973106 w 1721649"/>
              <a:gd name="connsiteY2-336" fmla="*/ 8056 h 1500006"/>
              <a:gd name="connsiteX3-337" fmla="*/ 1044405 w 1721649"/>
              <a:gd name="connsiteY3-338" fmla="*/ 10069 h 1500006"/>
              <a:gd name="connsiteX4-339" fmla="*/ 1598243 w 1721649"/>
              <a:gd name="connsiteY4-340" fmla="*/ 323776 h 1500006"/>
              <a:gd name="connsiteX5-341" fmla="*/ 1636674 w 1721649"/>
              <a:gd name="connsiteY5-342" fmla="*/ 383872 h 1500006"/>
              <a:gd name="connsiteX6-343" fmla="*/ 1721434 w 1721649"/>
              <a:gd name="connsiteY6-344" fmla="*/ 1418112 h 1500006"/>
              <a:gd name="connsiteX7-345" fmla="*/ 1686522 w 1721649"/>
              <a:gd name="connsiteY7-346" fmla="*/ 1488592 h 1500006"/>
              <a:gd name="connsiteX8-347" fmla="*/ 1607936 w 1721649"/>
              <a:gd name="connsiteY8-348" fmla="*/ 1490685 h 1500006"/>
              <a:gd name="connsiteX9-349" fmla="*/ 38670 w 1721649"/>
              <a:gd name="connsiteY9-350" fmla="*/ 601817 h 1500006"/>
              <a:gd name="connsiteX10-351" fmla="*/ 26 w 1721649"/>
              <a:gd name="connsiteY10-352" fmla="*/ 533323 h 1500006"/>
              <a:gd name="connsiteX0-353" fmla="*/ 26 w 1721649"/>
              <a:gd name="connsiteY0-354" fmla="*/ 533323 h 1500006"/>
              <a:gd name="connsiteX1-355" fmla="*/ 42483 w 1721649"/>
              <a:gd name="connsiteY1-356" fmla="*/ 467160 h 1500006"/>
              <a:gd name="connsiteX2-357" fmla="*/ 973106 w 1721649"/>
              <a:gd name="connsiteY2-358" fmla="*/ 8056 h 1500006"/>
              <a:gd name="connsiteX3-359" fmla="*/ 1044405 w 1721649"/>
              <a:gd name="connsiteY3-360" fmla="*/ 10069 h 1500006"/>
              <a:gd name="connsiteX4-361" fmla="*/ 1598243 w 1721649"/>
              <a:gd name="connsiteY4-362" fmla="*/ 323776 h 1500006"/>
              <a:gd name="connsiteX5-363" fmla="*/ 1636674 w 1721649"/>
              <a:gd name="connsiteY5-364" fmla="*/ 383872 h 1500006"/>
              <a:gd name="connsiteX6-365" fmla="*/ 1721434 w 1721649"/>
              <a:gd name="connsiteY6-366" fmla="*/ 1418112 h 1500006"/>
              <a:gd name="connsiteX7-367" fmla="*/ 1686522 w 1721649"/>
              <a:gd name="connsiteY7-368" fmla="*/ 1488592 h 1500006"/>
              <a:gd name="connsiteX8-369" fmla="*/ 1607936 w 1721649"/>
              <a:gd name="connsiteY8-370" fmla="*/ 1490685 h 1500006"/>
              <a:gd name="connsiteX9-371" fmla="*/ 38670 w 1721649"/>
              <a:gd name="connsiteY9-372" fmla="*/ 601817 h 1500006"/>
              <a:gd name="connsiteX10-373" fmla="*/ 26 w 1721649"/>
              <a:gd name="connsiteY10-374" fmla="*/ 533323 h 1500006"/>
              <a:gd name="connsiteX0-375" fmla="*/ 26 w 1721649"/>
              <a:gd name="connsiteY0-376" fmla="*/ 533323 h 1500006"/>
              <a:gd name="connsiteX1-377" fmla="*/ 42483 w 1721649"/>
              <a:gd name="connsiteY1-378" fmla="*/ 467160 h 1500006"/>
              <a:gd name="connsiteX2-379" fmla="*/ 973106 w 1721649"/>
              <a:gd name="connsiteY2-380" fmla="*/ 8056 h 1500006"/>
              <a:gd name="connsiteX3-381" fmla="*/ 1044405 w 1721649"/>
              <a:gd name="connsiteY3-382" fmla="*/ 10069 h 1500006"/>
              <a:gd name="connsiteX4-383" fmla="*/ 1598243 w 1721649"/>
              <a:gd name="connsiteY4-384" fmla="*/ 323776 h 1500006"/>
              <a:gd name="connsiteX5-385" fmla="*/ 1636674 w 1721649"/>
              <a:gd name="connsiteY5-386" fmla="*/ 383872 h 1500006"/>
              <a:gd name="connsiteX6-387" fmla="*/ 1721434 w 1721649"/>
              <a:gd name="connsiteY6-388" fmla="*/ 1418112 h 1500006"/>
              <a:gd name="connsiteX7-389" fmla="*/ 1686522 w 1721649"/>
              <a:gd name="connsiteY7-390" fmla="*/ 1488592 h 1500006"/>
              <a:gd name="connsiteX8-391" fmla="*/ 1607936 w 1721649"/>
              <a:gd name="connsiteY8-392" fmla="*/ 1490685 h 1500006"/>
              <a:gd name="connsiteX9-393" fmla="*/ 38670 w 1721649"/>
              <a:gd name="connsiteY9-394" fmla="*/ 601817 h 1500006"/>
              <a:gd name="connsiteX10-395" fmla="*/ 26 w 1721649"/>
              <a:gd name="connsiteY10-396" fmla="*/ 533323 h 1500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721649" h="1500006">
                <a:moveTo>
                  <a:pt x="26" y="533323"/>
                </a:moveTo>
                <a:cubicBezTo>
                  <a:pt x="789" y="506604"/>
                  <a:pt x="18511" y="478986"/>
                  <a:pt x="42483" y="467160"/>
                </a:cubicBezTo>
                <a:cubicBezTo>
                  <a:pt x="42483" y="467160"/>
                  <a:pt x="973106" y="8056"/>
                  <a:pt x="973106" y="8056"/>
                </a:cubicBezTo>
                <a:cubicBezTo>
                  <a:pt x="996206" y="-3340"/>
                  <a:pt x="1021993" y="-2625"/>
                  <a:pt x="1044405" y="10069"/>
                </a:cubicBezTo>
                <a:cubicBezTo>
                  <a:pt x="1044405" y="10070"/>
                  <a:pt x="1598243" y="323777"/>
                  <a:pt x="1598243" y="323776"/>
                </a:cubicBezTo>
                <a:cubicBezTo>
                  <a:pt x="1620655" y="336471"/>
                  <a:pt x="1634570" y="358201"/>
                  <a:pt x="1636674" y="383872"/>
                </a:cubicBezTo>
                <a:cubicBezTo>
                  <a:pt x="1636674" y="383873"/>
                  <a:pt x="1721434" y="1418113"/>
                  <a:pt x="1721434" y="1418112"/>
                </a:cubicBezTo>
                <a:cubicBezTo>
                  <a:pt x="1723617" y="1444753"/>
                  <a:pt x="1709046" y="1474201"/>
                  <a:pt x="1686522" y="1488592"/>
                </a:cubicBezTo>
                <a:cubicBezTo>
                  <a:pt x="1663998" y="1502986"/>
                  <a:pt x="1631195" y="1503860"/>
                  <a:pt x="1607936" y="1490685"/>
                </a:cubicBezTo>
                <a:cubicBezTo>
                  <a:pt x="1607936" y="1490686"/>
                  <a:pt x="38670" y="601818"/>
                  <a:pt x="38670" y="601817"/>
                </a:cubicBezTo>
                <a:cubicBezTo>
                  <a:pt x="15411" y="588644"/>
                  <a:pt x="-736" y="560042"/>
                  <a:pt x="26" y="533323"/>
                </a:cubicBezTo>
                <a:close/>
              </a:path>
            </a:pathLst>
          </a:custGeom>
          <a:gradFill>
            <a:gsLst>
              <a:gs pos="75000">
                <a:schemeClr val="accent4">
                  <a:alpha val="100000"/>
                </a:schemeClr>
              </a:gs>
              <a:gs pos="0">
                <a:schemeClr val="accent4">
                  <a:lumMod val="60000"/>
                  <a:lumOff val="40000"/>
                  <a:alpha val="10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等腰三角形 41"/>
          <p:cNvSpPr/>
          <p:nvPr>
            <p:custDataLst>
              <p:tags r:id="rId12"/>
            </p:custDataLst>
          </p:nvPr>
        </p:nvSpPr>
        <p:spPr>
          <a:xfrm rot="20010463">
            <a:off x="5753519" y="5075780"/>
            <a:ext cx="621181" cy="537902"/>
          </a:xfrm>
          <a:prstGeom prst="triangle">
            <a:avLst>
              <a:gd name="adj" fmla="val 42509"/>
            </a:avLst>
          </a:prstGeom>
          <a:solidFill>
            <a:schemeClr val="accent4">
              <a:lumMod val="30000"/>
              <a:lumOff val="70000"/>
              <a:alpha val="40000"/>
            </a:schemeClr>
          </a:solidFill>
          <a:ln w="3175"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endParaRPr lang="zh-CN" altLang="en-US" sz="1000">
              <a:solidFill>
                <a:schemeClr val="accent4"/>
              </a:solidFill>
            </a:endParaRPr>
          </a:p>
        </p:txBody>
      </p:sp>
      <p:sp>
        <p:nvSpPr>
          <p:cNvPr id="48" name="任意多边形: 形状 47"/>
          <p:cNvSpPr/>
          <p:nvPr>
            <p:custDataLst>
              <p:tags r:id="rId13"/>
            </p:custDataLst>
          </p:nvPr>
        </p:nvSpPr>
        <p:spPr>
          <a:xfrm rot="19800000">
            <a:off x="4060469" y="2569863"/>
            <a:ext cx="1617215" cy="1409017"/>
          </a:xfrm>
          <a:custGeom>
            <a:avLst/>
            <a:gdLst>
              <a:gd name="connsiteX0" fmla="*/ 26 w 1721896"/>
              <a:gd name="connsiteY0" fmla="*/ 529544 h 1492186"/>
              <a:gd name="connsiteX1" fmla="*/ 42483 w 1721896"/>
              <a:gd name="connsiteY1" fmla="*/ 463381 h 1492186"/>
              <a:gd name="connsiteX2" fmla="*/ 973106 w 1721896"/>
              <a:gd name="connsiteY2" fmla="*/ 4277 h 1492186"/>
              <a:gd name="connsiteX3" fmla="*/ 1044405 w 1721896"/>
              <a:gd name="connsiteY3" fmla="*/ 6290 h 1492186"/>
              <a:gd name="connsiteX4" fmla="*/ 1598243 w 1721896"/>
              <a:gd name="connsiteY4" fmla="*/ 319997 h 1492186"/>
              <a:gd name="connsiteX5" fmla="*/ 1636674 w 1721896"/>
              <a:gd name="connsiteY5" fmla="*/ 380093 h 1492186"/>
              <a:gd name="connsiteX6" fmla="*/ 1721434 w 1721896"/>
              <a:gd name="connsiteY6" fmla="*/ 1414333 h 1492186"/>
              <a:gd name="connsiteX7" fmla="*/ 1686522 w 1721896"/>
              <a:gd name="connsiteY7" fmla="*/ 1484813 h 1492186"/>
              <a:gd name="connsiteX8" fmla="*/ 1607936 w 1721896"/>
              <a:gd name="connsiteY8" fmla="*/ 1486906 h 1492186"/>
              <a:gd name="connsiteX9" fmla="*/ 38670 w 1721896"/>
              <a:gd name="connsiteY9" fmla="*/ 598038 h 1492186"/>
              <a:gd name="connsiteX10" fmla="*/ 26 w 1721896"/>
              <a:gd name="connsiteY10" fmla="*/ 529544 h 1492186"/>
              <a:gd name="connsiteX0-1" fmla="*/ 26 w 1721896"/>
              <a:gd name="connsiteY0-2" fmla="*/ 529544 h 1492186"/>
              <a:gd name="connsiteX1-3" fmla="*/ 42483 w 1721896"/>
              <a:gd name="connsiteY1-4" fmla="*/ 463381 h 1492186"/>
              <a:gd name="connsiteX2-5" fmla="*/ 973106 w 1721896"/>
              <a:gd name="connsiteY2-6" fmla="*/ 4277 h 1492186"/>
              <a:gd name="connsiteX3-7" fmla="*/ 1044405 w 1721896"/>
              <a:gd name="connsiteY3-8" fmla="*/ 6290 h 1492186"/>
              <a:gd name="connsiteX4-9" fmla="*/ 1598243 w 1721896"/>
              <a:gd name="connsiteY4-10" fmla="*/ 319997 h 1492186"/>
              <a:gd name="connsiteX5-11" fmla="*/ 1636674 w 1721896"/>
              <a:gd name="connsiteY5-12" fmla="*/ 380093 h 1492186"/>
              <a:gd name="connsiteX6-13" fmla="*/ 1721434 w 1721896"/>
              <a:gd name="connsiteY6-14" fmla="*/ 1414333 h 1492186"/>
              <a:gd name="connsiteX7-15" fmla="*/ 1686522 w 1721896"/>
              <a:gd name="connsiteY7-16" fmla="*/ 1484813 h 1492186"/>
              <a:gd name="connsiteX8-17" fmla="*/ 1607936 w 1721896"/>
              <a:gd name="connsiteY8-18" fmla="*/ 1486906 h 1492186"/>
              <a:gd name="connsiteX9-19" fmla="*/ 38670 w 1721896"/>
              <a:gd name="connsiteY9-20" fmla="*/ 598038 h 1492186"/>
              <a:gd name="connsiteX10-21" fmla="*/ 26 w 1721896"/>
              <a:gd name="connsiteY10-22" fmla="*/ 529544 h 1492186"/>
              <a:gd name="connsiteX0-23" fmla="*/ 26 w 1721896"/>
              <a:gd name="connsiteY0-24" fmla="*/ 529544 h 1492186"/>
              <a:gd name="connsiteX1-25" fmla="*/ 42483 w 1721896"/>
              <a:gd name="connsiteY1-26" fmla="*/ 463381 h 1492186"/>
              <a:gd name="connsiteX2-27" fmla="*/ 973106 w 1721896"/>
              <a:gd name="connsiteY2-28" fmla="*/ 4277 h 1492186"/>
              <a:gd name="connsiteX3-29" fmla="*/ 1044405 w 1721896"/>
              <a:gd name="connsiteY3-30" fmla="*/ 6290 h 1492186"/>
              <a:gd name="connsiteX4-31" fmla="*/ 1598243 w 1721896"/>
              <a:gd name="connsiteY4-32" fmla="*/ 319997 h 1492186"/>
              <a:gd name="connsiteX5-33" fmla="*/ 1636674 w 1721896"/>
              <a:gd name="connsiteY5-34" fmla="*/ 380093 h 1492186"/>
              <a:gd name="connsiteX6-35" fmla="*/ 1721434 w 1721896"/>
              <a:gd name="connsiteY6-36" fmla="*/ 1414333 h 1492186"/>
              <a:gd name="connsiteX7-37" fmla="*/ 1686522 w 1721896"/>
              <a:gd name="connsiteY7-38" fmla="*/ 1484813 h 1492186"/>
              <a:gd name="connsiteX8-39" fmla="*/ 1607936 w 1721896"/>
              <a:gd name="connsiteY8-40" fmla="*/ 1486906 h 1492186"/>
              <a:gd name="connsiteX9-41" fmla="*/ 38670 w 1721896"/>
              <a:gd name="connsiteY9-42" fmla="*/ 598038 h 1492186"/>
              <a:gd name="connsiteX10-43" fmla="*/ 26 w 1721896"/>
              <a:gd name="connsiteY10-44" fmla="*/ 529544 h 1492186"/>
              <a:gd name="connsiteX0-45" fmla="*/ 26 w 1721896"/>
              <a:gd name="connsiteY0-46" fmla="*/ 529544 h 1492186"/>
              <a:gd name="connsiteX1-47" fmla="*/ 42483 w 1721896"/>
              <a:gd name="connsiteY1-48" fmla="*/ 463381 h 1492186"/>
              <a:gd name="connsiteX2-49" fmla="*/ 973106 w 1721896"/>
              <a:gd name="connsiteY2-50" fmla="*/ 4277 h 1492186"/>
              <a:gd name="connsiteX3-51" fmla="*/ 1044405 w 1721896"/>
              <a:gd name="connsiteY3-52" fmla="*/ 6290 h 1492186"/>
              <a:gd name="connsiteX4-53" fmla="*/ 1598243 w 1721896"/>
              <a:gd name="connsiteY4-54" fmla="*/ 319997 h 1492186"/>
              <a:gd name="connsiteX5-55" fmla="*/ 1636674 w 1721896"/>
              <a:gd name="connsiteY5-56" fmla="*/ 380093 h 1492186"/>
              <a:gd name="connsiteX6-57" fmla="*/ 1721434 w 1721896"/>
              <a:gd name="connsiteY6-58" fmla="*/ 1414333 h 1492186"/>
              <a:gd name="connsiteX7-59" fmla="*/ 1686522 w 1721896"/>
              <a:gd name="connsiteY7-60" fmla="*/ 1484813 h 1492186"/>
              <a:gd name="connsiteX8-61" fmla="*/ 1607936 w 1721896"/>
              <a:gd name="connsiteY8-62" fmla="*/ 1486906 h 1492186"/>
              <a:gd name="connsiteX9-63" fmla="*/ 38670 w 1721896"/>
              <a:gd name="connsiteY9-64" fmla="*/ 598038 h 1492186"/>
              <a:gd name="connsiteX10-65" fmla="*/ 26 w 1721896"/>
              <a:gd name="connsiteY10-66" fmla="*/ 529544 h 1492186"/>
              <a:gd name="connsiteX0-67" fmla="*/ 26 w 1721896"/>
              <a:gd name="connsiteY0-68" fmla="*/ 529857 h 1492499"/>
              <a:gd name="connsiteX1-69" fmla="*/ 42483 w 1721896"/>
              <a:gd name="connsiteY1-70" fmla="*/ 463694 h 1492499"/>
              <a:gd name="connsiteX2-71" fmla="*/ 973106 w 1721896"/>
              <a:gd name="connsiteY2-72" fmla="*/ 4590 h 1492499"/>
              <a:gd name="connsiteX3-73" fmla="*/ 1044405 w 1721896"/>
              <a:gd name="connsiteY3-74" fmla="*/ 6603 h 1492499"/>
              <a:gd name="connsiteX4-75" fmla="*/ 1598243 w 1721896"/>
              <a:gd name="connsiteY4-76" fmla="*/ 320310 h 1492499"/>
              <a:gd name="connsiteX5-77" fmla="*/ 1636674 w 1721896"/>
              <a:gd name="connsiteY5-78" fmla="*/ 380406 h 1492499"/>
              <a:gd name="connsiteX6-79" fmla="*/ 1721434 w 1721896"/>
              <a:gd name="connsiteY6-80" fmla="*/ 1414646 h 1492499"/>
              <a:gd name="connsiteX7-81" fmla="*/ 1686522 w 1721896"/>
              <a:gd name="connsiteY7-82" fmla="*/ 1485126 h 1492499"/>
              <a:gd name="connsiteX8-83" fmla="*/ 1607936 w 1721896"/>
              <a:gd name="connsiteY8-84" fmla="*/ 1487219 h 1492499"/>
              <a:gd name="connsiteX9-85" fmla="*/ 38670 w 1721896"/>
              <a:gd name="connsiteY9-86" fmla="*/ 598351 h 1492499"/>
              <a:gd name="connsiteX10-87" fmla="*/ 26 w 1721896"/>
              <a:gd name="connsiteY10-88" fmla="*/ 529857 h 1492499"/>
              <a:gd name="connsiteX0-89" fmla="*/ 26 w 1721896"/>
              <a:gd name="connsiteY0-90" fmla="*/ 533323 h 1495965"/>
              <a:gd name="connsiteX1-91" fmla="*/ 42483 w 1721896"/>
              <a:gd name="connsiteY1-92" fmla="*/ 467160 h 1495965"/>
              <a:gd name="connsiteX2-93" fmla="*/ 973106 w 1721896"/>
              <a:gd name="connsiteY2-94" fmla="*/ 8056 h 1495965"/>
              <a:gd name="connsiteX3-95" fmla="*/ 1044405 w 1721896"/>
              <a:gd name="connsiteY3-96" fmla="*/ 10069 h 1495965"/>
              <a:gd name="connsiteX4-97" fmla="*/ 1598243 w 1721896"/>
              <a:gd name="connsiteY4-98" fmla="*/ 323776 h 1495965"/>
              <a:gd name="connsiteX5-99" fmla="*/ 1636674 w 1721896"/>
              <a:gd name="connsiteY5-100" fmla="*/ 383872 h 1495965"/>
              <a:gd name="connsiteX6-101" fmla="*/ 1721434 w 1721896"/>
              <a:gd name="connsiteY6-102" fmla="*/ 1418112 h 1495965"/>
              <a:gd name="connsiteX7-103" fmla="*/ 1686522 w 1721896"/>
              <a:gd name="connsiteY7-104" fmla="*/ 1488592 h 1495965"/>
              <a:gd name="connsiteX8-105" fmla="*/ 1607936 w 1721896"/>
              <a:gd name="connsiteY8-106" fmla="*/ 1490685 h 1495965"/>
              <a:gd name="connsiteX9-107" fmla="*/ 38670 w 1721896"/>
              <a:gd name="connsiteY9-108" fmla="*/ 601817 h 1495965"/>
              <a:gd name="connsiteX10-109" fmla="*/ 26 w 1721896"/>
              <a:gd name="connsiteY10-110" fmla="*/ 533323 h 1495965"/>
              <a:gd name="connsiteX0-111" fmla="*/ 26 w 1721896"/>
              <a:gd name="connsiteY0-112" fmla="*/ 533323 h 1495965"/>
              <a:gd name="connsiteX1-113" fmla="*/ 42483 w 1721896"/>
              <a:gd name="connsiteY1-114" fmla="*/ 467160 h 1495965"/>
              <a:gd name="connsiteX2-115" fmla="*/ 973106 w 1721896"/>
              <a:gd name="connsiteY2-116" fmla="*/ 8056 h 1495965"/>
              <a:gd name="connsiteX3-117" fmla="*/ 1044405 w 1721896"/>
              <a:gd name="connsiteY3-118" fmla="*/ 10069 h 1495965"/>
              <a:gd name="connsiteX4-119" fmla="*/ 1598243 w 1721896"/>
              <a:gd name="connsiteY4-120" fmla="*/ 323776 h 1495965"/>
              <a:gd name="connsiteX5-121" fmla="*/ 1636674 w 1721896"/>
              <a:gd name="connsiteY5-122" fmla="*/ 383872 h 1495965"/>
              <a:gd name="connsiteX6-123" fmla="*/ 1721434 w 1721896"/>
              <a:gd name="connsiteY6-124" fmla="*/ 1418112 h 1495965"/>
              <a:gd name="connsiteX7-125" fmla="*/ 1686522 w 1721896"/>
              <a:gd name="connsiteY7-126" fmla="*/ 1488592 h 1495965"/>
              <a:gd name="connsiteX8-127" fmla="*/ 1607936 w 1721896"/>
              <a:gd name="connsiteY8-128" fmla="*/ 1490685 h 1495965"/>
              <a:gd name="connsiteX9-129" fmla="*/ 38670 w 1721896"/>
              <a:gd name="connsiteY9-130" fmla="*/ 601817 h 1495965"/>
              <a:gd name="connsiteX10-131" fmla="*/ 26 w 1721896"/>
              <a:gd name="connsiteY10-132" fmla="*/ 533323 h 1495965"/>
              <a:gd name="connsiteX0-133" fmla="*/ 26 w 1721896"/>
              <a:gd name="connsiteY0-134" fmla="*/ 533323 h 1495965"/>
              <a:gd name="connsiteX1-135" fmla="*/ 42483 w 1721896"/>
              <a:gd name="connsiteY1-136" fmla="*/ 467160 h 1495965"/>
              <a:gd name="connsiteX2-137" fmla="*/ 973106 w 1721896"/>
              <a:gd name="connsiteY2-138" fmla="*/ 8056 h 1495965"/>
              <a:gd name="connsiteX3-139" fmla="*/ 1044405 w 1721896"/>
              <a:gd name="connsiteY3-140" fmla="*/ 10069 h 1495965"/>
              <a:gd name="connsiteX4-141" fmla="*/ 1598243 w 1721896"/>
              <a:gd name="connsiteY4-142" fmla="*/ 323776 h 1495965"/>
              <a:gd name="connsiteX5-143" fmla="*/ 1636674 w 1721896"/>
              <a:gd name="connsiteY5-144" fmla="*/ 383872 h 1495965"/>
              <a:gd name="connsiteX6-145" fmla="*/ 1721434 w 1721896"/>
              <a:gd name="connsiteY6-146" fmla="*/ 1418112 h 1495965"/>
              <a:gd name="connsiteX7-147" fmla="*/ 1686522 w 1721896"/>
              <a:gd name="connsiteY7-148" fmla="*/ 1488592 h 1495965"/>
              <a:gd name="connsiteX8-149" fmla="*/ 1607936 w 1721896"/>
              <a:gd name="connsiteY8-150" fmla="*/ 1490685 h 1495965"/>
              <a:gd name="connsiteX9-151" fmla="*/ 38670 w 1721896"/>
              <a:gd name="connsiteY9-152" fmla="*/ 601817 h 1495965"/>
              <a:gd name="connsiteX10-153" fmla="*/ 26 w 1721896"/>
              <a:gd name="connsiteY10-154" fmla="*/ 533323 h 1495965"/>
              <a:gd name="connsiteX0-155" fmla="*/ 26 w 1721896"/>
              <a:gd name="connsiteY0-156" fmla="*/ 533323 h 1495965"/>
              <a:gd name="connsiteX1-157" fmla="*/ 42483 w 1721896"/>
              <a:gd name="connsiteY1-158" fmla="*/ 467160 h 1495965"/>
              <a:gd name="connsiteX2-159" fmla="*/ 973106 w 1721896"/>
              <a:gd name="connsiteY2-160" fmla="*/ 8056 h 1495965"/>
              <a:gd name="connsiteX3-161" fmla="*/ 1044405 w 1721896"/>
              <a:gd name="connsiteY3-162" fmla="*/ 10069 h 1495965"/>
              <a:gd name="connsiteX4-163" fmla="*/ 1598243 w 1721896"/>
              <a:gd name="connsiteY4-164" fmla="*/ 323776 h 1495965"/>
              <a:gd name="connsiteX5-165" fmla="*/ 1636674 w 1721896"/>
              <a:gd name="connsiteY5-166" fmla="*/ 383872 h 1495965"/>
              <a:gd name="connsiteX6-167" fmla="*/ 1721434 w 1721896"/>
              <a:gd name="connsiteY6-168" fmla="*/ 1418112 h 1495965"/>
              <a:gd name="connsiteX7-169" fmla="*/ 1686522 w 1721896"/>
              <a:gd name="connsiteY7-170" fmla="*/ 1488592 h 1495965"/>
              <a:gd name="connsiteX8-171" fmla="*/ 1607936 w 1721896"/>
              <a:gd name="connsiteY8-172" fmla="*/ 1490685 h 1495965"/>
              <a:gd name="connsiteX9-173" fmla="*/ 38670 w 1721896"/>
              <a:gd name="connsiteY9-174" fmla="*/ 601817 h 1495965"/>
              <a:gd name="connsiteX10-175" fmla="*/ 26 w 1721896"/>
              <a:gd name="connsiteY10-176" fmla="*/ 533323 h 1495965"/>
              <a:gd name="connsiteX0-177" fmla="*/ 26 w 1721896"/>
              <a:gd name="connsiteY0-178" fmla="*/ 533323 h 1495965"/>
              <a:gd name="connsiteX1-179" fmla="*/ 42483 w 1721896"/>
              <a:gd name="connsiteY1-180" fmla="*/ 467160 h 1495965"/>
              <a:gd name="connsiteX2-181" fmla="*/ 973106 w 1721896"/>
              <a:gd name="connsiteY2-182" fmla="*/ 8056 h 1495965"/>
              <a:gd name="connsiteX3-183" fmla="*/ 1044405 w 1721896"/>
              <a:gd name="connsiteY3-184" fmla="*/ 10069 h 1495965"/>
              <a:gd name="connsiteX4-185" fmla="*/ 1598243 w 1721896"/>
              <a:gd name="connsiteY4-186" fmla="*/ 323776 h 1495965"/>
              <a:gd name="connsiteX5-187" fmla="*/ 1636674 w 1721896"/>
              <a:gd name="connsiteY5-188" fmla="*/ 383872 h 1495965"/>
              <a:gd name="connsiteX6-189" fmla="*/ 1721434 w 1721896"/>
              <a:gd name="connsiteY6-190" fmla="*/ 1418112 h 1495965"/>
              <a:gd name="connsiteX7-191" fmla="*/ 1686522 w 1721896"/>
              <a:gd name="connsiteY7-192" fmla="*/ 1488592 h 1495965"/>
              <a:gd name="connsiteX8-193" fmla="*/ 1607936 w 1721896"/>
              <a:gd name="connsiteY8-194" fmla="*/ 1490685 h 1495965"/>
              <a:gd name="connsiteX9-195" fmla="*/ 38670 w 1721896"/>
              <a:gd name="connsiteY9-196" fmla="*/ 601817 h 1495965"/>
              <a:gd name="connsiteX10-197" fmla="*/ 26 w 1721896"/>
              <a:gd name="connsiteY10-198" fmla="*/ 533323 h 1495965"/>
              <a:gd name="connsiteX0-199" fmla="*/ 26 w 1721474"/>
              <a:gd name="connsiteY0-200" fmla="*/ 533323 h 1495965"/>
              <a:gd name="connsiteX1-201" fmla="*/ 42483 w 1721474"/>
              <a:gd name="connsiteY1-202" fmla="*/ 467160 h 1495965"/>
              <a:gd name="connsiteX2-203" fmla="*/ 973106 w 1721474"/>
              <a:gd name="connsiteY2-204" fmla="*/ 8056 h 1495965"/>
              <a:gd name="connsiteX3-205" fmla="*/ 1044405 w 1721474"/>
              <a:gd name="connsiteY3-206" fmla="*/ 10069 h 1495965"/>
              <a:gd name="connsiteX4-207" fmla="*/ 1598243 w 1721474"/>
              <a:gd name="connsiteY4-208" fmla="*/ 323776 h 1495965"/>
              <a:gd name="connsiteX5-209" fmla="*/ 1636674 w 1721474"/>
              <a:gd name="connsiteY5-210" fmla="*/ 383872 h 1495965"/>
              <a:gd name="connsiteX6-211" fmla="*/ 1721434 w 1721474"/>
              <a:gd name="connsiteY6-212" fmla="*/ 1418112 h 1495965"/>
              <a:gd name="connsiteX7-213" fmla="*/ 1686522 w 1721474"/>
              <a:gd name="connsiteY7-214" fmla="*/ 1488592 h 1495965"/>
              <a:gd name="connsiteX8-215" fmla="*/ 1607936 w 1721474"/>
              <a:gd name="connsiteY8-216" fmla="*/ 1490685 h 1495965"/>
              <a:gd name="connsiteX9-217" fmla="*/ 38670 w 1721474"/>
              <a:gd name="connsiteY9-218" fmla="*/ 601817 h 1495965"/>
              <a:gd name="connsiteX10-219" fmla="*/ 26 w 1721474"/>
              <a:gd name="connsiteY10-220" fmla="*/ 533323 h 1495965"/>
              <a:gd name="connsiteX0-221" fmla="*/ 26 w 1721434"/>
              <a:gd name="connsiteY0-222" fmla="*/ 533323 h 1495965"/>
              <a:gd name="connsiteX1-223" fmla="*/ 42483 w 1721434"/>
              <a:gd name="connsiteY1-224" fmla="*/ 467160 h 1495965"/>
              <a:gd name="connsiteX2-225" fmla="*/ 973106 w 1721434"/>
              <a:gd name="connsiteY2-226" fmla="*/ 8056 h 1495965"/>
              <a:gd name="connsiteX3-227" fmla="*/ 1044405 w 1721434"/>
              <a:gd name="connsiteY3-228" fmla="*/ 10069 h 1495965"/>
              <a:gd name="connsiteX4-229" fmla="*/ 1598243 w 1721434"/>
              <a:gd name="connsiteY4-230" fmla="*/ 323776 h 1495965"/>
              <a:gd name="connsiteX5-231" fmla="*/ 1636674 w 1721434"/>
              <a:gd name="connsiteY5-232" fmla="*/ 383872 h 1495965"/>
              <a:gd name="connsiteX6-233" fmla="*/ 1721434 w 1721434"/>
              <a:gd name="connsiteY6-234" fmla="*/ 1418112 h 1495965"/>
              <a:gd name="connsiteX7-235" fmla="*/ 1686522 w 1721434"/>
              <a:gd name="connsiteY7-236" fmla="*/ 1488592 h 1495965"/>
              <a:gd name="connsiteX8-237" fmla="*/ 1607936 w 1721434"/>
              <a:gd name="connsiteY8-238" fmla="*/ 1490685 h 1495965"/>
              <a:gd name="connsiteX9-239" fmla="*/ 38670 w 1721434"/>
              <a:gd name="connsiteY9-240" fmla="*/ 601817 h 1495965"/>
              <a:gd name="connsiteX10-241" fmla="*/ 26 w 1721434"/>
              <a:gd name="connsiteY10-242" fmla="*/ 533323 h 1495965"/>
              <a:gd name="connsiteX0-243" fmla="*/ 26 w 1721492"/>
              <a:gd name="connsiteY0-244" fmla="*/ 533323 h 1495965"/>
              <a:gd name="connsiteX1-245" fmla="*/ 42483 w 1721492"/>
              <a:gd name="connsiteY1-246" fmla="*/ 467160 h 1495965"/>
              <a:gd name="connsiteX2-247" fmla="*/ 973106 w 1721492"/>
              <a:gd name="connsiteY2-248" fmla="*/ 8056 h 1495965"/>
              <a:gd name="connsiteX3-249" fmla="*/ 1044405 w 1721492"/>
              <a:gd name="connsiteY3-250" fmla="*/ 10069 h 1495965"/>
              <a:gd name="connsiteX4-251" fmla="*/ 1598243 w 1721492"/>
              <a:gd name="connsiteY4-252" fmla="*/ 323776 h 1495965"/>
              <a:gd name="connsiteX5-253" fmla="*/ 1636674 w 1721492"/>
              <a:gd name="connsiteY5-254" fmla="*/ 383872 h 1495965"/>
              <a:gd name="connsiteX6-255" fmla="*/ 1721434 w 1721492"/>
              <a:gd name="connsiteY6-256" fmla="*/ 1418112 h 1495965"/>
              <a:gd name="connsiteX7-257" fmla="*/ 1686522 w 1721492"/>
              <a:gd name="connsiteY7-258" fmla="*/ 1488592 h 1495965"/>
              <a:gd name="connsiteX8-259" fmla="*/ 1607936 w 1721492"/>
              <a:gd name="connsiteY8-260" fmla="*/ 1490685 h 1495965"/>
              <a:gd name="connsiteX9-261" fmla="*/ 38670 w 1721492"/>
              <a:gd name="connsiteY9-262" fmla="*/ 601817 h 1495965"/>
              <a:gd name="connsiteX10-263" fmla="*/ 26 w 1721492"/>
              <a:gd name="connsiteY10-264" fmla="*/ 533323 h 1495965"/>
              <a:gd name="connsiteX0-265" fmla="*/ 26 w 1721649"/>
              <a:gd name="connsiteY0-266" fmla="*/ 533323 h 1495965"/>
              <a:gd name="connsiteX1-267" fmla="*/ 42483 w 1721649"/>
              <a:gd name="connsiteY1-268" fmla="*/ 467160 h 1495965"/>
              <a:gd name="connsiteX2-269" fmla="*/ 973106 w 1721649"/>
              <a:gd name="connsiteY2-270" fmla="*/ 8056 h 1495965"/>
              <a:gd name="connsiteX3-271" fmla="*/ 1044405 w 1721649"/>
              <a:gd name="connsiteY3-272" fmla="*/ 10069 h 1495965"/>
              <a:gd name="connsiteX4-273" fmla="*/ 1598243 w 1721649"/>
              <a:gd name="connsiteY4-274" fmla="*/ 323776 h 1495965"/>
              <a:gd name="connsiteX5-275" fmla="*/ 1636674 w 1721649"/>
              <a:gd name="connsiteY5-276" fmla="*/ 383872 h 1495965"/>
              <a:gd name="connsiteX6-277" fmla="*/ 1721434 w 1721649"/>
              <a:gd name="connsiteY6-278" fmla="*/ 1418112 h 1495965"/>
              <a:gd name="connsiteX7-279" fmla="*/ 1686522 w 1721649"/>
              <a:gd name="connsiteY7-280" fmla="*/ 1488592 h 1495965"/>
              <a:gd name="connsiteX8-281" fmla="*/ 1607936 w 1721649"/>
              <a:gd name="connsiteY8-282" fmla="*/ 1490685 h 1495965"/>
              <a:gd name="connsiteX9-283" fmla="*/ 38670 w 1721649"/>
              <a:gd name="connsiteY9-284" fmla="*/ 601817 h 1495965"/>
              <a:gd name="connsiteX10-285" fmla="*/ 26 w 1721649"/>
              <a:gd name="connsiteY10-286" fmla="*/ 533323 h 1495965"/>
              <a:gd name="connsiteX0-287" fmla="*/ 26 w 1721649"/>
              <a:gd name="connsiteY0-288" fmla="*/ 533323 h 1495580"/>
              <a:gd name="connsiteX1-289" fmla="*/ 42483 w 1721649"/>
              <a:gd name="connsiteY1-290" fmla="*/ 467160 h 1495580"/>
              <a:gd name="connsiteX2-291" fmla="*/ 973106 w 1721649"/>
              <a:gd name="connsiteY2-292" fmla="*/ 8056 h 1495580"/>
              <a:gd name="connsiteX3-293" fmla="*/ 1044405 w 1721649"/>
              <a:gd name="connsiteY3-294" fmla="*/ 10069 h 1495580"/>
              <a:gd name="connsiteX4-295" fmla="*/ 1598243 w 1721649"/>
              <a:gd name="connsiteY4-296" fmla="*/ 323776 h 1495580"/>
              <a:gd name="connsiteX5-297" fmla="*/ 1636674 w 1721649"/>
              <a:gd name="connsiteY5-298" fmla="*/ 383872 h 1495580"/>
              <a:gd name="connsiteX6-299" fmla="*/ 1721434 w 1721649"/>
              <a:gd name="connsiteY6-300" fmla="*/ 1418112 h 1495580"/>
              <a:gd name="connsiteX7-301" fmla="*/ 1686522 w 1721649"/>
              <a:gd name="connsiteY7-302" fmla="*/ 1488592 h 1495580"/>
              <a:gd name="connsiteX8-303" fmla="*/ 1607936 w 1721649"/>
              <a:gd name="connsiteY8-304" fmla="*/ 1490685 h 1495580"/>
              <a:gd name="connsiteX9-305" fmla="*/ 38670 w 1721649"/>
              <a:gd name="connsiteY9-306" fmla="*/ 601817 h 1495580"/>
              <a:gd name="connsiteX10-307" fmla="*/ 26 w 1721649"/>
              <a:gd name="connsiteY10-308" fmla="*/ 533323 h 1495580"/>
              <a:gd name="connsiteX0-309" fmla="*/ 26 w 1721649"/>
              <a:gd name="connsiteY0-310" fmla="*/ 533323 h 1500006"/>
              <a:gd name="connsiteX1-311" fmla="*/ 42483 w 1721649"/>
              <a:gd name="connsiteY1-312" fmla="*/ 467160 h 1500006"/>
              <a:gd name="connsiteX2-313" fmla="*/ 973106 w 1721649"/>
              <a:gd name="connsiteY2-314" fmla="*/ 8056 h 1500006"/>
              <a:gd name="connsiteX3-315" fmla="*/ 1044405 w 1721649"/>
              <a:gd name="connsiteY3-316" fmla="*/ 10069 h 1500006"/>
              <a:gd name="connsiteX4-317" fmla="*/ 1598243 w 1721649"/>
              <a:gd name="connsiteY4-318" fmla="*/ 323776 h 1500006"/>
              <a:gd name="connsiteX5-319" fmla="*/ 1636674 w 1721649"/>
              <a:gd name="connsiteY5-320" fmla="*/ 383872 h 1500006"/>
              <a:gd name="connsiteX6-321" fmla="*/ 1721434 w 1721649"/>
              <a:gd name="connsiteY6-322" fmla="*/ 1418112 h 1500006"/>
              <a:gd name="connsiteX7-323" fmla="*/ 1686522 w 1721649"/>
              <a:gd name="connsiteY7-324" fmla="*/ 1488592 h 1500006"/>
              <a:gd name="connsiteX8-325" fmla="*/ 1607936 w 1721649"/>
              <a:gd name="connsiteY8-326" fmla="*/ 1490685 h 1500006"/>
              <a:gd name="connsiteX9-327" fmla="*/ 38670 w 1721649"/>
              <a:gd name="connsiteY9-328" fmla="*/ 601817 h 1500006"/>
              <a:gd name="connsiteX10-329" fmla="*/ 26 w 1721649"/>
              <a:gd name="connsiteY10-330" fmla="*/ 533323 h 1500006"/>
              <a:gd name="connsiteX0-331" fmla="*/ 26 w 1721649"/>
              <a:gd name="connsiteY0-332" fmla="*/ 533323 h 1500006"/>
              <a:gd name="connsiteX1-333" fmla="*/ 42483 w 1721649"/>
              <a:gd name="connsiteY1-334" fmla="*/ 467160 h 1500006"/>
              <a:gd name="connsiteX2-335" fmla="*/ 973106 w 1721649"/>
              <a:gd name="connsiteY2-336" fmla="*/ 8056 h 1500006"/>
              <a:gd name="connsiteX3-337" fmla="*/ 1044405 w 1721649"/>
              <a:gd name="connsiteY3-338" fmla="*/ 10069 h 1500006"/>
              <a:gd name="connsiteX4-339" fmla="*/ 1598243 w 1721649"/>
              <a:gd name="connsiteY4-340" fmla="*/ 323776 h 1500006"/>
              <a:gd name="connsiteX5-341" fmla="*/ 1636674 w 1721649"/>
              <a:gd name="connsiteY5-342" fmla="*/ 383872 h 1500006"/>
              <a:gd name="connsiteX6-343" fmla="*/ 1721434 w 1721649"/>
              <a:gd name="connsiteY6-344" fmla="*/ 1418112 h 1500006"/>
              <a:gd name="connsiteX7-345" fmla="*/ 1686522 w 1721649"/>
              <a:gd name="connsiteY7-346" fmla="*/ 1488592 h 1500006"/>
              <a:gd name="connsiteX8-347" fmla="*/ 1607936 w 1721649"/>
              <a:gd name="connsiteY8-348" fmla="*/ 1490685 h 1500006"/>
              <a:gd name="connsiteX9-349" fmla="*/ 38670 w 1721649"/>
              <a:gd name="connsiteY9-350" fmla="*/ 601817 h 1500006"/>
              <a:gd name="connsiteX10-351" fmla="*/ 26 w 1721649"/>
              <a:gd name="connsiteY10-352" fmla="*/ 533323 h 1500006"/>
              <a:gd name="connsiteX0-353" fmla="*/ 26 w 1721649"/>
              <a:gd name="connsiteY0-354" fmla="*/ 533323 h 1500006"/>
              <a:gd name="connsiteX1-355" fmla="*/ 42483 w 1721649"/>
              <a:gd name="connsiteY1-356" fmla="*/ 467160 h 1500006"/>
              <a:gd name="connsiteX2-357" fmla="*/ 973106 w 1721649"/>
              <a:gd name="connsiteY2-358" fmla="*/ 8056 h 1500006"/>
              <a:gd name="connsiteX3-359" fmla="*/ 1044405 w 1721649"/>
              <a:gd name="connsiteY3-360" fmla="*/ 10069 h 1500006"/>
              <a:gd name="connsiteX4-361" fmla="*/ 1598243 w 1721649"/>
              <a:gd name="connsiteY4-362" fmla="*/ 323776 h 1500006"/>
              <a:gd name="connsiteX5-363" fmla="*/ 1636674 w 1721649"/>
              <a:gd name="connsiteY5-364" fmla="*/ 383872 h 1500006"/>
              <a:gd name="connsiteX6-365" fmla="*/ 1721434 w 1721649"/>
              <a:gd name="connsiteY6-366" fmla="*/ 1418112 h 1500006"/>
              <a:gd name="connsiteX7-367" fmla="*/ 1686522 w 1721649"/>
              <a:gd name="connsiteY7-368" fmla="*/ 1488592 h 1500006"/>
              <a:gd name="connsiteX8-369" fmla="*/ 1607936 w 1721649"/>
              <a:gd name="connsiteY8-370" fmla="*/ 1490685 h 1500006"/>
              <a:gd name="connsiteX9-371" fmla="*/ 38670 w 1721649"/>
              <a:gd name="connsiteY9-372" fmla="*/ 601817 h 1500006"/>
              <a:gd name="connsiteX10-373" fmla="*/ 26 w 1721649"/>
              <a:gd name="connsiteY10-374" fmla="*/ 533323 h 1500006"/>
              <a:gd name="connsiteX0-375" fmla="*/ 26 w 1721649"/>
              <a:gd name="connsiteY0-376" fmla="*/ 533323 h 1500006"/>
              <a:gd name="connsiteX1-377" fmla="*/ 42483 w 1721649"/>
              <a:gd name="connsiteY1-378" fmla="*/ 467160 h 1500006"/>
              <a:gd name="connsiteX2-379" fmla="*/ 973106 w 1721649"/>
              <a:gd name="connsiteY2-380" fmla="*/ 8056 h 1500006"/>
              <a:gd name="connsiteX3-381" fmla="*/ 1044405 w 1721649"/>
              <a:gd name="connsiteY3-382" fmla="*/ 10069 h 1500006"/>
              <a:gd name="connsiteX4-383" fmla="*/ 1598243 w 1721649"/>
              <a:gd name="connsiteY4-384" fmla="*/ 323776 h 1500006"/>
              <a:gd name="connsiteX5-385" fmla="*/ 1636674 w 1721649"/>
              <a:gd name="connsiteY5-386" fmla="*/ 383872 h 1500006"/>
              <a:gd name="connsiteX6-387" fmla="*/ 1721434 w 1721649"/>
              <a:gd name="connsiteY6-388" fmla="*/ 1418112 h 1500006"/>
              <a:gd name="connsiteX7-389" fmla="*/ 1686522 w 1721649"/>
              <a:gd name="connsiteY7-390" fmla="*/ 1488592 h 1500006"/>
              <a:gd name="connsiteX8-391" fmla="*/ 1607936 w 1721649"/>
              <a:gd name="connsiteY8-392" fmla="*/ 1490685 h 1500006"/>
              <a:gd name="connsiteX9-393" fmla="*/ 38670 w 1721649"/>
              <a:gd name="connsiteY9-394" fmla="*/ 601817 h 1500006"/>
              <a:gd name="connsiteX10-395" fmla="*/ 26 w 1721649"/>
              <a:gd name="connsiteY10-396" fmla="*/ 533323 h 1500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721649" h="1500006">
                <a:moveTo>
                  <a:pt x="26" y="533323"/>
                </a:moveTo>
                <a:cubicBezTo>
                  <a:pt x="789" y="506604"/>
                  <a:pt x="18511" y="478986"/>
                  <a:pt x="42483" y="467160"/>
                </a:cubicBezTo>
                <a:cubicBezTo>
                  <a:pt x="42483" y="467160"/>
                  <a:pt x="973106" y="8056"/>
                  <a:pt x="973106" y="8056"/>
                </a:cubicBezTo>
                <a:cubicBezTo>
                  <a:pt x="996206" y="-3340"/>
                  <a:pt x="1021993" y="-2625"/>
                  <a:pt x="1044405" y="10069"/>
                </a:cubicBezTo>
                <a:cubicBezTo>
                  <a:pt x="1044405" y="10070"/>
                  <a:pt x="1598243" y="323777"/>
                  <a:pt x="1598243" y="323776"/>
                </a:cubicBezTo>
                <a:cubicBezTo>
                  <a:pt x="1620655" y="336471"/>
                  <a:pt x="1634570" y="358201"/>
                  <a:pt x="1636674" y="383872"/>
                </a:cubicBezTo>
                <a:cubicBezTo>
                  <a:pt x="1636674" y="383873"/>
                  <a:pt x="1721434" y="1418113"/>
                  <a:pt x="1721434" y="1418112"/>
                </a:cubicBezTo>
                <a:cubicBezTo>
                  <a:pt x="1723617" y="1444753"/>
                  <a:pt x="1709046" y="1474201"/>
                  <a:pt x="1686522" y="1488592"/>
                </a:cubicBezTo>
                <a:cubicBezTo>
                  <a:pt x="1663998" y="1502986"/>
                  <a:pt x="1631195" y="1503860"/>
                  <a:pt x="1607936" y="1490685"/>
                </a:cubicBezTo>
                <a:cubicBezTo>
                  <a:pt x="1607936" y="1490686"/>
                  <a:pt x="38670" y="601818"/>
                  <a:pt x="38670" y="601817"/>
                </a:cubicBezTo>
                <a:cubicBezTo>
                  <a:pt x="15411" y="588644"/>
                  <a:pt x="-736" y="560042"/>
                  <a:pt x="26" y="533323"/>
                </a:cubicBezTo>
                <a:close/>
              </a:path>
            </a:pathLst>
          </a:custGeom>
          <a:gradFill>
            <a:gsLst>
              <a:gs pos="75000">
                <a:schemeClr val="accent1">
                  <a:alpha val="100000"/>
                </a:schemeClr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9" name="等腰三角形 48"/>
          <p:cNvSpPr/>
          <p:nvPr>
            <p:custDataLst>
              <p:tags r:id="rId14"/>
            </p:custDataLst>
          </p:nvPr>
        </p:nvSpPr>
        <p:spPr>
          <a:xfrm rot="3810463">
            <a:off x="4228758" y="3483069"/>
            <a:ext cx="621181" cy="537902"/>
          </a:xfrm>
          <a:prstGeom prst="triangle">
            <a:avLst>
              <a:gd name="adj" fmla="val 42509"/>
            </a:avLst>
          </a:prstGeom>
          <a:solidFill>
            <a:schemeClr val="accent1">
              <a:lumMod val="30000"/>
              <a:lumOff val="70000"/>
              <a:alpha val="40000"/>
            </a:schemeClr>
          </a:solidFill>
          <a:ln w="3175"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endParaRPr lang="zh-CN" altLang="en-US" sz="1000">
              <a:solidFill>
                <a:schemeClr val="accent1"/>
              </a:solidFill>
            </a:endParaRPr>
          </a:p>
        </p:txBody>
      </p:sp>
      <p:sp>
        <p:nvSpPr>
          <p:cNvPr id="20" name="矩形 77"/>
          <p:cNvSpPr/>
          <p:nvPr>
            <p:custDataLst>
              <p:tags r:id="rId15"/>
            </p:custDataLst>
          </p:nvPr>
        </p:nvSpPr>
        <p:spPr>
          <a:xfrm>
            <a:off x="8839239" y="2223124"/>
            <a:ext cx="567692" cy="34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>
            <a:normAutofit fontScale="80000"/>
          </a:bodyPr>
          <a:p>
            <a:r>
              <a:rPr lang="en-US" altLang="zh-CN" sz="2400" b="1" kern="0" dirty="0">
                <a:solidFill>
                  <a:schemeClr val="accent2"/>
                </a:solidFill>
                <a:cs typeface="+mn-lt"/>
              </a:rPr>
              <a:t>02</a:t>
            </a:r>
            <a:endParaRPr lang="en-US" altLang="zh-CN" sz="2400" b="1" kern="0" dirty="0">
              <a:solidFill>
                <a:schemeClr val="accent2"/>
              </a:solidFill>
              <a:cs typeface="+mn-lt"/>
            </a:endParaRPr>
          </a:p>
        </p:txBody>
      </p:sp>
      <p:sp>
        <p:nvSpPr>
          <p:cNvPr id="21" name="矩形 84"/>
          <p:cNvSpPr/>
          <p:nvPr>
            <p:custDataLst>
              <p:tags r:id="rId16"/>
            </p:custDataLst>
          </p:nvPr>
        </p:nvSpPr>
        <p:spPr>
          <a:xfrm>
            <a:off x="8839239" y="4130187"/>
            <a:ext cx="567692" cy="34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>
            <a:normAutofit fontScale="80000"/>
          </a:bodyPr>
          <a:p>
            <a:r>
              <a:rPr lang="en-US" altLang="zh-CN" sz="2400" b="1" kern="0" dirty="0">
                <a:solidFill>
                  <a:schemeClr val="accent3"/>
                </a:solidFill>
                <a:cs typeface="+mn-lt"/>
              </a:rPr>
              <a:t>03</a:t>
            </a:r>
            <a:endParaRPr lang="en-US" altLang="zh-CN" sz="2400" b="1" kern="0" dirty="0">
              <a:solidFill>
                <a:schemeClr val="accent3"/>
              </a:solidFill>
              <a:cs typeface="+mn-lt"/>
            </a:endParaRPr>
          </a:p>
        </p:txBody>
      </p:sp>
      <p:pic>
        <p:nvPicPr>
          <p:cNvPr id="26" name="图片 20" descr="343439383331313b343532303033373bd5cbbba7d0c5cfa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85064" y="2903266"/>
            <a:ext cx="360030" cy="360030"/>
          </a:xfrm>
          <a:prstGeom prst="rect">
            <a:avLst/>
          </a:prstGeom>
        </p:spPr>
      </p:pic>
      <p:sp>
        <p:nvSpPr>
          <p:cNvPr id="22" name="矩形 102"/>
          <p:cNvSpPr/>
          <p:nvPr>
            <p:custDataLst>
              <p:tags r:id="rId20"/>
            </p:custDataLst>
          </p:nvPr>
        </p:nvSpPr>
        <p:spPr>
          <a:xfrm>
            <a:off x="2785918" y="4130187"/>
            <a:ext cx="567692" cy="34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>
            <a:normAutofit fontScale="80000"/>
          </a:bodyPr>
          <a:p>
            <a:pPr algn="r"/>
            <a:r>
              <a:rPr lang="en-US" altLang="zh-CN" sz="2400" b="1" kern="0" dirty="0">
                <a:solidFill>
                  <a:schemeClr val="accent4"/>
                </a:solidFill>
                <a:cs typeface="+mn-lt"/>
              </a:rPr>
              <a:t>04</a:t>
            </a:r>
            <a:endParaRPr lang="en-US" altLang="zh-CN" sz="2400" b="1" kern="0" dirty="0">
              <a:solidFill>
                <a:schemeClr val="accent4"/>
              </a:solidFill>
              <a:cs typeface="+mn-lt"/>
            </a:endParaRPr>
          </a:p>
        </p:txBody>
      </p:sp>
      <p:pic>
        <p:nvPicPr>
          <p:cNvPr id="31" name="图片 5" descr="343439383331313b343532303032323bb2fac6b7d5b9cabe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92132" y="4793817"/>
            <a:ext cx="378031" cy="378031"/>
          </a:xfrm>
          <a:prstGeom prst="rect">
            <a:avLst/>
          </a:prstGeom>
        </p:spPr>
      </p:pic>
      <p:pic>
        <p:nvPicPr>
          <p:cNvPr id="29" name="图片 8" descr="343439383331313b343532303032343bb7a2b2bcb9dcc0ed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47673" y="2470160"/>
            <a:ext cx="378031" cy="378031"/>
          </a:xfrm>
          <a:prstGeom prst="rect">
            <a:avLst/>
          </a:prstGeom>
        </p:spPr>
      </p:pic>
      <p:sp>
        <p:nvSpPr>
          <p:cNvPr id="23" name="椭圆 36"/>
          <p:cNvSpPr/>
          <p:nvPr>
            <p:custDataLst>
              <p:tags r:id="rId27"/>
            </p:custDataLst>
          </p:nvPr>
        </p:nvSpPr>
        <p:spPr>
          <a:xfrm>
            <a:off x="5371852" y="3074095"/>
            <a:ext cx="1454239" cy="1454239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5" name="图片 23" descr="343439383331313b343532303034303bcffacadbb9dcc0ed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845601" y="3547844"/>
            <a:ext cx="507243" cy="507243"/>
          </a:xfrm>
          <a:prstGeom prst="rect">
            <a:avLst/>
          </a:prstGeom>
        </p:spPr>
      </p:pic>
      <p:sp>
        <p:nvSpPr>
          <p:cNvPr id="24" name="正文"/>
          <p:cNvSpPr txBox="1"/>
          <p:nvPr>
            <p:custDataLst>
              <p:tags r:id="rId31"/>
            </p:custDataLst>
          </p:nvPr>
        </p:nvSpPr>
        <p:spPr>
          <a:xfrm>
            <a:off x="695960" y="2571133"/>
            <a:ext cx="2653885" cy="7760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r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电压设置不当，推荐</a:t>
            </a:r>
            <a:r>
              <a:rPr lang="en-US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0.8-1.2V</a:t>
            </a:r>
            <a:endParaRPr lang="en-US" altLang="zh-CN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2" name="矩形 1"/>
          <p:cNvSpPr/>
          <p:nvPr>
            <p:custDataLst>
              <p:tags r:id="rId32"/>
            </p:custDataLst>
          </p:nvPr>
        </p:nvSpPr>
        <p:spPr>
          <a:xfrm>
            <a:off x="2782108" y="2223124"/>
            <a:ext cx="567737" cy="34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>
            <a:normAutofit fontScale="80000"/>
          </a:bodyPr>
          <a:p>
            <a:pPr algn="r"/>
            <a:r>
              <a:rPr lang="en-US" altLang="zh-CN" sz="2400" b="1" kern="0" dirty="0">
                <a:solidFill>
                  <a:schemeClr val="accent1"/>
                </a:solidFill>
                <a:cs typeface="+mn-lt"/>
              </a:rPr>
              <a:t>01</a:t>
            </a:r>
            <a:endParaRPr lang="en-US" altLang="zh-CN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33" name="正文"/>
          <p:cNvSpPr txBox="1"/>
          <p:nvPr>
            <p:custDataLst>
              <p:tags r:id="rId33"/>
            </p:custDataLst>
          </p:nvPr>
        </p:nvSpPr>
        <p:spPr>
          <a:xfrm>
            <a:off x="704851" y="4470575"/>
            <a:ext cx="2653885" cy="7760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r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阴阳极面积不匹配</a:t>
            </a:r>
            <a:endParaRPr lang="en-US" altLang="zh-CN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indent="0" algn="r" fontAlgn="auto">
              <a:lnSpc>
                <a:spcPct val="150000"/>
              </a:lnSpc>
            </a:pPr>
            <a:r>
              <a:rPr lang="zh-CN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线路老化等原因</a:t>
            </a:r>
            <a:endParaRPr lang="zh-CN" altLang="zh-CN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11" name="图片 10" descr="镀小助logo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36835" y="-6350"/>
            <a:ext cx="1955165" cy="1955165"/>
          </a:xfrm>
          <a:prstGeom prst="rect">
            <a:avLst/>
          </a:prstGeom>
        </p:spPr>
      </p:pic>
    </p:spTree>
    <p:custDataLst>
      <p:tags r:id="rId3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槽液体系的稳定性</a:t>
            </a:r>
            <a:endParaRPr lang="zh-CN" altLang="en-US"/>
          </a:p>
        </p:txBody>
      </p:sp>
      <p:pic>
        <p:nvPicPr>
          <p:cNvPr id="13" name="图片 12" descr="E:/设计图片素材/kenrick-baksh-Wm8opOd-MDE-unsplash.jpgkenrick-baksh-Wm8opOd-MDE-unsplash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956" r="956"/>
          <a:stretch>
            <a:fillRect/>
          </a:stretch>
        </p:blipFill>
        <p:spPr>
          <a:xfrm>
            <a:off x="6739255" y="1472565"/>
            <a:ext cx="4756785" cy="48494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91" h="7637">
                <a:moveTo>
                  <a:pt x="5849" y="5842"/>
                </a:moveTo>
                <a:cubicBezTo>
                  <a:pt x="5889" y="5842"/>
                  <a:pt x="5928" y="5852"/>
                  <a:pt x="5964" y="5872"/>
                </a:cubicBezTo>
                <a:lnTo>
                  <a:pt x="6544" y="6207"/>
                </a:lnTo>
                <a:cubicBezTo>
                  <a:pt x="6615" y="6247"/>
                  <a:pt x="6659" y="6323"/>
                  <a:pt x="6659" y="6405"/>
                </a:cubicBezTo>
                <a:lnTo>
                  <a:pt x="6659" y="7074"/>
                </a:lnTo>
                <a:cubicBezTo>
                  <a:pt x="6658" y="7155"/>
                  <a:pt x="6615" y="7231"/>
                  <a:pt x="6544" y="7272"/>
                </a:cubicBezTo>
                <a:lnTo>
                  <a:pt x="5964" y="7606"/>
                </a:lnTo>
                <a:cubicBezTo>
                  <a:pt x="5893" y="7647"/>
                  <a:pt x="5806" y="7647"/>
                  <a:pt x="5735" y="7606"/>
                </a:cubicBezTo>
                <a:lnTo>
                  <a:pt x="5156" y="7272"/>
                </a:lnTo>
                <a:cubicBezTo>
                  <a:pt x="5085" y="7231"/>
                  <a:pt x="5042" y="7155"/>
                  <a:pt x="5042" y="7074"/>
                </a:cubicBezTo>
                <a:lnTo>
                  <a:pt x="5042" y="6405"/>
                </a:lnTo>
                <a:cubicBezTo>
                  <a:pt x="5042" y="6323"/>
                  <a:pt x="5085" y="6248"/>
                  <a:pt x="5156" y="6207"/>
                </a:cubicBezTo>
                <a:lnTo>
                  <a:pt x="5735" y="5872"/>
                </a:lnTo>
                <a:cubicBezTo>
                  <a:pt x="5770" y="5852"/>
                  <a:pt x="5810" y="5842"/>
                  <a:pt x="5849" y="5842"/>
                </a:cubicBezTo>
                <a:close/>
                <a:moveTo>
                  <a:pt x="4169" y="5842"/>
                </a:moveTo>
                <a:cubicBezTo>
                  <a:pt x="4208" y="5842"/>
                  <a:pt x="4248" y="5852"/>
                  <a:pt x="4283" y="5872"/>
                </a:cubicBezTo>
                <a:lnTo>
                  <a:pt x="4863" y="6207"/>
                </a:lnTo>
                <a:cubicBezTo>
                  <a:pt x="4933" y="6247"/>
                  <a:pt x="4977" y="6323"/>
                  <a:pt x="4977" y="6405"/>
                </a:cubicBezTo>
                <a:lnTo>
                  <a:pt x="4977" y="7074"/>
                </a:lnTo>
                <a:cubicBezTo>
                  <a:pt x="4977" y="7155"/>
                  <a:pt x="4933" y="7231"/>
                  <a:pt x="4863" y="7272"/>
                </a:cubicBezTo>
                <a:lnTo>
                  <a:pt x="4283" y="7606"/>
                </a:lnTo>
                <a:cubicBezTo>
                  <a:pt x="4213" y="7647"/>
                  <a:pt x="4125" y="7647"/>
                  <a:pt x="4055" y="7606"/>
                </a:cubicBezTo>
                <a:lnTo>
                  <a:pt x="3475" y="7272"/>
                </a:lnTo>
                <a:cubicBezTo>
                  <a:pt x="3405" y="7231"/>
                  <a:pt x="3361" y="7155"/>
                  <a:pt x="3361" y="7074"/>
                </a:cubicBezTo>
                <a:lnTo>
                  <a:pt x="3361" y="6405"/>
                </a:lnTo>
                <a:cubicBezTo>
                  <a:pt x="3361" y="6323"/>
                  <a:pt x="3405" y="6248"/>
                  <a:pt x="3475" y="6207"/>
                </a:cubicBezTo>
                <a:lnTo>
                  <a:pt x="4055" y="5872"/>
                </a:lnTo>
                <a:cubicBezTo>
                  <a:pt x="4090" y="5852"/>
                  <a:pt x="4129" y="5842"/>
                  <a:pt x="4169" y="5842"/>
                </a:cubicBezTo>
                <a:close/>
                <a:moveTo>
                  <a:pt x="2488" y="5842"/>
                </a:moveTo>
                <a:cubicBezTo>
                  <a:pt x="2528" y="5842"/>
                  <a:pt x="2567" y="5852"/>
                  <a:pt x="2603" y="5872"/>
                </a:cubicBezTo>
                <a:lnTo>
                  <a:pt x="3182" y="6207"/>
                </a:lnTo>
                <a:cubicBezTo>
                  <a:pt x="3253" y="6248"/>
                  <a:pt x="3296" y="6323"/>
                  <a:pt x="3296" y="6405"/>
                </a:cubicBezTo>
                <a:lnTo>
                  <a:pt x="3296" y="7074"/>
                </a:lnTo>
                <a:cubicBezTo>
                  <a:pt x="3296" y="7155"/>
                  <a:pt x="3253" y="7231"/>
                  <a:pt x="3182" y="7272"/>
                </a:cubicBezTo>
                <a:lnTo>
                  <a:pt x="2603" y="7606"/>
                </a:lnTo>
                <a:cubicBezTo>
                  <a:pt x="2532" y="7647"/>
                  <a:pt x="2445" y="7647"/>
                  <a:pt x="2374" y="7606"/>
                </a:cubicBezTo>
                <a:lnTo>
                  <a:pt x="1795" y="7272"/>
                </a:lnTo>
                <a:cubicBezTo>
                  <a:pt x="1724" y="7231"/>
                  <a:pt x="1681" y="7155"/>
                  <a:pt x="1681" y="7074"/>
                </a:cubicBezTo>
                <a:lnTo>
                  <a:pt x="1681" y="6405"/>
                </a:lnTo>
                <a:cubicBezTo>
                  <a:pt x="1681" y="6323"/>
                  <a:pt x="1724" y="6248"/>
                  <a:pt x="1795" y="6207"/>
                </a:cubicBezTo>
                <a:lnTo>
                  <a:pt x="2374" y="5872"/>
                </a:lnTo>
                <a:cubicBezTo>
                  <a:pt x="2409" y="5852"/>
                  <a:pt x="2449" y="5842"/>
                  <a:pt x="2488" y="5842"/>
                </a:cubicBezTo>
                <a:close/>
                <a:moveTo>
                  <a:pt x="808" y="5842"/>
                </a:moveTo>
                <a:cubicBezTo>
                  <a:pt x="848" y="5842"/>
                  <a:pt x="887" y="5852"/>
                  <a:pt x="922" y="5872"/>
                </a:cubicBezTo>
                <a:lnTo>
                  <a:pt x="1502" y="6207"/>
                </a:lnTo>
                <a:cubicBezTo>
                  <a:pt x="1572" y="6248"/>
                  <a:pt x="1616" y="6323"/>
                  <a:pt x="1616" y="6405"/>
                </a:cubicBezTo>
                <a:lnTo>
                  <a:pt x="1616" y="7074"/>
                </a:lnTo>
                <a:cubicBezTo>
                  <a:pt x="1616" y="7155"/>
                  <a:pt x="1572" y="7231"/>
                  <a:pt x="1502" y="7272"/>
                </a:cubicBezTo>
                <a:lnTo>
                  <a:pt x="922" y="7606"/>
                </a:lnTo>
                <a:cubicBezTo>
                  <a:pt x="851" y="7647"/>
                  <a:pt x="764" y="7647"/>
                  <a:pt x="693" y="7606"/>
                </a:cubicBezTo>
                <a:lnTo>
                  <a:pt x="114" y="7272"/>
                </a:lnTo>
                <a:cubicBezTo>
                  <a:pt x="44" y="7231"/>
                  <a:pt x="0" y="7155"/>
                  <a:pt x="0" y="7074"/>
                </a:cubicBezTo>
                <a:lnTo>
                  <a:pt x="0" y="6405"/>
                </a:lnTo>
                <a:cubicBezTo>
                  <a:pt x="0" y="6323"/>
                  <a:pt x="44" y="6248"/>
                  <a:pt x="114" y="6207"/>
                </a:cubicBezTo>
                <a:lnTo>
                  <a:pt x="694" y="5872"/>
                </a:lnTo>
                <a:cubicBezTo>
                  <a:pt x="729" y="5852"/>
                  <a:pt x="769" y="5842"/>
                  <a:pt x="808" y="5842"/>
                </a:cubicBezTo>
                <a:close/>
                <a:moveTo>
                  <a:pt x="6690" y="4381"/>
                </a:moveTo>
                <a:cubicBezTo>
                  <a:pt x="6729" y="4381"/>
                  <a:pt x="6769" y="4391"/>
                  <a:pt x="6804" y="4412"/>
                </a:cubicBezTo>
                <a:lnTo>
                  <a:pt x="7384" y="4746"/>
                </a:lnTo>
                <a:cubicBezTo>
                  <a:pt x="7437" y="4777"/>
                  <a:pt x="7475" y="4827"/>
                  <a:pt x="7490" y="4885"/>
                </a:cubicBezTo>
                <a:lnTo>
                  <a:pt x="7491" y="4888"/>
                </a:lnTo>
                <a:lnTo>
                  <a:pt x="7491" y="5669"/>
                </a:lnTo>
                <a:lnTo>
                  <a:pt x="7490" y="5673"/>
                </a:lnTo>
                <a:cubicBezTo>
                  <a:pt x="7474" y="5731"/>
                  <a:pt x="7437" y="5781"/>
                  <a:pt x="7384" y="5811"/>
                </a:cubicBezTo>
                <a:lnTo>
                  <a:pt x="6804" y="6146"/>
                </a:lnTo>
                <a:cubicBezTo>
                  <a:pt x="6734" y="6187"/>
                  <a:pt x="6646" y="6187"/>
                  <a:pt x="6576" y="6146"/>
                </a:cubicBezTo>
                <a:lnTo>
                  <a:pt x="5996" y="5811"/>
                </a:lnTo>
                <a:cubicBezTo>
                  <a:pt x="5926" y="5771"/>
                  <a:pt x="5882" y="5695"/>
                  <a:pt x="5882" y="5613"/>
                </a:cubicBezTo>
                <a:lnTo>
                  <a:pt x="5882" y="4944"/>
                </a:lnTo>
                <a:cubicBezTo>
                  <a:pt x="5882" y="4863"/>
                  <a:pt x="5926" y="4787"/>
                  <a:pt x="5996" y="4746"/>
                </a:cubicBezTo>
                <a:lnTo>
                  <a:pt x="6576" y="4412"/>
                </a:lnTo>
                <a:cubicBezTo>
                  <a:pt x="6611" y="4391"/>
                  <a:pt x="6650" y="4381"/>
                  <a:pt x="6690" y="4381"/>
                </a:cubicBezTo>
                <a:close/>
                <a:moveTo>
                  <a:pt x="5008" y="4381"/>
                </a:moveTo>
                <a:cubicBezTo>
                  <a:pt x="5048" y="4381"/>
                  <a:pt x="5087" y="4391"/>
                  <a:pt x="5123" y="4412"/>
                </a:cubicBezTo>
                <a:lnTo>
                  <a:pt x="5703" y="4746"/>
                </a:lnTo>
                <a:cubicBezTo>
                  <a:pt x="5774" y="4787"/>
                  <a:pt x="5817" y="4863"/>
                  <a:pt x="5817" y="4944"/>
                </a:cubicBezTo>
                <a:lnTo>
                  <a:pt x="5817" y="5613"/>
                </a:lnTo>
                <a:cubicBezTo>
                  <a:pt x="5817" y="5695"/>
                  <a:pt x="5774" y="5771"/>
                  <a:pt x="5703" y="5811"/>
                </a:cubicBezTo>
                <a:lnTo>
                  <a:pt x="5124" y="6146"/>
                </a:lnTo>
                <a:cubicBezTo>
                  <a:pt x="5053" y="6187"/>
                  <a:pt x="4966" y="6187"/>
                  <a:pt x="4895" y="6146"/>
                </a:cubicBezTo>
                <a:lnTo>
                  <a:pt x="4316" y="5811"/>
                </a:lnTo>
                <a:cubicBezTo>
                  <a:pt x="4245" y="5771"/>
                  <a:pt x="4201" y="5695"/>
                  <a:pt x="4201" y="5613"/>
                </a:cubicBezTo>
                <a:lnTo>
                  <a:pt x="4201" y="4944"/>
                </a:lnTo>
                <a:cubicBezTo>
                  <a:pt x="4201" y="4863"/>
                  <a:pt x="4244" y="4787"/>
                  <a:pt x="4315" y="4746"/>
                </a:cubicBezTo>
                <a:lnTo>
                  <a:pt x="4894" y="4412"/>
                </a:lnTo>
                <a:cubicBezTo>
                  <a:pt x="4929" y="4391"/>
                  <a:pt x="4969" y="4381"/>
                  <a:pt x="5008" y="4381"/>
                </a:cubicBezTo>
                <a:close/>
                <a:moveTo>
                  <a:pt x="3329" y="4381"/>
                </a:moveTo>
                <a:cubicBezTo>
                  <a:pt x="3369" y="4381"/>
                  <a:pt x="3408" y="4391"/>
                  <a:pt x="3444" y="4412"/>
                </a:cubicBezTo>
                <a:lnTo>
                  <a:pt x="4023" y="4746"/>
                </a:lnTo>
                <a:cubicBezTo>
                  <a:pt x="4094" y="4787"/>
                  <a:pt x="4137" y="4863"/>
                  <a:pt x="4137" y="4944"/>
                </a:cubicBezTo>
                <a:lnTo>
                  <a:pt x="4137" y="5613"/>
                </a:lnTo>
                <a:cubicBezTo>
                  <a:pt x="4137" y="5695"/>
                  <a:pt x="4094" y="5771"/>
                  <a:pt x="4023" y="5811"/>
                </a:cubicBezTo>
                <a:lnTo>
                  <a:pt x="3444" y="6146"/>
                </a:lnTo>
                <a:cubicBezTo>
                  <a:pt x="3373" y="6187"/>
                  <a:pt x="3286" y="6187"/>
                  <a:pt x="3215" y="6146"/>
                </a:cubicBezTo>
                <a:lnTo>
                  <a:pt x="2635" y="5811"/>
                </a:lnTo>
                <a:cubicBezTo>
                  <a:pt x="2564" y="5771"/>
                  <a:pt x="2521" y="5695"/>
                  <a:pt x="2521" y="5613"/>
                </a:cubicBezTo>
                <a:lnTo>
                  <a:pt x="2521" y="4944"/>
                </a:lnTo>
                <a:cubicBezTo>
                  <a:pt x="2521" y="4863"/>
                  <a:pt x="2565" y="4787"/>
                  <a:pt x="2636" y="4746"/>
                </a:cubicBezTo>
                <a:lnTo>
                  <a:pt x="3215" y="4412"/>
                </a:lnTo>
                <a:cubicBezTo>
                  <a:pt x="3250" y="4391"/>
                  <a:pt x="3290" y="4381"/>
                  <a:pt x="3329" y="4381"/>
                </a:cubicBezTo>
                <a:close/>
                <a:moveTo>
                  <a:pt x="1648" y="4381"/>
                </a:moveTo>
                <a:cubicBezTo>
                  <a:pt x="1688" y="4381"/>
                  <a:pt x="1727" y="4391"/>
                  <a:pt x="1763" y="4412"/>
                </a:cubicBezTo>
                <a:lnTo>
                  <a:pt x="2341" y="4746"/>
                </a:lnTo>
                <a:cubicBezTo>
                  <a:pt x="2412" y="4787"/>
                  <a:pt x="2456" y="4863"/>
                  <a:pt x="2456" y="4944"/>
                </a:cubicBezTo>
                <a:lnTo>
                  <a:pt x="2456" y="5613"/>
                </a:lnTo>
                <a:cubicBezTo>
                  <a:pt x="2456" y="5695"/>
                  <a:pt x="2412" y="5771"/>
                  <a:pt x="2341" y="5811"/>
                </a:cubicBezTo>
                <a:lnTo>
                  <a:pt x="1762" y="6146"/>
                </a:lnTo>
                <a:cubicBezTo>
                  <a:pt x="1691" y="6187"/>
                  <a:pt x="1604" y="6187"/>
                  <a:pt x="1533" y="6146"/>
                </a:cubicBezTo>
                <a:lnTo>
                  <a:pt x="954" y="5811"/>
                </a:lnTo>
                <a:cubicBezTo>
                  <a:pt x="883" y="5771"/>
                  <a:pt x="840" y="5695"/>
                  <a:pt x="840" y="5613"/>
                </a:cubicBezTo>
                <a:lnTo>
                  <a:pt x="840" y="4944"/>
                </a:lnTo>
                <a:cubicBezTo>
                  <a:pt x="840" y="4863"/>
                  <a:pt x="884" y="4787"/>
                  <a:pt x="955" y="4746"/>
                </a:cubicBezTo>
                <a:lnTo>
                  <a:pt x="1534" y="4412"/>
                </a:lnTo>
                <a:cubicBezTo>
                  <a:pt x="1569" y="4391"/>
                  <a:pt x="1609" y="4381"/>
                  <a:pt x="1648" y="4381"/>
                </a:cubicBezTo>
                <a:close/>
                <a:moveTo>
                  <a:pt x="5849" y="2921"/>
                </a:moveTo>
                <a:cubicBezTo>
                  <a:pt x="5889" y="2921"/>
                  <a:pt x="5928" y="2931"/>
                  <a:pt x="5964" y="2951"/>
                </a:cubicBezTo>
                <a:lnTo>
                  <a:pt x="6544" y="3286"/>
                </a:lnTo>
                <a:cubicBezTo>
                  <a:pt x="6615" y="3327"/>
                  <a:pt x="6659" y="3402"/>
                  <a:pt x="6659" y="3484"/>
                </a:cubicBezTo>
                <a:lnTo>
                  <a:pt x="6659" y="4153"/>
                </a:lnTo>
                <a:cubicBezTo>
                  <a:pt x="6658" y="4235"/>
                  <a:pt x="6615" y="4310"/>
                  <a:pt x="6544" y="4351"/>
                </a:cubicBezTo>
                <a:lnTo>
                  <a:pt x="5964" y="4686"/>
                </a:lnTo>
                <a:cubicBezTo>
                  <a:pt x="5893" y="4726"/>
                  <a:pt x="5806" y="4726"/>
                  <a:pt x="5735" y="4686"/>
                </a:cubicBezTo>
                <a:lnTo>
                  <a:pt x="5156" y="4351"/>
                </a:lnTo>
                <a:cubicBezTo>
                  <a:pt x="5085" y="4310"/>
                  <a:pt x="5042" y="4235"/>
                  <a:pt x="5042" y="4153"/>
                </a:cubicBezTo>
                <a:lnTo>
                  <a:pt x="5042" y="3484"/>
                </a:lnTo>
                <a:cubicBezTo>
                  <a:pt x="5042" y="3402"/>
                  <a:pt x="5085" y="3327"/>
                  <a:pt x="5156" y="3286"/>
                </a:cubicBezTo>
                <a:lnTo>
                  <a:pt x="5735" y="2951"/>
                </a:lnTo>
                <a:cubicBezTo>
                  <a:pt x="5770" y="2931"/>
                  <a:pt x="5810" y="2921"/>
                  <a:pt x="5849" y="2921"/>
                </a:cubicBezTo>
                <a:close/>
                <a:moveTo>
                  <a:pt x="4169" y="2921"/>
                </a:moveTo>
                <a:cubicBezTo>
                  <a:pt x="4208" y="2921"/>
                  <a:pt x="4248" y="2931"/>
                  <a:pt x="4283" y="2951"/>
                </a:cubicBezTo>
                <a:lnTo>
                  <a:pt x="4863" y="3286"/>
                </a:lnTo>
                <a:cubicBezTo>
                  <a:pt x="4933" y="3327"/>
                  <a:pt x="4977" y="3402"/>
                  <a:pt x="4977" y="3484"/>
                </a:cubicBezTo>
                <a:lnTo>
                  <a:pt x="4977" y="4153"/>
                </a:lnTo>
                <a:cubicBezTo>
                  <a:pt x="4977" y="4235"/>
                  <a:pt x="4933" y="4310"/>
                  <a:pt x="4863" y="4351"/>
                </a:cubicBezTo>
                <a:lnTo>
                  <a:pt x="4283" y="4686"/>
                </a:lnTo>
                <a:cubicBezTo>
                  <a:pt x="4213" y="4726"/>
                  <a:pt x="4125" y="4726"/>
                  <a:pt x="4055" y="4686"/>
                </a:cubicBezTo>
                <a:lnTo>
                  <a:pt x="3475" y="4351"/>
                </a:lnTo>
                <a:cubicBezTo>
                  <a:pt x="3405" y="4310"/>
                  <a:pt x="3361" y="4235"/>
                  <a:pt x="3361" y="4153"/>
                </a:cubicBezTo>
                <a:lnTo>
                  <a:pt x="3361" y="3484"/>
                </a:lnTo>
                <a:cubicBezTo>
                  <a:pt x="3361" y="3402"/>
                  <a:pt x="3405" y="3327"/>
                  <a:pt x="3475" y="3286"/>
                </a:cubicBezTo>
                <a:lnTo>
                  <a:pt x="4055" y="2951"/>
                </a:lnTo>
                <a:cubicBezTo>
                  <a:pt x="4090" y="2931"/>
                  <a:pt x="4129" y="2921"/>
                  <a:pt x="4169" y="2921"/>
                </a:cubicBezTo>
                <a:close/>
                <a:moveTo>
                  <a:pt x="2488" y="2921"/>
                </a:moveTo>
                <a:cubicBezTo>
                  <a:pt x="2528" y="2921"/>
                  <a:pt x="2567" y="2931"/>
                  <a:pt x="2603" y="2951"/>
                </a:cubicBezTo>
                <a:lnTo>
                  <a:pt x="3182" y="3286"/>
                </a:lnTo>
                <a:cubicBezTo>
                  <a:pt x="3253" y="3327"/>
                  <a:pt x="3296" y="3402"/>
                  <a:pt x="3296" y="3484"/>
                </a:cubicBezTo>
                <a:lnTo>
                  <a:pt x="3296" y="4153"/>
                </a:lnTo>
                <a:cubicBezTo>
                  <a:pt x="3296" y="4235"/>
                  <a:pt x="3253" y="4310"/>
                  <a:pt x="3182" y="4351"/>
                </a:cubicBezTo>
                <a:lnTo>
                  <a:pt x="2603" y="4686"/>
                </a:lnTo>
                <a:cubicBezTo>
                  <a:pt x="2532" y="4726"/>
                  <a:pt x="2445" y="4726"/>
                  <a:pt x="2374" y="4686"/>
                </a:cubicBezTo>
                <a:lnTo>
                  <a:pt x="1795" y="4351"/>
                </a:lnTo>
                <a:cubicBezTo>
                  <a:pt x="1724" y="4310"/>
                  <a:pt x="1681" y="4235"/>
                  <a:pt x="1681" y="4153"/>
                </a:cubicBezTo>
                <a:lnTo>
                  <a:pt x="1681" y="3484"/>
                </a:lnTo>
                <a:cubicBezTo>
                  <a:pt x="1681" y="3402"/>
                  <a:pt x="1724" y="3327"/>
                  <a:pt x="1795" y="3286"/>
                </a:cubicBezTo>
                <a:lnTo>
                  <a:pt x="2374" y="2951"/>
                </a:lnTo>
                <a:cubicBezTo>
                  <a:pt x="2409" y="2931"/>
                  <a:pt x="2449" y="2921"/>
                  <a:pt x="2488" y="2921"/>
                </a:cubicBezTo>
                <a:close/>
                <a:moveTo>
                  <a:pt x="808" y="2921"/>
                </a:moveTo>
                <a:cubicBezTo>
                  <a:pt x="848" y="2921"/>
                  <a:pt x="887" y="2931"/>
                  <a:pt x="922" y="2951"/>
                </a:cubicBezTo>
                <a:lnTo>
                  <a:pt x="1502" y="3286"/>
                </a:lnTo>
                <a:cubicBezTo>
                  <a:pt x="1572" y="3327"/>
                  <a:pt x="1616" y="3402"/>
                  <a:pt x="1616" y="3484"/>
                </a:cubicBezTo>
                <a:lnTo>
                  <a:pt x="1616" y="4153"/>
                </a:lnTo>
                <a:cubicBezTo>
                  <a:pt x="1616" y="4235"/>
                  <a:pt x="1572" y="4310"/>
                  <a:pt x="1502" y="4351"/>
                </a:cubicBezTo>
                <a:lnTo>
                  <a:pt x="922" y="4686"/>
                </a:lnTo>
                <a:cubicBezTo>
                  <a:pt x="851" y="4726"/>
                  <a:pt x="764" y="4726"/>
                  <a:pt x="693" y="4686"/>
                </a:cubicBezTo>
                <a:lnTo>
                  <a:pt x="114" y="4351"/>
                </a:lnTo>
                <a:cubicBezTo>
                  <a:pt x="44" y="4310"/>
                  <a:pt x="0" y="4235"/>
                  <a:pt x="0" y="4153"/>
                </a:cubicBezTo>
                <a:lnTo>
                  <a:pt x="0" y="3484"/>
                </a:lnTo>
                <a:cubicBezTo>
                  <a:pt x="0" y="3402"/>
                  <a:pt x="44" y="3327"/>
                  <a:pt x="114" y="3286"/>
                </a:cubicBezTo>
                <a:lnTo>
                  <a:pt x="694" y="2951"/>
                </a:lnTo>
                <a:cubicBezTo>
                  <a:pt x="729" y="2931"/>
                  <a:pt x="769" y="2921"/>
                  <a:pt x="808" y="2921"/>
                </a:cubicBezTo>
                <a:close/>
                <a:moveTo>
                  <a:pt x="6690" y="1460"/>
                </a:moveTo>
                <a:cubicBezTo>
                  <a:pt x="6729" y="1460"/>
                  <a:pt x="6769" y="1471"/>
                  <a:pt x="6804" y="1491"/>
                </a:cubicBezTo>
                <a:lnTo>
                  <a:pt x="7384" y="1826"/>
                </a:lnTo>
                <a:cubicBezTo>
                  <a:pt x="7437" y="1856"/>
                  <a:pt x="7475" y="1906"/>
                  <a:pt x="7490" y="1964"/>
                </a:cubicBezTo>
                <a:lnTo>
                  <a:pt x="7491" y="1968"/>
                </a:lnTo>
                <a:lnTo>
                  <a:pt x="7491" y="2748"/>
                </a:lnTo>
                <a:lnTo>
                  <a:pt x="7490" y="2752"/>
                </a:lnTo>
                <a:cubicBezTo>
                  <a:pt x="7474" y="2810"/>
                  <a:pt x="7437" y="2860"/>
                  <a:pt x="7384" y="2891"/>
                </a:cubicBezTo>
                <a:lnTo>
                  <a:pt x="6804" y="3225"/>
                </a:lnTo>
                <a:cubicBezTo>
                  <a:pt x="6734" y="3266"/>
                  <a:pt x="6646" y="3266"/>
                  <a:pt x="6576" y="3225"/>
                </a:cubicBezTo>
                <a:lnTo>
                  <a:pt x="5996" y="2891"/>
                </a:lnTo>
                <a:cubicBezTo>
                  <a:pt x="5926" y="2850"/>
                  <a:pt x="5882" y="2774"/>
                  <a:pt x="5882" y="2692"/>
                </a:cubicBezTo>
                <a:lnTo>
                  <a:pt x="5882" y="2024"/>
                </a:lnTo>
                <a:cubicBezTo>
                  <a:pt x="5882" y="1942"/>
                  <a:pt x="5926" y="1866"/>
                  <a:pt x="5996" y="1826"/>
                </a:cubicBezTo>
                <a:lnTo>
                  <a:pt x="6576" y="1491"/>
                </a:lnTo>
                <a:cubicBezTo>
                  <a:pt x="6611" y="1471"/>
                  <a:pt x="6650" y="1460"/>
                  <a:pt x="6690" y="1460"/>
                </a:cubicBezTo>
                <a:close/>
                <a:moveTo>
                  <a:pt x="5008" y="1460"/>
                </a:moveTo>
                <a:cubicBezTo>
                  <a:pt x="5048" y="1460"/>
                  <a:pt x="5087" y="1471"/>
                  <a:pt x="5123" y="1491"/>
                </a:cubicBezTo>
                <a:lnTo>
                  <a:pt x="5703" y="1826"/>
                </a:lnTo>
                <a:cubicBezTo>
                  <a:pt x="5774" y="1866"/>
                  <a:pt x="5817" y="1942"/>
                  <a:pt x="5817" y="2024"/>
                </a:cubicBezTo>
                <a:lnTo>
                  <a:pt x="5817" y="2692"/>
                </a:lnTo>
                <a:cubicBezTo>
                  <a:pt x="5817" y="2774"/>
                  <a:pt x="5774" y="2850"/>
                  <a:pt x="5703" y="2891"/>
                </a:cubicBezTo>
                <a:lnTo>
                  <a:pt x="5124" y="3225"/>
                </a:lnTo>
                <a:cubicBezTo>
                  <a:pt x="5053" y="3266"/>
                  <a:pt x="4966" y="3266"/>
                  <a:pt x="4895" y="3225"/>
                </a:cubicBezTo>
                <a:lnTo>
                  <a:pt x="4316" y="2891"/>
                </a:lnTo>
                <a:cubicBezTo>
                  <a:pt x="4245" y="2850"/>
                  <a:pt x="4201" y="2774"/>
                  <a:pt x="4201" y="2692"/>
                </a:cubicBezTo>
                <a:lnTo>
                  <a:pt x="4201" y="2024"/>
                </a:lnTo>
                <a:cubicBezTo>
                  <a:pt x="4201" y="1942"/>
                  <a:pt x="4244" y="1867"/>
                  <a:pt x="4315" y="1826"/>
                </a:cubicBezTo>
                <a:lnTo>
                  <a:pt x="4894" y="1491"/>
                </a:lnTo>
                <a:cubicBezTo>
                  <a:pt x="4929" y="1471"/>
                  <a:pt x="4969" y="1460"/>
                  <a:pt x="5008" y="1460"/>
                </a:cubicBezTo>
                <a:close/>
                <a:moveTo>
                  <a:pt x="3329" y="1460"/>
                </a:moveTo>
                <a:cubicBezTo>
                  <a:pt x="3369" y="1460"/>
                  <a:pt x="3408" y="1471"/>
                  <a:pt x="3444" y="1491"/>
                </a:cubicBezTo>
                <a:lnTo>
                  <a:pt x="4023" y="1826"/>
                </a:lnTo>
                <a:cubicBezTo>
                  <a:pt x="4094" y="1866"/>
                  <a:pt x="4137" y="1942"/>
                  <a:pt x="4137" y="2024"/>
                </a:cubicBezTo>
                <a:lnTo>
                  <a:pt x="4137" y="2692"/>
                </a:lnTo>
                <a:cubicBezTo>
                  <a:pt x="4137" y="2774"/>
                  <a:pt x="4094" y="2850"/>
                  <a:pt x="4023" y="2891"/>
                </a:cubicBezTo>
                <a:lnTo>
                  <a:pt x="3444" y="3225"/>
                </a:lnTo>
                <a:cubicBezTo>
                  <a:pt x="3373" y="3266"/>
                  <a:pt x="3286" y="3266"/>
                  <a:pt x="3215" y="3225"/>
                </a:cubicBezTo>
                <a:lnTo>
                  <a:pt x="2635" y="2891"/>
                </a:lnTo>
                <a:cubicBezTo>
                  <a:pt x="2564" y="2850"/>
                  <a:pt x="2521" y="2774"/>
                  <a:pt x="2521" y="2692"/>
                </a:cubicBezTo>
                <a:lnTo>
                  <a:pt x="2521" y="2024"/>
                </a:lnTo>
                <a:cubicBezTo>
                  <a:pt x="2521" y="1942"/>
                  <a:pt x="2565" y="1866"/>
                  <a:pt x="2636" y="1826"/>
                </a:cubicBezTo>
                <a:lnTo>
                  <a:pt x="3215" y="1491"/>
                </a:lnTo>
                <a:cubicBezTo>
                  <a:pt x="3250" y="1471"/>
                  <a:pt x="3290" y="1460"/>
                  <a:pt x="3329" y="1460"/>
                </a:cubicBezTo>
                <a:close/>
                <a:moveTo>
                  <a:pt x="1648" y="1460"/>
                </a:moveTo>
                <a:cubicBezTo>
                  <a:pt x="1688" y="1460"/>
                  <a:pt x="1727" y="1471"/>
                  <a:pt x="1763" y="1491"/>
                </a:cubicBezTo>
                <a:lnTo>
                  <a:pt x="2341" y="1826"/>
                </a:lnTo>
                <a:cubicBezTo>
                  <a:pt x="2412" y="1866"/>
                  <a:pt x="2456" y="1942"/>
                  <a:pt x="2456" y="2024"/>
                </a:cubicBezTo>
                <a:lnTo>
                  <a:pt x="2456" y="2692"/>
                </a:lnTo>
                <a:cubicBezTo>
                  <a:pt x="2456" y="2774"/>
                  <a:pt x="2412" y="2850"/>
                  <a:pt x="2341" y="2891"/>
                </a:cubicBezTo>
                <a:lnTo>
                  <a:pt x="1762" y="3225"/>
                </a:lnTo>
                <a:cubicBezTo>
                  <a:pt x="1691" y="3266"/>
                  <a:pt x="1604" y="3266"/>
                  <a:pt x="1533" y="3225"/>
                </a:cubicBezTo>
                <a:lnTo>
                  <a:pt x="954" y="2891"/>
                </a:lnTo>
                <a:cubicBezTo>
                  <a:pt x="883" y="2850"/>
                  <a:pt x="840" y="2774"/>
                  <a:pt x="840" y="2692"/>
                </a:cubicBezTo>
                <a:lnTo>
                  <a:pt x="840" y="2024"/>
                </a:lnTo>
                <a:cubicBezTo>
                  <a:pt x="840" y="1942"/>
                  <a:pt x="884" y="1866"/>
                  <a:pt x="955" y="1826"/>
                </a:cubicBezTo>
                <a:lnTo>
                  <a:pt x="1534" y="1491"/>
                </a:lnTo>
                <a:cubicBezTo>
                  <a:pt x="1569" y="1471"/>
                  <a:pt x="1609" y="1460"/>
                  <a:pt x="1648" y="1460"/>
                </a:cubicBezTo>
                <a:close/>
                <a:moveTo>
                  <a:pt x="5849" y="0"/>
                </a:moveTo>
                <a:cubicBezTo>
                  <a:pt x="5889" y="0"/>
                  <a:pt x="5928" y="10"/>
                  <a:pt x="5964" y="31"/>
                </a:cubicBezTo>
                <a:lnTo>
                  <a:pt x="6544" y="365"/>
                </a:lnTo>
                <a:cubicBezTo>
                  <a:pt x="6615" y="406"/>
                  <a:pt x="6659" y="481"/>
                  <a:pt x="6659" y="563"/>
                </a:cubicBezTo>
                <a:lnTo>
                  <a:pt x="6659" y="1232"/>
                </a:lnTo>
                <a:cubicBezTo>
                  <a:pt x="6658" y="1314"/>
                  <a:pt x="6615" y="1389"/>
                  <a:pt x="6544" y="1430"/>
                </a:cubicBezTo>
                <a:lnTo>
                  <a:pt x="5964" y="1765"/>
                </a:lnTo>
                <a:cubicBezTo>
                  <a:pt x="5893" y="1806"/>
                  <a:pt x="5806" y="1806"/>
                  <a:pt x="5735" y="1765"/>
                </a:cubicBezTo>
                <a:lnTo>
                  <a:pt x="5156" y="1430"/>
                </a:lnTo>
                <a:cubicBezTo>
                  <a:pt x="5085" y="1389"/>
                  <a:pt x="5042" y="1314"/>
                  <a:pt x="5042" y="1232"/>
                </a:cubicBezTo>
                <a:lnTo>
                  <a:pt x="5042" y="563"/>
                </a:lnTo>
                <a:cubicBezTo>
                  <a:pt x="5042" y="482"/>
                  <a:pt x="5085" y="406"/>
                  <a:pt x="5156" y="365"/>
                </a:cubicBezTo>
                <a:lnTo>
                  <a:pt x="5735" y="31"/>
                </a:lnTo>
                <a:cubicBezTo>
                  <a:pt x="5770" y="10"/>
                  <a:pt x="5810" y="0"/>
                  <a:pt x="5849" y="0"/>
                </a:cubicBezTo>
                <a:close/>
                <a:moveTo>
                  <a:pt x="4169" y="0"/>
                </a:moveTo>
                <a:cubicBezTo>
                  <a:pt x="4208" y="0"/>
                  <a:pt x="4248" y="10"/>
                  <a:pt x="4283" y="31"/>
                </a:cubicBezTo>
                <a:lnTo>
                  <a:pt x="4863" y="365"/>
                </a:lnTo>
                <a:cubicBezTo>
                  <a:pt x="4933" y="406"/>
                  <a:pt x="4977" y="481"/>
                  <a:pt x="4977" y="563"/>
                </a:cubicBezTo>
                <a:lnTo>
                  <a:pt x="4977" y="1232"/>
                </a:lnTo>
                <a:cubicBezTo>
                  <a:pt x="4977" y="1314"/>
                  <a:pt x="4933" y="1389"/>
                  <a:pt x="4863" y="1430"/>
                </a:cubicBezTo>
                <a:lnTo>
                  <a:pt x="4283" y="1765"/>
                </a:lnTo>
                <a:cubicBezTo>
                  <a:pt x="4213" y="1806"/>
                  <a:pt x="4125" y="1806"/>
                  <a:pt x="4055" y="1765"/>
                </a:cubicBezTo>
                <a:lnTo>
                  <a:pt x="3475" y="1430"/>
                </a:lnTo>
                <a:cubicBezTo>
                  <a:pt x="3405" y="1389"/>
                  <a:pt x="3361" y="1314"/>
                  <a:pt x="3361" y="1232"/>
                </a:cubicBezTo>
                <a:lnTo>
                  <a:pt x="3361" y="563"/>
                </a:lnTo>
                <a:cubicBezTo>
                  <a:pt x="3361" y="482"/>
                  <a:pt x="3405" y="406"/>
                  <a:pt x="3475" y="365"/>
                </a:cubicBezTo>
                <a:lnTo>
                  <a:pt x="4055" y="31"/>
                </a:lnTo>
                <a:cubicBezTo>
                  <a:pt x="4090" y="10"/>
                  <a:pt x="4129" y="0"/>
                  <a:pt x="4169" y="0"/>
                </a:cubicBezTo>
                <a:close/>
                <a:moveTo>
                  <a:pt x="2488" y="0"/>
                </a:moveTo>
                <a:cubicBezTo>
                  <a:pt x="2528" y="0"/>
                  <a:pt x="2567" y="10"/>
                  <a:pt x="2603" y="31"/>
                </a:cubicBezTo>
                <a:lnTo>
                  <a:pt x="3182" y="365"/>
                </a:lnTo>
                <a:cubicBezTo>
                  <a:pt x="3253" y="406"/>
                  <a:pt x="3296" y="482"/>
                  <a:pt x="3296" y="563"/>
                </a:cubicBezTo>
                <a:lnTo>
                  <a:pt x="3296" y="1232"/>
                </a:lnTo>
                <a:cubicBezTo>
                  <a:pt x="3296" y="1314"/>
                  <a:pt x="3253" y="1389"/>
                  <a:pt x="3182" y="1430"/>
                </a:cubicBezTo>
                <a:lnTo>
                  <a:pt x="2603" y="1765"/>
                </a:lnTo>
                <a:cubicBezTo>
                  <a:pt x="2532" y="1806"/>
                  <a:pt x="2445" y="1806"/>
                  <a:pt x="2374" y="1765"/>
                </a:cubicBezTo>
                <a:lnTo>
                  <a:pt x="1795" y="1430"/>
                </a:lnTo>
                <a:cubicBezTo>
                  <a:pt x="1724" y="1389"/>
                  <a:pt x="1681" y="1314"/>
                  <a:pt x="1681" y="1232"/>
                </a:cubicBezTo>
                <a:lnTo>
                  <a:pt x="1681" y="563"/>
                </a:lnTo>
                <a:cubicBezTo>
                  <a:pt x="1681" y="482"/>
                  <a:pt x="1724" y="406"/>
                  <a:pt x="1795" y="365"/>
                </a:cubicBezTo>
                <a:lnTo>
                  <a:pt x="2374" y="31"/>
                </a:lnTo>
                <a:cubicBezTo>
                  <a:pt x="2409" y="10"/>
                  <a:pt x="2449" y="0"/>
                  <a:pt x="2488" y="0"/>
                </a:cubicBezTo>
                <a:close/>
                <a:moveTo>
                  <a:pt x="808" y="0"/>
                </a:moveTo>
                <a:cubicBezTo>
                  <a:pt x="848" y="0"/>
                  <a:pt x="887" y="10"/>
                  <a:pt x="922" y="31"/>
                </a:cubicBezTo>
                <a:lnTo>
                  <a:pt x="1502" y="365"/>
                </a:lnTo>
                <a:cubicBezTo>
                  <a:pt x="1572" y="406"/>
                  <a:pt x="1616" y="482"/>
                  <a:pt x="1616" y="563"/>
                </a:cubicBezTo>
                <a:lnTo>
                  <a:pt x="1616" y="1232"/>
                </a:lnTo>
                <a:cubicBezTo>
                  <a:pt x="1616" y="1314"/>
                  <a:pt x="1572" y="1389"/>
                  <a:pt x="1502" y="1430"/>
                </a:cubicBezTo>
                <a:lnTo>
                  <a:pt x="922" y="1765"/>
                </a:lnTo>
                <a:cubicBezTo>
                  <a:pt x="851" y="1806"/>
                  <a:pt x="764" y="1806"/>
                  <a:pt x="693" y="1765"/>
                </a:cubicBezTo>
                <a:lnTo>
                  <a:pt x="114" y="1430"/>
                </a:lnTo>
                <a:cubicBezTo>
                  <a:pt x="44" y="1389"/>
                  <a:pt x="0" y="1314"/>
                  <a:pt x="0" y="1232"/>
                </a:cubicBezTo>
                <a:lnTo>
                  <a:pt x="0" y="563"/>
                </a:lnTo>
                <a:cubicBezTo>
                  <a:pt x="0" y="481"/>
                  <a:pt x="44" y="406"/>
                  <a:pt x="114" y="365"/>
                </a:cubicBezTo>
                <a:lnTo>
                  <a:pt x="694" y="31"/>
                </a:lnTo>
                <a:cubicBezTo>
                  <a:pt x="729" y="10"/>
                  <a:pt x="769" y="0"/>
                  <a:pt x="80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lumMod val="20000"/>
                <a:lumOff val="80000"/>
                <a:alpha val="10000"/>
              </a:schemeClr>
            </a:solidFill>
          </a:ln>
        </p:spPr>
      </p:pic>
      <p:sp>
        <p:nvSpPr>
          <p:cNvPr id="8" name="边界"/>
          <p:cNvSpPr/>
          <p:nvPr>
            <p:custDataLst>
              <p:tags r:id="rId4"/>
            </p:custDataLst>
          </p:nvPr>
        </p:nvSpPr>
        <p:spPr>
          <a:xfrm>
            <a:off x="634851" y="1670050"/>
            <a:ext cx="5188543" cy="45783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10" name="任意多边形: 形状 103"/>
          <p:cNvSpPr/>
          <p:nvPr>
            <p:custDataLst>
              <p:tags r:id="rId5"/>
            </p:custDataLst>
          </p:nvPr>
        </p:nvSpPr>
        <p:spPr>
          <a:xfrm>
            <a:off x="643750" y="1776834"/>
            <a:ext cx="547902" cy="608286"/>
          </a:xfrm>
          <a:custGeom>
            <a:avLst/>
            <a:gdLst>
              <a:gd name="connsiteX0" fmla="*/ -154 w 791051"/>
              <a:gd name="connsiteY0" fmla="*/ 275204 h 878219"/>
              <a:gd name="connsiteX1" fmla="*/ -154 w 791051"/>
              <a:gd name="connsiteY1" fmla="*/ 602388 h 878219"/>
              <a:gd name="connsiteX2" fmla="*/ 55758 w 791051"/>
              <a:gd name="connsiteY2" fmla="*/ 699257 h 878219"/>
              <a:gd name="connsiteX3" fmla="*/ 339127 w 791051"/>
              <a:gd name="connsiteY3" fmla="*/ 862896 h 878219"/>
              <a:gd name="connsiteX4" fmla="*/ 451046 w 791051"/>
              <a:gd name="connsiteY4" fmla="*/ 862896 h 878219"/>
              <a:gd name="connsiteX5" fmla="*/ 734891 w 791051"/>
              <a:gd name="connsiteY5" fmla="*/ 699257 h 878219"/>
              <a:gd name="connsiteX6" fmla="*/ 790898 w 791051"/>
              <a:gd name="connsiteY6" fmla="*/ 602388 h 878219"/>
              <a:gd name="connsiteX7" fmla="*/ 790898 w 791051"/>
              <a:gd name="connsiteY7" fmla="*/ 275204 h 878219"/>
              <a:gd name="connsiteX8" fmla="*/ 734891 w 791051"/>
              <a:gd name="connsiteY8" fmla="*/ 178239 h 878219"/>
              <a:gd name="connsiteX9" fmla="*/ 451046 w 791051"/>
              <a:gd name="connsiteY9" fmla="*/ 14695 h 878219"/>
              <a:gd name="connsiteX10" fmla="*/ 339127 w 791051"/>
              <a:gd name="connsiteY10" fmla="*/ 14695 h 878219"/>
              <a:gd name="connsiteX11" fmla="*/ 55758 w 791051"/>
              <a:gd name="connsiteY11" fmla="*/ 178239 h 878219"/>
              <a:gd name="connsiteX12" fmla="*/ -154 w 791051"/>
              <a:gd name="connsiteY12" fmla="*/ 275204 h 87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051" h="878219">
                <a:moveTo>
                  <a:pt x="-154" y="275204"/>
                </a:moveTo>
                <a:lnTo>
                  <a:pt x="-154" y="602388"/>
                </a:lnTo>
                <a:cubicBezTo>
                  <a:pt x="-125" y="642335"/>
                  <a:pt x="21182" y="679245"/>
                  <a:pt x="55758" y="699257"/>
                </a:cubicBezTo>
                <a:lnTo>
                  <a:pt x="339127" y="862896"/>
                </a:lnTo>
                <a:cubicBezTo>
                  <a:pt x="373750" y="882908"/>
                  <a:pt x="416422" y="882908"/>
                  <a:pt x="451046" y="862896"/>
                </a:cubicBezTo>
                <a:lnTo>
                  <a:pt x="734891" y="699257"/>
                </a:lnTo>
                <a:cubicBezTo>
                  <a:pt x="769523" y="679283"/>
                  <a:pt x="790869" y="642364"/>
                  <a:pt x="790898" y="602388"/>
                </a:cubicBezTo>
                <a:lnTo>
                  <a:pt x="790898" y="275204"/>
                </a:lnTo>
                <a:cubicBezTo>
                  <a:pt x="790898" y="235199"/>
                  <a:pt x="769552" y="198223"/>
                  <a:pt x="734891" y="178239"/>
                </a:cubicBezTo>
                <a:lnTo>
                  <a:pt x="451046" y="14695"/>
                </a:lnTo>
                <a:cubicBezTo>
                  <a:pt x="416422" y="-5317"/>
                  <a:pt x="373750" y="-5317"/>
                  <a:pt x="339127" y="14695"/>
                </a:cubicBezTo>
                <a:lnTo>
                  <a:pt x="55758" y="178239"/>
                </a:lnTo>
                <a:cubicBezTo>
                  <a:pt x="21154" y="198261"/>
                  <a:pt x="-154" y="235218"/>
                  <a:pt x="-154" y="27520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 fontAlgn="auto">
              <a:lnSpc>
                <a:spcPct val="100000"/>
              </a:lnSpc>
              <a:buClrTx/>
              <a:buSzTx/>
              <a:buFontTx/>
            </a:pPr>
            <a:r>
              <a:rPr lang="en-US" altLang="zh-CN" b="1">
                <a:solidFill>
                  <a:srgbClr val="FFFFFF"/>
                </a:solidFill>
                <a:uFillTx/>
                <a:cs typeface="微软雅黑" panose="020B0503020204020204" charset="-122"/>
                <a:sym typeface="+mn-ea"/>
              </a:rPr>
              <a:t>01</a:t>
            </a:r>
            <a:endParaRPr lang="en-US" altLang="zh-CN" b="1">
              <a:solidFill>
                <a:srgbClr val="FFFFFF"/>
              </a:solidFill>
              <a:uFillTx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正文"/>
          <p:cNvSpPr txBox="1"/>
          <p:nvPr>
            <p:custDataLst>
              <p:tags r:id="rId6"/>
            </p:custDataLst>
          </p:nvPr>
        </p:nvSpPr>
        <p:spPr>
          <a:xfrm>
            <a:off x="1359455" y="1689119"/>
            <a:ext cx="4463940" cy="842193"/>
          </a:xfrm>
          <a:prstGeom prst="rect">
            <a:avLst/>
          </a:prstGeom>
          <a:noFill/>
        </p:spPr>
        <p:txBody>
          <a:bodyPr wrap="square" lIns="0" tIns="0" rIns="0" bIns="71755" rtlCol="0" anchor="ctr" anchorCtr="0">
            <a:noAutofit/>
          </a:bodyPr>
          <a:lstStyle/>
          <a:p>
            <a:pPr indent="0" algn="just" fontAlgn="auto">
              <a:lnSpc>
                <a:spcPct val="14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cs typeface="微软雅黑" panose="020B0503020204020204" charset="-122"/>
                <a:sym typeface="+mn-ea"/>
              </a:rPr>
              <a:t>浓度或负载过大</a:t>
            </a:r>
            <a:endParaRPr lang="zh-CN" sz="1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任意多边形: 形状 103"/>
          <p:cNvSpPr/>
          <p:nvPr>
            <p:custDataLst>
              <p:tags r:id="rId7"/>
            </p:custDataLst>
          </p:nvPr>
        </p:nvSpPr>
        <p:spPr>
          <a:xfrm>
            <a:off x="643750" y="3035356"/>
            <a:ext cx="547902" cy="608286"/>
          </a:xfrm>
          <a:custGeom>
            <a:avLst/>
            <a:gdLst>
              <a:gd name="connsiteX0" fmla="*/ -154 w 791051"/>
              <a:gd name="connsiteY0" fmla="*/ 275204 h 878219"/>
              <a:gd name="connsiteX1" fmla="*/ -154 w 791051"/>
              <a:gd name="connsiteY1" fmla="*/ 602388 h 878219"/>
              <a:gd name="connsiteX2" fmla="*/ 55758 w 791051"/>
              <a:gd name="connsiteY2" fmla="*/ 699257 h 878219"/>
              <a:gd name="connsiteX3" fmla="*/ 339127 w 791051"/>
              <a:gd name="connsiteY3" fmla="*/ 862896 h 878219"/>
              <a:gd name="connsiteX4" fmla="*/ 451046 w 791051"/>
              <a:gd name="connsiteY4" fmla="*/ 862896 h 878219"/>
              <a:gd name="connsiteX5" fmla="*/ 734891 w 791051"/>
              <a:gd name="connsiteY5" fmla="*/ 699257 h 878219"/>
              <a:gd name="connsiteX6" fmla="*/ 790898 w 791051"/>
              <a:gd name="connsiteY6" fmla="*/ 602388 h 878219"/>
              <a:gd name="connsiteX7" fmla="*/ 790898 w 791051"/>
              <a:gd name="connsiteY7" fmla="*/ 275204 h 878219"/>
              <a:gd name="connsiteX8" fmla="*/ 734891 w 791051"/>
              <a:gd name="connsiteY8" fmla="*/ 178239 h 878219"/>
              <a:gd name="connsiteX9" fmla="*/ 451046 w 791051"/>
              <a:gd name="connsiteY9" fmla="*/ 14695 h 878219"/>
              <a:gd name="connsiteX10" fmla="*/ 339127 w 791051"/>
              <a:gd name="connsiteY10" fmla="*/ 14695 h 878219"/>
              <a:gd name="connsiteX11" fmla="*/ 55758 w 791051"/>
              <a:gd name="connsiteY11" fmla="*/ 178239 h 878219"/>
              <a:gd name="connsiteX12" fmla="*/ -154 w 791051"/>
              <a:gd name="connsiteY12" fmla="*/ 275204 h 87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051" h="878219">
                <a:moveTo>
                  <a:pt x="-154" y="275204"/>
                </a:moveTo>
                <a:lnTo>
                  <a:pt x="-154" y="602388"/>
                </a:lnTo>
                <a:cubicBezTo>
                  <a:pt x="-125" y="642335"/>
                  <a:pt x="21182" y="679245"/>
                  <a:pt x="55758" y="699257"/>
                </a:cubicBezTo>
                <a:lnTo>
                  <a:pt x="339127" y="862896"/>
                </a:lnTo>
                <a:cubicBezTo>
                  <a:pt x="373750" y="882908"/>
                  <a:pt x="416422" y="882908"/>
                  <a:pt x="451046" y="862896"/>
                </a:cubicBezTo>
                <a:lnTo>
                  <a:pt x="734891" y="699257"/>
                </a:lnTo>
                <a:cubicBezTo>
                  <a:pt x="769523" y="679283"/>
                  <a:pt x="790869" y="642364"/>
                  <a:pt x="790898" y="602388"/>
                </a:cubicBezTo>
                <a:lnTo>
                  <a:pt x="790898" y="275204"/>
                </a:lnTo>
                <a:cubicBezTo>
                  <a:pt x="790898" y="235199"/>
                  <a:pt x="769552" y="198223"/>
                  <a:pt x="734891" y="178239"/>
                </a:cubicBezTo>
                <a:lnTo>
                  <a:pt x="451046" y="14695"/>
                </a:lnTo>
                <a:cubicBezTo>
                  <a:pt x="416422" y="-5317"/>
                  <a:pt x="373750" y="-5317"/>
                  <a:pt x="339127" y="14695"/>
                </a:cubicBezTo>
                <a:lnTo>
                  <a:pt x="55758" y="178239"/>
                </a:lnTo>
                <a:cubicBezTo>
                  <a:pt x="21154" y="198261"/>
                  <a:pt x="-154" y="235218"/>
                  <a:pt x="-154" y="27520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 fontAlgn="auto">
              <a:lnSpc>
                <a:spcPct val="100000"/>
              </a:lnSpc>
              <a:buClrTx/>
              <a:buSzTx/>
              <a:buFontTx/>
            </a:pPr>
            <a:r>
              <a:rPr lang="en-US" altLang="zh-CN" b="1">
                <a:solidFill>
                  <a:srgbClr val="FFFFFF"/>
                </a:solidFill>
                <a:uFillTx/>
                <a:cs typeface="微软雅黑" panose="020B0503020204020204" charset="-122"/>
                <a:sym typeface="+mn-ea"/>
              </a:rPr>
              <a:t>02</a:t>
            </a:r>
            <a:endParaRPr lang="en-US" altLang="zh-CN" b="1">
              <a:solidFill>
                <a:srgbClr val="FFFFFF"/>
              </a:solidFill>
              <a:uFillTx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正文"/>
          <p:cNvSpPr txBox="1"/>
          <p:nvPr>
            <p:custDataLst>
              <p:tags r:id="rId8"/>
            </p:custDataLst>
          </p:nvPr>
        </p:nvSpPr>
        <p:spPr>
          <a:xfrm>
            <a:off x="1359455" y="2927936"/>
            <a:ext cx="4463940" cy="842193"/>
          </a:xfrm>
          <a:prstGeom prst="rect">
            <a:avLst/>
          </a:prstGeom>
          <a:noFill/>
        </p:spPr>
        <p:txBody>
          <a:bodyPr wrap="square" lIns="0" tIns="0" rIns="0" bIns="71755" rtlCol="0" anchor="ctr" anchorCtr="0">
            <a:noAutofit/>
          </a:bodyPr>
          <a:lstStyle/>
          <a:p>
            <a:pPr indent="0" algn="just" fontAlgn="auto"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cs typeface="微软雅黑" panose="020B0503020204020204" charset="-122"/>
                <a:sym typeface="+mn-ea"/>
              </a:rPr>
              <a:t>pH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cs typeface="微软雅黑" panose="020B0503020204020204" charset="-122"/>
                <a:sym typeface="+mn-ea"/>
              </a:rPr>
              <a:t>波动过大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任意多边形: 形状 103"/>
          <p:cNvSpPr/>
          <p:nvPr>
            <p:custDataLst>
              <p:tags r:id="rId9"/>
            </p:custDataLst>
          </p:nvPr>
        </p:nvSpPr>
        <p:spPr>
          <a:xfrm>
            <a:off x="643750" y="4293878"/>
            <a:ext cx="547902" cy="608286"/>
          </a:xfrm>
          <a:custGeom>
            <a:avLst/>
            <a:gdLst>
              <a:gd name="connsiteX0" fmla="*/ -154 w 791051"/>
              <a:gd name="connsiteY0" fmla="*/ 275204 h 878219"/>
              <a:gd name="connsiteX1" fmla="*/ -154 w 791051"/>
              <a:gd name="connsiteY1" fmla="*/ 602388 h 878219"/>
              <a:gd name="connsiteX2" fmla="*/ 55758 w 791051"/>
              <a:gd name="connsiteY2" fmla="*/ 699257 h 878219"/>
              <a:gd name="connsiteX3" fmla="*/ 339127 w 791051"/>
              <a:gd name="connsiteY3" fmla="*/ 862896 h 878219"/>
              <a:gd name="connsiteX4" fmla="*/ 451046 w 791051"/>
              <a:gd name="connsiteY4" fmla="*/ 862896 h 878219"/>
              <a:gd name="connsiteX5" fmla="*/ 734891 w 791051"/>
              <a:gd name="connsiteY5" fmla="*/ 699257 h 878219"/>
              <a:gd name="connsiteX6" fmla="*/ 790898 w 791051"/>
              <a:gd name="connsiteY6" fmla="*/ 602388 h 878219"/>
              <a:gd name="connsiteX7" fmla="*/ 790898 w 791051"/>
              <a:gd name="connsiteY7" fmla="*/ 275204 h 878219"/>
              <a:gd name="connsiteX8" fmla="*/ 734891 w 791051"/>
              <a:gd name="connsiteY8" fmla="*/ 178239 h 878219"/>
              <a:gd name="connsiteX9" fmla="*/ 451046 w 791051"/>
              <a:gd name="connsiteY9" fmla="*/ 14695 h 878219"/>
              <a:gd name="connsiteX10" fmla="*/ 339127 w 791051"/>
              <a:gd name="connsiteY10" fmla="*/ 14695 h 878219"/>
              <a:gd name="connsiteX11" fmla="*/ 55758 w 791051"/>
              <a:gd name="connsiteY11" fmla="*/ 178239 h 878219"/>
              <a:gd name="connsiteX12" fmla="*/ -154 w 791051"/>
              <a:gd name="connsiteY12" fmla="*/ 275204 h 87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051" h="878219">
                <a:moveTo>
                  <a:pt x="-154" y="275204"/>
                </a:moveTo>
                <a:lnTo>
                  <a:pt x="-154" y="602388"/>
                </a:lnTo>
                <a:cubicBezTo>
                  <a:pt x="-125" y="642335"/>
                  <a:pt x="21182" y="679245"/>
                  <a:pt x="55758" y="699257"/>
                </a:cubicBezTo>
                <a:lnTo>
                  <a:pt x="339127" y="862896"/>
                </a:lnTo>
                <a:cubicBezTo>
                  <a:pt x="373750" y="882908"/>
                  <a:pt x="416422" y="882908"/>
                  <a:pt x="451046" y="862896"/>
                </a:cubicBezTo>
                <a:lnTo>
                  <a:pt x="734891" y="699257"/>
                </a:lnTo>
                <a:cubicBezTo>
                  <a:pt x="769523" y="679283"/>
                  <a:pt x="790869" y="642364"/>
                  <a:pt x="790898" y="602388"/>
                </a:cubicBezTo>
                <a:lnTo>
                  <a:pt x="790898" y="275204"/>
                </a:lnTo>
                <a:cubicBezTo>
                  <a:pt x="790898" y="235199"/>
                  <a:pt x="769552" y="198223"/>
                  <a:pt x="734891" y="178239"/>
                </a:cubicBezTo>
                <a:lnTo>
                  <a:pt x="451046" y="14695"/>
                </a:lnTo>
                <a:cubicBezTo>
                  <a:pt x="416422" y="-5317"/>
                  <a:pt x="373750" y="-5317"/>
                  <a:pt x="339127" y="14695"/>
                </a:cubicBezTo>
                <a:lnTo>
                  <a:pt x="55758" y="178239"/>
                </a:lnTo>
                <a:cubicBezTo>
                  <a:pt x="21154" y="198261"/>
                  <a:pt x="-154" y="235218"/>
                  <a:pt x="-154" y="27520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 fontAlgn="auto">
              <a:lnSpc>
                <a:spcPct val="100000"/>
              </a:lnSpc>
              <a:buClrTx/>
              <a:buSzTx/>
              <a:buFontTx/>
            </a:pPr>
            <a:r>
              <a:rPr lang="en-US" altLang="zh-CN" b="1">
                <a:solidFill>
                  <a:srgbClr val="FFFFFF"/>
                </a:solidFill>
                <a:uFillTx/>
                <a:cs typeface="微软雅黑" panose="020B0503020204020204" charset="-122"/>
                <a:sym typeface="+mn-ea"/>
              </a:rPr>
              <a:t>03</a:t>
            </a:r>
            <a:endParaRPr lang="en-US" altLang="zh-CN" b="1">
              <a:solidFill>
                <a:srgbClr val="FFFFFF"/>
              </a:solidFill>
              <a:uFillTx/>
              <a:cs typeface="微软雅黑" panose="020B0503020204020204" charset="-122"/>
              <a:sym typeface="+mn-ea"/>
            </a:endParaRPr>
          </a:p>
        </p:txBody>
      </p:sp>
      <p:sp>
        <p:nvSpPr>
          <p:cNvPr id="32" name="正文"/>
          <p:cNvSpPr txBox="1"/>
          <p:nvPr>
            <p:custDataLst>
              <p:tags r:id="rId10"/>
            </p:custDataLst>
          </p:nvPr>
        </p:nvSpPr>
        <p:spPr>
          <a:xfrm>
            <a:off x="1359455" y="4166754"/>
            <a:ext cx="4463940" cy="842193"/>
          </a:xfrm>
          <a:prstGeom prst="rect">
            <a:avLst/>
          </a:prstGeom>
          <a:noFill/>
        </p:spPr>
        <p:txBody>
          <a:bodyPr wrap="square" lIns="0" tIns="0" rIns="0" bIns="71755" rtlCol="0" anchor="ctr" anchorCtr="0">
            <a:noAutofit/>
          </a:bodyPr>
          <a:lstStyle/>
          <a:p>
            <a:pPr indent="0" algn="just" fontAlgn="auto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cs typeface="微软雅黑" panose="020B0503020204020204" charset="-122"/>
                <a:sym typeface="+mn-ea"/>
              </a:rPr>
              <a:t>稳定剂不足或失调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5" name="任意多边形: 形状 103"/>
          <p:cNvSpPr/>
          <p:nvPr>
            <p:custDataLst>
              <p:tags r:id="rId11"/>
            </p:custDataLst>
          </p:nvPr>
        </p:nvSpPr>
        <p:spPr>
          <a:xfrm>
            <a:off x="643750" y="5552400"/>
            <a:ext cx="547902" cy="608286"/>
          </a:xfrm>
          <a:custGeom>
            <a:avLst/>
            <a:gdLst>
              <a:gd name="connsiteX0" fmla="*/ -154 w 791051"/>
              <a:gd name="connsiteY0" fmla="*/ 275204 h 878219"/>
              <a:gd name="connsiteX1" fmla="*/ -154 w 791051"/>
              <a:gd name="connsiteY1" fmla="*/ 602388 h 878219"/>
              <a:gd name="connsiteX2" fmla="*/ 55758 w 791051"/>
              <a:gd name="connsiteY2" fmla="*/ 699257 h 878219"/>
              <a:gd name="connsiteX3" fmla="*/ 339127 w 791051"/>
              <a:gd name="connsiteY3" fmla="*/ 862896 h 878219"/>
              <a:gd name="connsiteX4" fmla="*/ 451046 w 791051"/>
              <a:gd name="connsiteY4" fmla="*/ 862896 h 878219"/>
              <a:gd name="connsiteX5" fmla="*/ 734891 w 791051"/>
              <a:gd name="connsiteY5" fmla="*/ 699257 h 878219"/>
              <a:gd name="connsiteX6" fmla="*/ 790898 w 791051"/>
              <a:gd name="connsiteY6" fmla="*/ 602388 h 878219"/>
              <a:gd name="connsiteX7" fmla="*/ 790898 w 791051"/>
              <a:gd name="connsiteY7" fmla="*/ 275204 h 878219"/>
              <a:gd name="connsiteX8" fmla="*/ 734891 w 791051"/>
              <a:gd name="connsiteY8" fmla="*/ 178239 h 878219"/>
              <a:gd name="connsiteX9" fmla="*/ 451046 w 791051"/>
              <a:gd name="connsiteY9" fmla="*/ 14695 h 878219"/>
              <a:gd name="connsiteX10" fmla="*/ 339127 w 791051"/>
              <a:gd name="connsiteY10" fmla="*/ 14695 h 878219"/>
              <a:gd name="connsiteX11" fmla="*/ 55758 w 791051"/>
              <a:gd name="connsiteY11" fmla="*/ 178239 h 878219"/>
              <a:gd name="connsiteX12" fmla="*/ -154 w 791051"/>
              <a:gd name="connsiteY12" fmla="*/ 275204 h 87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051" h="878219">
                <a:moveTo>
                  <a:pt x="-154" y="275204"/>
                </a:moveTo>
                <a:lnTo>
                  <a:pt x="-154" y="602388"/>
                </a:lnTo>
                <a:cubicBezTo>
                  <a:pt x="-125" y="642335"/>
                  <a:pt x="21182" y="679245"/>
                  <a:pt x="55758" y="699257"/>
                </a:cubicBezTo>
                <a:lnTo>
                  <a:pt x="339127" y="862896"/>
                </a:lnTo>
                <a:cubicBezTo>
                  <a:pt x="373750" y="882908"/>
                  <a:pt x="416422" y="882908"/>
                  <a:pt x="451046" y="862896"/>
                </a:cubicBezTo>
                <a:lnTo>
                  <a:pt x="734891" y="699257"/>
                </a:lnTo>
                <a:cubicBezTo>
                  <a:pt x="769523" y="679283"/>
                  <a:pt x="790869" y="642364"/>
                  <a:pt x="790898" y="602388"/>
                </a:cubicBezTo>
                <a:lnTo>
                  <a:pt x="790898" y="275204"/>
                </a:lnTo>
                <a:cubicBezTo>
                  <a:pt x="790898" y="235199"/>
                  <a:pt x="769552" y="198223"/>
                  <a:pt x="734891" y="178239"/>
                </a:cubicBezTo>
                <a:lnTo>
                  <a:pt x="451046" y="14695"/>
                </a:lnTo>
                <a:cubicBezTo>
                  <a:pt x="416422" y="-5317"/>
                  <a:pt x="373750" y="-5317"/>
                  <a:pt x="339127" y="14695"/>
                </a:cubicBezTo>
                <a:lnTo>
                  <a:pt x="55758" y="178239"/>
                </a:lnTo>
                <a:cubicBezTo>
                  <a:pt x="21154" y="198261"/>
                  <a:pt x="-154" y="235218"/>
                  <a:pt x="-154" y="27520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 fontAlgn="auto">
              <a:lnSpc>
                <a:spcPct val="100000"/>
              </a:lnSpc>
              <a:buClrTx/>
              <a:buSzTx/>
              <a:buFontTx/>
            </a:pPr>
            <a:r>
              <a:rPr lang="en-US" altLang="zh-CN" b="1">
                <a:solidFill>
                  <a:srgbClr val="FFFFFF"/>
                </a:solidFill>
                <a:uFillTx/>
                <a:cs typeface="微软雅黑" panose="020B0503020204020204" charset="-122"/>
                <a:sym typeface="+mn-ea"/>
              </a:rPr>
              <a:t>04</a:t>
            </a:r>
            <a:endParaRPr lang="en-US" altLang="zh-CN" b="1">
              <a:solidFill>
                <a:srgbClr val="FFFFFF"/>
              </a:solidFill>
              <a:uFillTx/>
              <a:cs typeface="微软雅黑" panose="020B0503020204020204" charset="-122"/>
              <a:sym typeface="+mn-ea"/>
            </a:endParaRPr>
          </a:p>
        </p:txBody>
      </p:sp>
      <p:sp>
        <p:nvSpPr>
          <p:cNvPr id="36" name="正文"/>
          <p:cNvSpPr txBox="1"/>
          <p:nvPr>
            <p:custDataLst>
              <p:tags r:id="rId12"/>
            </p:custDataLst>
          </p:nvPr>
        </p:nvSpPr>
        <p:spPr>
          <a:xfrm>
            <a:off x="1359455" y="5405572"/>
            <a:ext cx="4463940" cy="842193"/>
          </a:xfrm>
          <a:prstGeom prst="rect">
            <a:avLst/>
          </a:prstGeom>
          <a:noFill/>
        </p:spPr>
        <p:txBody>
          <a:bodyPr wrap="square" lIns="0" tIns="0" rIns="0" bIns="71755" rtlCol="0" anchor="ctr" anchorCtr="0">
            <a:noAutofit/>
          </a:bodyPr>
          <a:lstStyle/>
          <a:p>
            <a:pPr indent="0" algn="just" fontAlgn="auto">
              <a:lnSpc>
                <a:spcPct val="14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cs typeface="微软雅黑" panose="020B0503020204020204" charset="-122"/>
                <a:sym typeface="+mn-ea"/>
              </a:rPr>
              <a:t>搅拌不足导致局部过热等</a:t>
            </a:r>
            <a:endParaRPr lang="zh-CN" sz="1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5" name="直接连接符 6"/>
          <p:cNvCxnSpPr/>
          <p:nvPr>
            <p:custDataLst>
              <p:tags r:id="rId13"/>
            </p:custDataLst>
          </p:nvPr>
        </p:nvCxnSpPr>
        <p:spPr>
          <a:xfrm>
            <a:off x="1358819" y="3968442"/>
            <a:ext cx="4464735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70000"/>
              </a:schemeClr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17" name="直接连接符 8"/>
          <p:cNvCxnSpPr/>
          <p:nvPr>
            <p:custDataLst>
              <p:tags r:id="rId14"/>
            </p:custDataLst>
          </p:nvPr>
        </p:nvCxnSpPr>
        <p:spPr>
          <a:xfrm>
            <a:off x="1358819" y="2729624"/>
            <a:ext cx="4464735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70000"/>
              </a:schemeClr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18" name="直接连接符 1"/>
          <p:cNvCxnSpPr/>
          <p:nvPr>
            <p:custDataLst>
              <p:tags r:id="rId15"/>
            </p:custDataLst>
          </p:nvPr>
        </p:nvCxnSpPr>
        <p:spPr>
          <a:xfrm>
            <a:off x="1358819" y="5207260"/>
            <a:ext cx="4464735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70000"/>
              </a:schemeClr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</p:spTree>
    <p:custDataLst>
      <p:tags r:id="rId1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0" y="2547620"/>
            <a:ext cx="12192000" cy="3710305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不锈钢槽体本身缺陷</a:t>
            </a:r>
            <a:endParaRPr lang="zh-CN" altLang="en-US"/>
          </a:p>
        </p:txBody>
      </p:sp>
      <p:sp>
        <p:nvSpPr>
          <p:cNvPr id="39" name="任意多边形: 形状 6"/>
          <p:cNvSpPr/>
          <p:nvPr>
            <p:custDataLst>
              <p:tags r:id="rId3"/>
            </p:custDataLst>
          </p:nvPr>
        </p:nvSpPr>
        <p:spPr>
          <a:xfrm>
            <a:off x="8131122" y="1985126"/>
            <a:ext cx="3134763" cy="3712304"/>
          </a:xfrm>
          <a:custGeom>
            <a:avLst/>
            <a:gdLst>
              <a:gd name="connsiteX0" fmla="*/ 404647 w 3239538"/>
              <a:gd name="connsiteY0" fmla="*/ 0 h 4075809"/>
              <a:gd name="connsiteX1" fmla="*/ 0 w 3239538"/>
              <a:gd name="connsiteY1" fmla="*/ 404647 h 4075809"/>
              <a:gd name="connsiteX2" fmla="*/ 0 w 3239538"/>
              <a:gd name="connsiteY2" fmla="*/ 3405781 h 4075809"/>
              <a:gd name="connsiteX3" fmla="*/ 404647 w 3239538"/>
              <a:gd name="connsiteY3" fmla="*/ 3810428 h 4075809"/>
              <a:gd name="connsiteX4" fmla="*/ 1180221 w 3239538"/>
              <a:gd name="connsiteY4" fmla="*/ 3810428 h 4075809"/>
              <a:gd name="connsiteX5" fmla="*/ 1449986 w 3239538"/>
              <a:gd name="connsiteY5" fmla="*/ 4075809 h 4075809"/>
              <a:gd name="connsiteX6" fmla="*/ 1719751 w 3239538"/>
              <a:gd name="connsiteY6" fmla="*/ 3810428 h 4075809"/>
              <a:gd name="connsiteX7" fmla="*/ 2492627 w 3239538"/>
              <a:gd name="connsiteY7" fmla="*/ 3810428 h 4075809"/>
              <a:gd name="connsiteX8" fmla="*/ 2897274 w 3239538"/>
              <a:gd name="connsiteY8" fmla="*/ 3405781 h 4075809"/>
              <a:gd name="connsiteX9" fmla="*/ 2897274 w 3239538"/>
              <a:gd name="connsiteY9" fmla="*/ 399252 h 4075809"/>
              <a:gd name="connsiteX10" fmla="*/ 3239538 w 3239538"/>
              <a:gd name="connsiteY10" fmla="*/ 0 h 4075809"/>
              <a:gd name="connsiteX11" fmla="*/ 404647 w 3239538"/>
              <a:gd name="connsiteY11" fmla="*/ 0 h 4075809"/>
              <a:gd name="connsiteX0-1" fmla="*/ 404647 w 3134763"/>
              <a:gd name="connsiteY0-2" fmla="*/ 2620 h 4078429"/>
              <a:gd name="connsiteX1-3" fmla="*/ 0 w 3134763"/>
              <a:gd name="connsiteY1-4" fmla="*/ 407267 h 4078429"/>
              <a:gd name="connsiteX2-5" fmla="*/ 0 w 3134763"/>
              <a:gd name="connsiteY2-6" fmla="*/ 3408401 h 4078429"/>
              <a:gd name="connsiteX3-7" fmla="*/ 404647 w 3134763"/>
              <a:gd name="connsiteY3-8" fmla="*/ 3813048 h 4078429"/>
              <a:gd name="connsiteX4-9" fmla="*/ 1180221 w 3134763"/>
              <a:gd name="connsiteY4-10" fmla="*/ 3813048 h 4078429"/>
              <a:gd name="connsiteX5-11" fmla="*/ 1449986 w 3134763"/>
              <a:gd name="connsiteY5-12" fmla="*/ 4078429 h 4078429"/>
              <a:gd name="connsiteX6-13" fmla="*/ 1719751 w 3134763"/>
              <a:gd name="connsiteY6-14" fmla="*/ 3813048 h 4078429"/>
              <a:gd name="connsiteX7-15" fmla="*/ 2492627 w 3134763"/>
              <a:gd name="connsiteY7-16" fmla="*/ 3813048 h 4078429"/>
              <a:gd name="connsiteX8-17" fmla="*/ 2897274 w 3134763"/>
              <a:gd name="connsiteY8-18" fmla="*/ 3408401 h 4078429"/>
              <a:gd name="connsiteX9-19" fmla="*/ 2897274 w 3134763"/>
              <a:gd name="connsiteY9-20" fmla="*/ 401872 h 4078429"/>
              <a:gd name="connsiteX10-21" fmla="*/ 3134763 w 3134763"/>
              <a:gd name="connsiteY10-22" fmla="*/ 0 h 4078429"/>
              <a:gd name="connsiteX11-23" fmla="*/ 404647 w 3134763"/>
              <a:gd name="connsiteY11-24" fmla="*/ 2620 h 4078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3134763" h="4078429">
                <a:moveTo>
                  <a:pt x="404647" y="2620"/>
                </a:moveTo>
                <a:cubicBezTo>
                  <a:pt x="182091" y="2620"/>
                  <a:pt x="0" y="184711"/>
                  <a:pt x="0" y="407267"/>
                </a:cubicBezTo>
                <a:lnTo>
                  <a:pt x="0" y="3408401"/>
                </a:lnTo>
                <a:cubicBezTo>
                  <a:pt x="0" y="3630957"/>
                  <a:pt x="182091" y="3813048"/>
                  <a:pt x="404647" y="3813048"/>
                </a:cubicBezTo>
                <a:lnTo>
                  <a:pt x="1180221" y="3813048"/>
                </a:lnTo>
                <a:lnTo>
                  <a:pt x="1449986" y="4078429"/>
                </a:lnTo>
                <a:lnTo>
                  <a:pt x="1719751" y="3813048"/>
                </a:lnTo>
                <a:lnTo>
                  <a:pt x="2492627" y="3813048"/>
                </a:lnTo>
                <a:cubicBezTo>
                  <a:pt x="2716195" y="3813048"/>
                  <a:pt x="2897274" y="3631969"/>
                  <a:pt x="2897274" y="3408401"/>
                </a:cubicBezTo>
                <a:lnTo>
                  <a:pt x="2897274" y="401872"/>
                </a:lnTo>
                <a:cubicBezTo>
                  <a:pt x="2897274" y="200560"/>
                  <a:pt x="2941544" y="30349"/>
                  <a:pt x="3134763" y="0"/>
                </a:cubicBezTo>
                <a:lnTo>
                  <a:pt x="404647" y="2620"/>
                </a:lnTo>
                <a:close/>
              </a:path>
            </a:pathLst>
          </a:custGeom>
          <a:gradFill>
            <a:gsLst>
              <a:gs pos="27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1400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 w="3368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41" name="直接连接符 40"/>
          <p:cNvCxnSpPr/>
          <p:nvPr>
            <p:custDataLst>
              <p:tags r:id="rId4"/>
            </p:custDataLst>
          </p:nvPr>
        </p:nvCxnSpPr>
        <p:spPr>
          <a:xfrm>
            <a:off x="609600" y="1700530"/>
            <a:ext cx="366886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任意多边形: 形状 8"/>
          <p:cNvSpPr/>
          <p:nvPr>
            <p:custDataLst>
              <p:tags r:id="rId5"/>
            </p:custDataLst>
          </p:nvPr>
        </p:nvSpPr>
        <p:spPr>
          <a:xfrm>
            <a:off x="11026836" y="1985125"/>
            <a:ext cx="518037" cy="562495"/>
          </a:xfrm>
          <a:custGeom>
            <a:avLst/>
            <a:gdLst>
              <a:gd name="connsiteX0" fmla="*/ 259018 w 518037"/>
              <a:gd name="connsiteY0" fmla="*/ 0 h 582680"/>
              <a:gd name="connsiteX1" fmla="*/ 518037 w 518037"/>
              <a:gd name="connsiteY1" fmla="*/ 274636 h 582680"/>
              <a:gd name="connsiteX2" fmla="*/ 518037 w 518037"/>
              <a:gd name="connsiteY2" fmla="*/ 582680 h 582680"/>
              <a:gd name="connsiteX3" fmla="*/ 0 w 518037"/>
              <a:gd name="connsiteY3" fmla="*/ 582680 h 582680"/>
              <a:gd name="connsiteX4" fmla="*/ 0 w 518037"/>
              <a:gd name="connsiteY4" fmla="*/ 274636 h 582680"/>
              <a:gd name="connsiteX5" fmla="*/ 259018 w 518037"/>
              <a:gd name="connsiteY5" fmla="*/ 0 h 58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037" h="582680">
                <a:moveTo>
                  <a:pt x="259018" y="0"/>
                </a:moveTo>
                <a:cubicBezTo>
                  <a:pt x="401479" y="0"/>
                  <a:pt x="518037" y="123586"/>
                  <a:pt x="518037" y="274636"/>
                </a:cubicBezTo>
                <a:lnTo>
                  <a:pt x="518037" y="582680"/>
                </a:lnTo>
                <a:lnTo>
                  <a:pt x="0" y="582680"/>
                </a:lnTo>
                <a:lnTo>
                  <a:pt x="0" y="274636"/>
                </a:lnTo>
                <a:cubicBezTo>
                  <a:pt x="0" y="123586"/>
                  <a:pt x="116558" y="0"/>
                  <a:pt x="259018" y="0"/>
                </a:cubicBezTo>
                <a:close/>
              </a:path>
            </a:pathLst>
          </a:custGeom>
          <a:gradFill>
            <a:gsLst>
              <a:gs pos="23000">
                <a:schemeClr val="accent1">
                  <a:lumMod val="75000"/>
                </a:schemeClr>
              </a:gs>
              <a:gs pos="5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>
            <p:custDataLst>
              <p:tags r:id="rId6"/>
            </p:custDataLst>
          </p:nvPr>
        </p:nvSpPr>
        <p:spPr>
          <a:xfrm>
            <a:off x="8559575" y="2629347"/>
            <a:ext cx="2034471" cy="210696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kern="0" spc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ea typeface="+mn-ea"/>
                <a:sym typeface="+mn-ea"/>
              </a:rPr>
              <a:t>单击此处添加文本具体内容，简明扼要地阐述观点。根据需要可酌情增减文字，以便观者理解您传达的思想。</a:t>
            </a:r>
            <a:endParaRPr lang="zh-CN" altLang="en-US" sz="1600" kern="0" spc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7" name="边界"/>
          <p:cNvSpPr/>
          <p:nvPr>
            <p:custDataLst>
              <p:tags r:id="rId7"/>
            </p:custDataLst>
          </p:nvPr>
        </p:nvSpPr>
        <p:spPr>
          <a:xfrm>
            <a:off x="643325" y="2911785"/>
            <a:ext cx="7012800" cy="298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矩形: 圆角 37"/>
          <p:cNvSpPr/>
          <p:nvPr>
            <p:custDataLst>
              <p:tags r:id="rId8"/>
            </p:custDataLst>
          </p:nvPr>
        </p:nvSpPr>
        <p:spPr>
          <a:xfrm>
            <a:off x="636905" y="4109720"/>
            <a:ext cx="485775" cy="4857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: 圆角 38"/>
          <p:cNvSpPr/>
          <p:nvPr>
            <p:custDataLst>
              <p:tags r:id="rId9"/>
            </p:custDataLst>
          </p:nvPr>
        </p:nvSpPr>
        <p:spPr>
          <a:xfrm>
            <a:off x="636905" y="5205095"/>
            <a:ext cx="485775" cy="4857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: 圆角 36"/>
          <p:cNvSpPr/>
          <p:nvPr>
            <p:custDataLst>
              <p:tags r:id="rId10"/>
            </p:custDataLst>
          </p:nvPr>
        </p:nvSpPr>
        <p:spPr>
          <a:xfrm>
            <a:off x="636905" y="3027680"/>
            <a:ext cx="485775" cy="485775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2" name="图形 10" descr="343439383331313b343532303031393bd2b5bca8b9dcc0ed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650" y="4228465"/>
            <a:ext cx="248285" cy="248285"/>
          </a:xfrm>
          <a:prstGeom prst="rect">
            <a:avLst/>
          </a:prstGeom>
        </p:spPr>
      </p:pic>
      <p:pic>
        <p:nvPicPr>
          <p:cNvPr id="13" name="图形 11" descr="343439383331313b343532303032373bbfcdbba7b5b5b0b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5650" y="3146425"/>
            <a:ext cx="248285" cy="248285"/>
          </a:xfrm>
          <a:prstGeom prst="rect">
            <a:avLst/>
          </a:prstGeom>
        </p:spPr>
      </p:pic>
      <p:pic>
        <p:nvPicPr>
          <p:cNvPr id="14" name="图形 16" descr="343439383331313b343532303033323bd3a6d3c3b9dcc0ed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5650" y="5323840"/>
            <a:ext cx="248285" cy="24828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20"/>
            </p:custDataLst>
          </p:nvPr>
        </p:nvSpPr>
        <p:spPr>
          <a:xfrm>
            <a:off x="1306195" y="2913380"/>
            <a:ext cx="6349365" cy="693420"/>
          </a:xfrm>
          <a:prstGeom prst="rect">
            <a:avLst/>
          </a:prstGeom>
          <a:noFill/>
        </p:spPr>
        <p:txBody>
          <a:bodyPr wrap="square" lIns="0" tIns="0" rIns="0" bIns="3619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1400" dirty="0">
                <a:latin typeface="+mn-ea"/>
                <a:cs typeface="+mn-ea"/>
              </a:rPr>
              <a:t>钝化不足，钝化膜被破坏或不完整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1"/>
            </p:custDataLst>
          </p:nvPr>
        </p:nvSpPr>
        <p:spPr>
          <a:xfrm>
            <a:off x="1306195" y="4003040"/>
            <a:ext cx="6349365" cy="693420"/>
          </a:xfrm>
          <a:prstGeom prst="rect">
            <a:avLst/>
          </a:prstGeom>
          <a:noFill/>
        </p:spPr>
        <p:txBody>
          <a:bodyPr wrap="square" lIns="0" tIns="0" rIns="0" bIns="3619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1400" dirty="0">
                <a:latin typeface="+mn-ea"/>
                <a:cs typeface="+mn-ea"/>
              </a:rPr>
              <a:t>槽壁附着的镍颗粒未完全去除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2"/>
            </p:custDataLst>
          </p:nvPr>
        </p:nvSpPr>
        <p:spPr>
          <a:xfrm>
            <a:off x="1306195" y="5092065"/>
            <a:ext cx="6349365" cy="693420"/>
          </a:xfrm>
          <a:prstGeom prst="rect">
            <a:avLst/>
          </a:prstGeom>
          <a:noFill/>
        </p:spPr>
        <p:txBody>
          <a:bodyPr wrap="square" lIns="0" tIns="0" rIns="0" bIns="3619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1400" dirty="0">
                <a:latin typeface="+mn-ea"/>
                <a:cs typeface="+mn-ea"/>
              </a:rPr>
              <a:t>不锈钢材质不好，或表面粗糙度过高</a:t>
            </a:r>
            <a:endParaRPr lang="zh-CN" altLang="en-US" sz="1400" dirty="0">
              <a:latin typeface="+mn-ea"/>
              <a:cs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400" dirty="0">
                <a:latin typeface="+mn-ea"/>
                <a:cs typeface="+mn-ea"/>
              </a:rPr>
              <a:t>最好选用</a:t>
            </a:r>
            <a:r>
              <a:rPr lang="en-US" altLang="zh-CN" sz="1400" dirty="0">
                <a:latin typeface="+mn-ea"/>
                <a:cs typeface="+mn-ea"/>
              </a:rPr>
              <a:t>316</a:t>
            </a:r>
            <a:r>
              <a:rPr lang="zh-CN" altLang="en-US" sz="1400" dirty="0">
                <a:latin typeface="+mn-ea"/>
                <a:cs typeface="+mn-ea"/>
              </a:rPr>
              <a:t>，或者</a:t>
            </a:r>
            <a:r>
              <a:rPr lang="en-US" altLang="zh-CN" sz="1400" dirty="0">
                <a:latin typeface="+mn-ea"/>
                <a:cs typeface="+mn-ea"/>
              </a:rPr>
              <a:t>304.   </a:t>
            </a:r>
            <a:r>
              <a:rPr lang="zh-CN" altLang="en-US" sz="1400" dirty="0">
                <a:latin typeface="+mn-ea"/>
                <a:cs typeface="+mn-ea"/>
              </a:rPr>
              <a:t>定期对表面进行抛光处理</a:t>
            </a:r>
            <a:endParaRPr lang="zh-CN" altLang="en-US" sz="1400" dirty="0">
              <a:latin typeface="+mn-ea"/>
              <a:cs typeface="+mn-ea"/>
            </a:endParaRPr>
          </a:p>
        </p:txBody>
      </p:sp>
      <p:pic>
        <p:nvPicPr>
          <p:cNvPr id="3" name="图片 2" descr="E:/设计图片素材/kenrick-baksh-Wm8opOd-MDE-unsplash.jpgkenrick-baksh-Wm8opOd-MDE-unsplash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rcRect l="956" r="956"/>
          <a:stretch>
            <a:fillRect/>
          </a:stretch>
        </p:blipFill>
        <p:spPr>
          <a:xfrm>
            <a:off x="7703820" y="1416685"/>
            <a:ext cx="4488180" cy="4575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91" h="7637">
                <a:moveTo>
                  <a:pt x="5849" y="5842"/>
                </a:moveTo>
                <a:cubicBezTo>
                  <a:pt x="5889" y="5842"/>
                  <a:pt x="5928" y="5852"/>
                  <a:pt x="5964" y="5872"/>
                </a:cubicBezTo>
                <a:lnTo>
                  <a:pt x="6544" y="6207"/>
                </a:lnTo>
                <a:cubicBezTo>
                  <a:pt x="6615" y="6247"/>
                  <a:pt x="6659" y="6323"/>
                  <a:pt x="6659" y="6405"/>
                </a:cubicBezTo>
                <a:lnTo>
                  <a:pt x="6659" y="7074"/>
                </a:lnTo>
                <a:cubicBezTo>
                  <a:pt x="6658" y="7155"/>
                  <a:pt x="6615" y="7231"/>
                  <a:pt x="6544" y="7272"/>
                </a:cubicBezTo>
                <a:lnTo>
                  <a:pt x="5964" y="7606"/>
                </a:lnTo>
                <a:cubicBezTo>
                  <a:pt x="5893" y="7647"/>
                  <a:pt x="5806" y="7647"/>
                  <a:pt x="5735" y="7606"/>
                </a:cubicBezTo>
                <a:lnTo>
                  <a:pt x="5156" y="7272"/>
                </a:lnTo>
                <a:cubicBezTo>
                  <a:pt x="5085" y="7231"/>
                  <a:pt x="5042" y="7155"/>
                  <a:pt x="5042" y="7074"/>
                </a:cubicBezTo>
                <a:lnTo>
                  <a:pt x="5042" y="6405"/>
                </a:lnTo>
                <a:cubicBezTo>
                  <a:pt x="5042" y="6323"/>
                  <a:pt x="5085" y="6248"/>
                  <a:pt x="5156" y="6207"/>
                </a:cubicBezTo>
                <a:lnTo>
                  <a:pt x="5735" y="5872"/>
                </a:lnTo>
                <a:cubicBezTo>
                  <a:pt x="5770" y="5852"/>
                  <a:pt x="5810" y="5842"/>
                  <a:pt x="5849" y="5842"/>
                </a:cubicBezTo>
                <a:close/>
                <a:moveTo>
                  <a:pt x="4169" y="5842"/>
                </a:moveTo>
                <a:cubicBezTo>
                  <a:pt x="4208" y="5842"/>
                  <a:pt x="4248" y="5852"/>
                  <a:pt x="4283" y="5872"/>
                </a:cubicBezTo>
                <a:lnTo>
                  <a:pt x="4863" y="6207"/>
                </a:lnTo>
                <a:cubicBezTo>
                  <a:pt x="4933" y="6247"/>
                  <a:pt x="4977" y="6323"/>
                  <a:pt x="4977" y="6405"/>
                </a:cubicBezTo>
                <a:lnTo>
                  <a:pt x="4977" y="7074"/>
                </a:lnTo>
                <a:cubicBezTo>
                  <a:pt x="4977" y="7155"/>
                  <a:pt x="4933" y="7231"/>
                  <a:pt x="4863" y="7272"/>
                </a:cubicBezTo>
                <a:lnTo>
                  <a:pt x="4283" y="7606"/>
                </a:lnTo>
                <a:cubicBezTo>
                  <a:pt x="4213" y="7647"/>
                  <a:pt x="4125" y="7647"/>
                  <a:pt x="4055" y="7606"/>
                </a:cubicBezTo>
                <a:lnTo>
                  <a:pt x="3475" y="7272"/>
                </a:lnTo>
                <a:cubicBezTo>
                  <a:pt x="3405" y="7231"/>
                  <a:pt x="3361" y="7155"/>
                  <a:pt x="3361" y="7074"/>
                </a:cubicBezTo>
                <a:lnTo>
                  <a:pt x="3361" y="6405"/>
                </a:lnTo>
                <a:cubicBezTo>
                  <a:pt x="3361" y="6323"/>
                  <a:pt x="3405" y="6248"/>
                  <a:pt x="3475" y="6207"/>
                </a:cubicBezTo>
                <a:lnTo>
                  <a:pt x="4055" y="5872"/>
                </a:lnTo>
                <a:cubicBezTo>
                  <a:pt x="4090" y="5852"/>
                  <a:pt x="4129" y="5842"/>
                  <a:pt x="4169" y="5842"/>
                </a:cubicBezTo>
                <a:close/>
                <a:moveTo>
                  <a:pt x="2488" y="5842"/>
                </a:moveTo>
                <a:cubicBezTo>
                  <a:pt x="2528" y="5842"/>
                  <a:pt x="2567" y="5852"/>
                  <a:pt x="2603" y="5872"/>
                </a:cubicBezTo>
                <a:lnTo>
                  <a:pt x="3182" y="6207"/>
                </a:lnTo>
                <a:cubicBezTo>
                  <a:pt x="3253" y="6248"/>
                  <a:pt x="3296" y="6323"/>
                  <a:pt x="3296" y="6405"/>
                </a:cubicBezTo>
                <a:lnTo>
                  <a:pt x="3296" y="7074"/>
                </a:lnTo>
                <a:cubicBezTo>
                  <a:pt x="3296" y="7155"/>
                  <a:pt x="3253" y="7231"/>
                  <a:pt x="3182" y="7272"/>
                </a:cubicBezTo>
                <a:lnTo>
                  <a:pt x="2603" y="7606"/>
                </a:lnTo>
                <a:cubicBezTo>
                  <a:pt x="2532" y="7647"/>
                  <a:pt x="2445" y="7647"/>
                  <a:pt x="2374" y="7606"/>
                </a:cubicBezTo>
                <a:lnTo>
                  <a:pt x="1795" y="7272"/>
                </a:lnTo>
                <a:cubicBezTo>
                  <a:pt x="1724" y="7231"/>
                  <a:pt x="1681" y="7155"/>
                  <a:pt x="1681" y="7074"/>
                </a:cubicBezTo>
                <a:lnTo>
                  <a:pt x="1681" y="6405"/>
                </a:lnTo>
                <a:cubicBezTo>
                  <a:pt x="1681" y="6323"/>
                  <a:pt x="1724" y="6248"/>
                  <a:pt x="1795" y="6207"/>
                </a:cubicBezTo>
                <a:lnTo>
                  <a:pt x="2374" y="5872"/>
                </a:lnTo>
                <a:cubicBezTo>
                  <a:pt x="2409" y="5852"/>
                  <a:pt x="2449" y="5842"/>
                  <a:pt x="2488" y="5842"/>
                </a:cubicBezTo>
                <a:close/>
                <a:moveTo>
                  <a:pt x="808" y="5842"/>
                </a:moveTo>
                <a:cubicBezTo>
                  <a:pt x="848" y="5842"/>
                  <a:pt x="887" y="5852"/>
                  <a:pt x="922" y="5872"/>
                </a:cubicBezTo>
                <a:lnTo>
                  <a:pt x="1502" y="6207"/>
                </a:lnTo>
                <a:cubicBezTo>
                  <a:pt x="1572" y="6248"/>
                  <a:pt x="1616" y="6323"/>
                  <a:pt x="1616" y="6405"/>
                </a:cubicBezTo>
                <a:lnTo>
                  <a:pt x="1616" y="7074"/>
                </a:lnTo>
                <a:cubicBezTo>
                  <a:pt x="1616" y="7155"/>
                  <a:pt x="1572" y="7231"/>
                  <a:pt x="1502" y="7272"/>
                </a:cubicBezTo>
                <a:lnTo>
                  <a:pt x="922" y="7606"/>
                </a:lnTo>
                <a:cubicBezTo>
                  <a:pt x="851" y="7647"/>
                  <a:pt x="764" y="7647"/>
                  <a:pt x="693" y="7606"/>
                </a:cubicBezTo>
                <a:lnTo>
                  <a:pt x="114" y="7272"/>
                </a:lnTo>
                <a:cubicBezTo>
                  <a:pt x="44" y="7231"/>
                  <a:pt x="0" y="7155"/>
                  <a:pt x="0" y="7074"/>
                </a:cubicBezTo>
                <a:lnTo>
                  <a:pt x="0" y="6405"/>
                </a:lnTo>
                <a:cubicBezTo>
                  <a:pt x="0" y="6323"/>
                  <a:pt x="44" y="6248"/>
                  <a:pt x="114" y="6207"/>
                </a:cubicBezTo>
                <a:lnTo>
                  <a:pt x="694" y="5872"/>
                </a:lnTo>
                <a:cubicBezTo>
                  <a:pt x="729" y="5852"/>
                  <a:pt x="769" y="5842"/>
                  <a:pt x="808" y="5842"/>
                </a:cubicBezTo>
                <a:close/>
                <a:moveTo>
                  <a:pt x="6690" y="4381"/>
                </a:moveTo>
                <a:cubicBezTo>
                  <a:pt x="6729" y="4381"/>
                  <a:pt x="6769" y="4391"/>
                  <a:pt x="6804" y="4412"/>
                </a:cubicBezTo>
                <a:lnTo>
                  <a:pt x="7384" y="4746"/>
                </a:lnTo>
                <a:cubicBezTo>
                  <a:pt x="7437" y="4777"/>
                  <a:pt x="7475" y="4827"/>
                  <a:pt x="7490" y="4885"/>
                </a:cubicBezTo>
                <a:lnTo>
                  <a:pt x="7491" y="4888"/>
                </a:lnTo>
                <a:lnTo>
                  <a:pt x="7491" y="5669"/>
                </a:lnTo>
                <a:lnTo>
                  <a:pt x="7490" y="5673"/>
                </a:lnTo>
                <a:cubicBezTo>
                  <a:pt x="7474" y="5731"/>
                  <a:pt x="7437" y="5781"/>
                  <a:pt x="7384" y="5811"/>
                </a:cubicBezTo>
                <a:lnTo>
                  <a:pt x="6804" y="6146"/>
                </a:lnTo>
                <a:cubicBezTo>
                  <a:pt x="6734" y="6187"/>
                  <a:pt x="6646" y="6187"/>
                  <a:pt x="6576" y="6146"/>
                </a:cubicBezTo>
                <a:lnTo>
                  <a:pt x="5996" y="5811"/>
                </a:lnTo>
                <a:cubicBezTo>
                  <a:pt x="5926" y="5771"/>
                  <a:pt x="5882" y="5695"/>
                  <a:pt x="5882" y="5613"/>
                </a:cubicBezTo>
                <a:lnTo>
                  <a:pt x="5882" y="4944"/>
                </a:lnTo>
                <a:cubicBezTo>
                  <a:pt x="5882" y="4863"/>
                  <a:pt x="5926" y="4787"/>
                  <a:pt x="5996" y="4746"/>
                </a:cubicBezTo>
                <a:lnTo>
                  <a:pt x="6576" y="4412"/>
                </a:lnTo>
                <a:cubicBezTo>
                  <a:pt x="6611" y="4391"/>
                  <a:pt x="6650" y="4381"/>
                  <a:pt x="6690" y="4381"/>
                </a:cubicBezTo>
                <a:close/>
                <a:moveTo>
                  <a:pt x="5008" y="4381"/>
                </a:moveTo>
                <a:cubicBezTo>
                  <a:pt x="5048" y="4381"/>
                  <a:pt x="5087" y="4391"/>
                  <a:pt x="5123" y="4412"/>
                </a:cubicBezTo>
                <a:lnTo>
                  <a:pt x="5703" y="4746"/>
                </a:lnTo>
                <a:cubicBezTo>
                  <a:pt x="5774" y="4787"/>
                  <a:pt x="5817" y="4863"/>
                  <a:pt x="5817" y="4944"/>
                </a:cubicBezTo>
                <a:lnTo>
                  <a:pt x="5817" y="5613"/>
                </a:lnTo>
                <a:cubicBezTo>
                  <a:pt x="5817" y="5695"/>
                  <a:pt x="5774" y="5771"/>
                  <a:pt x="5703" y="5811"/>
                </a:cubicBezTo>
                <a:lnTo>
                  <a:pt x="5124" y="6146"/>
                </a:lnTo>
                <a:cubicBezTo>
                  <a:pt x="5053" y="6187"/>
                  <a:pt x="4966" y="6187"/>
                  <a:pt x="4895" y="6146"/>
                </a:cubicBezTo>
                <a:lnTo>
                  <a:pt x="4316" y="5811"/>
                </a:lnTo>
                <a:cubicBezTo>
                  <a:pt x="4245" y="5771"/>
                  <a:pt x="4201" y="5695"/>
                  <a:pt x="4201" y="5613"/>
                </a:cubicBezTo>
                <a:lnTo>
                  <a:pt x="4201" y="4944"/>
                </a:lnTo>
                <a:cubicBezTo>
                  <a:pt x="4201" y="4863"/>
                  <a:pt x="4244" y="4787"/>
                  <a:pt x="4315" y="4746"/>
                </a:cubicBezTo>
                <a:lnTo>
                  <a:pt x="4894" y="4412"/>
                </a:lnTo>
                <a:cubicBezTo>
                  <a:pt x="4929" y="4391"/>
                  <a:pt x="4969" y="4381"/>
                  <a:pt x="5008" y="4381"/>
                </a:cubicBezTo>
                <a:close/>
                <a:moveTo>
                  <a:pt x="3329" y="4381"/>
                </a:moveTo>
                <a:cubicBezTo>
                  <a:pt x="3369" y="4381"/>
                  <a:pt x="3408" y="4391"/>
                  <a:pt x="3444" y="4412"/>
                </a:cubicBezTo>
                <a:lnTo>
                  <a:pt x="4023" y="4746"/>
                </a:lnTo>
                <a:cubicBezTo>
                  <a:pt x="4094" y="4787"/>
                  <a:pt x="4137" y="4863"/>
                  <a:pt x="4137" y="4944"/>
                </a:cubicBezTo>
                <a:lnTo>
                  <a:pt x="4137" y="5613"/>
                </a:lnTo>
                <a:cubicBezTo>
                  <a:pt x="4137" y="5695"/>
                  <a:pt x="4094" y="5771"/>
                  <a:pt x="4023" y="5811"/>
                </a:cubicBezTo>
                <a:lnTo>
                  <a:pt x="3444" y="6146"/>
                </a:lnTo>
                <a:cubicBezTo>
                  <a:pt x="3373" y="6187"/>
                  <a:pt x="3286" y="6187"/>
                  <a:pt x="3215" y="6146"/>
                </a:cubicBezTo>
                <a:lnTo>
                  <a:pt x="2635" y="5811"/>
                </a:lnTo>
                <a:cubicBezTo>
                  <a:pt x="2564" y="5771"/>
                  <a:pt x="2521" y="5695"/>
                  <a:pt x="2521" y="5613"/>
                </a:cubicBezTo>
                <a:lnTo>
                  <a:pt x="2521" y="4944"/>
                </a:lnTo>
                <a:cubicBezTo>
                  <a:pt x="2521" y="4863"/>
                  <a:pt x="2565" y="4787"/>
                  <a:pt x="2636" y="4746"/>
                </a:cubicBezTo>
                <a:lnTo>
                  <a:pt x="3215" y="4412"/>
                </a:lnTo>
                <a:cubicBezTo>
                  <a:pt x="3250" y="4391"/>
                  <a:pt x="3290" y="4381"/>
                  <a:pt x="3329" y="4381"/>
                </a:cubicBezTo>
                <a:close/>
                <a:moveTo>
                  <a:pt x="1648" y="4381"/>
                </a:moveTo>
                <a:cubicBezTo>
                  <a:pt x="1688" y="4381"/>
                  <a:pt x="1727" y="4391"/>
                  <a:pt x="1763" y="4412"/>
                </a:cubicBezTo>
                <a:lnTo>
                  <a:pt x="2341" y="4746"/>
                </a:lnTo>
                <a:cubicBezTo>
                  <a:pt x="2412" y="4787"/>
                  <a:pt x="2456" y="4863"/>
                  <a:pt x="2456" y="4944"/>
                </a:cubicBezTo>
                <a:lnTo>
                  <a:pt x="2456" y="5613"/>
                </a:lnTo>
                <a:cubicBezTo>
                  <a:pt x="2456" y="5695"/>
                  <a:pt x="2412" y="5771"/>
                  <a:pt x="2341" y="5811"/>
                </a:cubicBezTo>
                <a:lnTo>
                  <a:pt x="1762" y="6146"/>
                </a:lnTo>
                <a:cubicBezTo>
                  <a:pt x="1691" y="6187"/>
                  <a:pt x="1604" y="6187"/>
                  <a:pt x="1533" y="6146"/>
                </a:cubicBezTo>
                <a:lnTo>
                  <a:pt x="954" y="5811"/>
                </a:lnTo>
                <a:cubicBezTo>
                  <a:pt x="883" y="5771"/>
                  <a:pt x="840" y="5695"/>
                  <a:pt x="840" y="5613"/>
                </a:cubicBezTo>
                <a:lnTo>
                  <a:pt x="840" y="4944"/>
                </a:lnTo>
                <a:cubicBezTo>
                  <a:pt x="840" y="4863"/>
                  <a:pt x="884" y="4787"/>
                  <a:pt x="955" y="4746"/>
                </a:cubicBezTo>
                <a:lnTo>
                  <a:pt x="1534" y="4412"/>
                </a:lnTo>
                <a:cubicBezTo>
                  <a:pt x="1569" y="4391"/>
                  <a:pt x="1609" y="4381"/>
                  <a:pt x="1648" y="4381"/>
                </a:cubicBezTo>
                <a:close/>
                <a:moveTo>
                  <a:pt x="5849" y="2921"/>
                </a:moveTo>
                <a:cubicBezTo>
                  <a:pt x="5889" y="2921"/>
                  <a:pt x="5928" y="2931"/>
                  <a:pt x="5964" y="2951"/>
                </a:cubicBezTo>
                <a:lnTo>
                  <a:pt x="6544" y="3286"/>
                </a:lnTo>
                <a:cubicBezTo>
                  <a:pt x="6615" y="3327"/>
                  <a:pt x="6659" y="3402"/>
                  <a:pt x="6659" y="3484"/>
                </a:cubicBezTo>
                <a:lnTo>
                  <a:pt x="6659" y="4153"/>
                </a:lnTo>
                <a:cubicBezTo>
                  <a:pt x="6658" y="4235"/>
                  <a:pt x="6615" y="4310"/>
                  <a:pt x="6544" y="4351"/>
                </a:cubicBezTo>
                <a:lnTo>
                  <a:pt x="5964" y="4686"/>
                </a:lnTo>
                <a:cubicBezTo>
                  <a:pt x="5893" y="4726"/>
                  <a:pt x="5806" y="4726"/>
                  <a:pt x="5735" y="4686"/>
                </a:cubicBezTo>
                <a:lnTo>
                  <a:pt x="5156" y="4351"/>
                </a:lnTo>
                <a:cubicBezTo>
                  <a:pt x="5085" y="4310"/>
                  <a:pt x="5042" y="4235"/>
                  <a:pt x="5042" y="4153"/>
                </a:cubicBezTo>
                <a:lnTo>
                  <a:pt x="5042" y="3484"/>
                </a:lnTo>
                <a:cubicBezTo>
                  <a:pt x="5042" y="3402"/>
                  <a:pt x="5085" y="3327"/>
                  <a:pt x="5156" y="3286"/>
                </a:cubicBezTo>
                <a:lnTo>
                  <a:pt x="5735" y="2951"/>
                </a:lnTo>
                <a:cubicBezTo>
                  <a:pt x="5770" y="2931"/>
                  <a:pt x="5810" y="2921"/>
                  <a:pt x="5849" y="2921"/>
                </a:cubicBezTo>
                <a:close/>
                <a:moveTo>
                  <a:pt x="4169" y="2921"/>
                </a:moveTo>
                <a:cubicBezTo>
                  <a:pt x="4208" y="2921"/>
                  <a:pt x="4248" y="2931"/>
                  <a:pt x="4283" y="2951"/>
                </a:cubicBezTo>
                <a:lnTo>
                  <a:pt x="4863" y="3286"/>
                </a:lnTo>
                <a:cubicBezTo>
                  <a:pt x="4933" y="3327"/>
                  <a:pt x="4977" y="3402"/>
                  <a:pt x="4977" y="3484"/>
                </a:cubicBezTo>
                <a:lnTo>
                  <a:pt x="4977" y="4153"/>
                </a:lnTo>
                <a:cubicBezTo>
                  <a:pt x="4977" y="4235"/>
                  <a:pt x="4933" y="4310"/>
                  <a:pt x="4863" y="4351"/>
                </a:cubicBezTo>
                <a:lnTo>
                  <a:pt x="4283" y="4686"/>
                </a:lnTo>
                <a:cubicBezTo>
                  <a:pt x="4213" y="4726"/>
                  <a:pt x="4125" y="4726"/>
                  <a:pt x="4055" y="4686"/>
                </a:cubicBezTo>
                <a:lnTo>
                  <a:pt x="3475" y="4351"/>
                </a:lnTo>
                <a:cubicBezTo>
                  <a:pt x="3405" y="4310"/>
                  <a:pt x="3361" y="4235"/>
                  <a:pt x="3361" y="4153"/>
                </a:cubicBezTo>
                <a:lnTo>
                  <a:pt x="3361" y="3484"/>
                </a:lnTo>
                <a:cubicBezTo>
                  <a:pt x="3361" y="3402"/>
                  <a:pt x="3405" y="3327"/>
                  <a:pt x="3475" y="3286"/>
                </a:cubicBezTo>
                <a:lnTo>
                  <a:pt x="4055" y="2951"/>
                </a:lnTo>
                <a:cubicBezTo>
                  <a:pt x="4090" y="2931"/>
                  <a:pt x="4129" y="2921"/>
                  <a:pt x="4169" y="2921"/>
                </a:cubicBezTo>
                <a:close/>
                <a:moveTo>
                  <a:pt x="2488" y="2921"/>
                </a:moveTo>
                <a:cubicBezTo>
                  <a:pt x="2528" y="2921"/>
                  <a:pt x="2567" y="2931"/>
                  <a:pt x="2603" y="2951"/>
                </a:cubicBezTo>
                <a:lnTo>
                  <a:pt x="3182" y="3286"/>
                </a:lnTo>
                <a:cubicBezTo>
                  <a:pt x="3253" y="3327"/>
                  <a:pt x="3296" y="3402"/>
                  <a:pt x="3296" y="3484"/>
                </a:cubicBezTo>
                <a:lnTo>
                  <a:pt x="3296" y="4153"/>
                </a:lnTo>
                <a:cubicBezTo>
                  <a:pt x="3296" y="4235"/>
                  <a:pt x="3253" y="4310"/>
                  <a:pt x="3182" y="4351"/>
                </a:cubicBezTo>
                <a:lnTo>
                  <a:pt x="2603" y="4686"/>
                </a:lnTo>
                <a:cubicBezTo>
                  <a:pt x="2532" y="4726"/>
                  <a:pt x="2445" y="4726"/>
                  <a:pt x="2374" y="4686"/>
                </a:cubicBezTo>
                <a:lnTo>
                  <a:pt x="1795" y="4351"/>
                </a:lnTo>
                <a:cubicBezTo>
                  <a:pt x="1724" y="4310"/>
                  <a:pt x="1681" y="4235"/>
                  <a:pt x="1681" y="4153"/>
                </a:cubicBezTo>
                <a:lnTo>
                  <a:pt x="1681" y="3484"/>
                </a:lnTo>
                <a:cubicBezTo>
                  <a:pt x="1681" y="3402"/>
                  <a:pt x="1724" y="3327"/>
                  <a:pt x="1795" y="3286"/>
                </a:cubicBezTo>
                <a:lnTo>
                  <a:pt x="2374" y="2951"/>
                </a:lnTo>
                <a:cubicBezTo>
                  <a:pt x="2409" y="2931"/>
                  <a:pt x="2449" y="2921"/>
                  <a:pt x="2488" y="2921"/>
                </a:cubicBezTo>
                <a:close/>
                <a:moveTo>
                  <a:pt x="808" y="2921"/>
                </a:moveTo>
                <a:cubicBezTo>
                  <a:pt x="848" y="2921"/>
                  <a:pt x="887" y="2931"/>
                  <a:pt x="922" y="2951"/>
                </a:cubicBezTo>
                <a:lnTo>
                  <a:pt x="1502" y="3286"/>
                </a:lnTo>
                <a:cubicBezTo>
                  <a:pt x="1572" y="3327"/>
                  <a:pt x="1616" y="3402"/>
                  <a:pt x="1616" y="3484"/>
                </a:cubicBezTo>
                <a:lnTo>
                  <a:pt x="1616" y="4153"/>
                </a:lnTo>
                <a:cubicBezTo>
                  <a:pt x="1616" y="4235"/>
                  <a:pt x="1572" y="4310"/>
                  <a:pt x="1502" y="4351"/>
                </a:cubicBezTo>
                <a:lnTo>
                  <a:pt x="922" y="4686"/>
                </a:lnTo>
                <a:cubicBezTo>
                  <a:pt x="851" y="4726"/>
                  <a:pt x="764" y="4726"/>
                  <a:pt x="693" y="4686"/>
                </a:cubicBezTo>
                <a:lnTo>
                  <a:pt x="114" y="4351"/>
                </a:lnTo>
                <a:cubicBezTo>
                  <a:pt x="44" y="4310"/>
                  <a:pt x="0" y="4235"/>
                  <a:pt x="0" y="4153"/>
                </a:cubicBezTo>
                <a:lnTo>
                  <a:pt x="0" y="3484"/>
                </a:lnTo>
                <a:cubicBezTo>
                  <a:pt x="0" y="3402"/>
                  <a:pt x="44" y="3327"/>
                  <a:pt x="114" y="3286"/>
                </a:cubicBezTo>
                <a:lnTo>
                  <a:pt x="694" y="2951"/>
                </a:lnTo>
                <a:cubicBezTo>
                  <a:pt x="729" y="2931"/>
                  <a:pt x="769" y="2921"/>
                  <a:pt x="808" y="2921"/>
                </a:cubicBezTo>
                <a:close/>
                <a:moveTo>
                  <a:pt x="6690" y="1460"/>
                </a:moveTo>
                <a:cubicBezTo>
                  <a:pt x="6729" y="1460"/>
                  <a:pt x="6769" y="1471"/>
                  <a:pt x="6804" y="1491"/>
                </a:cubicBezTo>
                <a:lnTo>
                  <a:pt x="7384" y="1826"/>
                </a:lnTo>
                <a:cubicBezTo>
                  <a:pt x="7437" y="1856"/>
                  <a:pt x="7475" y="1906"/>
                  <a:pt x="7490" y="1964"/>
                </a:cubicBezTo>
                <a:lnTo>
                  <a:pt x="7491" y="1968"/>
                </a:lnTo>
                <a:lnTo>
                  <a:pt x="7491" y="2748"/>
                </a:lnTo>
                <a:lnTo>
                  <a:pt x="7490" y="2752"/>
                </a:lnTo>
                <a:cubicBezTo>
                  <a:pt x="7474" y="2810"/>
                  <a:pt x="7437" y="2860"/>
                  <a:pt x="7384" y="2891"/>
                </a:cubicBezTo>
                <a:lnTo>
                  <a:pt x="6804" y="3225"/>
                </a:lnTo>
                <a:cubicBezTo>
                  <a:pt x="6734" y="3266"/>
                  <a:pt x="6646" y="3266"/>
                  <a:pt x="6576" y="3225"/>
                </a:cubicBezTo>
                <a:lnTo>
                  <a:pt x="5996" y="2891"/>
                </a:lnTo>
                <a:cubicBezTo>
                  <a:pt x="5926" y="2850"/>
                  <a:pt x="5882" y="2774"/>
                  <a:pt x="5882" y="2692"/>
                </a:cubicBezTo>
                <a:lnTo>
                  <a:pt x="5882" y="2024"/>
                </a:lnTo>
                <a:cubicBezTo>
                  <a:pt x="5882" y="1942"/>
                  <a:pt x="5926" y="1866"/>
                  <a:pt x="5996" y="1826"/>
                </a:cubicBezTo>
                <a:lnTo>
                  <a:pt x="6576" y="1491"/>
                </a:lnTo>
                <a:cubicBezTo>
                  <a:pt x="6611" y="1471"/>
                  <a:pt x="6650" y="1460"/>
                  <a:pt x="6690" y="1460"/>
                </a:cubicBezTo>
                <a:close/>
                <a:moveTo>
                  <a:pt x="5008" y="1460"/>
                </a:moveTo>
                <a:cubicBezTo>
                  <a:pt x="5048" y="1460"/>
                  <a:pt x="5087" y="1471"/>
                  <a:pt x="5123" y="1491"/>
                </a:cubicBezTo>
                <a:lnTo>
                  <a:pt x="5703" y="1826"/>
                </a:lnTo>
                <a:cubicBezTo>
                  <a:pt x="5774" y="1866"/>
                  <a:pt x="5817" y="1942"/>
                  <a:pt x="5817" y="2024"/>
                </a:cubicBezTo>
                <a:lnTo>
                  <a:pt x="5817" y="2692"/>
                </a:lnTo>
                <a:cubicBezTo>
                  <a:pt x="5817" y="2774"/>
                  <a:pt x="5774" y="2850"/>
                  <a:pt x="5703" y="2891"/>
                </a:cubicBezTo>
                <a:lnTo>
                  <a:pt x="5124" y="3225"/>
                </a:lnTo>
                <a:cubicBezTo>
                  <a:pt x="5053" y="3266"/>
                  <a:pt x="4966" y="3266"/>
                  <a:pt x="4895" y="3225"/>
                </a:cubicBezTo>
                <a:lnTo>
                  <a:pt x="4316" y="2891"/>
                </a:lnTo>
                <a:cubicBezTo>
                  <a:pt x="4245" y="2850"/>
                  <a:pt x="4201" y="2774"/>
                  <a:pt x="4201" y="2692"/>
                </a:cubicBezTo>
                <a:lnTo>
                  <a:pt x="4201" y="2024"/>
                </a:lnTo>
                <a:cubicBezTo>
                  <a:pt x="4201" y="1942"/>
                  <a:pt x="4244" y="1867"/>
                  <a:pt x="4315" y="1826"/>
                </a:cubicBezTo>
                <a:lnTo>
                  <a:pt x="4894" y="1491"/>
                </a:lnTo>
                <a:cubicBezTo>
                  <a:pt x="4929" y="1471"/>
                  <a:pt x="4969" y="1460"/>
                  <a:pt x="5008" y="1460"/>
                </a:cubicBezTo>
                <a:close/>
                <a:moveTo>
                  <a:pt x="3329" y="1460"/>
                </a:moveTo>
                <a:cubicBezTo>
                  <a:pt x="3369" y="1460"/>
                  <a:pt x="3408" y="1471"/>
                  <a:pt x="3444" y="1491"/>
                </a:cubicBezTo>
                <a:lnTo>
                  <a:pt x="4023" y="1826"/>
                </a:lnTo>
                <a:cubicBezTo>
                  <a:pt x="4094" y="1866"/>
                  <a:pt x="4137" y="1942"/>
                  <a:pt x="4137" y="2024"/>
                </a:cubicBezTo>
                <a:lnTo>
                  <a:pt x="4137" y="2692"/>
                </a:lnTo>
                <a:cubicBezTo>
                  <a:pt x="4137" y="2774"/>
                  <a:pt x="4094" y="2850"/>
                  <a:pt x="4023" y="2891"/>
                </a:cubicBezTo>
                <a:lnTo>
                  <a:pt x="3444" y="3225"/>
                </a:lnTo>
                <a:cubicBezTo>
                  <a:pt x="3373" y="3266"/>
                  <a:pt x="3286" y="3266"/>
                  <a:pt x="3215" y="3225"/>
                </a:cubicBezTo>
                <a:lnTo>
                  <a:pt x="2635" y="2891"/>
                </a:lnTo>
                <a:cubicBezTo>
                  <a:pt x="2564" y="2850"/>
                  <a:pt x="2521" y="2774"/>
                  <a:pt x="2521" y="2692"/>
                </a:cubicBezTo>
                <a:lnTo>
                  <a:pt x="2521" y="2024"/>
                </a:lnTo>
                <a:cubicBezTo>
                  <a:pt x="2521" y="1942"/>
                  <a:pt x="2565" y="1866"/>
                  <a:pt x="2636" y="1826"/>
                </a:cubicBezTo>
                <a:lnTo>
                  <a:pt x="3215" y="1491"/>
                </a:lnTo>
                <a:cubicBezTo>
                  <a:pt x="3250" y="1471"/>
                  <a:pt x="3290" y="1460"/>
                  <a:pt x="3329" y="1460"/>
                </a:cubicBezTo>
                <a:close/>
                <a:moveTo>
                  <a:pt x="1648" y="1460"/>
                </a:moveTo>
                <a:cubicBezTo>
                  <a:pt x="1688" y="1460"/>
                  <a:pt x="1727" y="1471"/>
                  <a:pt x="1763" y="1491"/>
                </a:cubicBezTo>
                <a:lnTo>
                  <a:pt x="2341" y="1826"/>
                </a:lnTo>
                <a:cubicBezTo>
                  <a:pt x="2412" y="1866"/>
                  <a:pt x="2456" y="1942"/>
                  <a:pt x="2456" y="2024"/>
                </a:cubicBezTo>
                <a:lnTo>
                  <a:pt x="2456" y="2692"/>
                </a:lnTo>
                <a:cubicBezTo>
                  <a:pt x="2456" y="2774"/>
                  <a:pt x="2412" y="2850"/>
                  <a:pt x="2341" y="2891"/>
                </a:cubicBezTo>
                <a:lnTo>
                  <a:pt x="1762" y="3225"/>
                </a:lnTo>
                <a:cubicBezTo>
                  <a:pt x="1691" y="3266"/>
                  <a:pt x="1604" y="3266"/>
                  <a:pt x="1533" y="3225"/>
                </a:cubicBezTo>
                <a:lnTo>
                  <a:pt x="954" y="2891"/>
                </a:lnTo>
                <a:cubicBezTo>
                  <a:pt x="883" y="2850"/>
                  <a:pt x="840" y="2774"/>
                  <a:pt x="840" y="2692"/>
                </a:cubicBezTo>
                <a:lnTo>
                  <a:pt x="840" y="2024"/>
                </a:lnTo>
                <a:cubicBezTo>
                  <a:pt x="840" y="1942"/>
                  <a:pt x="884" y="1866"/>
                  <a:pt x="955" y="1826"/>
                </a:cubicBezTo>
                <a:lnTo>
                  <a:pt x="1534" y="1491"/>
                </a:lnTo>
                <a:cubicBezTo>
                  <a:pt x="1569" y="1471"/>
                  <a:pt x="1609" y="1460"/>
                  <a:pt x="1648" y="1460"/>
                </a:cubicBezTo>
                <a:close/>
                <a:moveTo>
                  <a:pt x="5849" y="0"/>
                </a:moveTo>
                <a:cubicBezTo>
                  <a:pt x="5889" y="0"/>
                  <a:pt x="5928" y="10"/>
                  <a:pt x="5964" y="31"/>
                </a:cubicBezTo>
                <a:lnTo>
                  <a:pt x="6544" y="365"/>
                </a:lnTo>
                <a:cubicBezTo>
                  <a:pt x="6615" y="406"/>
                  <a:pt x="6659" y="481"/>
                  <a:pt x="6659" y="563"/>
                </a:cubicBezTo>
                <a:lnTo>
                  <a:pt x="6659" y="1232"/>
                </a:lnTo>
                <a:cubicBezTo>
                  <a:pt x="6658" y="1314"/>
                  <a:pt x="6615" y="1389"/>
                  <a:pt x="6544" y="1430"/>
                </a:cubicBezTo>
                <a:lnTo>
                  <a:pt x="5964" y="1765"/>
                </a:lnTo>
                <a:cubicBezTo>
                  <a:pt x="5893" y="1806"/>
                  <a:pt x="5806" y="1806"/>
                  <a:pt x="5735" y="1765"/>
                </a:cubicBezTo>
                <a:lnTo>
                  <a:pt x="5156" y="1430"/>
                </a:lnTo>
                <a:cubicBezTo>
                  <a:pt x="5085" y="1389"/>
                  <a:pt x="5042" y="1314"/>
                  <a:pt x="5042" y="1232"/>
                </a:cubicBezTo>
                <a:lnTo>
                  <a:pt x="5042" y="563"/>
                </a:lnTo>
                <a:cubicBezTo>
                  <a:pt x="5042" y="482"/>
                  <a:pt x="5085" y="406"/>
                  <a:pt x="5156" y="365"/>
                </a:cubicBezTo>
                <a:lnTo>
                  <a:pt x="5735" y="31"/>
                </a:lnTo>
                <a:cubicBezTo>
                  <a:pt x="5770" y="10"/>
                  <a:pt x="5810" y="0"/>
                  <a:pt x="5849" y="0"/>
                </a:cubicBezTo>
                <a:close/>
                <a:moveTo>
                  <a:pt x="4169" y="0"/>
                </a:moveTo>
                <a:cubicBezTo>
                  <a:pt x="4208" y="0"/>
                  <a:pt x="4248" y="10"/>
                  <a:pt x="4283" y="31"/>
                </a:cubicBezTo>
                <a:lnTo>
                  <a:pt x="4863" y="365"/>
                </a:lnTo>
                <a:cubicBezTo>
                  <a:pt x="4933" y="406"/>
                  <a:pt x="4977" y="481"/>
                  <a:pt x="4977" y="563"/>
                </a:cubicBezTo>
                <a:lnTo>
                  <a:pt x="4977" y="1232"/>
                </a:lnTo>
                <a:cubicBezTo>
                  <a:pt x="4977" y="1314"/>
                  <a:pt x="4933" y="1389"/>
                  <a:pt x="4863" y="1430"/>
                </a:cubicBezTo>
                <a:lnTo>
                  <a:pt x="4283" y="1765"/>
                </a:lnTo>
                <a:cubicBezTo>
                  <a:pt x="4213" y="1806"/>
                  <a:pt x="4125" y="1806"/>
                  <a:pt x="4055" y="1765"/>
                </a:cubicBezTo>
                <a:lnTo>
                  <a:pt x="3475" y="1430"/>
                </a:lnTo>
                <a:cubicBezTo>
                  <a:pt x="3405" y="1389"/>
                  <a:pt x="3361" y="1314"/>
                  <a:pt x="3361" y="1232"/>
                </a:cubicBezTo>
                <a:lnTo>
                  <a:pt x="3361" y="563"/>
                </a:lnTo>
                <a:cubicBezTo>
                  <a:pt x="3361" y="482"/>
                  <a:pt x="3405" y="406"/>
                  <a:pt x="3475" y="365"/>
                </a:cubicBezTo>
                <a:lnTo>
                  <a:pt x="4055" y="31"/>
                </a:lnTo>
                <a:cubicBezTo>
                  <a:pt x="4090" y="10"/>
                  <a:pt x="4129" y="0"/>
                  <a:pt x="4169" y="0"/>
                </a:cubicBezTo>
                <a:close/>
                <a:moveTo>
                  <a:pt x="2488" y="0"/>
                </a:moveTo>
                <a:cubicBezTo>
                  <a:pt x="2528" y="0"/>
                  <a:pt x="2567" y="10"/>
                  <a:pt x="2603" y="31"/>
                </a:cubicBezTo>
                <a:lnTo>
                  <a:pt x="3182" y="365"/>
                </a:lnTo>
                <a:cubicBezTo>
                  <a:pt x="3253" y="406"/>
                  <a:pt x="3296" y="482"/>
                  <a:pt x="3296" y="563"/>
                </a:cubicBezTo>
                <a:lnTo>
                  <a:pt x="3296" y="1232"/>
                </a:lnTo>
                <a:cubicBezTo>
                  <a:pt x="3296" y="1314"/>
                  <a:pt x="3253" y="1389"/>
                  <a:pt x="3182" y="1430"/>
                </a:cubicBezTo>
                <a:lnTo>
                  <a:pt x="2603" y="1765"/>
                </a:lnTo>
                <a:cubicBezTo>
                  <a:pt x="2532" y="1806"/>
                  <a:pt x="2445" y="1806"/>
                  <a:pt x="2374" y="1765"/>
                </a:cubicBezTo>
                <a:lnTo>
                  <a:pt x="1795" y="1430"/>
                </a:lnTo>
                <a:cubicBezTo>
                  <a:pt x="1724" y="1389"/>
                  <a:pt x="1681" y="1314"/>
                  <a:pt x="1681" y="1232"/>
                </a:cubicBezTo>
                <a:lnTo>
                  <a:pt x="1681" y="563"/>
                </a:lnTo>
                <a:cubicBezTo>
                  <a:pt x="1681" y="482"/>
                  <a:pt x="1724" y="406"/>
                  <a:pt x="1795" y="365"/>
                </a:cubicBezTo>
                <a:lnTo>
                  <a:pt x="2374" y="31"/>
                </a:lnTo>
                <a:cubicBezTo>
                  <a:pt x="2409" y="10"/>
                  <a:pt x="2449" y="0"/>
                  <a:pt x="2488" y="0"/>
                </a:cubicBezTo>
                <a:close/>
                <a:moveTo>
                  <a:pt x="808" y="0"/>
                </a:moveTo>
                <a:cubicBezTo>
                  <a:pt x="848" y="0"/>
                  <a:pt x="887" y="10"/>
                  <a:pt x="922" y="31"/>
                </a:cubicBezTo>
                <a:lnTo>
                  <a:pt x="1502" y="365"/>
                </a:lnTo>
                <a:cubicBezTo>
                  <a:pt x="1572" y="406"/>
                  <a:pt x="1616" y="482"/>
                  <a:pt x="1616" y="563"/>
                </a:cubicBezTo>
                <a:lnTo>
                  <a:pt x="1616" y="1232"/>
                </a:lnTo>
                <a:cubicBezTo>
                  <a:pt x="1616" y="1314"/>
                  <a:pt x="1572" y="1389"/>
                  <a:pt x="1502" y="1430"/>
                </a:cubicBezTo>
                <a:lnTo>
                  <a:pt x="922" y="1765"/>
                </a:lnTo>
                <a:cubicBezTo>
                  <a:pt x="851" y="1806"/>
                  <a:pt x="764" y="1806"/>
                  <a:pt x="693" y="1765"/>
                </a:cubicBezTo>
                <a:lnTo>
                  <a:pt x="114" y="1430"/>
                </a:lnTo>
                <a:cubicBezTo>
                  <a:pt x="44" y="1389"/>
                  <a:pt x="0" y="1314"/>
                  <a:pt x="0" y="1232"/>
                </a:cubicBezTo>
                <a:lnTo>
                  <a:pt x="0" y="563"/>
                </a:lnTo>
                <a:cubicBezTo>
                  <a:pt x="0" y="481"/>
                  <a:pt x="44" y="406"/>
                  <a:pt x="114" y="365"/>
                </a:cubicBezTo>
                <a:lnTo>
                  <a:pt x="694" y="31"/>
                </a:lnTo>
                <a:cubicBezTo>
                  <a:pt x="729" y="10"/>
                  <a:pt x="769" y="0"/>
                  <a:pt x="80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lumMod val="20000"/>
                <a:lumOff val="80000"/>
                <a:alpha val="10000"/>
              </a:schemeClr>
            </a:solidFill>
          </a:ln>
        </p:spPr>
      </p:pic>
    </p:spTree>
    <p:custDataLst>
      <p:tags r:id="rId2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8330"/>
            <a:ext cx="6121400" cy="763270"/>
          </a:xfrm>
        </p:spPr>
        <p:txBody>
          <a:bodyPr/>
          <a:lstStyle/>
          <a:p>
            <a:r>
              <a:rPr lang="zh-CN" altLang="en-US"/>
              <a:t>搅拌，过滤，杂质等影响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787255" y="635"/>
            <a:ext cx="2404745" cy="6857365"/>
          </a:xfrm>
          <a:prstGeom prst="rect">
            <a:avLst/>
          </a:prstGeom>
          <a:gradFill>
            <a:gsLst>
              <a:gs pos="0">
                <a:schemeClr val="accent1">
                  <a:alpha val="73000"/>
                </a:schemeClr>
              </a:gs>
              <a:gs pos="75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" descr="F:/内容验收/2024/关系图修改/关系图/设计/过稿/常规单页/VCG41154926864.jpgVCG4115492686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880225" y="1283335"/>
            <a:ext cx="2345055" cy="23450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93" h="3993">
                <a:moveTo>
                  <a:pt x="332" y="0"/>
                </a:moveTo>
                <a:lnTo>
                  <a:pt x="3661" y="0"/>
                </a:lnTo>
                <a:cubicBezTo>
                  <a:pt x="3844" y="0"/>
                  <a:pt x="3993" y="149"/>
                  <a:pt x="3993" y="332"/>
                </a:cubicBezTo>
                <a:lnTo>
                  <a:pt x="3993" y="3661"/>
                </a:lnTo>
                <a:cubicBezTo>
                  <a:pt x="3993" y="3844"/>
                  <a:pt x="3844" y="3993"/>
                  <a:pt x="3661" y="3993"/>
                </a:cubicBezTo>
                <a:lnTo>
                  <a:pt x="332" y="3993"/>
                </a:lnTo>
                <a:cubicBezTo>
                  <a:pt x="149" y="3993"/>
                  <a:pt x="0" y="3844"/>
                  <a:pt x="0" y="3661"/>
                </a:cubicBezTo>
                <a:lnTo>
                  <a:pt x="0" y="332"/>
                </a:lnTo>
                <a:cubicBezTo>
                  <a:pt x="0" y="149"/>
                  <a:pt x="149" y="0"/>
                  <a:pt x="332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alpha val="50000"/>
              </a:schemeClr>
            </a:solidFill>
          </a:ln>
        </p:spPr>
      </p:pic>
      <p:pic>
        <p:nvPicPr>
          <p:cNvPr id="62" name="图片" descr="雄心勃勃的人总是很忙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hqprint"/>
          <a:srcRect/>
          <a:stretch>
            <a:fillRect/>
          </a:stretch>
        </p:blipFill>
        <p:spPr>
          <a:xfrm>
            <a:off x="9374505" y="1661160"/>
            <a:ext cx="2213610" cy="22148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0" h="3770">
                <a:moveTo>
                  <a:pt x="329" y="0"/>
                </a:moveTo>
                <a:lnTo>
                  <a:pt x="3441" y="0"/>
                </a:lnTo>
                <a:cubicBezTo>
                  <a:pt x="3623" y="0"/>
                  <a:pt x="3770" y="147"/>
                  <a:pt x="3770" y="329"/>
                </a:cubicBezTo>
                <a:lnTo>
                  <a:pt x="3770" y="3441"/>
                </a:lnTo>
                <a:cubicBezTo>
                  <a:pt x="3770" y="3623"/>
                  <a:pt x="3623" y="3770"/>
                  <a:pt x="3441" y="3770"/>
                </a:cubicBezTo>
                <a:lnTo>
                  <a:pt x="329" y="3770"/>
                </a:lnTo>
                <a:cubicBezTo>
                  <a:pt x="147" y="3770"/>
                  <a:pt x="0" y="3623"/>
                  <a:pt x="0" y="3441"/>
                </a:cubicBezTo>
                <a:lnTo>
                  <a:pt x="0" y="329"/>
                </a:lnTo>
                <a:cubicBezTo>
                  <a:pt x="0" y="147"/>
                  <a:pt x="147" y="0"/>
                  <a:pt x="329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alpha val="50000"/>
              </a:schemeClr>
            </a:solidFill>
          </a:ln>
        </p:spPr>
      </p:pic>
      <p:pic>
        <p:nvPicPr>
          <p:cNvPr id="63" name="图片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hqprint"/>
          <a:srcRect t="-150"/>
          <a:stretch>
            <a:fillRect/>
          </a:stretch>
        </p:blipFill>
        <p:spPr>
          <a:xfrm>
            <a:off x="6456045" y="3757930"/>
            <a:ext cx="1953260" cy="19532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36" h="3436">
                <a:moveTo>
                  <a:pt x="299" y="0"/>
                </a:moveTo>
                <a:lnTo>
                  <a:pt x="3137" y="0"/>
                </a:lnTo>
                <a:cubicBezTo>
                  <a:pt x="3302" y="0"/>
                  <a:pt x="3436" y="134"/>
                  <a:pt x="3436" y="299"/>
                </a:cubicBezTo>
                <a:lnTo>
                  <a:pt x="3436" y="3137"/>
                </a:lnTo>
                <a:cubicBezTo>
                  <a:pt x="3436" y="3302"/>
                  <a:pt x="3302" y="3436"/>
                  <a:pt x="3137" y="3436"/>
                </a:cubicBezTo>
                <a:lnTo>
                  <a:pt x="299" y="3436"/>
                </a:lnTo>
                <a:cubicBezTo>
                  <a:pt x="134" y="3436"/>
                  <a:pt x="0" y="3302"/>
                  <a:pt x="0" y="3137"/>
                </a:cubicBezTo>
                <a:lnTo>
                  <a:pt x="0" y="299"/>
                </a:lnTo>
                <a:cubicBezTo>
                  <a:pt x="0" y="134"/>
                  <a:pt x="134" y="0"/>
                  <a:pt x="299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alpha val="50000"/>
              </a:schemeClr>
            </a:solidFill>
          </a:ln>
        </p:spPr>
      </p:pic>
      <p:pic>
        <p:nvPicPr>
          <p:cNvPr id="64" name="图片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hqprint"/>
          <a:srcRect/>
          <a:stretch>
            <a:fillRect/>
          </a:stretch>
        </p:blipFill>
        <p:spPr>
          <a:xfrm>
            <a:off x="8560435" y="4000500"/>
            <a:ext cx="2186940" cy="2188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13" h="3613">
                <a:moveTo>
                  <a:pt x="315" y="0"/>
                </a:moveTo>
                <a:lnTo>
                  <a:pt x="3298" y="0"/>
                </a:lnTo>
                <a:cubicBezTo>
                  <a:pt x="3472" y="0"/>
                  <a:pt x="3613" y="141"/>
                  <a:pt x="3613" y="315"/>
                </a:cubicBezTo>
                <a:lnTo>
                  <a:pt x="3613" y="3298"/>
                </a:lnTo>
                <a:cubicBezTo>
                  <a:pt x="3613" y="3472"/>
                  <a:pt x="3472" y="3613"/>
                  <a:pt x="3298" y="3613"/>
                </a:cubicBezTo>
                <a:lnTo>
                  <a:pt x="315" y="3613"/>
                </a:lnTo>
                <a:cubicBezTo>
                  <a:pt x="141" y="3613"/>
                  <a:pt x="0" y="3472"/>
                  <a:pt x="0" y="3298"/>
                </a:cubicBezTo>
                <a:lnTo>
                  <a:pt x="0" y="315"/>
                </a:lnTo>
                <a:cubicBezTo>
                  <a:pt x="0" y="141"/>
                  <a:pt x="141" y="0"/>
                  <a:pt x="315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>
                <a:alpha val="50000"/>
              </a:schemeClr>
            </a:solidFill>
          </a:ln>
        </p:spPr>
      </p:pic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638488" y="1685241"/>
            <a:ext cx="5161924" cy="989516"/>
          </a:xfrm>
          <a:prstGeom prst="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96240" tIns="71755" rIns="396240" bIns="107950" rtlCol="0" anchor="ctr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300">
                <a:solidFill>
                  <a:schemeClr val="tx1"/>
                </a:solidFill>
                <a:sym typeface="+mn-ea"/>
              </a:rPr>
              <a:t>搅拌或循环设计不理想，局部槽液无法循环过滤</a:t>
            </a:r>
            <a:endParaRPr lang="zh-CN" altLang="en-US" sz="1300">
              <a:solidFill>
                <a:schemeClr val="tx1"/>
              </a:solidFill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644811" y="1685241"/>
            <a:ext cx="42995" cy="989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13"/>
            </p:custDataLst>
          </p:nvPr>
        </p:nvSpPr>
        <p:spPr>
          <a:xfrm>
            <a:off x="638488" y="5247500"/>
            <a:ext cx="5161924" cy="989516"/>
          </a:xfrm>
          <a:prstGeom prst="rect">
            <a:avLst/>
          </a:prstGeom>
          <a:solidFill>
            <a:schemeClr val="accent4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396240" tIns="71755" rIns="396240" bIns="107950" numCol="1" spcCol="0" rtlCol="0" fromWordArt="0" anchor="ctr" anchorCtr="0" forceAA="0" compatLnSpc="1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zh-CN" sz="1300">
                <a:solidFill>
                  <a:srgbClr val="FF0000"/>
                </a:solidFill>
                <a:sym typeface="+mn-ea"/>
              </a:rPr>
              <a:t>挂具未及时清理，不锈钢上的镍屑掉到槽中</a:t>
            </a:r>
            <a:endParaRPr lang="en-US" altLang="zh-CN" sz="1300">
              <a:solidFill>
                <a:srgbClr val="FF0000"/>
              </a:solidFill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altLang="zh-CN" sz="1300">
                <a:solidFill>
                  <a:schemeClr val="tx1"/>
                </a:solidFill>
                <a:sym typeface="+mn-ea"/>
              </a:rPr>
              <a:t>补水不及时，液位反复交替破坏表面钝化膜</a:t>
            </a:r>
            <a:endParaRPr lang="zh-CN" altLang="zh-CN" sz="130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644811" y="5247500"/>
            <a:ext cx="42995" cy="9895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15"/>
            </p:custDataLst>
          </p:nvPr>
        </p:nvSpPr>
        <p:spPr>
          <a:xfrm>
            <a:off x="638488" y="2872661"/>
            <a:ext cx="5161924" cy="989516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396240" tIns="71755" rIns="396240" bIns="107950" numCol="1" spcCol="0" rtlCol="0" fromWordArt="0" anchor="ctr" anchorCtr="0" forceAA="0" compatLnSpc="1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300">
                <a:solidFill>
                  <a:schemeClr val="tx1"/>
                </a:solidFill>
                <a:sym typeface="+mn-ea"/>
              </a:rPr>
              <a:t>杂质过多（产品掉落等），过滤系统失效；</a:t>
            </a:r>
            <a:r>
              <a:rPr lang="zh-CN" altLang="en-US" sz="1300">
                <a:solidFill>
                  <a:srgbClr val="FF0000"/>
                </a:solidFill>
                <a:sym typeface="+mn-ea"/>
              </a:rPr>
              <a:t>尤其倒槽的时候，没有过滤杂质</a:t>
            </a:r>
            <a:endParaRPr lang="zh-CN" altLang="en-US" sz="13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16"/>
            </p:custDataLst>
          </p:nvPr>
        </p:nvSpPr>
        <p:spPr>
          <a:xfrm>
            <a:off x="644811" y="2872661"/>
            <a:ext cx="42995" cy="9895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6"/>
          <p:cNvSpPr/>
          <p:nvPr>
            <p:custDataLst>
              <p:tags r:id="rId17"/>
            </p:custDataLst>
          </p:nvPr>
        </p:nvSpPr>
        <p:spPr>
          <a:xfrm>
            <a:off x="638488" y="4060080"/>
            <a:ext cx="5161924" cy="989516"/>
          </a:xfrm>
          <a:prstGeom prst="rect">
            <a:avLst/>
          </a:prstGeom>
          <a:solidFill>
            <a:schemeClr val="accent3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396240" tIns="71755" rIns="396240" bIns="107950" numCol="1" spcCol="0" rtlCol="0" fromWordArt="0" anchor="ctr" anchorCtr="0" forceAA="0" compatLnSpc="1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300">
                <a:solidFill>
                  <a:schemeClr val="tx1"/>
                </a:solidFill>
                <a:sym typeface="+mn-ea"/>
              </a:rPr>
              <a:t>杂质引入破坏药水的稳定性</a:t>
            </a:r>
            <a:endParaRPr lang="zh-CN" altLang="en-US" sz="1300">
              <a:solidFill>
                <a:schemeClr val="tx1"/>
              </a:solidFill>
              <a:sym typeface="+mn-ea"/>
            </a:endParaRPr>
          </a:p>
        </p:txBody>
      </p:sp>
      <p:sp>
        <p:nvSpPr>
          <p:cNvPr id="12" name="矩形 7"/>
          <p:cNvSpPr/>
          <p:nvPr>
            <p:custDataLst>
              <p:tags r:id="rId18"/>
            </p:custDataLst>
          </p:nvPr>
        </p:nvSpPr>
        <p:spPr>
          <a:xfrm>
            <a:off x="644811" y="4060080"/>
            <a:ext cx="42995" cy="989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5"/>
  <p:tag name="KSO_WM_TEMPLATE_CATEGORY" val="custom"/>
  <p:tag name="KSO_WM_SLIDE_INDEX" val="1"/>
  <p:tag name="KSO_WM_SLIDE_ID" val="custom20236725_1"/>
  <p:tag name="KSO_WM_TEMPLATE_MASTER_TYPE" val="0"/>
  <p:tag name="KSO_WM_SLIDE_LAYOUT" val="a_b_f"/>
  <p:tag name="KSO_WM_SLIDE_LAYOUT_CNT" val="1_1_2"/>
  <p:tag name="KSO_WM_SLIDE_THEME_ID" val="3329608"/>
  <p:tag name="KSO_WM_SLIDE_THEME_NAME" val="蓝色职场办公商务风主题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729_1*a*1"/>
  <p:tag name="KSO_WM_TEMPLATE_CATEGORY" val="custom"/>
  <p:tag name="KSO_WM_TEMPLATE_INDEX" val="20231729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页面的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1729_1*i*1"/>
  <p:tag name="KSO_WM_TEMPLATE_CATEGORY" val="custom"/>
  <p:tag name="KSO_WM_TEMPLATE_INDEX" val="2023172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UNIT_VALUE" val="1040*10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29_1*d*1"/>
  <p:tag name="KSO_WM_TEMPLATE_CATEGORY" val="custom"/>
  <p:tag name="KSO_WM_TEMPLATE_INDEX" val="20231729"/>
  <p:tag name="KSO_WM_UNIT_LAYERLEVEL" val="1"/>
  <p:tag name="KSO_WM_TAG_VERSION" val="3.0"/>
  <p:tag name="KSO_WM_BEAUTIFY_FLAG" val="#wm#"/>
  <p:tag name="KSO_WM_UNIT_PICTURE_SUBTYPE" val="b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45_2*l_i*1_1"/>
  <p:tag name="KSO_WM_TEMPLATE_CATEGORY" val="diagram"/>
  <p:tag name="KSO_WM_TEMPLATE_INDEX" val="20235545"/>
  <p:tag name="KSO_WM_UNIT_LAYERLEVEL" val="1_1"/>
  <p:tag name="KSO_WM_TAG_VERSION" val="3.0"/>
  <p:tag name="KSO_WM_BEAUTIFY_FLAG" val="#w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8"/>
  <p:tag name="KSO_WM_DIAGRAM_MIN_ITEMCNT" val="2"/>
  <p:tag name="KSO_WM_DIAGRAM_VIRTUALLY_FRAME" val="{&quot;height&quot;:402.34998779296876,&quot;left&quot;:359.95003510954956,&quot;top&quot;:90.67500610351563,&quot;width&quot;:552.5999620068997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545_2*l_h_f*1_1_1"/>
  <p:tag name="KSO_WM_TEMPLATE_CATEGORY" val="diagram"/>
  <p:tag name="KSO_WM_TEMPLATE_INDEX" val="20235545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编辑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402.34998779296876,&quot;left&quot;:359.95003510954956,&quot;top&quot;:90.67500610351563,&quot;width&quot;:552.599962006899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0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545_2*l_h_f*1_2_1"/>
  <p:tag name="KSO_WM_TEMPLATE_CATEGORY" val="diagram"/>
  <p:tag name="KSO_WM_TEMPLATE_INDEX" val="20235545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编辑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402.34998779296876,&quot;left&quot;:359.95003510954956,&quot;top&quot;:90.67500610351563,&quot;width&quot;:552.599962006899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545_2*l_h_a*1_2_1"/>
  <p:tag name="KSO_WM_TEMPLATE_CATEGORY" val="diagram"/>
  <p:tag name="KSO_WM_TEMPLATE_INDEX" val="20235545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402.34998779296876,&quot;left&quot;:359.95003510954956,&quot;top&quot;:90.67500610351563,&quot;width&quot;:552.599962006899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0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545_2*l_h_f*1_3_1"/>
  <p:tag name="KSO_WM_TEMPLATE_CATEGORY" val="diagram"/>
  <p:tag name="KSO_WM_TEMPLATE_INDEX" val="20235545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编辑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402.34998779296876,&quot;left&quot;:359.95003510954956,&quot;top&quot;:90.67500610351563,&quot;width&quot;:552.599962006899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545_2*l_h_a*1_3_1"/>
  <p:tag name="KSO_WM_TEMPLATE_CATEGORY" val="diagram"/>
  <p:tag name="KSO_WM_TEMPLATE_INDEX" val="20235545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402.34998779296876,&quot;left&quot;:359.95003510954956,&quot;top&quot;:90.67500610351563,&quot;width&quot;:552.599962006899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110.xml><?xml version="1.0" encoding="utf-8"?>
<p:tagLst xmlns:p="http://schemas.openxmlformats.org/presentationml/2006/main">
  <p:tag name="KSO_WM_SLIDE_ID" val="custom2023172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6725"/>
  <p:tag name="KSO_WM_SLIDE_TYPE" val="text"/>
  <p:tag name="KSO_WM_SLIDE_SUBTYPE" val="picTxt"/>
  <p:tag name="KSO_WM_SLIDE_SIZE" val="552.195*360.15"/>
  <p:tag name="KSO_WM_SLIDE_POSITION" val="360.156*132.5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0924_4*a*1"/>
  <p:tag name="KSO_WM_TEMPLATE_CATEGORY" val="diagram"/>
  <p:tag name="KSO_WM_TEMPLATE_INDEX" val="20230924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5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1_3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1_3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gradient&quot;:[{&quot;brightness&quot;:0.2000000029802322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.800000011920929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1_2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gradient&quot;:[{&quot;brightness&quot;:0.2000000029802322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.800000011920929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1_1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1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24_3*l_h_f*1_1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项正文，文字是您思想的提炼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24_3*l_h_a*1_1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USESOURCEFORMAT_APPLY" val="1"/>
</p:tagLst>
</file>

<file path=ppt/tags/tag117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6*9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0924_3*l_h_x*1_1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2_3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2_3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gradient&quot;:[{&quot;brightness&quot;:0.10000000149011612,&quot;colorType&quot;:1,&quot;foreColorIndex&quot;:6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brightness&quot;:0.800000011920929,&quot;colorType&quot;:1,&quot;foreColorIndex&quot;:8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6"/>
  <p:tag name="KSO_WM_UNIT_TEXT_FILL_FORE_SCHEMECOLOR_INDEX" val="13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2_2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gradient&quot;:[{&quot;brightness&quot;:0.10000000149011612,&quot;colorType&quot;:1,&quot;foreColorIndex&quot;:6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brightness&quot;:0.800000011920929,&quot;colorType&quot;:1,&quot;foreColorIndex&quot;:8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6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2"/>
</p:tagLst>
</file>

<file path=ppt/tags/tag1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2_1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2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24_3*l_h_f*1_2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根据你的需要可酌情增减文字，以便观者准确地理解您传达的思想"/>
  <p:tag name="KSO_WM_UNIT_USESOURCEFORMAT_APPLY" val="1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24_3*l_h_a*1_2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USESOURCEFORMAT_APPLY" val="1"/>
</p:tagLst>
</file>

<file path=ppt/tags/tag123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89*9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0924_3*l_h_x*1_2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4_3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4_3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gradient&quot;:[{&quot;brightness&quot;:0.10000000149011612,&quot;colorType&quot;:1,&quot;foreColorIndex&quot;:6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brightness&quot;:0.800000011920929,&quot;colorType&quot;:1,&quot;foreColorIndex&quot;:8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8"/>
  <p:tag name="KSO_WM_UNIT_TEXT_FILL_FORE_SCHEMECOLOR_INDEX" val="13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4_2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gradient&quot;:[{&quot;brightness&quot;:0.10000000149011612,&quot;colorType&quot;:1,&quot;foreColorIndex&quot;:6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brightness&quot;:0.800000011920929,&quot;colorType&quot;:1,&quot;foreColorIndex&quot;:8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8"/>
  <p:tag name="KSO_WM_UNIT_TEXT_FILL_FORE_SCHEMECOLOR_INDEX" val="13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4_1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4_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0924_3*l_h_f*1_4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根据你的需要可酌情增减文字，以便观者准确地理解您传达的思想"/>
  <p:tag name="KSO_WM_UNIT_USESOURCEFORMAT_APPLY" val="1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0924_3*l_h_a*1_4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USESOURCEFORMAT_APPLY" val="1"/>
</p:tagLst>
</file>

<file path=ppt/tags/tag12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2*9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30924_3*l_h_x*1_4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3_3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3_3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gradient&quot;:[{&quot;brightness&quot;:0.2000000029802322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.800000011920929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7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3_2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gradient&quot;:[{&quot;brightness&quot;:0.2000000029802322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.800000011920929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7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4_3*l_h_i*1_3_1"/>
  <p:tag name="KSO_WM_TEMPLATE_CATEGORY" val="diagram"/>
  <p:tag name="KSO_WM_TEMPLATE_INDEX" val="2023092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24_3*l_h_f*1_3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项正文，文字是您思想的提炼"/>
  <p:tag name="KSO_WM_UNIT_USESOURCEFORMAT_APPLY" val="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924_3*l_h_a*1_3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USESOURCEFORMAT_APPLY" val="1"/>
</p:tagLst>
</file>

<file path=ppt/tags/tag135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6*9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0924_3*l_h_x*1_3_1"/>
  <p:tag name="KSO_WM_TEMPLATE_CATEGORY" val="diagram"/>
  <p:tag name="KSO_WM_TEMPLATE_INDEX" val="20230924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43.67202798600846,&quot;left&quot;:32.32496062992129,&quot;top&quot;:185.48918285738944,&quot;width&quot;:88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36.xml><?xml version="1.0" encoding="utf-8"?>
<p:tagLst xmlns:p="http://schemas.openxmlformats.org/presentationml/2006/main">
  <p:tag name="KSO_WM_BEAUTIFY_FLAG" val="#wm#"/>
  <p:tag name="KSO_WM_TEMPLATE_CATEGORY" val="diagram"/>
  <p:tag name="KSO_WM_TEMPLATE_INDEX" val="20230924"/>
  <p:tag name="KSO_WM_SPECIAL_SOURCE" val="bdnull"/>
  <p:tag name="KSO_WM_SLIDE_ID" val="diagram20230924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83*246.35"/>
  <p:tag name="KSO_WM_SLIDE_POSITION" val="32.325*184.15"/>
  <p:tag name="KSO_WM_DIAGRAM_GROUP_CODE" val="l1-1"/>
  <p:tag name="KSO_WM_SLIDE_DIAGTYPE" val="l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4393_5*a*1"/>
  <p:tag name="KSO_WM_TEMPLATE_CATEGORY" val="diagram"/>
  <p:tag name="KSO_WM_TEMPLATE_INDEX" val="20234393"/>
  <p:tag name="KSO_WM_UNIT_LAYERLEVEL" val="1"/>
  <p:tag name="KSO_WM_TAG_VERSION" val="3.0"/>
  <p:tag name="KSO_WM_BEAUTIFY_FLAG" val="#wm#"/>
  <p:tag name="KSO_WM_DIAGRAM_GROUP_CODE" val="q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3_1"/>
  <p:tag name="KSO_WM_UNIT_ID" val="diagram20234393_3*q_h_f*1_3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TEXT_LAYER_COUNT" val="1"/>
  <p:tag name="KSO_WM_DIAGRAM_GROUP_CODE" val="q1-1"/>
  <p:tag name="KSO_WM_DIAGRAM_VERSION" val="3"/>
  <p:tag name="KSO_WM_DIAGRAM_COLOR_TRICK" val="1"/>
  <p:tag name="KSO_WM_DIAGRAM_COLOR_TEXT_CAN_REMOVE" val="n"/>
  <p:tag name="KSO_WM_UNIT_PRESET_TEXT" val="单击此处添加文本内容，简明扼要地阐述您的观点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3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2_1"/>
  <p:tag name="KSO_WM_UNIT_ID" val="diagram20234393_3*q_h_f*1_2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TEXT_LAYER_COUNT" val="1"/>
  <p:tag name="KSO_WM_DIAGRAM_GROUP_CODE" val="q1-1"/>
  <p:tag name="KSO_WM_DIAGRAM_VERSION" val="3"/>
  <p:tag name="KSO_WM_DIAGRAM_COLOR_TRICK" val="1"/>
  <p:tag name="KSO_WM_DIAGRAM_COLOR_TEXT_CAN_REMOVE" val="n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234393_3*q_h_i*1_3_3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gradient&quot;:[{&quot;brightness&quot;:0,&quot;colorType&quot;:1,&quot;foreColorIndex&quot;:5,&quot;pos&quot;:0.7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VALUE" val="94*84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3_1"/>
  <p:tag name="KSO_WM_UNIT_ID" val="diagram20234393_3*q_h_x*1_3_1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234393_3*q_h_i*1_3_2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.699999988079071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7"/>
  <p:tag name="KSO_WM_UNIT_TEXT_FILL_FORE_SCHEMECOLOR_INDEX" val="7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234393_3*q_h_i*1_2_3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gradient&quot;:[{&quot;brightness&quot;:0,&quot;colorType&quot;:1,&quot;foreColorIndex&quot;:5,&quot;pos&quot;:0.7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234393_3*q_h_i*1_2_2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.699999988079071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7"/>
  <p:tag name="KSO_WM_UNIT_TEXT_FILL_FORE_SCHEMECOLOR_INDEX" val="6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3"/>
  <p:tag name="KSO_WM_UNIT_ID" val="diagram20234393_3*q_h_i*1_4_3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gradient&quot;:[{&quot;brightness&quot;:0,&quot;colorType&quot;:1,&quot;foreColorIndex&quot;:5,&quot;pos&quot;:0.7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2"/>
  <p:tag name="KSO_WM_UNIT_ID" val="diagram20234393_3*q_h_i*1_4_2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.699999988079071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7"/>
  <p:tag name="KSO_WM_UNIT_TEXT_FILL_FORE_SCHEMECOLOR_INDEX" val="8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234393_3*q_h_i*1_1_3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gradient&quot;:[{&quot;brightness&quot;:0,&quot;colorType&quot;:1,&quot;foreColorIndex&quot;:5,&quot;pos&quot;:0.7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234393_3*q_h_i*1_1_2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.699999988079071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7"/>
  <p:tag name="KSO_WM_UNIT_TEXT_FILL_FORE_SCHEMECOLOR_INDEX" val="5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2_1"/>
  <p:tag name="KSO_WM_UNIT_ID" val="diagram20234393_3*q_h_i*1_2_1"/>
  <p:tag name="KSO_WM_TEMPLATE_CATEGORY" val="diagram"/>
  <p:tag name="KSO_WM_TEMPLATE_INDEX" val="20234393"/>
  <p:tag name="KSO_WM_UNIT_LAYERLEVEL" val="1_1_1"/>
  <p:tag name="KSO_WM_TAG_VERSION" val="3.0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3_1"/>
  <p:tag name="KSO_WM_UNIT_ID" val="diagram20234393_3*q_h_i*1_3_1"/>
  <p:tag name="KSO_WM_TEMPLATE_CATEGORY" val="diagram"/>
  <p:tag name="KSO_WM_TEMPLATE_INDEX" val="20234393"/>
  <p:tag name="KSO_WM_UNIT_LAYERLEVEL" val="1_1_1"/>
  <p:tag name="KSO_WM_TAG_VERSION" val="3.0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VALUE" val="67*94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1_1"/>
  <p:tag name="KSO_WM_UNIT_ID" val="diagram20234393_3*q_h_x*1_1_1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4_1"/>
  <p:tag name="KSO_WM_UNIT_ID" val="diagram20234393_3*q_h_i*1_4_1"/>
  <p:tag name="KSO_WM_TEMPLATE_CATEGORY" val="diagram"/>
  <p:tag name="KSO_WM_TEMPLATE_INDEX" val="20234393"/>
  <p:tag name="KSO_WM_UNIT_LAYERLEVEL" val="1_1_1"/>
  <p:tag name="KSO_WM_TAG_VERSION" val="3.0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VALUE" val="77*94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4_1"/>
  <p:tag name="KSO_WM_UNIT_ID" val="diagram20234393_3*q_h_x*1_4_1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USESOURCEFORMAT_APPLY" val="1"/>
</p:tagLst>
</file>

<file path=ppt/tags/tag154.xml><?xml version="1.0" encoding="utf-8"?>
<p:tagLst xmlns:p="http://schemas.openxmlformats.org/presentationml/2006/main">
  <p:tag name="KSO_WM_UNIT_VALUE" val="64*94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2_1"/>
  <p:tag name="KSO_WM_UNIT_ID" val="diagram20234393_3*q_h_x*1_2_1"/>
  <p:tag name="KSO_WM_TEMPLATE_CATEGORY" val="diagram"/>
  <p:tag name="KSO_WM_TEMPLATE_INDEX" val="2023439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4393_3*q_i*1_1"/>
  <p:tag name="KSO_WM_TEMPLATE_CATEGORY" val="diagram"/>
  <p:tag name="KSO_WM_TEMPLATE_INDEX" val="20234393"/>
  <p:tag name="KSO_WM_UNIT_LAYERLEVEL" val="1_1"/>
  <p:tag name="KSO_WM_TAG_VERSION" val="3.0"/>
  <p:tag name="KSO_WM_UNIT_TYPE" val="q_i"/>
  <p:tag name="KSO_WM_UNIT_INDEX" val="1_1"/>
  <p:tag name="KSO_WM_DIAGRAM_VERSION" val="3"/>
  <p:tag name="KSO_WM_DIAGRAM_COLOR_TRICK" val="1"/>
  <p:tag name="KSO_WM_DIAGRAM_COLOR_TEXT_CAN_REMOVE" val="n"/>
  <p:tag name="KSO_WM_UNIT_FILL_FORE_SCHEMECOLOR_INDEX" val="2"/>
  <p:tag name="KSO_WM_UNIT_FILL_FORE_SCHEMECOLOR_INDEX_BRIGHTNESS" val="0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234393_3*q_x*1_1"/>
  <p:tag name="KSO_WM_TEMPLATE_CATEGORY" val="diagram"/>
  <p:tag name="KSO_WM_TEMPLATE_INDEX" val="20234393"/>
  <p:tag name="KSO_WM_UNIT_LAYERLEVEL" val="1_1"/>
  <p:tag name="KSO_WM_TAG_VERSION" val="3.0"/>
  <p:tag name="KSO_WM_UNIT_VALUE" val="141*141"/>
  <p:tag name="KSO_WM_UNIT_TYPE" val="q_x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FORE_SCHEMECOLOR_INDEX" val="5"/>
  <p:tag name="KSO_WM_UNI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1_1"/>
  <p:tag name="KSO_WM_UNIT_ID" val="diagram20234393_3*q_h_f*1_1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TEXT_LAYER_COUNT" val="1"/>
  <p:tag name="KSO_WM_DIAGRAM_GROUP_CODE" val="q1-1"/>
  <p:tag name="KSO_WM_DIAGRAM_VERSION" val="3"/>
  <p:tag name="KSO_WM_DIAGRAM_COLOR_TRICK" val="1"/>
  <p:tag name="KSO_WM_DIAGRAM_COLOR_TEXT_CAN_REMOVE" val="n"/>
  <p:tag name="KSO_WM_UNIT_PRESET_TEXT" val="单击此处添加文本内容，简明扼要地阐述您的观点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1_1"/>
  <p:tag name="KSO_WM_UNIT_ID" val="diagram20234393_3*q_h_i*1_1_1"/>
  <p:tag name="KSO_WM_TEMPLATE_CATEGORY" val="diagram"/>
  <p:tag name="KSO_WM_TEMPLATE_INDEX" val="20234393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q1-1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q_h_f"/>
  <p:tag name="KSO_WM_UNIT_INDEX" val="1_4_1"/>
  <p:tag name="KSO_WM_UNIT_ID" val="diagram20234393_3*q_h_f*1_4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TEXT_LAYER_COUNT" val="1"/>
  <p:tag name="KSO_WM_DIAGRAM_GROUP_CODE" val="q1-1"/>
  <p:tag name="KSO_WM_DIAGRAM_VERSION" val="3"/>
  <p:tag name="KSO_WM_DIAGRAM_COLOR_TRICK" val="1"/>
  <p:tag name="KSO_WM_DIAGRAM_COLOR_TEXT_CAN_REMOVE" val="n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DIAGRAM_MAX_ITEMCNT" val="6"/>
  <p:tag name="KSO_WM_DIAGRAM_MIN_ITEMCNT" val="2"/>
  <p:tag name="KSO_WM_DIAGRAM_VIRTUALLY_FRAME" val="{&quot;height&quot;:361.52235719574816,&quot;left&quot;:54.80000000000001,&quot;top&quot;:117.22315211078737,&quot;width&quot;:850.12039370078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6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160.xml><?xml version="1.0" encoding="utf-8"?>
<p:tagLst xmlns:p="http://schemas.openxmlformats.org/presentationml/2006/main">
  <p:tag name="KSO_WM_SLIDE_ID" val="diagram20234393_5"/>
  <p:tag name="KSO_WM_TEMPLATE_SUBCATEGORY" val="0"/>
  <p:tag name="KSO_WM_TEMPLATE_MASTER_TYPE" val="0"/>
  <p:tag name="KSO_WM_TEMPLATE_COLOR_TYPE" val="0"/>
  <p:tag name="KSO_WM_SLIDE_ITEM_CNT" val="6"/>
  <p:tag name="KSO_WM_SLIDE_INDEX" val="5"/>
  <p:tag name="KSO_WM_TAG_VERSION" val="3.0"/>
  <p:tag name="KSO_WM_BEAUTIFY_FLAG" val="#wm#"/>
  <p:tag name="KSO_WM_TEMPLATE_CATEGORY" val="diagram"/>
  <p:tag name="KSO_WM_TEMPLATE_INDEX" val="20234393"/>
  <p:tag name="KSO_WM_SLIDE_TYPE" val="text"/>
  <p:tag name="KSO_WM_SLIDE_SUBTYPE" val="diag"/>
  <p:tag name="KSO_WM_SLIDE_SIZE" val="850.12*330.331"/>
  <p:tag name="KSO_WM_SLIDE_POSITION" val="54.8*132.819"/>
  <p:tag name="KSO_WM_SLIDE_LAYOUT" val="a_q"/>
  <p:tag name="KSO_WM_SLIDE_LAYOUT_CNT" val="1_1"/>
  <p:tag name="KSO_WM_SPECIAL_SOURCE" val="bdnull"/>
  <p:tag name="KSO_WM_DIAGRAM_GROUP_CODE" val="q1-1"/>
  <p:tag name="KSO_WM_SLIDE_DIAGTYPE" val="q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633_1*a*1"/>
  <p:tag name="KSO_WM_TEMPLATE_CATEGORY" val="custom"/>
  <p:tag name="KSO_WM_TEMPLATE_INDEX" val="20233633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VALUE" val="1346*13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633_1*d*1"/>
  <p:tag name="KSO_WM_TEMPLATE_CATEGORY" val="custom"/>
  <p:tag name="KSO_WM_TEMPLATE_INDEX" val="20233633"/>
  <p:tag name="KSO_WM_UNIT_LAYERLEVEL" val="1"/>
  <p:tag name="KSO_WM_TAG_VERSION" val="3.0"/>
  <p:tag name="KSO_WM_BEAUTIFY_FLAG" val="#wm#"/>
  <p:tag name="KSO_WM_UNIT_PICTURE_SUBTYPE" val="a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i*1_4"/>
  <p:tag name="KSO_WM_TEMPLATE_CATEGORY" val="diagram"/>
  <p:tag name="KSO_WM_TEMPLATE_INDEX" val="20235519"/>
  <p:tag name="KSO_WM_UNIT_LAYERLEVEL" val="1_1"/>
  <p:tag name="KSO_WM_TAG_VERSION" val="3.0"/>
  <p:tag name="KSO_WM_UNIT_TYPE" val="l_i"/>
  <p:tag name="KSO_WM_UNIT_INDEX" val="1_4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2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h_i*1_1_1"/>
  <p:tag name="KSO_WM_TEMPLATE_CATEGORY" val="diagram"/>
  <p:tag name="KSO_WM_TEMPLATE_INDEX" val="20235519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h_f*1_1_1"/>
  <p:tag name="KSO_WM_TEMPLATE_CATEGORY" val="diagram"/>
  <p:tag name="KSO_WM_TEMPLATE_INDEX" val="20235519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1_1"/>
  <p:tag name="KSO_WM_DIAGRAM_GROUP_CODE" val="l1-1"/>
  <p:tag name="KSO_WM_UNIT_VALUE" val="50"/>
  <p:tag name="KSO_WM_DIAGRAM_VERSION" val="3"/>
  <p:tag name="KSO_WM_DIAGRAM_COLOR_TRICK" val="1"/>
  <p:tag name="KSO_WM_DIAGRAM_COLOR_TEXT_CAN_REMOVE" val="n"/>
  <p:tag name="KSO_WM_UNIT_PRESET_TEXT" val="单击添加正文，文字是您思想的提炼，为了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h_i*1_2_1"/>
  <p:tag name="KSO_WM_TEMPLATE_CATEGORY" val="diagram"/>
  <p:tag name="KSO_WM_TEMPLATE_INDEX" val="20235519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h_f*1_2_1"/>
  <p:tag name="KSO_WM_TEMPLATE_CATEGORY" val="diagram"/>
  <p:tag name="KSO_WM_TEMPLATE_INDEX" val="20235519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h_i*1_3_1"/>
  <p:tag name="KSO_WM_TEMPLATE_CATEGORY" val="diagram"/>
  <p:tag name="KSO_WM_TEMPLATE_INDEX" val="20235519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h_f*1_3_1"/>
  <p:tag name="KSO_WM_TEMPLATE_CATEGORY" val="diagram"/>
  <p:tag name="KSO_WM_TEMPLATE_INDEX" val="20235519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3_1"/>
  <p:tag name="KSO_WM_DIAGRAM_GROUP_CODE" val="l1-1"/>
  <p:tag name="KSO_WM_UNIT_VALUE" val="50"/>
  <p:tag name="KSO_WM_DIAGRAM_VERSION" val="3"/>
  <p:tag name="KSO_WM_DIAGRAM_COLOR_TRICK" val="1"/>
  <p:tag name="KSO_WM_DIAGRAM_COLOR_TEXT_CAN_REMOVE" val="n"/>
  <p:tag name="KSO_WM_UNIT_PRESET_TEXT" val="单击添加正文，文字是您思想的提炼，为了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h_i*1_4_1"/>
  <p:tag name="KSO_WM_TEMPLATE_CATEGORY" val="diagram"/>
  <p:tag name="KSO_WM_TEMPLATE_INDEX" val="20235519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4_1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h_f*1_4_1"/>
  <p:tag name="KSO_WM_TEMPLATE_CATEGORY" val="diagram"/>
  <p:tag name="KSO_WM_TEMPLATE_INDEX" val="20235519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4_1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i*1_1"/>
  <p:tag name="KSO_WM_TEMPLATE_CATEGORY" val="diagram"/>
  <p:tag name="KSO_WM_TEMPLATE_INDEX" val="20235519"/>
  <p:tag name="KSO_WM_UNIT_LAYERLEVEL" val="1_1"/>
  <p:tag name="KSO_WM_TAG_VERSION" val="3.0"/>
  <p:tag name="KSO_WM_BEAUTIFY_FLAG" val="#w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i*1_2"/>
  <p:tag name="KSO_WM_TEMPLATE_CATEGORY" val="diagram"/>
  <p:tag name="KSO_WM_TEMPLATE_INDEX" val="20235519"/>
  <p:tag name="KSO_WM_UNIT_LAYERLEVEL" val="1_1"/>
  <p:tag name="KSO_WM_TAG_VERSION" val="3.0"/>
  <p:tag name="KSO_WM_BEAUTIFY_FLAG" val="#wm#"/>
  <p:tag name="KSO_WM_UNIT_TYPE" val="l_i"/>
  <p:tag name="KSO_WM_UNIT_INDEX" val="1_2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19_3*l_i*1_3"/>
  <p:tag name="KSO_WM_TEMPLATE_CATEGORY" val="diagram"/>
  <p:tag name="KSO_WM_TEMPLATE_INDEX" val="20235519"/>
  <p:tag name="KSO_WM_UNIT_LAYERLEVEL" val="1_1"/>
  <p:tag name="KSO_WM_TAG_VERSION" val="3.0"/>
  <p:tag name="KSO_WM_BEAUTIFY_FLAG" val="#wm#"/>
  <p:tag name="KSO_WM_UNIT_TYPE" val="l_i"/>
  <p:tag name="KSO_WM_UNIT_INDEX" val="1_3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5"/>
  <p:tag name="KSO_WM_DIAGRAM_MIN_ITEMCNT" val="2"/>
  <p:tag name="KSO_WM_DIAGRAM_VIRTUALLY_FRAME" val="{&quot;height&quot;:360.50007874015745,&quot;left&quot;:49.10000002749953,&quot;top&quot;:131.5,&quot;width&quot;:410.32322829145767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1"/>
</p:tagLst>
</file>

<file path=ppt/tags/tag175.xml><?xml version="1.0" encoding="utf-8"?>
<p:tagLst xmlns:p="http://schemas.openxmlformats.org/presentationml/2006/main">
  <p:tag name="KSO_WM_SLIDE_ID" val="custom20233633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633"/>
  <p:tag name="KSO_WM_SLIDE_TYPE" val="text"/>
  <p:tag name="KSO_WM_SLIDE_SUBTYPE" val="picTxt"/>
  <p:tag name="KSO_WM_SLIDE_SIZE" val="410.323*360.45"/>
  <p:tag name="KSO_WM_SLIDE_POSITION" val="49.1*131.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6944_1*i*1"/>
  <p:tag name="KSO_WM_TEMPLATE_CATEGORY" val="custom"/>
  <p:tag name="KSO_WM_TEMPLATE_INDEX" val="20236944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6944_1*a*1"/>
  <p:tag name="KSO_WM_TEMPLATE_CATEGORY" val="custom"/>
  <p:tag name="KSO_WM_TEMPLATE_INDEX" val="20236944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6944_1*i*2"/>
  <p:tag name="KSO_WM_TEMPLATE_CATEGORY" val="custom"/>
  <p:tag name="KSO_WM_TEMPLATE_INDEX" val="20236944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13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6944_1*i*3"/>
  <p:tag name="KSO_WM_TEMPLATE_CATEGORY" val="custom"/>
  <p:tag name="KSO_WM_TEMPLATE_INDEX" val="20236944"/>
  <p:tag name="KSO_WM_UNIT_LAYERLEVEL" val="1"/>
  <p:tag name="KSO_WM_TAG_VERSION" val="3.0"/>
  <p:tag name="KSO_WM_BEAUTIFY_FLAG" val="#wm#"/>
  <p:tag name="KSO_WM_UNIT_LINE_FORE_SCHEMECOLOR_INDEX" val="5"/>
  <p:tag name="KSO_WM_UNIT_USESOURCEFORMAT_APPLY" val="0"/>
</p:tagLst>
</file>

<file path=ppt/tags/tag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6944_1*i*4"/>
  <p:tag name="KSO_WM_TEMPLATE_CATEGORY" val="custom"/>
  <p:tag name="KSO_WM_TEMPLATE_INDEX" val="20236944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f"/>
  <p:tag name="KSO_WM_UNIT_INDEX" val="2"/>
  <p:tag name="KSO_WM_UNIT_ID" val="custom20236944_1*f*2"/>
  <p:tag name="KSO_WM_TEMPLATE_CATEGORY" val="custom"/>
  <p:tag name="KSO_WM_TEMPLATE_INDEX" val="20236944"/>
  <p:tag name="KSO_WM_UNIT_LAYERLEVEL" val="1"/>
  <p:tag name="KSO_WM_TAG_VERSION" val="3.0"/>
  <p:tag name="KSO_WM_BEAUTIFY_FLAG" val="#wm#"/>
  <p:tag name="KSO_WM_UNIT_TEXT_TYPE" val="1"/>
  <p:tag name="KSO_WM_UNIT_TEXT_LAYER_COUNT" val="1"/>
  <p:tag name="KSO_WM_UNIT_PRESET_TEXT" val="单击此处添加文本具体内容，简明扼要地阐述观点。根据需要可酌情增减文字，以便观者理解您传达的思想。"/>
  <p:tag name="KSO_WM_UNIT_USESOURCEFORMAT_APPLY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i*1_1"/>
  <p:tag name="KSO_WM_TEMPLATE_CATEGORY" val="diagram"/>
  <p:tag name="KSO_WM_TEMPLATE_INDEX" val="202356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h_i*1_2_1"/>
  <p:tag name="KSO_WM_TEMPLATE_CATEGORY" val="diagram"/>
  <p:tag name="KSO_WM_TEMPLATE_INDEX" val="202356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gradient&quot;:[{&quot;brightness&quot;:0,&quot;colorType&quot;:1,&quot;foreColorIndex&quot;:5,&quot;pos&quot;:0,&quot;transparency&quot;:0},{&quot;brightness&quot;:0.029999999329447746,&quot;colorType&quot;:1,&quot;foreColorIndex&quot;:5,&quot;pos&quot;:0.47999998927116394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h_i*1_3_1"/>
  <p:tag name="KSO_WM_TEMPLATE_CATEGORY" val="diagram"/>
  <p:tag name="KSO_WM_TEMPLATE_INDEX" val="202356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gradient&quot;:[{&quot;brightness&quot;:0,&quot;colorType&quot;:1,&quot;foreColorIndex&quot;:5,&quot;pos&quot;:0,&quot;transparency&quot;:0},{&quot;brightness&quot;:0.029999999329447746,&quot;colorType&quot;:1,&quot;foreColorIndex&quot;:5,&quot;pos&quot;:0.47999998927116394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h_i*1_1_1"/>
  <p:tag name="KSO_WM_TEMPLATE_CATEGORY" val="diagram"/>
  <p:tag name="KSO_WM_TEMPLATE_INDEX" val="202356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gradient&quot;:[{&quot;brightness&quot;:0,&quot;colorType&quot;:1,&quot;foreColorIndex&quot;:5,&quot;pos&quot;:0,&quot;transparency&quot;:0},{&quot;brightness&quot;:0.029999999329447746,&quot;colorType&quot;:1,&quot;foreColorIndex&quot;:5,&quot;pos&quot;:0.47999998927116394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h_x*1_2_1"/>
  <p:tag name="KSO_WM_TEMPLATE_CATEGORY" val="diagram"/>
  <p:tag name="KSO_WM_TEMPLATE_INDEX" val="20235654"/>
  <p:tag name="KSO_WM_UNIT_LAYERLEVEL" val="1_1_1"/>
  <p:tag name="KSO_WM_TAG_VERSION" val="3.0"/>
  <p:tag name="KSO_WM_BEAUTIFY_FLAG" val="#wm#"/>
  <p:tag name="KSO_WM_UNIT_VALUE" val="69*69"/>
  <p:tag name="KSO_WM_DIAGRAM_GROUP_CODE" val="l1-1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h_x*1_1_1"/>
  <p:tag name="KSO_WM_TEMPLATE_CATEGORY" val="diagram"/>
  <p:tag name="KSO_WM_TEMPLATE_INDEX" val="20235654"/>
  <p:tag name="KSO_WM_UNIT_LAYERLEVEL" val="1_1_1"/>
  <p:tag name="KSO_WM_TAG_VERSION" val="3.0"/>
  <p:tag name="KSO_WM_BEAUTIFY_FLAG" val="#wm#"/>
  <p:tag name="KSO_WM_UNIT_VALUE" val="69*69"/>
  <p:tag name="KSO_WM_DIAGRAM_GROUP_CODE" val="l1-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h_x*1_3_1"/>
  <p:tag name="KSO_WM_TEMPLATE_CATEGORY" val="diagram"/>
  <p:tag name="KSO_WM_TEMPLATE_INDEX" val="20235654"/>
  <p:tag name="KSO_WM_UNIT_LAYERLEVEL" val="1_1_1"/>
  <p:tag name="KSO_WM_TAG_VERSION" val="3.0"/>
  <p:tag name="KSO_WM_BEAUTIFY_FLAG" val="#wm#"/>
  <p:tag name="KSO_WM_UNIT_VALUE" val="69*69"/>
  <p:tag name="KSO_WM_DIAGRAM_GROUP_CODE" val="l1-1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h_f*1_1_1"/>
  <p:tag name="KSO_WM_TEMPLATE_CATEGORY" val="diagram"/>
  <p:tag name="KSO_WM_TEMPLATE_INDEX" val="20235654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1_1"/>
  <p:tag name="KSO_WM_UNIT_VALUE" val="70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h_f*1_2_1"/>
  <p:tag name="KSO_WM_TEMPLATE_CATEGORY" val="diagram"/>
  <p:tag name="KSO_WM_TEMPLATE_INDEX" val="20235654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2_1"/>
  <p:tag name="KSO_WM_UNIT_VALUE" val="70"/>
  <p:tag name="KSO_WM_DIAGRAM_VERSION" val="3"/>
  <p:tag name="KSO_WM_DIAGRAM_COLOR_TRICK" val="1"/>
  <p:tag name="KSO_WM_DIAGRAM_COLOR_TEXT_CAN_REMOVE" val="n"/>
  <p:tag name="KSO_WM_UNIT_PRESET_TEXT" val="单击此处编辑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4_2*l_h_f*1_3_1"/>
  <p:tag name="KSO_WM_TEMPLATE_CATEGORY" val="diagram"/>
  <p:tag name="KSO_WM_TEMPLATE_INDEX" val="20235654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VALUE" val="7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235.39999389648438,&quot;left&quot;:50.12224409448818,&quot;top&quot;:229.21220777616728,&quot;width&quot;:55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92.xml><?xml version="1.0" encoding="utf-8"?>
<p:tagLst xmlns:p="http://schemas.openxmlformats.org/presentationml/2006/main">
  <p:tag name="KSO_WM_UNIT_VALUE" val="1346*13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633_1*d*1"/>
  <p:tag name="KSO_WM_TEMPLATE_CATEGORY" val="custom"/>
  <p:tag name="KSO_WM_TEMPLATE_INDEX" val="20233633"/>
  <p:tag name="KSO_WM_UNIT_LAYERLEVEL" val="1"/>
  <p:tag name="KSO_WM_TAG_VERSION" val="3.0"/>
  <p:tag name="KSO_WM_BEAUTIFY_FLAG" val="#wm#"/>
  <p:tag name="KSO_WM_UNIT_PICTURE_SUBTYPE" val="a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193.xml><?xml version="1.0" encoding="utf-8"?>
<p:tagLst xmlns:p="http://schemas.openxmlformats.org/presentationml/2006/main">
  <p:tag name="KSO_WM_SLIDE_ID" val="custom20236944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633"/>
  <p:tag name="KSO_WM_SLIDE_TYPE" val="text"/>
  <p:tag name="KSO_WM_SLIDE_SUBTYPE" val="picTxt"/>
  <p:tag name="KSO_WM_SLIDE_SIZE" val="552.694*235.276"/>
  <p:tag name="KSO_WM_SLIDE_POSITION" val="50.15*229.274"/>
  <p:tag name="KSO_WM_SLIDE_LAYOUT" val="a_f_l"/>
  <p:tag name="KSO_WM_SLIDE_LAYOUT_CNT" val="1_2_1"/>
  <p:tag name="KSO_WM_SPECIAL_SOURCE" val="bdnull"/>
  <p:tag name="KSO_WM_DIAGRAM_GROUP_CODE" val="l1-1"/>
  <p:tag name="KSO_WM_SLIDE_DIAGTYPE" val="l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03_1*a*1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903_1*i*1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VALUE" val="651*6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4903_1*d*1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UNIT_PICTURE_SUBTYPE" val="b"/>
  <p:tag name="picid" val="{848cd48b-bcbb-420c-96f4-8c27d8eacd08}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197.xml><?xml version="1.0" encoding="utf-8"?>
<p:tagLst xmlns:p="http://schemas.openxmlformats.org/presentationml/2006/main">
  <p:tag name="KSO_WM_UNIT_VALUE" val="615*6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2"/>
  <p:tag name="KSO_WM_UNIT_ID" val="custom20234903_1*d*2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UNIT_PICTURE_SUBTYPE" val="b"/>
  <p:tag name="picid" val="{8bf141b8-d5b1-41f7-b958-1e0e3b6ed247}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198.xml><?xml version="1.0" encoding="utf-8"?>
<p:tagLst xmlns:p="http://schemas.openxmlformats.org/presentationml/2006/main">
  <p:tag name="KSO_WM_UNIT_VALUE" val="542*5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3"/>
  <p:tag name="KSO_WM_UNIT_ID" val="custom20234903_1*d*3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UNIT_PICTURE_SUBTYPE" val="b"/>
  <p:tag name="picid" val="{24307d03-4ffd-4d4a-9e9e-4a5635d558ff}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199.xml><?xml version="1.0" encoding="utf-8"?>
<p:tagLst xmlns:p="http://schemas.openxmlformats.org/presentationml/2006/main">
  <p:tag name="KSO_WM_UNIT_VALUE" val="607*6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4"/>
  <p:tag name="KSO_WM_UNIT_ID" val="custom20234903_1*d*4"/>
  <p:tag name="KSO_WM_TEMPLATE_CATEGORY" val="custom"/>
  <p:tag name="KSO_WM_TEMPLATE_INDEX" val="20234903"/>
  <p:tag name="KSO_WM_UNIT_LAYERLEVEL" val="1"/>
  <p:tag name="KSO_WM_TAG_VERSION" val="3.0"/>
  <p:tag name="KSO_WM_BEAUTIFY_FLAG" val="#wm#"/>
  <p:tag name="KSO_WM_UNIT_PICTURE_SUBTYPE" val="b"/>
  <p:tag name="picid" val="{5fbcf254-102c-4f2e-8316-0971227b02de}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40492646_3*l_h_f*1_1_1"/>
  <p:tag name="KSO_WM_TEMPLATE_CATEGORY" val="diagram"/>
  <p:tag name="KSO_WM_TEMPLATE_INDEX" val="404926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添加文本具体内容，请尽量简明扼要地阐述您的内容观点。根据需要可酌情增减文字，以便观者能够准确地理解您传达的思想。"/>
  <p:tag name="KSO_WM_UNIT_FILL_TYPE" val="1"/>
  <p:tag name="KSO_WM_UNIT_FILL_FORE_SCHEMECOLOR_INDEX" val="5"/>
  <p:tag name="KSO_WM_UNIT_FILL_FORE_SCHEMECOLOR_INDEX_BRIGHTNESS" val="0.6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15,&quot;left&quot;:50.27463445561861,&quot;top&quot;:131.8,&quot;width&quot;:406.4507310887628}"/>
  <p:tag name="KSO_WM_DIAGRAM_COLOR_MATCH_VALUE" val="{&quot;shape&quot;:{&quot;fill&quot;:{&quot;solid&quot;:{&quot;brightness&quot;:0.6000000238418579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40492646_3*l_h_i*1_1_1"/>
  <p:tag name="KSO_WM_TEMPLATE_CATEGORY" val="diagram"/>
  <p:tag name="KSO_WM_TEMPLATE_INDEX" val="404926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2"/>
  <p:tag name="KSO_WM_DIAGRAM_VIRTUALLY_FRAME" val="{&quot;height&quot;:360.15,&quot;left&quot;:50.27463445561861,&quot;top&quot;:131.8,&quot;width&quot;:406.450731088762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40492646_3*l_h_f*1_4_1"/>
  <p:tag name="KSO_WM_TEMPLATE_CATEGORY" val="diagram"/>
  <p:tag name="KSO_WM_TEMPLATE_INDEX" val="404926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请单击此处输入你的正文具体内容，文字是您思想的提炼，为了最终演示发布的良好效果，可酌情增减你的文字。"/>
  <p:tag name="KSO_WM_UNIT_FILL_TYPE" val="1"/>
  <p:tag name="KSO_WM_UNIT_FILL_FORE_SCHEMECOLOR_INDEX" val="5"/>
  <p:tag name="KSO_WM_UNIT_FILL_FORE_SCHEMECOLOR_INDEX_BRIGHTNESS" val="0.6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15,&quot;left&quot;:50.27463445561861,&quot;top&quot;:131.8,&quot;width&quot;:406.4507310887628}"/>
  <p:tag name="KSO_WM_DIAGRAM_COLOR_MATCH_VALUE" val="{&quot;shape&quot;:{&quot;fill&quot;:{&quot;solid&quot;:{&quot;brightness&quot;:0.6000000238418579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1"/>
  <p:tag name="KSO_WM_UNIT_ID" val="diagram40492646_3*l_h_i*1_4_1"/>
  <p:tag name="KSO_WM_TEMPLATE_CATEGORY" val="diagram"/>
  <p:tag name="KSO_WM_TEMPLATE_INDEX" val="404926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2"/>
  <p:tag name="KSO_WM_DIAGRAM_VIRTUALLY_FRAME" val="{&quot;height&quot;:360.15,&quot;left&quot;:50.27463445561861,&quot;top&quot;:131.8,&quot;width&quot;:406.450731088762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40492646_3*l_h_f*1_2_1"/>
  <p:tag name="KSO_WM_TEMPLATE_CATEGORY" val="diagram"/>
  <p:tag name="KSO_WM_TEMPLATE_INDEX" val="404926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请单击此处输入你的正文具体内容，文字是您思想的提炼，为了最终演示发布的良好效果，可酌情增减你的文字。"/>
  <p:tag name="KSO_WM_UNIT_FILL_TYPE" val="1"/>
  <p:tag name="KSO_WM_UNIT_FILL_FORE_SCHEMECOLOR_INDEX" val="5"/>
  <p:tag name="KSO_WM_UNIT_FILL_FORE_SCHEMECOLOR_INDEX_BRIGHTNESS" val="0.6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15,&quot;left&quot;:50.27463445561861,&quot;top&quot;:131.8,&quot;width&quot;:406.4507310887628}"/>
  <p:tag name="KSO_WM_DIAGRAM_COLOR_MATCH_VALUE" val="{&quot;shape&quot;:{&quot;fill&quot;:{&quot;solid&quot;:{&quot;brightness&quot;:0.6000000238418579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40492646_3*l_h_i*1_2_1"/>
  <p:tag name="KSO_WM_TEMPLATE_CATEGORY" val="diagram"/>
  <p:tag name="KSO_WM_TEMPLATE_INDEX" val="404926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2"/>
  <p:tag name="KSO_WM_DIAGRAM_VIRTUALLY_FRAME" val="{&quot;height&quot;:360.15,&quot;left&quot;:50.27463445561861,&quot;top&quot;:131.8,&quot;width&quot;:406.450731088762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40492646_3*l_h_f*1_3_1"/>
  <p:tag name="KSO_WM_TEMPLATE_CATEGORY" val="diagram"/>
  <p:tag name="KSO_WM_TEMPLATE_INDEX" val="404926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添加文本具体内容，请尽量简明扼要地阐述您的内容观点。根据需要可酌情增减文字，以便观者能够准确地理解您传达的思想。"/>
  <p:tag name="KSO_WM_UNIT_FILL_TYPE" val="1"/>
  <p:tag name="KSO_WM_UNIT_FILL_FORE_SCHEMECOLOR_INDEX" val="5"/>
  <p:tag name="KSO_WM_UNIT_FILL_FORE_SCHEMECOLOR_INDEX_BRIGHTNESS" val="0.6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0.15,&quot;left&quot;:50.27463445561861,&quot;top&quot;:131.8,&quot;width&quot;:406.4507310887628}"/>
  <p:tag name="KSO_WM_DIAGRAM_COLOR_MATCH_VALUE" val="{&quot;shape&quot;:{&quot;fill&quot;:{&quot;solid&quot;:{&quot;brightness&quot;:0.6000000238418579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40492646_3*l_h_i*1_3_1"/>
  <p:tag name="KSO_WM_TEMPLATE_CATEGORY" val="diagram"/>
  <p:tag name="KSO_WM_TEMPLATE_INDEX" val="404926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FILL_TYPE" val="1"/>
  <p:tag name="KSO_WM_UNIT_FILL_FORE_SCHEMECOLOR_INDEX" val="5"/>
  <p:tag name="KSO_WM_UNIT_FILL_FORE_SCHEMECOLOR_INDEX_BRIGHTNESS" val="0"/>
  <p:tag name="KSO_WM_DIAGRAM_MAX_ITEMCNT" val="5"/>
  <p:tag name="KSO_WM_DIAGRAM_MIN_ITEMCNT" val="2"/>
  <p:tag name="KSO_WM_DIAGRAM_VIRTUALLY_FRAME" val="{&quot;height&quot;:360.15,&quot;left&quot;:50.27463445561861,&quot;top&quot;:131.8,&quot;width&quot;:406.450731088762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SLIDE_ID" val="custom20234903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4903"/>
  <p:tag name="KSO_WM_SLIDE_TYPE" val="text"/>
  <p:tag name="KSO_WM_SLIDE_SUBTYPE" val="picTxt"/>
  <p:tag name="KSO_WM_SLIDE_SIZE" val="411*360.15"/>
  <p:tag name="KSO_WM_SLIDE_POSITION" val="48*131.8"/>
  <p:tag name="KSO_WM_SLIDE_LAYOUT" val="a_d_l"/>
  <p:tag name="KSO_WM_SLIDE_LAYOUT_CNT" val="1_4_1"/>
  <p:tag name="KSO_WM_SPECIAL_SOURCE" val="bdnull"/>
  <p:tag name="KSO_WM_DIAGRAM_GROUP_CODE" val="l1-1"/>
  <p:tag name="KSO_WM_SLIDE_DIAGTYPE" val="l"/>
</p:tagLst>
</file>

<file path=ppt/tags/tag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3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3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4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25"/>
</p:tagLst>
</file>

<file path=ppt/tags/tag9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25"/>
</p:tagLst>
</file>

<file path=ppt/tags/tag9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725"/>
  <p:tag name="KSO_WM_TEMPLATE_CATEGORY" val="custom"/>
  <p:tag name="KSO_WM_TEMPLATE_MASTER_TYPE" val="0"/>
</p:tagLst>
</file>

<file path=ppt/tags/tag9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5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  <p:tag name="KSO_WM_UNIT_ISCONTENTSTITLE" val="0"/>
  <p:tag name="KSO_WM_UNIT_VALUE" val="14"/>
  <p:tag name="KSO_WM_UNIT_PRESET_TEXT" val="单击此处&#10;添加文档标题"/>
  <p:tag name="KSO_WM_UNIT_TEXT_TYPE" val="1"/>
</p:tagLst>
</file>

<file path=ppt/tags/tag9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25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  <p:tag name="KSO_WM_UNIT_VALUE" val="13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00000419-1">
      <a:dk1>
        <a:srgbClr val="333333"/>
      </a:dk1>
      <a:lt1>
        <a:srgbClr val="FFFFFF"/>
      </a:lt1>
      <a:dk2>
        <a:srgbClr val="102544"/>
      </a:dk2>
      <a:lt2>
        <a:srgbClr val="EFF4FB"/>
      </a:lt2>
      <a:accent1>
        <a:srgbClr val="749FDE"/>
      </a:accent1>
      <a:accent2>
        <a:srgbClr val="2E69C0"/>
      </a:accent2>
      <a:accent3>
        <a:srgbClr val="7486DE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492067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WPS 演示</Application>
  <PresentationFormat>宽屏</PresentationFormat>
  <Paragraphs>93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江城圆体 400W</vt:lpstr>
      <vt:lpstr>汉仪雅酷黑简</vt:lpstr>
      <vt:lpstr>方正公文小标宋</vt:lpstr>
      <vt:lpstr>方正公文黑体</vt:lpstr>
      <vt:lpstr>汉仪黑方简</vt:lpstr>
      <vt:lpstr>WPS</vt:lpstr>
      <vt:lpstr>Office 主题​​</vt:lpstr>
      <vt:lpstr>单击此处 添加文档标题</vt:lpstr>
      <vt:lpstr>单击此处添加页面的标题</vt:lpstr>
      <vt:lpstr>槽体上镍的影响因素</vt:lpstr>
      <vt:lpstr>阳极保护系统异常</vt:lpstr>
      <vt:lpstr>槽液体系的稳定性</vt:lpstr>
      <vt:lpstr>单击此处添加标题</vt:lpstr>
      <vt:lpstr>搅拌，过滤，杂质等影响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7</cp:revision>
  <dcterms:created xsi:type="dcterms:W3CDTF">2023-08-09T12:44:00Z</dcterms:created>
  <dcterms:modified xsi:type="dcterms:W3CDTF">2026-05-29T01:53:48Z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FED56FA380C84E628D457347FE3D1C8A_12</vt:lpwstr>
  </property>
</Properties>
</file>