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2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notesMasterIdLst>
    <p:notesMasterId r:id="rId5"/>
  </p:notesMasterIdLst>
  <p:sldIdLst>
    <p:sldId id="257" r:id="rId4"/>
    <p:sldId id="258" r:id="rId6"/>
    <p:sldId id="259" r:id="rId7"/>
    <p:sldId id="260" r:id="rId8"/>
    <p:sldId id="263" r:id="rId9"/>
    <p:sldId id="261" r:id="rId10"/>
    <p:sldId id="26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7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image" Target="../media/image2.svg"/><Relationship Id="rId2" Type="http://schemas.openxmlformats.org/officeDocument/2006/relationships/tags" Target="../tags/tag129.xml"/><Relationship Id="rId19" Type="http://schemas.openxmlformats.org/officeDocument/2006/relationships/image" Target="../media/image1.png"/><Relationship Id="rId18" Type="http://schemas.openxmlformats.org/officeDocument/2006/relationships/tags" Target="../tags/tag145.xml"/><Relationship Id="rId17" Type="http://schemas.openxmlformats.org/officeDocument/2006/relationships/tags" Target="../tags/tag144.xml"/><Relationship Id="rId16" Type="http://schemas.openxmlformats.org/officeDocument/2006/relationships/tags" Target="../tags/tag143.xml"/><Relationship Id="rId15" Type="http://schemas.openxmlformats.org/officeDocument/2006/relationships/tags" Target="../tags/tag142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8" Type="http://schemas.openxmlformats.org/officeDocument/2006/relationships/tags" Target="../tags/tag67.xml"/><Relationship Id="rId27" Type="http://schemas.openxmlformats.org/officeDocument/2006/relationships/tags" Target="../tags/tag66.xml"/><Relationship Id="rId26" Type="http://schemas.openxmlformats.org/officeDocument/2006/relationships/tags" Target="../tags/tag65.xml"/><Relationship Id="rId25" Type="http://schemas.openxmlformats.org/officeDocument/2006/relationships/tags" Target="../tags/tag64.xml"/><Relationship Id="rId24" Type="http://schemas.openxmlformats.org/officeDocument/2006/relationships/tags" Target="../tags/tag63.xml"/><Relationship Id="rId23" Type="http://schemas.openxmlformats.org/officeDocument/2006/relationships/tags" Target="../tags/tag62.xml"/><Relationship Id="rId22" Type="http://schemas.openxmlformats.org/officeDocument/2006/relationships/tags" Target="../tags/tag61.xml"/><Relationship Id="rId21" Type="http://schemas.openxmlformats.org/officeDocument/2006/relationships/tags" Target="../tags/tag60.xml"/><Relationship Id="rId20" Type="http://schemas.openxmlformats.org/officeDocument/2006/relationships/tags" Target="../tags/tag59.xml"/><Relationship Id="rId2" Type="http://schemas.openxmlformats.org/officeDocument/2006/relationships/tags" Target="../tags/tag41.xml"/><Relationship Id="rId19" Type="http://schemas.openxmlformats.org/officeDocument/2006/relationships/tags" Target="../tags/tag58.xml"/><Relationship Id="rId18" Type="http://schemas.openxmlformats.org/officeDocument/2006/relationships/tags" Target="../tags/tag57.xml"/><Relationship Id="rId17" Type="http://schemas.openxmlformats.org/officeDocument/2006/relationships/tags" Target="../tags/tag56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8" Type="http://schemas.openxmlformats.org/officeDocument/2006/relationships/tags" Target="../tags/tag98.xml"/><Relationship Id="rId17" Type="http://schemas.openxmlformats.org/officeDocument/2006/relationships/tags" Target="../tags/tag97.xml"/><Relationship Id="rId16" Type="http://schemas.openxmlformats.org/officeDocument/2006/relationships/tags" Target="../tags/tag96.xml"/><Relationship Id="rId15" Type="http://schemas.openxmlformats.org/officeDocument/2006/relationships/tags" Target="../tags/tag95.xml"/><Relationship Id="rId14" Type="http://schemas.openxmlformats.org/officeDocument/2006/relationships/tags" Target="../tags/tag94.xml"/><Relationship Id="rId13" Type="http://schemas.openxmlformats.org/officeDocument/2006/relationships/tags" Target="../tags/tag93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>
            <p:custDataLst>
              <p:tags r:id="rId2"/>
            </p:custDataLst>
          </p:nvPr>
        </p:nvSpPr>
        <p:spPr>
          <a:xfrm>
            <a:off x="318" y="0"/>
            <a:ext cx="12191365" cy="6858000"/>
          </a:xfrm>
          <a:prstGeom prst="rect">
            <a:avLst/>
          </a:prstGeom>
          <a:gradFill>
            <a:gsLst>
              <a:gs pos="11000">
                <a:schemeClr val="accent1">
                  <a:lumMod val="75000"/>
                  <a:alpha val="65000"/>
                </a:schemeClr>
              </a:gs>
              <a:gs pos="48000">
                <a:schemeClr val="accent2">
                  <a:lumMod val="40000"/>
                  <a:lumOff val="60000"/>
                  <a:alpha val="35000"/>
                </a:schemeClr>
              </a:gs>
              <a:gs pos="82000">
                <a:srgbClr val="FFFFFF">
                  <a:alpha val="12000"/>
                </a:srgb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任意多边形: 形状 139"/>
          <p:cNvSpPr/>
          <p:nvPr userDrawn="1">
            <p:custDataLst>
              <p:tags r:id="rId3"/>
            </p:custDataLst>
          </p:nvPr>
        </p:nvSpPr>
        <p:spPr>
          <a:xfrm flipH="1">
            <a:off x="7686040" y="2757805"/>
            <a:ext cx="4505960" cy="2075815"/>
          </a:xfrm>
          <a:custGeom>
            <a:avLst/>
            <a:gdLst>
              <a:gd name="connsiteX0" fmla="*/ 0 w 4505801"/>
              <a:gd name="connsiteY0" fmla="*/ 1245203 h 2075973"/>
              <a:gd name="connsiteX1" fmla="*/ 3666173 w 4505801"/>
              <a:gd name="connsiteY1" fmla="*/ 0 h 2075973"/>
              <a:gd name="connsiteX2" fmla="*/ 3666173 w 4505801"/>
              <a:gd name="connsiteY2" fmla="*/ 34385 h 2075973"/>
              <a:gd name="connsiteX3" fmla="*/ 3752183 w 4505801"/>
              <a:gd name="connsiteY3" fmla="*/ 1905 h 2075973"/>
              <a:gd name="connsiteX4" fmla="*/ 3752183 w 4505801"/>
              <a:gd name="connsiteY4" fmla="*/ 39053 h 2075973"/>
              <a:gd name="connsiteX5" fmla="*/ 3866007 w 4505801"/>
              <a:gd name="connsiteY5" fmla="*/ 3715 h 2075973"/>
              <a:gd name="connsiteX6" fmla="*/ 3866007 w 4505801"/>
              <a:gd name="connsiteY6" fmla="*/ 52007 h 2075973"/>
              <a:gd name="connsiteX7" fmla="*/ 3970592 w 4505801"/>
              <a:gd name="connsiteY7" fmla="*/ 10668 h 2075973"/>
              <a:gd name="connsiteX8" fmla="*/ 3970592 w 4505801"/>
              <a:gd name="connsiteY8" fmla="*/ 54388 h 2075973"/>
              <a:gd name="connsiteX9" fmla="*/ 4085273 w 4505801"/>
              <a:gd name="connsiteY9" fmla="*/ 4191 h 2075973"/>
              <a:gd name="connsiteX10" fmla="*/ 4085273 w 4505801"/>
              <a:gd name="connsiteY10" fmla="*/ 50673 h 2075973"/>
              <a:gd name="connsiteX11" fmla="*/ 4198716 w 4505801"/>
              <a:gd name="connsiteY11" fmla="*/ 9335 h 2075973"/>
              <a:gd name="connsiteX12" fmla="*/ 4198716 w 4505801"/>
              <a:gd name="connsiteY12" fmla="*/ 48292 h 2075973"/>
              <a:gd name="connsiteX13" fmla="*/ 4278154 w 4505801"/>
              <a:gd name="connsiteY13" fmla="*/ 13907 h 2075973"/>
              <a:gd name="connsiteX14" fmla="*/ 4278154 w 4505801"/>
              <a:gd name="connsiteY14" fmla="*/ 50197 h 2075973"/>
              <a:gd name="connsiteX15" fmla="*/ 4363593 w 4505801"/>
              <a:gd name="connsiteY15" fmla="*/ 16288 h 2075973"/>
              <a:gd name="connsiteX16" fmla="*/ 4363593 w 4505801"/>
              <a:gd name="connsiteY16" fmla="*/ 50197 h 2075973"/>
              <a:gd name="connsiteX17" fmla="*/ 4427316 w 4505801"/>
              <a:gd name="connsiteY17" fmla="*/ 20955 h 2075973"/>
              <a:gd name="connsiteX18" fmla="*/ 4427316 w 4505801"/>
              <a:gd name="connsiteY18" fmla="*/ 63151 h 2075973"/>
              <a:gd name="connsiteX19" fmla="*/ 4505801 w 4505801"/>
              <a:gd name="connsiteY19" fmla="*/ 40386 h 2075973"/>
              <a:gd name="connsiteX20" fmla="*/ 0 w 4505801"/>
              <a:gd name="connsiteY20" fmla="*/ 2075974 h 207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05801" h="2075973">
                <a:moveTo>
                  <a:pt x="0" y="1245203"/>
                </a:moveTo>
                <a:lnTo>
                  <a:pt x="3666173" y="0"/>
                </a:lnTo>
                <a:lnTo>
                  <a:pt x="3666173" y="34385"/>
                </a:lnTo>
                <a:lnTo>
                  <a:pt x="3752183" y="1905"/>
                </a:lnTo>
                <a:lnTo>
                  <a:pt x="3752183" y="39053"/>
                </a:lnTo>
                <a:lnTo>
                  <a:pt x="3866007" y="3715"/>
                </a:lnTo>
                <a:lnTo>
                  <a:pt x="3866007" y="52007"/>
                </a:lnTo>
                <a:lnTo>
                  <a:pt x="3970592" y="10668"/>
                </a:lnTo>
                <a:lnTo>
                  <a:pt x="3970592" y="54388"/>
                </a:lnTo>
                <a:lnTo>
                  <a:pt x="4085273" y="4191"/>
                </a:lnTo>
                <a:lnTo>
                  <a:pt x="4085273" y="50673"/>
                </a:lnTo>
                <a:lnTo>
                  <a:pt x="4198716" y="9335"/>
                </a:lnTo>
                <a:lnTo>
                  <a:pt x="4198716" y="48292"/>
                </a:lnTo>
                <a:lnTo>
                  <a:pt x="4278154" y="13907"/>
                </a:lnTo>
                <a:lnTo>
                  <a:pt x="4278154" y="50197"/>
                </a:lnTo>
                <a:lnTo>
                  <a:pt x="4363593" y="16288"/>
                </a:lnTo>
                <a:lnTo>
                  <a:pt x="4363593" y="50197"/>
                </a:lnTo>
                <a:lnTo>
                  <a:pt x="4427316" y="20955"/>
                </a:lnTo>
                <a:lnTo>
                  <a:pt x="4427316" y="63151"/>
                </a:lnTo>
                <a:lnTo>
                  <a:pt x="4505801" y="40386"/>
                </a:lnTo>
                <a:lnTo>
                  <a:pt x="0" y="20759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1" name="任意多边形: 形状 140"/>
          <p:cNvSpPr/>
          <p:nvPr userDrawn="1">
            <p:custDataLst>
              <p:tags r:id="rId4"/>
            </p:custDataLst>
          </p:nvPr>
        </p:nvSpPr>
        <p:spPr>
          <a:xfrm flipH="1">
            <a:off x="7690484" y="2797809"/>
            <a:ext cx="4501516" cy="4060191"/>
          </a:xfrm>
          <a:custGeom>
            <a:avLst/>
            <a:gdLst>
              <a:gd name="connsiteX0" fmla="*/ 0 w 4529708"/>
              <a:gd name="connsiteY0" fmla="*/ 4124611 h 4124610"/>
              <a:gd name="connsiteX1" fmla="*/ 4529709 w 4529708"/>
              <a:gd name="connsiteY1" fmla="*/ 4124611 h 4124610"/>
              <a:gd name="connsiteX2" fmla="*/ 4529709 w 4529708"/>
              <a:gd name="connsiteY2" fmla="*/ 0 h 4124610"/>
              <a:gd name="connsiteX3" fmla="*/ 23908 w 4529708"/>
              <a:gd name="connsiteY3" fmla="*/ 2035588 h 412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9" h="6394">
                <a:moveTo>
                  <a:pt x="7089" y="0"/>
                </a:moveTo>
                <a:lnTo>
                  <a:pt x="7089" y="6394"/>
                </a:lnTo>
                <a:lnTo>
                  <a:pt x="0" y="6394"/>
                </a:lnTo>
                <a:lnTo>
                  <a:pt x="0" y="3153"/>
                </a:lnTo>
                <a:lnTo>
                  <a:pt x="7089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0"/>
          </a:gradFill>
          <a:ln w="9525" cap="flat">
            <a:gradFill>
              <a:gsLst>
                <a:gs pos="92000">
                  <a:schemeClr val="accent1">
                    <a:lumMod val="60000"/>
                    <a:lumOff val="40000"/>
                    <a:alpha val="0"/>
                  </a:schemeClr>
                </a:gs>
                <a:gs pos="65000">
                  <a:srgbClr val="FFFFFF">
                    <a:alpha val="70000"/>
                  </a:srgbClr>
                </a:gs>
              </a:gsLst>
              <a:lin ang="10800000" scaled="1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5"/>
            </p:custDataLst>
          </p:nvPr>
        </p:nvSpPr>
        <p:spPr>
          <a:xfrm flipH="1">
            <a:off x="7797181" y="2780816"/>
            <a:ext cx="4390185" cy="1874606"/>
          </a:xfrm>
          <a:custGeom>
            <a:avLst/>
            <a:gdLst>
              <a:gd name="connsiteX0" fmla="*/ 3845311 w 4390185"/>
              <a:gd name="connsiteY0" fmla="*/ 30107 h 1874606"/>
              <a:gd name="connsiteX1" fmla="*/ 3850799 w 4390185"/>
              <a:gd name="connsiteY1" fmla="*/ 46629 h 1874606"/>
              <a:gd name="connsiteX2" fmla="*/ 2858 w 4390185"/>
              <a:gd name="connsiteY2" fmla="*/ 1443257 h 1874606"/>
              <a:gd name="connsiteX3" fmla="*/ 2896 w 4390185"/>
              <a:gd name="connsiteY3" fmla="*/ 1424770 h 1874606"/>
              <a:gd name="connsiteX4" fmla="*/ 3981424 w 4390185"/>
              <a:gd name="connsiteY4" fmla="*/ 20582 h 1874606"/>
              <a:gd name="connsiteX5" fmla="*/ 3987392 w 4390185"/>
              <a:gd name="connsiteY5" fmla="*/ 35988 h 1874606"/>
              <a:gd name="connsiteX6" fmla="*/ 303 w 4390185"/>
              <a:gd name="connsiteY6" fmla="*/ 1544269 h 1874606"/>
              <a:gd name="connsiteX7" fmla="*/ 340 w 4390185"/>
              <a:gd name="connsiteY7" fmla="*/ 1526798 h 1874606"/>
              <a:gd name="connsiteX8" fmla="*/ 3757771 w 4390185"/>
              <a:gd name="connsiteY8" fmla="*/ 17503 h 1874606"/>
              <a:gd name="connsiteX9" fmla="*/ 3763138 w 4390185"/>
              <a:gd name="connsiteY9" fmla="*/ 33116 h 1874606"/>
              <a:gd name="connsiteX10" fmla="*/ 0 w 4390185"/>
              <a:gd name="connsiteY10" fmla="*/ 1352945 h 1874606"/>
              <a:gd name="connsiteX11" fmla="*/ 37 w 4390185"/>
              <a:gd name="connsiteY11" fmla="*/ 1335474 h 1874606"/>
              <a:gd name="connsiteX12" fmla="*/ 4099068 w 4390185"/>
              <a:gd name="connsiteY12" fmla="*/ 17071 h 1874606"/>
              <a:gd name="connsiteX13" fmla="*/ 4104829 w 4390185"/>
              <a:gd name="connsiteY13" fmla="*/ 31877 h 1874606"/>
              <a:gd name="connsiteX14" fmla="*/ 342 w 4390185"/>
              <a:gd name="connsiteY14" fmla="*/ 1634233 h 1874606"/>
              <a:gd name="connsiteX15" fmla="*/ 379 w 4390185"/>
              <a:gd name="connsiteY15" fmla="*/ 1616762 h 1874606"/>
              <a:gd name="connsiteX16" fmla="*/ 4214516 w 4390185"/>
              <a:gd name="connsiteY16" fmla="*/ 14986 h 1874606"/>
              <a:gd name="connsiteX17" fmla="*/ 4220878 w 4390185"/>
              <a:gd name="connsiteY17" fmla="*/ 29586 h 1874606"/>
              <a:gd name="connsiteX18" fmla="*/ 250 w 4390185"/>
              <a:gd name="connsiteY18" fmla="*/ 1753116 h 1874606"/>
              <a:gd name="connsiteX19" fmla="*/ 287 w 4390185"/>
              <a:gd name="connsiteY19" fmla="*/ 1735644 h 1874606"/>
              <a:gd name="connsiteX20" fmla="*/ 4310504 w 4390185"/>
              <a:gd name="connsiteY20" fmla="*/ 14891 h 1874606"/>
              <a:gd name="connsiteX21" fmla="*/ 4320582 w 4390185"/>
              <a:gd name="connsiteY21" fmla="*/ 18812 h 1874606"/>
              <a:gd name="connsiteX22" fmla="*/ 4321820 w 4390185"/>
              <a:gd name="connsiteY22" fmla="*/ 22416 h 1874606"/>
              <a:gd name="connsiteX23" fmla="*/ 4316866 w 4390185"/>
              <a:gd name="connsiteY23" fmla="*/ 29490 h 1874606"/>
              <a:gd name="connsiteX24" fmla="*/ 3127787 w 4390185"/>
              <a:gd name="connsiteY24" fmla="*/ 537634 h 1874606"/>
              <a:gd name="connsiteX25" fmla="*/ 4383616 w 4390185"/>
              <a:gd name="connsiteY25" fmla="*/ 16616 h 1874606"/>
              <a:gd name="connsiteX26" fmla="*/ 4390185 w 4390185"/>
              <a:gd name="connsiteY26" fmla="*/ 31816 h 1874606"/>
              <a:gd name="connsiteX27" fmla="*/ 1728098 w 4390185"/>
              <a:gd name="connsiteY27" fmla="*/ 1136308 h 1874606"/>
              <a:gd name="connsiteX28" fmla="*/ 383 w 4390185"/>
              <a:gd name="connsiteY28" fmla="*/ 1874606 h 1874606"/>
              <a:gd name="connsiteX29" fmla="*/ 420 w 4390185"/>
              <a:gd name="connsiteY29" fmla="*/ 1857135 h 1874606"/>
              <a:gd name="connsiteX30" fmla="*/ 1428914 w 4390185"/>
              <a:gd name="connsiteY30" fmla="*/ 1246544 h 1874606"/>
              <a:gd name="connsiteX31" fmla="*/ 1427676 w 4390185"/>
              <a:gd name="connsiteY31" fmla="*/ 1242941 h 1874606"/>
              <a:gd name="connsiteX32" fmla="*/ 1718133 w 4390185"/>
              <a:gd name="connsiteY32" fmla="*/ 1122947 h 1874606"/>
              <a:gd name="connsiteX33" fmla="*/ 3670171 w 4390185"/>
              <a:gd name="connsiteY33" fmla="*/ 0 h 1874606"/>
              <a:gd name="connsiteX34" fmla="*/ 3675539 w 4390185"/>
              <a:gd name="connsiteY34" fmla="*/ 15613 h 1874606"/>
              <a:gd name="connsiteX35" fmla="*/ 430 w 4390185"/>
              <a:gd name="connsiteY35" fmla="*/ 1278993 h 1874606"/>
              <a:gd name="connsiteX36" fmla="*/ 468 w 4390185"/>
              <a:gd name="connsiteY36" fmla="*/ 1261522 h 187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90185" h="1874606">
                <a:moveTo>
                  <a:pt x="3845311" y="30107"/>
                </a:moveTo>
                <a:lnTo>
                  <a:pt x="3850799" y="46629"/>
                </a:lnTo>
                <a:lnTo>
                  <a:pt x="2858" y="1443257"/>
                </a:lnTo>
                <a:lnTo>
                  <a:pt x="2896" y="1424770"/>
                </a:lnTo>
                <a:close/>
                <a:moveTo>
                  <a:pt x="3981424" y="20582"/>
                </a:moveTo>
                <a:lnTo>
                  <a:pt x="3987392" y="35988"/>
                </a:lnTo>
                <a:lnTo>
                  <a:pt x="303" y="1544269"/>
                </a:lnTo>
                <a:lnTo>
                  <a:pt x="340" y="1526798"/>
                </a:lnTo>
                <a:close/>
                <a:moveTo>
                  <a:pt x="3757771" y="17503"/>
                </a:moveTo>
                <a:lnTo>
                  <a:pt x="3763138" y="33116"/>
                </a:lnTo>
                <a:lnTo>
                  <a:pt x="0" y="1352945"/>
                </a:lnTo>
                <a:lnTo>
                  <a:pt x="37" y="1335474"/>
                </a:lnTo>
                <a:close/>
                <a:moveTo>
                  <a:pt x="4099068" y="17071"/>
                </a:moveTo>
                <a:lnTo>
                  <a:pt x="4104829" y="31877"/>
                </a:lnTo>
                <a:lnTo>
                  <a:pt x="342" y="1634233"/>
                </a:lnTo>
                <a:lnTo>
                  <a:pt x="379" y="1616762"/>
                </a:lnTo>
                <a:close/>
                <a:moveTo>
                  <a:pt x="4214516" y="14986"/>
                </a:moveTo>
                <a:lnTo>
                  <a:pt x="4220878" y="29586"/>
                </a:lnTo>
                <a:lnTo>
                  <a:pt x="250" y="1753116"/>
                </a:lnTo>
                <a:lnTo>
                  <a:pt x="287" y="1735644"/>
                </a:lnTo>
                <a:close/>
                <a:moveTo>
                  <a:pt x="4310504" y="14891"/>
                </a:moveTo>
                <a:cubicBezTo>
                  <a:pt x="4314501" y="12845"/>
                  <a:pt x="4319136" y="14609"/>
                  <a:pt x="4320582" y="18812"/>
                </a:cubicBezTo>
                <a:cubicBezTo>
                  <a:pt x="4320994" y="20013"/>
                  <a:pt x="4321407" y="21214"/>
                  <a:pt x="4321820" y="22416"/>
                </a:cubicBezTo>
                <a:cubicBezTo>
                  <a:pt x="4321445" y="25230"/>
                  <a:pt x="4319869" y="28458"/>
                  <a:pt x="4316866" y="29490"/>
                </a:cubicBezTo>
                <a:lnTo>
                  <a:pt x="3127787" y="537634"/>
                </a:lnTo>
                <a:lnTo>
                  <a:pt x="4383616" y="16616"/>
                </a:lnTo>
                <a:lnTo>
                  <a:pt x="4390185" y="31816"/>
                </a:lnTo>
                <a:lnTo>
                  <a:pt x="1728098" y="1136308"/>
                </a:lnTo>
                <a:lnTo>
                  <a:pt x="383" y="1874606"/>
                </a:lnTo>
                <a:lnTo>
                  <a:pt x="420" y="1857135"/>
                </a:lnTo>
                <a:lnTo>
                  <a:pt x="1428914" y="1246544"/>
                </a:lnTo>
                <a:lnTo>
                  <a:pt x="1427676" y="1242941"/>
                </a:lnTo>
                <a:lnTo>
                  <a:pt x="1718133" y="1122947"/>
                </a:lnTo>
                <a:close/>
                <a:moveTo>
                  <a:pt x="3670171" y="0"/>
                </a:moveTo>
                <a:lnTo>
                  <a:pt x="3675539" y="15613"/>
                </a:lnTo>
                <a:lnTo>
                  <a:pt x="430" y="1278993"/>
                </a:lnTo>
                <a:lnTo>
                  <a:pt x="468" y="1261522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2" name="图形 160"/>
          <p:cNvSpPr/>
          <p:nvPr userDrawn="1">
            <p:custDataLst>
              <p:tags r:id="rId6"/>
            </p:custDataLst>
          </p:nvPr>
        </p:nvSpPr>
        <p:spPr>
          <a:xfrm flipH="1">
            <a:off x="9679940" y="3355293"/>
            <a:ext cx="1535430" cy="608330"/>
          </a:xfrm>
          <a:custGeom>
            <a:avLst/>
            <a:gdLst>
              <a:gd name="connsiteX0" fmla="*/ 2352 w 2418"/>
              <a:gd name="connsiteY0" fmla="*/ 0 h 958"/>
              <a:gd name="connsiteX1" fmla="*/ 0 w 2418"/>
              <a:gd name="connsiteY1" fmla="*/ 823 h 958"/>
              <a:gd name="connsiteX2" fmla="*/ 246 w 2418"/>
              <a:gd name="connsiteY2" fmla="*/ 958 h 958"/>
              <a:gd name="connsiteX3" fmla="*/ 2418 w 2418"/>
              <a:gd name="connsiteY3" fmla="*/ 48 h 958"/>
              <a:gd name="connsiteX4" fmla="*/ 2352 w 2418"/>
              <a:gd name="connsiteY4" fmla="*/ 0 h 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8" h="958">
                <a:moveTo>
                  <a:pt x="2352" y="0"/>
                </a:moveTo>
                <a:lnTo>
                  <a:pt x="0" y="823"/>
                </a:lnTo>
                <a:lnTo>
                  <a:pt x="246" y="958"/>
                </a:lnTo>
                <a:lnTo>
                  <a:pt x="2418" y="48"/>
                </a:lnTo>
                <a:lnTo>
                  <a:pt x="2352" y="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lumMod val="50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3" name="图形 151"/>
          <p:cNvSpPr/>
          <p:nvPr userDrawn="1">
            <p:custDataLst>
              <p:tags r:id="rId7"/>
            </p:custDataLst>
          </p:nvPr>
        </p:nvSpPr>
        <p:spPr>
          <a:xfrm flipH="1">
            <a:off x="9458576" y="2599008"/>
            <a:ext cx="732289" cy="929735"/>
          </a:xfrm>
          <a:custGeom>
            <a:avLst/>
            <a:gdLst>
              <a:gd name="connsiteX0" fmla="*/ 728956 w 732289"/>
              <a:gd name="connsiteY0" fmla="*/ 212598 h 929735"/>
              <a:gd name="connsiteX1" fmla="*/ 700381 w 732289"/>
              <a:gd name="connsiteY1" fmla="*/ 186785 h 929735"/>
              <a:gd name="connsiteX2" fmla="*/ 714287 w 732289"/>
              <a:gd name="connsiteY2" fmla="*/ 154019 h 929735"/>
              <a:gd name="connsiteX3" fmla="*/ 670186 w 732289"/>
              <a:gd name="connsiteY3" fmla="*/ 87821 h 929735"/>
              <a:gd name="connsiteX4" fmla="*/ 643231 w 732289"/>
              <a:gd name="connsiteY4" fmla="*/ 125444 h 929735"/>
              <a:gd name="connsiteX5" fmla="*/ 588843 w 732289"/>
              <a:gd name="connsiteY5" fmla="*/ 126873 h 929735"/>
              <a:gd name="connsiteX6" fmla="*/ 469685 w 732289"/>
              <a:gd name="connsiteY6" fmla="*/ 68294 h 929735"/>
              <a:gd name="connsiteX7" fmla="*/ 452921 w 732289"/>
              <a:gd name="connsiteY7" fmla="*/ 52292 h 929735"/>
              <a:gd name="connsiteX8" fmla="*/ 365863 w 732289"/>
              <a:gd name="connsiteY8" fmla="*/ 43244 h 929735"/>
              <a:gd name="connsiteX9" fmla="*/ 346336 w 732289"/>
              <a:gd name="connsiteY9" fmla="*/ 10478 h 929735"/>
              <a:gd name="connsiteX10" fmla="*/ 321190 w 732289"/>
              <a:gd name="connsiteY10" fmla="*/ 0 h 929735"/>
              <a:gd name="connsiteX11" fmla="*/ 316999 w 732289"/>
              <a:gd name="connsiteY11" fmla="*/ 43910 h 929735"/>
              <a:gd name="connsiteX12" fmla="*/ 432728 w 732289"/>
              <a:gd name="connsiteY12" fmla="*/ 87154 h 929735"/>
              <a:gd name="connsiteX13" fmla="*/ 517691 w 732289"/>
              <a:gd name="connsiteY13" fmla="*/ 150114 h 929735"/>
              <a:gd name="connsiteX14" fmla="*/ 526835 w 732289"/>
              <a:gd name="connsiteY14" fmla="*/ 168212 h 929735"/>
              <a:gd name="connsiteX15" fmla="*/ 526835 w 732289"/>
              <a:gd name="connsiteY15" fmla="*/ 174308 h 929735"/>
              <a:gd name="connsiteX16" fmla="*/ 518929 w 732289"/>
              <a:gd name="connsiteY16" fmla="*/ 208407 h 929735"/>
              <a:gd name="connsiteX17" fmla="*/ 478734 w 732289"/>
              <a:gd name="connsiteY17" fmla="*/ 271177 h 929735"/>
              <a:gd name="connsiteX18" fmla="*/ 429204 w 732289"/>
              <a:gd name="connsiteY18" fmla="*/ 370808 h 929735"/>
              <a:gd name="connsiteX19" fmla="*/ 430156 w 732289"/>
              <a:gd name="connsiteY19" fmla="*/ 389668 h 929735"/>
              <a:gd name="connsiteX20" fmla="*/ 425394 w 732289"/>
              <a:gd name="connsiteY20" fmla="*/ 405860 h 929735"/>
              <a:gd name="connsiteX21" fmla="*/ 358052 w 732289"/>
              <a:gd name="connsiteY21" fmla="*/ 510826 h 929735"/>
              <a:gd name="connsiteX22" fmla="*/ 232608 w 732289"/>
              <a:gd name="connsiteY22" fmla="*/ 607028 h 929735"/>
              <a:gd name="connsiteX23" fmla="*/ 112688 w 732289"/>
              <a:gd name="connsiteY23" fmla="*/ 699707 h 929735"/>
              <a:gd name="connsiteX24" fmla="*/ 55538 w 732289"/>
              <a:gd name="connsiteY24" fmla="*/ 706660 h 929735"/>
              <a:gd name="connsiteX25" fmla="*/ 13342 w 732289"/>
              <a:gd name="connsiteY25" fmla="*/ 712280 h 929735"/>
              <a:gd name="connsiteX26" fmla="*/ 2008 w 732289"/>
              <a:gd name="connsiteY26" fmla="*/ 723900 h 929735"/>
              <a:gd name="connsiteX27" fmla="*/ 3436 w 732289"/>
              <a:gd name="connsiteY27" fmla="*/ 778478 h 929735"/>
              <a:gd name="connsiteX28" fmla="*/ 24391 w 732289"/>
              <a:gd name="connsiteY28" fmla="*/ 812673 h 929735"/>
              <a:gd name="connsiteX29" fmla="*/ 25820 w 732289"/>
              <a:gd name="connsiteY29" fmla="*/ 879538 h 929735"/>
              <a:gd name="connsiteX30" fmla="*/ 39060 w 732289"/>
              <a:gd name="connsiteY30" fmla="*/ 916496 h 929735"/>
              <a:gd name="connsiteX31" fmla="*/ 49537 w 732289"/>
              <a:gd name="connsiteY31" fmla="*/ 929735 h 929735"/>
              <a:gd name="connsiteX32" fmla="*/ 137358 w 732289"/>
              <a:gd name="connsiteY32" fmla="*/ 929735 h 929735"/>
              <a:gd name="connsiteX33" fmla="*/ 102496 w 732289"/>
              <a:gd name="connsiteY33" fmla="*/ 894874 h 929735"/>
              <a:gd name="connsiteX34" fmla="*/ 101830 w 732289"/>
              <a:gd name="connsiteY34" fmla="*/ 839819 h 929735"/>
              <a:gd name="connsiteX35" fmla="*/ 152026 w 732289"/>
              <a:gd name="connsiteY35" fmla="*/ 771525 h 929735"/>
              <a:gd name="connsiteX36" fmla="*/ 157646 w 732289"/>
              <a:gd name="connsiteY36" fmla="*/ 754094 h 929735"/>
              <a:gd name="connsiteX37" fmla="*/ 378626 w 732289"/>
              <a:gd name="connsiteY37" fmla="*/ 586169 h 929735"/>
              <a:gd name="connsiteX38" fmla="*/ 430918 w 732289"/>
              <a:gd name="connsiteY38" fmla="*/ 542258 h 929735"/>
              <a:gd name="connsiteX39" fmla="*/ 486640 w 732289"/>
              <a:gd name="connsiteY39" fmla="*/ 471869 h 929735"/>
              <a:gd name="connsiteX40" fmla="*/ 536170 w 732289"/>
              <a:gd name="connsiteY40" fmla="*/ 471202 h 929735"/>
              <a:gd name="connsiteX41" fmla="*/ 559887 w 732289"/>
              <a:gd name="connsiteY41" fmla="*/ 496253 h 929735"/>
              <a:gd name="connsiteX42" fmla="*/ 509690 w 732289"/>
              <a:gd name="connsiteY42" fmla="*/ 575024 h 929735"/>
              <a:gd name="connsiteX43" fmla="*/ 487402 w 732289"/>
              <a:gd name="connsiteY43" fmla="*/ 611219 h 929735"/>
              <a:gd name="connsiteX44" fmla="*/ 488068 w 732289"/>
              <a:gd name="connsiteY44" fmla="*/ 618173 h 929735"/>
              <a:gd name="connsiteX45" fmla="*/ 466447 w 732289"/>
              <a:gd name="connsiteY45" fmla="*/ 626555 h 929735"/>
              <a:gd name="connsiteX46" fmla="*/ 460827 w 732289"/>
              <a:gd name="connsiteY46" fmla="*/ 639794 h 929735"/>
              <a:gd name="connsiteX47" fmla="*/ 445492 w 732289"/>
              <a:gd name="connsiteY47" fmla="*/ 649510 h 929735"/>
              <a:gd name="connsiteX48" fmla="*/ 425299 w 732289"/>
              <a:gd name="connsiteY48" fmla="*/ 649510 h 929735"/>
              <a:gd name="connsiteX49" fmla="*/ 436443 w 732289"/>
              <a:gd name="connsiteY49" fmla="*/ 695515 h 929735"/>
              <a:gd name="connsiteX50" fmla="*/ 462256 w 732289"/>
              <a:gd name="connsiteY50" fmla="*/ 735902 h 929735"/>
              <a:gd name="connsiteX51" fmla="*/ 462256 w 732289"/>
              <a:gd name="connsiteY51" fmla="*/ 756857 h 929735"/>
              <a:gd name="connsiteX52" fmla="*/ 508928 w 732289"/>
              <a:gd name="connsiteY52" fmla="*/ 785432 h 929735"/>
              <a:gd name="connsiteX53" fmla="*/ 508261 w 732289"/>
              <a:gd name="connsiteY53" fmla="*/ 714375 h 929735"/>
              <a:gd name="connsiteX54" fmla="*/ 512452 w 732289"/>
              <a:gd name="connsiteY54" fmla="*/ 648843 h 929735"/>
              <a:gd name="connsiteX55" fmla="*/ 587700 w 732289"/>
              <a:gd name="connsiteY55" fmla="*/ 526923 h 929735"/>
              <a:gd name="connsiteX56" fmla="*/ 600273 w 732289"/>
              <a:gd name="connsiteY56" fmla="*/ 464915 h 929735"/>
              <a:gd name="connsiteX57" fmla="*/ 548743 w 732289"/>
              <a:gd name="connsiteY57" fmla="*/ 398050 h 929735"/>
              <a:gd name="connsiteX58" fmla="*/ 555696 w 732289"/>
              <a:gd name="connsiteY58" fmla="*/ 372999 h 929735"/>
              <a:gd name="connsiteX59" fmla="*/ 572460 w 732289"/>
              <a:gd name="connsiteY59" fmla="*/ 367379 h 929735"/>
              <a:gd name="connsiteX60" fmla="*/ 591319 w 732289"/>
              <a:gd name="connsiteY60" fmla="*/ 296990 h 929735"/>
              <a:gd name="connsiteX61" fmla="*/ 636658 w 732289"/>
              <a:gd name="connsiteY61" fmla="*/ 269081 h 929735"/>
              <a:gd name="connsiteX62" fmla="*/ 639706 w 732289"/>
              <a:gd name="connsiteY62" fmla="*/ 267938 h 929735"/>
              <a:gd name="connsiteX63" fmla="*/ 651232 w 732289"/>
              <a:gd name="connsiteY63" fmla="*/ 265748 h 929735"/>
              <a:gd name="connsiteX64" fmla="*/ 677140 w 732289"/>
              <a:gd name="connsiteY64" fmla="*/ 248222 h 929735"/>
              <a:gd name="connsiteX65" fmla="*/ 696666 w 732289"/>
              <a:gd name="connsiteY65" fmla="*/ 248222 h 929735"/>
              <a:gd name="connsiteX66" fmla="*/ 699428 w 732289"/>
              <a:gd name="connsiteY66" fmla="*/ 306038 h 929735"/>
              <a:gd name="connsiteX67" fmla="*/ 677140 w 732289"/>
              <a:gd name="connsiteY67" fmla="*/ 306038 h 929735"/>
              <a:gd name="connsiteX68" fmla="*/ 647041 w 732289"/>
              <a:gd name="connsiteY68" fmla="*/ 281178 h 929735"/>
              <a:gd name="connsiteX69" fmla="*/ 636754 w 732289"/>
              <a:gd name="connsiteY69" fmla="*/ 282131 h 929735"/>
              <a:gd name="connsiteX70" fmla="*/ 636754 w 732289"/>
              <a:gd name="connsiteY70" fmla="*/ 311658 h 929735"/>
              <a:gd name="connsiteX71" fmla="*/ 714859 w 732289"/>
              <a:gd name="connsiteY71" fmla="*/ 342995 h 929735"/>
              <a:gd name="connsiteX72" fmla="*/ 732289 w 732289"/>
              <a:gd name="connsiteY72" fmla="*/ 330422 h 929735"/>
              <a:gd name="connsiteX73" fmla="*/ 728956 w 732289"/>
              <a:gd name="connsiteY73" fmla="*/ 212598 h 92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732289" h="929735">
                <a:moveTo>
                  <a:pt x="728956" y="212598"/>
                </a:moveTo>
                <a:lnTo>
                  <a:pt x="700381" y="186785"/>
                </a:lnTo>
                <a:lnTo>
                  <a:pt x="714287" y="154019"/>
                </a:lnTo>
                <a:cubicBezTo>
                  <a:pt x="714287" y="154019"/>
                  <a:pt x="747339" y="83630"/>
                  <a:pt x="670186" y="87821"/>
                </a:cubicBezTo>
                <a:cubicBezTo>
                  <a:pt x="670186" y="87821"/>
                  <a:pt x="639706" y="91345"/>
                  <a:pt x="643231" y="125444"/>
                </a:cubicBezTo>
                <a:lnTo>
                  <a:pt x="588843" y="126873"/>
                </a:lnTo>
                <a:lnTo>
                  <a:pt x="469685" y="68294"/>
                </a:lnTo>
                <a:lnTo>
                  <a:pt x="452921" y="52292"/>
                </a:lnTo>
                <a:lnTo>
                  <a:pt x="365863" y="43244"/>
                </a:lnTo>
                <a:lnTo>
                  <a:pt x="346336" y="10478"/>
                </a:lnTo>
                <a:lnTo>
                  <a:pt x="321190" y="0"/>
                </a:lnTo>
                <a:lnTo>
                  <a:pt x="316999" y="43910"/>
                </a:lnTo>
                <a:cubicBezTo>
                  <a:pt x="316999" y="43910"/>
                  <a:pt x="402058" y="86392"/>
                  <a:pt x="432728" y="87154"/>
                </a:cubicBezTo>
                <a:lnTo>
                  <a:pt x="517691" y="150114"/>
                </a:lnTo>
                <a:cubicBezTo>
                  <a:pt x="523406" y="154400"/>
                  <a:pt x="526835" y="161068"/>
                  <a:pt x="526835" y="168212"/>
                </a:cubicBezTo>
                <a:lnTo>
                  <a:pt x="526835" y="174308"/>
                </a:lnTo>
                <a:cubicBezTo>
                  <a:pt x="526835" y="186119"/>
                  <a:pt x="524073" y="197739"/>
                  <a:pt x="518929" y="208407"/>
                </a:cubicBezTo>
                <a:cubicBezTo>
                  <a:pt x="508071" y="230505"/>
                  <a:pt x="488926" y="267272"/>
                  <a:pt x="478734" y="271177"/>
                </a:cubicBezTo>
                <a:cubicBezTo>
                  <a:pt x="478734" y="271177"/>
                  <a:pt x="399295" y="298323"/>
                  <a:pt x="429204" y="370808"/>
                </a:cubicBezTo>
                <a:lnTo>
                  <a:pt x="430156" y="389668"/>
                </a:lnTo>
                <a:cubicBezTo>
                  <a:pt x="430442" y="395478"/>
                  <a:pt x="428823" y="401193"/>
                  <a:pt x="425394" y="405860"/>
                </a:cubicBezTo>
                <a:cubicBezTo>
                  <a:pt x="409297" y="428435"/>
                  <a:pt x="361005" y="496919"/>
                  <a:pt x="358052" y="510826"/>
                </a:cubicBezTo>
                <a:cubicBezTo>
                  <a:pt x="358052" y="510826"/>
                  <a:pt x="275851" y="533114"/>
                  <a:pt x="232608" y="607028"/>
                </a:cubicBezTo>
                <a:lnTo>
                  <a:pt x="112688" y="699707"/>
                </a:lnTo>
                <a:cubicBezTo>
                  <a:pt x="112688" y="699707"/>
                  <a:pt x="67349" y="695515"/>
                  <a:pt x="55538" y="706660"/>
                </a:cubicBezTo>
                <a:lnTo>
                  <a:pt x="13342" y="712280"/>
                </a:lnTo>
                <a:cubicBezTo>
                  <a:pt x="7437" y="713137"/>
                  <a:pt x="2674" y="717899"/>
                  <a:pt x="2008" y="723900"/>
                </a:cubicBezTo>
                <a:cubicBezTo>
                  <a:pt x="198" y="738569"/>
                  <a:pt x="-1993" y="765238"/>
                  <a:pt x="3436" y="778478"/>
                </a:cubicBezTo>
                <a:lnTo>
                  <a:pt x="24391" y="812673"/>
                </a:lnTo>
                <a:lnTo>
                  <a:pt x="25820" y="879538"/>
                </a:lnTo>
                <a:lnTo>
                  <a:pt x="39060" y="916496"/>
                </a:lnTo>
                <a:lnTo>
                  <a:pt x="49537" y="929735"/>
                </a:lnTo>
                <a:lnTo>
                  <a:pt x="137358" y="929735"/>
                </a:lnTo>
                <a:cubicBezTo>
                  <a:pt x="137358" y="929735"/>
                  <a:pt x="129738" y="903923"/>
                  <a:pt x="102496" y="894874"/>
                </a:cubicBezTo>
                <a:lnTo>
                  <a:pt x="101830" y="839819"/>
                </a:lnTo>
                <a:cubicBezTo>
                  <a:pt x="101830" y="839819"/>
                  <a:pt x="149931" y="798671"/>
                  <a:pt x="152026" y="771525"/>
                </a:cubicBezTo>
                <a:lnTo>
                  <a:pt x="157646" y="754094"/>
                </a:lnTo>
                <a:lnTo>
                  <a:pt x="378626" y="586169"/>
                </a:lnTo>
                <a:cubicBezTo>
                  <a:pt x="378626" y="586169"/>
                  <a:pt x="421108" y="568738"/>
                  <a:pt x="430918" y="542258"/>
                </a:cubicBezTo>
                <a:lnTo>
                  <a:pt x="486640" y="471869"/>
                </a:lnTo>
                <a:cubicBezTo>
                  <a:pt x="486640" y="471869"/>
                  <a:pt x="524930" y="464249"/>
                  <a:pt x="536170" y="471202"/>
                </a:cubicBezTo>
                <a:lnTo>
                  <a:pt x="559887" y="496253"/>
                </a:lnTo>
                <a:cubicBezTo>
                  <a:pt x="559887" y="496253"/>
                  <a:pt x="529216" y="529685"/>
                  <a:pt x="509690" y="575024"/>
                </a:cubicBezTo>
                <a:lnTo>
                  <a:pt x="487402" y="611219"/>
                </a:lnTo>
                <a:lnTo>
                  <a:pt x="488068" y="618173"/>
                </a:lnTo>
                <a:cubicBezTo>
                  <a:pt x="488068" y="618173"/>
                  <a:pt x="474162" y="620268"/>
                  <a:pt x="466447" y="626555"/>
                </a:cubicBezTo>
                <a:lnTo>
                  <a:pt x="460827" y="639794"/>
                </a:lnTo>
                <a:lnTo>
                  <a:pt x="445492" y="649510"/>
                </a:lnTo>
                <a:lnTo>
                  <a:pt x="425299" y="649510"/>
                </a:lnTo>
                <a:cubicBezTo>
                  <a:pt x="425299" y="649510"/>
                  <a:pt x="423203" y="687800"/>
                  <a:pt x="436443" y="695515"/>
                </a:cubicBezTo>
                <a:cubicBezTo>
                  <a:pt x="436443" y="695515"/>
                  <a:pt x="456636" y="722662"/>
                  <a:pt x="462256" y="735902"/>
                </a:cubicBezTo>
                <a:lnTo>
                  <a:pt x="462256" y="756857"/>
                </a:lnTo>
                <a:cubicBezTo>
                  <a:pt x="462256" y="756857"/>
                  <a:pt x="491497" y="792385"/>
                  <a:pt x="508928" y="785432"/>
                </a:cubicBezTo>
                <a:cubicBezTo>
                  <a:pt x="508928" y="785432"/>
                  <a:pt x="517310" y="774287"/>
                  <a:pt x="508261" y="714375"/>
                </a:cubicBezTo>
                <a:lnTo>
                  <a:pt x="512452" y="648843"/>
                </a:lnTo>
                <a:lnTo>
                  <a:pt x="587700" y="526923"/>
                </a:lnTo>
                <a:cubicBezTo>
                  <a:pt x="587700" y="526923"/>
                  <a:pt x="634372" y="511588"/>
                  <a:pt x="600273" y="464915"/>
                </a:cubicBezTo>
                <a:cubicBezTo>
                  <a:pt x="600273" y="464915"/>
                  <a:pt x="575889" y="414052"/>
                  <a:pt x="548743" y="398050"/>
                </a:cubicBezTo>
                <a:lnTo>
                  <a:pt x="555696" y="372999"/>
                </a:lnTo>
                <a:cubicBezTo>
                  <a:pt x="555696" y="372999"/>
                  <a:pt x="570364" y="367379"/>
                  <a:pt x="572460" y="367379"/>
                </a:cubicBezTo>
                <a:cubicBezTo>
                  <a:pt x="574555" y="367379"/>
                  <a:pt x="591319" y="296990"/>
                  <a:pt x="591319" y="296990"/>
                </a:cubicBezTo>
                <a:lnTo>
                  <a:pt x="636658" y="269081"/>
                </a:lnTo>
                <a:lnTo>
                  <a:pt x="639706" y="267938"/>
                </a:lnTo>
                <a:lnTo>
                  <a:pt x="651232" y="265748"/>
                </a:lnTo>
                <a:lnTo>
                  <a:pt x="677140" y="248222"/>
                </a:lnTo>
                <a:lnTo>
                  <a:pt x="696666" y="248222"/>
                </a:lnTo>
                <a:lnTo>
                  <a:pt x="699428" y="306038"/>
                </a:lnTo>
                <a:lnTo>
                  <a:pt x="677140" y="306038"/>
                </a:lnTo>
                <a:lnTo>
                  <a:pt x="647041" y="281178"/>
                </a:lnTo>
                <a:lnTo>
                  <a:pt x="636754" y="282131"/>
                </a:lnTo>
                <a:lnTo>
                  <a:pt x="636754" y="311658"/>
                </a:lnTo>
                <a:lnTo>
                  <a:pt x="714859" y="342995"/>
                </a:lnTo>
                <a:lnTo>
                  <a:pt x="732289" y="330422"/>
                </a:lnTo>
                <a:lnTo>
                  <a:pt x="728956" y="212598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alpha val="65000"/>
                </a:schemeClr>
              </a:gs>
              <a:gs pos="74000">
                <a:schemeClr val="accent1">
                  <a:lumMod val="50000"/>
                </a:schemeClr>
              </a:gs>
            </a:gsLst>
            <a:lin ang="2700000" scaled="0"/>
          </a:gradFill>
          <a:ln w="9525" cap="flat">
            <a:gradFill>
              <a:gsLst>
                <a:gs pos="92000">
                  <a:schemeClr val="accent1">
                    <a:lumMod val="20000"/>
                    <a:lumOff val="80000"/>
                  </a:schemeClr>
                </a:gs>
                <a:gs pos="64000">
                  <a:srgbClr val="FFFFFF">
                    <a:alpha val="0"/>
                  </a:srgbClr>
                </a:gs>
              </a:gsLst>
              <a:lin ang="18900000" scaled="1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6" name="任意多边形: 形状 165"/>
          <p:cNvSpPr/>
          <p:nvPr userDrawn="1">
            <p:custDataLst>
              <p:tags r:id="rId8"/>
            </p:custDataLst>
          </p:nvPr>
        </p:nvSpPr>
        <p:spPr>
          <a:xfrm flipH="1">
            <a:off x="10833735" y="171030"/>
            <a:ext cx="1358265" cy="2880147"/>
          </a:xfrm>
          <a:custGeom>
            <a:avLst/>
            <a:gdLst>
              <a:gd name="connsiteX0" fmla="*/ 1495425 w 1495425"/>
              <a:gd name="connsiteY0" fmla="*/ 2795207 h 2795206"/>
              <a:gd name="connsiteX1" fmla="*/ 1067943 w 1495425"/>
              <a:gd name="connsiteY1" fmla="*/ 817721 h 2795206"/>
              <a:gd name="connsiteX2" fmla="*/ 56864 w 1495425"/>
              <a:gd name="connsiteY2" fmla="*/ 0 h 2795206"/>
              <a:gd name="connsiteX3" fmla="*/ 0 w 1495425"/>
              <a:gd name="connsiteY3" fmla="*/ 1642777 h 2795206"/>
              <a:gd name="connsiteX4" fmla="*/ 1495425 w 1495425"/>
              <a:gd name="connsiteY4" fmla="*/ 2795207 h 279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" h="4536">
                <a:moveTo>
                  <a:pt x="0" y="0"/>
                </a:moveTo>
                <a:lnTo>
                  <a:pt x="1404" y="1136"/>
                </a:lnTo>
                <a:cubicBezTo>
                  <a:pt x="-564" y="3334"/>
                  <a:pt x="2139" y="4536"/>
                  <a:pt x="2139" y="4536"/>
                </a:cubicBezTo>
                <a:cubicBezTo>
                  <a:pt x="1559" y="4405"/>
                  <a:pt x="598" y="3555"/>
                  <a:pt x="30" y="3012"/>
                </a:cubicBezTo>
                <a:lnTo>
                  <a:pt x="0" y="298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  <a:alpha val="41000"/>
                </a:schemeClr>
              </a:gs>
              <a:gs pos="56000">
                <a:srgbClr val="FFFFFF">
                  <a:alpha val="88000"/>
                </a:srgbClr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2" name="图形 170"/>
          <p:cNvSpPr/>
          <p:nvPr userDrawn="1">
            <p:custDataLst>
              <p:tags r:id="rId9"/>
            </p:custDataLst>
          </p:nvPr>
        </p:nvSpPr>
        <p:spPr>
          <a:xfrm flipH="1">
            <a:off x="8568071" y="3895027"/>
            <a:ext cx="3623929" cy="2962973"/>
          </a:xfrm>
          <a:custGeom>
            <a:avLst/>
            <a:gdLst>
              <a:gd name="connsiteX0" fmla="*/ 0 w 3914108"/>
              <a:gd name="connsiteY0" fmla="*/ 1806512 h 3587876"/>
              <a:gd name="connsiteX1" fmla="*/ 3914108 w 3914108"/>
              <a:gd name="connsiteY1" fmla="*/ 0 h 3587876"/>
              <a:gd name="connsiteX2" fmla="*/ 3914108 w 3914108"/>
              <a:gd name="connsiteY2" fmla="*/ 1647635 h 3587876"/>
              <a:gd name="connsiteX3" fmla="*/ 50197 w 3914108"/>
              <a:gd name="connsiteY3" fmla="*/ 3587877 h 358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7" h="4666">
                <a:moveTo>
                  <a:pt x="5707" y="0"/>
                </a:moveTo>
                <a:lnTo>
                  <a:pt x="5707" y="2595"/>
                </a:lnTo>
                <a:lnTo>
                  <a:pt x="1582" y="4666"/>
                </a:lnTo>
                <a:lnTo>
                  <a:pt x="0" y="4666"/>
                </a:lnTo>
                <a:lnTo>
                  <a:pt x="0" y="2634"/>
                </a:lnTo>
                <a:lnTo>
                  <a:pt x="5707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8" name="任意多边形: 形状 167"/>
          <p:cNvSpPr/>
          <p:nvPr userDrawn="1">
            <p:custDataLst>
              <p:tags r:id="rId10"/>
            </p:custDataLst>
          </p:nvPr>
        </p:nvSpPr>
        <p:spPr>
          <a:xfrm flipH="1">
            <a:off x="6948170" y="3528695"/>
            <a:ext cx="1122045" cy="1162050"/>
          </a:xfrm>
          <a:custGeom>
            <a:avLst/>
            <a:gdLst>
              <a:gd name="connsiteX0" fmla="*/ 390239 w 886491"/>
              <a:gd name="connsiteY0" fmla="*/ 161735 h 917680"/>
              <a:gd name="connsiteX1" fmla="*/ 886492 w 886491"/>
              <a:gd name="connsiteY1" fmla="*/ 0 h 917680"/>
              <a:gd name="connsiteX2" fmla="*/ 446056 w 886491"/>
              <a:gd name="connsiteY2" fmla="*/ 889349 h 917680"/>
              <a:gd name="connsiteX3" fmla="*/ 0 w 886491"/>
              <a:gd name="connsiteY3" fmla="*/ 864299 h 917680"/>
              <a:gd name="connsiteX4" fmla="*/ 390239 w 886491"/>
              <a:gd name="connsiteY4" fmla="*/ 161735 h 91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491" h="917680">
                <a:moveTo>
                  <a:pt x="390239" y="161735"/>
                </a:moveTo>
                <a:cubicBezTo>
                  <a:pt x="390239" y="161735"/>
                  <a:pt x="454342" y="323469"/>
                  <a:pt x="886492" y="0"/>
                </a:cubicBezTo>
                <a:cubicBezTo>
                  <a:pt x="886492" y="0"/>
                  <a:pt x="705326" y="685800"/>
                  <a:pt x="446056" y="889349"/>
                </a:cubicBezTo>
                <a:cubicBezTo>
                  <a:pt x="446056" y="889349"/>
                  <a:pt x="108775" y="967454"/>
                  <a:pt x="0" y="864299"/>
                </a:cubicBezTo>
                <a:cubicBezTo>
                  <a:pt x="-95" y="864203"/>
                  <a:pt x="309372" y="735997"/>
                  <a:pt x="390239" y="161735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  <a:alpha val="41000"/>
                </a:schemeClr>
              </a:gs>
              <a:gs pos="56000">
                <a:srgbClr val="FFFFFF">
                  <a:alpha val="88000"/>
                </a:srgbClr>
              </a:gs>
            </a:gsLst>
            <a:lin ang="108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7" name="任意多边形: 形状 166"/>
          <p:cNvSpPr/>
          <p:nvPr userDrawn="1">
            <p:custDataLst>
              <p:tags r:id="rId11"/>
            </p:custDataLst>
          </p:nvPr>
        </p:nvSpPr>
        <p:spPr>
          <a:xfrm>
            <a:off x="6445346" y="2041381"/>
            <a:ext cx="998029" cy="522258"/>
          </a:xfrm>
          <a:custGeom>
            <a:avLst/>
            <a:gdLst>
              <a:gd name="connsiteX0" fmla="*/ 0 w 998029"/>
              <a:gd name="connsiteY0" fmla="*/ 0 h 522258"/>
              <a:gd name="connsiteX1" fmla="*/ 521303 w 998029"/>
              <a:gd name="connsiteY1" fmla="*/ 30671 h 522258"/>
              <a:gd name="connsiteX2" fmla="*/ 998030 w 998029"/>
              <a:gd name="connsiteY2" fmla="*/ 501777 h 522258"/>
              <a:gd name="connsiteX3" fmla="*/ 0 w 998029"/>
              <a:gd name="connsiteY3" fmla="*/ 0 h 52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029" h="522258">
                <a:moveTo>
                  <a:pt x="0" y="0"/>
                </a:moveTo>
                <a:lnTo>
                  <a:pt x="521303" y="30671"/>
                </a:lnTo>
                <a:cubicBezTo>
                  <a:pt x="521303" y="30671"/>
                  <a:pt x="376333" y="588264"/>
                  <a:pt x="998030" y="501777"/>
                </a:cubicBezTo>
                <a:cubicBezTo>
                  <a:pt x="998030" y="501777"/>
                  <a:pt x="161639" y="677418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  <a:alpha val="55000"/>
                </a:schemeClr>
              </a:gs>
              <a:gs pos="56000">
                <a:srgbClr val="FFFFFF">
                  <a:alpha val="73000"/>
                </a:srgb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椭圆 6"/>
          <p:cNvSpPr/>
          <p:nvPr userDrawn="1">
            <p:custDataLst>
              <p:tags r:id="rId12"/>
            </p:custDataLst>
          </p:nvPr>
        </p:nvSpPr>
        <p:spPr>
          <a:xfrm>
            <a:off x="11330305" y="3051175"/>
            <a:ext cx="238760" cy="238760"/>
          </a:xfrm>
          <a:prstGeom prst="ellipse">
            <a:avLst/>
          </a:prstGeom>
          <a:gradFill>
            <a:gsLst>
              <a:gs pos="26000">
                <a:srgbClr val="FFFFFF">
                  <a:alpha val="0"/>
                </a:srgbClr>
              </a:gs>
              <a:gs pos="82000">
                <a:srgbClr val="FFFFFF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>
            <p:custDataLst>
              <p:tags r:id="rId13"/>
            </p:custDataLst>
          </p:nvPr>
        </p:nvSpPr>
        <p:spPr>
          <a:xfrm>
            <a:off x="9458325" y="6012180"/>
            <a:ext cx="238760" cy="238760"/>
          </a:xfrm>
          <a:prstGeom prst="ellipse">
            <a:avLst/>
          </a:prstGeom>
          <a:gradFill>
            <a:gsLst>
              <a:gs pos="26000">
                <a:srgbClr val="FFFFFF">
                  <a:alpha val="0"/>
                </a:srgbClr>
              </a:gs>
              <a:gs pos="82000">
                <a:srgbClr val="FFFFFF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14"/>
            </p:custDataLst>
          </p:nvPr>
        </p:nvSpPr>
        <p:spPr>
          <a:xfrm>
            <a:off x="7261225" y="2820035"/>
            <a:ext cx="124460" cy="124460"/>
          </a:xfrm>
          <a:prstGeom prst="ellipse">
            <a:avLst/>
          </a:prstGeom>
          <a:gradFill>
            <a:gsLst>
              <a:gs pos="26000">
                <a:srgbClr val="FFFFFF">
                  <a:alpha val="0"/>
                </a:srgbClr>
              </a:gs>
              <a:gs pos="82000">
                <a:srgbClr val="FFFFFF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任意多边形: 形状 168"/>
          <p:cNvSpPr/>
          <p:nvPr userDrawn="1">
            <p:custDataLst>
              <p:tags r:id="rId15"/>
            </p:custDataLst>
          </p:nvPr>
        </p:nvSpPr>
        <p:spPr>
          <a:xfrm flipH="1">
            <a:off x="8196884" y="1782690"/>
            <a:ext cx="296573" cy="351300"/>
          </a:xfrm>
          <a:custGeom>
            <a:avLst/>
            <a:gdLst>
              <a:gd name="connsiteX0" fmla="*/ 16764 w 296573"/>
              <a:gd name="connsiteY0" fmla="*/ 172879 h 351300"/>
              <a:gd name="connsiteX1" fmla="*/ 0 w 296573"/>
              <a:gd name="connsiteY1" fmla="*/ 351282 h 351300"/>
              <a:gd name="connsiteX2" fmla="*/ 284322 w 296573"/>
              <a:gd name="connsiteY2" fmla="*/ 172879 h 351300"/>
              <a:gd name="connsiteX3" fmla="*/ 262033 w 296573"/>
              <a:gd name="connsiteY3" fmla="*/ 0 h 351300"/>
              <a:gd name="connsiteX4" fmla="*/ 16764 w 296573"/>
              <a:gd name="connsiteY4" fmla="*/ 172879 h 3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73" h="351300">
                <a:moveTo>
                  <a:pt x="16764" y="172879"/>
                </a:moveTo>
                <a:cubicBezTo>
                  <a:pt x="16764" y="172879"/>
                  <a:pt x="75343" y="256508"/>
                  <a:pt x="0" y="351282"/>
                </a:cubicBezTo>
                <a:cubicBezTo>
                  <a:pt x="0" y="351282"/>
                  <a:pt x="118491" y="356902"/>
                  <a:pt x="284322" y="172879"/>
                </a:cubicBezTo>
                <a:cubicBezTo>
                  <a:pt x="284322" y="172879"/>
                  <a:pt x="323374" y="86487"/>
                  <a:pt x="262033" y="0"/>
                </a:cubicBezTo>
                <a:cubicBezTo>
                  <a:pt x="262128" y="95"/>
                  <a:pt x="161735" y="136684"/>
                  <a:pt x="16764" y="172879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10000"/>
                </a:schemeClr>
              </a:gs>
              <a:gs pos="100000">
                <a:schemeClr val="accent1"/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16"/>
            </p:custDataLst>
          </p:nvPr>
        </p:nvSpPr>
        <p:spPr>
          <a:xfrm>
            <a:off x="6234906" y="0"/>
            <a:ext cx="1914843" cy="87757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016" h="1382">
                <a:moveTo>
                  <a:pt x="0" y="0"/>
                </a:moveTo>
                <a:lnTo>
                  <a:pt x="3016" y="0"/>
                </a:lnTo>
                <a:lnTo>
                  <a:pt x="3013" y="23"/>
                </a:lnTo>
                <a:cubicBezTo>
                  <a:pt x="2936" y="786"/>
                  <a:pt x="2291" y="1382"/>
                  <a:pt x="1508" y="1382"/>
                </a:cubicBezTo>
                <a:cubicBezTo>
                  <a:pt x="724" y="1382"/>
                  <a:pt x="80" y="786"/>
                  <a:pt x="2" y="2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glow rad="1689100">
              <a:srgbClr val="FFFFFF">
                <a:alpha val="84000"/>
              </a:srgb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2" name="任意多边形 11"/>
          <p:cNvSpPr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6405723" y="0"/>
            <a:ext cx="1747199" cy="84645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751" h="1333">
                <a:moveTo>
                  <a:pt x="0" y="0"/>
                </a:moveTo>
                <a:lnTo>
                  <a:pt x="2751" y="0"/>
                </a:lnTo>
                <a:lnTo>
                  <a:pt x="2750" y="27"/>
                </a:lnTo>
                <a:cubicBezTo>
                  <a:pt x="2714" y="755"/>
                  <a:pt x="2112" y="1333"/>
                  <a:pt x="1376" y="1333"/>
                </a:cubicBezTo>
                <a:cubicBezTo>
                  <a:pt x="639" y="1333"/>
                  <a:pt x="38" y="755"/>
                  <a:pt x="1" y="27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21000">
                <a:srgbClr val="FFF4DA">
                  <a:alpha val="30000"/>
                </a:srgbClr>
              </a:gs>
              <a:gs pos="50000">
                <a:srgbClr val="FFE6AA">
                  <a:alpha val="25000"/>
                </a:srgbClr>
              </a:gs>
              <a:gs pos="0">
                <a:srgbClr val="FFFFFF"/>
              </a:gs>
              <a:gs pos="85000">
                <a:srgbClr val="FFFFFF"/>
              </a:gs>
            </a:gsLst>
            <a:lin ang="3600000" scaled="0"/>
          </a:gradFill>
          <a:ln>
            <a:noFill/>
          </a:ln>
          <a:effectLst>
            <a:glow rad="1524000">
              <a:schemeClr val="accent2">
                <a:lumMod val="20000"/>
                <a:lumOff val="80000"/>
                <a:alpha val="15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3" name="任意多边形: 形状 166"/>
          <p:cNvSpPr/>
          <p:nvPr userDrawn="1">
            <p:custDataLst>
              <p:tags r:id="rId18"/>
            </p:custDataLst>
          </p:nvPr>
        </p:nvSpPr>
        <p:spPr>
          <a:xfrm rot="8760000">
            <a:off x="9117965" y="673100"/>
            <a:ext cx="447675" cy="234315"/>
          </a:xfrm>
          <a:custGeom>
            <a:avLst/>
            <a:gdLst>
              <a:gd name="connsiteX0" fmla="*/ 0 w 998029"/>
              <a:gd name="connsiteY0" fmla="*/ 0 h 522258"/>
              <a:gd name="connsiteX1" fmla="*/ 521303 w 998029"/>
              <a:gd name="connsiteY1" fmla="*/ 30671 h 522258"/>
              <a:gd name="connsiteX2" fmla="*/ 998030 w 998029"/>
              <a:gd name="connsiteY2" fmla="*/ 501777 h 522258"/>
              <a:gd name="connsiteX3" fmla="*/ 0 w 998029"/>
              <a:gd name="connsiteY3" fmla="*/ 0 h 52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029" h="522258">
                <a:moveTo>
                  <a:pt x="0" y="0"/>
                </a:moveTo>
                <a:lnTo>
                  <a:pt x="521303" y="30671"/>
                </a:lnTo>
                <a:cubicBezTo>
                  <a:pt x="521303" y="30671"/>
                  <a:pt x="376333" y="588264"/>
                  <a:pt x="998030" y="501777"/>
                </a:cubicBezTo>
                <a:cubicBezTo>
                  <a:pt x="998030" y="501777"/>
                  <a:pt x="161639" y="677418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10000"/>
                </a:schemeClr>
              </a:gs>
              <a:gs pos="100000">
                <a:schemeClr val="accent1">
                  <a:alpha val="54000"/>
                </a:schemeClr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任意多边形: 形状 165"/>
          <p:cNvSpPr/>
          <p:nvPr userDrawn="1">
            <p:custDataLst>
              <p:tags r:id="rId19"/>
            </p:custDataLst>
          </p:nvPr>
        </p:nvSpPr>
        <p:spPr>
          <a:xfrm rot="5400000" flipH="1">
            <a:off x="10118585" y="4784585"/>
            <a:ext cx="1970686" cy="2176145"/>
          </a:xfrm>
          <a:custGeom>
            <a:avLst/>
            <a:gdLst>
              <a:gd name="connsiteX0" fmla="*/ 1495425 w 1495425"/>
              <a:gd name="connsiteY0" fmla="*/ 2795207 h 2795206"/>
              <a:gd name="connsiteX1" fmla="*/ 1067943 w 1495425"/>
              <a:gd name="connsiteY1" fmla="*/ 817721 h 2795206"/>
              <a:gd name="connsiteX2" fmla="*/ 56864 w 1495425"/>
              <a:gd name="connsiteY2" fmla="*/ 0 h 2795206"/>
              <a:gd name="connsiteX3" fmla="*/ 0 w 1495425"/>
              <a:gd name="connsiteY3" fmla="*/ 1642777 h 2795206"/>
              <a:gd name="connsiteX4" fmla="*/ 1495425 w 1495425"/>
              <a:gd name="connsiteY4" fmla="*/ 2795207 h 279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3" h="3427">
                <a:moveTo>
                  <a:pt x="1226" y="0"/>
                </a:moveTo>
                <a:lnTo>
                  <a:pt x="1223" y="8"/>
                </a:lnTo>
                <a:cubicBezTo>
                  <a:pt x="409" y="2230"/>
                  <a:pt x="3103" y="3427"/>
                  <a:pt x="3103" y="3427"/>
                </a:cubicBezTo>
                <a:cubicBezTo>
                  <a:pt x="2273" y="3240"/>
                  <a:pt x="883" y="2000"/>
                  <a:pt x="96" y="1243"/>
                </a:cubicBezTo>
                <a:lnTo>
                  <a:pt x="60" y="1208"/>
                </a:lnTo>
                <a:lnTo>
                  <a:pt x="0" y="64"/>
                </a:lnTo>
                <a:lnTo>
                  <a:pt x="1226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  <a:alpha val="9000"/>
                </a:schemeClr>
              </a:gs>
              <a:gs pos="43000">
                <a:srgbClr val="FFFFFF">
                  <a:alpha val="70000"/>
                </a:srgbClr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任意多边形: 形状 168"/>
          <p:cNvSpPr/>
          <p:nvPr userDrawn="1">
            <p:custDataLst>
              <p:tags r:id="rId20"/>
            </p:custDataLst>
          </p:nvPr>
        </p:nvSpPr>
        <p:spPr>
          <a:xfrm flipH="1">
            <a:off x="6302375" y="1233170"/>
            <a:ext cx="235585" cy="279400"/>
          </a:xfrm>
          <a:custGeom>
            <a:avLst/>
            <a:gdLst>
              <a:gd name="connsiteX0" fmla="*/ 16764 w 296573"/>
              <a:gd name="connsiteY0" fmla="*/ 172879 h 351300"/>
              <a:gd name="connsiteX1" fmla="*/ 0 w 296573"/>
              <a:gd name="connsiteY1" fmla="*/ 351282 h 351300"/>
              <a:gd name="connsiteX2" fmla="*/ 284322 w 296573"/>
              <a:gd name="connsiteY2" fmla="*/ 172879 h 351300"/>
              <a:gd name="connsiteX3" fmla="*/ 262033 w 296573"/>
              <a:gd name="connsiteY3" fmla="*/ 0 h 351300"/>
              <a:gd name="connsiteX4" fmla="*/ 16764 w 296573"/>
              <a:gd name="connsiteY4" fmla="*/ 172879 h 3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73" h="351300">
                <a:moveTo>
                  <a:pt x="16764" y="172879"/>
                </a:moveTo>
                <a:cubicBezTo>
                  <a:pt x="16764" y="172879"/>
                  <a:pt x="75343" y="256508"/>
                  <a:pt x="0" y="351282"/>
                </a:cubicBezTo>
                <a:cubicBezTo>
                  <a:pt x="0" y="351282"/>
                  <a:pt x="118491" y="356902"/>
                  <a:pt x="284322" y="172879"/>
                </a:cubicBezTo>
                <a:cubicBezTo>
                  <a:pt x="284322" y="172879"/>
                  <a:pt x="323374" y="86487"/>
                  <a:pt x="262033" y="0"/>
                </a:cubicBezTo>
                <a:cubicBezTo>
                  <a:pt x="262128" y="95"/>
                  <a:pt x="161735" y="136684"/>
                  <a:pt x="16764" y="172879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10000"/>
                </a:schemeClr>
              </a:gs>
              <a:gs pos="100000">
                <a:schemeClr val="accent1">
                  <a:alpha val="50000"/>
                </a:schemeClr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标题 1" descr="7b0a2020202022776f7264617274223a20227b5c2269645c223a32353030343634352c5c227469645c223a5c225c227d220a7d0a"/>
          <p:cNvSpPr>
            <a:spLocks noGrp="1"/>
          </p:cNvSpPr>
          <p:nvPr>
            <p:ph type="ctrTitle"/>
            <p:custDataLst>
              <p:tags r:id="rId21"/>
            </p:custDataLst>
          </p:nvPr>
        </p:nvSpPr>
        <p:spPr>
          <a:xfrm>
            <a:off x="838200" y="1228090"/>
            <a:ext cx="6109970" cy="2433955"/>
          </a:xfrm>
          <a:noFill/>
        </p:spPr>
        <p:txBody>
          <a:bodyPr wrap="square" anchor="b">
            <a:normAutofit/>
            <a:scene3d>
              <a:camera prst="perspectiveFront" fov="5400000"/>
              <a:lightRig rig="threePt" dir="t">
                <a:rot lat="0" lon="0" rev="5400000"/>
              </a:lightRig>
            </a:scene3d>
            <a:sp3d prstMaterial="softEdge">
              <a:contourClr>
                <a:srgbClr val="0F79FA"/>
              </a:contourClr>
            </a:sp3d>
          </a:bodyPr>
          <a:lstStyle>
            <a:lvl1pPr algn="l">
              <a:lnSpc>
                <a:spcPct val="100000"/>
              </a:lnSpc>
              <a:defRPr sz="6000" b="1" i="0">
                <a:ln w="2071" cmpd="sng"/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ea"/>
                <a:ea typeface="+mj-ea"/>
                <a:sym typeface="汉仪晓波舒黑W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2"/>
            </p:custDataLst>
          </p:nvPr>
        </p:nvSpPr>
        <p:spPr>
          <a:xfrm>
            <a:off x="838200" y="3874135"/>
            <a:ext cx="6109970" cy="81661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23"/>
            </p:custDataLst>
          </p:nvPr>
        </p:nvSpPr>
        <p:spPr>
          <a:xfrm>
            <a:off x="837925" y="4862010"/>
            <a:ext cx="2880000" cy="504000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5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6"/>
            </p:custDataLst>
          </p:nvPr>
        </p:nvSpPr>
        <p:spPr>
          <a:xfrm>
            <a:off x="824738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87" name="图形 185"/>
          <p:cNvSpPr/>
          <p:nvPr userDrawn="1">
            <p:custDataLst>
              <p:tags r:id="rId27"/>
            </p:custDataLst>
          </p:nvPr>
        </p:nvSpPr>
        <p:spPr>
          <a:xfrm rot="16200000">
            <a:off x="50703" y="5350411"/>
            <a:ext cx="1080966" cy="1182371"/>
          </a:xfrm>
          <a:custGeom>
            <a:avLst/>
            <a:gdLst>
              <a:gd name="connsiteX0" fmla="*/ 640099 w 876985"/>
              <a:gd name="connsiteY0" fmla="*/ 618839 h 1179194"/>
              <a:gd name="connsiteX1" fmla="*/ 7258 w 876985"/>
              <a:gd name="connsiteY1" fmla="*/ 1179195 h 1179194"/>
              <a:gd name="connsiteX2" fmla="*/ 674865 w 876985"/>
              <a:gd name="connsiteY2" fmla="*/ 0 h 1179194"/>
              <a:gd name="connsiteX3" fmla="*/ 876986 w 876985"/>
              <a:gd name="connsiteY3" fmla="*/ 172879 h 1179194"/>
              <a:gd name="connsiteX4" fmla="*/ 640099 w 876985"/>
              <a:gd name="connsiteY4" fmla="*/ 618839 h 117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" h="1862">
                <a:moveTo>
                  <a:pt x="511" y="0"/>
                </a:moveTo>
                <a:lnTo>
                  <a:pt x="1702" y="0"/>
                </a:lnTo>
                <a:lnTo>
                  <a:pt x="1334" y="694"/>
                </a:lnTo>
                <a:cubicBezTo>
                  <a:pt x="1334" y="694"/>
                  <a:pt x="0" y="317"/>
                  <a:pt x="15" y="1862"/>
                </a:cubicBezTo>
                <a:cubicBezTo>
                  <a:pt x="15" y="1862"/>
                  <a:pt x="-135" y="771"/>
                  <a:pt x="511" y="0"/>
                </a:cubicBezTo>
                <a:lnTo>
                  <a:pt x="511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  <a:alpha val="96000"/>
                </a:schemeClr>
              </a:gs>
              <a:gs pos="48000">
                <a:schemeClr val="accent1">
                  <a:lumMod val="60000"/>
                  <a:lumOff val="40000"/>
                  <a:alpha val="13000"/>
                </a:schemeClr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0" name="椭圆 29"/>
          <p:cNvSpPr/>
          <p:nvPr userDrawn="1">
            <p:custDataLst>
              <p:tags r:id="rId28"/>
            </p:custDataLst>
          </p:nvPr>
        </p:nvSpPr>
        <p:spPr>
          <a:xfrm rot="1440000">
            <a:off x="6597015" y="4921250"/>
            <a:ext cx="546735" cy="546735"/>
          </a:xfrm>
          <a:prstGeom prst="ellipse">
            <a:avLst/>
          </a:prstGeom>
          <a:gradFill>
            <a:gsLst>
              <a:gs pos="33000">
                <a:srgbClr val="FFFFFF">
                  <a:alpha val="0"/>
                </a:srgbClr>
              </a:gs>
              <a:gs pos="82000">
                <a:srgbClr val="FFFFFF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>
            <p:custDataLst>
              <p:tags r:id="rId2"/>
            </p:custDataLst>
          </p:nvPr>
        </p:nvSpPr>
        <p:spPr>
          <a:xfrm>
            <a:off x="635" y="0"/>
            <a:ext cx="12191365" cy="6858000"/>
          </a:xfrm>
          <a:prstGeom prst="rect">
            <a:avLst/>
          </a:prstGeom>
          <a:gradFill>
            <a:gsLst>
              <a:gs pos="11000">
                <a:schemeClr val="accent1">
                  <a:lumMod val="75000"/>
                  <a:alpha val="65000"/>
                </a:schemeClr>
              </a:gs>
              <a:gs pos="48000">
                <a:schemeClr val="accent2">
                  <a:lumMod val="40000"/>
                  <a:lumOff val="60000"/>
                  <a:alpha val="35000"/>
                </a:schemeClr>
              </a:gs>
              <a:gs pos="82000">
                <a:srgbClr val="FFFFFF">
                  <a:alpha val="12000"/>
                </a:srgb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任意多边形: 形状 139"/>
          <p:cNvSpPr/>
          <p:nvPr userDrawn="1">
            <p:custDataLst>
              <p:tags r:id="rId3"/>
            </p:custDataLst>
          </p:nvPr>
        </p:nvSpPr>
        <p:spPr>
          <a:xfrm>
            <a:off x="0" y="2757805"/>
            <a:ext cx="4505960" cy="2075815"/>
          </a:xfrm>
          <a:custGeom>
            <a:avLst/>
            <a:gdLst>
              <a:gd name="connsiteX0" fmla="*/ 0 w 4505801"/>
              <a:gd name="connsiteY0" fmla="*/ 1245203 h 2075973"/>
              <a:gd name="connsiteX1" fmla="*/ 3666173 w 4505801"/>
              <a:gd name="connsiteY1" fmla="*/ 0 h 2075973"/>
              <a:gd name="connsiteX2" fmla="*/ 3666173 w 4505801"/>
              <a:gd name="connsiteY2" fmla="*/ 34385 h 2075973"/>
              <a:gd name="connsiteX3" fmla="*/ 3752183 w 4505801"/>
              <a:gd name="connsiteY3" fmla="*/ 1905 h 2075973"/>
              <a:gd name="connsiteX4" fmla="*/ 3752183 w 4505801"/>
              <a:gd name="connsiteY4" fmla="*/ 39053 h 2075973"/>
              <a:gd name="connsiteX5" fmla="*/ 3866007 w 4505801"/>
              <a:gd name="connsiteY5" fmla="*/ 3715 h 2075973"/>
              <a:gd name="connsiteX6" fmla="*/ 3866007 w 4505801"/>
              <a:gd name="connsiteY6" fmla="*/ 52007 h 2075973"/>
              <a:gd name="connsiteX7" fmla="*/ 3970592 w 4505801"/>
              <a:gd name="connsiteY7" fmla="*/ 10668 h 2075973"/>
              <a:gd name="connsiteX8" fmla="*/ 3970592 w 4505801"/>
              <a:gd name="connsiteY8" fmla="*/ 54388 h 2075973"/>
              <a:gd name="connsiteX9" fmla="*/ 4085273 w 4505801"/>
              <a:gd name="connsiteY9" fmla="*/ 4191 h 2075973"/>
              <a:gd name="connsiteX10" fmla="*/ 4085273 w 4505801"/>
              <a:gd name="connsiteY10" fmla="*/ 50673 h 2075973"/>
              <a:gd name="connsiteX11" fmla="*/ 4198716 w 4505801"/>
              <a:gd name="connsiteY11" fmla="*/ 9335 h 2075973"/>
              <a:gd name="connsiteX12" fmla="*/ 4198716 w 4505801"/>
              <a:gd name="connsiteY12" fmla="*/ 48292 h 2075973"/>
              <a:gd name="connsiteX13" fmla="*/ 4278154 w 4505801"/>
              <a:gd name="connsiteY13" fmla="*/ 13907 h 2075973"/>
              <a:gd name="connsiteX14" fmla="*/ 4278154 w 4505801"/>
              <a:gd name="connsiteY14" fmla="*/ 50197 h 2075973"/>
              <a:gd name="connsiteX15" fmla="*/ 4363593 w 4505801"/>
              <a:gd name="connsiteY15" fmla="*/ 16288 h 2075973"/>
              <a:gd name="connsiteX16" fmla="*/ 4363593 w 4505801"/>
              <a:gd name="connsiteY16" fmla="*/ 50197 h 2075973"/>
              <a:gd name="connsiteX17" fmla="*/ 4427316 w 4505801"/>
              <a:gd name="connsiteY17" fmla="*/ 20955 h 2075973"/>
              <a:gd name="connsiteX18" fmla="*/ 4427316 w 4505801"/>
              <a:gd name="connsiteY18" fmla="*/ 63151 h 2075973"/>
              <a:gd name="connsiteX19" fmla="*/ 4505801 w 4505801"/>
              <a:gd name="connsiteY19" fmla="*/ 40386 h 2075973"/>
              <a:gd name="connsiteX20" fmla="*/ 0 w 4505801"/>
              <a:gd name="connsiteY20" fmla="*/ 2075974 h 207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05801" h="2075973">
                <a:moveTo>
                  <a:pt x="0" y="1245203"/>
                </a:moveTo>
                <a:lnTo>
                  <a:pt x="3666173" y="0"/>
                </a:lnTo>
                <a:lnTo>
                  <a:pt x="3666173" y="34385"/>
                </a:lnTo>
                <a:lnTo>
                  <a:pt x="3752183" y="1905"/>
                </a:lnTo>
                <a:lnTo>
                  <a:pt x="3752183" y="39053"/>
                </a:lnTo>
                <a:lnTo>
                  <a:pt x="3866007" y="3715"/>
                </a:lnTo>
                <a:lnTo>
                  <a:pt x="3866007" y="52007"/>
                </a:lnTo>
                <a:lnTo>
                  <a:pt x="3970592" y="10668"/>
                </a:lnTo>
                <a:lnTo>
                  <a:pt x="3970592" y="54388"/>
                </a:lnTo>
                <a:lnTo>
                  <a:pt x="4085273" y="4191"/>
                </a:lnTo>
                <a:lnTo>
                  <a:pt x="4085273" y="50673"/>
                </a:lnTo>
                <a:lnTo>
                  <a:pt x="4198716" y="9335"/>
                </a:lnTo>
                <a:lnTo>
                  <a:pt x="4198716" y="48292"/>
                </a:lnTo>
                <a:lnTo>
                  <a:pt x="4278154" y="13907"/>
                </a:lnTo>
                <a:lnTo>
                  <a:pt x="4278154" y="50197"/>
                </a:lnTo>
                <a:lnTo>
                  <a:pt x="4363593" y="16288"/>
                </a:lnTo>
                <a:lnTo>
                  <a:pt x="4363593" y="50197"/>
                </a:lnTo>
                <a:lnTo>
                  <a:pt x="4427316" y="20955"/>
                </a:lnTo>
                <a:lnTo>
                  <a:pt x="4427316" y="63151"/>
                </a:lnTo>
                <a:lnTo>
                  <a:pt x="4505801" y="40386"/>
                </a:lnTo>
                <a:lnTo>
                  <a:pt x="0" y="20759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4"/>
            </p:custDataLst>
          </p:nvPr>
        </p:nvSpPr>
        <p:spPr>
          <a:xfrm>
            <a:off x="7620" y="2783754"/>
            <a:ext cx="4390185" cy="1874606"/>
          </a:xfrm>
          <a:custGeom>
            <a:avLst/>
            <a:gdLst>
              <a:gd name="connsiteX0" fmla="*/ 3845311 w 4390185"/>
              <a:gd name="connsiteY0" fmla="*/ 30107 h 1874606"/>
              <a:gd name="connsiteX1" fmla="*/ 3850799 w 4390185"/>
              <a:gd name="connsiteY1" fmla="*/ 46629 h 1874606"/>
              <a:gd name="connsiteX2" fmla="*/ 2858 w 4390185"/>
              <a:gd name="connsiteY2" fmla="*/ 1443257 h 1874606"/>
              <a:gd name="connsiteX3" fmla="*/ 2896 w 4390185"/>
              <a:gd name="connsiteY3" fmla="*/ 1424770 h 1874606"/>
              <a:gd name="connsiteX4" fmla="*/ 3981424 w 4390185"/>
              <a:gd name="connsiteY4" fmla="*/ 20582 h 1874606"/>
              <a:gd name="connsiteX5" fmla="*/ 3987392 w 4390185"/>
              <a:gd name="connsiteY5" fmla="*/ 35988 h 1874606"/>
              <a:gd name="connsiteX6" fmla="*/ 303 w 4390185"/>
              <a:gd name="connsiteY6" fmla="*/ 1544269 h 1874606"/>
              <a:gd name="connsiteX7" fmla="*/ 340 w 4390185"/>
              <a:gd name="connsiteY7" fmla="*/ 1526798 h 1874606"/>
              <a:gd name="connsiteX8" fmla="*/ 3757771 w 4390185"/>
              <a:gd name="connsiteY8" fmla="*/ 17503 h 1874606"/>
              <a:gd name="connsiteX9" fmla="*/ 3763138 w 4390185"/>
              <a:gd name="connsiteY9" fmla="*/ 33116 h 1874606"/>
              <a:gd name="connsiteX10" fmla="*/ 0 w 4390185"/>
              <a:gd name="connsiteY10" fmla="*/ 1352945 h 1874606"/>
              <a:gd name="connsiteX11" fmla="*/ 37 w 4390185"/>
              <a:gd name="connsiteY11" fmla="*/ 1335474 h 1874606"/>
              <a:gd name="connsiteX12" fmla="*/ 4099068 w 4390185"/>
              <a:gd name="connsiteY12" fmla="*/ 17071 h 1874606"/>
              <a:gd name="connsiteX13" fmla="*/ 4104829 w 4390185"/>
              <a:gd name="connsiteY13" fmla="*/ 31877 h 1874606"/>
              <a:gd name="connsiteX14" fmla="*/ 342 w 4390185"/>
              <a:gd name="connsiteY14" fmla="*/ 1634233 h 1874606"/>
              <a:gd name="connsiteX15" fmla="*/ 379 w 4390185"/>
              <a:gd name="connsiteY15" fmla="*/ 1616762 h 1874606"/>
              <a:gd name="connsiteX16" fmla="*/ 4214516 w 4390185"/>
              <a:gd name="connsiteY16" fmla="*/ 14986 h 1874606"/>
              <a:gd name="connsiteX17" fmla="*/ 4220878 w 4390185"/>
              <a:gd name="connsiteY17" fmla="*/ 29586 h 1874606"/>
              <a:gd name="connsiteX18" fmla="*/ 250 w 4390185"/>
              <a:gd name="connsiteY18" fmla="*/ 1753116 h 1874606"/>
              <a:gd name="connsiteX19" fmla="*/ 287 w 4390185"/>
              <a:gd name="connsiteY19" fmla="*/ 1735644 h 1874606"/>
              <a:gd name="connsiteX20" fmla="*/ 4310504 w 4390185"/>
              <a:gd name="connsiteY20" fmla="*/ 14891 h 1874606"/>
              <a:gd name="connsiteX21" fmla="*/ 4320582 w 4390185"/>
              <a:gd name="connsiteY21" fmla="*/ 18812 h 1874606"/>
              <a:gd name="connsiteX22" fmla="*/ 4321820 w 4390185"/>
              <a:gd name="connsiteY22" fmla="*/ 22416 h 1874606"/>
              <a:gd name="connsiteX23" fmla="*/ 4316866 w 4390185"/>
              <a:gd name="connsiteY23" fmla="*/ 29490 h 1874606"/>
              <a:gd name="connsiteX24" fmla="*/ 3127787 w 4390185"/>
              <a:gd name="connsiteY24" fmla="*/ 537634 h 1874606"/>
              <a:gd name="connsiteX25" fmla="*/ 4383616 w 4390185"/>
              <a:gd name="connsiteY25" fmla="*/ 16616 h 1874606"/>
              <a:gd name="connsiteX26" fmla="*/ 4390185 w 4390185"/>
              <a:gd name="connsiteY26" fmla="*/ 31816 h 1874606"/>
              <a:gd name="connsiteX27" fmla="*/ 1728098 w 4390185"/>
              <a:gd name="connsiteY27" fmla="*/ 1136308 h 1874606"/>
              <a:gd name="connsiteX28" fmla="*/ 383 w 4390185"/>
              <a:gd name="connsiteY28" fmla="*/ 1874606 h 1874606"/>
              <a:gd name="connsiteX29" fmla="*/ 420 w 4390185"/>
              <a:gd name="connsiteY29" fmla="*/ 1857135 h 1874606"/>
              <a:gd name="connsiteX30" fmla="*/ 1428914 w 4390185"/>
              <a:gd name="connsiteY30" fmla="*/ 1246544 h 1874606"/>
              <a:gd name="connsiteX31" fmla="*/ 1427676 w 4390185"/>
              <a:gd name="connsiteY31" fmla="*/ 1242941 h 1874606"/>
              <a:gd name="connsiteX32" fmla="*/ 1718133 w 4390185"/>
              <a:gd name="connsiteY32" fmla="*/ 1122947 h 1874606"/>
              <a:gd name="connsiteX33" fmla="*/ 3670171 w 4390185"/>
              <a:gd name="connsiteY33" fmla="*/ 0 h 1874606"/>
              <a:gd name="connsiteX34" fmla="*/ 3675539 w 4390185"/>
              <a:gd name="connsiteY34" fmla="*/ 15613 h 1874606"/>
              <a:gd name="connsiteX35" fmla="*/ 430 w 4390185"/>
              <a:gd name="connsiteY35" fmla="*/ 1278993 h 1874606"/>
              <a:gd name="connsiteX36" fmla="*/ 468 w 4390185"/>
              <a:gd name="connsiteY36" fmla="*/ 1261522 h 187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90185" h="1874606">
                <a:moveTo>
                  <a:pt x="3845311" y="30107"/>
                </a:moveTo>
                <a:lnTo>
                  <a:pt x="3850799" y="46629"/>
                </a:lnTo>
                <a:lnTo>
                  <a:pt x="2858" y="1443257"/>
                </a:lnTo>
                <a:lnTo>
                  <a:pt x="2896" y="1424770"/>
                </a:lnTo>
                <a:close/>
                <a:moveTo>
                  <a:pt x="3981424" y="20582"/>
                </a:moveTo>
                <a:lnTo>
                  <a:pt x="3987392" y="35988"/>
                </a:lnTo>
                <a:lnTo>
                  <a:pt x="303" y="1544269"/>
                </a:lnTo>
                <a:lnTo>
                  <a:pt x="340" y="1526798"/>
                </a:lnTo>
                <a:close/>
                <a:moveTo>
                  <a:pt x="3757771" y="17503"/>
                </a:moveTo>
                <a:lnTo>
                  <a:pt x="3763138" y="33116"/>
                </a:lnTo>
                <a:lnTo>
                  <a:pt x="0" y="1352945"/>
                </a:lnTo>
                <a:lnTo>
                  <a:pt x="37" y="1335474"/>
                </a:lnTo>
                <a:close/>
                <a:moveTo>
                  <a:pt x="4099068" y="17071"/>
                </a:moveTo>
                <a:lnTo>
                  <a:pt x="4104829" y="31877"/>
                </a:lnTo>
                <a:lnTo>
                  <a:pt x="342" y="1634233"/>
                </a:lnTo>
                <a:lnTo>
                  <a:pt x="379" y="1616762"/>
                </a:lnTo>
                <a:close/>
                <a:moveTo>
                  <a:pt x="4214516" y="14986"/>
                </a:moveTo>
                <a:lnTo>
                  <a:pt x="4220878" y="29586"/>
                </a:lnTo>
                <a:lnTo>
                  <a:pt x="250" y="1753116"/>
                </a:lnTo>
                <a:lnTo>
                  <a:pt x="287" y="1735644"/>
                </a:lnTo>
                <a:close/>
                <a:moveTo>
                  <a:pt x="4310504" y="14891"/>
                </a:moveTo>
                <a:cubicBezTo>
                  <a:pt x="4314501" y="12845"/>
                  <a:pt x="4319136" y="14609"/>
                  <a:pt x="4320582" y="18812"/>
                </a:cubicBezTo>
                <a:cubicBezTo>
                  <a:pt x="4320994" y="20013"/>
                  <a:pt x="4321407" y="21214"/>
                  <a:pt x="4321820" y="22416"/>
                </a:cubicBezTo>
                <a:cubicBezTo>
                  <a:pt x="4321445" y="25230"/>
                  <a:pt x="4319869" y="28458"/>
                  <a:pt x="4316866" y="29490"/>
                </a:cubicBezTo>
                <a:lnTo>
                  <a:pt x="3127787" y="537634"/>
                </a:lnTo>
                <a:lnTo>
                  <a:pt x="4383616" y="16616"/>
                </a:lnTo>
                <a:lnTo>
                  <a:pt x="4390185" y="31816"/>
                </a:lnTo>
                <a:lnTo>
                  <a:pt x="1728098" y="1136308"/>
                </a:lnTo>
                <a:lnTo>
                  <a:pt x="383" y="1874606"/>
                </a:lnTo>
                <a:lnTo>
                  <a:pt x="420" y="1857135"/>
                </a:lnTo>
                <a:lnTo>
                  <a:pt x="1428914" y="1246544"/>
                </a:lnTo>
                <a:lnTo>
                  <a:pt x="1427676" y="1242941"/>
                </a:lnTo>
                <a:lnTo>
                  <a:pt x="1718133" y="1122947"/>
                </a:lnTo>
                <a:close/>
                <a:moveTo>
                  <a:pt x="3670171" y="0"/>
                </a:moveTo>
                <a:lnTo>
                  <a:pt x="3675539" y="15613"/>
                </a:lnTo>
                <a:lnTo>
                  <a:pt x="430" y="1278993"/>
                </a:lnTo>
                <a:lnTo>
                  <a:pt x="468" y="1261522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1" name="任意多边形: 形状 140"/>
          <p:cNvSpPr/>
          <p:nvPr userDrawn="1">
            <p:custDataLst>
              <p:tags r:id="rId5"/>
            </p:custDataLst>
          </p:nvPr>
        </p:nvSpPr>
        <p:spPr>
          <a:xfrm>
            <a:off x="0" y="2797810"/>
            <a:ext cx="4501515" cy="4060190"/>
          </a:xfrm>
          <a:custGeom>
            <a:avLst/>
            <a:gdLst>
              <a:gd name="connsiteX0" fmla="*/ 0 w 4529708"/>
              <a:gd name="connsiteY0" fmla="*/ 4124611 h 4124610"/>
              <a:gd name="connsiteX1" fmla="*/ 4529709 w 4529708"/>
              <a:gd name="connsiteY1" fmla="*/ 4124611 h 4124610"/>
              <a:gd name="connsiteX2" fmla="*/ 4529709 w 4529708"/>
              <a:gd name="connsiteY2" fmla="*/ 0 h 4124610"/>
              <a:gd name="connsiteX3" fmla="*/ 23908 w 4529708"/>
              <a:gd name="connsiteY3" fmla="*/ 2035588 h 412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9" h="6394">
                <a:moveTo>
                  <a:pt x="7089" y="0"/>
                </a:moveTo>
                <a:lnTo>
                  <a:pt x="7089" y="6394"/>
                </a:lnTo>
                <a:lnTo>
                  <a:pt x="0" y="6394"/>
                </a:lnTo>
                <a:lnTo>
                  <a:pt x="0" y="3153"/>
                </a:lnTo>
                <a:lnTo>
                  <a:pt x="7089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0"/>
          </a:gradFill>
          <a:ln w="9525" cap="flat">
            <a:gradFill>
              <a:gsLst>
                <a:gs pos="92000">
                  <a:schemeClr val="accent1">
                    <a:lumMod val="60000"/>
                    <a:lumOff val="40000"/>
                    <a:alpha val="0"/>
                  </a:schemeClr>
                </a:gs>
                <a:gs pos="65000">
                  <a:srgbClr val="FFFFFF">
                    <a:alpha val="70000"/>
                  </a:srgbClr>
                </a:gs>
              </a:gsLst>
              <a:lin ang="10800000" scaled="1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2" name="图形 160"/>
          <p:cNvSpPr/>
          <p:nvPr userDrawn="1">
            <p:custDataLst>
              <p:tags r:id="rId6"/>
            </p:custDataLst>
          </p:nvPr>
        </p:nvSpPr>
        <p:spPr>
          <a:xfrm>
            <a:off x="982980" y="3384550"/>
            <a:ext cx="1535430" cy="580390"/>
          </a:xfrm>
          <a:custGeom>
            <a:avLst/>
            <a:gdLst>
              <a:gd name="connsiteX0" fmla="*/ 2122 w 2418"/>
              <a:gd name="connsiteY0" fmla="*/ 0 h 914"/>
              <a:gd name="connsiteX1" fmla="*/ 0 w 2418"/>
              <a:gd name="connsiteY1" fmla="*/ 779 h 914"/>
              <a:gd name="connsiteX2" fmla="*/ 246 w 2418"/>
              <a:gd name="connsiteY2" fmla="*/ 914 h 914"/>
              <a:gd name="connsiteX3" fmla="*/ 2418 w 2418"/>
              <a:gd name="connsiteY3" fmla="*/ 4 h 914"/>
              <a:gd name="connsiteX4" fmla="*/ 2122 w 2418"/>
              <a:gd name="connsiteY4" fmla="*/ 0 h 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8" h="914">
                <a:moveTo>
                  <a:pt x="2122" y="0"/>
                </a:moveTo>
                <a:lnTo>
                  <a:pt x="0" y="779"/>
                </a:lnTo>
                <a:lnTo>
                  <a:pt x="246" y="914"/>
                </a:lnTo>
                <a:lnTo>
                  <a:pt x="2418" y="4"/>
                </a:lnTo>
                <a:lnTo>
                  <a:pt x="2122" y="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lumMod val="50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81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2" name="图形 170"/>
          <p:cNvSpPr/>
          <p:nvPr userDrawn="1">
            <p:custDataLst>
              <p:tags r:id="rId7"/>
            </p:custDataLst>
          </p:nvPr>
        </p:nvSpPr>
        <p:spPr>
          <a:xfrm>
            <a:off x="871220" y="3895090"/>
            <a:ext cx="3623945" cy="2962910"/>
          </a:xfrm>
          <a:custGeom>
            <a:avLst/>
            <a:gdLst>
              <a:gd name="connsiteX0" fmla="*/ 0 w 3914108"/>
              <a:gd name="connsiteY0" fmla="*/ 1806512 h 3587876"/>
              <a:gd name="connsiteX1" fmla="*/ 3914108 w 3914108"/>
              <a:gd name="connsiteY1" fmla="*/ 0 h 3587876"/>
              <a:gd name="connsiteX2" fmla="*/ 3914108 w 3914108"/>
              <a:gd name="connsiteY2" fmla="*/ 1647635 h 3587876"/>
              <a:gd name="connsiteX3" fmla="*/ 50197 w 3914108"/>
              <a:gd name="connsiteY3" fmla="*/ 3587877 h 358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7" h="4666">
                <a:moveTo>
                  <a:pt x="5707" y="0"/>
                </a:moveTo>
                <a:lnTo>
                  <a:pt x="5707" y="2595"/>
                </a:lnTo>
                <a:lnTo>
                  <a:pt x="1582" y="4666"/>
                </a:lnTo>
                <a:lnTo>
                  <a:pt x="0" y="4666"/>
                </a:lnTo>
                <a:lnTo>
                  <a:pt x="0" y="2634"/>
                </a:lnTo>
                <a:lnTo>
                  <a:pt x="5707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椭圆 6"/>
          <p:cNvSpPr/>
          <p:nvPr userDrawn="1">
            <p:custDataLst>
              <p:tags r:id="rId8"/>
            </p:custDataLst>
          </p:nvPr>
        </p:nvSpPr>
        <p:spPr>
          <a:xfrm flipH="1">
            <a:off x="3970020" y="2360295"/>
            <a:ext cx="238760" cy="238760"/>
          </a:xfrm>
          <a:prstGeom prst="ellipse">
            <a:avLst/>
          </a:prstGeom>
          <a:gradFill>
            <a:gsLst>
              <a:gs pos="26000">
                <a:srgbClr val="FFFFFF">
                  <a:alpha val="0"/>
                </a:srgbClr>
              </a:gs>
              <a:gs pos="82000">
                <a:srgbClr val="FFFFFF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>
            <p:custDataLst>
              <p:tags r:id="rId9"/>
            </p:custDataLst>
          </p:nvPr>
        </p:nvSpPr>
        <p:spPr>
          <a:xfrm flipH="1">
            <a:off x="2260600" y="5673090"/>
            <a:ext cx="238760" cy="238760"/>
          </a:xfrm>
          <a:prstGeom prst="ellipse">
            <a:avLst/>
          </a:prstGeom>
          <a:gradFill>
            <a:gsLst>
              <a:gs pos="26000">
                <a:srgbClr val="FFFFFF">
                  <a:alpha val="0"/>
                </a:srgbClr>
              </a:gs>
              <a:gs pos="82000">
                <a:srgbClr val="FFFFFF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10"/>
            </p:custDataLst>
          </p:nvPr>
        </p:nvSpPr>
        <p:spPr>
          <a:xfrm flipH="1">
            <a:off x="1464945" y="2798445"/>
            <a:ext cx="124460" cy="124460"/>
          </a:xfrm>
          <a:prstGeom prst="ellipse">
            <a:avLst/>
          </a:prstGeom>
          <a:gradFill>
            <a:gsLst>
              <a:gs pos="26000">
                <a:srgbClr val="FFFFFF">
                  <a:alpha val="0"/>
                </a:srgbClr>
              </a:gs>
              <a:gs pos="82000">
                <a:srgbClr val="FFFFFF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65"/>
          <p:cNvSpPr/>
          <p:nvPr userDrawn="1">
            <p:custDataLst>
              <p:tags r:id="rId11"/>
            </p:custDataLst>
          </p:nvPr>
        </p:nvSpPr>
        <p:spPr>
          <a:xfrm rot="16200000">
            <a:off x="113030" y="4792663"/>
            <a:ext cx="1954213" cy="2176463"/>
          </a:xfrm>
          <a:custGeom>
            <a:avLst/>
            <a:gdLst>
              <a:gd name="connsiteX0" fmla="*/ 1495425 w 1495425"/>
              <a:gd name="connsiteY0" fmla="*/ 2795207 h 2795206"/>
              <a:gd name="connsiteX1" fmla="*/ 1067943 w 1495425"/>
              <a:gd name="connsiteY1" fmla="*/ 817721 h 2795206"/>
              <a:gd name="connsiteX2" fmla="*/ 56864 w 1495425"/>
              <a:gd name="connsiteY2" fmla="*/ 0 h 2795206"/>
              <a:gd name="connsiteX3" fmla="*/ 0 w 1495425"/>
              <a:gd name="connsiteY3" fmla="*/ 1642777 h 2795206"/>
              <a:gd name="connsiteX4" fmla="*/ 1495425 w 1495425"/>
              <a:gd name="connsiteY4" fmla="*/ 2795207 h 279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8" h="3428">
                <a:moveTo>
                  <a:pt x="0" y="0"/>
                </a:moveTo>
                <a:lnTo>
                  <a:pt x="1059" y="0"/>
                </a:lnTo>
                <a:lnTo>
                  <a:pt x="1043" y="46"/>
                </a:lnTo>
                <a:cubicBezTo>
                  <a:pt x="305" y="2245"/>
                  <a:pt x="3078" y="3428"/>
                  <a:pt x="3078" y="3428"/>
                </a:cubicBezTo>
                <a:cubicBezTo>
                  <a:pt x="2237" y="3246"/>
                  <a:pt x="857" y="2088"/>
                  <a:pt x="5" y="1312"/>
                </a:cubicBezTo>
                <a:lnTo>
                  <a:pt x="0" y="130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  <a:alpha val="9000"/>
                </a:schemeClr>
              </a:gs>
              <a:gs pos="43000">
                <a:srgbClr val="FFFFFF">
                  <a:alpha val="70000"/>
                </a:srgbClr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2"/>
            </p:custDataLst>
          </p:nvPr>
        </p:nvSpPr>
        <p:spPr>
          <a:xfrm>
            <a:off x="4867275" y="1656080"/>
            <a:ext cx="6485890" cy="1800225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4867275" y="3599815"/>
            <a:ext cx="6485890" cy="756285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8473167" y="4425130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pic>
        <p:nvPicPr>
          <p:cNvPr id="54" name="图片 6" descr="D:/360MoveData/Users/Administrator/Desktop/差集 1 (1).svg差集 1 (1)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182" r="182"/>
          <a:stretch>
            <a:fillRect/>
          </a:stretch>
        </p:blipFill>
        <p:spPr>
          <a:xfrm>
            <a:off x="2261870" y="2665095"/>
            <a:ext cx="256540" cy="723900"/>
          </a:xfrm>
          <a:prstGeom prst="rect">
            <a:avLst/>
          </a:prstGeom>
          <a:gradFill rotWithShape="0">
            <a:gsLst>
              <a:gs pos="0">
                <a:schemeClr val="accent1">
                  <a:alpha val="65000"/>
                </a:schemeClr>
              </a:gs>
              <a:gs pos="74000">
                <a:schemeClr val="accent1">
                  <a:lumMod val="50000"/>
                </a:schemeClr>
              </a:gs>
            </a:gsLst>
            <a:lin ang="2700000" scaled="0"/>
          </a:gradFill>
        </p:spPr>
      </p:pic>
      <p:sp>
        <p:nvSpPr>
          <p:cNvPr id="168" name="任意多边形: 形状 167"/>
          <p:cNvSpPr/>
          <p:nvPr userDrawn="1">
            <p:custDataLst>
              <p:tags r:id="rId21"/>
            </p:custDataLst>
          </p:nvPr>
        </p:nvSpPr>
        <p:spPr>
          <a:xfrm>
            <a:off x="4208780" y="4992370"/>
            <a:ext cx="1122045" cy="1162050"/>
          </a:xfrm>
          <a:custGeom>
            <a:avLst/>
            <a:gdLst>
              <a:gd name="connsiteX0" fmla="*/ 390239 w 886491"/>
              <a:gd name="connsiteY0" fmla="*/ 161735 h 917680"/>
              <a:gd name="connsiteX1" fmla="*/ 886492 w 886491"/>
              <a:gd name="connsiteY1" fmla="*/ 0 h 917680"/>
              <a:gd name="connsiteX2" fmla="*/ 446056 w 886491"/>
              <a:gd name="connsiteY2" fmla="*/ 889349 h 917680"/>
              <a:gd name="connsiteX3" fmla="*/ 0 w 886491"/>
              <a:gd name="connsiteY3" fmla="*/ 864299 h 917680"/>
              <a:gd name="connsiteX4" fmla="*/ 390239 w 886491"/>
              <a:gd name="connsiteY4" fmla="*/ 161735 h 91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491" h="917680">
                <a:moveTo>
                  <a:pt x="390239" y="161735"/>
                </a:moveTo>
                <a:cubicBezTo>
                  <a:pt x="390239" y="161735"/>
                  <a:pt x="454342" y="323469"/>
                  <a:pt x="886492" y="0"/>
                </a:cubicBezTo>
                <a:cubicBezTo>
                  <a:pt x="886492" y="0"/>
                  <a:pt x="705326" y="685800"/>
                  <a:pt x="446056" y="889349"/>
                </a:cubicBezTo>
                <a:cubicBezTo>
                  <a:pt x="446056" y="889349"/>
                  <a:pt x="108775" y="967454"/>
                  <a:pt x="0" y="864299"/>
                </a:cubicBezTo>
                <a:cubicBezTo>
                  <a:pt x="-95" y="864203"/>
                  <a:pt x="309372" y="735997"/>
                  <a:pt x="390239" y="161735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  <a:alpha val="41000"/>
                </a:schemeClr>
              </a:gs>
              <a:gs pos="56000">
                <a:srgbClr val="FFFFFF">
                  <a:alpha val="88000"/>
                </a:srgbClr>
              </a:gs>
            </a:gsLst>
            <a:lin ang="108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9" name="任意多边形: 形状 168"/>
          <p:cNvSpPr/>
          <p:nvPr userDrawn="1">
            <p:custDataLst>
              <p:tags r:id="rId22"/>
            </p:custDataLst>
          </p:nvPr>
        </p:nvSpPr>
        <p:spPr>
          <a:xfrm flipH="1">
            <a:off x="1368094" y="2227825"/>
            <a:ext cx="296573" cy="351300"/>
          </a:xfrm>
          <a:custGeom>
            <a:avLst/>
            <a:gdLst>
              <a:gd name="connsiteX0" fmla="*/ 16764 w 296573"/>
              <a:gd name="connsiteY0" fmla="*/ 172879 h 351300"/>
              <a:gd name="connsiteX1" fmla="*/ 0 w 296573"/>
              <a:gd name="connsiteY1" fmla="*/ 351282 h 351300"/>
              <a:gd name="connsiteX2" fmla="*/ 284322 w 296573"/>
              <a:gd name="connsiteY2" fmla="*/ 172879 h 351300"/>
              <a:gd name="connsiteX3" fmla="*/ 262033 w 296573"/>
              <a:gd name="connsiteY3" fmla="*/ 0 h 351300"/>
              <a:gd name="connsiteX4" fmla="*/ 16764 w 296573"/>
              <a:gd name="connsiteY4" fmla="*/ 172879 h 3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73" h="351300">
                <a:moveTo>
                  <a:pt x="16764" y="172879"/>
                </a:moveTo>
                <a:cubicBezTo>
                  <a:pt x="16764" y="172879"/>
                  <a:pt x="75343" y="256508"/>
                  <a:pt x="0" y="351282"/>
                </a:cubicBezTo>
                <a:cubicBezTo>
                  <a:pt x="0" y="351282"/>
                  <a:pt x="118491" y="356902"/>
                  <a:pt x="284322" y="172879"/>
                </a:cubicBezTo>
                <a:cubicBezTo>
                  <a:pt x="284322" y="172879"/>
                  <a:pt x="323374" y="86487"/>
                  <a:pt x="262033" y="0"/>
                </a:cubicBezTo>
                <a:cubicBezTo>
                  <a:pt x="262128" y="95"/>
                  <a:pt x="161735" y="136684"/>
                  <a:pt x="16764" y="172879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10000"/>
                </a:schemeClr>
              </a:gs>
              <a:gs pos="100000">
                <a:schemeClr val="accent1"/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任意多边形: 形状 166"/>
          <p:cNvSpPr/>
          <p:nvPr userDrawn="1">
            <p:custDataLst>
              <p:tags r:id="rId23"/>
            </p:custDataLst>
          </p:nvPr>
        </p:nvSpPr>
        <p:spPr>
          <a:xfrm rot="8760000">
            <a:off x="2526665" y="1232535"/>
            <a:ext cx="447675" cy="234315"/>
          </a:xfrm>
          <a:custGeom>
            <a:avLst/>
            <a:gdLst>
              <a:gd name="connsiteX0" fmla="*/ 0 w 998029"/>
              <a:gd name="connsiteY0" fmla="*/ 0 h 522258"/>
              <a:gd name="connsiteX1" fmla="*/ 521303 w 998029"/>
              <a:gd name="connsiteY1" fmla="*/ 30671 h 522258"/>
              <a:gd name="connsiteX2" fmla="*/ 998030 w 998029"/>
              <a:gd name="connsiteY2" fmla="*/ 501777 h 522258"/>
              <a:gd name="connsiteX3" fmla="*/ 0 w 998029"/>
              <a:gd name="connsiteY3" fmla="*/ 0 h 52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029" h="522258">
                <a:moveTo>
                  <a:pt x="0" y="0"/>
                </a:moveTo>
                <a:lnTo>
                  <a:pt x="521303" y="30671"/>
                </a:lnTo>
                <a:cubicBezTo>
                  <a:pt x="521303" y="30671"/>
                  <a:pt x="376333" y="588264"/>
                  <a:pt x="998030" y="501777"/>
                </a:cubicBezTo>
                <a:cubicBezTo>
                  <a:pt x="998030" y="501777"/>
                  <a:pt x="161639" y="677418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10000"/>
                </a:schemeClr>
              </a:gs>
              <a:gs pos="100000">
                <a:schemeClr val="accent1">
                  <a:alpha val="54000"/>
                </a:schemeClr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>
            <p:custDataLst>
              <p:tags r:id="rId2"/>
            </p:custDataLst>
          </p:nvPr>
        </p:nvSpPr>
        <p:spPr>
          <a:xfrm>
            <a:off x="318" y="0"/>
            <a:ext cx="12191365" cy="6858000"/>
          </a:xfrm>
          <a:prstGeom prst="rect">
            <a:avLst/>
          </a:prstGeom>
          <a:gradFill>
            <a:gsLst>
              <a:gs pos="11000">
                <a:schemeClr val="accent1">
                  <a:lumMod val="75000"/>
                  <a:alpha val="65000"/>
                </a:schemeClr>
              </a:gs>
              <a:gs pos="48000">
                <a:schemeClr val="accent2">
                  <a:lumMod val="40000"/>
                  <a:lumOff val="60000"/>
                  <a:alpha val="35000"/>
                </a:schemeClr>
              </a:gs>
              <a:gs pos="82000">
                <a:srgbClr val="FFFFFF">
                  <a:alpha val="12000"/>
                </a:srgb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任意多边形: 形状 139"/>
          <p:cNvSpPr/>
          <p:nvPr userDrawn="1">
            <p:custDataLst>
              <p:tags r:id="rId3"/>
            </p:custDataLst>
          </p:nvPr>
        </p:nvSpPr>
        <p:spPr>
          <a:xfrm flipH="1">
            <a:off x="7686040" y="2757805"/>
            <a:ext cx="4505960" cy="2075815"/>
          </a:xfrm>
          <a:custGeom>
            <a:avLst/>
            <a:gdLst>
              <a:gd name="connsiteX0" fmla="*/ 0 w 4505801"/>
              <a:gd name="connsiteY0" fmla="*/ 1245203 h 2075973"/>
              <a:gd name="connsiteX1" fmla="*/ 3666173 w 4505801"/>
              <a:gd name="connsiteY1" fmla="*/ 0 h 2075973"/>
              <a:gd name="connsiteX2" fmla="*/ 3666173 w 4505801"/>
              <a:gd name="connsiteY2" fmla="*/ 34385 h 2075973"/>
              <a:gd name="connsiteX3" fmla="*/ 3752183 w 4505801"/>
              <a:gd name="connsiteY3" fmla="*/ 1905 h 2075973"/>
              <a:gd name="connsiteX4" fmla="*/ 3752183 w 4505801"/>
              <a:gd name="connsiteY4" fmla="*/ 39053 h 2075973"/>
              <a:gd name="connsiteX5" fmla="*/ 3866007 w 4505801"/>
              <a:gd name="connsiteY5" fmla="*/ 3715 h 2075973"/>
              <a:gd name="connsiteX6" fmla="*/ 3866007 w 4505801"/>
              <a:gd name="connsiteY6" fmla="*/ 52007 h 2075973"/>
              <a:gd name="connsiteX7" fmla="*/ 3970592 w 4505801"/>
              <a:gd name="connsiteY7" fmla="*/ 10668 h 2075973"/>
              <a:gd name="connsiteX8" fmla="*/ 3970592 w 4505801"/>
              <a:gd name="connsiteY8" fmla="*/ 54388 h 2075973"/>
              <a:gd name="connsiteX9" fmla="*/ 4085273 w 4505801"/>
              <a:gd name="connsiteY9" fmla="*/ 4191 h 2075973"/>
              <a:gd name="connsiteX10" fmla="*/ 4085273 w 4505801"/>
              <a:gd name="connsiteY10" fmla="*/ 50673 h 2075973"/>
              <a:gd name="connsiteX11" fmla="*/ 4198716 w 4505801"/>
              <a:gd name="connsiteY11" fmla="*/ 9335 h 2075973"/>
              <a:gd name="connsiteX12" fmla="*/ 4198716 w 4505801"/>
              <a:gd name="connsiteY12" fmla="*/ 48292 h 2075973"/>
              <a:gd name="connsiteX13" fmla="*/ 4278154 w 4505801"/>
              <a:gd name="connsiteY13" fmla="*/ 13907 h 2075973"/>
              <a:gd name="connsiteX14" fmla="*/ 4278154 w 4505801"/>
              <a:gd name="connsiteY14" fmla="*/ 50197 h 2075973"/>
              <a:gd name="connsiteX15" fmla="*/ 4363593 w 4505801"/>
              <a:gd name="connsiteY15" fmla="*/ 16288 h 2075973"/>
              <a:gd name="connsiteX16" fmla="*/ 4363593 w 4505801"/>
              <a:gd name="connsiteY16" fmla="*/ 50197 h 2075973"/>
              <a:gd name="connsiteX17" fmla="*/ 4427316 w 4505801"/>
              <a:gd name="connsiteY17" fmla="*/ 20955 h 2075973"/>
              <a:gd name="connsiteX18" fmla="*/ 4427316 w 4505801"/>
              <a:gd name="connsiteY18" fmla="*/ 63151 h 2075973"/>
              <a:gd name="connsiteX19" fmla="*/ 4505801 w 4505801"/>
              <a:gd name="connsiteY19" fmla="*/ 40386 h 2075973"/>
              <a:gd name="connsiteX20" fmla="*/ 0 w 4505801"/>
              <a:gd name="connsiteY20" fmla="*/ 2075974 h 207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05801" h="2075973">
                <a:moveTo>
                  <a:pt x="0" y="1245203"/>
                </a:moveTo>
                <a:lnTo>
                  <a:pt x="3666173" y="0"/>
                </a:lnTo>
                <a:lnTo>
                  <a:pt x="3666173" y="34385"/>
                </a:lnTo>
                <a:lnTo>
                  <a:pt x="3752183" y="1905"/>
                </a:lnTo>
                <a:lnTo>
                  <a:pt x="3752183" y="39053"/>
                </a:lnTo>
                <a:lnTo>
                  <a:pt x="3866007" y="3715"/>
                </a:lnTo>
                <a:lnTo>
                  <a:pt x="3866007" y="52007"/>
                </a:lnTo>
                <a:lnTo>
                  <a:pt x="3970592" y="10668"/>
                </a:lnTo>
                <a:lnTo>
                  <a:pt x="3970592" y="54388"/>
                </a:lnTo>
                <a:lnTo>
                  <a:pt x="4085273" y="4191"/>
                </a:lnTo>
                <a:lnTo>
                  <a:pt x="4085273" y="50673"/>
                </a:lnTo>
                <a:lnTo>
                  <a:pt x="4198716" y="9335"/>
                </a:lnTo>
                <a:lnTo>
                  <a:pt x="4198716" y="48292"/>
                </a:lnTo>
                <a:lnTo>
                  <a:pt x="4278154" y="13907"/>
                </a:lnTo>
                <a:lnTo>
                  <a:pt x="4278154" y="50197"/>
                </a:lnTo>
                <a:lnTo>
                  <a:pt x="4363593" y="16288"/>
                </a:lnTo>
                <a:lnTo>
                  <a:pt x="4363593" y="50197"/>
                </a:lnTo>
                <a:lnTo>
                  <a:pt x="4427316" y="20955"/>
                </a:lnTo>
                <a:lnTo>
                  <a:pt x="4427316" y="63151"/>
                </a:lnTo>
                <a:lnTo>
                  <a:pt x="4505801" y="40386"/>
                </a:lnTo>
                <a:lnTo>
                  <a:pt x="0" y="20759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1" name="任意多边形: 形状 140"/>
          <p:cNvSpPr/>
          <p:nvPr userDrawn="1">
            <p:custDataLst>
              <p:tags r:id="rId4"/>
            </p:custDataLst>
          </p:nvPr>
        </p:nvSpPr>
        <p:spPr>
          <a:xfrm flipH="1">
            <a:off x="7690484" y="2797809"/>
            <a:ext cx="4501516" cy="4060191"/>
          </a:xfrm>
          <a:custGeom>
            <a:avLst/>
            <a:gdLst>
              <a:gd name="connsiteX0" fmla="*/ 0 w 4529708"/>
              <a:gd name="connsiteY0" fmla="*/ 4124611 h 4124610"/>
              <a:gd name="connsiteX1" fmla="*/ 4529709 w 4529708"/>
              <a:gd name="connsiteY1" fmla="*/ 4124611 h 4124610"/>
              <a:gd name="connsiteX2" fmla="*/ 4529709 w 4529708"/>
              <a:gd name="connsiteY2" fmla="*/ 0 h 4124610"/>
              <a:gd name="connsiteX3" fmla="*/ 23908 w 4529708"/>
              <a:gd name="connsiteY3" fmla="*/ 2035588 h 412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9" h="6394">
                <a:moveTo>
                  <a:pt x="7089" y="0"/>
                </a:moveTo>
                <a:lnTo>
                  <a:pt x="7089" y="6394"/>
                </a:lnTo>
                <a:lnTo>
                  <a:pt x="0" y="6394"/>
                </a:lnTo>
                <a:lnTo>
                  <a:pt x="0" y="3153"/>
                </a:lnTo>
                <a:lnTo>
                  <a:pt x="7089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0"/>
          </a:gradFill>
          <a:ln w="9525" cap="flat">
            <a:gradFill>
              <a:gsLst>
                <a:gs pos="92000">
                  <a:schemeClr val="accent1">
                    <a:lumMod val="60000"/>
                    <a:lumOff val="40000"/>
                    <a:alpha val="0"/>
                  </a:schemeClr>
                </a:gs>
                <a:gs pos="65000">
                  <a:srgbClr val="FFFFFF">
                    <a:alpha val="70000"/>
                  </a:srgbClr>
                </a:gs>
              </a:gsLst>
              <a:lin ang="10800000" scaled="1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5"/>
            </p:custDataLst>
          </p:nvPr>
        </p:nvSpPr>
        <p:spPr>
          <a:xfrm flipH="1">
            <a:off x="7797181" y="2780816"/>
            <a:ext cx="4390185" cy="1874606"/>
          </a:xfrm>
          <a:custGeom>
            <a:avLst/>
            <a:gdLst>
              <a:gd name="connsiteX0" fmla="*/ 3845311 w 4390185"/>
              <a:gd name="connsiteY0" fmla="*/ 30107 h 1874606"/>
              <a:gd name="connsiteX1" fmla="*/ 3850799 w 4390185"/>
              <a:gd name="connsiteY1" fmla="*/ 46629 h 1874606"/>
              <a:gd name="connsiteX2" fmla="*/ 2858 w 4390185"/>
              <a:gd name="connsiteY2" fmla="*/ 1443257 h 1874606"/>
              <a:gd name="connsiteX3" fmla="*/ 2896 w 4390185"/>
              <a:gd name="connsiteY3" fmla="*/ 1424770 h 1874606"/>
              <a:gd name="connsiteX4" fmla="*/ 3981424 w 4390185"/>
              <a:gd name="connsiteY4" fmla="*/ 20582 h 1874606"/>
              <a:gd name="connsiteX5" fmla="*/ 3987392 w 4390185"/>
              <a:gd name="connsiteY5" fmla="*/ 35988 h 1874606"/>
              <a:gd name="connsiteX6" fmla="*/ 303 w 4390185"/>
              <a:gd name="connsiteY6" fmla="*/ 1544269 h 1874606"/>
              <a:gd name="connsiteX7" fmla="*/ 340 w 4390185"/>
              <a:gd name="connsiteY7" fmla="*/ 1526798 h 1874606"/>
              <a:gd name="connsiteX8" fmla="*/ 3757771 w 4390185"/>
              <a:gd name="connsiteY8" fmla="*/ 17503 h 1874606"/>
              <a:gd name="connsiteX9" fmla="*/ 3763138 w 4390185"/>
              <a:gd name="connsiteY9" fmla="*/ 33116 h 1874606"/>
              <a:gd name="connsiteX10" fmla="*/ 0 w 4390185"/>
              <a:gd name="connsiteY10" fmla="*/ 1352945 h 1874606"/>
              <a:gd name="connsiteX11" fmla="*/ 37 w 4390185"/>
              <a:gd name="connsiteY11" fmla="*/ 1335474 h 1874606"/>
              <a:gd name="connsiteX12" fmla="*/ 4099068 w 4390185"/>
              <a:gd name="connsiteY12" fmla="*/ 17071 h 1874606"/>
              <a:gd name="connsiteX13" fmla="*/ 4104829 w 4390185"/>
              <a:gd name="connsiteY13" fmla="*/ 31877 h 1874606"/>
              <a:gd name="connsiteX14" fmla="*/ 342 w 4390185"/>
              <a:gd name="connsiteY14" fmla="*/ 1634233 h 1874606"/>
              <a:gd name="connsiteX15" fmla="*/ 379 w 4390185"/>
              <a:gd name="connsiteY15" fmla="*/ 1616762 h 1874606"/>
              <a:gd name="connsiteX16" fmla="*/ 4214516 w 4390185"/>
              <a:gd name="connsiteY16" fmla="*/ 14986 h 1874606"/>
              <a:gd name="connsiteX17" fmla="*/ 4220878 w 4390185"/>
              <a:gd name="connsiteY17" fmla="*/ 29586 h 1874606"/>
              <a:gd name="connsiteX18" fmla="*/ 250 w 4390185"/>
              <a:gd name="connsiteY18" fmla="*/ 1753116 h 1874606"/>
              <a:gd name="connsiteX19" fmla="*/ 287 w 4390185"/>
              <a:gd name="connsiteY19" fmla="*/ 1735644 h 1874606"/>
              <a:gd name="connsiteX20" fmla="*/ 4310504 w 4390185"/>
              <a:gd name="connsiteY20" fmla="*/ 14891 h 1874606"/>
              <a:gd name="connsiteX21" fmla="*/ 4320582 w 4390185"/>
              <a:gd name="connsiteY21" fmla="*/ 18812 h 1874606"/>
              <a:gd name="connsiteX22" fmla="*/ 4321820 w 4390185"/>
              <a:gd name="connsiteY22" fmla="*/ 22416 h 1874606"/>
              <a:gd name="connsiteX23" fmla="*/ 4316866 w 4390185"/>
              <a:gd name="connsiteY23" fmla="*/ 29490 h 1874606"/>
              <a:gd name="connsiteX24" fmla="*/ 3127787 w 4390185"/>
              <a:gd name="connsiteY24" fmla="*/ 537634 h 1874606"/>
              <a:gd name="connsiteX25" fmla="*/ 4383616 w 4390185"/>
              <a:gd name="connsiteY25" fmla="*/ 16616 h 1874606"/>
              <a:gd name="connsiteX26" fmla="*/ 4390185 w 4390185"/>
              <a:gd name="connsiteY26" fmla="*/ 31816 h 1874606"/>
              <a:gd name="connsiteX27" fmla="*/ 1728098 w 4390185"/>
              <a:gd name="connsiteY27" fmla="*/ 1136308 h 1874606"/>
              <a:gd name="connsiteX28" fmla="*/ 383 w 4390185"/>
              <a:gd name="connsiteY28" fmla="*/ 1874606 h 1874606"/>
              <a:gd name="connsiteX29" fmla="*/ 420 w 4390185"/>
              <a:gd name="connsiteY29" fmla="*/ 1857135 h 1874606"/>
              <a:gd name="connsiteX30" fmla="*/ 1428914 w 4390185"/>
              <a:gd name="connsiteY30" fmla="*/ 1246544 h 1874606"/>
              <a:gd name="connsiteX31" fmla="*/ 1427676 w 4390185"/>
              <a:gd name="connsiteY31" fmla="*/ 1242941 h 1874606"/>
              <a:gd name="connsiteX32" fmla="*/ 1718133 w 4390185"/>
              <a:gd name="connsiteY32" fmla="*/ 1122947 h 1874606"/>
              <a:gd name="connsiteX33" fmla="*/ 3670171 w 4390185"/>
              <a:gd name="connsiteY33" fmla="*/ 0 h 1874606"/>
              <a:gd name="connsiteX34" fmla="*/ 3675539 w 4390185"/>
              <a:gd name="connsiteY34" fmla="*/ 15613 h 1874606"/>
              <a:gd name="connsiteX35" fmla="*/ 430 w 4390185"/>
              <a:gd name="connsiteY35" fmla="*/ 1278993 h 1874606"/>
              <a:gd name="connsiteX36" fmla="*/ 468 w 4390185"/>
              <a:gd name="connsiteY36" fmla="*/ 1261522 h 187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90185" h="1874606">
                <a:moveTo>
                  <a:pt x="3845311" y="30107"/>
                </a:moveTo>
                <a:lnTo>
                  <a:pt x="3850799" y="46629"/>
                </a:lnTo>
                <a:lnTo>
                  <a:pt x="2858" y="1443257"/>
                </a:lnTo>
                <a:lnTo>
                  <a:pt x="2896" y="1424770"/>
                </a:lnTo>
                <a:close/>
                <a:moveTo>
                  <a:pt x="3981424" y="20582"/>
                </a:moveTo>
                <a:lnTo>
                  <a:pt x="3987392" y="35988"/>
                </a:lnTo>
                <a:lnTo>
                  <a:pt x="303" y="1544269"/>
                </a:lnTo>
                <a:lnTo>
                  <a:pt x="340" y="1526798"/>
                </a:lnTo>
                <a:close/>
                <a:moveTo>
                  <a:pt x="3757771" y="17503"/>
                </a:moveTo>
                <a:lnTo>
                  <a:pt x="3763138" y="33116"/>
                </a:lnTo>
                <a:lnTo>
                  <a:pt x="0" y="1352945"/>
                </a:lnTo>
                <a:lnTo>
                  <a:pt x="37" y="1335474"/>
                </a:lnTo>
                <a:close/>
                <a:moveTo>
                  <a:pt x="4099068" y="17071"/>
                </a:moveTo>
                <a:lnTo>
                  <a:pt x="4104829" y="31877"/>
                </a:lnTo>
                <a:lnTo>
                  <a:pt x="342" y="1634233"/>
                </a:lnTo>
                <a:lnTo>
                  <a:pt x="379" y="1616762"/>
                </a:lnTo>
                <a:close/>
                <a:moveTo>
                  <a:pt x="4214516" y="14986"/>
                </a:moveTo>
                <a:lnTo>
                  <a:pt x="4220878" y="29586"/>
                </a:lnTo>
                <a:lnTo>
                  <a:pt x="250" y="1753116"/>
                </a:lnTo>
                <a:lnTo>
                  <a:pt x="287" y="1735644"/>
                </a:lnTo>
                <a:close/>
                <a:moveTo>
                  <a:pt x="4310504" y="14891"/>
                </a:moveTo>
                <a:cubicBezTo>
                  <a:pt x="4314501" y="12845"/>
                  <a:pt x="4319136" y="14609"/>
                  <a:pt x="4320582" y="18812"/>
                </a:cubicBezTo>
                <a:cubicBezTo>
                  <a:pt x="4320994" y="20013"/>
                  <a:pt x="4321407" y="21214"/>
                  <a:pt x="4321820" y="22416"/>
                </a:cubicBezTo>
                <a:cubicBezTo>
                  <a:pt x="4321445" y="25230"/>
                  <a:pt x="4319869" y="28458"/>
                  <a:pt x="4316866" y="29490"/>
                </a:cubicBezTo>
                <a:lnTo>
                  <a:pt x="3127787" y="537634"/>
                </a:lnTo>
                <a:lnTo>
                  <a:pt x="4383616" y="16616"/>
                </a:lnTo>
                <a:lnTo>
                  <a:pt x="4390185" y="31816"/>
                </a:lnTo>
                <a:lnTo>
                  <a:pt x="1728098" y="1136308"/>
                </a:lnTo>
                <a:lnTo>
                  <a:pt x="383" y="1874606"/>
                </a:lnTo>
                <a:lnTo>
                  <a:pt x="420" y="1857135"/>
                </a:lnTo>
                <a:lnTo>
                  <a:pt x="1428914" y="1246544"/>
                </a:lnTo>
                <a:lnTo>
                  <a:pt x="1427676" y="1242941"/>
                </a:lnTo>
                <a:lnTo>
                  <a:pt x="1718133" y="1122947"/>
                </a:lnTo>
                <a:close/>
                <a:moveTo>
                  <a:pt x="3670171" y="0"/>
                </a:moveTo>
                <a:lnTo>
                  <a:pt x="3675539" y="15613"/>
                </a:lnTo>
                <a:lnTo>
                  <a:pt x="430" y="1278993"/>
                </a:lnTo>
                <a:lnTo>
                  <a:pt x="468" y="1261522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2" name="图形 160"/>
          <p:cNvSpPr/>
          <p:nvPr userDrawn="1">
            <p:custDataLst>
              <p:tags r:id="rId6"/>
            </p:custDataLst>
          </p:nvPr>
        </p:nvSpPr>
        <p:spPr>
          <a:xfrm flipH="1">
            <a:off x="9679940" y="3355293"/>
            <a:ext cx="1535430" cy="608330"/>
          </a:xfrm>
          <a:custGeom>
            <a:avLst/>
            <a:gdLst>
              <a:gd name="connsiteX0" fmla="*/ 2352 w 2418"/>
              <a:gd name="connsiteY0" fmla="*/ 0 h 958"/>
              <a:gd name="connsiteX1" fmla="*/ 0 w 2418"/>
              <a:gd name="connsiteY1" fmla="*/ 823 h 958"/>
              <a:gd name="connsiteX2" fmla="*/ 246 w 2418"/>
              <a:gd name="connsiteY2" fmla="*/ 958 h 958"/>
              <a:gd name="connsiteX3" fmla="*/ 2418 w 2418"/>
              <a:gd name="connsiteY3" fmla="*/ 48 h 958"/>
              <a:gd name="connsiteX4" fmla="*/ 2352 w 2418"/>
              <a:gd name="connsiteY4" fmla="*/ 0 h 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8" h="958">
                <a:moveTo>
                  <a:pt x="2352" y="0"/>
                </a:moveTo>
                <a:lnTo>
                  <a:pt x="0" y="823"/>
                </a:lnTo>
                <a:lnTo>
                  <a:pt x="246" y="958"/>
                </a:lnTo>
                <a:lnTo>
                  <a:pt x="2418" y="48"/>
                </a:lnTo>
                <a:lnTo>
                  <a:pt x="2352" y="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lumMod val="50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3" name="图形 151"/>
          <p:cNvSpPr/>
          <p:nvPr userDrawn="1">
            <p:custDataLst>
              <p:tags r:id="rId7"/>
            </p:custDataLst>
          </p:nvPr>
        </p:nvSpPr>
        <p:spPr>
          <a:xfrm flipH="1">
            <a:off x="9458576" y="2599008"/>
            <a:ext cx="732289" cy="929735"/>
          </a:xfrm>
          <a:custGeom>
            <a:avLst/>
            <a:gdLst>
              <a:gd name="connsiteX0" fmla="*/ 728956 w 732289"/>
              <a:gd name="connsiteY0" fmla="*/ 212598 h 929735"/>
              <a:gd name="connsiteX1" fmla="*/ 700381 w 732289"/>
              <a:gd name="connsiteY1" fmla="*/ 186785 h 929735"/>
              <a:gd name="connsiteX2" fmla="*/ 714287 w 732289"/>
              <a:gd name="connsiteY2" fmla="*/ 154019 h 929735"/>
              <a:gd name="connsiteX3" fmla="*/ 670186 w 732289"/>
              <a:gd name="connsiteY3" fmla="*/ 87821 h 929735"/>
              <a:gd name="connsiteX4" fmla="*/ 643231 w 732289"/>
              <a:gd name="connsiteY4" fmla="*/ 125444 h 929735"/>
              <a:gd name="connsiteX5" fmla="*/ 588843 w 732289"/>
              <a:gd name="connsiteY5" fmla="*/ 126873 h 929735"/>
              <a:gd name="connsiteX6" fmla="*/ 469685 w 732289"/>
              <a:gd name="connsiteY6" fmla="*/ 68294 h 929735"/>
              <a:gd name="connsiteX7" fmla="*/ 452921 w 732289"/>
              <a:gd name="connsiteY7" fmla="*/ 52292 h 929735"/>
              <a:gd name="connsiteX8" fmla="*/ 365863 w 732289"/>
              <a:gd name="connsiteY8" fmla="*/ 43244 h 929735"/>
              <a:gd name="connsiteX9" fmla="*/ 346336 w 732289"/>
              <a:gd name="connsiteY9" fmla="*/ 10478 h 929735"/>
              <a:gd name="connsiteX10" fmla="*/ 321190 w 732289"/>
              <a:gd name="connsiteY10" fmla="*/ 0 h 929735"/>
              <a:gd name="connsiteX11" fmla="*/ 316999 w 732289"/>
              <a:gd name="connsiteY11" fmla="*/ 43910 h 929735"/>
              <a:gd name="connsiteX12" fmla="*/ 432728 w 732289"/>
              <a:gd name="connsiteY12" fmla="*/ 87154 h 929735"/>
              <a:gd name="connsiteX13" fmla="*/ 517691 w 732289"/>
              <a:gd name="connsiteY13" fmla="*/ 150114 h 929735"/>
              <a:gd name="connsiteX14" fmla="*/ 526835 w 732289"/>
              <a:gd name="connsiteY14" fmla="*/ 168212 h 929735"/>
              <a:gd name="connsiteX15" fmla="*/ 526835 w 732289"/>
              <a:gd name="connsiteY15" fmla="*/ 174308 h 929735"/>
              <a:gd name="connsiteX16" fmla="*/ 518929 w 732289"/>
              <a:gd name="connsiteY16" fmla="*/ 208407 h 929735"/>
              <a:gd name="connsiteX17" fmla="*/ 478734 w 732289"/>
              <a:gd name="connsiteY17" fmla="*/ 271177 h 929735"/>
              <a:gd name="connsiteX18" fmla="*/ 429204 w 732289"/>
              <a:gd name="connsiteY18" fmla="*/ 370808 h 929735"/>
              <a:gd name="connsiteX19" fmla="*/ 430156 w 732289"/>
              <a:gd name="connsiteY19" fmla="*/ 389668 h 929735"/>
              <a:gd name="connsiteX20" fmla="*/ 425394 w 732289"/>
              <a:gd name="connsiteY20" fmla="*/ 405860 h 929735"/>
              <a:gd name="connsiteX21" fmla="*/ 358052 w 732289"/>
              <a:gd name="connsiteY21" fmla="*/ 510826 h 929735"/>
              <a:gd name="connsiteX22" fmla="*/ 232608 w 732289"/>
              <a:gd name="connsiteY22" fmla="*/ 607028 h 929735"/>
              <a:gd name="connsiteX23" fmla="*/ 112688 w 732289"/>
              <a:gd name="connsiteY23" fmla="*/ 699707 h 929735"/>
              <a:gd name="connsiteX24" fmla="*/ 55538 w 732289"/>
              <a:gd name="connsiteY24" fmla="*/ 706660 h 929735"/>
              <a:gd name="connsiteX25" fmla="*/ 13342 w 732289"/>
              <a:gd name="connsiteY25" fmla="*/ 712280 h 929735"/>
              <a:gd name="connsiteX26" fmla="*/ 2008 w 732289"/>
              <a:gd name="connsiteY26" fmla="*/ 723900 h 929735"/>
              <a:gd name="connsiteX27" fmla="*/ 3436 w 732289"/>
              <a:gd name="connsiteY27" fmla="*/ 778478 h 929735"/>
              <a:gd name="connsiteX28" fmla="*/ 24391 w 732289"/>
              <a:gd name="connsiteY28" fmla="*/ 812673 h 929735"/>
              <a:gd name="connsiteX29" fmla="*/ 25820 w 732289"/>
              <a:gd name="connsiteY29" fmla="*/ 879538 h 929735"/>
              <a:gd name="connsiteX30" fmla="*/ 39060 w 732289"/>
              <a:gd name="connsiteY30" fmla="*/ 916496 h 929735"/>
              <a:gd name="connsiteX31" fmla="*/ 49537 w 732289"/>
              <a:gd name="connsiteY31" fmla="*/ 929735 h 929735"/>
              <a:gd name="connsiteX32" fmla="*/ 137358 w 732289"/>
              <a:gd name="connsiteY32" fmla="*/ 929735 h 929735"/>
              <a:gd name="connsiteX33" fmla="*/ 102496 w 732289"/>
              <a:gd name="connsiteY33" fmla="*/ 894874 h 929735"/>
              <a:gd name="connsiteX34" fmla="*/ 101830 w 732289"/>
              <a:gd name="connsiteY34" fmla="*/ 839819 h 929735"/>
              <a:gd name="connsiteX35" fmla="*/ 152026 w 732289"/>
              <a:gd name="connsiteY35" fmla="*/ 771525 h 929735"/>
              <a:gd name="connsiteX36" fmla="*/ 157646 w 732289"/>
              <a:gd name="connsiteY36" fmla="*/ 754094 h 929735"/>
              <a:gd name="connsiteX37" fmla="*/ 378626 w 732289"/>
              <a:gd name="connsiteY37" fmla="*/ 586169 h 929735"/>
              <a:gd name="connsiteX38" fmla="*/ 430918 w 732289"/>
              <a:gd name="connsiteY38" fmla="*/ 542258 h 929735"/>
              <a:gd name="connsiteX39" fmla="*/ 486640 w 732289"/>
              <a:gd name="connsiteY39" fmla="*/ 471869 h 929735"/>
              <a:gd name="connsiteX40" fmla="*/ 536170 w 732289"/>
              <a:gd name="connsiteY40" fmla="*/ 471202 h 929735"/>
              <a:gd name="connsiteX41" fmla="*/ 559887 w 732289"/>
              <a:gd name="connsiteY41" fmla="*/ 496253 h 929735"/>
              <a:gd name="connsiteX42" fmla="*/ 509690 w 732289"/>
              <a:gd name="connsiteY42" fmla="*/ 575024 h 929735"/>
              <a:gd name="connsiteX43" fmla="*/ 487402 w 732289"/>
              <a:gd name="connsiteY43" fmla="*/ 611219 h 929735"/>
              <a:gd name="connsiteX44" fmla="*/ 488068 w 732289"/>
              <a:gd name="connsiteY44" fmla="*/ 618173 h 929735"/>
              <a:gd name="connsiteX45" fmla="*/ 466447 w 732289"/>
              <a:gd name="connsiteY45" fmla="*/ 626555 h 929735"/>
              <a:gd name="connsiteX46" fmla="*/ 460827 w 732289"/>
              <a:gd name="connsiteY46" fmla="*/ 639794 h 929735"/>
              <a:gd name="connsiteX47" fmla="*/ 445492 w 732289"/>
              <a:gd name="connsiteY47" fmla="*/ 649510 h 929735"/>
              <a:gd name="connsiteX48" fmla="*/ 425299 w 732289"/>
              <a:gd name="connsiteY48" fmla="*/ 649510 h 929735"/>
              <a:gd name="connsiteX49" fmla="*/ 436443 w 732289"/>
              <a:gd name="connsiteY49" fmla="*/ 695515 h 929735"/>
              <a:gd name="connsiteX50" fmla="*/ 462256 w 732289"/>
              <a:gd name="connsiteY50" fmla="*/ 735902 h 929735"/>
              <a:gd name="connsiteX51" fmla="*/ 462256 w 732289"/>
              <a:gd name="connsiteY51" fmla="*/ 756857 h 929735"/>
              <a:gd name="connsiteX52" fmla="*/ 508928 w 732289"/>
              <a:gd name="connsiteY52" fmla="*/ 785432 h 929735"/>
              <a:gd name="connsiteX53" fmla="*/ 508261 w 732289"/>
              <a:gd name="connsiteY53" fmla="*/ 714375 h 929735"/>
              <a:gd name="connsiteX54" fmla="*/ 512452 w 732289"/>
              <a:gd name="connsiteY54" fmla="*/ 648843 h 929735"/>
              <a:gd name="connsiteX55" fmla="*/ 587700 w 732289"/>
              <a:gd name="connsiteY55" fmla="*/ 526923 h 929735"/>
              <a:gd name="connsiteX56" fmla="*/ 600273 w 732289"/>
              <a:gd name="connsiteY56" fmla="*/ 464915 h 929735"/>
              <a:gd name="connsiteX57" fmla="*/ 548743 w 732289"/>
              <a:gd name="connsiteY57" fmla="*/ 398050 h 929735"/>
              <a:gd name="connsiteX58" fmla="*/ 555696 w 732289"/>
              <a:gd name="connsiteY58" fmla="*/ 372999 h 929735"/>
              <a:gd name="connsiteX59" fmla="*/ 572460 w 732289"/>
              <a:gd name="connsiteY59" fmla="*/ 367379 h 929735"/>
              <a:gd name="connsiteX60" fmla="*/ 591319 w 732289"/>
              <a:gd name="connsiteY60" fmla="*/ 296990 h 929735"/>
              <a:gd name="connsiteX61" fmla="*/ 636658 w 732289"/>
              <a:gd name="connsiteY61" fmla="*/ 269081 h 929735"/>
              <a:gd name="connsiteX62" fmla="*/ 639706 w 732289"/>
              <a:gd name="connsiteY62" fmla="*/ 267938 h 929735"/>
              <a:gd name="connsiteX63" fmla="*/ 651232 w 732289"/>
              <a:gd name="connsiteY63" fmla="*/ 265748 h 929735"/>
              <a:gd name="connsiteX64" fmla="*/ 677140 w 732289"/>
              <a:gd name="connsiteY64" fmla="*/ 248222 h 929735"/>
              <a:gd name="connsiteX65" fmla="*/ 696666 w 732289"/>
              <a:gd name="connsiteY65" fmla="*/ 248222 h 929735"/>
              <a:gd name="connsiteX66" fmla="*/ 699428 w 732289"/>
              <a:gd name="connsiteY66" fmla="*/ 306038 h 929735"/>
              <a:gd name="connsiteX67" fmla="*/ 677140 w 732289"/>
              <a:gd name="connsiteY67" fmla="*/ 306038 h 929735"/>
              <a:gd name="connsiteX68" fmla="*/ 647041 w 732289"/>
              <a:gd name="connsiteY68" fmla="*/ 281178 h 929735"/>
              <a:gd name="connsiteX69" fmla="*/ 636754 w 732289"/>
              <a:gd name="connsiteY69" fmla="*/ 282131 h 929735"/>
              <a:gd name="connsiteX70" fmla="*/ 636754 w 732289"/>
              <a:gd name="connsiteY70" fmla="*/ 311658 h 929735"/>
              <a:gd name="connsiteX71" fmla="*/ 714859 w 732289"/>
              <a:gd name="connsiteY71" fmla="*/ 342995 h 929735"/>
              <a:gd name="connsiteX72" fmla="*/ 732289 w 732289"/>
              <a:gd name="connsiteY72" fmla="*/ 330422 h 929735"/>
              <a:gd name="connsiteX73" fmla="*/ 728956 w 732289"/>
              <a:gd name="connsiteY73" fmla="*/ 212598 h 92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732289" h="929735">
                <a:moveTo>
                  <a:pt x="728956" y="212598"/>
                </a:moveTo>
                <a:lnTo>
                  <a:pt x="700381" y="186785"/>
                </a:lnTo>
                <a:lnTo>
                  <a:pt x="714287" y="154019"/>
                </a:lnTo>
                <a:cubicBezTo>
                  <a:pt x="714287" y="154019"/>
                  <a:pt x="747339" y="83630"/>
                  <a:pt x="670186" y="87821"/>
                </a:cubicBezTo>
                <a:cubicBezTo>
                  <a:pt x="670186" y="87821"/>
                  <a:pt x="639706" y="91345"/>
                  <a:pt x="643231" y="125444"/>
                </a:cubicBezTo>
                <a:lnTo>
                  <a:pt x="588843" y="126873"/>
                </a:lnTo>
                <a:lnTo>
                  <a:pt x="469685" y="68294"/>
                </a:lnTo>
                <a:lnTo>
                  <a:pt x="452921" y="52292"/>
                </a:lnTo>
                <a:lnTo>
                  <a:pt x="365863" y="43244"/>
                </a:lnTo>
                <a:lnTo>
                  <a:pt x="346336" y="10478"/>
                </a:lnTo>
                <a:lnTo>
                  <a:pt x="321190" y="0"/>
                </a:lnTo>
                <a:lnTo>
                  <a:pt x="316999" y="43910"/>
                </a:lnTo>
                <a:cubicBezTo>
                  <a:pt x="316999" y="43910"/>
                  <a:pt x="402058" y="86392"/>
                  <a:pt x="432728" y="87154"/>
                </a:cubicBezTo>
                <a:lnTo>
                  <a:pt x="517691" y="150114"/>
                </a:lnTo>
                <a:cubicBezTo>
                  <a:pt x="523406" y="154400"/>
                  <a:pt x="526835" y="161068"/>
                  <a:pt x="526835" y="168212"/>
                </a:cubicBezTo>
                <a:lnTo>
                  <a:pt x="526835" y="174308"/>
                </a:lnTo>
                <a:cubicBezTo>
                  <a:pt x="526835" y="186119"/>
                  <a:pt x="524073" y="197739"/>
                  <a:pt x="518929" y="208407"/>
                </a:cubicBezTo>
                <a:cubicBezTo>
                  <a:pt x="508071" y="230505"/>
                  <a:pt x="488926" y="267272"/>
                  <a:pt x="478734" y="271177"/>
                </a:cubicBezTo>
                <a:cubicBezTo>
                  <a:pt x="478734" y="271177"/>
                  <a:pt x="399295" y="298323"/>
                  <a:pt x="429204" y="370808"/>
                </a:cubicBezTo>
                <a:lnTo>
                  <a:pt x="430156" y="389668"/>
                </a:lnTo>
                <a:cubicBezTo>
                  <a:pt x="430442" y="395478"/>
                  <a:pt x="428823" y="401193"/>
                  <a:pt x="425394" y="405860"/>
                </a:cubicBezTo>
                <a:cubicBezTo>
                  <a:pt x="409297" y="428435"/>
                  <a:pt x="361005" y="496919"/>
                  <a:pt x="358052" y="510826"/>
                </a:cubicBezTo>
                <a:cubicBezTo>
                  <a:pt x="358052" y="510826"/>
                  <a:pt x="275851" y="533114"/>
                  <a:pt x="232608" y="607028"/>
                </a:cubicBezTo>
                <a:lnTo>
                  <a:pt x="112688" y="699707"/>
                </a:lnTo>
                <a:cubicBezTo>
                  <a:pt x="112688" y="699707"/>
                  <a:pt x="67349" y="695515"/>
                  <a:pt x="55538" y="706660"/>
                </a:cubicBezTo>
                <a:lnTo>
                  <a:pt x="13342" y="712280"/>
                </a:lnTo>
                <a:cubicBezTo>
                  <a:pt x="7437" y="713137"/>
                  <a:pt x="2674" y="717899"/>
                  <a:pt x="2008" y="723900"/>
                </a:cubicBezTo>
                <a:cubicBezTo>
                  <a:pt x="198" y="738569"/>
                  <a:pt x="-1993" y="765238"/>
                  <a:pt x="3436" y="778478"/>
                </a:cubicBezTo>
                <a:lnTo>
                  <a:pt x="24391" y="812673"/>
                </a:lnTo>
                <a:lnTo>
                  <a:pt x="25820" y="879538"/>
                </a:lnTo>
                <a:lnTo>
                  <a:pt x="39060" y="916496"/>
                </a:lnTo>
                <a:lnTo>
                  <a:pt x="49537" y="929735"/>
                </a:lnTo>
                <a:lnTo>
                  <a:pt x="137358" y="929735"/>
                </a:lnTo>
                <a:cubicBezTo>
                  <a:pt x="137358" y="929735"/>
                  <a:pt x="129738" y="903923"/>
                  <a:pt x="102496" y="894874"/>
                </a:cubicBezTo>
                <a:lnTo>
                  <a:pt x="101830" y="839819"/>
                </a:lnTo>
                <a:cubicBezTo>
                  <a:pt x="101830" y="839819"/>
                  <a:pt x="149931" y="798671"/>
                  <a:pt x="152026" y="771525"/>
                </a:cubicBezTo>
                <a:lnTo>
                  <a:pt x="157646" y="754094"/>
                </a:lnTo>
                <a:lnTo>
                  <a:pt x="378626" y="586169"/>
                </a:lnTo>
                <a:cubicBezTo>
                  <a:pt x="378626" y="586169"/>
                  <a:pt x="421108" y="568738"/>
                  <a:pt x="430918" y="542258"/>
                </a:cubicBezTo>
                <a:lnTo>
                  <a:pt x="486640" y="471869"/>
                </a:lnTo>
                <a:cubicBezTo>
                  <a:pt x="486640" y="471869"/>
                  <a:pt x="524930" y="464249"/>
                  <a:pt x="536170" y="471202"/>
                </a:cubicBezTo>
                <a:lnTo>
                  <a:pt x="559887" y="496253"/>
                </a:lnTo>
                <a:cubicBezTo>
                  <a:pt x="559887" y="496253"/>
                  <a:pt x="529216" y="529685"/>
                  <a:pt x="509690" y="575024"/>
                </a:cubicBezTo>
                <a:lnTo>
                  <a:pt x="487402" y="611219"/>
                </a:lnTo>
                <a:lnTo>
                  <a:pt x="488068" y="618173"/>
                </a:lnTo>
                <a:cubicBezTo>
                  <a:pt x="488068" y="618173"/>
                  <a:pt x="474162" y="620268"/>
                  <a:pt x="466447" y="626555"/>
                </a:cubicBezTo>
                <a:lnTo>
                  <a:pt x="460827" y="639794"/>
                </a:lnTo>
                <a:lnTo>
                  <a:pt x="445492" y="649510"/>
                </a:lnTo>
                <a:lnTo>
                  <a:pt x="425299" y="649510"/>
                </a:lnTo>
                <a:cubicBezTo>
                  <a:pt x="425299" y="649510"/>
                  <a:pt x="423203" y="687800"/>
                  <a:pt x="436443" y="695515"/>
                </a:cubicBezTo>
                <a:cubicBezTo>
                  <a:pt x="436443" y="695515"/>
                  <a:pt x="456636" y="722662"/>
                  <a:pt x="462256" y="735902"/>
                </a:cubicBezTo>
                <a:lnTo>
                  <a:pt x="462256" y="756857"/>
                </a:lnTo>
                <a:cubicBezTo>
                  <a:pt x="462256" y="756857"/>
                  <a:pt x="491497" y="792385"/>
                  <a:pt x="508928" y="785432"/>
                </a:cubicBezTo>
                <a:cubicBezTo>
                  <a:pt x="508928" y="785432"/>
                  <a:pt x="517310" y="774287"/>
                  <a:pt x="508261" y="714375"/>
                </a:cubicBezTo>
                <a:lnTo>
                  <a:pt x="512452" y="648843"/>
                </a:lnTo>
                <a:lnTo>
                  <a:pt x="587700" y="526923"/>
                </a:lnTo>
                <a:cubicBezTo>
                  <a:pt x="587700" y="526923"/>
                  <a:pt x="634372" y="511588"/>
                  <a:pt x="600273" y="464915"/>
                </a:cubicBezTo>
                <a:cubicBezTo>
                  <a:pt x="600273" y="464915"/>
                  <a:pt x="575889" y="414052"/>
                  <a:pt x="548743" y="398050"/>
                </a:cubicBezTo>
                <a:lnTo>
                  <a:pt x="555696" y="372999"/>
                </a:lnTo>
                <a:cubicBezTo>
                  <a:pt x="555696" y="372999"/>
                  <a:pt x="570364" y="367379"/>
                  <a:pt x="572460" y="367379"/>
                </a:cubicBezTo>
                <a:cubicBezTo>
                  <a:pt x="574555" y="367379"/>
                  <a:pt x="591319" y="296990"/>
                  <a:pt x="591319" y="296990"/>
                </a:cubicBezTo>
                <a:lnTo>
                  <a:pt x="636658" y="269081"/>
                </a:lnTo>
                <a:lnTo>
                  <a:pt x="639706" y="267938"/>
                </a:lnTo>
                <a:lnTo>
                  <a:pt x="651232" y="265748"/>
                </a:lnTo>
                <a:lnTo>
                  <a:pt x="677140" y="248222"/>
                </a:lnTo>
                <a:lnTo>
                  <a:pt x="696666" y="248222"/>
                </a:lnTo>
                <a:lnTo>
                  <a:pt x="699428" y="306038"/>
                </a:lnTo>
                <a:lnTo>
                  <a:pt x="677140" y="306038"/>
                </a:lnTo>
                <a:lnTo>
                  <a:pt x="647041" y="281178"/>
                </a:lnTo>
                <a:lnTo>
                  <a:pt x="636754" y="282131"/>
                </a:lnTo>
                <a:lnTo>
                  <a:pt x="636754" y="311658"/>
                </a:lnTo>
                <a:lnTo>
                  <a:pt x="714859" y="342995"/>
                </a:lnTo>
                <a:lnTo>
                  <a:pt x="732289" y="330422"/>
                </a:lnTo>
                <a:lnTo>
                  <a:pt x="728956" y="212598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alpha val="65000"/>
                </a:schemeClr>
              </a:gs>
              <a:gs pos="74000">
                <a:schemeClr val="accent1">
                  <a:lumMod val="50000"/>
                </a:schemeClr>
              </a:gs>
            </a:gsLst>
            <a:lin ang="2700000" scaled="0"/>
          </a:gradFill>
          <a:ln w="9525" cap="flat">
            <a:gradFill>
              <a:gsLst>
                <a:gs pos="92000">
                  <a:schemeClr val="accent1">
                    <a:lumMod val="20000"/>
                    <a:lumOff val="80000"/>
                  </a:schemeClr>
                </a:gs>
                <a:gs pos="64000">
                  <a:srgbClr val="FFFFFF">
                    <a:alpha val="0"/>
                  </a:srgbClr>
                </a:gs>
              </a:gsLst>
              <a:lin ang="18900000" scaled="1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6" name="任意多边形: 形状 165"/>
          <p:cNvSpPr/>
          <p:nvPr userDrawn="1">
            <p:custDataLst>
              <p:tags r:id="rId8"/>
            </p:custDataLst>
          </p:nvPr>
        </p:nvSpPr>
        <p:spPr>
          <a:xfrm flipH="1">
            <a:off x="10833735" y="171030"/>
            <a:ext cx="1358265" cy="2880147"/>
          </a:xfrm>
          <a:custGeom>
            <a:avLst/>
            <a:gdLst>
              <a:gd name="connsiteX0" fmla="*/ 1495425 w 1495425"/>
              <a:gd name="connsiteY0" fmla="*/ 2795207 h 2795206"/>
              <a:gd name="connsiteX1" fmla="*/ 1067943 w 1495425"/>
              <a:gd name="connsiteY1" fmla="*/ 817721 h 2795206"/>
              <a:gd name="connsiteX2" fmla="*/ 56864 w 1495425"/>
              <a:gd name="connsiteY2" fmla="*/ 0 h 2795206"/>
              <a:gd name="connsiteX3" fmla="*/ 0 w 1495425"/>
              <a:gd name="connsiteY3" fmla="*/ 1642777 h 2795206"/>
              <a:gd name="connsiteX4" fmla="*/ 1495425 w 1495425"/>
              <a:gd name="connsiteY4" fmla="*/ 2795207 h 279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" h="4536">
                <a:moveTo>
                  <a:pt x="0" y="0"/>
                </a:moveTo>
                <a:lnTo>
                  <a:pt x="1404" y="1136"/>
                </a:lnTo>
                <a:cubicBezTo>
                  <a:pt x="-564" y="3334"/>
                  <a:pt x="2139" y="4536"/>
                  <a:pt x="2139" y="4536"/>
                </a:cubicBezTo>
                <a:cubicBezTo>
                  <a:pt x="1559" y="4405"/>
                  <a:pt x="598" y="3555"/>
                  <a:pt x="30" y="3012"/>
                </a:cubicBezTo>
                <a:lnTo>
                  <a:pt x="0" y="298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  <a:alpha val="41000"/>
                </a:schemeClr>
              </a:gs>
              <a:gs pos="56000">
                <a:srgbClr val="FFFFFF">
                  <a:alpha val="88000"/>
                </a:srgbClr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2" name="图形 170"/>
          <p:cNvSpPr/>
          <p:nvPr userDrawn="1">
            <p:custDataLst>
              <p:tags r:id="rId9"/>
            </p:custDataLst>
          </p:nvPr>
        </p:nvSpPr>
        <p:spPr>
          <a:xfrm flipH="1">
            <a:off x="8568071" y="3895027"/>
            <a:ext cx="3623929" cy="2962973"/>
          </a:xfrm>
          <a:custGeom>
            <a:avLst/>
            <a:gdLst>
              <a:gd name="connsiteX0" fmla="*/ 0 w 3914108"/>
              <a:gd name="connsiteY0" fmla="*/ 1806512 h 3587876"/>
              <a:gd name="connsiteX1" fmla="*/ 3914108 w 3914108"/>
              <a:gd name="connsiteY1" fmla="*/ 0 h 3587876"/>
              <a:gd name="connsiteX2" fmla="*/ 3914108 w 3914108"/>
              <a:gd name="connsiteY2" fmla="*/ 1647635 h 3587876"/>
              <a:gd name="connsiteX3" fmla="*/ 50197 w 3914108"/>
              <a:gd name="connsiteY3" fmla="*/ 3587877 h 358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7" h="4666">
                <a:moveTo>
                  <a:pt x="5707" y="0"/>
                </a:moveTo>
                <a:lnTo>
                  <a:pt x="5707" y="2595"/>
                </a:lnTo>
                <a:lnTo>
                  <a:pt x="1582" y="4666"/>
                </a:lnTo>
                <a:lnTo>
                  <a:pt x="0" y="4666"/>
                </a:lnTo>
                <a:lnTo>
                  <a:pt x="0" y="2634"/>
                </a:lnTo>
                <a:lnTo>
                  <a:pt x="5707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8" name="任意多边形: 形状 167"/>
          <p:cNvSpPr/>
          <p:nvPr userDrawn="1">
            <p:custDataLst>
              <p:tags r:id="rId10"/>
            </p:custDataLst>
          </p:nvPr>
        </p:nvSpPr>
        <p:spPr>
          <a:xfrm flipH="1">
            <a:off x="6948170" y="3528695"/>
            <a:ext cx="1122045" cy="1162050"/>
          </a:xfrm>
          <a:custGeom>
            <a:avLst/>
            <a:gdLst>
              <a:gd name="connsiteX0" fmla="*/ 390239 w 886491"/>
              <a:gd name="connsiteY0" fmla="*/ 161735 h 917680"/>
              <a:gd name="connsiteX1" fmla="*/ 886492 w 886491"/>
              <a:gd name="connsiteY1" fmla="*/ 0 h 917680"/>
              <a:gd name="connsiteX2" fmla="*/ 446056 w 886491"/>
              <a:gd name="connsiteY2" fmla="*/ 889349 h 917680"/>
              <a:gd name="connsiteX3" fmla="*/ 0 w 886491"/>
              <a:gd name="connsiteY3" fmla="*/ 864299 h 917680"/>
              <a:gd name="connsiteX4" fmla="*/ 390239 w 886491"/>
              <a:gd name="connsiteY4" fmla="*/ 161735 h 91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491" h="917680">
                <a:moveTo>
                  <a:pt x="390239" y="161735"/>
                </a:moveTo>
                <a:cubicBezTo>
                  <a:pt x="390239" y="161735"/>
                  <a:pt x="454342" y="323469"/>
                  <a:pt x="886492" y="0"/>
                </a:cubicBezTo>
                <a:cubicBezTo>
                  <a:pt x="886492" y="0"/>
                  <a:pt x="705326" y="685800"/>
                  <a:pt x="446056" y="889349"/>
                </a:cubicBezTo>
                <a:cubicBezTo>
                  <a:pt x="446056" y="889349"/>
                  <a:pt x="108775" y="967454"/>
                  <a:pt x="0" y="864299"/>
                </a:cubicBezTo>
                <a:cubicBezTo>
                  <a:pt x="-95" y="864203"/>
                  <a:pt x="309372" y="735997"/>
                  <a:pt x="390239" y="161735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  <a:alpha val="41000"/>
                </a:schemeClr>
              </a:gs>
              <a:gs pos="56000">
                <a:srgbClr val="FFFFFF">
                  <a:alpha val="88000"/>
                </a:srgbClr>
              </a:gs>
            </a:gsLst>
            <a:lin ang="108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7" name="任意多边形: 形状 166"/>
          <p:cNvSpPr/>
          <p:nvPr userDrawn="1">
            <p:custDataLst>
              <p:tags r:id="rId11"/>
            </p:custDataLst>
          </p:nvPr>
        </p:nvSpPr>
        <p:spPr>
          <a:xfrm>
            <a:off x="6445346" y="2041381"/>
            <a:ext cx="998029" cy="522258"/>
          </a:xfrm>
          <a:custGeom>
            <a:avLst/>
            <a:gdLst>
              <a:gd name="connsiteX0" fmla="*/ 0 w 998029"/>
              <a:gd name="connsiteY0" fmla="*/ 0 h 522258"/>
              <a:gd name="connsiteX1" fmla="*/ 521303 w 998029"/>
              <a:gd name="connsiteY1" fmla="*/ 30671 h 522258"/>
              <a:gd name="connsiteX2" fmla="*/ 998030 w 998029"/>
              <a:gd name="connsiteY2" fmla="*/ 501777 h 522258"/>
              <a:gd name="connsiteX3" fmla="*/ 0 w 998029"/>
              <a:gd name="connsiteY3" fmla="*/ 0 h 52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029" h="522258">
                <a:moveTo>
                  <a:pt x="0" y="0"/>
                </a:moveTo>
                <a:lnTo>
                  <a:pt x="521303" y="30671"/>
                </a:lnTo>
                <a:cubicBezTo>
                  <a:pt x="521303" y="30671"/>
                  <a:pt x="376333" y="588264"/>
                  <a:pt x="998030" y="501777"/>
                </a:cubicBezTo>
                <a:cubicBezTo>
                  <a:pt x="998030" y="501777"/>
                  <a:pt x="161639" y="677418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  <a:alpha val="55000"/>
                </a:schemeClr>
              </a:gs>
              <a:gs pos="56000">
                <a:srgbClr val="FFFFFF">
                  <a:alpha val="73000"/>
                </a:srgb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椭圆 6"/>
          <p:cNvSpPr/>
          <p:nvPr userDrawn="1">
            <p:custDataLst>
              <p:tags r:id="rId12"/>
            </p:custDataLst>
          </p:nvPr>
        </p:nvSpPr>
        <p:spPr>
          <a:xfrm>
            <a:off x="11330305" y="3051175"/>
            <a:ext cx="238760" cy="238760"/>
          </a:xfrm>
          <a:prstGeom prst="ellipse">
            <a:avLst/>
          </a:prstGeom>
          <a:gradFill>
            <a:gsLst>
              <a:gs pos="26000">
                <a:srgbClr val="FFFFFF">
                  <a:alpha val="0"/>
                </a:srgbClr>
              </a:gs>
              <a:gs pos="82000">
                <a:srgbClr val="FFFFFF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>
            <p:custDataLst>
              <p:tags r:id="rId13"/>
            </p:custDataLst>
          </p:nvPr>
        </p:nvSpPr>
        <p:spPr>
          <a:xfrm>
            <a:off x="9458325" y="6012180"/>
            <a:ext cx="238760" cy="238760"/>
          </a:xfrm>
          <a:prstGeom prst="ellipse">
            <a:avLst/>
          </a:prstGeom>
          <a:gradFill>
            <a:gsLst>
              <a:gs pos="26000">
                <a:srgbClr val="FFFFFF">
                  <a:alpha val="0"/>
                </a:srgbClr>
              </a:gs>
              <a:gs pos="82000">
                <a:srgbClr val="FFFFFF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14"/>
            </p:custDataLst>
          </p:nvPr>
        </p:nvSpPr>
        <p:spPr>
          <a:xfrm>
            <a:off x="7261225" y="2820035"/>
            <a:ext cx="124460" cy="124460"/>
          </a:xfrm>
          <a:prstGeom prst="ellipse">
            <a:avLst/>
          </a:prstGeom>
          <a:gradFill>
            <a:gsLst>
              <a:gs pos="26000">
                <a:srgbClr val="FFFFFF">
                  <a:alpha val="0"/>
                </a:srgbClr>
              </a:gs>
              <a:gs pos="82000">
                <a:srgbClr val="FFFFFF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任意多边形: 形状 168"/>
          <p:cNvSpPr/>
          <p:nvPr userDrawn="1">
            <p:custDataLst>
              <p:tags r:id="rId15"/>
            </p:custDataLst>
          </p:nvPr>
        </p:nvSpPr>
        <p:spPr>
          <a:xfrm flipH="1">
            <a:off x="8196884" y="1782690"/>
            <a:ext cx="296573" cy="351300"/>
          </a:xfrm>
          <a:custGeom>
            <a:avLst/>
            <a:gdLst>
              <a:gd name="connsiteX0" fmla="*/ 16764 w 296573"/>
              <a:gd name="connsiteY0" fmla="*/ 172879 h 351300"/>
              <a:gd name="connsiteX1" fmla="*/ 0 w 296573"/>
              <a:gd name="connsiteY1" fmla="*/ 351282 h 351300"/>
              <a:gd name="connsiteX2" fmla="*/ 284322 w 296573"/>
              <a:gd name="connsiteY2" fmla="*/ 172879 h 351300"/>
              <a:gd name="connsiteX3" fmla="*/ 262033 w 296573"/>
              <a:gd name="connsiteY3" fmla="*/ 0 h 351300"/>
              <a:gd name="connsiteX4" fmla="*/ 16764 w 296573"/>
              <a:gd name="connsiteY4" fmla="*/ 172879 h 3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73" h="351300">
                <a:moveTo>
                  <a:pt x="16764" y="172879"/>
                </a:moveTo>
                <a:cubicBezTo>
                  <a:pt x="16764" y="172879"/>
                  <a:pt x="75343" y="256508"/>
                  <a:pt x="0" y="351282"/>
                </a:cubicBezTo>
                <a:cubicBezTo>
                  <a:pt x="0" y="351282"/>
                  <a:pt x="118491" y="356902"/>
                  <a:pt x="284322" y="172879"/>
                </a:cubicBezTo>
                <a:cubicBezTo>
                  <a:pt x="284322" y="172879"/>
                  <a:pt x="323374" y="86487"/>
                  <a:pt x="262033" y="0"/>
                </a:cubicBezTo>
                <a:cubicBezTo>
                  <a:pt x="262128" y="95"/>
                  <a:pt x="161735" y="136684"/>
                  <a:pt x="16764" y="172879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10000"/>
                </a:schemeClr>
              </a:gs>
              <a:gs pos="100000">
                <a:schemeClr val="accent1"/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16"/>
            </p:custDataLst>
          </p:nvPr>
        </p:nvSpPr>
        <p:spPr>
          <a:xfrm>
            <a:off x="6234906" y="0"/>
            <a:ext cx="1914843" cy="87757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016" h="1382">
                <a:moveTo>
                  <a:pt x="0" y="0"/>
                </a:moveTo>
                <a:lnTo>
                  <a:pt x="3016" y="0"/>
                </a:lnTo>
                <a:lnTo>
                  <a:pt x="3013" y="23"/>
                </a:lnTo>
                <a:cubicBezTo>
                  <a:pt x="2936" y="786"/>
                  <a:pt x="2291" y="1382"/>
                  <a:pt x="1508" y="1382"/>
                </a:cubicBezTo>
                <a:cubicBezTo>
                  <a:pt x="724" y="1382"/>
                  <a:pt x="80" y="786"/>
                  <a:pt x="2" y="2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glow rad="1689100">
              <a:srgbClr val="FFFFFF">
                <a:alpha val="84000"/>
              </a:srgb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2" name="任意多边形 11"/>
          <p:cNvSpPr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6405723" y="0"/>
            <a:ext cx="1747199" cy="84645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751" h="1333">
                <a:moveTo>
                  <a:pt x="0" y="0"/>
                </a:moveTo>
                <a:lnTo>
                  <a:pt x="2751" y="0"/>
                </a:lnTo>
                <a:lnTo>
                  <a:pt x="2750" y="27"/>
                </a:lnTo>
                <a:cubicBezTo>
                  <a:pt x="2714" y="755"/>
                  <a:pt x="2112" y="1333"/>
                  <a:pt x="1376" y="1333"/>
                </a:cubicBezTo>
                <a:cubicBezTo>
                  <a:pt x="639" y="1333"/>
                  <a:pt x="38" y="755"/>
                  <a:pt x="1" y="27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21000">
                <a:srgbClr val="FFF4DA">
                  <a:alpha val="30000"/>
                </a:srgbClr>
              </a:gs>
              <a:gs pos="50000">
                <a:srgbClr val="FFE6AA">
                  <a:alpha val="25000"/>
                </a:srgbClr>
              </a:gs>
              <a:gs pos="0">
                <a:srgbClr val="FFFFFF"/>
              </a:gs>
              <a:gs pos="85000">
                <a:srgbClr val="FFFFFF"/>
              </a:gs>
            </a:gsLst>
            <a:lin ang="3600000" scaled="0"/>
          </a:gradFill>
          <a:ln>
            <a:noFill/>
          </a:ln>
          <a:effectLst>
            <a:glow rad="1524000">
              <a:schemeClr val="accent2">
                <a:lumMod val="20000"/>
                <a:lumOff val="80000"/>
                <a:alpha val="15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3" name="任意多边形: 形状 166"/>
          <p:cNvSpPr/>
          <p:nvPr userDrawn="1">
            <p:custDataLst>
              <p:tags r:id="rId18"/>
            </p:custDataLst>
          </p:nvPr>
        </p:nvSpPr>
        <p:spPr>
          <a:xfrm rot="8760000">
            <a:off x="9117965" y="673100"/>
            <a:ext cx="447675" cy="234315"/>
          </a:xfrm>
          <a:custGeom>
            <a:avLst/>
            <a:gdLst>
              <a:gd name="connsiteX0" fmla="*/ 0 w 998029"/>
              <a:gd name="connsiteY0" fmla="*/ 0 h 522258"/>
              <a:gd name="connsiteX1" fmla="*/ 521303 w 998029"/>
              <a:gd name="connsiteY1" fmla="*/ 30671 h 522258"/>
              <a:gd name="connsiteX2" fmla="*/ 998030 w 998029"/>
              <a:gd name="connsiteY2" fmla="*/ 501777 h 522258"/>
              <a:gd name="connsiteX3" fmla="*/ 0 w 998029"/>
              <a:gd name="connsiteY3" fmla="*/ 0 h 52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029" h="522258">
                <a:moveTo>
                  <a:pt x="0" y="0"/>
                </a:moveTo>
                <a:lnTo>
                  <a:pt x="521303" y="30671"/>
                </a:lnTo>
                <a:cubicBezTo>
                  <a:pt x="521303" y="30671"/>
                  <a:pt x="376333" y="588264"/>
                  <a:pt x="998030" y="501777"/>
                </a:cubicBezTo>
                <a:cubicBezTo>
                  <a:pt x="998030" y="501777"/>
                  <a:pt x="161639" y="677418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10000"/>
                </a:schemeClr>
              </a:gs>
              <a:gs pos="100000">
                <a:schemeClr val="accent1">
                  <a:alpha val="54000"/>
                </a:schemeClr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任意多边形: 形状 165"/>
          <p:cNvSpPr/>
          <p:nvPr userDrawn="1">
            <p:custDataLst>
              <p:tags r:id="rId19"/>
            </p:custDataLst>
          </p:nvPr>
        </p:nvSpPr>
        <p:spPr>
          <a:xfrm rot="5400000" flipH="1">
            <a:off x="10118585" y="4784585"/>
            <a:ext cx="1970686" cy="2176145"/>
          </a:xfrm>
          <a:custGeom>
            <a:avLst/>
            <a:gdLst>
              <a:gd name="connsiteX0" fmla="*/ 1495425 w 1495425"/>
              <a:gd name="connsiteY0" fmla="*/ 2795207 h 2795206"/>
              <a:gd name="connsiteX1" fmla="*/ 1067943 w 1495425"/>
              <a:gd name="connsiteY1" fmla="*/ 817721 h 2795206"/>
              <a:gd name="connsiteX2" fmla="*/ 56864 w 1495425"/>
              <a:gd name="connsiteY2" fmla="*/ 0 h 2795206"/>
              <a:gd name="connsiteX3" fmla="*/ 0 w 1495425"/>
              <a:gd name="connsiteY3" fmla="*/ 1642777 h 2795206"/>
              <a:gd name="connsiteX4" fmla="*/ 1495425 w 1495425"/>
              <a:gd name="connsiteY4" fmla="*/ 2795207 h 279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3" h="3427">
                <a:moveTo>
                  <a:pt x="1226" y="0"/>
                </a:moveTo>
                <a:lnTo>
                  <a:pt x="1223" y="8"/>
                </a:lnTo>
                <a:cubicBezTo>
                  <a:pt x="409" y="2230"/>
                  <a:pt x="3103" y="3427"/>
                  <a:pt x="3103" y="3427"/>
                </a:cubicBezTo>
                <a:cubicBezTo>
                  <a:pt x="2273" y="3240"/>
                  <a:pt x="883" y="2000"/>
                  <a:pt x="96" y="1243"/>
                </a:cubicBezTo>
                <a:lnTo>
                  <a:pt x="60" y="1208"/>
                </a:lnTo>
                <a:lnTo>
                  <a:pt x="0" y="64"/>
                </a:lnTo>
                <a:lnTo>
                  <a:pt x="1226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  <a:alpha val="9000"/>
                </a:schemeClr>
              </a:gs>
              <a:gs pos="43000">
                <a:srgbClr val="FFFFFF">
                  <a:alpha val="70000"/>
                </a:srgbClr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任意多边形: 形状 168"/>
          <p:cNvSpPr/>
          <p:nvPr userDrawn="1">
            <p:custDataLst>
              <p:tags r:id="rId20"/>
            </p:custDataLst>
          </p:nvPr>
        </p:nvSpPr>
        <p:spPr>
          <a:xfrm flipH="1">
            <a:off x="6302375" y="1233170"/>
            <a:ext cx="235585" cy="279400"/>
          </a:xfrm>
          <a:custGeom>
            <a:avLst/>
            <a:gdLst>
              <a:gd name="connsiteX0" fmla="*/ 16764 w 296573"/>
              <a:gd name="connsiteY0" fmla="*/ 172879 h 351300"/>
              <a:gd name="connsiteX1" fmla="*/ 0 w 296573"/>
              <a:gd name="connsiteY1" fmla="*/ 351282 h 351300"/>
              <a:gd name="connsiteX2" fmla="*/ 284322 w 296573"/>
              <a:gd name="connsiteY2" fmla="*/ 172879 h 351300"/>
              <a:gd name="connsiteX3" fmla="*/ 262033 w 296573"/>
              <a:gd name="connsiteY3" fmla="*/ 0 h 351300"/>
              <a:gd name="connsiteX4" fmla="*/ 16764 w 296573"/>
              <a:gd name="connsiteY4" fmla="*/ 172879 h 3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73" h="351300">
                <a:moveTo>
                  <a:pt x="16764" y="172879"/>
                </a:moveTo>
                <a:cubicBezTo>
                  <a:pt x="16764" y="172879"/>
                  <a:pt x="75343" y="256508"/>
                  <a:pt x="0" y="351282"/>
                </a:cubicBezTo>
                <a:cubicBezTo>
                  <a:pt x="0" y="351282"/>
                  <a:pt x="118491" y="356902"/>
                  <a:pt x="284322" y="172879"/>
                </a:cubicBezTo>
                <a:cubicBezTo>
                  <a:pt x="284322" y="172879"/>
                  <a:pt x="323374" y="86487"/>
                  <a:pt x="262033" y="0"/>
                </a:cubicBezTo>
                <a:cubicBezTo>
                  <a:pt x="262128" y="95"/>
                  <a:pt x="161735" y="136684"/>
                  <a:pt x="16764" y="172879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10000"/>
                </a:schemeClr>
              </a:gs>
              <a:gs pos="100000">
                <a:schemeClr val="accent1">
                  <a:alpha val="50000"/>
                </a:schemeClr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标题 1" descr="7b0a2020202022776f7264617274223a20227b5c2269645c223a32353030343634352c5c227469645c223a5c225c227d220a7d0a"/>
          <p:cNvSpPr>
            <a:spLocks noGrp="1"/>
          </p:cNvSpPr>
          <p:nvPr>
            <p:ph type="ctrTitle"/>
            <p:custDataLst>
              <p:tags r:id="rId21"/>
            </p:custDataLst>
          </p:nvPr>
        </p:nvSpPr>
        <p:spPr>
          <a:xfrm>
            <a:off x="838200" y="1228090"/>
            <a:ext cx="6109970" cy="2433955"/>
          </a:xfrm>
          <a:noFill/>
        </p:spPr>
        <p:txBody>
          <a:bodyPr wrap="square" anchor="b">
            <a:normAutofit/>
            <a:scene3d>
              <a:camera prst="perspectiveFront" fov="5400000"/>
              <a:lightRig rig="threePt" dir="t">
                <a:rot lat="0" lon="0" rev="5400000"/>
              </a:lightRig>
            </a:scene3d>
            <a:sp3d prstMaterial="softEdge">
              <a:contourClr>
                <a:srgbClr val="0F79FA"/>
              </a:contourClr>
            </a:sp3d>
          </a:bodyPr>
          <a:lstStyle>
            <a:lvl1pPr algn="l">
              <a:lnSpc>
                <a:spcPct val="100000"/>
              </a:lnSpc>
              <a:defRPr sz="6000" b="1" i="0">
                <a:ln w="2071" cmpd="sng"/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ea"/>
                <a:ea typeface="+mj-ea"/>
                <a:sym typeface="汉仪晓波舒黑W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2"/>
            </p:custDataLst>
          </p:nvPr>
        </p:nvSpPr>
        <p:spPr>
          <a:xfrm>
            <a:off x="838200" y="3874135"/>
            <a:ext cx="6109970" cy="81661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23"/>
            </p:custDataLst>
          </p:nvPr>
        </p:nvSpPr>
        <p:spPr>
          <a:xfrm>
            <a:off x="837925" y="4862010"/>
            <a:ext cx="2880000" cy="504000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5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6"/>
            </p:custDataLst>
          </p:nvPr>
        </p:nvSpPr>
        <p:spPr>
          <a:xfrm>
            <a:off x="824738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87" name="图形 185"/>
          <p:cNvSpPr/>
          <p:nvPr userDrawn="1">
            <p:custDataLst>
              <p:tags r:id="rId27"/>
            </p:custDataLst>
          </p:nvPr>
        </p:nvSpPr>
        <p:spPr>
          <a:xfrm rot="16200000">
            <a:off x="50703" y="5350411"/>
            <a:ext cx="1080966" cy="1182371"/>
          </a:xfrm>
          <a:custGeom>
            <a:avLst/>
            <a:gdLst>
              <a:gd name="connsiteX0" fmla="*/ 640099 w 876985"/>
              <a:gd name="connsiteY0" fmla="*/ 618839 h 1179194"/>
              <a:gd name="connsiteX1" fmla="*/ 7258 w 876985"/>
              <a:gd name="connsiteY1" fmla="*/ 1179195 h 1179194"/>
              <a:gd name="connsiteX2" fmla="*/ 674865 w 876985"/>
              <a:gd name="connsiteY2" fmla="*/ 0 h 1179194"/>
              <a:gd name="connsiteX3" fmla="*/ 876986 w 876985"/>
              <a:gd name="connsiteY3" fmla="*/ 172879 h 1179194"/>
              <a:gd name="connsiteX4" fmla="*/ 640099 w 876985"/>
              <a:gd name="connsiteY4" fmla="*/ 618839 h 117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" h="1862">
                <a:moveTo>
                  <a:pt x="511" y="0"/>
                </a:moveTo>
                <a:lnTo>
                  <a:pt x="1702" y="0"/>
                </a:lnTo>
                <a:lnTo>
                  <a:pt x="1334" y="694"/>
                </a:lnTo>
                <a:cubicBezTo>
                  <a:pt x="1334" y="694"/>
                  <a:pt x="0" y="317"/>
                  <a:pt x="15" y="1862"/>
                </a:cubicBezTo>
                <a:cubicBezTo>
                  <a:pt x="15" y="1862"/>
                  <a:pt x="-135" y="771"/>
                  <a:pt x="511" y="0"/>
                </a:cubicBezTo>
                <a:lnTo>
                  <a:pt x="511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  <a:alpha val="96000"/>
                </a:schemeClr>
              </a:gs>
              <a:gs pos="48000">
                <a:schemeClr val="accent1">
                  <a:lumMod val="60000"/>
                  <a:lumOff val="40000"/>
                  <a:alpha val="13000"/>
                </a:schemeClr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0" name="椭圆 29"/>
          <p:cNvSpPr/>
          <p:nvPr userDrawn="1">
            <p:custDataLst>
              <p:tags r:id="rId28"/>
            </p:custDataLst>
          </p:nvPr>
        </p:nvSpPr>
        <p:spPr>
          <a:xfrm rot="1440000">
            <a:off x="6597015" y="4921250"/>
            <a:ext cx="546735" cy="546735"/>
          </a:xfrm>
          <a:prstGeom prst="ellipse">
            <a:avLst/>
          </a:prstGeom>
          <a:gradFill>
            <a:gsLst>
              <a:gs pos="33000">
                <a:srgbClr val="FFFFFF">
                  <a:alpha val="0"/>
                </a:srgbClr>
              </a:gs>
              <a:gs pos="82000">
                <a:srgbClr val="FFFFFF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>
            <p:custDataLst>
              <p:tags r:id="rId2"/>
            </p:custDataLst>
          </p:nvPr>
        </p:nvSpPr>
        <p:spPr>
          <a:xfrm>
            <a:off x="318" y="0"/>
            <a:ext cx="12191365" cy="6858000"/>
          </a:xfrm>
          <a:prstGeom prst="rect">
            <a:avLst/>
          </a:prstGeom>
          <a:gradFill>
            <a:gsLst>
              <a:gs pos="11000">
                <a:schemeClr val="accent1">
                  <a:lumMod val="75000"/>
                  <a:alpha val="31000"/>
                </a:schemeClr>
              </a:gs>
              <a:gs pos="63000">
                <a:schemeClr val="accent2">
                  <a:lumMod val="40000"/>
                  <a:lumOff val="60000"/>
                  <a:alpha val="75000"/>
                </a:schemeClr>
              </a:gs>
              <a:gs pos="100000">
                <a:srgbClr val="FFFFFF">
                  <a:alpha val="12000"/>
                </a:srgb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 userDrawn="1">
            <p:custDataLst>
              <p:tags r:id="rId3"/>
            </p:custDataLst>
          </p:nvPr>
        </p:nvSpPr>
        <p:spPr>
          <a:xfrm>
            <a:off x="0" y="1893570"/>
            <a:ext cx="12192000" cy="4686935"/>
          </a:xfrm>
          <a:prstGeom prst="rect">
            <a:avLst/>
          </a:prstGeom>
          <a:gradFill>
            <a:gsLst>
              <a:gs pos="95000">
                <a:srgbClr val="FEFEFF">
                  <a:alpha val="100000"/>
                </a:srgbClr>
              </a:gs>
              <a:gs pos="0">
                <a:srgbClr val="E6EFFE">
                  <a:alpha val="100000"/>
                  <a:lumMod val="5000"/>
                  <a:lumOff val="9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39788" y="565200"/>
            <a:ext cx="2880000" cy="1081088"/>
          </a:xfrm>
        </p:spPr>
        <p:txBody>
          <a:bodyPr wrap="square" anchor="b">
            <a:normAutofit/>
          </a:bodyPr>
          <a:lstStyle>
            <a:lvl1pPr>
              <a:defRPr sz="60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66" name="任意多边形: 形状 165"/>
          <p:cNvSpPr/>
          <p:nvPr userDrawn="1">
            <p:custDataLst>
              <p:tags r:id="rId8"/>
            </p:custDataLst>
          </p:nvPr>
        </p:nvSpPr>
        <p:spPr>
          <a:xfrm flipH="1">
            <a:off x="10559415" y="0"/>
            <a:ext cx="1632585" cy="1727201"/>
          </a:xfrm>
          <a:custGeom>
            <a:avLst/>
            <a:gdLst>
              <a:gd name="connsiteX0" fmla="*/ 1495425 w 1495425"/>
              <a:gd name="connsiteY0" fmla="*/ 2795207 h 2795206"/>
              <a:gd name="connsiteX1" fmla="*/ 1067943 w 1495425"/>
              <a:gd name="connsiteY1" fmla="*/ 817721 h 2795206"/>
              <a:gd name="connsiteX2" fmla="*/ 56864 w 1495425"/>
              <a:gd name="connsiteY2" fmla="*/ 0 h 2795206"/>
              <a:gd name="connsiteX3" fmla="*/ 0 w 1495425"/>
              <a:gd name="connsiteY3" fmla="*/ 1642777 h 2795206"/>
              <a:gd name="connsiteX4" fmla="*/ 1495425 w 1495425"/>
              <a:gd name="connsiteY4" fmla="*/ 2795207 h 279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" h="2720">
                <a:moveTo>
                  <a:pt x="26" y="0"/>
                </a:moveTo>
                <a:lnTo>
                  <a:pt x="1351" y="0"/>
                </a:lnTo>
                <a:lnTo>
                  <a:pt x="1348" y="5"/>
                </a:lnTo>
                <a:cubicBezTo>
                  <a:pt x="427" y="1767"/>
                  <a:pt x="2571" y="2720"/>
                  <a:pt x="2571" y="2720"/>
                </a:cubicBezTo>
                <a:cubicBezTo>
                  <a:pt x="1708" y="2525"/>
                  <a:pt x="0" y="739"/>
                  <a:pt x="0" y="739"/>
                </a:cubicBezTo>
                <a:lnTo>
                  <a:pt x="26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  <a:alpha val="41000"/>
                </a:schemeClr>
              </a:gs>
              <a:gs pos="56000">
                <a:srgbClr val="FFFFFF">
                  <a:alpha val="88000"/>
                </a:srgbClr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任意多边形: 形状 166"/>
          <p:cNvSpPr/>
          <p:nvPr userDrawn="1">
            <p:custDataLst>
              <p:tags r:id="rId9"/>
            </p:custDataLst>
          </p:nvPr>
        </p:nvSpPr>
        <p:spPr>
          <a:xfrm rot="8760000">
            <a:off x="8555355" y="704850"/>
            <a:ext cx="686435" cy="359410"/>
          </a:xfrm>
          <a:custGeom>
            <a:avLst/>
            <a:gdLst>
              <a:gd name="connsiteX0" fmla="*/ 0 w 998029"/>
              <a:gd name="connsiteY0" fmla="*/ 0 h 522258"/>
              <a:gd name="connsiteX1" fmla="*/ 521303 w 998029"/>
              <a:gd name="connsiteY1" fmla="*/ 30671 h 522258"/>
              <a:gd name="connsiteX2" fmla="*/ 998030 w 998029"/>
              <a:gd name="connsiteY2" fmla="*/ 501777 h 522258"/>
              <a:gd name="connsiteX3" fmla="*/ 0 w 998029"/>
              <a:gd name="connsiteY3" fmla="*/ 0 h 52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029" h="522258">
                <a:moveTo>
                  <a:pt x="0" y="0"/>
                </a:moveTo>
                <a:lnTo>
                  <a:pt x="521303" y="30671"/>
                </a:lnTo>
                <a:cubicBezTo>
                  <a:pt x="521303" y="30671"/>
                  <a:pt x="376333" y="588264"/>
                  <a:pt x="998030" y="501777"/>
                </a:cubicBezTo>
                <a:cubicBezTo>
                  <a:pt x="998030" y="501777"/>
                  <a:pt x="161639" y="677418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10000"/>
                </a:schemeClr>
              </a:gs>
              <a:gs pos="100000">
                <a:schemeClr val="accent1">
                  <a:alpha val="54000"/>
                </a:schemeClr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" name="椭圆 2"/>
          <p:cNvSpPr/>
          <p:nvPr userDrawn="1">
            <p:custDataLst>
              <p:tags r:id="rId10"/>
            </p:custDataLst>
          </p:nvPr>
        </p:nvSpPr>
        <p:spPr>
          <a:xfrm>
            <a:off x="10167620" y="986790"/>
            <a:ext cx="238760" cy="238760"/>
          </a:xfrm>
          <a:prstGeom prst="ellipse">
            <a:avLst/>
          </a:prstGeom>
          <a:gradFill>
            <a:gsLst>
              <a:gs pos="26000">
                <a:srgbClr val="FFFFFF">
                  <a:alpha val="0"/>
                </a:srgbClr>
              </a:gs>
              <a:gs pos="82000">
                <a:srgbClr val="FFFFFF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>
            <p:custDataLst>
              <p:tags r:id="rId2"/>
            </p:custDataLst>
          </p:nvPr>
        </p:nvSpPr>
        <p:spPr>
          <a:xfrm>
            <a:off x="318" y="0"/>
            <a:ext cx="12191365" cy="6858000"/>
          </a:xfrm>
          <a:prstGeom prst="rect">
            <a:avLst/>
          </a:prstGeom>
          <a:gradFill>
            <a:gsLst>
              <a:gs pos="11000">
                <a:schemeClr val="accent1">
                  <a:lumMod val="75000"/>
                  <a:alpha val="65000"/>
                </a:schemeClr>
              </a:gs>
              <a:gs pos="48000">
                <a:schemeClr val="accent2">
                  <a:lumMod val="40000"/>
                  <a:lumOff val="60000"/>
                  <a:alpha val="35000"/>
                </a:schemeClr>
              </a:gs>
              <a:gs pos="82000">
                <a:srgbClr val="FFFFFF">
                  <a:alpha val="12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526540" y="2643505"/>
            <a:ext cx="9144000" cy="956310"/>
          </a:xfrm>
        </p:spPr>
        <p:txBody>
          <a:bodyPr wrap="square"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1526400" y="3708000"/>
            <a:ext cx="9144000" cy="936000"/>
          </a:xfrm>
        </p:spPr>
        <p:txBody>
          <a:bodyPr wrap="square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524000" y="1311390"/>
            <a:ext cx="9144000" cy="1224000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7200" b="1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</a:gra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40" name="任意多边形: 形状 139"/>
          <p:cNvSpPr/>
          <p:nvPr userDrawn="1">
            <p:custDataLst>
              <p:tags r:id="rId9"/>
            </p:custDataLst>
          </p:nvPr>
        </p:nvSpPr>
        <p:spPr>
          <a:xfrm flipH="1">
            <a:off x="7686040" y="4718685"/>
            <a:ext cx="4505960" cy="2075815"/>
          </a:xfrm>
          <a:custGeom>
            <a:avLst/>
            <a:gdLst>
              <a:gd name="connsiteX0" fmla="*/ 0 w 4505801"/>
              <a:gd name="connsiteY0" fmla="*/ 1245203 h 2075973"/>
              <a:gd name="connsiteX1" fmla="*/ 3666173 w 4505801"/>
              <a:gd name="connsiteY1" fmla="*/ 0 h 2075973"/>
              <a:gd name="connsiteX2" fmla="*/ 3666173 w 4505801"/>
              <a:gd name="connsiteY2" fmla="*/ 34385 h 2075973"/>
              <a:gd name="connsiteX3" fmla="*/ 3752183 w 4505801"/>
              <a:gd name="connsiteY3" fmla="*/ 1905 h 2075973"/>
              <a:gd name="connsiteX4" fmla="*/ 3752183 w 4505801"/>
              <a:gd name="connsiteY4" fmla="*/ 39053 h 2075973"/>
              <a:gd name="connsiteX5" fmla="*/ 3866007 w 4505801"/>
              <a:gd name="connsiteY5" fmla="*/ 3715 h 2075973"/>
              <a:gd name="connsiteX6" fmla="*/ 3866007 w 4505801"/>
              <a:gd name="connsiteY6" fmla="*/ 52007 h 2075973"/>
              <a:gd name="connsiteX7" fmla="*/ 3970592 w 4505801"/>
              <a:gd name="connsiteY7" fmla="*/ 10668 h 2075973"/>
              <a:gd name="connsiteX8" fmla="*/ 3970592 w 4505801"/>
              <a:gd name="connsiteY8" fmla="*/ 54388 h 2075973"/>
              <a:gd name="connsiteX9" fmla="*/ 4085273 w 4505801"/>
              <a:gd name="connsiteY9" fmla="*/ 4191 h 2075973"/>
              <a:gd name="connsiteX10" fmla="*/ 4085273 w 4505801"/>
              <a:gd name="connsiteY10" fmla="*/ 50673 h 2075973"/>
              <a:gd name="connsiteX11" fmla="*/ 4198716 w 4505801"/>
              <a:gd name="connsiteY11" fmla="*/ 9335 h 2075973"/>
              <a:gd name="connsiteX12" fmla="*/ 4198716 w 4505801"/>
              <a:gd name="connsiteY12" fmla="*/ 48292 h 2075973"/>
              <a:gd name="connsiteX13" fmla="*/ 4278154 w 4505801"/>
              <a:gd name="connsiteY13" fmla="*/ 13907 h 2075973"/>
              <a:gd name="connsiteX14" fmla="*/ 4278154 w 4505801"/>
              <a:gd name="connsiteY14" fmla="*/ 50197 h 2075973"/>
              <a:gd name="connsiteX15" fmla="*/ 4363593 w 4505801"/>
              <a:gd name="connsiteY15" fmla="*/ 16288 h 2075973"/>
              <a:gd name="connsiteX16" fmla="*/ 4363593 w 4505801"/>
              <a:gd name="connsiteY16" fmla="*/ 50197 h 2075973"/>
              <a:gd name="connsiteX17" fmla="*/ 4427316 w 4505801"/>
              <a:gd name="connsiteY17" fmla="*/ 20955 h 2075973"/>
              <a:gd name="connsiteX18" fmla="*/ 4427316 w 4505801"/>
              <a:gd name="connsiteY18" fmla="*/ 63151 h 2075973"/>
              <a:gd name="connsiteX19" fmla="*/ 4505801 w 4505801"/>
              <a:gd name="connsiteY19" fmla="*/ 40386 h 2075973"/>
              <a:gd name="connsiteX20" fmla="*/ 0 w 4505801"/>
              <a:gd name="connsiteY20" fmla="*/ 2075974 h 207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05801" h="2075973">
                <a:moveTo>
                  <a:pt x="0" y="1245203"/>
                </a:moveTo>
                <a:lnTo>
                  <a:pt x="3666173" y="0"/>
                </a:lnTo>
                <a:lnTo>
                  <a:pt x="3666173" y="34385"/>
                </a:lnTo>
                <a:lnTo>
                  <a:pt x="3752183" y="1905"/>
                </a:lnTo>
                <a:lnTo>
                  <a:pt x="3752183" y="39053"/>
                </a:lnTo>
                <a:lnTo>
                  <a:pt x="3866007" y="3715"/>
                </a:lnTo>
                <a:lnTo>
                  <a:pt x="3866007" y="52007"/>
                </a:lnTo>
                <a:lnTo>
                  <a:pt x="3970592" y="10668"/>
                </a:lnTo>
                <a:lnTo>
                  <a:pt x="3970592" y="54388"/>
                </a:lnTo>
                <a:lnTo>
                  <a:pt x="4085273" y="4191"/>
                </a:lnTo>
                <a:lnTo>
                  <a:pt x="4085273" y="50673"/>
                </a:lnTo>
                <a:lnTo>
                  <a:pt x="4198716" y="9335"/>
                </a:lnTo>
                <a:lnTo>
                  <a:pt x="4198716" y="48292"/>
                </a:lnTo>
                <a:lnTo>
                  <a:pt x="4278154" y="13907"/>
                </a:lnTo>
                <a:lnTo>
                  <a:pt x="4278154" y="50197"/>
                </a:lnTo>
                <a:lnTo>
                  <a:pt x="4363593" y="16288"/>
                </a:lnTo>
                <a:lnTo>
                  <a:pt x="4363593" y="50197"/>
                </a:lnTo>
                <a:lnTo>
                  <a:pt x="4427316" y="20955"/>
                </a:lnTo>
                <a:lnTo>
                  <a:pt x="4427316" y="63151"/>
                </a:lnTo>
                <a:lnTo>
                  <a:pt x="4505801" y="40386"/>
                </a:lnTo>
                <a:lnTo>
                  <a:pt x="0" y="20759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10"/>
            </p:custDataLst>
          </p:nvPr>
        </p:nvSpPr>
        <p:spPr>
          <a:xfrm flipH="1">
            <a:off x="7801497" y="4754902"/>
            <a:ext cx="4390185" cy="1874606"/>
          </a:xfrm>
          <a:custGeom>
            <a:avLst/>
            <a:gdLst>
              <a:gd name="connsiteX0" fmla="*/ 3845311 w 4390185"/>
              <a:gd name="connsiteY0" fmla="*/ 30107 h 1874606"/>
              <a:gd name="connsiteX1" fmla="*/ 3850799 w 4390185"/>
              <a:gd name="connsiteY1" fmla="*/ 46629 h 1874606"/>
              <a:gd name="connsiteX2" fmla="*/ 2858 w 4390185"/>
              <a:gd name="connsiteY2" fmla="*/ 1443257 h 1874606"/>
              <a:gd name="connsiteX3" fmla="*/ 2896 w 4390185"/>
              <a:gd name="connsiteY3" fmla="*/ 1424770 h 1874606"/>
              <a:gd name="connsiteX4" fmla="*/ 3981424 w 4390185"/>
              <a:gd name="connsiteY4" fmla="*/ 20582 h 1874606"/>
              <a:gd name="connsiteX5" fmla="*/ 3987392 w 4390185"/>
              <a:gd name="connsiteY5" fmla="*/ 35988 h 1874606"/>
              <a:gd name="connsiteX6" fmla="*/ 303 w 4390185"/>
              <a:gd name="connsiteY6" fmla="*/ 1544269 h 1874606"/>
              <a:gd name="connsiteX7" fmla="*/ 340 w 4390185"/>
              <a:gd name="connsiteY7" fmla="*/ 1526798 h 1874606"/>
              <a:gd name="connsiteX8" fmla="*/ 3757771 w 4390185"/>
              <a:gd name="connsiteY8" fmla="*/ 17503 h 1874606"/>
              <a:gd name="connsiteX9" fmla="*/ 3763138 w 4390185"/>
              <a:gd name="connsiteY9" fmla="*/ 33116 h 1874606"/>
              <a:gd name="connsiteX10" fmla="*/ 0 w 4390185"/>
              <a:gd name="connsiteY10" fmla="*/ 1352945 h 1874606"/>
              <a:gd name="connsiteX11" fmla="*/ 37 w 4390185"/>
              <a:gd name="connsiteY11" fmla="*/ 1335474 h 1874606"/>
              <a:gd name="connsiteX12" fmla="*/ 4099068 w 4390185"/>
              <a:gd name="connsiteY12" fmla="*/ 17071 h 1874606"/>
              <a:gd name="connsiteX13" fmla="*/ 4104829 w 4390185"/>
              <a:gd name="connsiteY13" fmla="*/ 31877 h 1874606"/>
              <a:gd name="connsiteX14" fmla="*/ 342 w 4390185"/>
              <a:gd name="connsiteY14" fmla="*/ 1634233 h 1874606"/>
              <a:gd name="connsiteX15" fmla="*/ 379 w 4390185"/>
              <a:gd name="connsiteY15" fmla="*/ 1616762 h 1874606"/>
              <a:gd name="connsiteX16" fmla="*/ 4214516 w 4390185"/>
              <a:gd name="connsiteY16" fmla="*/ 14986 h 1874606"/>
              <a:gd name="connsiteX17" fmla="*/ 4220878 w 4390185"/>
              <a:gd name="connsiteY17" fmla="*/ 29586 h 1874606"/>
              <a:gd name="connsiteX18" fmla="*/ 250 w 4390185"/>
              <a:gd name="connsiteY18" fmla="*/ 1753116 h 1874606"/>
              <a:gd name="connsiteX19" fmla="*/ 287 w 4390185"/>
              <a:gd name="connsiteY19" fmla="*/ 1735644 h 1874606"/>
              <a:gd name="connsiteX20" fmla="*/ 4310504 w 4390185"/>
              <a:gd name="connsiteY20" fmla="*/ 14891 h 1874606"/>
              <a:gd name="connsiteX21" fmla="*/ 4320582 w 4390185"/>
              <a:gd name="connsiteY21" fmla="*/ 18812 h 1874606"/>
              <a:gd name="connsiteX22" fmla="*/ 4321820 w 4390185"/>
              <a:gd name="connsiteY22" fmla="*/ 22416 h 1874606"/>
              <a:gd name="connsiteX23" fmla="*/ 4316866 w 4390185"/>
              <a:gd name="connsiteY23" fmla="*/ 29490 h 1874606"/>
              <a:gd name="connsiteX24" fmla="*/ 3127787 w 4390185"/>
              <a:gd name="connsiteY24" fmla="*/ 537634 h 1874606"/>
              <a:gd name="connsiteX25" fmla="*/ 4383616 w 4390185"/>
              <a:gd name="connsiteY25" fmla="*/ 16616 h 1874606"/>
              <a:gd name="connsiteX26" fmla="*/ 4390185 w 4390185"/>
              <a:gd name="connsiteY26" fmla="*/ 31816 h 1874606"/>
              <a:gd name="connsiteX27" fmla="*/ 1728098 w 4390185"/>
              <a:gd name="connsiteY27" fmla="*/ 1136308 h 1874606"/>
              <a:gd name="connsiteX28" fmla="*/ 383 w 4390185"/>
              <a:gd name="connsiteY28" fmla="*/ 1874606 h 1874606"/>
              <a:gd name="connsiteX29" fmla="*/ 420 w 4390185"/>
              <a:gd name="connsiteY29" fmla="*/ 1857135 h 1874606"/>
              <a:gd name="connsiteX30" fmla="*/ 1428914 w 4390185"/>
              <a:gd name="connsiteY30" fmla="*/ 1246544 h 1874606"/>
              <a:gd name="connsiteX31" fmla="*/ 1427676 w 4390185"/>
              <a:gd name="connsiteY31" fmla="*/ 1242941 h 1874606"/>
              <a:gd name="connsiteX32" fmla="*/ 1718133 w 4390185"/>
              <a:gd name="connsiteY32" fmla="*/ 1122947 h 1874606"/>
              <a:gd name="connsiteX33" fmla="*/ 3670171 w 4390185"/>
              <a:gd name="connsiteY33" fmla="*/ 0 h 1874606"/>
              <a:gd name="connsiteX34" fmla="*/ 3675539 w 4390185"/>
              <a:gd name="connsiteY34" fmla="*/ 15613 h 1874606"/>
              <a:gd name="connsiteX35" fmla="*/ 430 w 4390185"/>
              <a:gd name="connsiteY35" fmla="*/ 1278993 h 1874606"/>
              <a:gd name="connsiteX36" fmla="*/ 468 w 4390185"/>
              <a:gd name="connsiteY36" fmla="*/ 1261522 h 187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90185" h="1874606">
                <a:moveTo>
                  <a:pt x="3845311" y="30107"/>
                </a:moveTo>
                <a:lnTo>
                  <a:pt x="3850799" y="46629"/>
                </a:lnTo>
                <a:lnTo>
                  <a:pt x="2858" y="1443257"/>
                </a:lnTo>
                <a:lnTo>
                  <a:pt x="2896" y="1424770"/>
                </a:lnTo>
                <a:close/>
                <a:moveTo>
                  <a:pt x="3981424" y="20582"/>
                </a:moveTo>
                <a:lnTo>
                  <a:pt x="3987392" y="35988"/>
                </a:lnTo>
                <a:lnTo>
                  <a:pt x="303" y="1544269"/>
                </a:lnTo>
                <a:lnTo>
                  <a:pt x="340" y="1526798"/>
                </a:lnTo>
                <a:close/>
                <a:moveTo>
                  <a:pt x="3757771" y="17503"/>
                </a:moveTo>
                <a:lnTo>
                  <a:pt x="3763138" y="33116"/>
                </a:lnTo>
                <a:lnTo>
                  <a:pt x="0" y="1352945"/>
                </a:lnTo>
                <a:lnTo>
                  <a:pt x="37" y="1335474"/>
                </a:lnTo>
                <a:close/>
                <a:moveTo>
                  <a:pt x="4099068" y="17071"/>
                </a:moveTo>
                <a:lnTo>
                  <a:pt x="4104829" y="31877"/>
                </a:lnTo>
                <a:lnTo>
                  <a:pt x="342" y="1634233"/>
                </a:lnTo>
                <a:lnTo>
                  <a:pt x="379" y="1616762"/>
                </a:lnTo>
                <a:close/>
                <a:moveTo>
                  <a:pt x="4214516" y="14986"/>
                </a:moveTo>
                <a:lnTo>
                  <a:pt x="4220878" y="29586"/>
                </a:lnTo>
                <a:lnTo>
                  <a:pt x="250" y="1753116"/>
                </a:lnTo>
                <a:lnTo>
                  <a:pt x="287" y="1735644"/>
                </a:lnTo>
                <a:close/>
                <a:moveTo>
                  <a:pt x="4310504" y="14891"/>
                </a:moveTo>
                <a:cubicBezTo>
                  <a:pt x="4314501" y="12845"/>
                  <a:pt x="4319136" y="14609"/>
                  <a:pt x="4320582" y="18812"/>
                </a:cubicBezTo>
                <a:cubicBezTo>
                  <a:pt x="4320994" y="20013"/>
                  <a:pt x="4321407" y="21214"/>
                  <a:pt x="4321820" y="22416"/>
                </a:cubicBezTo>
                <a:cubicBezTo>
                  <a:pt x="4321445" y="25230"/>
                  <a:pt x="4319869" y="28458"/>
                  <a:pt x="4316866" y="29490"/>
                </a:cubicBezTo>
                <a:lnTo>
                  <a:pt x="3127787" y="537634"/>
                </a:lnTo>
                <a:lnTo>
                  <a:pt x="4383616" y="16616"/>
                </a:lnTo>
                <a:lnTo>
                  <a:pt x="4390185" y="31816"/>
                </a:lnTo>
                <a:lnTo>
                  <a:pt x="1728098" y="1136308"/>
                </a:lnTo>
                <a:lnTo>
                  <a:pt x="383" y="1874606"/>
                </a:lnTo>
                <a:lnTo>
                  <a:pt x="420" y="1857135"/>
                </a:lnTo>
                <a:lnTo>
                  <a:pt x="1428914" y="1246544"/>
                </a:lnTo>
                <a:lnTo>
                  <a:pt x="1427676" y="1242941"/>
                </a:lnTo>
                <a:lnTo>
                  <a:pt x="1718133" y="1122947"/>
                </a:lnTo>
                <a:close/>
                <a:moveTo>
                  <a:pt x="3670171" y="0"/>
                </a:moveTo>
                <a:lnTo>
                  <a:pt x="3675539" y="15613"/>
                </a:lnTo>
                <a:lnTo>
                  <a:pt x="430" y="1278993"/>
                </a:lnTo>
                <a:lnTo>
                  <a:pt x="468" y="1261522"/>
                </a:lnTo>
                <a:close/>
              </a:path>
            </a:pathLst>
          </a:custGeom>
          <a:solidFill>
            <a:srgbClr val="FFFFFF">
              <a:alpha val="42000"/>
            </a:srgb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1" name="任意多边形: 形状 140"/>
          <p:cNvSpPr/>
          <p:nvPr userDrawn="1">
            <p:custDataLst>
              <p:tags r:id="rId11"/>
            </p:custDataLst>
          </p:nvPr>
        </p:nvSpPr>
        <p:spPr>
          <a:xfrm flipH="1">
            <a:off x="7690484" y="4747895"/>
            <a:ext cx="4501516" cy="2110105"/>
          </a:xfrm>
          <a:custGeom>
            <a:avLst/>
            <a:gdLst>
              <a:gd name="connsiteX0" fmla="*/ 0 w 4529708"/>
              <a:gd name="connsiteY0" fmla="*/ 4124611 h 4124610"/>
              <a:gd name="connsiteX1" fmla="*/ 4529709 w 4529708"/>
              <a:gd name="connsiteY1" fmla="*/ 4124611 h 4124610"/>
              <a:gd name="connsiteX2" fmla="*/ 4529709 w 4529708"/>
              <a:gd name="connsiteY2" fmla="*/ 0 h 4124610"/>
              <a:gd name="connsiteX3" fmla="*/ 23908 w 4529708"/>
              <a:gd name="connsiteY3" fmla="*/ 2035588 h 412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9" h="3323">
                <a:moveTo>
                  <a:pt x="7089" y="0"/>
                </a:moveTo>
                <a:lnTo>
                  <a:pt x="7089" y="3323"/>
                </a:lnTo>
                <a:lnTo>
                  <a:pt x="0" y="3323"/>
                </a:lnTo>
                <a:lnTo>
                  <a:pt x="0" y="3153"/>
                </a:lnTo>
                <a:lnTo>
                  <a:pt x="7089" y="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0"/>
          </a:gradFill>
          <a:ln w="9525" cap="flat">
            <a:gradFill>
              <a:gsLst>
                <a:gs pos="92000">
                  <a:schemeClr val="accent1">
                    <a:lumMod val="60000"/>
                    <a:lumOff val="40000"/>
                    <a:alpha val="0"/>
                  </a:schemeClr>
                </a:gs>
                <a:gs pos="65000">
                  <a:srgbClr val="FFFFFF">
                    <a:alpha val="34000"/>
                  </a:srgbClr>
                </a:gs>
              </a:gsLst>
              <a:lin ang="10800000" scaled="1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2" name="图形 170"/>
          <p:cNvSpPr/>
          <p:nvPr userDrawn="1">
            <p:custDataLst>
              <p:tags r:id="rId12"/>
            </p:custDataLst>
          </p:nvPr>
        </p:nvSpPr>
        <p:spPr>
          <a:xfrm flipH="1">
            <a:off x="8576961" y="5855272"/>
            <a:ext cx="2172522" cy="1002728"/>
          </a:xfrm>
          <a:custGeom>
            <a:avLst/>
            <a:gdLst>
              <a:gd name="connsiteX0" fmla="*/ 0 w 3914108"/>
              <a:gd name="connsiteY0" fmla="*/ 1806512 h 3587876"/>
              <a:gd name="connsiteX1" fmla="*/ 3914108 w 3914108"/>
              <a:gd name="connsiteY1" fmla="*/ 0 h 3587876"/>
              <a:gd name="connsiteX2" fmla="*/ 3914108 w 3914108"/>
              <a:gd name="connsiteY2" fmla="*/ 1647635 h 3587876"/>
              <a:gd name="connsiteX3" fmla="*/ 50197 w 3914108"/>
              <a:gd name="connsiteY3" fmla="*/ 3587877 h 358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1" h="1579">
                <a:moveTo>
                  <a:pt x="3421" y="0"/>
                </a:moveTo>
                <a:lnTo>
                  <a:pt x="3421" y="1579"/>
                </a:lnTo>
                <a:lnTo>
                  <a:pt x="0" y="1579"/>
                </a:lnTo>
                <a:lnTo>
                  <a:pt x="3421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任意多边形 6"/>
          <p:cNvSpPr/>
          <p:nvPr userDrawn="1">
            <p:custDataLst>
              <p:tags r:id="rId13"/>
            </p:custDataLst>
          </p:nvPr>
        </p:nvSpPr>
        <p:spPr>
          <a:xfrm>
            <a:off x="2953385" y="5166995"/>
            <a:ext cx="2656840" cy="169100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84" h="2663">
                <a:moveTo>
                  <a:pt x="2092" y="0"/>
                </a:moveTo>
                <a:cubicBezTo>
                  <a:pt x="3247" y="0"/>
                  <a:pt x="4184" y="937"/>
                  <a:pt x="4184" y="2092"/>
                </a:cubicBezTo>
                <a:cubicBezTo>
                  <a:pt x="4184" y="2273"/>
                  <a:pt x="4161" y="2448"/>
                  <a:pt x="4118" y="2615"/>
                </a:cubicBezTo>
                <a:lnTo>
                  <a:pt x="4105" y="2663"/>
                </a:lnTo>
                <a:lnTo>
                  <a:pt x="79" y="2663"/>
                </a:lnTo>
                <a:lnTo>
                  <a:pt x="66" y="2615"/>
                </a:lnTo>
                <a:cubicBezTo>
                  <a:pt x="23" y="2448"/>
                  <a:pt x="0" y="2273"/>
                  <a:pt x="0" y="2092"/>
                </a:cubicBezTo>
                <a:cubicBezTo>
                  <a:pt x="0" y="937"/>
                  <a:pt x="937" y="0"/>
                  <a:pt x="2092" y="0"/>
                </a:cubicBezTo>
                <a:close/>
              </a:path>
            </a:pathLst>
          </a:custGeom>
          <a:gradFill>
            <a:gsLst>
              <a:gs pos="26000">
                <a:srgbClr val="FFFFFF">
                  <a:alpha val="0"/>
                </a:srgbClr>
              </a:gs>
              <a:gs pos="82000">
                <a:srgbClr val="FFFFFF">
                  <a:alpha val="45000"/>
                </a:srgb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14"/>
            </p:custDataLst>
          </p:nvPr>
        </p:nvSpPr>
        <p:spPr>
          <a:xfrm>
            <a:off x="2160905" y="5042535"/>
            <a:ext cx="238760" cy="238760"/>
          </a:xfrm>
          <a:prstGeom prst="ellipse">
            <a:avLst/>
          </a:prstGeom>
          <a:gradFill>
            <a:gsLst>
              <a:gs pos="26000">
                <a:srgbClr val="FFFFFF">
                  <a:alpha val="0"/>
                </a:srgbClr>
              </a:gs>
              <a:gs pos="82000">
                <a:srgbClr val="FFFFFF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15"/>
            </p:custDataLst>
          </p:nvPr>
        </p:nvSpPr>
        <p:spPr>
          <a:xfrm>
            <a:off x="7254240" y="5042535"/>
            <a:ext cx="124460" cy="124460"/>
          </a:xfrm>
          <a:prstGeom prst="ellipse">
            <a:avLst/>
          </a:prstGeom>
          <a:gradFill>
            <a:gsLst>
              <a:gs pos="26000">
                <a:srgbClr val="FFFFFF">
                  <a:alpha val="0"/>
                </a:srgbClr>
              </a:gs>
              <a:gs pos="82000">
                <a:srgbClr val="FFFFFF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65"/>
          <p:cNvSpPr/>
          <p:nvPr userDrawn="1">
            <p:custDataLst>
              <p:tags r:id="rId16"/>
            </p:custDataLst>
          </p:nvPr>
        </p:nvSpPr>
        <p:spPr>
          <a:xfrm rot="5400000" flipH="1">
            <a:off x="10729200" y="3660510"/>
            <a:ext cx="1718440" cy="1205891"/>
          </a:xfrm>
          <a:custGeom>
            <a:avLst/>
            <a:gdLst>
              <a:gd name="connsiteX0" fmla="*/ 1495425 w 1495425"/>
              <a:gd name="connsiteY0" fmla="*/ 2795207 h 2795206"/>
              <a:gd name="connsiteX1" fmla="*/ 1067943 w 1495425"/>
              <a:gd name="connsiteY1" fmla="*/ 817721 h 2795206"/>
              <a:gd name="connsiteX2" fmla="*/ 56864 w 1495425"/>
              <a:gd name="connsiteY2" fmla="*/ 0 h 2795206"/>
              <a:gd name="connsiteX3" fmla="*/ 0 w 1495425"/>
              <a:gd name="connsiteY3" fmla="*/ 1642777 h 2795206"/>
              <a:gd name="connsiteX4" fmla="*/ 1495425 w 1495425"/>
              <a:gd name="connsiteY4" fmla="*/ 2795207 h 279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" h="1899">
                <a:moveTo>
                  <a:pt x="0" y="0"/>
                </a:moveTo>
                <a:lnTo>
                  <a:pt x="793" y="0"/>
                </a:lnTo>
                <a:lnTo>
                  <a:pt x="804" y="31"/>
                </a:lnTo>
                <a:cubicBezTo>
                  <a:pt x="1253" y="1253"/>
                  <a:pt x="2706" y="1899"/>
                  <a:pt x="2706" y="1899"/>
                </a:cubicBezTo>
                <a:cubicBezTo>
                  <a:pt x="1980" y="1735"/>
                  <a:pt x="825" y="766"/>
                  <a:pt x="20" y="19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  <a:alpha val="9000"/>
                </a:schemeClr>
              </a:gs>
              <a:gs pos="43000">
                <a:srgbClr val="FFFFFF">
                  <a:alpha val="70000"/>
                </a:srgbClr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8" name="任意多边形: 形状 167"/>
          <p:cNvSpPr/>
          <p:nvPr userDrawn="1">
            <p:custDataLst>
              <p:tags r:id="rId17"/>
            </p:custDataLst>
          </p:nvPr>
        </p:nvSpPr>
        <p:spPr>
          <a:xfrm flipH="1">
            <a:off x="485140" y="4728845"/>
            <a:ext cx="1122045" cy="1162050"/>
          </a:xfrm>
          <a:custGeom>
            <a:avLst/>
            <a:gdLst>
              <a:gd name="connsiteX0" fmla="*/ 390239 w 886491"/>
              <a:gd name="connsiteY0" fmla="*/ 161735 h 917680"/>
              <a:gd name="connsiteX1" fmla="*/ 886492 w 886491"/>
              <a:gd name="connsiteY1" fmla="*/ 0 h 917680"/>
              <a:gd name="connsiteX2" fmla="*/ 446056 w 886491"/>
              <a:gd name="connsiteY2" fmla="*/ 889349 h 917680"/>
              <a:gd name="connsiteX3" fmla="*/ 0 w 886491"/>
              <a:gd name="connsiteY3" fmla="*/ 864299 h 917680"/>
              <a:gd name="connsiteX4" fmla="*/ 390239 w 886491"/>
              <a:gd name="connsiteY4" fmla="*/ 161735 h 91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491" h="917680">
                <a:moveTo>
                  <a:pt x="390239" y="161735"/>
                </a:moveTo>
                <a:cubicBezTo>
                  <a:pt x="390239" y="161735"/>
                  <a:pt x="454342" y="323469"/>
                  <a:pt x="886492" y="0"/>
                </a:cubicBezTo>
                <a:cubicBezTo>
                  <a:pt x="886492" y="0"/>
                  <a:pt x="705326" y="685800"/>
                  <a:pt x="446056" y="889349"/>
                </a:cubicBezTo>
                <a:cubicBezTo>
                  <a:pt x="446056" y="889349"/>
                  <a:pt x="108775" y="967454"/>
                  <a:pt x="0" y="864299"/>
                </a:cubicBezTo>
                <a:cubicBezTo>
                  <a:pt x="-95" y="864203"/>
                  <a:pt x="309372" y="735997"/>
                  <a:pt x="390239" y="161735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  <a:alpha val="41000"/>
                </a:schemeClr>
              </a:gs>
              <a:gs pos="56000">
                <a:srgbClr val="FFFFFF">
                  <a:alpha val="65000"/>
                </a:srgbClr>
              </a:gs>
            </a:gsLst>
            <a:lin ang="108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7" name="任意多边形: 形状 166"/>
          <p:cNvSpPr/>
          <p:nvPr userDrawn="1">
            <p:custDataLst>
              <p:tags r:id="rId18"/>
            </p:custDataLst>
          </p:nvPr>
        </p:nvSpPr>
        <p:spPr>
          <a:xfrm rot="1980000" flipH="1">
            <a:off x="6411691" y="5604366"/>
            <a:ext cx="998029" cy="522258"/>
          </a:xfrm>
          <a:custGeom>
            <a:avLst/>
            <a:gdLst>
              <a:gd name="connsiteX0" fmla="*/ 0 w 998029"/>
              <a:gd name="connsiteY0" fmla="*/ 0 h 522258"/>
              <a:gd name="connsiteX1" fmla="*/ 521303 w 998029"/>
              <a:gd name="connsiteY1" fmla="*/ 30671 h 522258"/>
              <a:gd name="connsiteX2" fmla="*/ 998030 w 998029"/>
              <a:gd name="connsiteY2" fmla="*/ 501777 h 522258"/>
              <a:gd name="connsiteX3" fmla="*/ 0 w 998029"/>
              <a:gd name="connsiteY3" fmla="*/ 0 h 52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029" h="522258">
                <a:moveTo>
                  <a:pt x="0" y="0"/>
                </a:moveTo>
                <a:lnTo>
                  <a:pt x="521303" y="30671"/>
                </a:lnTo>
                <a:cubicBezTo>
                  <a:pt x="521303" y="30671"/>
                  <a:pt x="376333" y="588264"/>
                  <a:pt x="998030" y="501777"/>
                </a:cubicBezTo>
                <a:cubicBezTo>
                  <a:pt x="998030" y="501777"/>
                  <a:pt x="161639" y="677418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  <a:alpha val="55000"/>
                </a:schemeClr>
              </a:gs>
              <a:gs pos="56000">
                <a:srgbClr val="FFFFFF">
                  <a:alpha val="55000"/>
                </a:srgb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20" Type="http://schemas.openxmlformats.org/officeDocument/2006/relationships/tags" Target="../tags/tag157.xml"/><Relationship Id="rId2" Type="http://schemas.openxmlformats.org/officeDocument/2006/relationships/slideLayout" Target="../slideLayouts/slideLayout4.xml"/><Relationship Id="rId19" Type="http://schemas.openxmlformats.org/officeDocument/2006/relationships/tags" Target="../tags/tag156.xml"/><Relationship Id="rId18" Type="http://schemas.openxmlformats.org/officeDocument/2006/relationships/tags" Target="../tags/tag155.xml"/><Relationship Id="rId17" Type="http://schemas.openxmlformats.org/officeDocument/2006/relationships/tags" Target="../tags/tag154.xml"/><Relationship Id="rId16" Type="http://schemas.openxmlformats.org/officeDocument/2006/relationships/tags" Target="../tags/tag153.xml"/><Relationship Id="rId15" Type="http://schemas.openxmlformats.org/officeDocument/2006/relationships/tags" Target="../tags/tag152.xml"/><Relationship Id="rId14" Type="http://schemas.openxmlformats.org/officeDocument/2006/relationships/tags" Target="../tags/tag151.xml"/><Relationship Id="rId13" Type="http://schemas.openxmlformats.org/officeDocument/2006/relationships/tags" Target="../tags/tag150.xml"/><Relationship Id="rId12" Type="http://schemas.openxmlformats.org/officeDocument/2006/relationships/tags" Target="../tags/tag149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>
            <p:custDataLst>
              <p:tags r:id="rId3"/>
            </p:custDataLst>
          </p:nvPr>
        </p:nvSpPr>
        <p:spPr>
          <a:xfrm>
            <a:off x="635" y="0"/>
            <a:ext cx="12191365" cy="6858000"/>
          </a:xfrm>
          <a:prstGeom prst="rect">
            <a:avLst/>
          </a:prstGeom>
          <a:gradFill>
            <a:gsLst>
              <a:gs pos="11000">
                <a:schemeClr val="accent1">
                  <a:alpha val="26000"/>
                </a:schemeClr>
              </a:gs>
              <a:gs pos="49000">
                <a:schemeClr val="accent2">
                  <a:lumMod val="40000"/>
                  <a:lumOff val="60000"/>
                  <a:alpha val="35000"/>
                </a:schemeClr>
              </a:gs>
              <a:gs pos="75000">
                <a:srgbClr val="FFFFFF">
                  <a:alpha val="12000"/>
                </a:srgb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66" name="任意多边形: 形状 165"/>
          <p:cNvSpPr/>
          <p:nvPr userDrawn="1">
            <p:custDataLst>
              <p:tags r:id="rId9"/>
            </p:custDataLst>
          </p:nvPr>
        </p:nvSpPr>
        <p:spPr>
          <a:xfrm flipH="1">
            <a:off x="11490325" y="0"/>
            <a:ext cx="701675" cy="1207135"/>
          </a:xfrm>
          <a:custGeom>
            <a:avLst/>
            <a:gdLst>
              <a:gd name="connsiteX0" fmla="*/ 1495425 w 1495425"/>
              <a:gd name="connsiteY0" fmla="*/ 2795207 h 2795206"/>
              <a:gd name="connsiteX1" fmla="*/ 1067943 w 1495425"/>
              <a:gd name="connsiteY1" fmla="*/ 817721 h 2795206"/>
              <a:gd name="connsiteX2" fmla="*/ 56864 w 1495425"/>
              <a:gd name="connsiteY2" fmla="*/ 0 h 2795206"/>
              <a:gd name="connsiteX3" fmla="*/ 0 w 1495425"/>
              <a:gd name="connsiteY3" fmla="*/ 1642777 h 2795206"/>
              <a:gd name="connsiteX4" fmla="*/ 1495425 w 1495425"/>
              <a:gd name="connsiteY4" fmla="*/ 2795207 h 279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" h="1901">
                <a:moveTo>
                  <a:pt x="33" y="0"/>
                </a:moveTo>
                <a:lnTo>
                  <a:pt x="359" y="0"/>
                </a:lnTo>
                <a:lnTo>
                  <a:pt x="789" y="366"/>
                </a:lnTo>
                <a:cubicBezTo>
                  <a:pt x="-57" y="1358"/>
                  <a:pt x="1105" y="1901"/>
                  <a:pt x="1105" y="1901"/>
                </a:cubicBezTo>
                <a:cubicBezTo>
                  <a:pt x="734" y="1813"/>
                  <a:pt x="0" y="1006"/>
                  <a:pt x="0" y="1006"/>
                </a:cubicBezTo>
                <a:lnTo>
                  <a:pt x="33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  <a:alpha val="41000"/>
                </a:schemeClr>
              </a:gs>
              <a:gs pos="56000">
                <a:srgbClr val="FFFFFF">
                  <a:alpha val="88000"/>
                </a:srgbClr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7" name="图形 185"/>
          <p:cNvSpPr/>
          <p:nvPr userDrawn="1">
            <p:custDataLst>
              <p:tags r:id="rId10"/>
            </p:custDataLst>
          </p:nvPr>
        </p:nvSpPr>
        <p:spPr>
          <a:xfrm rot="16200000">
            <a:off x="-72390" y="5851525"/>
            <a:ext cx="1079500" cy="930275"/>
          </a:xfrm>
          <a:custGeom>
            <a:avLst/>
            <a:gdLst>
              <a:gd name="connsiteX0" fmla="*/ 640099 w 876985"/>
              <a:gd name="connsiteY0" fmla="*/ 618839 h 1179194"/>
              <a:gd name="connsiteX1" fmla="*/ 7258 w 876985"/>
              <a:gd name="connsiteY1" fmla="*/ 1179195 h 1179194"/>
              <a:gd name="connsiteX2" fmla="*/ 674865 w 876985"/>
              <a:gd name="connsiteY2" fmla="*/ 0 h 1179194"/>
              <a:gd name="connsiteX3" fmla="*/ 876986 w 876985"/>
              <a:gd name="connsiteY3" fmla="*/ 172879 h 1179194"/>
              <a:gd name="connsiteX4" fmla="*/ 640099 w 876985"/>
              <a:gd name="connsiteY4" fmla="*/ 618839 h 117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" h="1468">
                <a:moveTo>
                  <a:pt x="568" y="0"/>
                </a:moveTo>
                <a:lnTo>
                  <a:pt x="1700" y="0"/>
                </a:lnTo>
                <a:lnTo>
                  <a:pt x="1254" y="840"/>
                </a:lnTo>
                <a:cubicBezTo>
                  <a:pt x="1254" y="840"/>
                  <a:pt x="269" y="562"/>
                  <a:pt x="1" y="1464"/>
                </a:cubicBezTo>
                <a:lnTo>
                  <a:pt x="0" y="1468"/>
                </a:lnTo>
                <a:lnTo>
                  <a:pt x="0" y="1032"/>
                </a:lnTo>
                <a:lnTo>
                  <a:pt x="3" y="1020"/>
                </a:lnTo>
                <a:cubicBezTo>
                  <a:pt x="87" y="679"/>
                  <a:pt x="250" y="308"/>
                  <a:pt x="561" y="7"/>
                </a:cubicBezTo>
                <a:lnTo>
                  <a:pt x="568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  <a:alpha val="96000"/>
                </a:schemeClr>
              </a:gs>
              <a:gs pos="48000">
                <a:schemeClr val="accent1">
                  <a:lumMod val="60000"/>
                  <a:lumOff val="40000"/>
                  <a:alpha val="13000"/>
                </a:schemeClr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>
            <p:custDataLst>
              <p:tags r:id="rId12"/>
            </p:custDataLst>
          </p:nvPr>
        </p:nvSpPr>
        <p:spPr>
          <a:xfrm>
            <a:off x="635" y="0"/>
            <a:ext cx="12191365" cy="6858000"/>
          </a:xfrm>
          <a:prstGeom prst="rect">
            <a:avLst/>
          </a:prstGeom>
          <a:gradFill>
            <a:gsLst>
              <a:gs pos="11000">
                <a:schemeClr val="accent1">
                  <a:alpha val="26000"/>
                </a:schemeClr>
              </a:gs>
              <a:gs pos="49000">
                <a:schemeClr val="accent2">
                  <a:lumMod val="40000"/>
                  <a:lumOff val="60000"/>
                  <a:alpha val="35000"/>
                </a:schemeClr>
              </a:gs>
              <a:gs pos="75000">
                <a:srgbClr val="FFFFFF">
                  <a:alpha val="12000"/>
                </a:srgb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66" name="任意多边形: 形状 165"/>
          <p:cNvSpPr/>
          <p:nvPr userDrawn="1">
            <p:custDataLst>
              <p:tags r:id="rId18"/>
            </p:custDataLst>
          </p:nvPr>
        </p:nvSpPr>
        <p:spPr>
          <a:xfrm flipH="1">
            <a:off x="11490325" y="0"/>
            <a:ext cx="701675" cy="1207135"/>
          </a:xfrm>
          <a:custGeom>
            <a:avLst/>
            <a:gdLst>
              <a:gd name="connsiteX0" fmla="*/ 1495425 w 1495425"/>
              <a:gd name="connsiteY0" fmla="*/ 2795207 h 2795206"/>
              <a:gd name="connsiteX1" fmla="*/ 1067943 w 1495425"/>
              <a:gd name="connsiteY1" fmla="*/ 817721 h 2795206"/>
              <a:gd name="connsiteX2" fmla="*/ 56864 w 1495425"/>
              <a:gd name="connsiteY2" fmla="*/ 0 h 2795206"/>
              <a:gd name="connsiteX3" fmla="*/ 0 w 1495425"/>
              <a:gd name="connsiteY3" fmla="*/ 1642777 h 2795206"/>
              <a:gd name="connsiteX4" fmla="*/ 1495425 w 1495425"/>
              <a:gd name="connsiteY4" fmla="*/ 2795207 h 279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" h="1901">
                <a:moveTo>
                  <a:pt x="33" y="0"/>
                </a:moveTo>
                <a:lnTo>
                  <a:pt x="359" y="0"/>
                </a:lnTo>
                <a:lnTo>
                  <a:pt x="789" y="366"/>
                </a:lnTo>
                <a:cubicBezTo>
                  <a:pt x="-57" y="1358"/>
                  <a:pt x="1105" y="1901"/>
                  <a:pt x="1105" y="1901"/>
                </a:cubicBezTo>
                <a:cubicBezTo>
                  <a:pt x="734" y="1813"/>
                  <a:pt x="0" y="1006"/>
                  <a:pt x="0" y="1006"/>
                </a:cubicBezTo>
                <a:lnTo>
                  <a:pt x="33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  <a:alpha val="41000"/>
                </a:schemeClr>
              </a:gs>
              <a:gs pos="56000">
                <a:srgbClr val="FFFFFF">
                  <a:alpha val="88000"/>
                </a:srgbClr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7" name="图形 185"/>
          <p:cNvSpPr/>
          <p:nvPr userDrawn="1">
            <p:custDataLst>
              <p:tags r:id="rId19"/>
            </p:custDataLst>
          </p:nvPr>
        </p:nvSpPr>
        <p:spPr>
          <a:xfrm rot="16200000">
            <a:off x="-72390" y="5851525"/>
            <a:ext cx="1079500" cy="930275"/>
          </a:xfrm>
          <a:custGeom>
            <a:avLst/>
            <a:gdLst>
              <a:gd name="connsiteX0" fmla="*/ 640099 w 876985"/>
              <a:gd name="connsiteY0" fmla="*/ 618839 h 1179194"/>
              <a:gd name="connsiteX1" fmla="*/ 7258 w 876985"/>
              <a:gd name="connsiteY1" fmla="*/ 1179195 h 1179194"/>
              <a:gd name="connsiteX2" fmla="*/ 674865 w 876985"/>
              <a:gd name="connsiteY2" fmla="*/ 0 h 1179194"/>
              <a:gd name="connsiteX3" fmla="*/ 876986 w 876985"/>
              <a:gd name="connsiteY3" fmla="*/ 172879 h 1179194"/>
              <a:gd name="connsiteX4" fmla="*/ 640099 w 876985"/>
              <a:gd name="connsiteY4" fmla="*/ 618839 h 117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" h="1468">
                <a:moveTo>
                  <a:pt x="568" y="0"/>
                </a:moveTo>
                <a:lnTo>
                  <a:pt x="1700" y="0"/>
                </a:lnTo>
                <a:lnTo>
                  <a:pt x="1254" y="840"/>
                </a:lnTo>
                <a:cubicBezTo>
                  <a:pt x="1254" y="840"/>
                  <a:pt x="269" y="562"/>
                  <a:pt x="1" y="1464"/>
                </a:cubicBezTo>
                <a:lnTo>
                  <a:pt x="0" y="1468"/>
                </a:lnTo>
                <a:lnTo>
                  <a:pt x="0" y="1032"/>
                </a:lnTo>
                <a:lnTo>
                  <a:pt x="3" y="1020"/>
                </a:lnTo>
                <a:cubicBezTo>
                  <a:pt x="87" y="679"/>
                  <a:pt x="250" y="308"/>
                  <a:pt x="561" y="7"/>
                </a:cubicBezTo>
                <a:lnTo>
                  <a:pt x="568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  <a:alpha val="96000"/>
                </a:schemeClr>
              </a:gs>
              <a:gs pos="48000">
                <a:schemeClr val="accent1">
                  <a:lumMod val="60000"/>
                  <a:lumOff val="40000"/>
                  <a:alpha val="13000"/>
                </a:schemeClr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1.xml"/><Relationship Id="rId4" Type="http://schemas.openxmlformats.org/officeDocument/2006/relationships/image" Target="../media/image3.png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6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5.xml"/><Relationship Id="rId3" Type="http://schemas.openxmlformats.org/officeDocument/2006/relationships/image" Target="../media/image3.png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8.xml"/><Relationship Id="rId3" Type="http://schemas.openxmlformats.org/officeDocument/2006/relationships/image" Target="../media/image3.png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1.xml"/><Relationship Id="rId3" Type="http://schemas.openxmlformats.org/officeDocument/2006/relationships/image" Target="../media/image3.png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1" Type="http://schemas.openxmlformats.org/officeDocument/2006/relationships/notesSlide" Target="../notesSlides/notesSlide3.xml"/><Relationship Id="rId30" Type="http://schemas.openxmlformats.org/officeDocument/2006/relationships/slideLayout" Target="../slideLayouts/slideLayout2.xml"/><Relationship Id="rId3" Type="http://schemas.openxmlformats.org/officeDocument/2006/relationships/tags" Target="../tags/tag174.xml"/><Relationship Id="rId29" Type="http://schemas.openxmlformats.org/officeDocument/2006/relationships/tags" Target="../tags/tag193.xml"/><Relationship Id="rId28" Type="http://schemas.openxmlformats.org/officeDocument/2006/relationships/image" Target="../media/image3.png"/><Relationship Id="rId27" Type="http://schemas.openxmlformats.org/officeDocument/2006/relationships/image" Target="../media/image11.svg"/><Relationship Id="rId26" Type="http://schemas.openxmlformats.org/officeDocument/2006/relationships/image" Target="../media/image10.png"/><Relationship Id="rId25" Type="http://schemas.openxmlformats.org/officeDocument/2006/relationships/tags" Target="../tags/tag192.xml"/><Relationship Id="rId24" Type="http://schemas.openxmlformats.org/officeDocument/2006/relationships/image" Target="../media/image9.svg"/><Relationship Id="rId23" Type="http://schemas.openxmlformats.org/officeDocument/2006/relationships/image" Target="../media/image8.png"/><Relationship Id="rId22" Type="http://schemas.openxmlformats.org/officeDocument/2006/relationships/tags" Target="../tags/tag191.xml"/><Relationship Id="rId21" Type="http://schemas.openxmlformats.org/officeDocument/2006/relationships/image" Target="../media/image7.svg"/><Relationship Id="rId20" Type="http://schemas.openxmlformats.org/officeDocument/2006/relationships/image" Target="../media/image6.png"/><Relationship Id="rId2" Type="http://schemas.openxmlformats.org/officeDocument/2006/relationships/tags" Target="../tags/tag173.xml"/><Relationship Id="rId19" Type="http://schemas.openxmlformats.org/officeDocument/2006/relationships/tags" Target="../tags/tag190.xml"/><Relationship Id="rId18" Type="http://schemas.openxmlformats.org/officeDocument/2006/relationships/tags" Target="../tags/tag189.xml"/><Relationship Id="rId17" Type="http://schemas.openxmlformats.org/officeDocument/2006/relationships/tags" Target="../tags/tag188.xml"/><Relationship Id="rId16" Type="http://schemas.openxmlformats.org/officeDocument/2006/relationships/tags" Target="../tags/tag187.xml"/><Relationship Id="rId15" Type="http://schemas.openxmlformats.org/officeDocument/2006/relationships/tags" Target="../tags/tag186.xml"/><Relationship Id="rId14" Type="http://schemas.openxmlformats.org/officeDocument/2006/relationships/tags" Target="../tags/tag185.xml"/><Relationship Id="rId13" Type="http://schemas.openxmlformats.org/officeDocument/2006/relationships/tags" Target="../tags/tag184.xml"/><Relationship Id="rId12" Type="http://schemas.openxmlformats.org/officeDocument/2006/relationships/tags" Target="../tags/tag183.xml"/><Relationship Id="rId11" Type="http://schemas.openxmlformats.org/officeDocument/2006/relationships/tags" Target="../tags/tag182.xml"/><Relationship Id="rId10" Type="http://schemas.openxmlformats.org/officeDocument/2006/relationships/tags" Target="../tags/tag181.xml"/><Relationship Id="rId1" Type="http://schemas.openxmlformats.org/officeDocument/2006/relationships/tags" Target="../tags/tag17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95.xml"/><Relationship Id="rId2" Type="http://schemas.openxmlformats.org/officeDocument/2006/relationships/image" Target="../media/image3.png"/><Relationship Id="rId1" Type="http://schemas.openxmlformats.org/officeDocument/2006/relationships/tags" Target="../tags/tag1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氧化铝陶瓷金属化外壳化学镀镍</a:t>
            </a:r>
            <a:endParaRPr lang="zh-CN" altLang="en-US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低磷化学镍的应用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深圳恒享</a:t>
            </a:r>
            <a:r>
              <a:rPr lang="en-US" altLang="zh-CN"/>
              <a:t>---</a:t>
            </a:r>
            <a:r>
              <a:rPr lang="zh-CN" altLang="en-US"/>
              <a:t>程海</a:t>
            </a:r>
            <a:endParaRPr lang="zh-CN" altLang="en-US"/>
          </a:p>
        </p:txBody>
      </p:sp>
      <p:pic>
        <p:nvPicPr>
          <p:cNvPr id="2" name="图片 1" descr="镀小助logo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9225280" y="0"/>
            <a:ext cx="2966720" cy="35172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6990" y="0"/>
            <a:ext cx="6045835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845" y="0"/>
            <a:ext cx="619315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38200" y="323215"/>
            <a:ext cx="6109970" cy="855345"/>
          </a:xfrm>
        </p:spPr>
        <p:txBody>
          <a:bodyPr>
            <a:normAutofit fontScale="90000"/>
          </a:bodyPr>
          <a:p>
            <a:r>
              <a:rPr lang="zh-CN" altLang="en-US"/>
              <a:t>产品介绍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838200" y="1365885"/>
            <a:ext cx="6866255" cy="4993640"/>
          </a:xfrm>
        </p:spPr>
        <p:txBody>
          <a:bodyPr/>
          <a:p>
            <a:r>
              <a:rPr lang="zh-CN" altLang="en-US"/>
              <a:t>新能源高压直流接触器用的氧化铝陶瓷金属化外壳，也常被称为陶瓷密封腔、陶瓷绝缘壳体，是新能源汽车、储能系统里高压接触器的核心部件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它的主体是95/99 氧化铝陶瓷（图中紫色是陶瓷本色），边缘和孔位是经过钼锰金属化 + 电镀镍处理的金属层，用来和金属件钎焊密封，形成一个气密性的灭弧室。</a:t>
            </a:r>
            <a:endParaRPr lang="zh-CN" altLang="en-US"/>
          </a:p>
          <a:p>
            <a:r>
              <a:rPr lang="zh-CN" altLang="en-US"/>
              <a:t>上半部分是腔体主体，下半部分是带双孔的端盖，两个孔位是高压触点 / 导电柱的安装位。</a:t>
            </a:r>
            <a:endParaRPr lang="zh-CN" altLang="en-US"/>
          </a:p>
          <a:p>
            <a:r>
              <a:rPr lang="zh-CN" altLang="en-US"/>
              <a:t>这种结构的接触器内部会充入氢气或氢氮混合气，用来熄灭分断大电流时产生的电弧。</a:t>
            </a:r>
            <a:endParaRPr lang="zh-CN" altLang="en-US"/>
          </a:p>
        </p:txBody>
      </p:sp>
      <p:pic>
        <p:nvPicPr>
          <p:cNvPr id="5" name="图片 4" descr="镀小助logo"/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9225280" y="0"/>
            <a:ext cx="2966720" cy="35172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38200" y="323215"/>
            <a:ext cx="6109970" cy="855345"/>
          </a:xfrm>
        </p:spPr>
        <p:txBody>
          <a:bodyPr>
            <a:normAutofit fontScale="90000"/>
          </a:bodyPr>
          <a:p>
            <a:r>
              <a:rPr lang="zh-CN" altLang="en-US"/>
              <a:t>核心功能和性能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838200" y="1365885"/>
            <a:ext cx="6866255" cy="4993640"/>
          </a:xfrm>
        </p:spPr>
        <p:txBody>
          <a:bodyPr>
            <a:normAutofit lnSpcReduction="20000"/>
          </a:bodyPr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1. 电气绝缘性能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altLang="zh-CN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2. 气密与灭弧可靠性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3. 机械与环境耐受性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4. 尺寸精度要求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图片 4" descr="镀小助logo"/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4664075" y="1822450"/>
            <a:ext cx="2966720" cy="35172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化学镀镍工艺难点</a:t>
            </a:r>
            <a:endParaRPr lang="zh-CN" altLang="en-US"/>
          </a:p>
        </p:txBody>
      </p:sp>
      <p:sp>
        <p:nvSpPr>
          <p:cNvPr id="3" name="对角圆角矩形 2"/>
          <p:cNvSpPr/>
          <p:nvPr>
            <p:custDataLst>
              <p:tags r:id="rId2"/>
            </p:custDataLst>
          </p:nvPr>
        </p:nvSpPr>
        <p:spPr>
          <a:xfrm>
            <a:off x="609600" y="1656080"/>
            <a:ext cx="3115310" cy="4417695"/>
          </a:xfrm>
          <a:prstGeom prst="round2DiagRect">
            <a:avLst>
              <a:gd name="adj1" fmla="val 17346"/>
              <a:gd name="adj2" fmla="val 0"/>
            </a:avLst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镀小助logo"/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695960" y="2054225"/>
            <a:ext cx="2966720" cy="351726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592955" y="1786255"/>
            <a:ext cx="6944360" cy="3856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电镀流程：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除油</a:t>
            </a:r>
            <a:r>
              <a:rPr lang="en-US" altLang="zh-CN"/>
              <a:t>------</a:t>
            </a:r>
            <a:r>
              <a:rPr lang="zh-CN" altLang="en-US"/>
              <a:t>电解除油</a:t>
            </a:r>
            <a:r>
              <a:rPr lang="en-US" altLang="zh-CN"/>
              <a:t>------</a:t>
            </a:r>
            <a:r>
              <a:rPr lang="zh-CN" altLang="en-US"/>
              <a:t>活化</a:t>
            </a:r>
            <a:r>
              <a:rPr lang="en-US" altLang="zh-CN"/>
              <a:t>------</a:t>
            </a:r>
            <a:r>
              <a:rPr lang="zh-CN" altLang="en-US"/>
              <a:t>低磷化学镍</a:t>
            </a:r>
            <a:r>
              <a:rPr lang="en-US" altLang="zh-CN"/>
              <a:t>------</a:t>
            </a:r>
            <a:r>
              <a:rPr lang="zh-CN" altLang="en-US"/>
              <a:t>水洗烘干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化学镀镍工艺难点</a:t>
            </a:r>
            <a:endParaRPr lang="zh-CN" altLang="en-US"/>
          </a:p>
        </p:txBody>
      </p:sp>
      <p:sp>
        <p:nvSpPr>
          <p:cNvPr id="3" name="对角圆角矩形 2"/>
          <p:cNvSpPr/>
          <p:nvPr>
            <p:custDataLst>
              <p:tags r:id="rId2"/>
            </p:custDataLst>
          </p:nvPr>
        </p:nvSpPr>
        <p:spPr>
          <a:xfrm>
            <a:off x="609600" y="1656080"/>
            <a:ext cx="3115310" cy="4417695"/>
          </a:xfrm>
          <a:prstGeom prst="round2DiagRect">
            <a:avLst>
              <a:gd name="adj1" fmla="val 17346"/>
              <a:gd name="adj2" fmla="val 0"/>
            </a:avLst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8" name="边界"/>
          <p:cNvSpPr/>
          <p:nvPr>
            <p:custDataLst>
              <p:tags r:id="rId3"/>
            </p:custDataLst>
          </p:nvPr>
        </p:nvSpPr>
        <p:spPr>
          <a:xfrm>
            <a:off x="4570095" y="1676400"/>
            <a:ext cx="7012800" cy="457136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圆角矩形 21"/>
          <p:cNvSpPr/>
          <p:nvPr>
            <p:custDataLst>
              <p:tags r:id="rId4"/>
            </p:custDataLst>
          </p:nvPr>
        </p:nvSpPr>
        <p:spPr>
          <a:xfrm>
            <a:off x="4961255" y="1676400"/>
            <a:ext cx="6621780" cy="1278890"/>
          </a:xfrm>
          <a:prstGeom prst="roundRect">
            <a:avLst>
              <a:gd name="adj" fmla="val 10278"/>
            </a:avLst>
          </a:prstGeom>
          <a:solidFill>
            <a:schemeClr val="accent1">
              <a:lumMod val="40000"/>
              <a:lumOff val="6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5704840" y="2162810"/>
            <a:ext cx="5466080" cy="6597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通电引发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5704840" y="1809750"/>
            <a:ext cx="5466080" cy="35052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镀层均匀性与结合力</a:t>
            </a:r>
            <a:endParaRPr lang="zh-CN" altLang="en-US" sz="2000" b="1">
              <a:solidFill>
                <a:schemeClr val="tx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7" name="圆角矩形 21"/>
          <p:cNvSpPr/>
          <p:nvPr>
            <p:custDataLst>
              <p:tags r:id="rId7"/>
            </p:custDataLst>
          </p:nvPr>
        </p:nvSpPr>
        <p:spPr>
          <a:xfrm>
            <a:off x="4961255" y="4968875"/>
            <a:ext cx="6621780" cy="127889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>
            <p:custDataLst>
              <p:tags r:id="rId8"/>
            </p:custDataLst>
          </p:nvPr>
        </p:nvSpPr>
        <p:spPr>
          <a:xfrm>
            <a:off x="5704840" y="5455285"/>
            <a:ext cx="5466080" cy="6597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低温条件下，磷含量容易上升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9"/>
            </p:custDataLst>
          </p:nvPr>
        </p:nvSpPr>
        <p:spPr>
          <a:xfrm>
            <a:off x="5704840" y="5102225"/>
            <a:ext cx="5466080" cy="35052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低温操作的磷含量保证</a:t>
            </a:r>
            <a:endParaRPr lang="zh-CN" altLang="en-US" sz="2000" b="1">
              <a:solidFill>
                <a:schemeClr val="tx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1" name="圆角矩形 21"/>
          <p:cNvSpPr/>
          <p:nvPr>
            <p:custDataLst>
              <p:tags r:id="rId10"/>
            </p:custDataLst>
          </p:nvPr>
        </p:nvSpPr>
        <p:spPr>
          <a:xfrm>
            <a:off x="4961255" y="3322320"/>
            <a:ext cx="6621780" cy="127889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>
              <a:latin typeface="+mj-ea"/>
              <a:ea typeface="+mj-ea"/>
            </a:endParaRPr>
          </a:p>
        </p:txBody>
      </p:sp>
      <p:sp>
        <p:nvSpPr>
          <p:cNvPr id="23" name="矩形 22"/>
          <p:cNvSpPr/>
          <p:nvPr>
            <p:custDataLst>
              <p:tags r:id="rId11"/>
            </p:custDataLst>
          </p:nvPr>
        </p:nvSpPr>
        <p:spPr>
          <a:xfrm>
            <a:off x="5704840" y="3808730"/>
            <a:ext cx="5466080" cy="6597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药水的活性问题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2"/>
            </p:custDataLst>
          </p:nvPr>
        </p:nvSpPr>
        <p:spPr>
          <a:xfrm>
            <a:off x="5704840" y="3455670"/>
            <a:ext cx="5466080" cy="35052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无漏镀 / 溢镀</a:t>
            </a:r>
            <a:endParaRPr lang="zh-CN" altLang="en-US" sz="2000" b="1">
              <a:solidFill>
                <a:schemeClr val="tx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 useBgFill="1">
        <p:nvSpPr>
          <p:cNvPr id="2" name="椭圆 1"/>
          <p:cNvSpPr/>
          <p:nvPr>
            <p:custDataLst>
              <p:tags r:id="rId13"/>
            </p:custDataLst>
          </p:nvPr>
        </p:nvSpPr>
        <p:spPr>
          <a:xfrm>
            <a:off x="4570095" y="1924368"/>
            <a:ext cx="782955" cy="782955"/>
          </a:xfrm>
          <a:prstGeom prst="ellipse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sz="200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 useBgFill="1">
        <p:nvSpPr>
          <p:cNvPr id="7" name="椭圆 6"/>
          <p:cNvSpPr/>
          <p:nvPr>
            <p:custDataLst>
              <p:tags r:id="rId14"/>
            </p:custDataLst>
          </p:nvPr>
        </p:nvSpPr>
        <p:spPr>
          <a:xfrm>
            <a:off x="4570095" y="5216843"/>
            <a:ext cx="782955" cy="782955"/>
          </a:xfrm>
          <a:prstGeom prst="ellipse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sz="200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 useBgFill="1">
        <p:nvSpPr>
          <p:cNvPr id="8" name="椭圆 7"/>
          <p:cNvSpPr/>
          <p:nvPr>
            <p:custDataLst>
              <p:tags r:id="rId15"/>
            </p:custDataLst>
          </p:nvPr>
        </p:nvSpPr>
        <p:spPr>
          <a:xfrm>
            <a:off x="4570095" y="3570288"/>
            <a:ext cx="782955" cy="782955"/>
          </a:xfrm>
          <a:prstGeom prst="ellipse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sz="200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椭圆 13"/>
          <p:cNvSpPr/>
          <p:nvPr>
            <p:custDataLst>
              <p:tags r:id="rId16"/>
            </p:custDataLst>
          </p:nvPr>
        </p:nvSpPr>
        <p:spPr>
          <a:xfrm>
            <a:off x="4570095" y="1924368"/>
            <a:ext cx="782955" cy="782955"/>
          </a:xfrm>
          <a:prstGeom prst="ellipse">
            <a:avLst/>
          </a:prstGeom>
          <a:solidFill>
            <a:srgbClr val="FFFFFF">
              <a:alpha val="15000"/>
            </a:srgbClr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sz="200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17"/>
            </p:custDataLst>
          </p:nvPr>
        </p:nvSpPr>
        <p:spPr>
          <a:xfrm>
            <a:off x="4570095" y="5216843"/>
            <a:ext cx="782955" cy="782955"/>
          </a:xfrm>
          <a:prstGeom prst="ellipse">
            <a:avLst/>
          </a:prstGeom>
          <a:solidFill>
            <a:srgbClr val="FFFFFF">
              <a:alpha val="15000"/>
            </a:srgbClr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sz="200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6" name="椭圆 15"/>
          <p:cNvSpPr/>
          <p:nvPr>
            <p:custDataLst>
              <p:tags r:id="rId18"/>
            </p:custDataLst>
          </p:nvPr>
        </p:nvSpPr>
        <p:spPr>
          <a:xfrm>
            <a:off x="4570095" y="3570288"/>
            <a:ext cx="782955" cy="782955"/>
          </a:xfrm>
          <a:prstGeom prst="ellipse">
            <a:avLst/>
          </a:prstGeom>
          <a:solidFill>
            <a:srgbClr val="FFFFFF">
              <a:alpha val="15000"/>
            </a:srgbClr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sz="200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10" name="图片 9" descr="文件夹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99573" y="3799766"/>
            <a:ext cx="324000" cy="324000"/>
          </a:xfrm>
          <a:prstGeom prst="rect">
            <a:avLst/>
          </a:prstGeom>
        </p:spPr>
      </p:pic>
      <p:pic>
        <p:nvPicPr>
          <p:cNvPr id="11" name="图片 10" descr="上升趋势柱形图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799573" y="2153846"/>
            <a:ext cx="324000" cy="324000"/>
          </a:xfrm>
          <a:prstGeom prst="rect">
            <a:avLst/>
          </a:prstGeom>
        </p:spPr>
      </p:pic>
      <p:pic>
        <p:nvPicPr>
          <p:cNvPr id="13" name="图片 12" descr="鹿角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99330" y="5446321"/>
            <a:ext cx="324000" cy="324000"/>
          </a:xfrm>
          <a:prstGeom prst="rect">
            <a:avLst/>
          </a:prstGeom>
        </p:spPr>
      </p:pic>
      <p:pic>
        <p:nvPicPr>
          <p:cNvPr id="12" name="图片 11" descr="镀小助logo"/>
          <p:cNvPicPr>
            <a:picLocks noChangeAspect="1"/>
          </p:cNvPicPr>
          <p:nvPr/>
        </p:nvPicPr>
        <p:blipFill>
          <a:blip r:embed="rId28">
            <a:alphaModFix amt="60000"/>
          </a:blip>
          <a:stretch>
            <a:fillRect/>
          </a:stretch>
        </p:blipFill>
        <p:spPr>
          <a:xfrm>
            <a:off x="695960" y="2054225"/>
            <a:ext cx="2966720" cy="3517265"/>
          </a:xfrm>
          <a:prstGeom prst="rect">
            <a:avLst/>
          </a:prstGeom>
        </p:spPr>
      </p:pic>
    </p:spTree>
    <p:custDataLst>
      <p:tags r:id="rId29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感谢您的观看</a:t>
            </a:r>
            <a:endParaRPr lang="zh-CN" altLang="en-US"/>
          </a:p>
        </p:txBody>
      </p:sp>
      <p:pic>
        <p:nvPicPr>
          <p:cNvPr id="12" name="图片 11" descr="镀小助logo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9225280" y="3340735"/>
            <a:ext cx="2966720" cy="35172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01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3;第二级&#13;第三级&#13;第四级&#13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0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06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107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08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109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1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1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21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25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2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8"/>
</p:tagLst>
</file>

<file path=ppt/tags/tag14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8"/>
</p:tagLst>
</file>

<file path=ppt/tags/tag14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1"/>
</p:tagLst>
</file>

<file path=ppt/tags/tag145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8688"/>
</p:tagLst>
</file>

<file path=ppt/tags/tag15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3;第二级&#13;第三级&#13;第四级&#13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8688"/>
</p:tagLst>
</file>

<file path=ppt/tags/tag15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688"/>
  <p:tag name="KSO_WM_TEMPLATE_CATEGORY" val="custom"/>
  <p:tag name="KSO_WM_TEMPLATE_MASTER_TYPE" val="0"/>
</p:tagLst>
</file>

<file path=ppt/tags/tag15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添加标题单击添加文档标题"/>
  <p:tag name="KSO_WM_UNIT_ID" val="custom20238688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88"/>
  <p:tag name="KSO_WM_TEMPLATE_CATEGORY" val="custom"/>
  <p:tag name="KSO_WM_UNIT_ISCONTENTSTITLE" val="0"/>
  <p:tag name="KSO_WM_UNIT_TEXT_TYPE" val="1"/>
</p:tagLst>
</file>

<file path=ppt/tags/tag15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添加副标题"/>
  <p:tag name="KSO_WM_UNIT_ID" val="custom20238688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88"/>
  <p:tag name="KSO_WM_TEMPLATE_CATEGORY" val="custom"/>
  <p:tag name="KSO_WM_UNIT_ISCONTENTSTITLE" val="0"/>
  <p:tag name="KSO_WM_UNIT_TEXT_TYPE" val="1"/>
</p:tagLst>
</file>

<file path=ppt/tags/tag1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8688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88"/>
  <p:tag name="KSO_WM_TEMPLATE_CATEGORY" val="custom"/>
  <p:tag name="KSO_WM_UNIT_TEXT_LAYER_COUNT" val="1"/>
  <p:tag name="KSO_WM_UNIT_VALUE" val="11"/>
  <p:tag name="KSO_WM_UNIT_PRESET_TEXT" val="汇报人：WPS"/>
  <p:tag name="KSO_WM_UNIT_TEXT_TYPE" val="1"/>
</p:tagLst>
</file>

<file path=ppt/tags/tag161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8688"/>
  <p:tag name="KSO_WM_TEMPLATE_CATEGORY" val="custom"/>
  <p:tag name="KSO_WM_SLIDE_INDEX" val="1"/>
  <p:tag name="KSO_WM_SLIDE_ID" val="custom20238688_1"/>
  <p:tag name="KSO_WM_TEMPLATE_MASTER_TYPE" val="0"/>
  <p:tag name="KSO_WM_SLIDE_LAYOUT" val="a_b_f"/>
  <p:tag name="KSO_WM_SLIDE_LAYOUT_CNT" val="1_1_1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38688"/>
</p:tagLst>
</file>

<file path=ppt/tags/tag16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164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1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38688"/>
</p:tagLst>
</file>

<file path=ppt/tags/tag16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167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1"/>
</p:tagLst>
</file>

<file path=ppt/tags/tag168.xml><?xml version="1.0" encoding="utf-8"?>
<p:tagLst xmlns:p="http://schemas.openxmlformats.org/presentationml/2006/main">
  <p:tag name="KSO_WM_BEAUTIFY_FLAG" val="#wm#"/>
  <p:tag name="KSO_WM_TEMPLATE_CATEGORY" val="custom"/>
  <p:tag name="KSO_WM_TEMPLATE_INDEX" val="20238688"/>
</p:tagLst>
</file>

<file path=ppt/tags/tag1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  <p:tag name="KSO_WM_UNIT_VALUE" val="29"/>
  <p:tag name="KSO_WM_TEMPLATE_INDEX" val="20231770"/>
  <p:tag name="KSO_WM_UNIT_ID" val="custom20231770_1*a*1"/>
  <p:tag name="KSO_WM_UNIT_TEXT_TYPE" val="1"/>
  <p:tag name="KSO_WM_UNIT_PRESET_TEXT" val="单击此处添加标题"/>
</p:tagLst>
</file>

<file path=ppt/tags/tag17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1770_1*i*1"/>
  <p:tag name="KSO_WM_TEMPLATE_CATEGORY" val="custom"/>
  <p:tag name="KSO_WM_TEMPLATE_INDEX" val="2023177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71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552.2*359.95"/>
  <p:tag name="KSO_WM_SLIDE_POSITION" val="359.85*132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688"/>
  <p:tag name="KSO_WM_TEMPLATE_SUBCATEGORY" val="0"/>
  <p:tag name="KSO_WM_SLIDE_INDEX" val="1"/>
  <p:tag name="KSO_WM_TAG_VERSION" val="3.0"/>
  <p:tag name="KSO_WM_SLIDE_ID" val="custom20231770_1"/>
  <p:tag name="KSO_WM_SLIDE_ITEM_CNT" val="3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  <p:tag name="KSO_WM_UNIT_VALUE" val="29"/>
  <p:tag name="KSO_WM_TEMPLATE_INDEX" val="20231770"/>
  <p:tag name="KSO_WM_UNIT_ID" val="custom20231770_1*a*1"/>
  <p:tag name="KSO_WM_UNIT_TEXT_TYPE" val="1"/>
  <p:tag name="KSO_WM_UNIT_PRESET_TEXT" val="单击此处添加标题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1770_1*i*1"/>
  <p:tag name="KSO_WM_TEMPLATE_CATEGORY" val="custom"/>
  <p:tag name="KSO_WM_TEMPLATE_INDEX" val="20231770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"/>
  <p:tag name="KSO_WM_UNIT_ID" val="diagram20235641_2*l_i*1_1"/>
  <p:tag name="KSO_WM_TEMPLATE_CATEGORY" val="diagram"/>
  <p:tag name="KSO_WM_TEMPLATE_INDEX" val="20235641"/>
  <p:tag name="KSO_WM_UNIT_LAYERLEVEL" val="1_1"/>
  <p:tag name="KSO_WM_TAG_VERSION" val="3.0"/>
  <p:tag name="KSO_WM_BEAUTIFY_FLAG" val="#wm#"/>
  <p:tag name="KSO_WM_DIAGRAM_GROUP_CODE" val="l1-1"/>
  <p:tag name="KSO_WM_DIAGRAM_VIRTUALLY_FRAME" val="{&quot;height&quot;:359.95001220703125,&quot;left&quot;:359.84999389648436,&quot;top&quot;:131.99999389648437,&quot;width&quot;:552.2000122070312}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20235641_2*l_h_i*1_1_1"/>
  <p:tag name="KSO_WM_TEMPLATE_CATEGORY" val="diagram"/>
  <p:tag name="KSO_WM_TEMPLATE_INDEX" val="20235641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59.95001220703125,&quot;left&quot;:359.84999389648436,&quot;top&quot;:131.99999389648437,&quot;width&quot;:552.2000122070312}"/>
  <p:tag name="KSO_WM_DIAGRAM_COLOR_MATCH_VALUE" val="{&quot;shape&quot;:{&quot;fill&quot;:{&quot;solid&quot;:{&quot;brightness&quot;:0.6000000238418579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6"/>
  <p:tag name="KSO_WM_UNIT_TEXT_FILL_FORE_SCHEMECOLOR_INDEX" val="2"/>
  <p:tag name="KSO_WM_UNIT_TEXT_FILL_TYPE" val="1"/>
  <p:tag name="KSO_WM_UNIT_USESOURCEFORMAT_APPLY" val="0"/>
</p:tagLst>
</file>

<file path=ppt/tags/tag17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641_2*l_h_f*1_1_1"/>
  <p:tag name="KSO_WM_TEMPLATE_CATEGORY" val="diagram"/>
  <p:tag name="KSO_WM_TEMPLATE_INDEX" val="20235641"/>
  <p:tag name="KSO_WM_UNIT_LAYERLEVEL" val="1_1_1"/>
  <p:tag name="KSO_WM_TAG_VERSION" val="3.0"/>
  <p:tag name="KSO_WM_UNIT_TEXT_FILL_FORE_SCHEMECOLOR_INDEX_BRIGHTNESS" val="0.15"/>
  <p:tag name="KSO_WM_DIAGRAM_MAX_ITEMCNT" val="4"/>
  <p:tag name="KSO_WM_DIAGRAM_MIN_ITEMCNT" val="2"/>
  <p:tag name="KSO_WM_DIAGRAM_VIRTUALLY_FRAME" val="{&quot;height&quot;:359.95001220703125,&quot;left&quot;:359.84999389648436,&quot;top&quot;:131.99999389648437,&quot;width&quot;:552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VALUE" val="60"/>
  <p:tag name="KSO_WM_UNIT_PRESET_TEXT" val="单击此处输入正文，文字是您思想的提炼，请尽量言简意赅的阐述观点。单击输入正文，请尽量言简意赅的阐述观点。"/>
  <p:tag name="KSO_WM_UNIT_TEXT_FILL_FORE_SCHEMECOLOR_INDEX" val="1"/>
  <p:tag name="KSO_WM_UNIT_TEXT_FILL_TYPE" val="1"/>
  <p:tag name="KSO_WM_UNIT_USESOURCEFORMAT_APPLY" val="0"/>
</p:tagLst>
</file>

<file path=ppt/tags/tag1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5641_2*l_h_a*1_1_1"/>
  <p:tag name="KSO_WM_TEMPLATE_CATEGORY" val="diagram"/>
  <p:tag name="KSO_WM_TEMPLATE_INDEX" val="20235641"/>
  <p:tag name="KSO_WM_UNIT_LAYERLEVEL" val="1_1_1"/>
  <p:tag name="KSO_WM_TAG_VERSION" val="3.0"/>
  <p:tag name="KSO_WM_UNIT_TEXT_FILL_FORE_SCHEMECOLOR_INDEX_BRIGHTNESS" val="0.15"/>
  <p:tag name="KSO_WM_DIAGRAM_MAX_ITEMCNT" val="4"/>
  <p:tag name="KSO_WM_DIAGRAM_MIN_ITEMCNT" val="2"/>
  <p:tag name="KSO_WM_DIAGRAM_VIRTUALLY_FRAME" val="{&quot;height&quot;:359.95001220703125,&quot;left&quot;:359.84999389648436,&quot;top&quot;:131.99999389648437,&quot;width&quot;:552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GROUP_CODE" val="l1-1"/>
  <p:tag name="KSO_WM_UNIT_VALUE" val="23"/>
  <p:tag name="KSO_WM_DIAGRAM_VERSION" val="3"/>
  <p:tag name="KSO_WM_DIAGRAM_COLOR_TRICK" val="1"/>
  <p:tag name="KSO_WM_DIAGRAM_COLOR_TEXT_CAN_REMOVE" val="n"/>
  <p:tag name="KSO_WM_UNIT_PRESET_TEXT" val="单击添加标题"/>
  <p:tag name="KSO_WM_UNIT_TEXT_FILL_FORE_SCHEMECOLOR_INDEX" val="1"/>
  <p:tag name="KSO_WM_UNIT_TEXT_FILL_TYPE" val="1"/>
  <p:tag name="KSO_WM_UNIT_USESOURCEFORMAT_APPLY" val="0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1"/>
  <p:tag name="KSO_WM_UNIT_ID" val="diagram20235641_2*l_h_i*1_3_1"/>
  <p:tag name="KSO_WM_TEMPLATE_CATEGORY" val="diagram"/>
  <p:tag name="KSO_WM_TEMPLATE_INDEX" val="20235641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59.95001220703125,&quot;left&quot;:359.84999389648436,&quot;top&quot;:131.99999389648437,&quot;width&quot;:552.2000122070312}"/>
  <p:tag name="KSO_WM_DIAGRAM_COLOR_MATCH_VALUE" val="{&quot;shape&quot;:{&quot;fill&quot;:{&quot;solid&quot;:{&quot;brightness&quot;:0.6000000238418579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6"/>
  <p:tag name="KSO_WM_UNIT_TEXT_FILL_FORE_SCHEMECOLOR_INDEX" val="2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5641_2*l_h_f*1_3_1"/>
  <p:tag name="KSO_WM_TEMPLATE_CATEGORY" val="diagram"/>
  <p:tag name="KSO_WM_TEMPLATE_INDEX" val="20235641"/>
  <p:tag name="KSO_WM_UNIT_LAYERLEVEL" val="1_1_1"/>
  <p:tag name="KSO_WM_TAG_VERSION" val="3.0"/>
  <p:tag name="KSO_WM_UNIT_TEXT_FILL_FORE_SCHEMECOLOR_INDEX_BRIGHTNESS" val="0.15"/>
  <p:tag name="KSO_WM_DIAGRAM_MAX_ITEMCNT" val="4"/>
  <p:tag name="KSO_WM_DIAGRAM_MIN_ITEMCNT" val="2"/>
  <p:tag name="KSO_WM_DIAGRAM_VIRTUALLY_FRAME" val="{&quot;height&quot;:359.95001220703125,&quot;left&quot;:359.84999389648436,&quot;top&quot;:131.99999389648437,&quot;width&quot;:552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VALUE" val="60"/>
  <p:tag name="KSO_WM_UNIT_PRESET_TEXT" val="单击此处输入正文，文字是您思想的提炼，请尽量言简意赅的阐述观点。单击输入正文，请尽量言简意赅的阐述观点。"/>
  <p:tag name="KSO_WM_UNIT_TEXT_FILL_FORE_SCHEMECOLOR_INDEX" val="1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5641_2*l_h_a*1_3_1"/>
  <p:tag name="KSO_WM_TEMPLATE_CATEGORY" val="diagram"/>
  <p:tag name="KSO_WM_TEMPLATE_INDEX" val="20235641"/>
  <p:tag name="KSO_WM_UNIT_LAYERLEVEL" val="1_1_1"/>
  <p:tag name="KSO_WM_TAG_VERSION" val="3.0"/>
  <p:tag name="KSO_WM_UNIT_TEXT_FILL_FORE_SCHEMECOLOR_INDEX_BRIGHTNESS" val="0.15"/>
  <p:tag name="KSO_WM_DIAGRAM_MAX_ITEMCNT" val="4"/>
  <p:tag name="KSO_WM_DIAGRAM_MIN_ITEMCNT" val="2"/>
  <p:tag name="KSO_WM_DIAGRAM_VIRTUALLY_FRAME" val="{&quot;height&quot;:359.95001220703125,&quot;left&quot;:359.84999389648436,&quot;top&quot;:131.99999389648437,&quot;width&quot;:552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VALUE" val="23"/>
  <p:tag name="KSO_WM_UNIT_PRESET_TEXT" val="单击添加标题"/>
  <p:tag name="KSO_WM_UNIT_TEXT_FILL_FORE_SCHEMECOLOR_INDEX" val="1"/>
  <p:tag name="KSO_WM_UNIT_TEXT_FILL_TYPE" val="1"/>
  <p:tag name="KSO_WM_UNIT_USESOURCEFORMAT_APPLY" val="0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1"/>
  <p:tag name="KSO_WM_UNIT_ID" val="diagram20235641_2*l_h_i*1_2_1"/>
  <p:tag name="KSO_WM_TEMPLATE_CATEGORY" val="diagram"/>
  <p:tag name="KSO_WM_TEMPLATE_INDEX" val="20235641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59.95001220703125,&quot;left&quot;:359.84999389648436,&quot;top&quot;:131.99999389648437,&quot;width&quot;:552.2000122070312}"/>
  <p:tag name="KSO_WM_DIAGRAM_COLOR_MATCH_VALUE" val="{&quot;shape&quot;:{&quot;fill&quot;:{&quot;solid&quot;:{&quot;brightness&quot;:0.6000000238418579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6"/>
  <p:tag name="KSO_WM_UNIT_TEXT_FILL_FORE_SCHEMECOLOR_INDEX" val="2"/>
  <p:tag name="KSO_WM_UNIT_TEXT_FILL_TYPE" val="1"/>
  <p:tag name="KSO_WM_UNIT_USESOURCEFORMAT_APPLY" val="0"/>
</p:tagLst>
</file>

<file path=ppt/tags/tag18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5641_2*l_h_f*1_2_1"/>
  <p:tag name="KSO_WM_TEMPLATE_CATEGORY" val="diagram"/>
  <p:tag name="KSO_WM_TEMPLATE_INDEX" val="20235641"/>
  <p:tag name="KSO_WM_UNIT_LAYERLEVEL" val="1_1_1"/>
  <p:tag name="KSO_WM_TAG_VERSION" val="3.0"/>
  <p:tag name="KSO_WM_UNIT_TEXT_FILL_FORE_SCHEMECOLOR_INDEX_BRIGHTNESS" val="0.15"/>
  <p:tag name="KSO_WM_DIAGRAM_MAX_ITEMCNT" val="4"/>
  <p:tag name="KSO_WM_DIAGRAM_MIN_ITEMCNT" val="2"/>
  <p:tag name="KSO_WM_DIAGRAM_VIRTUALLY_FRAME" val="{&quot;height&quot;:359.95001220703125,&quot;left&quot;:359.84999389648436,&quot;top&quot;:131.99999389648437,&quot;width&quot;:552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VALUE" val="60"/>
  <p:tag name="KSO_WM_UNIT_PRESET_TEXT" val="单击此处添加文本具体内容，请简明扼要地阐述您的内容观点。根据需要可酌情增减文字，以便观者能够准确地理解您传达的思想。"/>
  <p:tag name="KSO_WM_UNIT_TEXT_FILL_FORE_SCHEMECOLOR_INDEX" val="1"/>
  <p:tag name="KSO_WM_UNIT_TEXT_FILL_TYPE" val="1"/>
  <p:tag name="KSO_WM_UNIT_USESOURCEFORMAT_APPLY" val="0"/>
</p:tagLst>
</file>

<file path=ppt/tags/tag1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5641_2*l_h_a*1_2_1"/>
  <p:tag name="KSO_WM_TEMPLATE_CATEGORY" val="diagram"/>
  <p:tag name="KSO_WM_TEMPLATE_INDEX" val="20235641"/>
  <p:tag name="KSO_WM_UNIT_LAYERLEVEL" val="1_1_1"/>
  <p:tag name="KSO_WM_TAG_VERSION" val="3.0"/>
  <p:tag name="KSO_WM_UNIT_TEXT_FILL_FORE_SCHEMECOLOR_INDEX_BRIGHTNESS" val="0.15"/>
  <p:tag name="KSO_WM_DIAGRAM_MAX_ITEMCNT" val="4"/>
  <p:tag name="KSO_WM_DIAGRAM_MIN_ITEMCNT" val="2"/>
  <p:tag name="KSO_WM_DIAGRAM_VIRTUALLY_FRAME" val="{&quot;height&quot;:359.95001220703125,&quot;left&quot;:359.84999389648436,&quot;top&quot;:131.99999389648437,&quot;width&quot;:552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VALUE" val="23"/>
  <p:tag name="KSO_WM_UNIT_PRESET_TEXT" val="单击添加标题"/>
  <p:tag name="KSO_WM_UNIT_TEXT_FILL_FORE_SCHEMECOLOR_INDEX" val="1"/>
  <p:tag name="KSO_WM_UNIT_TEXT_FILL_TYPE" val="1"/>
  <p:tag name="KSO_WM_UNIT_USESOURCEFORMAT_APPLY" val="0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3"/>
  <p:tag name="KSO_WM_UNIT_ID" val="diagram20235641_2*l_h_i*1_1_3"/>
  <p:tag name="KSO_WM_TEMPLATE_CATEGORY" val="diagram"/>
  <p:tag name="KSO_WM_TEMPLATE_INDEX" val="20235641"/>
  <p:tag name="KSO_WM_UNIT_LAYERLEVEL" val="1_1_1"/>
  <p:tag name="KSO_WM_TAG_VERSION" val="3.0"/>
  <p:tag name="KSO_WM_UNIT_TEXT_FILL_FORE_SCHEMECOLOR_INDEX_BRIGHTNESS" val="0.15"/>
  <p:tag name="KSO_WM_DIAGRAM_MAX_ITEMCNT" val="4"/>
  <p:tag name="KSO_WM_DIAGRAM_MIN_ITEMCNT" val="2"/>
  <p:tag name="KSO_WM_DIAGRAM_VIRTUALLY_FRAME" val="{&quot;height&quot;:359.95001220703125,&quot;left&quot;:359.84999389648436,&quot;top&quot;:131.99999389648437,&quot;width&quot;:552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USESOURCEFORMAT_APPLY" val="0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3"/>
  <p:tag name="KSO_WM_UNIT_ID" val="diagram20235641_2*l_h_i*1_3_3"/>
  <p:tag name="KSO_WM_TEMPLATE_CATEGORY" val="diagram"/>
  <p:tag name="KSO_WM_TEMPLATE_INDEX" val="20235641"/>
  <p:tag name="KSO_WM_UNIT_LAYERLEVEL" val="1_1_1"/>
  <p:tag name="KSO_WM_TAG_VERSION" val="3.0"/>
  <p:tag name="KSO_WM_UNIT_TEXT_FILL_FORE_SCHEMECOLOR_INDEX_BRIGHTNESS" val="0.15"/>
  <p:tag name="KSO_WM_DIAGRAM_MAX_ITEMCNT" val="4"/>
  <p:tag name="KSO_WM_DIAGRAM_MIN_ITEMCNT" val="2"/>
  <p:tag name="KSO_WM_DIAGRAM_VIRTUALLY_FRAME" val="{&quot;height&quot;:359.95001220703125,&quot;left&quot;:359.84999389648436,&quot;top&quot;:131.99999389648437,&quot;width&quot;:552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USESOURCEFORMAT_APPLY" val="0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3"/>
  <p:tag name="KSO_WM_UNIT_ID" val="diagram20235641_2*l_h_i*1_2_3"/>
  <p:tag name="KSO_WM_TEMPLATE_CATEGORY" val="diagram"/>
  <p:tag name="KSO_WM_TEMPLATE_INDEX" val="20235641"/>
  <p:tag name="KSO_WM_UNIT_LAYERLEVEL" val="1_1_1"/>
  <p:tag name="KSO_WM_TAG_VERSION" val="3.0"/>
  <p:tag name="KSO_WM_UNIT_TEXT_FILL_FORE_SCHEMECOLOR_INDEX_BRIGHTNESS" val="0.15"/>
  <p:tag name="KSO_WM_DIAGRAM_MAX_ITEMCNT" val="4"/>
  <p:tag name="KSO_WM_DIAGRAM_MIN_ITEMCNT" val="2"/>
  <p:tag name="KSO_WM_DIAGRAM_VIRTUALLY_FRAME" val="{&quot;height&quot;:359.95001220703125,&quot;left&quot;:359.84999389648436,&quot;top&quot;:131.99999389648437,&quot;width&quot;:552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USESOURCEFORMAT_APPLY" val="0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2"/>
  <p:tag name="KSO_WM_UNIT_ID" val="diagram20235641_2*l_h_i*1_1_2"/>
  <p:tag name="KSO_WM_TEMPLATE_CATEGORY" val="diagram"/>
  <p:tag name="KSO_WM_TEMPLATE_INDEX" val="20235641"/>
  <p:tag name="KSO_WM_UNIT_LAYERLEVEL" val="1_1_1"/>
  <p:tag name="KSO_WM_TAG_VERSION" val="3.0"/>
  <p:tag name="KSO_WM_UNIT_TEXT_FILL_FORE_SCHEMECOLOR_INDEX_BRIGHTNESS" val="0.15"/>
  <p:tag name="KSO_WM_DIAGRAM_MAX_ITEMCNT" val="4"/>
  <p:tag name="KSO_WM_DIAGRAM_MIN_ITEMCNT" val="2"/>
  <p:tag name="KSO_WM_DIAGRAM_VIRTUALLY_FRAME" val="{&quot;height&quot;:359.95001220703125,&quot;left&quot;:359.84999389648436,&quot;top&quot;:131.99999389648437,&quot;width&quot;:552.2000122070312}"/>
  <p:tag name="KSO_WM_DIAGRAM_COLOR_MATCH_VALUE" val="{&quot;shape&quot;:{&quot;fill&quot;:{&quot;solid&quot;:{&quot;brightness&quot;:0,&quot;colorType&quot;:2,&quot;rgb&quot;:&quot;#ffffff&quot;,&quot;transparency&quot;:0.8500000238418579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USESOURCEFORMAT_APPLY" val="0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2"/>
  <p:tag name="KSO_WM_UNIT_ID" val="diagram20235641_2*l_h_i*1_3_2"/>
  <p:tag name="KSO_WM_TEMPLATE_CATEGORY" val="diagram"/>
  <p:tag name="KSO_WM_TEMPLATE_INDEX" val="20235641"/>
  <p:tag name="KSO_WM_UNIT_LAYERLEVEL" val="1_1_1"/>
  <p:tag name="KSO_WM_TAG_VERSION" val="3.0"/>
  <p:tag name="KSO_WM_UNIT_TEXT_FILL_FORE_SCHEMECOLOR_INDEX_BRIGHTNESS" val="0.15"/>
  <p:tag name="KSO_WM_DIAGRAM_MAX_ITEMCNT" val="4"/>
  <p:tag name="KSO_WM_DIAGRAM_MIN_ITEMCNT" val="2"/>
  <p:tag name="KSO_WM_DIAGRAM_VIRTUALLY_FRAME" val="{&quot;height&quot;:359.95001220703125,&quot;left&quot;:359.84999389648436,&quot;top&quot;:131.99999389648437,&quot;width&quot;:552.2000122070312}"/>
  <p:tag name="KSO_WM_DIAGRAM_COLOR_MATCH_VALUE" val="{&quot;shape&quot;:{&quot;fill&quot;:{&quot;solid&quot;:{&quot;brightness&quot;:0,&quot;colorType&quot;:2,&quot;rgb&quot;:&quot;#ffffff&quot;,&quot;transparency&quot;:0.8500000238418579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USESOURCEFORMAT_APPLY" val="0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2"/>
  <p:tag name="KSO_WM_UNIT_ID" val="diagram20235641_2*l_h_i*1_2_2"/>
  <p:tag name="KSO_WM_TEMPLATE_CATEGORY" val="diagram"/>
  <p:tag name="KSO_WM_TEMPLATE_INDEX" val="20235641"/>
  <p:tag name="KSO_WM_UNIT_LAYERLEVEL" val="1_1_1"/>
  <p:tag name="KSO_WM_TAG_VERSION" val="3.0"/>
  <p:tag name="KSO_WM_UNIT_TEXT_FILL_FORE_SCHEMECOLOR_INDEX_BRIGHTNESS" val="0.15"/>
  <p:tag name="KSO_WM_DIAGRAM_MAX_ITEMCNT" val="4"/>
  <p:tag name="KSO_WM_DIAGRAM_MIN_ITEMCNT" val="2"/>
  <p:tag name="KSO_WM_DIAGRAM_VIRTUALLY_FRAME" val="{&quot;height&quot;:359.95001220703125,&quot;left&quot;:359.84999389648436,&quot;top&quot;:131.99999389648437,&quot;width&quot;:552.2000122070312}"/>
  <p:tag name="KSO_WM_DIAGRAM_COLOR_MATCH_VALUE" val="{&quot;shape&quot;:{&quot;fill&quot;:{&quot;solid&quot;:{&quot;brightness&quot;:0,&quot;colorType&quot;:2,&quot;rgb&quot;:&quot;#ffffff&quot;,&quot;transparency&quot;:0.8500000238418579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LINE_FORE_SCHEMECOLOR_INDEX" val="5"/>
  <p:tag name="KSO_WM_UNIT_LINE_FILL_TYPE" val="2"/>
  <p:tag name="KSO_WM_UNIT_USESOURCEFORMAT_APPLY" val="0"/>
</p:tagLst>
</file>

<file path=ppt/tags/tag1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41_2*l_h_x*1_2_1"/>
  <p:tag name="KSO_WM_TEMPLATE_CATEGORY" val="diagram"/>
  <p:tag name="KSO_WM_TEMPLATE_INDEX" val="20235641"/>
  <p:tag name="KSO_WM_UNIT_LAYERLEVEL" val="1_1_1"/>
  <p:tag name="KSO_WM_TAG_VERSION" val="3.0"/>
  <p:tag name="KSO_WM_BEAUTIFY_FLAG" val="#wm#"/>
  <p:tag name="KSO_WM_UNIT_TYPE" val="l_h_x"/>
  <p:tag name="KSO_WM_UNIT_INDEX" val="1_2_1"/>
  <p:tag name="KSO_WM_DIAGRAM_GROUP_CODE" val="l1-1"/>
  <p:tag name="KSO_WM_DIAGRAM_VIRTUALLY_FRAME" val="{&quot;height&quot;:359.95001220703125,&quot;left&quot;:359.84999389648436,&quot;top&quot;:131.99999389648437,&quot;width&quot;:552.2000122070312}"/>
  <p:tag name="KSO_WM_UNIT_VALUE" val="90*9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USESOURCEFORMAT_APPLY" val="0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41_2*l_h_x*1_1_1"/>
  <p:tag name="KSO_WM_TEMPLATE_CATEGORY" val="diagram"/>
  <p:tag name="KSO_WM_TEMPLATE_INDEX" val="20235641"/>
  <p:tag name="KSO_WM_UNIT_LAYERLEVEL" val="1_1_1"/>
  <p:tag name="KSO_WM_TAG_VERSION" val="3.0"/>
  <p:tag name="KSO_WM_BEAUTIFY_FLAG" val="#wm#"/>
  <p:tag name="KSO_WM_UNIT_TYPE" val="l_h_x"/>
  <p:tag name="KSO_WM_UNIT_INDEX" val="1_1_1"/>
  <p:tag name="KSO_WM_DIAGRAM_GROUP_CODE" val="l1-1"/>
  <p:tag name="KSO_WM_DIAGRAM_VIRTUALLY_FRAME" val="{&quot;height&quot;:359.95001220703125,&quot;left&quot;:359.84999389648436,&quot;top&quot;:131.99999389648437,&quot;width&quot;:552.2000122070312}"/>
  <p:tag name="KSO_WM_UNIT_VALUE" val="90*9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USESOURCEFORMAT_APPLY" val="0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41_2*l_h_x*1_3_2"/>
  <p:tag name="KSO_WM_TEMPLATE_CATEGORY" val="diagram"/>
  <p:tag name="KSO_WM_TEMPLATE_INDEX" val="20235641"/>
  <p:tag name="KSO_WM_UNIT_LAYERLEVEL" val="1_1_1"/>
  <p:tag name="KSO_WM_TAG_VERSION" val="3.0"/>
  <p:tag name="KSO_WM_BEAUTIFY_FLAG" val="#wm#"/>
  <p:tag name="KSO_WM_UNIT_TYPE" val="l_h_x"/>
  <p:tag name="KSO_WM_UNIT_INDEX" val="1_3_2"/>
  <p:tag name="KSO_WM_DIAGRAM_GROUP_CODE" val="l1-1"/>
  <p:tag name="KSO_WM_DIAGRAM_VIRTUALLY_FRAME" val="{&quot;height&quot;:359.95001220703125,&quot;left&quot;:359.84999389648436,&quot;top&quot;:131.99999389648437,&quot;width&quot;:552.2000122070312}"/>
  <p:tag name="KSO_WM_UNIT_VALUE" val="90*9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USESOURCEFORMAT_APPLY" val="0"/>
</p:tagLst>
</file>

<file path=ppt/tags/tag193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552.2*359.95"/>
  <p:tag name="KSO_WM_SLIDE_POSITION" val="359.85*132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688"/>
  <p:tag name="KSO_WM_TEMPLATE_SUBCATEGORY" val="0"/>
  <p:tag name="KSO_WM_SLIDE_INDEX" val="1"/>
  <p:tag name="KSO_WM_TAG_VERSION" val="3.0"/>
  <p:tag name="KSO_WM_SLIDE_ID" val="custom20231770_1"/>
  <p:tag name="KSO_WM_SLIDE_ITEM_CNT" val="3"/>
</p:tagLst>
</file>

<file path=ppt/tags/tag19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88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88"/>
  <p:tag name="KSO_WM_TEMPLATE_CATEGORY" val="custom"/>
  <p:tag name="KSO_WM_UNIT_ISCONTENTSTITLE" val="0"/>
  <p:tag name="KSO_WM_UNIT_PRESET_TEXT" val="感谢您的观看"/>
</p:tagLst>
</file>

<file path=ppt/tags/tag195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688"/>
  <p:tag name="KSO_WM_TEMPLATE_CATEGORY" val="custom"/>
  <p:tag name="KSO_WM_SLIDE_INDEX" val="9"/>
  <p:tag name="KSO_WM_SLIDE_ID" val="custom20238688_9"/>
  <p:tag name="KSO_WM_TEMPLATE_MASTER_TYPE" val="0"/>
  <p:tag name="KSO_WM_SLIDE_LAYOUT" val="a_b_f"/>
  <p:tag name="KSO_WM_SLIDE_LAYOUT_CNT" val="1_1_1"/>
</p:tagLst>
</file>

<file path=ppt/tags/tag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2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6"/>
</p:tagLst>
</file>

<file path=ppt/tags/tag22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1"/>
</p:tagLst>
</file>

<file path=ppt/tags/tag2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8688"/>
</p:tagLst>
</file>

<file path=ppt/tags/tag3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3;第二级&#13;第三级&#13;第四级&#13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8688"/>
</p:tagLst>
</file>

<file path=ppt/tags/tag3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688"/>
  <p:tag name="KSO_WM_TEMPLATE_CATEGORY" val="custom"/>
  <p:tag name="KSO_WM_TEMPLATE_MASTER_TYPE" val="0"/>
</p:tagLst>
</file>

<file path=ppt/tags/tag4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6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6"/>
</p:tagLst>
</file>

<file path=ppt/tags/tag62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1"/>
</p:tagLst>
</file>

<file path=ppt/tags/tag6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7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7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84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4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5"/>
</p:tagLst>
</file>

<file path=ppt/tags/tag85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0"/>
</p:tagLst>
</file>

<file path=ppt/tags/tag8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heme/theme1.xml><?xml version="1.0" encoding="utf-8"?>
<a:theme xmlns:a="http://schemas.openxmlformats.org/drawingml/2006/main" name="商务风高考誓师大会教育模板">
  <a:themeElements>
    <a:clrScheme name="自定义 433">
      <a:dk1>
        <a:srgbClr val="000000"/>
      </a:dk1>
      <a:lt1>
        <a:srgbClr val="FFFFFF"/>
      </a:lt1>
      <a:dk2>
        <a:srgbClr val="07193F"/>
      </a:dk2>
      <a:lt2>
        <a:srgbClr val="F3F7FE"/>
      </a:lt2>
      <a:accent1>
        <a:srgbClr val="6591ED"/>
      </a:accent1>
      <a:accent2>
        <a:srgbClr val="43BBDD"/>
      </a:accent2>
      <a:accent3>
        <a:srgbClr val="89CC42"/>
      </a:accent3>
      <a:accent4>
        <a:srgbClr val="00B050"/>
      </a:accent4>
      <a:accent5>
        <a:srgbClr val="F2B600"/>
      </a:accent5>
      <a:accent6>
        <a:srgbClr val="FB8903"/>
      </a:accent6>
      <a:hlink>
        <a:srgbClr val="0026E5"/>
      </a:hlink>
      <a:folHlink>
        <a:srgbClr val="7E1FAD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商务风高考誓师大会教育模板">
  <a:themeElements>
    <a:clrScheme name="自定义 433">
      <a:dk1>
        <a:srgbClr val="000000"/>
      </a:dk1>
      <a:lt1>
        <a:srgbClr val="FFFFFF"/>
      </a:lt1>
      <a:dk2>
        <a:srgbClr val="07193F"/>
      </a:dk2>
      <a:lt2>
        <a:srgbClr val="F3F7FE"/>
      </a:lt2>
      <a:accent1>
        <a:srgbClr val="6591ED"/>
      </a:accent1>
      <a:accent2>
        <a:srgbClr val="43BBDD"/>
      </a:accent2>
      <a:accent3>
        <a:srgbClr val="89CC42"/>
      </a:accent3>
      <a:accent4>
        <a:srgbClr val="00B050"/>
      </a:accent4>
      <a:accent5>
        <a:srgbClr val="F2B600"/>
      </a:accent5>
      <a:accent6>
        <a:srgbClr val="FB8903"/>
      </a:accent6>
      <a:hlink>
        <a:srgbClr val="0026E5"/>
      </a:hlink>
      <a:folHlink>
        <a:srgbClr val="7E1FAD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WPS 演示</Application>
  <PresentationFormat>宽屏</PresentationFormat>
  <Paragraphs>53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汉仪晓波舒黑W</vt:lpstr>
      <vt:lpstr>黑体</vt:lpstr>
      <vt:lpstr>微软雅黑</vt:lpstr>
      <vt:lpstr>Arial Unicode MS</vt:lpstr>
      <vt:lpstr>Calibri</vt:lpstr>
      <vt:lpstr>商务风高考誓师大会教育模板</vt:lpstr>
      <vt:lpstr>1_商务风高考誓师大会教育模板</vt:lpstr>
      <vt:lpstr>氧化铝陶瓷金属化外壳化学镀镍</vt:lpstr>
      <vt:lpstr>PowerPoint 演示文稿</vt:lpstr>
      <vt:lpstr>产品介绍</vt:lpstr>
      <vt:lpstr>核心功能和性能</vt:lpstr>
      <vt:lpstr>化学镀镍工艺难点</vt:lpstr>
      <vt:lpstr>化学镀镍工艺难点</vt:lpstr>
      <vt:lpstr>感谢您的观看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程海</dc:creator>
  <cp:lastModifiedBy>程海</cp:lastModifiedBy>
  <cp:revision>7</cp:revision>
  <dcterms:created xsi:type="dcterms:W3CDTF">2023-08-09T12:44:00Z</dcterms:created>
  <dcterms:modified xsi:type="dcterms:W3CDTF">2026-05-15T01:08:03Z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A39E4B2DA1914C82B0E91A904F3CB5EB_12</vt:lpwstr>
  </property>
</Properties>
</file>