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9"/>
  </p:notesMasterIdLst>
  <p:sldIdLst>
    <p:sldId id="258" r:id="rId4"/>
    <p:sldId id="259" r:id="rId5"/>
    <p:sldId id="260" r:id="rId6"/>
    <p:sldId id="261" r:id="rId7"/>
    <p:sldId id="263" r:id="rId8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4.png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1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2.png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@png_b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14923" y="1742132"/>
            <a:ext cx="10777077" cy="51158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4"/>
            </p:custDataLst>
          </p:nvPr>
        </p:nvSpPr>
        <p:spPr>
          <a:xfrm>
            <a:off x="694800" y="1955258"/>
            <a:ext cx="6094615" cy="1800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5"/>
            </p:custDataLst>
          </p:nvPr>
        </p:nvSpPr>
        <p:spPr>
          <a:xfrm>
            <a:off x="694690" y="4182110"/>
            <a:ext cx="3918585" cy="50419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8"/>
            <p:custDataLst>
              <p:tags r:id="rId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9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20"/>
            <p:custDataLst>
              <p:tags r:id="rId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@png_b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00300" y="1409248"/>
            <a:ext cx="9791699" cy="54487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694799" y="1954800"/>
            <a:ext cx="6094800" cy="1800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694690" y="4182110"/>
            <a:ext cx="3918585" cy="504190"/>
          </a:xfrm>
        </p:spPr>
        <p:txBody>
          <a:bodyPr vert="horz" lIns="0" tIns="0" rIns="0" bIns="0" rtlCol="0" anchor="ctr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署名占位符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8"/>
            <p:custDataLst>
              <p:tags r:id="rId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9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20"/>
            <p:custDataLst>
              <p:tags r:id="rId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@png_b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14923" y="1742132"/>
            <a:ext cx="10777077" cy="51158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4"/>
            </p:custDataLst>
          </p:nvPr>
        </p:nvSpPr>
        <p:spPr>
          <a:xfrm>
            <a:off x="694800" y="1955258"/>
            <a:ext cx="6094615" cy="1800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5"/>
            </p:custDataLst>
          </p:nvPr>
        </p:nvSpPr>
        <p:spPr>
          <a:xfrm>
            <a:off x="694690" y="4182110"/>
            <a:ext cx="3918585" cy="50419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8"/>
            <p:custDataLst>
              <p:tags r:id="rId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9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20"/>
            <p:custDataLst>
              <p:tags r:id="rId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@png_b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2551882"/>
            <a:ext cx="7341844" cy="43029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4"/>
            </p:custDataLst>
          </p:nvPr>
        </p:nvSpPr>
        <p:spPr>
          <a:xfrm>
            <a:off x="2114416" y="1303507"/>
            <a:ext cx="2880000" cy="2346658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@png_b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87730" y="1496287"/>
            <a:ext cx="9204270" cy="53584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1322070" y="3168015"/>
            <a:ext cx="8319770" cy="2193925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5"/>
            </p:custDataLst>
          </p:nvPr>
        </p:nvSpPr>
        <p:spPr>
          <a:xfrm>
            <a:off x="1322070" y="1767840"/>
            <a:ext cx="8319770" cy="1224280"/>
          </a:xfrm>
        </p:spPr>
        <p:txBody>
          <a:bodyPr anchor="b">
            <a:noAutofit/>
          </a:bodyPr>
          <a:lstStyle>
            <a:lvl1pPr marL="0" indent="0" algn="l">
              <a:buNone/>
              <a:defRPr sz="8000" b="1"/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  <p:custDataLst>
              <p:tags r:id="rId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8" Type="http://schemas.openxmlformats.org/officeDocument/2006/relationships/theme" Target="../theme/theme2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4.xml"/><Relationship Id="rId4" Type="http://schemas.openxmlformats.org/officeDocument/2006/relationships/image" Target="../media/image5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6.xml"/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tags" Target="../tags/tag8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2" Type="http://schemas.openxmlformats.org/officeDocument/2006/relationships/slideLayout" Target="../slideLayouts/slideLayout2.xml"/><Relationship Id="rId31" Type="http://schemas.openxmlformats.org/officeDocument/2006/relationships/tags" Target="../tags/tag111.xml"/><Relationship Id="rId30" Type="http://schemas.openxmlformats.org/officeDocument/2006/relationships/image" Target="../media/image5.png"/><Relationship Id="rId3" Type="http://schemas.openxmlformats.org/officeDocument/2006/relationships/tags" Target="../tags/tag89.xml"/><Relationship Id="rId29" Type="http://schemas.openxmlformats.org/officeDocument/2006/relationships/image" Target="../media/image11.png"/><Relationship Id="rId28" Type="http://schemas.openxmlformats.org/officeDocument/2006/relationships/tags" Target="../tags/tag110.xml"/><Relationship Id="rId27" Type="http://schemas.openxmlformats.org/officeDocument/2006/relationships/tags" Target="../tags/tag109.xml"/><Relationship Id="rId26" Type="http://schemas.openxmlformats.org/officeDocument/2006/relationships/tags" Target="../tags/tag108.xml"/><Relationship Id="rId25" Type="http://schemas.openxmlformats.org/officeDocument/2006/relationships/tags" Target="../tags/tag107.xml"/><Relationship Id="rId24" Type="http://schemas.openxmlformats.org/officeDocument/2006/relationships/image" Target="../media/image10.svg"/><Relationship Id="rId23" Type="http://schemas.openxmlformats.org/officeDocument/2006/relationships/image" Target="../media/image9.png"/><Relationship Id="rId22" Type="http://schemas.openxmlformats.org/officeDocument/2006/relationships/tags" Target="../tags/tag106.xml"/><Relationship Id="rId21" Type="http://schemas.openxmlformats.org/officeDocument/2006/relationships/tags" Target="../tags/tag105.xml"/><Relationship Id="rId20" Type="http://schemas.openxmlformats.org/officeDocument/2006/relationships/tags" Target="../tags/tag104.xml"/><Relationship Id="rId2" Type="http://schemas.openxmlformats.org/officeDocument/2006/relationships/tags" Target="../tags/tag88.xml"/><Relationship Id="rId19" Type="http://schemas.openxmlformats.org/officeDocument/2006/relationships/tags" Target="../tags/tag103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image" Target="../media/image8.svg"/><Relationship Id="rId15" Type="http://schemas.openxmlformats.org/officeDocument/2006/relationships/image" Target="../media/image7.png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tags" Target="../tags/tag8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4" Type="http://schemas.openxmlformats.org/officeDocument/2006/relationships/slideLayout" Target="../slideLayouts/slideLayout2.xml"/><Relationship Id="rId33" Type="http://schemas.openxmlformats.org/officeDocument/2006/relationships/tags" Target="../tags/tag139.xml"/><Relationship Id="rId32" Type="http://schemas.openxmlformats.org/officeDocument/2006/relationships/tags" Target="../tags/tag138.xml"/><Relationship Id="rId31" Type="http://schemas.openxmlformats.org/officeDocument/2006/relationships/tags" Target="../tags/tag137.xml"/><Relationship Id="rId30" Type="http://schemas.openxmlformats.org/officeDocument/2006/relationships/tags" Target="../tags/tag136.xml"/><Relationship Id="rId3" Type="http://schemas.openxmlformats.org/officeDocument/2006/relationships/tags" Target="../tags/tag114.xml"/><Relationship Id="rId29" Type="http://schemas.openxmlformats.org/officeDocument/2006/relationships/tags" Target="../tags/tag135.xml"/><Relationship Id="rId28" Type="http://schemas.openxmlformats.org/officeDocument/2006/relationships/tags" Target="../tags/tag134.xml"/><Relationship Id="rId27" Type="http://schemas.openxmlformats.org/officeDocument/2006/relationships/tags" Target="../tags/tag133.xml"/><Relationship Id="rId26" Type="http://schemas.openxmlformats.org/officeDocument/2006/relationships/tags" Target="../tags/tag132.xml"/><Relationship Id="rId25" Type="http://schemas.openxmlformats.org/officeDocument/2006/relationships/tags" Target="../tags/tag131.xml"/><Relationship Id="rId24" Type="http://schemas.openxmlformats.org/officeDocument/2006/relationships/image" Target="../media/image5.png"/><Relationship Id="rId23" Type="http://schemas.openxmlformats.org/officeDocument/2006/relationships/tags" Target="../tags/tag130.xml"/><Relationship Id="rId22" Type="http://schemas.openxmlformats.org/officeDocument/2006/relationships/tags" Target="../tags/tag129.xml"/><Relationship Id="rId21" Type="http://schemas.openxmlformats.org/officeDocument/2006/relationships/tags" Target="../tags/tag128.xml"/><Relationship Id="rId20" Type="http://schemas.openxmlformats.org/officeDocument/2006/relationships/tags" Target="../tags/tag127.xml"/><Relationship Id="rId2" Type="http://schemas.openxmlformats.org/officeDocument/2006/relationships/tags" Target="../tags/tag113.xml"/><Relationship Id="rId19" Type="http://schemas.openxmlformats.org/officeDocument/2006/relationships/image" Target="../media/image15.svg"/><Relationship Id="rId18" Type="http://schemas.openxmlformats.org/officeDocument/2006/relationships/image" Target="../media/image14.png"/><Relationship Id="rId17" Type="http://schemas.openxmlformats.org/officeDocument/2006/relationships/tags" Target="../tags/tag126.xml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tags" Target="../tags/tag123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image" Target="../media/image13.svg"/><Relationship Id="rId10" Type="http://schemas.openxmlformats.org/officeDocument/2006/relationships/image" Target="../media/image12.png"/><Relationship Id="rId1" Type="http://schemas.openxmlformats.org/officeDocument/2006/relationships/tags" Target="../tags/tag1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Relationship Id="rId3" Type="http://schemas.openxmlformats.org/officeDocument/2006/relationships/image" Target="../media/image5.png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694690" y="3115310"/>
            <a:ext cx="3810000" cy="807720"/>
          </a:xfrm>
        </p:spPr>
        <p:txBody>
          <a:bodyPr/>
          <a:p>
            <a:r>
              <a:rPr lang="zh-CN" altLang="en-US">
                <a:sym typeface="+mn-ea"/>
              </a:rPr>
              <a:t>硬盘读写臂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37015" y="1093563"/>
            <a:ext cx="6094615" cy="1800000"/>
          </a:xfrm>
        </p:spPr>
        <p:txBody>
          <a:bodyPr>
            <a:normAutofit/>
          </a:bodyPr>
          <a:lstStyle/>
          <a:p>
            <a:r>
              <a:rPr lang="zh-CN" altLang="en-US"/>
              <a:t>高磷化学镍应用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汇报人：程海</a:t>
            </a:r>
            <a:endParaRPr lang="zh-CN" altLang="en-US"/>
          </a:p>
        </p:txBody>
      </p:sp>
      <p:pic>
        <p:nvPicPr>
          <p:cNvPr id="11" name="图片 10" descr="镀小助logo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0" y="0"/>
            <a:ext cx="1928495" cy="19284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在白色背景下隔离的硬盘内部部件。关闭硬盘驱动器内视图。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27230"/>
          <a:stretch>
            <a:fillRect/>
          </a:stretch>
        </p:blipFill>
        <p:spPr>
          <a:xfrm>
            <a:off x="0" y="0"/>
            <a:ext cx="12192635" cy="6826885"/>
          </a:xfrm>
          <a:prstGeom prst="rect">
            <a:avLst/>
          </a:prstGeom>
        </p:spPr>
      </p:pic>
      <p:pic>
        <p:nvPicPr>
          <p:cNvPr id="11" name="图片 10" descr="镀小助logo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4929505"/>
            <a:ext cx="1928495" cy="19284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任意多边形 79"/>
          <p:cNvSpPr/>
          <p:nvPr>
            <p:custDataLst>
              <p:tags r:id="rId1"/>
            </p:custDataLst>
          </p:nvPr>
        </p:nvSpPr>
        <p:spPr>
          <a:xfrm rot="16200000">
            <a:off x="10935018" y="5635943"/>
            <a:ext cx="908050" cy="61595"/>
          </a:xfrm>
          <a:custGeom>
            <a:avLst/>
            <a:gdLst>
              <a:gd name="adj" fmla="val 25000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430" h="97">
                <a:moveTo>
                  <a:pt x="0" y="97"/>
                </a:moveTo>
                <a:lnTo>
                  <a:pt x="24" y="0"/>
                </a:lnTo>
                <a:lnTo>
                  <a:pt x="101" y="0"/>
                </a:lnTo>
                <a:lnTo>
                  <a:pt x="77" y="97"/>
                </a:lnTo>
                <a:lnTo>
                  <a:pt x="0" y="97"/>
                </a:lnTo>
                <a:close/>
                <a:moveTo>
                  <a:pt x="133" y="97"/>
                </a:moveTo>
                <a:lnTo>
                  <a:pt x="157" y="0"/>
                </a:lnTo>
                <a:lnTo>
                  <a:pt x="234" y="0"/>
                </a:lnTo>
                <a:lnTo>
                  <a:pt x="210" y="97"/>
                </a:lnTo>
                <a:lnTo>
                  <a:pt x="133" y="97"/>
                </a:lnTo>
                <a:close/>
                <a:moveTo>
                  <a:pt x="266" y="97"/>
                </a:moveTo>
                <a:lnTo>
                  <a:pt x="290" y="0"/>
                </a:lnTo>
                <a:lnTo>
                  <a:pt x="367" y="0"/>
                </a:lnTo>
                <a:lnTo>
                  <a:pt x="343" y="97"/>
                </a:lnTo>
                <a:lnTo>
                  <a:pt x="266" y="97"/>
                </a:lnTo>
                <a:close/>
                <a:moveTo>
                  <a:pt x="399" y="97"/>
                </a:moveTo>
                <a:lnTo>
                  <a:pt x="423" y="0"/>
                </a:lnTo>
                <a:lnTo>
                  <a:pt x="500" y="0"/>
                </a:lnTo>
                <a:lnTo>
                  <a:pt x="476" y="97"/>
                </a:lnTo>
                <a:lnTo>
                  <a:pt x="399" y="97"/>
                </a:lnTo>
                <a:close/>
                <a:moveTo>
                  <a:pt x="532" y="97"/>
                </a:moveTo>
                <a:lnTo>
                  <a:pt x="556" y="0"/>
                </a:lnTo>
                <a:lnTo>
                  <a:pt x="633" y="0"/>
                </a:lnTo>
                <a:lnTo>
                  <a:pt x="609" y="97"/>
                </a:lnTo>
                <a:lnTo>
                  <a:pt x="532" y="97"/>
                </a:lnTo>
                <a:close/>
                <a:moveTo>
                  <a:pt x="664" y="97"/>
                </a:moveTo>
                <a:lnTo>
                  <a:pt x="688" y="0"/>
                </a:lnTo>
                <a:lnTo>
                  <a:pt x="765" y="0"/>
                </a:lnTo>
                <a:lnTo>
                  <a:pt x="741" y="97"/>
                </a:lnTo>
                <a:lnTo>
                  <a:pt x="664" y="97"/>
                </a:lnTo>
                <a:close/>
                <a:moveTo>
                  <a:pt x="797" y="97"/>
                </a:moveTo>
                <a:lnTo>
                  <a:pt x="821" y="0"/>
                </a:lnTo>
                <a:lnTo>
                  <a:pt x="898" y="0"/>
                </a:lnTo>
                <a:lnTo>
                  <a:pt x="874" y="97"/>
                </a:lnTo>
                <a:lnTo>
                  <a:pt x="797" y="97"/>
                </a:lnTo>
                <a:close/>
                <a:moveTo>
                  <a:pt x="930" y="97"/>
                </a:moveTo>
                <a:lnTo>
                  <a:pt x="954" y="0"/>
                </a:lnTo>
                <a:lnTo>
                  <a:pt x="1031" y="0"/>
                </a:lnTo>
                <a:lnTo>
                  <a:pt x="1007" y="97"/>
                </a:lnTo>
                <a:lnTo>
                  <a:pt x="930" y="97"/>
                </a:lnTo>
                <a:close/>
                <a:moveTo>
                  <a:pt x="1063" y="97"/>
                </a:moveTo>
                <a:lnTo>
                  <a:pt x="1087" y="0"/>
                </a:lnTo>
                <a:lnTo>
                  <a:pt x="1164" y="0"/>
                </a:lnTo>
                <a:lnTo>
                  <a:pt x="1140" y="97"/>
                </a:lnTo>
                <a:lnTo>
                  <a:pt x="1063" y="97"/>
                </a:lnTo>
                <a:close/>
                <a:moveTo>
                  <a:pt x="1196" y="97"/>
                </a:moveTo>
                <a:lnTo>
                  <a:pt x="1220" y="0"/>
                </a:lnTo>
                <a:lnTo>
                  <a:pt x="1297" y="0"/>
                </a:lnTo>
                <a:lnTo>
                  <a:pt x="1273" y="97"/>
                </a:lnTo>
                <a:lnTo>
                  <a:pt x="1196" y="97"/>
                </a:lnTo>
                <a:close/>
                <a:moveTo>
                  <a:pt x="1329" y="97"/>
                </a:moveTo>
                <a:lnTo>
                  <a:pt x="1353" y="0"/>
                </a:lnTo>
                <a:lnTo>
                  <a:pt x="1430" y="0"/>
                </a:lnTo>
                <a:lnTo>
                  <a:pt x="1406" y="97"/>
                </a:lnTo>
                <a:lnTo>
                  <a:pt x="1329" y="97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127000" algn="ctr" rotWithShape="0">
              <a:srgbClr val="65B4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>
            <a:off x="6866255" y="5692775"/>
            <a:ext cx="473075" cy="473075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1"/>
            </a:solidFill>
            <a:round/>
          </a:ln>
          <a:effectLst>
            <a:outerShdw blurRad="177800" algn="ctr" rotWithShape="0">
              <a:srgbClr val="65B4D5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接连接符 54"/>
          <p:cNvCxnSpPr/>
          <p:nvPr>
            <p:custDataLst>
              <p:tags r:id="rId3"/>
            </p:custDataLst>
          </p:nvPr>
        </p:nvCxnSpPr>
        <p:spPr>
          <a:xfrm rot="16200000">
            <a:off x="10829925" y="2752725"/>
            <a:ext cx="1080135" cy="0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sq">
            <a:solidFill>
              <a:schemeClr val="accent1"/>
            </a:solidFill>
            <a:bevel/>
          </a:ln>
          <a:effectLst>
            <a:outerShdw blurRad="177800" algn="ctr" rotWithShape="0">
              <a:srgbClr val="65B4D5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 flipV="1">
            <a:off x="10905490" y="1743710"/>
            <a:ext cx="464185" cy="464820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sq">
            <a:solidFill>
              <a:schemeClr val="accent1"/>
            </a:solidFill>
            <a:bevel/>
          </a:ln>
          <a:effectLst>
            <a:outerShdw blurRad="177800" algn="ctr" rotWithShape="0">
              <a:srgbClr val="65B4D5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任意多边形: 形状 184"/>
          <p:cNvSpPr/>
          <p:nvPr>
            <p:custDataLst>
              <p:tags r:id="rId5"/>
            </p:custDataLst>
          </p:nvPr>
        </p:nvSpPr>
        <p:spPr>
          <a:xfrm flipH="1">
            <a:off x="6978650" y="1722120"/>
            <a:ext cx="972000" cy="36000"/>
          </a:xfrm>
          <a:custGeom>
            <a:avLst/>
            <a:gdLst>
              <a:gd name="connsiteX0" fmla="*/ 0 w 757056"/>
              <a:gd name="connsiteY0" fmla="*/ 0 h 126654"/>
              <a:gd name="connsiteX1" fmla="*/ 696817 w 757056"/>
              <a:gd name="connsiteY1" fmla="*/ 0 h 126654"/>
              <a:gd name="connsiteX2" fmla="*/ 757056 w 757056"/>
              <a:gd name="connsiteY2" fmla="*/ 126654 h 126654"/>
              <a:gd name="connsiteX3" fmla="*/ 0 w 757056"/>
              <a:gd name="connsiteY3" fmla="*/ 126654 h 12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56" h="126654">
                <a:moveTo>
                  <a:pt x="0" y="0"/>
                </a:moveTo>
                <a:lnTo>
                  <a:pt x="696817" y="0"/>
                </a:lnTo>
                <a:lnTo>
                  <a:pt x="757056" y="126654"/>
                </a:lnTo>
                <a:lnTo>
                  <a:pt x="0" y="1266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60" name="任意多边形: 形状 184"/>
          <p:cNvSpPr/>
          <p:nvPr>
            <p:custDataLst>
              <p:tags r:id="rId6"/>
            </p:custDataLst>
          </p:nvPr>
        </p:nvSpPr>
        <p:spPr>
          <a:xfrm flipH="1" flipV="1">
            <a:off x="10293350" y="6121400"/>
            <a:ext cx="972000" cy="36000"/>
          </a:xfrm>
          <a:custGeom>
            <a:avLst/>
            <a:gdLst>
              <a:gd name="connsiteX0" fmla="*/ 0 w 757056"/>
              <a:gd name="connsiteY0" fmla="*/ 0 h 126654"/>
              <a:gd name="connsiteX1" fmla="*/ 696817 w 757056"/>
              <a:gd name="connsiteY1" fmla="*/ 0 h 126654"/>
              <a:gd name="connsiteX2" fmla="*/ 757056 w 757056"/>
              <a:gd name="connsiteY2" fmla="*/ 126654 h 126654"/>
              <a:gd name="connsiteX3" fmla="*/ 0 w 757056"/>
              <a:gd name="connsiteY3" fmla="*/ 126654 h 12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56" h="126654">
                <a:moveTo>
                  <a:pt x="0" y="0"/>
                </a:moveTo>
                <a:lnTo>
                  <a:pt x="696817" y="0"/>
                </a:lnTo>
                <a:lnTo>
                  <a:pt x="757056" y="126654"/>
                </a:lnTo>
                <a:lnTo>
                  <a:pt x="0" y="1266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1884045" y="1508125"/>
            <a:ext cx="4060190" cy="19659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硬盘读写臂，行业标准名称叫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HGA 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磁头悬臂组件（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Head Gimbal Assembly），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核心作用是带动磁头高速、精准移动，在磁盘盘片上读写数据，是机械硬盘最精密的结构件之一，对材料、精度、表面处理（电镀 / 化学镀）、洁净度要求极高。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1884045" y="4011930"/>
            <a:ext cx="4060190" cy="2145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常用材料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主流基材：铝合金（最常见）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牌号：7075 铝合金、6061 铝合金、2024 铝合金，部分超薄臂用5052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优点：密度低、重量轻、加工性好、刚性足够，成本适中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缺点：硬度偏低、易氧化、耐磨差、不耐腐蚀，必须做表面处理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六边形 13"/>
          <p:cNvSpPr/>
          <p:nvPr>
            <p:custDataLst>
              <p:tags r:id="rId9"/>
            </p:custDataLst>
          </p:nvPr>
        </p:nvSpPr>
        <p:spPr>
          <a:xfrm>
            <a:off x="873125" y="1846580"/>
            <a:ext cx="741045" cy="639445"/>
          </a:xfrm>
          <a:prstGeom prst="hexagon">
            <a:avLst>
              <a:gd name="adj" fmla="val 31644"/>
              <a:gd name="vf" fmla="val 115470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5000"/>
                </a:schemeClr>
              </a:gs>
            </a:gsLst>
            <a:lin ang="16200000" scaled="0"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5" name="等腰三角形 14"/>
          <p:cNvSpPr/>
          <p:nvPr>
            <p:custDataLst>
              <p:tags r:id="rId10"/>
            </p:custDataLst>
          </p:nvPr>
        </p:nvSpPr>
        <p:spPr>
          <a:xfrm rot="10800000" flipV="1">
            <a:off x="1209675" y="2428240"/>
            <a:ext cx="66675" cy="5778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6" name="流程图: 手动操作 15"/>
          <p:cNvSpPr/>
          <p:nvPr>
            <p:custDataLst>
              <p:tags r:id="rId11"/>
            </p:custDataLst>
          </p:nvPr>
        </p:nvSpPr>
        <p:spPr>
          <a:xfrm>
            <a:off x="1116330" y="1846580"/>
            <a:ext cx="254000" cy="53340"/>
          </a:xfrm>
          <a:prstGeom prst="flowChartManualOperat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8" name="任意多边形: 形状 109"/>
          <p:cNvSpPr/>
          <p:nvPr>
            <p:custDataLst>
              <p:tags r:id="rId12"/>
            </p:custDataLst>
          </p:nvPr>
        </p:nvSpPr>
        <p:spPr>
          <a:xfrm rot="10800000" flipV="1">
            <a:off x="963930" y="1781810"/>
            <a:ext cx="217170" cy="130810"/>
          </a:xfrm>
          <a:custGeom>
            <a:avLst/>
            <a:gdLst>
              <a:gd name="connsiteX0" fmla="*/ -131 w 59230"/>
              <a:gd name="connsiteY0" fmla="*/ -324 h 8343"/>
              <a:gd name="connsiteX1" fmla="*/ 59099 w 59230"/>
              <a:gd name="connsiteY1" fmla="*/ -324 h 8343"/>
              <a:gd name="connsiteX2" fmla="*/ 59099 w 59230"/>
              <a:gd name="connsiteY2" fmla="*/ 8019 h 8343"/>
              <a:gd name="connsiteX3" fmla="*/ -131 w 59230"/>
              <a:gd name="connsiteY3" fmla="*/ 8019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" h="206">
                <a:moveTo>
                  <a:pt x="0" y="0"/>
                </a:moveTo>
                <a:lnTo>
                  <a:pt x="227" y="0"/>
                </a:lnTo>
                <a:lnTo>
                  <a:pt x="227" y="2"/>
                </a:lnTo>
                <a:lnTo>
                  <a:pt x="229" y="1"/>
                </a:lnTo>
                <a:lnTo>
                  <a:pt x="342" y="197"/>
                </a:lnTo>
                <a:lnTo>
                  <a:pt x="328" y="206"/>
                </a:lnTo>
                <a:lnTo>
                  <a:pt x="21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任意多边形: 形状 109"/>
          <p:cNvSpPr/>
          <p:nvPr>
            <p:custDataLst>
              <p:tags r:id="rId13"/>
            </p:custDataLst>
          </p:nvPr>
        </p:nvSpPr>
        <p:spPr>
          <a:xfrm rot="10800000" flipH="1">
            <a:off x="1306830" y="2420620"/>
            <a:ext cx="217170" cy="130810"/>
          </a:xfrm>
          <a:custGeom>
            <a:avLst/>
            <a:gdLst>
              <a:gd name="connsiteX0" fmla="*/ -131 w 59230"/>
              <a:gd name="connsiteY0" fmla="*/ -324 h 8343"/>
              <a:gd name="connsiteX1" fmla="*/ 59099 w 59230"/>
              <a:gd name="connsiteY1" fmla="*/ -324 h 8343"/>
              <a:gd name="connsiteX2" fmla="*/ 59099 w 59230"/>
              <a:gd name="connsiteY2" fmla="*/ 8019 h 8343"/>
              <a:gd name="connsiteX3" fmla="*/ -131 w 59230"/>
              <a:gd name="connsiteY3" fmla="*/ 8019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" h="206">
                <a:moveTo>
                  <a:pt x="0" y="0"/>
                </a:moveTo>
                <a:lnTo>
                  <a:pt x="227" y="0"/>
                </a:lnTo>
                <a:lnTo>
                  <a:pt x="227" y="2"/>
                </a:lnTo>
                <a:lnTo>
                  <a:pt x="229" y="1"/>
                </a:lnTo>
                <a:lnTo>
                  <a:pt x="342" y="197"/>
                </a:lnTo>
                <a:lnTo>
                  <a:pt x="328" y="206"/>
                </a:lnTo>
                <a:lnTo>
                  <a:pt x="21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0" name="图形 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9820" y="2041525"/>
            <a:ext cx="290691" cy="249555"/>
          </a:xfrm>
          <a:prstGeom prst="rect">
            <a:avLst/>
          </a:prstGeom>
        </p:spPr>
      </p:pic>
      <p:sp>
        <p:nvSpPr>
          <p:cNvPr id="22" name="六边形 21"/>
          <p:cNvSpPr/>
          <p:nvPr>
            <p:custDataLst>
              <p:tags r:id="rId17"/>
            </p:custDataLst>
          </p:nvPr>
        </p:nvSpPr>
        <p:spPr>
          <a:xfrm>
            <a:off x="873125" y="3539490"/>
            <a:ext cx="741045" cy="639445"/>
          </a:xfrm>
          <a:prstGeom prst="hexagon">
            <a:avLst>
              <a:gd name="adj" fmla="val 31644"/>
              <a:gd name="vf" fmla="val 115470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5000"/>
                </a:schemeClr>
              </a:gs>
            </a:gsLst>
            <a:lin ang="16200000" scaled="0"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4" name="等腰三角形 23"/>
          <p:cNvSpPr/>
          <p:nvPr>
            <p:custDataLst>
              <p:tags r:id="rId18"/>
            </p:custDataLst>
          </p:nvPr>
        </p:nvSpPr>
        <p:spPr>
          <a:xfrm rot="10800000" flipV="1">
            <a:off x="1209675" y="4121150"/>
            <a:ext cx="66675" cy="5778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5" name="流程图: 手动操作 24"/>
          <p:cNvSpPr/>
          <p:nvPr>
            <p:custDataLst>
              <p:tags r:id="rId19"/>
            </p:custDataLst>
          </p:nvPr>
        </p:nvSpPr>
        <p:spPr>
          <a:xfrm>
            <a:off x="1116330" y="3539490"/>
            <a:ext cx="254000" cy="53340"/>
          </a:xfrm>
          <a:prstGeom prst="flowChartManualOperat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0" name="任意多边形: 形状 109"/>
          <p:cNvSpPr/>
          <p:nvPr>
            <p:custDataLst>
              <p:tags r:id="rId20"/>
            </p:custDataLst>
          </p:nvPr>
        </p:nvSpPr>
        <p:spPr>
          <a:xfrm rot="10800000" flipV="1">
            <a:off x="963930" y="3474720"/>
            <a:ext cx="217170" cy="130810"/>
          </a:xfrm>
          <a:custGeom>
            <a:avLst/>
            <a:gdLst>
              <a:gd name="connsiteX0" fmla="*/ -131 w 59230"/>
              <a:gd name="connsiteY0" fmla="*/ -324 h 8343"/>
              <a:gd name="connsiteX1" fmla="*/ 59099 w 59230"/>
              <a:gd name="connsiteY1" fmla="*/ -324 h 8343"/>
              <a:gd name="connsiteX2" fmla="*/ 59099 w 59230"/>
              <a:gd name="connsiteY2" fmla="*/ 8019 h 8343"/>
              <a:gd name="connsiteX3" fmla="*/ -131 w 59230"/>
              <a:gd name="connsiteY3" fmla="*/ 8019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" h="206">
                <a:moveTo>
                  <a:pt x="0" y="0"/>
                </a:moveTo>
                <a:lnTo>
                  <a:pt x="227" y="0"/>
                </a:lnTo>
                <a:lnTo>
                  <a:pt x="227" y="2"/>
                </a:lnTo>
                <a:lnTo>
                  <a:pt x="229" y="1"/>
                </a:lnTo>
                <a:lnTo>
                  <a:pt x="342" y="197"/>
                </a:lnTo>
                <a:lnTo>
                  <a:pt x="328" y="206"/>
                </a:lnTo>
                <a:lnTo>
                  <a:pt x="21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任意多边形: 形状 109"/>
          <p:cNvSpPr/>
          <p:nvPr>
            <p:custDataLst>
              <p:tags r:id="rId21"/>
            </p:custDataLst>
          </p:nvPr>
        </p:nvSpPr>
        <p:spPr>
          <a:xfrm rot="10800000" flipH="1">
            <a:off x="1306830" y="4113530"/>
            <a:ext cx="217170" cy="130810"/>
          </a:xfrm>
          <a:custGeom>
            <a:avLst/>
            <a:gdLst>
              <a:gd name="connsiteX0" fmla="*/ -131 w 59230"/>
              <a:gd name="connsiteY0" fmla="*/ -324 h 8343"/>
              <a:gd name="connsiteX1" fmla="*/ 59099 w 59230"/>
              <a:gd name="connsiteY1" fmla="*/ -324 h 8343"/>
              <a:gd name="connsiteX2" fmla="*/ 59099 w 59230"/>
              <a:gd name="connsiteY2" fmla="*/ 8019 h 8343"/>
              <a:gd name="connsiteX3" fmla="*/ -131 w 59230"/>
              <a:gd name="connsiteY3" fmla="*/ 8019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" h="206">
                <a:moveTo>
                  <a:pt x="0" y="0"/>
                </a:moveTo>
                <a:lnTo>
                  <a:pt x="227" y="0"/>
                </a:lnTo>
                <a:lnTo>
                  <a:pt x="227" y="2"/>
                </a:lnTo>
                <a:lnTo>
                  <a:pt x="229" y="1"/>
                </a:lnTo>
                <a:lnTo>
                  <a:pt x="342" y="197"/>
                </a:lnTo>
                <a:lnTo>
                  <a:pt x="328" y="206"/>
                </a:lnTo>
                <a:lnTo>
                  <a:pt x="21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32" name="图形 2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99820" y="3714750"/>
            <a:ext cx="288290" cy="288290"/>
          </a:xfrm>
          <a:prstGeom prst="rect">
            <a:avLst/>
          </a:prstGeom>
        </p:spPr>
      </p:pic>
      <p:cxnSp>
        <p:nvCxnSpPr>
          <p:cNvPr id="47" name="直接连接符 46"/>
          <p:cNvCxnSpPr/>
          <p:nvPr>
            <p:custDataLst>
              <p:tags r:id="rId25"/>
            </p:custDataLst>
          </p:nvPr>
        </p:nvCxnSpPr>
        <p:spPr>
          <a:xfrm flipV="1">
            <a:off x="1692275" y="2827655"/>
            <a:ext cx="110490" cy="8255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1">
                <a:alpha val="60000"/>
              </a:schemeClr>
            </a:solidFill>
            <a:round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直接连接符 48"/>
          <p:cNvCxnSpPr/>
          <p:nvPr>
            <p:custDataLst>
              <p:tags r:id="rId26"/>
            </p:custDataLst>
          </p:nvPr>
        </p:nvCxnSpPr>
        <p:spPr>
          <a:xfrm flipH="1" flipV="1">
            <a:off x="1449705" y="2549525"/>
            <a:ext cx="245110" cy="286385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1">
                <a:alpha val="6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接连接符 52"/>
          <p:cNvCxnSpPr/>
          <p:nvPr>
            <p:custDataLst>
              <p:tags r:id="rId27"/>
            </p:custDataLst>
          </p:nvPr>
        </p:nvCxnSpPr>
        <p:spPr>
          <a:xfrm>
            <a:off x="1694815" y="4530090"/>
            <a:ext cx="161925" cy="17145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1">
                <a:alpha val="60000"/>
              </a:schemeClr>
            </a:solidFill>
            <a:round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接连接符 53"/>
          <p:cNvCxnSpPr/>
          <p:nvPr>
            <p:custDataLst>
              <p:tags r:id="rId28"/>
            </p:custDataLst>
          </p:nvPr>
        </p:nvCxnSpPr>
        <p:spPr>
          <a:xfrm flipH="1" flipV="1">
            <a:off x="1452245" y="4243705"/>
            <a:ext cx="245110" cy="286385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1">
                <a:alpha val="6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图片 3" descr="硬盘图片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440805" y="2388235"/>
            <a:ext cx="5543550" cy="3124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24560" y="448945"/>
            <a:ext cx="4532630" cy="750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/>
              <a:t>产品介绍</a:t>
            </a:r>
            <a:endParaRPr lang="zh-CN" altLang="en-US" sz="2800"/>
          </a:p>
        </p:txBody>
      </p:sp>
      <p:pic>
        <p:nvPicPr>
          <p:cNvPr id="11" name="图片 10" descr="镀小助logo"/>
          <p:cNvPicPr>
            <a:picLocks noChangeAspect="1"/>
          </p:cNvPicPr>
          <p:nvPr/>
        </p:nvPicPr>
        <p:blipFill>
          <a:blip r:embed="rId30">
            <a:alphaModFix amt="60000"/>
          </a:blip>
          <a:stretch>
            <a:fillRect/>
          </a:stretch>
        </p:blipFill>
        <p:spPr>
          <a:xfrm>
            <a:off x="10263505" y="0"/>
            <a:ext cx="1928495" cy="1928495"/>
          </a:xfrm>
          <a:prstGeom prst="rect">
            <a:avLst/>
          </a:prstGeom>
        </p:spPr>
      </p:pic>
    </p:spTree>
    <p:custDataLst>
      <p:tags r:id="rId3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电镀要求</a:t>
            </a:r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884045" y="1508125"/>
            <a:ext cx="4060190" cy="19659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镀层类型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化学镀镍‑磷合金（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Ni‑P）（99% 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硬盘悬臂使用）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低磷 / 中磷 / 高磷：高磷镍（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P 10–12%） 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优先，完全无磁性，耐腐蚀最好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884045" y="4011930"/>
            <a:ext cx="4060190" cy="2145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镀层厚度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悬臂主体：3–8 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μm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前端 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gimbal 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薄片：1–3 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μm（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太厚会增加重量、影响弹性）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公差严格：±1 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μm 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以内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六边形 13"/>
          <p:cNvSpPr/>
          <p:nvPr>
            <p:custDataLst>
              <p:tags r:id="rId4"/>
            </p:custDataLst>
          </p:nvPr>
        </p:nvSpPr>
        <p:spPr>
          <a:xfrm>
            <a:off x="873125" y="1846580"/>
            <a:ext cx="741045" cy="639445"/>
          </a:xfrm>
          <a:prstGeom prst="hexagon">
            <a:avLst>
              <a:gd name="adj" fmla="val 31644"/>
              <a:gd name="vf" fmla="val 115470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5000"/>
                </a:schemeClr>
              </a:gs>
            </a:gsLst>
            <a:lin ang="16200000" scaled="0"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5" name="等腰三角形 14"/>
          <p:cNvSpPr/>
          <p:nvPr>
            <p:custDataLst>
              <p:tags r:id="rId5"/>
            </p:custDataLst>
          </p:nvPr>
        </p:nvSpPr>
        <p:spPr>
          <a:xfrm rot="10800000" flipV="1">
            <a:off x="1209675" y="2428240"/>
            <a:ext cx="66675" cy="5778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6" name="流程图: 手动操作 15"/>
          <p:cNvSpPr/>
          <p:nvPr>
            <p:custDataLst>
              <p:tags r:id="rId6"/>
            </p:custDataLst>
          </p:nvPr>
        </p:nvSpPr>
        <p:spPr>
          <a:xfrm>
            <a:off x="1116330" y="1846580"/>
            <a:ext cx="254000" cy="53340"/>
          </a:xfrm>
          <a:prstGeom prst="flowChartManualOperat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8" name="任意多边形: 形状 109"/>
          <p:cNvSpPr/>
          <p:nvPr>
            <p:custDataLst>
              <p:tags r:id="rId7"/>
            </p:custDataLst>
          </p:nvPr>
        </p:nvSpPr>
        <p:spPr>
          <a:xfrm rot="10800000" flipV="1">
            <a:off x="963930" y="1781810"/>
            <a:ext cx="217170" cy="130810"/>
          </a:xfrm>
          <a:custGeom>
            <a:avLst/>
            <a:gdLst>
              <a:gd name="connsiteX0" fmla="*/ -131 w 59230"/>
              <a:gd name="connsiteY0" fmla="*/ -324 h 8343"/>
              <a:gd name="connsiteX1" fmla="*/ 59099 w 59230"/>
              <a:gd name="connsiteY1" fmla="*/ -324 h 8343"/>
              <a:gd name="connsiteX2" fmla="*/ 59099 w 59230"/>
              <a:gd name="connsiteY2" fmla="*/ 8019 h 8343"/>
              <a:gd name="connsiteX3" fmla="*/ -131 w 59230"/>
              <a:gd name="connsiteY3" fmla="*/ 8019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" h="206">
                <a:moveTo>
                  <a:pt x="0" y="0"/>
                </a:moveTo>
                <a:lnTo>
                  <a:pt x="227" y="0"/>
                </a:lnTo>
                <a:lnTo>
                  <a:pt x="227" y="2"/>
                </a:lnTo>
                <a:lnTo>
                  <a:pt x="229" y="1"/>
                </a:lnTo>
                <a:lnTo>
                  <a:pt x="342" y="197"/>
                </a:lnTo>
                <a:lnTo>
                  <a:pt x="328" y="206"/>
                </a:lnTo>
                <a:lnTo>
                  <a:pt x="21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任意多边形: 形状 109"/>
          <p:cNvSpPr/>
          <p:nvPr>
            <p:custDataLst>
              <p:tags r:id="rId8"/>
            </p:custDataLst>
          </p:nvPr>
        </p:nvSpPr>
        <p:spPr>
          <a:xfrm rot="10800000" flipH="1">
            <a:off x="1306830" y="2420620"/>
            <a:ext cx="217170" cy="130810"/>
          </a:xfrm>
          <a:custGeom>
            <a:avLst/>
            <a:gdLst>
              <a:gd name="connsiteX0" fmla="*/ -131 w 59230"/>
              <a:gd name="connsiteY0" fmla="*/ -324 h 8343"/>
              <a:gd name="connsiteX1" fmla="*/ 59099 w 59230"/>
              <a:gd name="connsiteY1" fmla="*/ -324 h 8343"/>
              <a:gd name="connsiteX2" fmla="*/ 59099 w 59230"/>
              <a:gd name="connsiteY2" fmla="*/ 8019 h 8343"/>
              <a:gd name="connsiteX3" fmla="*/ -131 w 59230"/>
              <a:gd name="connsiteY3" fmla="*/ 8019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" h="206">
                <a:moveTo>
                  <a:pt x="0" y="0"/>
                </a:moveTo>
                <a:lnTo>
                  <a:pt x="227" y="0"/>
                </a:lnTo>
                <a:lnTo>
                  <a:pt x="227" y="2"/>
                </a:lnTo>
                <a:lnTo>
                  <a:pt x="229" y="1"/>
                </a:lnTo>
                <a:lnTo>
                  <a:pt x="342" y="197"/>
                </a:lnTo>
                <a:lnTo>
                  <a:pt x="328" y="206"/>
                </a:lnTo>
                <a:lnTo>
                  <a:pt x="21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0" name="图形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9820" y="2041525"/>
            <a:ext cx="290691" cy="249555"/>
          </a:xfrm>
          <a:prstGeom prst="rect">
            <a:avLst/>
          </a:prstGeom>
        </p:spPr>
      </p:pic>
      <p:sp>
        <p:nvSpPr>
          <p:cNvPr id="22" name="六边形 21"/>
          <p:cNvSpPr/>
          <p:nvPr>
            <p:custDataLst>
              <p:tags r:id="rId12"/>
            </p:custDataLst>
          </p:nvPr>
        </p:nvSpPr>
        <p:spPr>
          <a:xfrm>
            <a:off x="873125" y="3539490"/>
            <a:ext cx="741045" cy="639445"/>
          </a:xfrm>
          <a:prstGeom prst="hexagon">
            <a:avLst>
              <a:gd name="adj" fmla="val 31644"/>
              <a:gd name="vf" fmla="val 115470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5000"/>
                </a:schemeClr>
              </a:gs>
            </a:gsLst>
            <a:lin ang="16200000" scaled="0"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4" name="等腰三角形 23"/>
          <p:cNvSpPr/>
          <p:nvPr>
            <p:custDataLst>
              <p:tags r:id="rId13"/>
            </p:custDataLst>
          </p:nvPr>
        </p:nvSpPr>
        <p:spPr>
          <a:xfrm rot="10800000" flipV="1">
            <a:off x="1209675" y="4121150"/>
            <a:ext cx="66675" cy="5778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5" name="流程图: 手动操作 24"/>
          <p:cNvSpPr/>
          <p:nvPr>
            <p:custDataLst>
              <p:tags r:id="rId14"/>
            </p:custDataLst>
          </p:nvPr>
        </p:nvSpPr>
        <p:spPr>
          <a:xfrm>
            <a:off x="1116330" y="3539490"/>
            <a:ext cx="254000" cy="53340"/>
          </a:xfrm>
          <a:prstGeom prst="flowChartManualOperat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0" name="任意多边形: 形状 109"/>
          <p:cNvSpPr/>
          <p:nvPr>
            <p:custDataLst>
              <p:tags r:id="rId15"/>
            </p:custDataLst>
          </p:nvPr>
        </p:nvSpPr>
        <p:spPr>
          <a:xfrm rot="10800000" flipV="1">
            <a:off x="963930" y="3474720"/>
            <a:ext cx="217170" cy="130810"/>
          </a:xfrm>
          <a:custGeom>
            <a:avLst/>
            <a:gdLst>
              <a:gd name="connsiteX0" fmla="*/ -131 w 59230"/>
              <a:gd name="connsiteY0" fmla="*/ -324 h 8343"/>
              <a:gd name="connsiteX1" fmla="*/ 59099 w 59230"/>
              <a:gd name="connsiteY1" fmla="*/ -324 h 8343"/>
              <a:gd name="connsiteX2" fmla="*/ 59099 w 59230"/>
              <a:gd name="connsiteY2" fmla="*/ 8019 h 8343"/>
              <a:gd name="connsiteX3" fmla="*/ -131 w 59230"/>
              <a:gd name="connsiteY3" fmla="*/ 8019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" h="206">
                <a:moveTo>
                  <a:pt x="0" y="0"/>
                </a:moveTo>
                <a:lnTo>
                  <a:pt x="227" y="0"/>
                </a:lnTo>
                <a:lnTo>
                  <a:pt x="227" y="2"/>
                </a:lnTo>
                <a:lnTo>
                  <a:pt x="229" y="1"/>
                </a:lnTo>
                <a:lnTo>
                  <a:pt x="342" y="197"/>
                </a:lnTo>
                <a:lnTo>
                  <a:pt x="328" y="206"/>
                </a:lnTo>
                <a:lnTo>
                  <a:pt x="21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任意多边形: 形状 109"/>
          <p:cNvSpPr/>
          <p:nvPr>
            <p:custDataLst>
              <p:tags r:id="rId16"/>
            </p:custDataLst>
          </p:nvPr>
        </p:nvSpPr>
        <p:spPr>
          <a:xfrm rot="10800000" flipH="1">
            <a:off x="1306830" y="4113530"/>
            <a:ext cx="217170" cy="130810"/>
          </a:xfrm>
          <a:custGeom>
            <a:avLst/>
            <a:gdLst>
              <a:gd name="connsiteX0" fmla="*/ -131 w 59230"/>
              <a:gd name="connsiteY0" fmla="*/ -324 h 8343"/>
              <a:gd name="connsiteX1" fmla="*/ 59099 w 59230"/>
              <a:gd name="connsiteY1" fmla="*/ -324 h 8343"/>
              <a:gd name="connsiteX2" fmla="*/ 59099 w 59230"/>
              <a:gd name="connsiteY2" fmla="*/ 8019 h 8343"/>
              <a:gd name="connsiteX3" fmla="*/ -131 w 59230"/>
              <a:gd name="connsiteY3" fmla="*/ 8019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" h="206">
                <a:moveTo>
                  <a:pt x="0" y="0"/>
                </a:moveTo>
                <a:lnTo>
                  <a:pt x="227" y="0"/>
                </a:lnTo>
                <a:lnTo>
                  <a:pt x="227" y="2"/>
                </a:lnTo>
                <a:lnTo>
                  <a:pt x="229" y="1"/>
                </a:lnTo>
                <a:lnTo>
                  <a:pt x="342" y="197"/>
                </a:lnTo>
                <a:lnTo>
                  <a:pt x="328" y="206"/>
                </a:lnTo>
                <a:lnTo>
                  <a:pt x="21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32" name="图形 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99820" y="3714750"/>
            <a:ext cx="288290" cy="288290"/>
          </a:xfrm>
          <a:prstGeom prst="rect">
            <a:avLst/>
          </a:prstGeom>
        </p:spPr>
      </p:pic>
      <p:cxnSp>
        <p:nvCxnSpPr>
          <p:cNvPr id="47" name="直接连接符 46"/>
          <p:cNvCxnSpPr/>
          <p:nvPr>
            <p:custDataLst>
              <p:tags r:id="rId20"/>
            </p:custDataLst>
          </p:nvPr>
        </p:nvCxnSpPr>
        <p:spPr>
          <a:xfrm flipV="1">
            <a:off x="1692275" y="2827655"/>
            <a:ext cx="110490" cy="8255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1">
                <a:alpha val="60000"/>
              </a:schemeClr>
            </a:solidFill>
            <a:round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直接连接符 48"/>
          <p:cNvCxnSpPr/>
          <p:nvPr>
            <p:custDataLst>
              <p:tags r:id="rId21"/>
            </p:custDataLst>
          </p:nvPr>
        </p:nvCxnSpPr>
        <p:spPr>
          <a:xfrm flipH="1" flipV="1">
            <a:off x="1449705" y="2549525"/>
            <a:ext cx="245110" cy="286385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1">
                <a:alpha val="6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接连接符 52"/>
          <p:cNvCxnSpPr/>
          <p:nvPr>
            <p:custDataLst>
              <p:tags r:id="rId22"/>
            </p:custDataLst>
          </p:nvPr>
        </p:nvCxnSpPr>
        <p:spPr>
          <a:xfrm>
            <a:off x="1694815" y="4530090"/>
            <a:ext cx="161925" cy="17145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1">
                <a:alpha val="60000"/>
              </a:schemeClr>
            </a:solidFill>
            <a:round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接连接符 53"/>
          <p:cNvCxnSpPr/>
          <p:nvPr>
            <p:custDataLst>
              <p:tags r:id="rId23"/>
            </p:custDataLst>
          </p:nvPr>
        </p:nvCxnSpPr>
        <p:spPr>
          <a:xfrm flipH="1" flipV="1">
            <a:off x="1452245" y="4243705"/>
            <a:ext cx="245110" cy="286385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1">
                <a:alpha val="6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文本框 7"/>
          <p:cNvSpPr txBox="1"/>
          <p:nvPr/>
        </p:nvSpPr>
        <p:spPr>
          <a:xfrm>
            <a:off x="7013575" y="2026920"/>
            <a:ext cx="4064000" cy="4130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关键性能要求</a:t>
            </a:r>
            <a:endParaRPr lang="zh-CN" altLang="en-US"/>
          </a:p>
          <a:p>
            <a:r>
              <a:rPr lang="zh-CN" altLang="en-US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无磁性</a:t>
            </a:r>
            <a:r>
              <a:rPr lang="zh-CN" altLang="en-US"/>
              <a:t>：剩磁趋近于 0，磁导率＜1.01，绝对不能磁化</a:t>
            </a:r>
            <a:endParaRPr lang="zh-CN" altLang="en-US"/>
          </a:p>
          <a:p>
            <a:r>
              <a:rPr lang="zh-CN" altLang="en-US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耐腐蚀</a:t>
            </a:r>
            <a:r>
              <a:rPr lang="zh-CN" altLang="en-US"/>
              <a:t>：中性盐雾测试 ≥48</a:t>
            </a:r>
            <a:r>
              <a:rPr lang="en-US" altLang="zh-CN"/>
              <a:t>h，</a:t>
            </a:r>
            <a:r>
              <a:rPr lang="zh-CN" altLang="en-US"/>
              <a:t>不生锈、不产生微粒</a:t>
            </a:r>
            <a:endParaRPr lang="zh-CN" altLang="en-US"/>
          </a:p>
          <a:p>
            <a:r>
              <a:rPr lang="zh-CN" altLang="en-US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表面粗糙度</a:t>
            </a:r>
            <a:r>
              <a:rPr lang="zh-CN" altLang="en-US"/>
              <a:t>：</a:t>
            </a:r>
            <a:r>
              <a:rPr lang="en-US" altLang="zh-CN"/>
              <a:t>Ra ≤0.1–0.3 μm，</a:t>
            </a:r>
            <a:r>
              <a:rPr lang="zh-CN" altLang="en-US"/>
              <a:t>镜面级，不能有毛刺、针孔、麻点</a:t>
            </a:r>
            <a:endParaRPr lang="zh-CN" altLang="en-US"/>
          </a:p>
          <a:p>
            <a:r>
              <a:rPr lang="zh-CN" altLang="en-US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硬度</a:t>
            </a:r>
            <a:r>
              <a:rPr lang="zh-CN" altLang="en-US"/>
              <a:t>：</a:t>
            </a:r>
            <a:r>
              <a:rPr lang="en-US" altLang="zh-CN"/>
              <a:t>HV 450–550，</a:t>
            </a:r>
            <a:r>
              <a:rPr lang="zh-CN" altLang="en-US"/>
              <a:t>耐磨，避免摩擦掉粉污染盘片</a:t>
            </a:r>
            <a:endParaRPr lang="zh-CN" altLang="en-US"/>
          </a:p>
          <a:p>
            <a:r>
              <a:rPr lang="zh-CN" altLang="en-US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附着力</a:t>
            </a:r>
            <a:r>
              <a:rPr lang="zh-CN" altLang="en-US"/>
              <a:t>：百格测试 0 级，加热冲击不脱落</a:t>
            </a:r>
            <a:endParaRPr lang="zh-CN" altLang="en-US"/>
          </a:p>
          <a:p>
            <a:r>
              <a:rPr lang="zh-CN" altLang="en-US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洁净度</a:t>
            </a:r>
            <a:r>
              <a:rPr lang="zh-CN" altLang="en-US"/>
              <a:t>：无油污、无粉尘、无离子污染，符合硬盘</a:t>
            </a:r>
            <a:r>
              <a:rPr lang="en-US" altLang="zh-CN"/>
              <a:t>Class 100 </a:t>
            </a:r>
            <a:r>
              <a:rPr lang="zh-CN" altLang="en-US"/>
              <a:t>洁净室标准</a:t>
            </a:r>
            <a:endParaRPr lang="zh-CN" altLang="en-US"/>
          </a:p>
          <a:p>
            <a:r>
              <a:rPr lang="zh-CN" altLang="en-US"/>
              <a:t>绝缘 / 防静电：表面阻抗可控，避免静电击穿磁头</a:t>
            </a:r>
            <a:endParaRPr lang="zh-CN" altLang="en-US"/>
          </a:p>
        </p:txBody>
      </p:sp>
      <p:pic>
        <p:nvPicPr>
          <p:cNvPr id="11" name="图片 10" descr="镀小助logo"/>
          <p:cNvPicPr>
            <a:picLocks noChangeAspect="1"/>
          </p:cNvPicPr>
          <p:nvPr/>
        </p:nvPicPr>
        <p:blipFill>
          <a:blip r:embed="rId24">
            <a:alphaModFix amt="60000"/>
          </a:blip>
          <a:stretch>
            <a:fillRect/>
          </a:stretch>
        </p:blipFill>
        <p:spPr>
          <a:xfrm>
            <a:off x="10263505" y="0"/>
            <a:ext cx="1928495" cy="1928495"/>
          </a:xfrm>
          <a:prstGeom prst="rect">
            <a:avLst/>
          </a:prstGeom>
        </p:spPr>
      </p:pic>
      <p:sp>
        <p:nvSpPr>
          <p:cNvPr id="12" name="六边形 11"/>
          <p:cNvSpPr/>
          <p:nvPr>
            <p:custDataLst>
              <p:tags r:id="rId25"/>
            </p:custDataLst>
          </p:nvPr>
        </p:nvSpPr>
        <p:spPr>
          <a:xfrm>
            <a:off x="6025515" y="1553845"/>
            <a:ext cx="741045" cy="639445"/>
          </a:xfrm>
          <a:prstGeom prst="hexagon">
            <a:avLst>
              <a:gd name="adj" fmla="val 31644"/>
              <a:gd name="vf" fmla="val 115470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5000"/>
                </a:schemeClr>
              </a:gs>
            </a:gsLst>
            <a:lin ang="16200000" scaled="0"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3" name="等腰三角形 12"/>
          <p:cNvSpPr/>
          <p:nvPr>
            <p:custDataLst>
              <p:tags r:id="rId26"/>
            </p:custDataLst>
          </p:nvPr>
        </p:nvSpPr>
        <p:spPr>
          <a:xfrm rot="10800000" flipV="1">
            <a:off x="6362065" y="2135505"/>
            <a:ext cx="66675" cy="5778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1" name="流程图: 手动操作 20"/>
          <p:cNvSpPr/>
          <p:nvPr>
            <p:custDataLst>
              <p:tags r:id="rId27"/>
            </p:custDataLst>
          </p:nvPr>
        </p:nvSpPr>
        <p:spPr>
          <a:xfrm>
            <a:off x="6268720" y="1553845"/>
            <a:ext cx="254000" cy="53340"/>
          </a:xfrm>
          <a:prstGeom prst="flowChartManualOperat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3" name="任意多边形: 形状 109"/>
          <p:cNvSpPr/>
          <p:nvPr>
            <p:custDataLst>
              <p:tags r:id="rId28"/>
            </p:custDataLst>
          </p:nvPr>
        </p:nvSpPr>
        <p:spPr>
          <a:xfrm rot="10800000" flipV="1">
            <a:off x="6116320" y="1489075"/>
            <a:ext cx="217170" cy="130810"/>
          </a:xfrm>
          <a:custGeom>
            <a:avLst/>
            <a:gdLst>
              <a:gd name="connsiteX0" fmla="*/ -131 w 59230"/>
              <a:gd name="connsiteY0" fmla="*/ -324 h 8343"/>
              <a:gd name="connsiteX1" fmla="*/ 59099 w 59230"/>
              <a:gd name="connsiteY1" fmla="*/ -324 h 8343"/>
              <a:gd name="connsiteX2" fmla="*/ 59099 w 59230"/>
              <a:gd name="connsiteY2" fmla="*/ 8019 h 8343"/>
              <a:gd name="connsiteX3" fmla="*/ -131 w 59230"/>
              <a:gd name="connsiteY3" fmla="*/ 8019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" h="206">
                <a:moveTo>
                  <a:pt x="0" y="0"/>
                </a:moveTo>
                <a:lnTo>
                  <a:pt x="227" y="0"/>
                </a:lnTo>
                <a:lnTo>
                  <a:pt x="227" y="2"/>
                </a:lnTo>
                <a:lnTo>
                  <a:pt x="229" y="1"/>
                </a:lnTo>
                <a:lnTo>
                  <a:pt x="342" y="197"/>
                </a:lnTo>
                <a:lnTo>
                  <a:pt x="328" y="206"/>
                </a:lnTo>
                <a:lnTo>
                  <a:pt x="21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任意多边形: 形状 109"/>
          <p:cNvSpPr/>
          <p:nvPr>
            <p:custDataLst>
              <p:tags r:id="rId29"/>
            </p:custDataLst>
          </p:nvPr>
        </p:nvSpPr>
        <p:spPr>
          <a:xfrm rot="10800000" flipH="1">
            <a:off x="6459220" y="2127885"/>
            <a:ext cx="217170" cy="130810"/>
          </a:xfrm>
          <a:custGeom>
            <a:avLst/>
            <a:gdLst>
              <a:gd name="connsiteX0" fmla="*/ -131 w 59230"/>
              <a:gd name="connsiteY0" fmla="*/ -324 h 8343"/>
              <a:gd name="connsiteX1" fmla="*/ 59099 w 59230"/>
              <a:gd name="connsiteY1" fmla="*/ -324 h 8343"/>
              <a:gd name="connsiteX2" fmla="*/ 59099 w 59230"/>
              <a:gd name="connsiteY2" fmla="*/ 8019 h 8343"/>
              <a:gd name="connsiteX3" fmla="*/ -131 w 59230"/>
              <a:gd name="connsiteY3" fmla="*/ 8019 h 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" h="206">
                <a:moveTo>
                  <a:pt x="0" y="0"/>
                </a:moveTo>
                <a:lnTo>
                  <a:pt x="227" y="0"/>
                </a:lnTo>
                <a:lnTo>
                  <a:pt x="227" y="2"/>
                </a:lnTo>
                <a:lnTo>
                  <a:pt x="229" y="1"/>
                </a:lnTo>
                <a:lnTo>
                  <a:pt x="342" y="197"/>
                </a:lnTo>
                <a:lnTo>
                  <a:pt x="328" y="206"/>
                </a:lnTo>
                <a:lnTo>
                  <a:pt x="21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162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7" name="图形 1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52210" y="1748790"/>
            <a:ext cx="290691" cy="249555"/>
          </a:xfrm>
          <a:prstGeom prst="rect">
            <a:avLst/>
          </a:prstGeom>
        </p:spPr>
      </p:pic>
      <p:cxnSp>
        <p:nvCxnSpPr>
          <p:cNvPr id="28" name="直接连接符 27"/>
          <p:cNvCxnSpPr/>
          <p:nvPr>
            <p:custDataLst>
              <p:tags r:id="rId31"/>
            </p:custDataLst>
          </p:nvPr>
        </p:nvCxnSpPr>
        <p:spPr>
          <a:xfrm flipV="1">
            <a:off x="6844665" y="2534920"/>
            <a:ext cx="110490" cy="8255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1">
                <a:alpha val="60000"/>
              </a:schemeClr>
            </a:solidFill>
            <a:round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/>
          <p:cNvCxnSpPr/>
          <p:nvPr>
            <p:custDataLst>
              <p:tags r:id="rId32"/>
            </p:custDataLst>
          </p:nvPr>
        </p:nvCxnSpPr>
        <p:spPr>
          <a:xfrm flipH="1" flipV="1">
            <a:off x="6602095" y="2256790"/>
            <a:ext cx="245110" cy="286385"/>
          </a:xfrm>
          <a:prstGeom prst="line">
            <a:avLst/>
          </a:prstGeom>
          <a:gradFill flip="none" rotWithShape="1">
            <a:gsLst>
              <a:gs pos="43000">
                <a:srgbClr val="65B4D5">
                  <a:alpha val="16000"/>
                </a:srgbClr>
              </a:gs>
              <a:gs pos="0">
                <a:srgbClr val="65B4D5">
                  <a:alpha val="30000"/>
                </a:srgbClr>
              </a:gs>
              <a:gs pos="100000">
                <a:srgbClr val="65B4D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accent1">
                <a:alpha val="6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custDataLst>
      <p:tags r:id="rId3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表格 51"/>
          <p:cNvGraphicFramePr/>
          <p:nvPr>
            <p:custDataLst>
              <p:tags r:id="rId1"/>
            </p:custDataLst>
          </p:nvPr>
        </p:nvGraphicFramePr>
        <p:xfrm>
          <a:off x="609600" y="1686560"/>
          <a:ext cx="6865620" cy="457073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16405"/>
                <a:gridCol w="1716405"/>
                <a:gridCol w="1716405"/>
                <a:gridCol w="1716405"/>
              </a:tblGrid>
              <a:tr h="4406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n>
                            <a:noFill/>
                          </a:ln>
                        </a:rPr>
                        <a:t>项目名称</a:t>
                      </a:r>
                      <a:endParaRPr lang="zh-CN" altLang="en-US" sz="16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n>
                            <a:noFill/>
                          </a:ln>
                        </a:rPr>
                        <a:t>参数</a:t>
                      </a:r>
                      <a:endParaRPr lang="zh-CN" altLang="en-US" sz="16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n>
                            <a:noFill/>
                          </a:ln>
                        </a:rPr>
                        <a:t>时间</a:t>
                      </a:r>
                      <a:endParaRPr lang="zh-CN" altLang="en-US" sz="16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146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超声波除油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道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50-60℃ 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各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10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分钟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酸性微蚀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50-60℃ 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30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秒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分钟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强酸活化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常温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20-40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秒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沉锌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25-30℃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30-40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秒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退锌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常温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30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秒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二次沉锌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sym typeface="+mn-ea"/>
                        </a:rPr>
                        <a:t>25-30℃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20-30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秒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高磷化学镍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85-86℃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，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pH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，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自动分析仪控制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无铬钝化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50-60℃</a:t>
                      </a: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1-2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分钟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烘干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清洗线清洗进无尘室</a:t>
                      </a:r>
                      <a:endParaRPr lang="zh-CN" alt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608330"/>
            <a:ext cx="6865620" cy="763270"/>
          </a:xfrm>
        </p:spPr>
        <p:txBody>
          <a:bodyPr/>
          <a:lstStyle/>
          <a:p>
            <a:r>
              <a:rPr lang="zh-CN" altLang="en-US"/>
              <a:t>典型工艺</a:t>
            </a:r>
            <a:endParaRPr lang="zh-CN" altLang="en-US"/>
          </a:p>
        </p:txBody>
      </p:sp>
      <p:pic>
        <p:nvPicPr>
          <p:cNvPr id="11" name="图片 10" descr="镀小助logo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7554595" y="0"/>
            <a:ext cx="463740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感谢观看</a:t>
            </a:r>
            <a:endParaRPr lang="zh-CN" altLang="en-US" dirty="0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汇报人：</a:t>
            </a:r>
            <a:r>
              <a:t>程海</a:t>
            </a:r>
            <a:endParaRPr dirty="0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DIAGRAM_ISNUMVISUAL" val="0"/>
  <p:tag name="KSO_WM_UNIT_TYPE" val="l_h_x"/>
  <p:tag name="KSO_WM_TEMPLATE_INDEX" val="20234828"/>
  <p:tag name="KSO_WM_TAG_VERSION" val="3.0"/>
  <p:tag name="KSO_WM_DIAGRAM_VERSION" val="3"/>
  <p:tag name="KSO_WM_DIAGRAM_COLOR_TEXT_CAN_REMOVE" val="n"/>
  <p:tag name="KSO_WM_DIAGRAM_MIN_ITEMCNT" val="2"/>
  <p:tag name="KSO_WM_UNIT_VALUE" val="69*80"/>
  <p:tag name="KSO_WM_UNIT_COMPATIBLE" val="0"/>
  <p:tag name="KSO_WM_UNIT_DIAGRAM_ISREFERUNIT" val="0"/>
  <p:tag name="KSO_WM_UNIT_INDEX" val="1_1_1"/>
  <p:tag name="KSO_WM_UNIT_ID" val="diagram20234828_2*l_h_x*1_1_1"/>
  <p:tag name="KSO_WM_TEMPLATE_CATEGORY" val="diagram"/>
  <p:tag name="KSO_WM_UNIT_LAYERLEVEL" val="1_1_1"/>
  <p:tag name="KSO_WM_DIAGRAM_GROUP_CODE" val="l1-1"/>
  <p:tag name="KSO_WM_DIAGRAM_COLOR_TRICK" val="1"/>
  <p:tag name="KSO_WM_DIAGRAM_MAX_ITEMCNT" val="4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7"/>
  <p:tag name="KSO_WM_UNIT_ID" val="diagram20234828_2*l_h_i*1_2_7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75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4828_2*l_h_i*1_2_1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2"/>
  <p:tag name="KSO_WM_UNIT_TEXT_FILL_TYPE" val="1"/>
  <p:tag name="KSO_WM_UNIT_USESOURCEFORMAT_APPLY" val="0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2"/>
  <p:tag name="KSO_WM_UNIT_ID" val="diagram20234828_2*l_h_i*1_2_2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2"/>
  <p:tag name="KSO_WM_UNIT_TEXT_FILL_TYPE" val="1"/>
  <p:tag name="KSO_WM_UNIT_USESOURCEFORMAT_APPLY" val="0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4"/>
  <p:tag name="KSO_WM_UNIT_ID" val="diagram20234828_2*l_h_i*1_2_4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3"/>
  <p:tag name="KSO_WM_UNIT_ID" val="diagram20234828_2*l_h_i*1_2_3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06.xml><?xml version="1.0" encoding="utf-8"?>
<p:tagLst xmlns:p="http://schemas.openxmlformats.org/presentationml/2006/main">
  <p:tag name="KSO_WM_UNIT_HIGHLIGHT" val="0"/>
  <p:tag name="KSO_WM_UNIT_DIAGRAM_ISNUMVISUAL" val="0"/>
  <p:tag name="KSO_WM_UNIT_TYPE" val="l_h_x"/>
  <p:tag name="KSO_WM_TEMPLATE_INDEX" val="20234828"/>
  <p:tag name="KSO_WM_TAG_VERSION" val="3.0"/>
  <p:tag name="KSO_WM_DIAGRAM_VERSION" val="3"/>
  <p:tag name="KSO_WM_DIAGRAM_COLOR_TEXT_CAN_REMOVE" val="n"/>
  <p:tag name="KSO_WM_DIAGRAM_MIN_ITEMCNT" val="2"/>
  <p:tag name="KSO_WM_UNIT_VALUE" val="80*80"/>
  <p:tag name="KSO_WM_UNIT_COMPATIBLE" val="0"/>
  <p:tag name="KSO_WM_UNIT_DIAGRAM_ISREFERUNIT" val="0"/>
  <p:tag name="KSO_WM_UNIT_INDEX" val="1_2_1"/>
  <p:tag name="KSO_WM_UNIT_ID" val="diagram20234828_2*l_h_x*1_2_1"/>
  <p:tag name="KSO_WM_TEMPLATE_CATEGORY" val="diagram"/>
  <p:tag name="KSO_WM_UNIT_LAYERLEVEL" val="1_1_1"/>
  <p:tag name="KSO_WM_DIAGRAM_GROUP_CODE" val="l1-1"/>
  <p:tag name="KSO_WM_DIAGRAM_COLOR_TRICK" val="1"/>
  <p:tag name="KSO_WM_DIAGRAM_MAX_ITEMCNT" val="4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5"/>
  <p:tag name="KSO_WM_UNIT_ID" val="diagram20234828_2*l_h_i*1_1_5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gradient&quot;:[{&quot;brightness&quot;:0,&quot;colorType&quot;:2,&quot;pos&quot;:0.4300000071525574,&quot;rgb&quot;:&quot;#65b4d5&quot;,&quot;transparency&quot;:0.8399999737739563},{&quot;brightness&quot;:0,&quot;colorType&quot;:2,&quot;pos&quot;:0,&quot;rgb&quot;:&quot;#65b4d5&quot;,&quot;transparency&quot;:0.699999988079071},{&quot;brightness&quot;:0,&quot;colorType&quot;:2,&quot;pos&quot;:1,&quot;rgb&quot;:&quot;#65b4d5&quot;,&quot;transparency&quot;:1}],&quot;type&quot;:3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6"/>
  <p:tag name="KSO_WM_UNIT_ID" val="diagram20234828_2*l_h_i*1_1_6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gradient&quot;:[{&quot;brightness&quot;:0,&quot;colorType&quot;:2,&quot;pos&quot;:0.4300000071525574,&quot;rgb&quot;:&quot;#65b4d5&quot;,&quot;transparency&quot;:0.8399999737739563},{&quot;brightness&quot;:0,&quot;colorType&quot;:2,&quot;pos&quot;:0,&quot;rgb&quot;:&quot;#65b4d5&quot;,&quot;transparency&quot;:0.699999988079071},{&quot;brightness&quot;:0,&quot;colorType&quot;:2,&quot;pos&quot;:1,&quot;rgb&quot;:&quot;#65b4d5&quot;,&quot;transparency&quot;:1}],&quot;type&quot;:3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5"/>
  <p:tag name="KSO_WM_UNIT_ID" val="diagram20234828_2*l_h_i*1_2_5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gradient&quot;:[{&quot;brightness&quot;:0,&quot;colorType&quot;:2,&quot;pos&quot;:0.4300000071525574,&quot;rgb&quot;:&quot;#65b4d5&quot;,&quot;transparency&quot;:0.8399999737739563},{&quot;brightness&quot;:0,&quot;colorType&quot;:2,&quot;pos&quot;:0,&quot;rgb&quot;:&quot;#65b4d5&quot;,&quot;transparency&quot;:0.699999988079071},{&quot;brightness&quot;:0,&quot;colorType&quot;:2,&quot;pos&quot;:1,&quot;rgb&quot;:&quot;#65b4d5&quot;,&quot;transparency&quot;:1}],&quot;type&quot;:3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1218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6"/>
  <p:tag name="KSO_WM_UNIT_ID" val="diagram20234828_2*l_h_i*1_2_6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gradient&quot;:[{&quot;brightness&quot;:0,&quot;colorType&quot;:2,&quot;pos&quot;:0.4300000071525574,&quot;rgb&quot;:&quot;#65b4d5&quot;,&quot;transparency&quot;:0.8399999737739563},{&quot;brightness&quot;:0,&quot;colorType&quot;:2,&quot;pos&quot;:0,&quot;rgb&quot;:&quot;#65b4d5&quot;,&quot;transparency&quot;:0.699999988079071},{&quot;brightness&quot;:0,&quot;colorType&quot;:2,&quot;pos&quot;:1,&quot;rgb&quot;:&quot;#65b4d5&quot;,&quot;transparency&quot;:1}],&quot;type&quot;:3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11.xml><?xml version="1.0" encoding="utf-8"?>
<p:tagLst xmlns:p="http://schemas.openxmlformats.org/presentationml/2006/main">
  <p:tag name="KSO_WM_SLIDE_ID" val="custom2023482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1218"/>
  <p:tag name="KSO_WM_SLIDE_TYPE" val="text"/>
  <p:tag name="KSO_WM_SLIDE_SUBTYPE" val="picTxt"/>
  <p:tag name="KSO_WM_SLIDE_SIZE" val="399.326*371.358"/>
  <p:tag name="KSO_WM_SLIDE_POSITION" val="68.75*118.742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829_1*a*1"/>
  <p:tag name="KSO_WM_TEMPLATE_CATEGORY" val="custom"/>
  <p:tag name="KSO_WM_TEMPLATE_INDEX" val="20234829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1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828_2*l_h_f*1_1_1"/>
  <p:tag name="KSO_WM_TEMPLATE_CATEGORY" val="diagram"/>
  <p:tag name="KSO_WM_TEMPLATE_INDEX" val="20234828"/>
  <p:tag name="KSO_WM_UNIT_LAYERLEVEL" val="1_1_1"/>
  <p:tag name="KSO_WM_TAG_VERSION" val="3.0"/>
  <p:tag name="KSO_WM_UNIT_TEXT_FILL_FORE_SCHEMECOLOR_INDEX_BRIGHTNESS" val="0.35"/>
  <p:tag name="KSO_WM_UNIT_VALUE" val="36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UNIT_TEXT_LAYER_COUNT" val="1"/>
  <p:tag name="KSO_WM_BEAUTIFY_FLAG" val="#wm#"/>
  <p:tag name="KSO_WM_UNIT_PRESET_TEXT" val="单击此处输入您的项正文，文字是思想的提炼，请尽量言简意赅的阐述观点。单击输入项正文，文字是思想的提炼，请尽量言简意赅的阐述观点。"/>
  <p:tag name="KSO_WM_UNIT_LINE_FORE_SCHEMECOLOR_INDEX" val="-2"/>
  <p:tag name="KSO_WM_UNIT_TEXT_FILL_FORE_SCHEMECOLOR_INDEX" val="1"/>
  <p:tag name="KSO_WM_UNIT_TEXT_FILL_TYPE" val="1"/>
  <p:tag name="KSO_WM_UNIT_USESOURCEFORMAT_APPLY" val="0"/>
</p:tagLst>
</file>

<file path=ppt/tags/tag11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4828_2*l_h_f*1_2_1"/>
  <p:tag name="KSO_WM_TEMPLATE_CATEGORY" val="diagram"/>
  <p:tag name="KSO_WM_TEMPLATE_INDEX" val="20234828"/>
  <p:tag name="KSO_WM_UNIT_LAYERLEVEL" val="1_1_1"/>
  <p:tag name="KSO_WM_TAG_VERSION" val="3.0"/>
  <p:tag name="KSO_WM_UNIT_TEXT_FILL_FORE_SCHEMECOLOR_INDEX_BRIGHTNESS" val="0.35"/>
  <p:tag name="KSO_WM_UNIT_VALUE" val="36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UNIT_TEXT_LAYER_COUNT" val="1"/>
  <p:tag name="KSO_WM_BEAUTIFY_FLAG" val="#wm#"/>
  <p:tag name="KSO_WM_UNIT_PRESET_TEXT" val="单击此处输入您的项正文，文字是思想的提炼，言简意赅的阐述观点。单击输入项正文，文字是思想的提炼，请尽量言简意赅的阐述观点。"/>
  <p:tag name="KSO_WM_UNIT_LINE_FORE_SCHEMECOLOR_INDEX" val="-2"/>
  <p:tag name="KSO_WM_UNIT_TEXT_FILL_FORE_SCHEMECOLOR_INDEX" val="1"/>
  <p:tag name="KSO_WM_UNIT_TEXT_FILL_TYPE" val="1"/>
  <p:tag name="KSO_WM_UNIT_USESOURCEFORMAT_APPLY" val="0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7"/>
  <p:tag name="KSO_WM_UNIT_ID" val="diagram20234828_2*l_h_i*1_1_7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75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4828_2*l_h_i*1_1_1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2"/>
  <p:tag name="KSO_WM_UNIT_TEXT_FILL_TYPE" val="1"/>
  <p:tag name="KSO_WM_UNIT_USESOURCEFORMAT_APPLY" val="0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2"/>
  <p:tag name="KSO_WM_UNIT_ID" val="diagram20234828_2*l_h_i*1_1_2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2"/>
  <p:tag name="KSO_WM_UNIT_TEXT_FILL_TYPE" val="1"/>
  <p:tag name="KSO_WM_UNIT_USESOURCEFORMAT_APPLY" val="0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4"/>
  <p:tag name="KSO_WM_UNIT_ID" val="diagram20234828_2*l_h_i*1_1_4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3"/>
  <p:tag name="KSO_WM_UNIT_ID" val="diagram20234828_2*l_h_i*1_1_3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3;二级&#13;三级&#13;四级&#13;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1218"/>
</p:tagLst>
</file>

<file path=ppt/tags/tag120.xml><?xml version="1.0" encoding="utf-8"?>
<p:tagLst xmlns:p="http://schemas.openxmlformats.org/presentationml/2006/main">
  <p:tag name="KSO_WM_UNIT_HIGHLIGHT" val="0"/>
  <p:tag name="KSO_WM_UNIT_DIAGRAM_ISNUMVISUAL" val="0"/>
  <p:tag name="KSO_WM_UNIT_TYPE" val="l_h_x"/>
  <p:tag name="KSO_WM_TEMPLATE_INDEX" val="20234828"/>
  <p:tag name="KSO_WM_TAG_VERSION" val="3.0"/>
  <p:tag name="KSO_WM_DIAGRAM_VERSION" val="3"/>
  <p:tag name="KSO_WM_DIAGRAM_COLOR_TEXT_CAN_REMOVE" val="n"/>
  <p:tag name="KSO_WM_DIAGRAM_MIN_ITEMCNT" val="2"/>
  <p:tag name="KSO_WM_UNIT_VALUE" val="69*80"/>
  <p:tag name="KSO_WM_UNIT_COMPATIBLE" val="0"/>
  <p:tag name="KSO_WM_UNIT_DIAGRAM_ISREFERUNIT" val="0"/>
  <p:tag name="KSO_WM_UNIT_INDEX" val="1_1_1"/>
  <p:tag name="KSO_WM_UNIT_ID" val="diagram20234828_2*l_h_x*1_1_1"/>
  <p:tag name="KSO_WM_TEMPLATE_CATEGORY" val="diagram"/>
  <p:tag name="KSO_WM_UNIT_LAYERLEVEL" val="1_1_1"/>
  <p:tag name="KSO_WM_DIAGRAM_GROUP_CODE" val="l1-1"/>
  <p:tag name="KSO_WM_DIAGRAM_COLOR_TRICK" val="1"/>
  <p:tag name="KSO_WM_DIAGRAM_MAX_ITEMCNT" val="4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7"/>
  <p:tag name="KSO_WM_UNIT_ID" val="diagram20234828_2*l_h_i*1_2_7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75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4828_2*l_h_i*1_2_1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2"/>
  <p:tag name="KSO_WM_UNIT_TEXT_FILL_TYPE" val="1"/>
  <p:tag name="KSO_WM_UNIT_USESOURCEFORMAT_APPLY" val="0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2"/>
  <p:tag name="KSO_WM_UNIT_ID" val="diagram20234828_2*l_h_i*1_2_2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2"/>
  <p:tag name="KSO_WM_UNIT_TEXT_FILL_TYPE" val="1"/>
  <p:tag name="KSO_WM_UNIT_USESOURCEFORMAT_APPLY" val="0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4"/>
  <p:tag name="KSO_WM_UNIT_ID" val="diagram20234828_2*l_h_i*1_2_4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3"/>
  <p:tag name="KSO_WM_UNIT_ID" val="diagram20234828_2*l_h_i*1_2_3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26.xml><?xml version="1.0" encoding="utf-8"?>
<p:tagLst xmlns:p="http://schemas.openxmlformats.org/presentationml/2006/main">
  <p:tag name="KSO_WM_UNIT_HIGHLIGHT" val="0"/>
  <p:tag name="KSO_WM_UNIT_DIAGRAM_ISNUMVISUAL" val="0"/>
  <p:tag name="KSO_WM_UNIT_TYPE" val="l_h_x"/>
  <p:tag name="KSO_WM_TEMPLATE_INDEX" val="20234828"/>
  <p:tag name="KSO_WM_TAG_VERSION" val="3.0"/>
  <p:tag name="KSO_WM_DIAGRAM_VERSION" val="3"/>
  <p:tag name="KSO_WM_DIAGRAM_COLOR_TEXT_CAN_REMOVE" val="n"/>
  <p:tag name="KSO_WM_DIAGRAM_MIN_ITEMCNT" val="2"/>
  <p:tag name="KSO_WM_UNIT_VALUE" val="80*80"/>
  <p:tag name="KSO_WM_UNIT_COMPATIBLE" val="0"/>
  <p:tag name="KSO_WM_UNIT_DIAGRAM_ISREFERUNIT" val="0"/>
  <p:tag name="KSO_WM_UNIT_INDEX" val="1_2_1"/>
  <p:tag name="KSO_WM_UNIT_ID" val="diagram20234828_2*l_h_x*1_2_1"/>
  <p:tag name="KSO_WM_TEMPLATE_CATEGORY" val="diagram"/>
  <p:tag name="KSO_WM_UNIT_LAYERLEVEL" val="1_1_1"/>
  <p:tag name="KSO_WM_DIAGRAM_GROUP_CODE" val="l1-1"/>
  <p:tag name="KSO_WM_DIAGRAM_COLOR_TRICK" val="1"/>
  <p:tag name="KSO_WM_DIAGRAM_MAX_ITEMCNT" val="4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5"/>
  <p:tag name="KSO_WM_UNIT_ID" val="diagram20234828_2*l_h_i*1_1_5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gradient&quot;:[{&quot;brightness&quot;:0,&quot;colorType&quot;:2,&quot;pos&quot;:0.4300000071525574,&quot;rgb&quot;:&quot;#65b4d5&quot;,&quot;transparency&quot;:0.8399999737739563},{&quot;brightness&quot;:0,&quot;colorType&quot;:2,&quot;pos&quot;:0,&quot;rgb&quot;:&quot;#65b4d5&quot;,&quot;transparency&quot;:0.699999988079071},{&quot;brightness&quot;:0,&quot;colorType&quot;:2,&quot;pos&quot;:1,&quot;rgb&quot;:&quot;#65b4d5&quot;,&quot;transparency&quot;:1}],&quot;type&quot;:3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6"/>
  <p:tag name="KSO_WM_UNIT_ID" val="diagram20234828_2*l_h_i*1_1_6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gradient&quot;:[{&quot;brightness&quot;:0,&quot;colorType&quot;:2,&quot;pos&quot;:0.4300000071525574,&quot;rgb&quot;:&quot;#65b4d5&quot;,&quot;transparency&quot;:0.8399999737739563},{&quot;brightness&quot;:0,&quot;colorType&quot;:2,&quot;pos&quot;:0,&quot;rgb&quot;:&quot;#65b4d5&quot;,&quot;transparency&quot;:0.699999988079071},{&quot;brightness&quot;:0,&quot;colorType&quot;:2,&quot;pos&quot;:1,&quot;rgb&quot;:&quot;#65b4d5&quot;,&quot;transparency&quot;:1}],&quot;type&quot;:3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5"/>
  <p:tag name="KSO_WM_UNIT_ID" val="diagram20234828_2*l_h_i*1_2_5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gradient&quot;:[{&quot;brightness&quot;:0,&quot;colorType&quot;:2,&quot;pos&quot;:0.4300000071525574,&quot;rgb&quot;:&quot;#65b4d5&quot;,&quot;transparency&quot;:0.8399999737739563},{&quot;brightness&quot;:0,&quot;colorType&quot;:2,&quot;pos&quot;:0,&quot;rgb&quot;:&quot;#65b4d5&quot;,&quot;transparency&quot;:0.699999988079071},{&quot;brightness&quot;:0,&quot;colorType&quot;:2,&quot;pos&quot;:1,&quot;rgb&quot;:&quot;#65b4d5&quot;,&quot;transparency&quot;:1}],&quot;type&quot;:3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6"/>
  <p:tag name="KSO_WM_UNIT_ID" val="diagram20234828_2*l_h_i*1_2_6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gradient&quot;:[{&quot;brightness&quot;:0,&quot;colorType&quot;:2,&quot;pos&quot;:0.4300000071525574,&quot;rgb&quot;:&quot;#65b4d5&quot;,&quot;transparency&quot;:0.8399999737739563},{&quot;brightness&quot;:0,&quot;colorType&quot;:2,&quot;pos&quot;:0,&quot;rgb&quot;:&quot;#65b4d5&quot;,&quot;transparency&quot;:0.699999988079071},{&quot;brightness&quot;:0,&quot;colorType&quot;:2,&quot;pos&quot;:1,&quot;rgb&quot;:&quot;#65b4d5&quot;,&quot;transparency&quot;:1}],&quot;type&quot;:3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7"/>
  <p:tag name="KSO_WM_UNIT_ID" val="diagram20234828_2*l_h_i*1_1_7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75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4828_2*l_h_i*1_1_1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2"/>
  <p:tag name="KSO_WM_UNIT_TEXT_FILL_TYPE" val="1"/>
  <p:tag name="KSO_WM_UNIT_USESOURCEFORMAT_APPLY" val="0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2"/>
  <p:tag name="KSO_WM_UNIT_ID" val="diagram20234828_2*l_h_i*1_1_2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2"/>
  <p:tag name="KSO_WM_UNIT_TEXT_FILL_TYPE" val="1"/>
  <p:tag name="KSO_WM_UNIT_USESOURCEFORMAT_APPLY" val="0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4"/>
  <p:tag name="KSO_WM_UNIT_ID" val="diagram20234828_2*l_h_i*1_1_4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3"/>
  <p:tag name="KSO_WM_UNIT_ID" val="diagram20234828_2*l_h_i*1_1_3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136.xml><?xml version="1.0" encoding="utf-8"?>
<p:tagLst xmlns:p="http://schemas.openxmlformats.org/presentationml/2006/main">
  <p:tag name="KSO_WM_UNIT_HIGHLIGHT" val="0"/>
  <p:tag name="KSO_WM_UNIT_DIAGRAM_ISNUMVISUAL" val="0"/>
  <p:tag name="KSO_WM_UNIT_TYPE" val="l_h_x"/>
  <p:tag name="KSO_WM_TEMPLATE_INDEX" val="20234828"/>
  <p:tag name="KSO_WM_TAG_VERSION" val="3.0"/>
  <p:tag name="KSO_WM_DIAGRAM_VERSION" val="3"/>
  <p:tag name="KSO_WM_DIAGRAM_COLOR_TEXT_CAN_REMOVE" val="n"/>
  <p:tag name="KSO_WM_DIAGRAM_MIN_ITEMCNT" val="2"/>
  <p:tag name="KSO_WM_UNIT_VALUE" val="69*80"/>
  <p:tag name="KSO_WM_UNIT_COMPATIBLE" val="0"/>
  <p:tag name="KSO_WM_UNIT_DIAGRAM_ISREFERUNIT" val="0"/>
  <p:tag name="KSO_WM_UNIT_INDEX" val="1_1_1"/>
  <p:tag name="KSO_WM_UNIT_ID" val="diagram20234828_2*l_h_x*1_1_1"/>
  <p:tag name="KSO_WM_TEMPLATE_CATEGORY" val="diagram"/>
  <p:tag name="KSO_WM_UNIT_LAYERLEVEL" val="1_1_1"/>
  <p:tag name="KSO_WM_DIAGRAM_GROUP_CODE" val="l1-1"/>
  <p:tag name="KSO_WM_DIAGRAM_COLOR_TRICK" val="1"/>
  <p:tag name="KSO_WM_DIAGRAM_MAX_ITEMCNT" val="4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5"/>
  <p:tag name="KSO_WM_UNIT_ID" val="diagram20234828_2*l_h_i*1_1_5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gradient&quot;:[{&quot;brightness&quot;:0,&quot;colorType&quot;:2,&quot;pos&quot;:0.4300000071525574,&quot;rgb&quot;:&quot;#65b4d5&quot;,&quot;transparency&quot;:0.8399999737739563},{&quot;brightness&quot;:0,&quot;colorType&quot;:2,&quot;pos&quot;:0,&quot;rgb&quot;:&quot;#65b4d5&quot;,&quot;transparency&quot;:0.699999988079071},{&quot;brightness&quot;:0,&quot;colorType&quot;:2,&quot;pos&quot;:1,&quot;rgb&quot;:&quot;#65b4d5&quot;,&quot;transparency&quot;:1}],&quot;type&quot;:3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6"/>
  <p:tag name="KSO_WM_UNIT_ID" val="diagram20234828_2*l_h_i*1_1_6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2.85,&quot;left&quot;:59.83779832734835,&quot;top&quot;:117.25,&quot;width&quot;:487.81220167265167}"/>
  <p:tag name="KSO_WM_DIAGRAM_COLOR_MATCH_VALUE" val="{&quot;shape&quot;:{&quot;fill&quot;:{&quot;gradient&quot;:[{&quot;brightness&quot;:0,&quot;colorType&quot;:2,&quot;pos&quot;:0.4300000071525574,&quot;rgb&quot;:&quot;#65b4d5&quot;,&quot;transparency&quot;:0.8399999737739563},{&quot;brightness&quot;:0,&quot;colorType&quot;:2,&quot;pos&quot;:0,&quot;rgb&quot;:&quot;#65b4d5&quot;,&quot;transparency&quot;:0.699999988079071},{&quot;brightness&quot;:0,&quot;colorType&quot;:2,&quot;pos&quot;:1,&quot;rgb&quot;:&quot;#65b4d5&quot;,&quot;transparency&quot;:1}],&quot;type&quot;:3},&quot;glow&quot;:{&quot;colorType&quot;:0},&quot;line&quot;:{&quot;solidLine&quot;:{&quot;brightness&quot;:0,&quot;colorType&quot;:1,&quot;foreColorIndex&quot;:5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39.xml><?xml version="1.0" encoding="utf-8"?>
<p:tagLst xmlns:p="http://schemas.openxmlformats.org/presentationml/2006/main">
  <p:tag name="KSO_WM_SLIDE_ID" val="custom2023482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1218"/>
  <p:tag name="KSO_WM_SLIDE_TYPE" val="text"/>
  <p:tag name="KSO_WM_SLIDE_SUBTYPE" val="picTxt"/>
  <p:tag name="KSO_WM_SLIDE_SIZE" val="399.326*371.358"/>
  <p:tag name="KSO_WM_SLIDE_POSITION" val="68.75*118.742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TABLE_ENDDRAG_ORIGIN_RECT" val="540*359"/>
  <p:tag name="TABLE_ENDDRAG_RECT" val="48*132*540*359"/>
  <p:tag name="KSO_WM_BEAUTIFY_FLAG" val="#wm#"/>
  <p:tag name="KSO_WM_UNIT_VALUE" val="1483*197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β"/>
  <p:tag name="KSO_WM_UNIT_INDEX" val="1"/>
  <p:tag name="KSO_WM_UNIT_ID" val="custom20233665_1*β*1"/>
  <p:tag name="KSO_WM_TEMPLATE_CATEGORY" val="custom"/>
  <p:tag name="KSO_WM_TEMPLATE_INDEX" val="20233665"/>
  <p:tag name="KSO_WM_UNIT_LAYERLEVEL" val="1"/>
  <p:tag name="KSO_WM_TAG_VERSION" val="3.0"/>
  <p:tag name="KSO_WM_UNIT_USESOURCEFORMAT_APPLY" val="0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665_1*a*1"/>
  <p:tag name="KSO_WM_TEMPLATE_CATEGORY" val="custom"/>
  <p:tag name="KSO_WM_TEMPLATE_INDEX" val="20233665"/>
  <p:tag name="KSO_WM_UNIT_LAYERLEVEL" val="1"/>
  <p:tag name="KSO_WM_TAG_VERSION" val="3.0"/>
  <p:tag name="KSO_WM_BEAUTIFY_FLAG" val="#wm#"/>
  <p:tag name="KSO_WM_UNIT_VALUE" val="30"/>
  <p:tag name="KSO_WM_UNIT_TEXT_TYPE" val="1"/>
  <p:tag name="KSO_WM_DIAGRAM_GROUP_CODE" val="l1-1"/>
  <p:tag name="KSO_WM_UNIT_PRESET_TEXT" val="单击此处添加页面的标题"/>
  <p:tag name="KSO_WM_UNIT_TEXT_FILL_FORE_SCHEMECOLOR_INDEX" val="13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SLIDE_ID" val="custom20233665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TAG_VERSION" val="3.0"/>
  <p:tag name="KSO_WM_BEAUTIFY_FLAG" val="#wm#"/>
  <p:tag name="KSO_WM_TEMPLATE_CATEGORY" val="custom"/>
  <p:tag name="KSO_WM_TEMPLATE_INDEX" val="20231218"/>
  <p:tag name="KSO_WM_SLIDE_TYPE" val="text"/>
  <p:tag name="KSO_WM_SLIDE_SUBTYPE" val="picTxt"/>
  <p:tag name="KSO_WM_SLIDE_SIZE" val="264.195*360.15"/>
  <p:tag name="KSO_WM_SLIDE_POSITION" val="649.3*131.8"/>
  <p:tag name="KSO_WM_SLIDE_LAYOUT" val="a_β_l"/>
  <p:tag name="KSO_WM_SLIDE_LAYOUT_CNT" val="1_1_1"/>
  <p:tag name="KSO_WM_SPECIAL_SOURCE" val="bdnull"/>
  <p:tag name="KSO_WM_DIAGRAM_GROUP_CODE" val="l1-1"/>
  <p:tag name="KSO_WM_SLIDE_DIAGTYPE" val="l"/>
</p:tagLst>
</file>

<file path=ppt/tags/tag1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1218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1218"/>
  <p:tag name="KSO_WM_TEMPLATE_CATEGORY" val="custom"/>
  <p:tag name="KSO_WM_UNIT_ISCONTENTSTITLE" val="0"/>
</p:tagLst>
</file>

<file path=ppt/tags/tag14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1218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1218"/>
  <p:tag name="KSO_WM_TEMPLATE_CATEGORY" val="custom"/>
  <p:tag name="KSO_WM_UNIT_VALUE" val="16"/>
</p:tagLst>
</file>

<file path=ppt/tags/tag145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1218"/>
  <p:tag name="KSO_WM_TEMPLATE_CATEGORY" val="custom"/>
  <p:tag name="KSO_WM_SLIDE_INDEX" val="9"/>
  <p:tag name="KSO_WM_SLIDE_ID" val="custom20231218_9"/>
  <p:tag name="KSO_WM_TEMPLATE_MASTER_TYPE" val="0"/>
  <p:tag name="KSO_WM_SLIDE_LAYOUT" val="a_f"/>
  <p:tag name="KSO_WM_SLIDE_LAYOUT_CNT" val="1_1"/>
</p:tagLst>
</file>

<file path=ppt/tags/tag1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1218"/>
  <p:tag name="KSO_WM_TEMPLATE_CATEGORY" val="custom"/>
  <p:tag name="KSO_WM_TEMPLATE_MASTER_TYPE" val="0"/>
</p:tagLst>
</file>

<file path=ppt/tags/tag1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占位符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二级&#13;三级&#13;四级&#13;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15"/>
</p:tagLst>
</file>

<file path=ppt/tags/tag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占位符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二级&#13;三级&#13;四级&#13;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3;二级&#13;三级&#13;四级&#13;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5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6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3;二级&#13;三级&#13;四级&#13;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47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8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3;二级&#13;三级&#13;四级&#13;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4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二级&#13;三级&#13;四级&#13;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母版副标题样式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占位符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1218"/>
</p:tagLst>
</file>

<file path=ppt/tags/tag7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3;二级&#13;三级&#13;四级&#13;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1218"/>
</p:tagLst>
</file>

<file path=ppt/tags/tag7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1218"/>
  <p:tag name="KSO_WM_TEMPLATE_CATEGORY" val="custom"/>
  <p:tag name="KSO_WM_TEMPLATE_MASTER_TYPE" val="0"/>
</p:tagLst>
</file>

<file path=ppt/tags/tag81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8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添加&#13;文档标题"/>
  <p:tag name="KSO_WM_UNIT_ID" val="custom20231218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1218"/>
  <p:tag name="KSO_WM_TEMPLATE_CATEGORY" val="custom"/>
  <p:tag name="KSO_WM_UNIT_ISCONTENTSTITLE" val="0"/>
  <p:tag name="KSO_WM_UNIT_TEXT_TYPE" val="1"/>
</p:tagLst>
</file>

<file path=ppt/tags/tag8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1218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1218"/>
  <p:tag name="KSO_WM_TEMPLATE_CATEGORY" val="custom"/>
</p:tagLst>
</file>

<file path=ppt/tags/tag84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1218"/>
  <p:tag name="KSO_WM_TEMPLATE_CATEGORY" val="custom"/>
  <p:tag name="KSO_WM_SLIDE_INDEX" val="1"/>
  <p:tag name="KSO_WM_SLIDE_ID" val="custom20231218_1"/>
  <p:tag name="KSO_WM_TEMPLATE_MASTER_TYPE" val="0"/>
  <p:tag name="KSO_WM_SLIDE_LAYOUT" val="a_f"/>
  <p:tag name="KSO_WM_SLIDE_LAYOUT_CNT" val="1_1"/>
</p:tagLst>
</file>

<file path=ppt/tags/tag85.xml><?xml version="1.0" encoding="utf-8"?>
<p:tagLst xmlns:p="http://schemas.openxmlformats.org/presentationml/2006/main">
  <p:tag name="KSO_DOCER_RESOURCE_TRACE_INFO" val="{&quot;id&quot;:&quot;167519939&quot;,&quot;origin&quot;:0,&quot;type&quot;:&quot;pictures&quot;,&quot;user&quot;:&quot;454760581&quot;}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31218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4829_1*i*1"/>
  <p:tag name="KSO_WM_TEMPLATE_CATEGORY" val="custom"/>
  <p:tag name="KSO_WM_TEMPLATE_INDEX" val="20234829"/>
  <p:tag name="KSO_WM_UNIT_LAYERLEVEL" val="1"/>
  <p:tag name="KSO_WM_TAG_VERSION" val="3.0"/>
  <p:tag name="KSO_WM_BEAUTIFY_FLAG" val="#wm#"/>
  <p:tag name="KSO_WM_UNIT_TYPE" val="i"/>
  <p:tag name="KSO_WM_UNIT_INDEX" val="1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4829_1*i*2"/>
  <p:tag name="KSO_WM_TEMPLATE_CATEGORY" val="custom"/>
  <p:tag name="KSO_WM_TEMPLATE_INDEX" val="20234829"/>
  <p:tag name="KSO_WM_UNIT_LAYERLEVEL" val="1"/>
  <p:tag name="KSO_WM_TAG_VERSION" val="3.0"/>
  <p:tag name="KSO_WM_BEAUTIFY_FLAG" val="#wm#"/>
  <p:tag name="KSO_WM_UNIT_TYPE" val="i"/>
  <p:tag name="KSO_WM_UNIT_INDEX" val="2"/>
  <p:tag name="KSO_WM_UNIT_LINE_FORE_SCHEMECOLOR_INDEX" val="5"/>
  <p:tag name="KSO_WM_UNIT_LINE_FILL_TYPE" val="2"/>
  <p:tag name="KSO_WM_UNIT_USESOURCEFORMAT_APPLY" val="0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4829_1*i*3"/>
  <p:tag name="KSO_WM_TEMPLATE_CATEGORY" val="custom"/>
  <p:tag name="KSO_WM_TEMPLATE_INDEX" val="20234829"/>
  <p:tag name="KSO_WM_UNIT_LAYERLEVEL" val="1"/>
  <p:tag name="KSO_WM_TAG_VERSION" val="3.0"/>
  <p:tag name="KSO_WM_BEAUTIFY_FLAG" val="#wm#"/>
  <p:tag name="KSO_WM_UNIT_TYPE" val="i"/>
  <p:tag name="KSO_WM_UNIT_INDEX" val="3"/>
  <p:tag name="KSO_WM_UNIT_LINE_FORE_SCHEMECOLOR_INDEX" val="5"/>
  <p:tag name="KSO_WM_UNIT_LINE_FILL_TYPE" val="2"/>
  <p:tag name="KSO_WM_UNIT_USESOURCEFORMAT_APPLY" val="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4829_1*i*4"/>
  <p:tag name="KSO_WM_TEMPLATE_CATEGORY" val="custom"/>
  <p:tag name="KSO_WM_TEMPLATE_INDEX" val="20234829"/>
  <p:tag name="KSO_WM_UNIT_LAYERLEVEL" val="1"/>
  <p:tag name="KSO_WM_TAG_VERSION" val="3.0"/>
  <p:tag name="KSO_WM_BEAUTIFY_FLAG" val="#wm#"/>
  <p:tag name="KSO_WM_UNIT_TYPE" val="i"/>
  <p:tag name="KSO_WM_UNIT_INDEX" val="4"/>
  <p:tag name="KSO_WM_UNIT_LINE_FORE_SCHEMECOLOR_INDEX" val="5"/>
  <p:tag name="KSO_WM_UNIT_LINE_FILL_TYPE" val="2"/>
  <p:tag name="KSO_WM_UNIT_USESOURCEFORMAT_APPLY" val="0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4829_1*i*5"/>
  <p:tag name="KSO_WM_TEMPLATE_CATEGORY" val="custom"/>
  <p:tag name="KSO_WM_TEMPLATE_INDEX" val="20234829"/>
  <p:tag name="KSO_WM_UNIT_LAYERLEVEL" val="1"/>
  <p:tag name="KSO_WM_TAG_VERSION" val="3.0"/>
  <p:tag name="KSO_WM_BEAUTIFY_FLAG" val="#wm#"/>
  <p:tag name="KSO_WM_UNIT_TYPE" val="i"/>
  <p:tag name="KSO_WM_UNIT_INDEX" val="5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4829_1*i*6"/>
  <p:tag name="KSO_WM_TEMPLATE_CATEGORY" val="custom"/>
  <p:tag name="KSO_WM_TEMPLATE_INDEX" val="20234829"/>
  <p:tag name="KSO_WM_UNIT_LAYERLEVEL" val="1"/>
  <p:tag name="KSO_WM_TAG_VERSION" val="3.0"/>
  <p:tag name="KSO_WM_BEAUTIFY_FLAG" val="#wm#"/>
  <p:tag name="KSO_WM_UNIT_TYPE" val="i"/>
  <p:tag name="KSO_WM_UNIT_INDEX" val="6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9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828_2*l_h_f*1_1_1"/>
  <p:tag name="KSO_WM_TEMPLATE_CATEGORY" val="diagram"/>
  <p:tag name="KSO_WM_TEMPLATE_INDEX" val="20234828"/>
  <p:tag name="KSO_WM_UNIT_LAYERLEVEL" val="1_1_1"/>
  <p:tag name="KSO_WM_TAG_VERSION" val="3.0"/>
  <p:tag name="KSO_WM_UNIT_TEXT_FILL_FORE_SCHEMECOLOR_INDEX_BRIGHTNESS" val="0.35"/>
  <p:tag name="KSO_WM_UNIT_VALUE" val="36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UNIT_TEXT_LAYER_COUNT" val="1"/>
  <p:tag name="KSO_WM_BEAUTIFY_FLAG" val="#wm#"/>
  <p:tag name="KSO_WM_UNIT_PRESET_TEXT" val="单击此处输入您的项正文，文字是思想的提炼，请尽量言简意赅的阐述观点。单击输入项正文，文字是思想的提炼，请尽量言简意赅的阐述观点。"/>
  <p:tag name="KSO_WM_UNIT_LINE_FORE_SCHEMECOLOR_INDEX" val="-2"/>
  <p:tag name="KSO_WM_UNIT_TEXT_FILL_FORE_SCHEMECOLOR_INDEX" val="1"/>
  <p:tag name="KSO_WM_UNIT_TEXT_FILL_TYPE" val="1"/>
  <p:tag name="KSO_WM_UNIT_USESOURCEFORMAT_APPLY" val="0"/>
</p:tagLst>
</file>

<file path=ppt/tags/tag9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4828_2*l_h_f*1_2_1"/>
  <p:tag name="KSO_WM_TEMPLATE_CATEGORY" val="diagram"/>
  <p:tag name="KSO_WM_TEMPLATE_INDEX" val="20234828"/>
  <p:tag name="KSO_WM_UNIT_LAYERLEVEL" val="1_1_1"/>
  <p:tag name="KSO_WM_TAG_VERSION" val="3.0"/>
  <p:tag name="KSO_WM_UNIT_TEXT_FILL_FORE_SCHEMECOLOR_INDEX_BRIGHTNESS" val="0.35"/>
  <p:tag name="KSO_WM_UNIT_VALUE" val="36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UNIT_TEXT_LAYER_COUNT" val="1"/>
  <p:tag name="KSO_WM_BEAUTIFY_FLAG" val="#wm#"/>
  <p:tag name="KSO_WM_UNIT_PRESET_TEXT" val="单击此处输入您的项正文，文字是思想的提炼，言简意赅的阐述观点。单击输入项正文，文字是思想的提炼，请尽量言简意赅的阐述观点。"/>
  <p:tag name="KSO_WM_UNIT_LINE_FORE_SCHEMECOLOR_INDEX" val="-2"/>
  <p:tag name="KSO_WM_UNIT_TEXT_FILL_FORE_SCHEMECOLOR_INDEX" val="1"/>
  <p:tag name="KSO_WM_UNIT_TEXT_FILL_TYPE" val="1"/>
  <p:tag name="KSO_WM_UNIT_USESOURCEFORMAT_APPLY" val="0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7"/>
  <p:tag name="KSO_WM_UNIT_ID" val="diagram20234828_2*l_h_i*1_1_7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75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4828_2*l_h_i*1_1_1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2"/>
  <p:tag name="KSO_WM_UNIT_TEXT_FILL_TYPE" val="1"/>
  <p:tag name="KSO_WM_UNIT_USESOURCEFORMAT_APPLY" val="0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2"/>
  <p:tag name="KSO_WM_UNIT_ID" val="diagram20234828_2*l_h_i*1_1_2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2"/>
  <p:tag name="KSO_WM_UNIT_TEXT_FILL_TYPE" val="1"/>
  <p:tag name="KSO_WM_UNIT_USESOURCEFORMAT_APPLY" val="0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4"/>
  <p:tag name="KSO_WM_UNIT_ID" val="diagram20234828_2*l_h_i*1_1_4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3"/>
  <p:tag name="KSO_WM_UNIT_ID" val="diagram20234828_2*l_h_i*1_1_3"/>
  <p:tag name="KSO_WM_TEMPLATE_CATEGORY" val="diagram"/>
  <p:tag name="KSO_WM_TEMPLATE_INDEX" val="2023482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71.3576377952756,&quot;left&quot;:59.83779832734835,&quot;top&quot;:118.74236220472442,&quot;width&quot;:417.1499938964844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UNIT_TEXT_FILL_FORE_SCHEMECOLOR_INDEX" val="13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​​">
  <a:themeElements>
    <a:clrScheme name="自定义 100">
      <a:dk1>
        <a:srgbClr val="000000"/>
      </a:dk1>
      <a:lt1>
        <a:srgbClr val="FFFFFF"/>
      </a:lt1>
      <a:dk2>
        <a:srgbClr val="001548"/>
      </a:dk2>
      <a:lt2>
        <a:srgbClr val="F5F7FF"/>
      </a:lt2>
      <a:accent1>
        <a:srgbClr val="615DFF"/>
      </a:accent1>
      <a:accent2>
        <a:srgbClr val="33C6FD"/>
      </a:accent2>
      <a:accent3>
        <a:srgbClr val="6694FC"/>
      </a:accent3>
      <a:accent4>
        <a:srgbClr val="9963FA"/>
      </a:accent4>
      <a:accent5>
        <a:srgbClr val="CC31F9"/>
      </a:accent5>
      <a:accent6>
        <a:srgbClr val="E646C8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00">
      <a:dk1>
        <a:srgbClr val="000000"/>
      </a:dk1>
      <a:lt1>
        <a:srgbClr val="FFFFFF"/>
      </a:lt1>
      <a:dk2>
        <a:srgbClr val="001548"/>
      </a:dk2>
      <a:lt2>
        <a:srgbClr val="F5F7FF"/>
      </a:lt2>
      <a:accent1>
        <a:srgbClr val="615DFF"/>
      </a:accent1>
      <a:accent2>
        <a:srgbClr val="33C6FD"/>
      </a:accent2>
      <a:accent3>
        <a:srgbClr val="6694FC"/>
      </a:accent3>
      <a:accent4>
        <a:srgbClr val="9963FA"/>
      </a:accent4>
      <a:accent5>
        <a:srgbClr val="CC31F9"/>
      </a:accent5>
      <a:accent6>
        <a:srgbClr val="E646C8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WPS 演示</Application>
  <PresentationFormat>宽屏</PresentationFormat>
  <Paragraphs>101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MiSans Normal</vt:lpstr>
      <vt:lpstr>微软雅黑</vt:lpstr>
      <vt:lpstr>Arial Unicode MS</vt:lpstr>
      <vt:lpstr>Calibri</vt:lpstr>
      <vt:lpstr>Office 主题​​</vt:lpstr>
      <vt:lpstr>1_Office 主题​​</vt:lpstr>
      <vt:lpstr>高磷化学镍应用</vt:lpstr>
      <vt:lpstr>PowerPoint 演示文稿</vt:lpstr>
      <vt:lpstr>PowerPoint 演示文稿</vt:lpstr>
      <vt:lpstr>电镀要求</vt:lpstr>
      <vt:lpstr>典型工艺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7</cp:revision>
  <dcterms:created xsi:type="dcterms:W3CDTF">2023-08-09T12:44:00Z</dcterms:created>
  <dcterms:modified xsi:type="dcterms:W3CDTF">2026-05-20T08:54:47Z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BEABF7F3341E47A0A831C79F9AEBEBAC_12</vt:lpwstr>
  </property>
</Properties>
</file>