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8" r:id="rId6"/>
    <p:sldId id="266" r:id="rId7"/>
    <p:sldId id="265" r:id="rId8"/>
    <p:sldId id="261" r:id="rId9"/>
    <p:sldId id="267" r:id="rId10"/>
    <p:sldId id="26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0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5" Type="http://schemas.openxmlformats.org/officeDocument/2006/relationships/image" Target="../media/image2.png"/><Relationship Id="rId14" Type="http://schemas.openxmlformats.org/officeDocument/2006/relationships/tags" Target="../tags/tag42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7" Type="http://schemas.openxmlformats.org/officeDocument/2006/relationships/tags" Target="../tags/tag87.xml"/><Relationship Id="rId16" Type="http://schemas.openxmlformats.org/officeDocument/2006/relationships/tags" Target="../tags/tag86.xml"/><Relationship Id="rId15" Type="http://schemas.openxmlformats.org/officeDocument/2006/relationships/tags" Target="../tags/tag85.xml"/><Relationship Id="rId14" Type="http://schemas.openxmlformats.org/officeDocument/2006/relationships/tags" Target="../tags/tag84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image" Target="../media/image3.png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chemeClr val="bg2"/>
              </a:gs>
              <a:gs pos="2300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84" name="任意多边形: 形状 83"/>
          <p:cNvSpPr/>
          <p:nvPr userDrawn="1">
            <p:custDataLst>
              <p:tags r:id="rId3"/>
            </p:custDataLst>
          </p:nvPr>
        </p:nvSpPr>
        <p:spPr>
          <a:xfrm>
            <a:off x="5603420" y="0"/>
            <a:ext cx="6588580" cy="6858000"/>
          </a:xfrm>
          <a:custGeom>
            <a:avLst/>
            <a:gdLst>
              <a:gd name="connsiteX0" fmla="*/ 3587936 w 6588580"/>
              <a:gd name="connsiteY0" fmla="*/ 0 h 6858000"/>
              <a:gd name="connsiteX1" fmla="*/ 6588580 w 6588580"/>
              <a:gd name="connsiteY1" fmla="*/ 0 h 6858000"/>
              <a:gd name="connsiteX2" fmla="*/ 6588580 w 6588580"/>
              <a:gd name="connsiteY2" fmla="*/ 987375 h 6858000"/>
              <a:gd name="connsiteX3" fmla="*/ 4006802 w 6588580"/>
              <a:gd name="connsiteY3" fmla="*/ 987375 h 6858000"/>
              <a:gd name="connsiteX4" fmla="*/ 3037083 w 6588580"/>
              <a:gd name="connsiteY4" fmla="*/ 1546920 h 6858000"/>
              <a:gd name="connsiteX5" fmla="*/ 1250197 w 6588580"/>
              <a:gd name="connsiteY5" fmla="*/ 4639976 h 6858000"/>
              <a:gd name="connsiteX6" fmla="*/ 1250197 w 6588580"/>
              <a:gd name="connsiteY6" fmla="*/ 5759064 h 6858000"/>
              <a:gd name="connsiteX7" fmla="*/ 1885063 w 6588580"/>
              <a:gd name="connsiteY7" fmla="*/ 6858000 h 6858000"/>
              <a:gd name="connsiteX8" fmla="*/ 744243 w 6588580"/>
              <a:gd name="connsiteY8" fmla="*/ 6858000 h 6858000"/>
              <a:gd name="connsiteX9" fmla="*/ 185152 w 6588580"/>
              <a:gd name="connsiteY9" fmla="*/ 5890227 h 6858000"/>
              <a:gd name="connsiteX10" fmla="*/ 185152 w 6588580"/>
              <a:gd name="connsiteY10" fmla="*/ 4508812 h 6858000"/>
              <a:gd name="connsiteX11" fmla="*/ 2390904 w 6588580"/>
              <a:gd name="connsiteY11" fmla="*/ 690709 h 6858000"/>
              <a:gd name="connsiteX12" fmla="*/ 3587936 w 6588580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88580" h="6858000">
                <a:moveTo>
                  <a:pt x="3587936" y="0"/>
                </a:moveTo>
                <a:lnTo>
                  <a:pt x="6588580" y="0"/>
                </a:lnTo>
                <a:lnTo>
                  <a:pt x="6588580" y="987375"/>
                </a:lnTo>
                <a:lnTo>
                  <a:pt x="4006802" y="987375"/>
                </a:lnTo>
                <a:cubicBezTo>
                  <a:pt x="3606694" y="987375"/>
                  <a:pt x="3237070" y="1200635"/>
                  <a:pt x="3037083" y="1546920"/>
                </a:cubicBezTo>
                <a:lnTo>
                  <a:pt x="1250197" y="4639976"/>
                </a:lnTo>
                <a:cubicBezTo>
                  <a:pt x="1050208" y="4986259"/>
                  <a:pt x="1050208" y="5412780"/>
                  <a:pt x="1250197" y="5759064"/>
                </a:cubicBezTo>
                <a:lnTo>
                  <a:pt x="1885063" y="6858000"/>
                </a:lnTo>
                <a:lnTo>
                  <a:pt x="744243" y="6858000"/>
                </a:lnTo>
                <a:lnTo>
                  <a:pt x="185152" y="5890227"/>
                </a:lnTo>
                <a:cubicBezTo>
                  <a:pt x="-61718" y="5462770"/>
                  <a:pt x="-61718" y="4936270"/>
                  <a:pt x="185152" y="4508812"/>
                </a:cubicBezTo>
                <a:lnTo>
                  <a:pt x="2390904" y="690709"/>
                </a:lnTo>
                <a:cubicBezTo>
                  <a:pt x="2637770" y="263251"/>
                  <a:pt x="3094037" y="0"/>
                  <a:pt x="3587936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  <a:alpha val="15000"/>
                </a:schemeClr>
              </a:gs>
              <a:gs pos="97000">
                <a:schemeClr val="accent1">
                  <a:alpha val="3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87" name="任意多边形: 形状 86"/>
          <p:cNvSpPr/>
          <p:nvPr userDrawn="1">
            <p:custDataLst>
              <p:tags r:id="rId4"/>
            </p:custDataLst>
          </p:nvPr>
        </p:nvSpPr>
        <p:spPr>
          <a:xfrm>
            <a:off x="8616660" y="2651560"/>
            <a:ext cx="3575341" cy="4206440"/>
          </a:xfrm>
          <a:custGeom>
            <a:avLst/>
            <a:gdLst>
              <a:gd name="connsiteX0" fmla="*/ 1671827 w 3575341"/>
              <a:gd name="connsiteY0" fmla="*/ 0 h 4206440"/>
              <a:gd name="connsiteX1" fmla="*/ 3575341 w 3575341"/>
              <a:gd name="connsiteY1" fmla="*/ 0 h 4206440"/>
              <a:gd name="connsiteX2" fmla="*/ 3575341 w 3575341"/>
              <a:gd name="connsiteY2" fmla="*/ 4206440 h 4206440"/>
              <a:gd name="connsiteX3" fmla="*/ 929299 w 3575341"/>
              <a:gd name="connsiteY3" fmla="*/ 4206440 h 4206440"/>
              <a:gd name="connsiteX4" fmla="*/ 86272 w 3575341"/>
              <a:gd name="connsiteY4" fmla="*/ 2746285 h 4206440"/>
              <a:gd name="connsiteX5" fmla="*/ 86272 w 3575341"/>
              <a:gd name="connsiteY5" fmla="*/ 2102208 h 4206440"/>
              <a:gd name="connsiteX6" fmla="*/ 1114060 w 3575341"/>
              <a:gd name="connsiteY6" fmla="*/ 322039 h 4206440"/>
              <a:gd name="connsiteX7" fmla="*/ 1671827 w 3575341"/>
              <a:gd name="connsiteY7" fmla="*/ 0 h 420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5341" h="4206440">
                <a:moveTo>
                  <a:pt x="1671827" y="0"/>
                </a:moveTo>
                <a:lnTo>
                  <a:pt x="3575341" y="0"/>
                </a:lnTo>
                <a:lnTo>
                  <a:pt x="3575341" y="4206440"/>
                </a:lnTo>
                <a:lnTo>
                  <a:pt x="929299" y="4206440"/>
                </a:lnTo>
                <a:lnTo>
                  <a:pt x="86272" y="2746285"/>
                </a:lnTo>
                <a:cubicBezTo>
                  <a:pt x="-28758" y="2546986"/>
                  <a:pt x="-28758" y="2301507"/>
                  <a:pt x="86272" y="2102208"/>
                </a:cubicBezTo>
                <a:lnTo>
                  <a:pt x="1114060" y="322039"/>
                </a:lnTo>
                <a:cubicBezTo>
                  <a:pt x="1229090" y="122740"/>
                  <a:pt x="1441692" y="0"/>
                  <a:pt x="167182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0000">
                <a:schemeClr val="accent1">
                  <a:lumMod val="40000"/>
                  <a:lumOff val="60000"/>
                </a:schemeClr>
              </a:gs>
              <a:gs pos="76000">
                <a:schemeClr val="accent1"/>
              </a:gs>
            </a:gsLst>
            <a:lin ang="135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86" name="任意多边形: 形状 85"/>
          <p:cNvSpPr/>
          <p:nvPr userDrawn="1">
            <p:custDataLst>
              <p:tags r:id="rId5"/>
            </p:custDataLst>
          </p:nvPr>
        </p:nvSpPr>
        <p:spPr>
          <a:xfrm>
            <a:off x="7180937" y="1389158"/>
            <a:ext cx="5011063" cy="5468842"/>
          </a:xfrm>
          <a:custGeom>
            <a:avLst/>
            <a:gdLst>
              <a:gd name="connsiteX0" fmla="*/ 2587795 w 5011063"/>
              <a:gd name="connsiteY0" fmla="*/ 0 h 5468842"/>
              <a:gd name="connsiteX1" fmla="*/ 5011063 w 5011063"/>
              <a:gd name="connsiteY1" fmla="*/ 0 h 5468842"/>
              <a:gd name="connsiteX2" fmla="*/ 5011063 w 5011063"/>
              <a:gd name="connsiteY2" fmla="*/ 923462 h 5468842"/>
              <a:gd name="connsiteX3" fmla="*/ 2979306 w 5011063"/>
              <a:gd name="connsiteY3" fmla="*/ 923462 h 5468842"/>
              <a:gd name="connsiteX4" fmla="*/ 2328417 w 5011063"/>
              <a:gd name="connsiteY4" fmla="*/ 1299267 h 5468842"/>
              <a:gd name="connsiteX5" fmla="*/ 1129034 w 5011063"/>
              <a:gd name="connsiteY5" fmla="*/ 3376648 h 5468842"/>
              <a:gd name="connsiteX6" fmla="*/ 1129034 w 5011063"/>
              <a:gd name="connsiteY6" fmla="*/ 4128259 h 5468842"/>
              <a:gd name="connsiteX7" fmla="*/ 1903025 w 5011063"/>
              <a:gd name="connsiteY7" fmla="*/ 5468842 h 5468842"/>
              <a:gd name="connsiteX8" fmla="*/ 836706 w 5011063"/>
              <a:gd name="connsiteY8" fmla="*/ 5468842 h 5468842"/>
              <a:gd name="connsiteX9" fmla="*/ 133540 w 5011063"/>
              <a:gd name="connsiteY9" fmla="*/ 4250933 h 5468842"/>
              <a:gd name="connsiteX10" fmla="*/ 133540 w 5011063"/>
              <a:gd name="connsiteY10" fmla="*/ 3253975 h 5468842"/>
              <a:gd name="connsiteX11" fmla="*/ 1724438 w 5011063"/>
              <a:gd name="connsiteY11" fmla="*/ 498480 h 5468842"/>
              <a:gd name="connsiteX12" fmla="*/ 2587795 w 5011063"/>
              <a:gd name="connsiteY12" fmla="*/ 0 h 546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1063" h="5468842">
                <a:moveTo>
                  <a:pt x="2587795" y="0"/>
                </a:moveTo>
                <a:lnTo>
                  <a:pt x="5011063" y="0"/>
                </a:lnTo>
                <a:lnTo>
                  <a:pt x="5011063" y="923462"/>
                </a:lnTo>
                <a:lnTo>
                  <a:pt x="2979306" y="923462"/>
                </a:lnTo>
                <a:cubicBezTo>
                  <a:pt x="2710749" y="923462"/>
                  <a:pt x="2462652" y="1066693"/>
                  <a:pt x="2328417" y="1299267"/>
                </a:cubicBezTo>
                <a:lnTo>
                  <a:pt x="1129034" y="3376648"/>
                </a:lnTo>
                <a:cubicBezTo>
                  <a:pt x="994797" y="3609222"/>
                  <a:pt x="994797" y="3895684"/>
                  <a:pt x="1129034" y="4128259"/>
                </a:cubicBezTo>
                <a:lnTo>
                  <a:pt x="1903025" y="5468842"/>
                </a:lnTo>
                <a:lnTo>
                  <a:pt x="836706" y="5468842"/>
                </a:lnTo>
                <a:lnTo>
                  <a:pt x="133540" y="4250933"/>
                </a:lnTo>
                <a:cubicBezTo>
                  <a:pt x="-44514" y="3942439"/>
                  <a:pt x="-44514" y="3562468"/>
                  <a:pt x="133540" y="3253975"/>
                </a:cubicBezTo>
                <a:lnTo>
                  <a:pt x="1724438" y="498480"/>
                </a:lnTo>
                <a:cubicBezTo>
                  <a:pt x="1902490" y="189986"/>
                  <a:pt x="2231571" y="0"/>
                  <a:pt x="258779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54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70" name="任意多边形: 形状 69"/>
          <p:cNvSpPr/>
          <p:nvPr userDrawn="1">
            <p:custDataLst>
              <p:tags r:id="rId6"/>
            </p:custDataLst>
          </p:nvPr>
        </p:nvSpPr>
        <p:spPr>
          <a:xfrm>
            <a:off x="2743538" y="0"/>
            <a:ext cx="3834574" cy="6858000"/>
          </a:xfrm>
          <a:custGeom>
            <a:avLst/>
            <a:gdLst>
              <a:gd name="connsiteX0" fmla="*/ 1837581 w 3834574"/>
              <a:gd name="connsiteY0" fmla="*/ 0 h 6861380"/>
              <a:gd name="connsiteX1" fmla="*/ 2985741 w 3834574"/>
              <a:gd name="connsiteY1" fmla="*/ 0 h 6861380"/>
              <a:gd name="connsiteX2" fmla="*/ 3610854 w 3834574"/>
              <a:gd name="connsiteY2" fmla="*/ 1082802 h 6861380"/>
              <a:gd name="connsiteX3" fmla="*/ 3610854 w 3834574"/>
              <a:gd name="connsiteY3" fmla="*/ 2753009 h 6861380"/>
              <a:gd name="connsiteX4" fmla="*/ 1238871 w 3834574"/>
              <a:gd name="connsiteY4" fmla="*/ 6861380 h 6861380"/>
              <a:gd name="connsiteX5" fmla="*/ 0 w 3834574"/>
              <a:gd name="connsiteY5" fmla="*/ 6861380 h 6861380"/>
              <a:gd name="connsiteX6" fmla="*/ 69738 w 3834574"/>
              <a:gd name="connsiteY6" fmla="*/ 6800443 h 6861380"/>
              <a:gd name="connsiteX7" fmla="*/ 295279 w 3834574"/>
              <a:gd name="connsiteY7" fmla="*/ 6507049 h 6861380"/>
              <a:gd name="connsiteX8" fmla="*/ 2538952 w 3834574"/>
              <a:gd name="connsiteY8" fmla="*/ 2620919 h 6861380"/>
              <a:gd name="connsiteX9" fmla="*/ 2538952 w 3834574"/>
              <a:gd name="connsiteY9" fmla="*/ 1214892 h 686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4574" h="6861380">
                <a:moveTo>
                  <a:pt x="1837581" y="0"/>
                </a:moveTo>
                <a:lnTo>
                  <a:pt x="2985741" y="0"/>
                </a:lnTo>
                <a:lnTo>
                  <a:pt x="3610854" y="1082802"/>
                </a:lnTo>
                <a:cubicBezTo>
                  <a:pt x="3909148" y="1599622"/>
                  <a:pt x="3909148" y="2236189"/>
                  <a:pt x="3610854" y="2753009"/>
                </a:cubicBezTo>
                <a:lnTo>
                  <a:pt x="1238871" y="6861380"/>
                </a:lnTo>
                <a:lnTo>
                  <a:pt x="0" y="6861380"/>
                </a:lnTo>
                <a:lnTo>
                  <a:pt x="69738" y="6800443"/>
                </a:lnTo>
                <a:cubicBezTo>
                  <a:pt x="156411" y="6714141"/>
                  <a:pt x="232501" y="6615818"/>
                  <a:pt x="295279" y="6507049"/>
                </a:cubicBezTo>
                <a:lnTo>
                  <a:pt x="2538952" y="2620919"/>
                </a:lnTo>
                <a:cubicBezTo>
                  <a:pt x="2790063" y="2185846"/>
                  <a:pt x="2790063" y="1649966"/>
                  <a:pt x="2538952" y="1214892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3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pic>
        <p:nvPicPr>
          <p:cNvPr id="89" name="图片 88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317567" y="1017050"/>
            <a:ext cx="4645834" cy="503801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 userDrawn="1">
            <p:ph type="ctrTitle"/>
            <p:custDataLst>
              <p:tags r:id="rId9"/>
            </p:custDataLst>
          </p:nvPr>
        </p:nvSpPr>
        <p:spPr>
          <a:xfrm>
            <a:off x="1093208" y="1528905"/>
            <a:ext cx="5739392" cy="2203563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10"/>
            </p:custDataLst>
          </p:nvPr>
        </p:nvSpPr>
        <p:spPr>
          <a:xfrm>
            <a:off x="1093208" y="3876468"/>
            <a:ext cx="5739392" cy="75836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2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14"/>
            </p:custDataLst>
          </p:nvPr>
        </p:nvSpPr>
        <p:spPr>
          <a:xfrm>
            <a:off x="1090348" y="4949990"/>
            <a:ext cx="2880000" cy="504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80000">
                <a:schemeClr val="accent2"/>
              </a:gs>
              <a:gs pos="0">
                <a:schemeClr val="accent1"/>
              </a:gs>
            </a:gsLst>
            <a:lin ang="2700000" scaled="1"/>
            <a:tileRect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7" name="椭圆 6"/>
          <p:cNvSpPr/>
          <p:nvPr userDrawn="1">
            <p:custDataLst>
              <p:tags r:id="rId15"/>
            </p:custDataLst>
          </p:nvPr>
        </p:nvSpPr>
        <p:spPr>
          <a:xfrm>
            <a:off x="1090348" y="1201756"/>
            <a:ext cx="88370" cy="883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>
            <p:custDataLst>
              <p:tags r:id="rId16"/>
            </p:custDataLst>
          </p:nvPr>
        </p:nvSpPr>
        <p:spPr>
          <a:xfrm>
            <a:off x="1229652" y="1201756"/>
            <a:ext cx="88370" cy="883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17"/>
            </p:custDataLst>
          </p:nvPr>
        </p:nvSpPr>
        <p:spPr>
          <a:xfrm>
            <a:off x="1368955" y="1201756"/>
            <a:ext cx="88370" cy="883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0000">
                <a:schemeClr val="bg2"/>
              </a:gs>
              <a:gs pos="23000">
                <a:schemeClr val="bg1"/>
              </a:gs>
              <a:gs pos="100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3"/>
            </p:custDataLst>
          </p:nvPr>
        </p:nvSpPr>
        <p:spPr>
          <a:xfrm>
            <a:off x="1722000" y="1"/>
            <a:ext cx="3081064" cy="6858000"/>
          </a:xfrm>
          <a:custGeom>
            <a:avLst/>
            <a:gdLst>
              <a:gd name="connsiteX0" fmla="*/ 0 w 3081064"/>
              <a:gd name="connsiteY0" fmla="*/ 0 h 6858000"/>
              <a:gd name="connsiteX1" fmla="*/ 1322835 w 3081064"/>
              <a:gd name="connsiteY1" fmla="*/ 0 h 6858000"/>
              <a:gd name="connsiteX2" fmla="*/ 2867200 w 3081064"/>
              <a:gd name="connsiteY2" fmla="*/ 2675099 h 6858000"/>
              <a:gd name="connsiteX3" fmla="*/ 2867200 w 3081064"/>
              <a:gd name="connsiteY3" fmla="*/ 4271724 h 6858000"/>
              <a:gd name="connsiteX4" fmla="*/ 1374003 w 3081064"/>
              <a:gd name="connsiteY4" fmla="*/ 6858000 h 6858000"/>
              <a:gd name="connsiteX5" fmla="*/ 51161 w 3081064"/>
              <a:gd name="connsiteY5" fmla="*/ 6858000 h 6858000"/>
              <a:gd name="connsiteX6" fmla="*/ 1632222 w 3081064"/>
              <a:gd name="connsiteY6" fmla="*/ 4119539 h 6858000"/>
              <a:gd name="connsiteX7" fmla="*/ 1632222 w 3081064"/>
              <a:gd name="connsiteY7" fmla="*/ 2827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1064" h="6858000">
                <a:moveTo>
                  <a:pt x="0" y="0"/>
                </a:moveTo>
                <a:lnTo>
                  <a:pt x="1322835" y="0"/>
                </a:lnTo>
                <a:lnTo>
                  <a:pt x="2867200" y="2675099"/>
                </a:lnTo>
                <a:cubicBezTo>
                  <a:pt x="3152353" y="3169149"/>
                  <a:pt x="3152353" y="3777673"/>
                  <a:pt x="2867200" y="4271724"/>
                </a:cubicBezTo>
                <a:lnTo>
                  <a:pt x="1374003" y="6858000"/>
                </a:lnTo>
                <a:lnTo>
                  <a:pt x="51161" y="6858000"/>
                </a:lnTo>
                <a:lnTo>
                  <a:pt x="1632222" y="4119539"/>
                </a:lnTo>
                <a:cubicBezTo>
                  <a:pt x="1863015" y="3719671"/>
                  <a:pt x="1863015" y="3227152"/>
                  <a:pt x="1632222" y="2827283"/>
                </a:cubicBezTo>
                <a:close/>
              </a:path>
            </a:pathLst>
          </a:custGeom>
          <a:gradFill flip="none" rotWithShape="1">
            <a:gsLst>
              <a:gs pos="1000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35" name="任意多边形: 形状 34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3083687" cy="6858002"/>
          </a:xfrm>
          <a:custGeom>
            <a:avLst/>
            <a:gdLst>
              <a:gd name="connsiteX0" fmla="*/ 0 w 3083687"/>
              <a:gd name="connsiteY0" fmla="*/ 0 h 6858002"/>
              <a:gd name="connsiteX1" fmla="*/ 718954 w 3083687"/>
              <a:gd name="connsiteY1" fmla="*/ 0 h 6858002"/>
              <a:gd name="connsiteX2" fmla="*/ 1508001 w 3083687"/>
              <a:gd name="connsiteY2" fmla="*/ 455511 h 6858002"/>
              <a:gd name="connsiteX3" fmla="*/ 2961658 w 3083687"/>
              <a:gd name="connsiteY3" fmla="*/ 2973490 h 6858002"/>
              <a:gd name="connsiteX4" fmla="*/ 2961658 w 3083687"/>
              <a:gd name="connsiteY4" fmla="*/ 3884512 h 6858002"/>
              <a:gd name="connsiteX5" fmla="*/ 1507893 w 3083687"/>
              <a:gd name="connsiteY5" fmla="*/ 6402491 h 6858002"/>
              <a:gd name="connsiteX6" fmla="*/ 718954 w 3083687"/>
              <a:gd name="connsiteY6" fmla="*/ 6858002 h 6858002"/>
              <a:gd name="connsiteX7" fmla="*/ 0 w 3083687"/>
              <a:gd name="connsiteY7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3687" h="6858002">
                <a:moveTo>
                  <a:pt x="0" y="0"/>
                </a:moveTo>
                <a:lnTo>
                  <a:pt x="718954" y="0"/>
                </a:lnTo>
                <a:cubicBezTo>
                  <a:pt x="1044473" y="0"/>
                  <a:pt x="1345189" y="173610"/>
                  <a:pt x="1508001" y="455511"/>
                </a:cubicBezTo>
                <a:lnTo>
                  <a:pt x="2961658" y="2973490"/>
                </a:lnTo>
                <a:cubicBezTo>
                  <a:pt x="3124364" y="3255392"/>
                  <a:pt x="3124364" y="3602611"/>
                  <a:pt x="2961658" y="3884512"/>
                </a:cubicBezTo>
                <a:lnTo>
                  <a:pt x="1507893" y="6402491"/>
                </a:lnTo>
                <a:cubicBezTo>
                  <a:pt x="1345189" y="6684394"/>
                  <a:pt x="1044473" y="6858002"/>
                  <a:pt x="718954" y="6858002"/>
                </a:cubicBezTo>
                <a:lnTo>
                  <a:pt x="0" y="6858002"/>
                </a:lnTo>
                <a:close/>
              </a:path>
            </a:pathLst>
          </a:custGeom>
          <a:gradFill flip="none" rotWithShape="1">
            <a:gsLst>
              <a:gs pos="10000">
                <a:schemeClr val="accent1">
                  <a:lumMod val="60000"/>
                  <a:lumOff val="40000"/>
                  <a:alpha val="0"/>
                </a:schemeClr>
              </a:gs>
              <a:gs pos="81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图形 22"/>
          <p:cNvSpPr/>
          <p:nvPr>
            <p:custDataLst>
              <p:tags r:id="rId8"/>
            </p:custDataLst>
          </p:nvPr>
        </p:nvSpPr>
        <p:spPr>
          <a:xfrm>
            <a:off x="1351996" y="2211315"/>
            <a:ext cx="2712004" cy="2435372"/>
          </a:xfrm>
          <a:custGeom>
            <a:avLst/>
            <a:gdLst>
              <a:gd name="connsiteX0" fmla="*/ 4697587 w 6804564"/>
              <a:gd name="connsiteY0" fmla="*/ 0 h 6110478"/>
              <a:gd name="connsiteX1" fmla="*/ 2106978 w 6804564"/>
              <a:gd name="connsiteY1" fmla="*/ 0 h 6110478"/>
              <a:gd name="connsiteX2" fmla="*/ 1404033 w 6804564"/>
              <a:gd name="connsiteY2" fmla="*/ 405860 h 6110478"/>
              <a:gd name="connsiteX3" fmla="*/ 108728 w 6804564"/>
              <a:gd name="connsiteY3" fmla="*/ 2649379 h 6110478"/>
              <a:gd name="connsiteX4" fmla="*/ 108728 w 6804564"/>
              <a:gd name="connsiteY4" fmla="*/ 3461099 h 6110478"/>
              <a:gd name="connsiteX5" fmla="*/ 1404033 w 6804564"/>
              <a:gd name="connsiteY5" fmla="*/ 5704618 h 6110478"/>
              <a:gd name="connsiteX6" fmla="*/ 2106978 w 6804564"/>
              <a:gd name="connsiteY6" fmla="*/ 6110478 h 6110478"/>
              <a:gd name="connsiteX7" fmla="*/ 4697587 w 6804564"/>
              <a:gd name="connsiteY7" fmla="*/ 6110478 h 6110478"/>
              <a:gd name="connsiteX8" fmla="*/ 5400532 w 6804564"/>
              <a:gd name="connsiteY8" fmla="*/ 5704618 h 6110478"/>
              <a:gd name="connsiteX9" fmla="*/ 6695837 w 6804564"/>
              <a:gd name="connsiteY9" fmla="*/ 3461099 h 6110478"/>
              <a:gd name="connsiteX10" fmla="*/ 6695837 w 6804564"/>
              <a:gd name="connsiteY10" fmla="*/ 2649379 h 6110478"/>
              <a:gd name="connsiteX11" fmla="*/ 5400628 w 6804564"/>
              <a:gd name="connsiteY11" fmla="*/ 405860 h 6110478"/>
              <a:gd name="connsiteX12" fmla="*/ 4697587 w 6804564"/>
              <a:gd name="connsiteY12" fmla="*/ 0 h 611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04564" h="6110478">
                <a:moveTo>
                  <a:pt x="4697587" y="0"/>
                </a:moveTo>
                <a:lnTo>
                  <a:pt x="2106978" y="0"/>
                </a:lnTo>
                <a:cubicBezTo>
                  <a:pt x="1816941" y="0"/>
                  <a:pt x="1549003" y="154686"/>
                  <a:pt x="1404033" y="405860"/>
                </a:cubicBezTo>
                <a:lnTo>
                  <a:pt x="108728" y="2649379"/>
                </a:lnTo>
                <a:cubicBezTo>
                  <a:pt x="-36243" y="2900553"/>
                  <a:pt x="-36243" y="3209925"/>
                  <a:pt x="108728" y="3461099"/>
                </a:cubicBezTo>
                <a:lnTo>
                  <a:pt x="1404033" y="5704618"/>
                </a:lnTo>
                <a:cubicBezTo>
                  <a:pt x="1549003" y="5955793"/>
                  <a:pt x="1817037" y="6110478"/>
                  <a:pt x="2106978" y="6110478"/>
                </a:cubicBezTo>
                <a:lnTo>
                  <a:pt x="4697587" y="6110478"/>
                </a:lnTo>
                <a:cubicBezTo>
                  <a:pt x="4987624" y="6110478"/>
                  <a:pt x="5255562" y="5955793"/>
                  <a:pt x="5400532" y="5704618"/>
                </a:cubicBezTo>
                <a:lnTo>
                  <a:pt x="6695837" y="3461099"/>
                </a:lnTo>
                <a:cubicBezTo>
                  <a:pt x="6840808" y="3209925"/>
                  <a:pt x="6840808" y="2900553"/>
                  <a:pt x="6695837" y="2649379"/>
                </a:cubicBezTo>
                <a:lnTo>
                  <a:pt x="5400628" y="405860"/>
                </a:lnTo>
                <a:cubicBezTo>
                  <a:pt x="5255562" y="154686"/>
                  <a:pt x="4987624" y="0"/>
                  <a:pt x="4697587" y="0"/>
                </a:cubicBezTo>
                <a:close/>
              </a:path>
            </a:pathLst>
          </a:custGeom>
          <a:gradFill flip="none" rotWithShape="1">
            <a:gsLst>
              <a:gs pos="29000">
                <a:schemeClr val="accent1"/>
              </a:gs>
              <a:gs pos="80000">
                <a:schemeClr val="accent2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880154" y="2819003"/>
            <a:ext cx="1655687" cy="1219996"/>
          </a:xfrm>
        </p:spPr>
        <p:txBody>
          <a:bodyPr wrap="square" anchor="ctr" anchorCtr="1">
            <a:norm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任意多边形: 形状 10"/>
          <p:cNvSpPr/>
          <p:nvPr userDrawn="1">
            <p:custDataLst>
              <p:tags r:id="rId10"/>
            </p:custDataLst>
          </p:nvPr>
        </p:nvSpPr>
        <p:spPr>
          <a:xfrm>
            <a:off x="3519050" y="1"/>
            <a:ext cx="3081064" cy="6858000"/>
          </a:xfrm>
          <a:custGeom>
            <a:avLst/>
            <a:gdLst>
              <a:gd name="connsiteX0" fmla="*/ 0 w 3081064"/>
              <a:gd name="connsiteY0" fmla="*/ 0 h 6858000"/>
              <a:gd name="connsiteX1" fmla="*/ 1322835 w 3081064"/>
              <a:gd name="connsiteY1" fmla="*/ 0 h 6858000"/>
              <a:gd name="connsiteX2" fmla="*/ 2867200 w 3081064"/>
              <a:gd name="connsiteY2" fmla="*/ 2675099 h 6858000"/>
              <a:gd name="connsiteX3" fmla="*/ 2867200 w 3081064"/>
              <a:gd name="connsiteY3" fmla="*/ 4271724 h 6858000"/>
              <a:gd name="connsiteX4" fmla="*/ 1374003 w 3081064"/>
              <a:gd name="connsiteY4" fmla="*/ 6858000 h 6858000"/>
              <a:gd name="connsiteX5" fmla="*/ 51161 w 3081064"/>
              <a:gd name="connsiteY5" fmla="*/ 6858000 h 6858000"/>
              <a:gd name="connsiteX6" fmla="*/ 1632222 w 3081064"/>
              <a:gd name="connsiteY6" fmla="*/ 4119539 h 6858000"/>
              <a:gd name="connsiteX7" fmla="*/ 1632222 w 3081064"/>
              <a:gd name="connsiteY7" fmla="*/ 2827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1064" h="6858000">
                <a:moveTo>
                  <a:pt x="0" y="0"/>
                </a:moveTo>
                <a:lnTo>
                  <a:pt x="1322835" y="0"/>
                </a:lnTo>
                <a:lnTo>
                  <a:pt x="2867200" y="2675099"/>
                </a:lnTo>
                <a:cubicBezTo>
                  <a:pt x="3152353" y="3169149"/>
                  <a:pt x="3152353" y="3777673"/>
                  <a:pt x="2867200" y="4271724"/>
                </a:cubicBezTo>
                <a:lnTo>
                  <a:pt x="1374003" y="6858000"/>
                </a:lnTo>
                <a:lnTo>
                  <a:pt x="51161" y="6858000"/>
                </a:lnTo>
                <a:lnTo>
                  <a:pt x="1632222" y="4119539"/>
                </a:lnTo>
                <a:cubicBezTo>
                  <a:pt x="1863015" y="3719671"/>
                  <a:pt x="1863015" y="3227152"/>
                  <a:pt x="1632222" y="2827283"/>
                </a:cubicBezTo>
                <a:close/>
              </a:path>
            </a:pathLst>
          </a:custGeom>
          <a:gradFill flip="none" rotWithShape="1">
            <a:gsLst>
              <a:gs pos="10000">
                <a:schemeClr val="accent1">
                  <a:alpha val="0"/>
                </a:schemeClr>
              </a:gs>
              <a:gs pos="100000">
                <a:schemeClr val="accent1">
                  <a:alpha val="3000"/>
                </a:schemeClr>
              </a:gs>
            </a:gsLst>
            <a:lin ang="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>
            <p:custDataLst>
              <p:tags r:id="rId2"/>
            </p:custData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chemeClr val="bg2"/>
              </a:gs>
              <a:gs pos="2300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3"/>
            </p:custDataLst>
          </p:nvPr>
        </p:nvSpPr>
        <p:spPr>
          <a:xfrm>
            <a:off x="10721334" y="5127739"/>
            <a:ext cx="1470667" cy="1730261"/>
          </a:xfrm>
          <a:custGeom>
            <a:avLst/>
            <a:gdLst>
              <a:gd name="connsiteX0" fmla="*/ 1671827 w 3575341"/>
              <a:gd name="connsiteY0" fmla="*/ 0 h 4206440"/>
              <a:gd name="connsiteX1" fmla="*/ 3575341 w 3575341"/>
              <a:gd name="connsiteY1" fmla="*/ 0 h 4206440"/>
              <a:gd name="connsiteX2" fmla="*/ 3575341 w 3575341"/>
              <a:gd name="connsiteY2" fmla="*/ 4206440 h 4206440"/>
              <a:gd name="connsiteX3" fmla="*/ 929299 w 3575341"/>
              <a:gd name="connsiteY3" fmla="*/ 4206440 h 4206440"/>
              <a:gd name="connsiteX4" fmla="*/ 86272 w 3575341"/>
              <a:gd name="connsiteY4" fmla="*/ 2746285 h 4206440"/>
              <a:gd name="connsiteX5" fmla="*/ 86272 w 3575341"/>
              <a:gd name="connsiteY5" fmla="*/ 2102208 h 4206440"/>
              <a:gd name="connsiteX6" fmla="*/ 1114060 w 3575341"/>
              <a:gd name="connsiteY6" fmla="*/ 322039 h 4206440"/>
              <a:gd name="connsiteX7" fmla="*/ 1671827 w 3575341"/>
              <a:gd name="connsiteY7" fmla="*/ 0 h 420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5341" h="4206440">
                <a:moveTo>
                  <a:pt x="1671827" y="0"/>
                </a:moveTo>
                <a:lnTo>
                  <a:pt x="3575341" y="0"/>
                </a:lnTo>
                <a:lnTo>
                  <a:pt x="3575341" y="4206440"/>
                </a:lnTo>
                <a:lnTo>
                  <a:pt x="929299" y="4206440"/>
                </a:lnTo>
                <a:lnTo>
                  <a:pt x="86272" y="2746285"/>
                </a:lnTo>
                <a:cubicBezTo>
                  <a:pt x="-28758" y="2546986"/>
                  <a:pt x="-28758" y="2301507"/>
                  <a:pt x="86272" y="2102208"/>
                </a:cubicBezTo>
                <a:lnTo>
                  <a:pt x="1114060" y="322039"/>
                </a:lnTo>
                <a:cubicBezTo>
                  <a:pt x="1229090" y="122740"/>
                  <a:pt x="1441692" y="0"/>
                  <a:pt x="167182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  <a:alpha val="15000"/>
                </a:schemeClr>
              </a:gs>
              <a:gs pos="97000">
                <a:schemeClr val="accent1">
                  <a:alpha val="5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853490" y="3564723"/>
            <a:ext cx="5816910" cy="2230613"/>
          </a:xfrm>
        </p:spPr>
        <p:txBody>
          <a:bodyPr wrap="square" anchor="t" anchorCtr="0">
            <a:normAutofit/>
          </a:bodyPr>
          <a:lstStyle>
            <a:lvl1pPr algn="r"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4853491" y="2110105"/>
            <a:ext cx="5814510" cy="1318895"/>
          </a:xfrm>
        </p:spPr>
        <p:txBody>
          <a:bodyPr wrap="none" anchor="b" anchorCtr="0">
            <a:normAutofit/>
          </a:bodyPr>
          <a:lstStyle>
            <a:lvl1pPr marL="0" indent="0" algn="r">
              <a:buNone/>
              <a:defRPr sz="8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6" name="任意多边形: 形状 25"/>
          <p:cNvSpPr/>
          <p:nvPr userDrawn="1">
            <p:custDataLst>
              <p:tags r:id="rId9"/>
            </p:custDataLst>
          </p:nvPr>
        </p:nvSpPr>
        <p:spPr>
          <a:xfrm flipH="1">
            <a:off x="0" y="0"/>
            <a:ext cx="4189550" cy="4634823"/>
          </a:xfrm>
          <a:custGeom>
            <a:avLst/>
            <a:gdLst>
              <a:gd name="connsiteX0" fmla="*/ 4189550 w 4189550"/>
              <a:gd name="connsiteY0" fmla="*/ 0 h 4634823"/>
              <a:gd name="connsiteX1" fmla="*/ 932095 w 4189550"/>
              <a:gd name="connsiteY1" fmla="*/ 0 h 4634823"/>
              <a:gd name="connsiteX2" fmla="*/ 100344 w 4189550"/>
              <a:gd name="connsiteY2" fmla="*/ 1440625 h 4634823"/>
              <a:gd name="connsiteX3" fmla="*/ 100344 w 4189550"/>
              <a:gd name="connsiteY3" fmla="*/ 2189750 h 4634823"/>
              <a:gd name="connsiteX4" fmla="*/ 1295762 w 4189550"/>
              <a:gd name="connsiteY4" fmla="*/ 4260262 h 4634823"/>
              <a:gd name="connsiteX5" fmla="*/ 1944500 w 4189550"/>
              <a:gd name="connsiteY5" fmla="*/ 4634823 h 4634823"/>
              <a:gd name="connsiteX6" fmla="*/ 4189550 w 4189550"/>
              <a:gd name="connsiteY6" fmla="*/ 4634823 h 463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9550" h="4634823">
                <a:moveTo>
                  <a:pt x="4189550" y="0"/>
                </a:moveTo>
                <a:lnTo>
                  <a:pt x="932095" y="0"/>
                </a:lnTo>
                <a:lnTo>
                  <a:pt x="100344" y="1440625"/>
                </a:lnTo>
                <a:cubicBezTo>
                  <a:pt x="-33449" y="1672430"/>
                  <a:pt x="-33449" y="1957945"/>
                  <a:pt x="100344" y="2189750"/>
                </a:cubicBezTo>
                <a:lnTo>
                  <a:pt x="1295762" y="4260262"/>
                </a:lnTo>
                <a:cubicBezTo>
                  <a:pt x="1429553" y="4492067"/>
                  <a:pt x="1676917" y="4634823"/>
                  <a:pt x="1944500" y="4634823"/>
                </a:cubicBezTo>
                <a:lnTo>
                  <a:pt x="4189550" y="463482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0000">
                <a:schemeClr val="accent1">
                  <a:lumMod val="40000"/>
                  <a:lumOff val="60000"/>
                </a:schemeClr>
              </a:gs>
              <a:gs pos="76000">
                <a:schemeClr val="accent1"/>
              </a:gs>
            </a:gsLst>
            <a:lin ang="81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zh-CN" altLang="en-US"/>
          </a:p>
        </p:txBody>
      </p:sp>
      <p:sp>
        <p:nvSpPr>
          <p:cNvPr id="7" name="椭圆 6"/>
          <p:cNvSpPr/>
          <p:nvPr userDrawn="1">
            <p:custDataLst>
              <p:tags r:id="rId10"/>
            </p:custDataLst>
          </p:nvPr>
        </p:nvSpPr>
        <p:spPr>
          <a:xfrm>
            <a:off x="10261386" y="1201756"/>
            <a:ext cx="88370" cy="883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11"/>
            </p:custDataLst>
          </p:nvPr>
        </p:nvSpPr>
        <p:spPr>
          <a:xfrm>
            <a:off x="10400690" y="1201756"/>
            <a:ext cx="88370" cy="8837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12"/>
            </p:custDataLst>
          </p:nvPr>
        </p:nvSpPr>
        <p:spPr>
          <a:xfrm>
            <a:off x="10539993" y="1201756"/>
            <a:ext cx="88370" cy="883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: 形状 26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5826033" cy="6090357"/>
          </a:xfrm>
          <a:custGeom>
            <a:avLst/>
            <a:gdLst>
              <a:gd name="connsiteX0" fmla="*/ 3950157 w 5826033"/>
              <a:gd name="connsiteY0" fmla="*/ 0 h 6090357"/>
              <a:gd name="connsiteX1" fmla="*/ 4988167 w 5826033"/>
              <a:gd name="connsiteY1" fmla="*/ 0 h 6090357"/>
              <a:gd name="connsiteX2" fmla="*/ 5671914 w 5826033"/>
              <a:gd name="connsiteY2" fmla="*/ 1184365 h 6090357"/>
              <a:gd name="connsiteX3" fmla="*/ 5671914 w 5826033"/>
              <a:gd name="connsiteY3" fmla="*/ 2334951 h 6090357"/>
              <a:gd name="connsiteX4" fmla="*/ 3835863 w 5826033"/>
              <a:gd name="connsiteY4" fmla="*/ 5515064 h 6090357"/>
              <a:gd name="connsiteX5" fmla="*/ 2839462 w 5826033"/>
              <a:gd name="connsiteY5" fmla="*/ 6090357 h 6090357"/>
              <a:gd name="connsiteX6" fmla="*/ 0 w 5826033"/>
              <a:gd name="connsiteY6" fmla="*/ 6090357 h 6090357"/>
              <a:gd name="connsiteX7" fmla="*/ 0 w 5826033"/>
              <a:gd name="connsiteY7" fmla="*/ 5191408 h 6090357"/>
              <a:gd name="connsiteX8" fmla="*/ 2458342 w 5826033"/>
              <a:gd name="connsiteY8" fmla="*/ 5191408 h 6090357"/>
              <a:gd name="connsiteX9" fmla="*/ 3247914 w 5826033"/>
              <a:gd name="connsiteY9" fmla="*/ 4735532 h 6090357"/>
              <a:gd name="connsiteX10" fmla="*/ 4702845 w 5826033"/>
              <a:gd name="connsiteY10" fmla="*/ 2215534 h 6090357"/>
              <a:gd name="connsiteX11" fmla="*/ 4702845 w 5826033"/>
              <a:gd name="connsiteY11" fmla="*/ 1303782 h 609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6033" h="6090357">
                <a:moveTo>
                  <a:pt x="3950157" y="0"/>
                </a:moveTo>
                <a:lnTo>
                  <a:pt x="4988167" y="0"/>
                </a:lnTo>
                <a:lnTo>
                  <a:pt x="5671914" y="1184365"/>
                </a:lnTo>
                <a:cubicBezTo>
                  <a:pt x="5877406" y="1540396"/>
                  <a:pt x="5877406" y="1978920"/>
                  <a:pt x="5671914" y="2334951"/>
                </a:cubicBezTo>
                <a:lnTo>
                  <a:pt x="3835863" y="5515064"/>
                </a:lnTo>
                <a:cubicBezTo>
                  <a:pt x="3630374" y="5871096"/>
                  <a:pt x="3250580" y="6090357"/>
                  <a:pt x="2839462" y="6090357"/>
                </a:cubicBezTo>
                <a:lnTo>
                  <a:pt x="0" y="6090357"/>
                </a:lnTo>
                <a:lnTo>
                  <a:pt x="0" y="5191408"/>
                </a:lnTo>
                <a:lnTo>
                  <a:pt x="2458342" y="5191408"/>
                </a:lnTo>
                <a:cubicBezTo>
                  <a:pt x="2784122" y="5191408"/>
                  <a:pt x="3085079" y="5017661"/>
                  <a:pt x="3247914" y="4735532"/>
                </a:cubicBezTo>
                <a:lnTo>
                  <a:pt x="4702845" y="2215534"/>
                </a:lnTo>
                <a:cubicBezTo>
                  <a:pt x="4865682" y="1933407"/>
                  <a:pt x="4865682" y="1585909"/>
                  <a:pt x="4702845" y="130378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  <a:alpha val="15000"/>
                </a:schemeClr>
              </a:gs>
              <a:gs pos="97000">
                <a:schemeClr val="accent1">
                  <a:alpha val="5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2" t="11667" r="16089" b="13518"/>
          <a:stretch>
            <a:fillRect/>
          </a:stretch>
        </p:blipFill>
        <p:spPr>
          <a:xfrm>
            <a:off x="723344" y="1152607"/>
            <a:ext cx="4024173" cy="44492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172210"/>
            <a:ext cx="5323840" cy="62611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172210"/>
            <a:ext cx="5323840" cy="62611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chemeClr val="bg2"/>
              </a:gs>
              <a:gs pos="2300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2" name="任意多边形: 形状 11"/>
          <p:cNvSpPr/>
          <p:nvPr userDrawn="1">
            <p:custDataLst>
              <p:tags r:id="rId6"/>
            </p:custDataLst>
          </p:nvPr>
        </p:nvSpPr>
        <p:spPr>
          <a:xfrm flipV="1">
            <a:off x="5603420" y="0"/>
            <a:ext cx="6588580" cy="6858000"/>
          </a:xfrm>
          <a:custGeom>
            <a:avLst/>
            <a:gdLst>
              <a:gd name="connsiteX0" fmla="*/ 3587936 w 6588580"/>
              <a:gd name="connsiteY0" fmla="*/ 0 h 6858000"/>
              <a:gd name="connsiteX1" fmla="*/ 6588580 w 6588580"/>
              <a:gd name="connsiteY1" fmla="*/ 0 h 6858000"/>
              <a:gd name="connsiteX2" fmla="*/ 6588580 w 6588580"/>
              <a:gd name="connsiteY2" fmla="*/ 987375 h 6858000"/>
              <a:gd name="connsiteX3" fmla="*/ 4006802 w 6588580"/>
              <a:gd name="connsiteY3" fmla="*/ 987375 h 6858000"/>
              <a:gd name="connsiteX4" fmla="*/ 3037083 w 6588580"/>
              <a:gd name="connsiteY4" fmla="*/ 1546920 h 6858000"/>
              <a:gd name="connsiteX5" fmla="*/ 1250197 w 6588580"/>
              <a:gd name="connsiteY5" fmla="*/ 4639976 h 6858000"/>
              <a:gd name="connsiteX6" fmla="*/ 1250197 w 6588580"/>
              <a:gd name="connsiteY6" fmla="*/ 5759064 h 6858000"/>
              <a:gd name="connsiteX7" fmla="*/ 1885063 w 6588580"/>
              <a:gd name="connsiteY7" fmla="*/ 6858000 h 6858000"/>
              <a:gd name="connsiteX8" fmla="*/ 744243 w 6588580"/>
              <a:gd name="connsiteY8" fmla="*/ 6858000 h 6858000"/>
              <a:gd name="connsiteX9" fmla="*/ 185152 w 6588580"/>
              <a:gd name="connsiteY9" fmla="*/ 5890227 h 6858000"/>
              <a:gd name="connsiteX10" fmla="*/ 185152 w 6588580"/>
              <a:gd name="connsiteY10" fmla="*/ 4508812 h 6858000"/>
              <a:gd name="connsiteX11" fmla="*/ 2390904 w 6588580"/>
              <a:gd name="connsiteY11" fmla="*/ 690709 h 6858000"/>
              <a:gd name="connsiteX12" fmla="*/ 3587936 w 6588580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88580" h="6858000">
                <a:moveTo>
                  <a:pt x="3587936" y="0"/>
                </a:moveTo>
                <a:lnTo>
                  <a:pt x="6588580" y="0"/>
                </a:lnTo>
                <a:lnTo>
                  <a:pt x="6588580" y="987375"/>
                </a:lnTo>
                <a:lnTo>
                  <a:pt x="4006802" y="987375"/>
                </a:lnTo>
                <a:cubicBezTo>
                  <a:pt x="3606694" y="987375"/>
                  <a:pt x="3237070" y="1200635"/>
                  <a:pt x="3037083" y="1546920"/>
                </a:cubicBezTo>
                <a:lnTo>
                  <a:pt x="1250197" y="4639976"/>
                </a:lnTo>
                <a:cubicBezTo>
                  <a:pt x="1050208" y="4986259"/>
                  <a:pt x="1050208" y="5412780"/>
                  <a:pt x="1250197" y="5759064"/>
                </a:cubicBezTo>
                <a:lnTo>
                  <a:pt x="1885063" y="6858000"/>
                </a:lnTo>
                <a:lnTo>
                  <a:pt x="744243" y="6858000"/>
                </a:lnTo>
                <a:lnTo>
                  <a:pt x="185152" y="5890227"/>
                </a:lnTo>
                <a:cubicBezTo>
                  <a:pt x="-61718" y="5462770"/>
                  <a:pt x="-61718" y="4936270"/>
                  <a:pt x="185152" y="4508812"/>
                </a:cubicBezTo>
                <a:lnTo>
                  <a:pt x="2390904" y="690709"/>
                </a:lnTo>
                <a:cubicBezTo>
                  <a:pt x="2637770" y="263251"/>
                  <a:pt x="3094037" y="0"/>
                  <a:pt x="3587936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  <a:alpha val="15000"/>
                </a:schemeClr>
              </a:gs>
              <a:gs pos="97000">
                <a:schemeClr val="accent1">
                  <a:alpha val="300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7"/>
            </p:custDataLst>
          </p:nvPr>
        </p:nvSpPr>
        <p:spPr>
          <a:xfrm flipV="1">
            <a:off x="8616660" y="0"/>
            <a:ext cx="3575341" cy="4206440"/>
          </a:xfrm>
          <a:custGeom>
            <a:avLst/>
            <a:gdLst>
              <a:gd name="connsiteX0" fmla="*/ 1671827 w 3575341"/>
              <a:gd name="connsiteY0" fmla="*/ 0 h 4206440"/>
              <a:gd name="connsiteX1" fmla="*/ 3575341 w 3575341"/>
              <a:gd name="connsiteY1" fmla="*/ 0 h 4206440"/>
              <a:gd name="connsiteX2" fmla="*/ 3575341 w 3575341"/>
              <a:gd name="connsiteY2" fmla="*/ 4206440 h 4206440"/>
              <a:gd name="connsiteX3" fmla="*/ 929299 w 3575341"/>
              <a:gd name="connsiteY3" fmla="*/ 4206440 h 4206440"/>
              <a:gd name="connsiteX4" fmla="*/ 86272 w 3575341"/>
              <a:gd name="connsiteY4" fmla="*/ 2746285 h 4206440"/>
              <a:gd name="connsiteX5" fmla="*/ 86272 w 3575341"/>
              <a:gd name="connsiteY5" fmla="*/ 2102208 h 4206440"/>
              <a:gd name="connsiteX6" fmla="*/ 1114060 w 3575341"/>
              <a:gd name="connsiteY6" fmla="*/ 322039 h 4206440"/>
              <a:gd name="connsiteX7" fmla="*/ 1671827 w 3575341"/>
              <a:gd name="connsiteY7" fmla="*/ 0 h 420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5341" h="4206440">
                <a:moveTo>
                  <a:pt x="1671827" y="0"/>
                </a:moveTo>
                <a:lnTo>
                  <a:pt x="3575341" y="0"/>
                </a:lnTo>
                <a:lnTo>
                  <a:pt x="3575341" y="4206440"/>
                </a:lnTo>
                <a:lnTo>
                  <a:pt x="929299" y="4206440"/>
                </a:lnTo>
                <a:lnTo>
                  <a:pt x="86272" y="2746285"/>
                </a:lnTo>
                <a:cubicBezTo>
                  <a:pt x="-28758" y="2546986"/>
                  <a:pt x="-28758" y="2301507"/>
                  <a:pt x="86272" y="2102208"/>
                </a:cubicBezTo>
                <a:lnTo>
                  <a:pt x="1114060" y="322039"/>
                </a:lnTo>
                <a:cubicBezTo>
                  <a:pt x="1229090" y="122740"/>
                  <a:pt x="1441692" y="0"/>
                  <a:pt x="167182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20000">
                <a:schemeClr val="accent1">
                  <a:lumMod val="40000"/>
                  <a:lumOff val="60000"/>
                </a:schemeClr>
              </a:gs>
              <a:gs pos="76000">
                <a:schemeClr val="accent1"/>
              </a:gs>
            </a:gsLst>
            <a:lin ang="135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 userDrawn="1">
            <p:custDataLst>
              <p:tags r:id="rId8"/>
            </p:custDataLst>
          </p:nvPr>
        </p:nvSpPr>
        <p:spPr>
          <a:xfrm flipV="1">
            <a:off x="2743538" y="0"/>
            <a:ext cx="3834574" cy="6858000"/>
          </a:xfrm>
          <a:custGeom>
            <a:avLst/>
            <a:gdLst>
              <a:gd name="connsiteX0" fmla="*/ 1837581 w 3834574"/>
              <a:gd name="connsiteY0" fmla="*/ 0 h 6861380"/>
              <a:gd name="connsiteX1" fmla="*/ 2985741 w 3834574"/>
              <a:gd name="connsiteY1" fmla="*/ 0 h 6861380"/>
              <a:gd name="connsiteX2" fmla="*/ 3610854 w 3834574"/>
              <a:gd name="connsiteY2" fmla="*/ 1082802 h 6861380"/>
              <a:gd name="connsiteX3" fmla="*/ 3610854 w 3834574"/>
              <a:gd name="connsiteY3" fmla="*/ 2753009 h 6861380"/>
              <a:gd name="connsiteX4" fmla="*/ 1238871 w 3834574"/>
              <a:gd name="connsiteY4" fmla="*/ 6861380 h 6861380"/>
              <a:gd name="connsiteX5" fmla="*/ 0 w 3834574"/>
              <a:gd name="connsiteY5" fmla="*/ 6861380 h 6861380"/>
              <a:gd name="connsiteX6" fmla="*/ 69738 w 3834574"/>
              <a:gd name="connsiteY6" fmla="*/ 6800443 h 6861380"/>
              <a:gd name="connsiteX7" fmla="*/ 295279 w 3834574"/>
              <a:gd name="connsiteY7" fmla="*/ 6507049 h 6861380"/>
              <a:gd name="connsiteX8" fmla="*/ 2538952 w 3834574"/>
              <a:gd name="connsiteY8" fmla="*/ 2620919 h 6861380"/>
              <a:gd name="connsiteX9" fmla="*/ 2538952 w 3834574"/>
              <a:gd name="connsiteY9" fmla="*/ 1214892 h 686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4574" h="6861380">
                <a:moveTo>
                  <a:pt x="1837581" y="0"/>
                </a:moveTo>
                <a:lnTo>
                  <a:pt x="2985741" y="0"/>
                </a:lnTo>
                <a:lnTo>
                  <a:pt x="3610854" y="1082802"/>
                </a:lnTo>
                <a:cubicBezTo>
                  <a:pt x="3909148" y="1599622"/>
                  <a:pt x="3909148" y="2236189"/>
                  <a:pt x="3610854" y="2753009"/>
                </a:cubicBezTo>
                <a:lnTo>
                  <a:pt x="1238871" y="6861380"/>
                </a:lnTo>
                <a:lnTo>
                  <a:pt x="0" y="6861380"/>
                </a:lnTo>
                <a:lnTo>
                  <a:pt x="69738" y="6800443"/>
                </a:lnTo>
                <a:cubicBezTo>
                  <a:pt x="156411" y="6714141"/>
                  <a:pt x="232501" y="6615818"/>
                  <a:pt x="295279" y="6507049"/>
                </a:cubicBezTo>
                <a:lnTo>
                  <a:pt x="2538952" y="2620919"/>
                </a:lnTo>
                <a:cubicBezTo>
                  <a:pt x="2790063" y="2185846"/>
                  <a:pt x="2790063" y="1649966"/>
                  <a:pt x="2538952" y="1214892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4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 userDrawn="1">
            <p:custDataLst>
              <p:tags r:id="rId9"/>
            </p:custDataLst>
          </p:nvPr>
        </p:nvSpPr>
        <p:spPr>
          <a:xfrm flipV="1">
            <a:off x="7180937" y="0"/>
            <a:ext cx="5011063" cy="5468842"/>
          </a:xfrm>
          <a:custGeom>
            <a:avLst/>
            <a:gdLst>
              <a:gd name="connsiteX0" fmla="*/ 2587795 w 5011063"/>
              <a:gd name="connsiteY0" fmla="*/ 0 h 5468842"/>
              <a:gd name="connsiteX1" fmla="*/ 5011063 w 5011063"/>
              <a:gd name="connsiteY1" fmla="*/ 0 h 5468842"/>
              <a:gd name="connsiteX2" fmla="*/ 5011063 w 5011063"/>
              <a:gd name="connsiteY2" fmla="*/ 923462 h 5468842"/>
              <a:gd name="connsiteX3" fmla="*/ 2979306 w 5011063"/>
              <a:gd name="connsiteY3" fmla="*/ 923462 h 5468842"/>
              <a:gd name="connsiteX4" fmla="*/ 2328417 w 5011063"/>
              <a:gd name="connsiteY4" fmla="*/ 1299267 h 5468842"/>
              <a:gd name="connsiteX5" fmla="*/ 1129034 w 5011063"/>
              <a:gd name="connsiteY5" fmla="*/ 3376648 h 5468842"/>
              <a:gd name="connsiteX6" fmla="*/ 1129034 w 5011063"/>
              <a:gd name="connsiteY6" fmla="*/ 4128259 h 5468842"/>
              <a:gd name="connsiteX7" fmla="*/ 1903025 w 5011063"/>
              <a:gd name="connsiteY7" fmla="*/ 5468842 h 5468842"/>
              <a:gd name="connsiteX8" fmla="*/ 836706 w 5011063"/>
              <a:gd name="connsiteY8" fmla="*/ 5468842 h 5468842"/>
              <a:gd name="connsiteX9" fmla="*/ 133540 w 5011063"/>
              <a:gd name="connsiteY9" fmla="*/ 4250933 h 5468842"/>
              <a:gd name="connsiteX10" fmla="*/ 133540 w 5011063"/>
              <a:gd name="connsiteY10" fmla="*/ 3253975 h 5468842"/>
              <a:gd name="connsiteX11" fmla="*/ 1724438 w 5011063"/>
              <a:gd name="connsiteY11" fmla="*/ 498480 h 5468842"/>
              <a:gd name="connsiteX12" fmla="*/ 2587795 w 5011063"/>
              <a:gd name="connsiteY12" fmla="*/ 0 h 546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1063" h="5468842">
                <a:moveTo>
                  <a:pt x="2587795" y="0"/>
                </a:moveTo>
                <a:lnTo>
                  <a:pt x="5011063" y="0"/>
                </a:lnTo>
                <a:lnTo>
                  <a:pt x="5011063" y="923462"/>
                </a:lnTo>
                <a:lnTo>
                  <a:pt x="2979306" y="923462"/>
                </a:lnTo>
                <a:cubicBezTo>
                  <a:pt x="2710749" y="923462"/>
                  <a:pt x="2462652" y="1066693"/>
                  <a:pt x="2328417" y="1299267"/>
                </a:cubicBezTo>
                <a:lnTo>
                  <a:pt x="1129034" y="3376648"/>
                </a:lnTo>
                <a:cubicBezTo>
                  <a:pt x="994797" y="3609222"/>
                  <a:pt x="994797" y="3895684"/>
                  <a:pt x="1129034" y="4128259"/>
                </a:cubicBezTo>
                <a:lnTo>
                  <a:pt x="1903025" y="5468842"/>
                </a:lnTo>
                <a:lnTo>
                  <a:pt x="836706" y="5468842"/>
                </a:lnTo>
                <a:lnTo>
                  <a:pt x="133540" y="4250933"/>
                </a:lnTo>
                <a:cubicBezTo>
                  <a:pt x="-44514" y="3942439"/>
                  <a:pt x="-44514" y="3562468"/>
                  <a:pt x="133540" y="3253975"/>
                </a:cubicBezTo>
                <a:lnTo>
                  <a:pt x="1724438" y="498480"/>
                </a:lnTo>
                <a:cubicBezTo>
                  <a:pt x="1902490" y="189986"/>
                  <a:pt x="2231571" y="0"/>
                  <a:pt x="258779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54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071576" y="1280573"/>
            <a:ext cx="4450466" cy="3944454"/>
          </a:xfrm>
          <a:prstGeom prst="rect">
            <a:avLst/>
          </a:prstGeom>
        </p:spPr>
      </p:pic>
      <p:sp>
        <p:nvSpPr>
          <p:cNvPr id="27" name="椭圆 26"/>
          <p:cNvSpPr/>
          <p:nvPr userDrawn="1">
            <p:custDataLst>
              <p:tags r:id="rId12"/>
            </p:custDataLst>
          </p:nvPr>
        </p:nvSpPr>
        <p:spPr>
          <a:xfrm>
            <a:off x="1090348" y="1201756"/>
            <a:ext cx="88370" cy="883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 userDrawn="1">
            <p:custDataLst>
              <p:tags r:id="rId13"/>
            </p:custDataLst>
          </p:nvPr>
        </p:nvSpPr>
        <p:spPr>
          <a:xfrm>
            <a:off x="1229652" y="1201756"/>
            <a:ext cx="88370" cy="883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 userDrawn="1">
            <p:custDataLst>
              <p:tags r:id="rId14"/>
            </p:custDataLst>
          </p:nvPr>
        </p:nvSpPr>
        <p:spPr>
          <a:xfrm>
            <a:off x="1368955" y="1201756"/>
            <a:ext cx="88370" cy="883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5"/>
            </p:custDataLst>
          </p:nvPr>
        </p:nvSpPr>
        <p:spPr>
          <a:xfrm>
            <a:off x="1101724" y="1530000"/>
            <a:ext cx="5894162" cy="2175523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6"/>
            </p:custDataLst>
          </p:nvPr>
        </p:nvSpPr>
        <p:spPr>
          <a:xfrm>
            <a:off x="1101724" y="3849523"/>
            <a:ext cx="5894162" cy="972000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7"/>
            </p:custDataLst>
          </p:nvPr>
        </p:nvSpPr>
        <p:spPr>
          <a:xfrm>
            <a:off x="1101724" y="4973027"/>
            <a:ext cx="2880000" cy="504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80000">
                <a:schemeClr val="accent2"/>
              </a:gs>
            </a:gsLst>
            <a:lin ang="2700000" scaled="1"/>
            <a:tileRect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20" Type="http://schemas.openxmlformats.org/officeDocument/2006/relationships/tags" Target="../tags/tag96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5.xml"/><Relationship Id="rId18" Type="http://schemas.openxmlformats.org/officeDocument/2006/relationships/tags" Target="../tags/tag94.xml"/><Relationship Id="rId17" Type="http://schemas.openxmlformats.org/officeDocument/2006/relationships/tags" Target="../tags/tag93.xml"/><Relationship Id="rId16" Type="http://schemas.openxmlformats.org/officeDocument/2006/relationships/tags" Target="../tags/tag92.xml"/><Relationship Id="rId15" Type="http://schemas.openxmlformats.org/officeDocument/2006/relationships/tags" Target="../tags/tag91.xml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0000">
                <a:schemeClr val="bg2"/>
              </a:gs>
              <a:gs pos="23000">
                <a:schemeClr val="bg1"/>
              </a:gs>
              <a:gs pos="100000">
                <a:schemeClr val="bg2">
                  <a:lumMod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9" name="任意多边形: 形状 8"/>
          <p:cNvSpPr/>
          <p:nvPr userDrawn="1">
            <p:custDataLst>
              <p:tags r:id="rId18"/>
            </p:custDataLst>
          </p:nvPr>
        </p:nvSpPr>
        <p:spPr>
          <a:xfrm>
            <a:off x="5218712" y="0"/>
            <a:ext cx="3834574" cy="6858000"/>
          </a:xfrm>
          <a:custGeom>
            <a:avLst/>
            <a:gdLst>
              <a:gd name="connsiteX0" fmla="*/ 1837581 w 3834574"/>
              <a:gd name="connsiteY0" fmla="*/ 0 h 6861380"/>
              <a:gd name="connsiteX1" fmla="*/ 2985741 w 3834574"/>
              <a:gd name="connsiteY1" fmla="*/ 0 h 6861380"/>
              <a:gd name="connsiteX2" fmla="*/ 3610854 w 3834574"/>
              <a:gd name="connsiteY2" fmla="*/ 1082802 h 6861380"/>
              <a:gd name="connsiteX3" fmla="*/ 3610854 w 3834574"/>
              <a:gd name="connsiteY3" fmla="*/ 2753009 h 6861380"/>
              <a:gd name="connsiteX4" fmla="*/ 1238871 w 3834574"/>
              <a:gd name="connsiteY4" fmla="*/ 6861380 h 6861380"/>
              <a:gd name="connsiteX5" fmla="*/ 0 w 3834574"/>
              <a:gd name="connsiteY5" fmla="*/ 6861380 h 6861380"/>
              <a:gd name="connsiteX6" fmla="*/ 69738 w 3834574"/>
              <a:gd name="connsiteY6" fmla="*/ 6800443 h 6861380"/>
              <a:gd name="connsiteX7" fmla="*/ 295279 w 3834574"/>
              <a:gd name="connsiteY7" fmla="*/ 6507049 h 6861380"/>
              <a:gd name="connsiteX8" fmla="*/ 2538952 w 3834574"/>
              <a:gd name="connsiteY8" fmla="*/ 2620919 h 6861380"/>
              <a:gd name="connsiteX9" fmla="*/ 2538952 w 3834574"/>
              <a:gd name="connsiteY9" fmla="*/ 1214892 h 686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4574" h="6861380">
                <a:moveTo>
                  <a:pt x="1837581" y="0"/>
                </a:moveTo>
                <a:lnTo>
                  <a:pt x="2985741" y="0"/>
                </a:lnTo>
                <a:lnTo>
                  <a:pt x="3610854" y="1082802"/>
                </a:lnTo>
                <a:cubicBezTo>
                  <a:pt x="3909148" y="1599622"/>
                  <a:pt x="3909148" y="2236189"/>
                  <a:pt x="3610854" y="2753009"/>
                </a:cubicBezTo>
                <a:lnTo>
                  <a:pt x="1238871" y="6861380"/>
                </a:lnTo>
                <a:lnTo>
                  <a:pt x="0" y="6861380"/>
                </a:lnTo>
                <a:lnTo>
                  <a:pt x="69738" y="6800443"/>
                </a:lnTo>
                <a:cubicBezTo>
                  <a:pt x="156411" y="6714141"/>
                  <a:pt x="232501" y="6615818"/>
                  <a:pt x="295279" y="6507049"/>
                </a:cubicBezTo>
                <a:lnTo>
                  <a:pt x="2538952" y="2620919"/>
                </a:lnTo>
                <a:cubicBezTo>
                  <a:pt x="2790063" y="2185846"/>
                  <a:pt x="2790063" y="1649966"/>
                  <a:pt x="2538952" y="1214892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4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/>
          <p:nvPr userDrawn="1">
            <p:custDataLst>
              <p:tags r:id="rId19"/>
            </p:custDataLst>
          </p:nvPr>
        </p:nvSpPr>
        <p:spPr>
          <a:xfrm flipH="1" flipV="1">
            <a:off x="8357426" y="0"/>
            <a:ext cx="3834574" cy="6858000"/>
          </a:xfrm>
          <a:custGeom>
            <a:avLst/>
            <a:gdLst>
              <a:gd name="connsiteX0" fmla="*/ 1837581 w 3834574"/>
              <a:gd name="connsiteY0" fmla="*/ 0 h 6861380"/>
              <a:gd name="connsiteX1" fmla="*/ 2985741 w 3834574"/>
              <a:gd name="connsiteY1" fmla="*/ 0 h 6861380"/>
              <a:gd name="connsiteX2" fmla="*/ 3610854 w 3834574"/>
              <a:gd name="connsiteY2" fmla="*/ 1082802 h 6861380"/>
              <a:gd name="connsiteX3" fmla="*/ 3610854 w 3834574"/>
              <a:gd name="connsiteY3" fmla="*/ 2753009 h 6861380"/>
              <a:gd name="connsiteX4" fmla="*/ 1238871 w 3834574"/>
              <a:gd name="connsiteY4" fmla="*/ 6861380 h 6861380"/>
              <a:gd name="connsiteX5" fmla="*/ 0 w 3834574"/>
              <a:gd name="connsiteY5" fmla="*/ 6861380 h 6861380"/>
              <a:gd name="connsiteX6" fmla="*/ 69738 w 3834574"/>
              <a:gd name="connsiteY6" fmla="*/ 6800443 h 6861380"/>
              <a:gd name="connsiteX7" fmla="*/ 295279 w 3834574"/>
              <a:gd name="connsiteY7" fmla="*/ 6507049 h 6861380"/>
              <a:gd name="connsiteX8" fmla="*/ 2538952 w 3834574"/>
              <a:gd name="connsiteY8" fmla="*/ 2620919 h 6861380"/>
              <a:gd name="connsiteX9" fmla="*/ 2538952 w 3834574"/>
              <a:gd name="connsiteY9" fmla="*/ 1214892 h 686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4574" h="6861380">
                <a:moveTo>
                  <a:pt x="1837581" y="0"/>
                </a:moveTo>
                <a:lnTo>
                  <a:pt x="2985741" y="0"/>
                </a:lnTo>
                <a:lnTo>
                  <a:pt x="3610854" y="1082802"/>
                </a:lnTo>
                <a:cubicBezTo>
                  <a:pt x="3909148" y="1599622"/>
                  <a:pt x="3909148" y="2236189"/>
                  <a:pt x="3610854" y="2753009"/>
                </a:cubicBezTo>
                <a:lnTo>
                  <a:pt x="1238871" y="6861380"/>
                </a:lnTo>
                <a:lnTo>
                  <a:pt x="0" y="6861380"/>
                </a:lnTo>
                <a:lnTo>
                  <a:pt x="69738" y="6800443"/>
                </a:lnTo>
                <a:cubicBezTo>
                  <a:pt x="156411" y="6714141"/>
                  <a:pt x="232501" y="6615818"/>
                  <a:pt x="295279" y="6507049"/>
                </a:cubicBezTo>
                <a:lnTo>
                  <a:pt x="2538952" y="2620919"/>
                </a:lnTo>
                <a:cubicBezTo>
                  <a:pt x="2790063" y="2185846"/>
                  <a:pt x="2790063" y="1649966"/>
                  <a:pt x="2538952" y="1214892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1">
                  <a:alpha val="4000"/>
                </a:schemeClr>
              </a:gs>
              <a:gs pos="0">
                <a:schemeClr val="accent1">
                  <a:alpha val="0"/>
                </a:schemeClr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9.xml"/><Relationship Id="rId3" Type="http://schemas.openxmlformats.org/officeDocument/2006/relationships/image" Target="../media/image4.png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tags" Target="../tags/tag10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7" Type="http://schemas.openxmlformats.org/officeDocument/2006/relationships/slideLayout" Target="../slideLayouts/slideLayout18.xml"/><Relationship Id="rId16" Type="http://schemas.openxmlformats.org/officeDocument/2006/relationships/tags" Target="../tags/tag130.xml"/><Relationship Id="rId15" Type="http://schemas.openxmlformats.org/officeDocument/2006/relationships/tags" Target="../tags/tag129.xml"/><Relationship Id="rId14" Type="http://schemas.openxmlformats.org/officeDocument/2006/relationships/tags" Target="../tags/tag128.xml"/><Relationship Id="rId13" Type="http://schemas.openxmlformats.org/officeDocument/2006/relationships/tags" Target="../tags/tag127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tags" Target="../tags/tag11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6" Type="http://schemas.openxmlformats.org/officeDocument/2006/relationships/slideLayout" Target="../slideLayouts/slideLayout13.xml"/><Relationship Id="rId25" Type="http://schemas.openxmlformats.org/officeDocument/2006/relationships/tags" Target="../tags/tag150.xml"/><Relationship Id="rId24" Type="http://schemas.openxmlformats.org/officeDocument/2006/relationships/image" Target="../media/image12.svg"/><Relationship Id="rId23" Type="http://schemas.openxmlformats.org/officeDocument/2006/relationships/image" Target="../media/image11.png"/><Relationship Id="rId22" Type="http://schemas.openxmlformats.org/officeDocument/2006/relationships/tags" Target="../tags/tag149.xml"/><Relationship Id="rId21" Type="http://schemas.openxmlformats.org/officeDocument/2006/relationships/image" Target="../media/image10.svg"/><Relationship Id="rId20" Type="http://schemas.openxmlformats.org/officeDocument/2006/relationships/image" Target="../media/image9.png"/><Relationship Id="rId2" Type="http://schemas.openxmlformats.org/officeDocument/2006/relationships/tags" Target="../tags/tag135.xml"/><Relationship Id="rId19" Type="http://schemas.openxmlformats.org/officeDocument/2006/relationships/tags" Target="../tags/tag148.xml"/><Relationship Id="rId18" Type="http://schemas.openxmlformats.org/officeDocument/2006/relationships/image" Target="../media/image8.svg"/><Relationship Id="rId17" Type="http://schemas.openxmlformats.org/officeDocument/2006/relationships/image" Target="../media/image7.png"/><Relationship Id="rId16" Type="http://schemas.openxmlformats.org/officeDocument/2006/relationships/tags" Target="../tags/tag147.xml"/><Relationship Id="rId15" Type="http://schemas.openxmlformats.org/officeDocument/2006/relationships/tags" Target="../tags/tag146.xml"/><Relationship Id="rId14" Type="http://schemas.openxmlformats.org/officeDocument/2006/relationships/tags" Target="../tags/tag145.xml"/><Relationship Id="rId13" Type="http://schemas.openxmlformats.org/officeDocument/2006/relationships/tags" Target="../tags/tag144.xml"/><Relationship Id="rId12" Type="http://schemas.openxmlformats.org/officeDocument/2006/relationships/tags" Target="../tags/tag143.xml"/><Relationship Id="rId11" Type="http://schemas.openxmlformats.org/officeDocument/2006/relationships/tags" Target="../tags/tag142.xml"/><Relationship Id="rId10" Type="http://schemas.openxmlformats.org/officeDocument/2006/relationships/tags" Target="../tags/tag141.xml"/><Relationship Id="rId1" Type="http://schemas.openxmlformats.org/officeDocument/2006/relationships/tags" Target="../tags/tag134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磁感应膜厚仪为什么偏差大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汇报人：程海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713470" y="2788920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l">
              <a:lnSpc>
                <a:spcPct val="140000"/>
              </a:lnSpc>
            </a:pPr>
            <a:endParaRPr lang="zh-CN" altLang="en-US" sz="2400" kern="100" dirty="0" smtClean="0">
              <a:solidFill>
                <a:schemeClr val="bg2"/>
              </a:solidFill>
              <a:effectLst/>
              <a:latin typeface="+mn-ea"/>
              <a:cs typeface="江城圆体 400W" panose="020B05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155" y="-635"/>
            <a:ext cx="4474845" cy="68910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53305" y="1742440"/>
            <a:ext cx="5816600" cy="4053205"/>
          </a:xfrm>
        </p:spPr>
        <p:txBody>
          <a:bodyPr/>
          <a:lstStyle/>
          <a:p>
            <a:pPr algn="l"/>
            <a:r>
              <a:rPr lang="en-US" altLang="zh-CN" sz="3200"/>
              <a:t>X</a:t>
            </a:r>
            <a:r>
              <a:rPr lang="zh-CN" altLang="en-US" sz="3200"/>
              <a:t>射线</a:t>
            </a:r>
            <a:r>
              <a:rPr lang="zh-CN" altLang="en-US" sz="3200"/>
              <a:t>测厚仪精度高，但是无法测量大型工件</a:t>
            </a:r>
            <a:br>
              <a:rPr lang="zh-CN" altLang="en-US" sz="3200"/>
            </a:br>
            <a:br>
              <a:rPr lang="zh-CN" altLang="en-US" sz="3200"/>
            </a:br>
            <a:br>
              <a:rPr lang="zh-CN" altLang="en-US" sz="3200"/>
            </a:br>
            <a:r>
              <a:rPr lang="zh-CN" altLang="en-US" sz="3200"/>
              <a:t>生产现场要快速方便的检测膜厚，便诞生出这种手持磁感应膜厚仪</a:t>
            </a:r>
            <a:endParaRPr lang="zh-CN" altLang="en-US" sz="3200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标题 5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原理</a:t>
            </a:r>
            <a:endParaRPr lang="zh-CN" altLang="en-US"/>
          </a:p>
        </p:txBody>
      </p:sp>
      <p:cxnSp>
        <p:nvCxnSpPr>
          <p:cNvPr id="60" name="直接连接符 59"/>
          <p:cNvCxnSpPr/>
          <p:nvPr>
            <p:custDataLst>
              <p:tags r:id="rId2"/>
            </p:custDataLst>
          </p:nvPr>
        </p:nvCxnSpPr>
        <p:spPr>
          <a:xfrm>
            <a:off x="695960" y="2713740"/>
            <a:ext cx="10799365" cy="0"/>
          </a:xfrm>
          <a:prstGeom prst="line">
            <a:avLst/>
          </a:prstGeom>
          <a:solidFill>
            <a:schemeClr val="lt1">
              <a:lumMod val="100000"/>
              <a:alpha val="0"/>
            </a:schemeClr>
          </a:solidFill>
          <a:ln w="10160">
            <a:solidFill>
              <a:schemeClr val="accent2">
                <a:alpha val="5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cxnSp>
      <p:sp>
        <p:nvSpPr>
          <p:cNvPr id="2" name="文本框 11"/>
          <p:cNvSpPr txBox="1"/>
          <p:nvPr>
            <p:custDataLst>
              <p:tags r:id="rId3"/>
            </p:custDataLst>
          </p:nvPr>
        </p:nvSpPr>
        <p:spPr>
          <a:xfrm>
            <a:off x="1333462" y="1558743"/>
            <a:ext cx="10161308" cy="1154362"/>
          </a:xfrm>
          <a:prstGeom prst="rect">
            <a:avLst/>
          </a:prstGeom>
          <a:noFill/>
        </p:spPr>
        <p:txBody>
          <a:bodyPr wrap="square" lIns="0" tIns="0" rIns="0" bIns="71755" rtlCol="0" anchor="ctr" anchorCtr="0">
            <a:noAutofit/>
          </a:bodyPr>
          <a:p>
            <a:pPr lvl="0" algn="l">
              <a:lnSpc>
                <a:spcPct val="150000"/>
              </a:lnSpc>
              <a:spcAft>
                <a:spcPts val="0"/>
              </a:spcAft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采用磁感应原理时，利用从测头经过非铁磁覆层而流入铁磁基体的磁通的大小，来测定覆层厚度。也可以测定与之对应的磁阻的大小，来表示其覆层厚度。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3" name="文本框 13"/>
          <p:cNvSpPr txBox="1"/>
          <p:nvPr>
            <p:custDataLst>
              <p:tags r:id="rId4"/>
            </p:custDataLst>
          </p:nvPr>
        </p:nvSpPr>
        <p:spPr>
          <a:xfrm>
            <a:off x="1333462" y="2713105"/>
            <a:ext cx="10161308" cy="1154362"/>
          </a:xfrm>
          <a:prstGeom prst="rect">
            <a:avLst/>
          </a:prstGeom>
          <a:noFill/>
        </p:spPr>
        <p:txBody>
          <a:bodyPr wrap="square" lIns="0" tIns="0" rIns="0" bIns="71755" rtlCol="0" anchor="ctr" anchorCtr="0">
            <a:noAutofit/>
          </a:bodyPr>
          <a:p>
            <a:pPr lvl="0" algn="l">
              <a:lnSpc>
                <a:spcPct val="150000"/>
              </a:lnSpc>
              <a:spcAft>
                <a:spcPts val="0"/>
              </a:spcAft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覆层越厚，则磁阻越大，磁通越小。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4" name="文本框 14"/>
          <p:cNvSpPr txBox="1"/>
          <p:nvPr>
            <p:custDataLst>
              <p:tags r:id="rId5"/>
            </p:custDataLst>
          </p:nvPr>
        </p:nvSpPr>
        <p:spPr>
          <a:xfrm>
            <a:off x="1333462" y="3868103"/>
            <a:ext cx="10161308" cy="1154362"/>
          </a:xfrm>
          <a:prstGeom prst="rect">
            <a:avLst/>
          </a:prstGeom>
          <a:noFill/>
        </p:spPr>
        <p:txBody>
          <a:bodyPr wrap="square" lIns="0" tIns="0" rIns="0" bIns="71755" rtlCol="0" anchor="ctr" anchorCtr="0">
            <a:noAutofit/>
          </a:bodyPr>
          <a:p>
            <a:pPr lvl="0" algn="l">
              <a:lnSpc>
                <a:spcPct val="150000"/>
              </a:lnSpc>
              <a:spcAft>
                <a:spcPts val="0"/>
              </a:spcAft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利用磁感应原理的测厚仪，原则上可以有导磁基体上的非导磁覆层厚度。一般要求基材导磁率在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500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以上。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5" name="文本框 15"/>
          <p:cNvSpPr txBox="1"/>
          <p:nvPr>
            <p:custDataLst>
              <p:tags r:id="rId6"/>
            </p:custDataLst>
          </p:nvPr>
        </p:nvSpPr>
        <p:spPr>
          <a:xfrm>
            <a:off x="1333462" y="5023100"/>
            <a:ext cx="10161308" cy="1154362"/>
          </a:xfrm>
          <a:prstGeom prst="rect">
            <a:avLst/>
          </a:prstGeom>
          <a:noFill/>
        </p:spPr>
        <p:txBody>
          <a:bodyPr wrap="square" lIns="0" tIns="0" rIns="0" bIns="71755" rtlCol="0" anchor="ctr" anchorCtr="0">
            <a:noAutofit/>
          </a:bodyPr>
          <a:p>
            <a:pPr lvl="0" algn="l">
              <a:lnSpc>
                <a:spcPct val="150000"/>
              </a:lnSpc>
              <a:spcAft>
                <a:spcPts val="0"/>
              </a:spcAft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如果覆层材料也有磁性，则要求与基材的导磁率之差足够大（如钢上镀镍）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cxnSp>
        <p:nvCxnSpPr>
          <p:cNvPr id="6" name="直接连接符 16"/>
          <p:cNvCxnSpPr/>
          <p:nvPr>
            <p:custDataLst>
              <p:tags r:id="rId7"/>
            </p:custDataLst>
          </p:nvPr>
        </p:nvCxnSpPr>
        <p:spPr>
          <a:xfrm>
            <a:off x="695960" y="3868103"/>
            <a:ext cx="10799365" cy="0"/>
          </a:xfrm>
          <a:prstGeom prst="line">
            <a:avLst/>
          </a:prstGeom>
          <a:solidFill>
            <a:schemeClr val="lt1">
              <a:lumMod val="100000"/>
              <a:alpha val="0"/>
            </a:schemeClr>
          </a:solidFill>
          <a:ln w="10160">
            <a:solidFill>
              <a:schemeClr val="accent3">
                <a:alpha val="5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cxnSp>
      <p:cxnSp>
        <p:nvCxnSpPr>
          <p:cNvPr id="7" name="直接连接符 17"/>
          <p:cNvCxnSpPr/>
          <p:nvPr>
            <p:custDataLst>
              <p:tags r:id="rId8"/>
            </p:custDataLst>
          </p:nvPr>
        </p:nvCxnSpPr>
        <p:spPr>
          <a:xfrm>
            <a:off x="695960" y="5022465"/>
            <a:ext cx="10799365" cy="0"/>
          </a:xfrm>
          <a:prstGeom prst="line">
            <a:avLst/>
          </a:prstGeom>
          <a:solidFill>
            <a:schemeClr val="lt1">
              <a:lumMod val="100000"/>
              <a:alpha val="0"/>
            </a:schemeClr>
          </a:solidFill>
          <a:ln w="10160">
            <a:solidFill>
              <a:schemeClr val="accent4">
                <a:alpha val="5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cxnSp>
      <p:sp>
        <p:nvSpPr>
          <p:cNvPr id="8" name="文本框 20"/>
          <p:cNvSpPr txBox="1"/>
          <p:nvPr>
            <p:custDataLst>
              <p:tags r:id="rId9"/>
            </p:custDataLst>
          </p:nvPr>
        </p:nvSpPr>
        <p:spPr>
          <a:xfrm>
            <a:off x="695325" y="5022465"/>
            <a:ext cx="638137" cy="1155632"/>
          </a:xfrm>
          <a:prstGeom prst="rect">
            <a:avLst/>
          </a:prstGeom>
          <a:noFill/>
        </p:spPr>
        <p:txBody>
          <a:bodyPr wrap="none" lIns="0" tIns="36195" rIns="0" bIns="0" rtlCol="0" anchor="ctr" anchorCtr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3000" b="1" dirty="0">
                <a:gradFill>
                  <a:gsLst>
                    <a:gs pos="0">
                      <a:schemeClr val="accent4">
                        <a:alpha val="100000"/>
                      </a:schemeClr>
                    </a:gs>
                    <a:gs pos="100000">
                      <a:schemeClr val="accent4">
                        <a:alpha val="70000"/>
                      </a:schemeClr>
                    </a:gs>
                  </a:gsLst>
                  <a:lin ang="5400000" scaled="0"/>
                </a:gradFill>
                <a:latin typeface="+mj-lt"/>
                <a:ea typeface="+mj-lt"/>
                <a:sym typeface="+mn-ea"/>
              </a:rPr>
              <a:t>04</a:t>
            </a:r>
            <a:endParaRPr lang="en-US" altLang="zh-CN" sz="3000" b="1" dirty="0">
              <a:gradFill>
                <a:gsLst>
                  <a:gs pos="0">
                    <a:schemeClr val="accent4">
                      <a:alpha val="100000"/>
                    </a:schemeClr>
                  </a:gs>
                  <a:gs pos="100000">
                    <a:schemeClr val="accent4">
                      <a:alpha val="70000"/>
                    </a:schemeClr>
                  </a:gs>
                </a:gsLst>
                <a:lin ang="5400000" scaled="0"/>
              </a:gradFill>
              <a:latin typeface="+mj-lt"/>
              <a:ea typeface="+mj-lt"/>
              <a:sym typeface="+mn-ea"/>
            </a:endParaRPr>
          </a:p>
        </p:txBody>
      </p:sp>
      <p:sp>
        <p:nvSpPr>
          <p:cNvPr id="9" name="文本框 21"/>
          <p:cNvSpPr txBox="1"/>
          <p:nvPr>
            <p:custDataLst>
              <p:tags r:id="rId10"/>
            </p:custDataLst>
          </p:nvPr>
        </p:nvSpPr>
        <p:spPr>
          <a:xfrm>
            <a:off x="695325" y="3866833"/>
            <a:ext cx="638137" cy="1155632"/>
          </a:xfrm>
          <a:prstGeom prst="rect">
            <a:avLst/>
          </a:prstGeom>
          <a:noFill/>
        </p:spPr>
        <p:txBody>
          <a:bodyPr wrap="none" lIns="0" tIns="36195" rIns="0" bIns="0" rtlCol="0" anchor="ctr" anchorCtr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3000" b="1" dirty="0">
                <a:gradFill>
                  <a:gsLst>
                    <a:gs pos="0">
                      <a:schemeClr val="accent3">
                        <a:alpha val="100000"/>
                      </a:schemeClr>
                    </a:gs>
                    <a:gs pos="100000">
                      <a:schemeClr val="accent3">
                        <a:alpha val="70000"/>
                      </a:schemeClr>
                    </a:gs>
                  </a:gsLst>
                  <a:lin ang="5400000" scaled="0"/>
                </a:gradFill>
                <a:latin typeface="+mj-lt"/>
                <a:ea typeface="+mj-lt"/>
                <a:sym typeface="+mn-ea"/>
              </a:rPr>
              <a:t>03</a:t>
            </a:r>
            <a:endParaRPr lang="en-US" altLang="zh-CN" sz="3000" b="1" dirty="0">
              <a:gradFill>
                <a:gsLst>
                  <a:gs pos="0">
                    <a:schemeClr val="accent3">
                      <a:alpha val="100000"/>
                    </a:schemeClr>
                  </a:gs>
                  <a:gs pos="100000">
                    <a:schemeClr val="accent3">
                      <a:alpha val="70000"/>
                    </a:schemeClr>
                  </a:gs>
                </a:gsLst>
                <a:lin ang="5400000" scaled="0"/>
              </a:gradFill>
              <a:latin typeface="+mj-lt"/>
              <a:ea typeface="+mj-lt"/>
              <a:sym typeface="+mn-ea"/>
            </a:endParaRPr>
          </a:p>
        </p:txBody>
      </p:sp>
      <p:sp>
        <p:nvSpPr>
          <p:cNvPr id="10" name="文本框 22"/>
          <p:cNvSpPr txBox="1"/>
          <p:nvPr>
            <p:custDataLst>
              <p:tags r:id="rId11"/>
            </p:custDataLst>
          </p:nvPr>
        </p:nvSpPr>
        <p:spPr>
          <a:xfrm>
            <a:off x="695325" y="2714375"/>
            <a:ext cx="638137" cy="1155632"/>
          </a:xfrm>
          <a:prstGeom prst="rect">
            <a:avLst/>
          </a:prstGeom>
          <a:noFill/>
        </p:spPr>
        <p:txBody>
          <a:bodyPr wrap="none" lIns="0" tIns="36195" rIns="0" bIns="0" rtlCol="0" anchor="ctr" anchorCtr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3000" b="1" dirty="0">
                <a:gradFill>
                  <a:gsLst>
                    <a:gs pos="0">
                      <a:schemeClr val="accent2">
                        <a:alpha val="100000"/>
                      </a:schemeClr>
                    </a:gs>
                    <a:gs pos="100000">
                      <a:schemeClr val="accent2">
                        <a:alpha val="70000"/>
                      </a:schemeClr>
                    </a:gs>
                  </a:gsLst>
                  <a:lin ang="5400000" scaled="0"/>
                </a:gradFill>
                <a:latin typeface="+mj-lt"/>
                <a:ea typeface="+mj-lt"/>
                <a:sym typeface="+mn-ea"/>
              </a:rPr>
              <a:t>02</a:t>
            </a:r>
            <a:endParaRPr lang="en-US" altLang="zh-CN" sz="3000" b="1" dirty="0">
              <a:gradFill>
                <a:gsLst>
                  <a:gs pos="0">
                    <a:schemeClr val="accent2">
                      <a:alpha val="100000"/>
                    </a:schemeClr>
                  </a:gs>
                  <a:gs pos="100000">
                    <a:schemeClr val="accent2">
                      <a:alpha val="70000"/>
                    </a:schemeClr>
                  </a:gs>
                </a:gsLst>
                <a:lin ang="5400000" scaled="0"/>
              </a:gradFill>
              <a:latin typeface="+mj-lt"/>
              <a:ea typeface="+mj-lt"/>
              <a:sym typeface="+mn-ea"/>
            </a:endParaRPr>
          </a:p>
        </p:txBody>
      </p:sp>
      <p:sp>
        <p:nvSpPr>
          <p:cNvPr id="11" name="文本框 23"/>
          <p:cNvSpPr txBox="1"/>
          <p:nvPr>
            <p:custDataLst>
              <p:tags r:id="rId12"/>
            </p:custDataLst>
          </p:nvPr>
        </p:nvSpPr>
        <p:spPr>
          <a:xfrm>
            <a:off x="695325" y="1558743"/>
            <a:ext cx="638137" cy="1155632"/>
          </a:xfrm>
          <a:prstGeom prst="rect">
            <a:avLst/>
          </a:prstGeom>
          <a:noFill/>
        </p:spPr>
        <p:txBody>
          <a:bodyPr wrap="none" lIns="0" tIns="36195" rIns="0" bIns="0" rtlCol="0" anchor="ctr" anchorCtr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3000" b="1" dirty="0">
                <a:gradFill>
                  <a:gsLst>
                    <a:gs pos="0">
                      <a:schemeClr val="accent1">
                        <a:alpha val="10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5400000" scaled="0"/>
                </a:gradFill>
                <a:latin typeface="+mj-lt"/>
                <a:ea typeface="+mj-lt"/>
                <a:sym typeface="+mn-ea"/>
              </a:rPr>
              <a:t>01</a:t>
            </a:r>
            <a:endParaRPr lang="en-US" altLang="zh-CN" sz="3000" b="1" dirty="0">
              <a:gradFill>
                <a:gsLst>
                  <a:gs pos="0">
                    <a:schemeClr val="accent1">
                      <a:alpha val="10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5400000" scaled="0"/>
              </a:gradFill>
              <a:latin typeface="+mj-lt"/>
              <a:ea typeface="+mj-lt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原理示意图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8334487" y="1622431"/>
            <a:ext cx="2889485" cy="43418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</a:rPr>
              <a:t>基材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30" name="任意多边形 29"/>
          <p:cNvSpPr/>
          <p:nvPr>
            <p:custDataLst>
              <p:tags r:id="rId3"/>
            </p:custDataLst>
          </p:nvPr>
        </p:nvSpPr>
        <p:spPr>
          <a:xfrm>
            <a:off x="4107180" y="3658870"/>
            <a:ext cx="1172210" cy="558165"/>
          </a:xfrm>
          <a:custGeom>
            <a:avLst/>
            <a:gdLst>
              <a:gd name="connsiteX0" fmla="*/ 0 w 757"/>
              <a:gd name="connsiteY0" fmla="*/ 0 h 2661"/>
              <a:gd name="connsiteX1" fmla="*/ 757 w 757"/>
              <a:gd name="connsiteY1" fmla="*/ 149 h 2661"/>
              <a:gd name="connsiteX2" fmla="*/ 749 w 757"/>
              <a:gd name="connsiteY2" fmla="*/ 2453 h 2661"/>
              <a:gd name="connsiteX3" fmla="*/ 17 w 757"/>
              <a:gd name="connsiteY3" fmla="*/ 2661 h 2661"/>
              <a:gd name="connsiteX4" fmla="*/ 0 w 757"/>
              <a:gd name="connsiteY4" fmla="*/ 0 h 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" h="2661">
                <a:moveTo>
                  <a:pt x="0" y="0"/>
                </a:moveTo>
                <a:lnTo>
                  <a:pt x="757" y="149"/>
                </a:lnTo>
                <a:lnTo>
                  <a:pt x="749" y="2453"/>
                </a:lnTo>
                <a:lnTo>
                  <a:pt x="17" y="266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4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gradFill>
              <a:gsLst>
                <a:gs pos="32000">
                  <a:srgbClr val="F5F8FF"/>
                </a:gs>
                <a:gs pos="0">
                  <a:srgbClr val="A5BEFF"/>
                </a:gs>
                <a:gs pos="100000">
                  <a:srgbClr val="F5F8FF"/>
                </a:gs>
                <a:gs pos="71000">
                  <a:srgbClr val="C3D4FF"/>
                </a:gs>
              </a:gsLst>
              <a:lin ang="16200000" scaled="0"/>
            </a:gradFill>
          </a:ln>
          <a:effectLst>
            <a:outerShdw blurRad="254000" dist="1524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磁性探头</a:t>
            </a:r>
            <a:endParaRPr lang="zh-CN" altLang="en-US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1" name="任意多边形 30"/>
          <p:cNvSpPr/>
          <p:nvPr>
            <p:custDataLst>
              <p:tags r:id="rId4"/>
            </p:custDataLst>
          </p:nvPr>
        </p:nvSpPr>
        <p:spPr>
          <a:xfrm>
            <a:off x="5331515" y="1800996"/>
            <a:ext cx="901316" cy="3327241"/>
          </a:xfrm>
          <a:custGeom>
            <a:avLst/>
            <a:gdLst>
              <a:gd name="connsiteX0" fmla="*/ 0 w 1099"/>
              <a:gd name="connsiteY0" fmla="*/ 0 h 4057"/>
              <a:gd name="connsiteX1" fmla="*/ 1099 w 1099"/>
              <a:gd name="connsiteY1" fmla="*/ 418 h 4057"/>
              <a:gd name="connsiteX2" fmla="*/ 1099 w 1099"/>
              <a:gd name="connsiteY2" fmla="*/ 3626 h 4057"/>
              <a:gd name="connsiteX3" fmla="*/ 0 w 1099"/>
              <a:gd name="connsiteY3" fmla="*/ 4057 h 4057"/>
              <a:gd name="connsiteX4" fmla="*/ 0 w 1099"/>
              <a:gd name="connsiteY4" fmla="*/ 0 h 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" h="4057">
                <a:moveTo>
                  <a:pt x="0" y="0"/>
                </a:moveTo>
                <a:lnTo>
                  <a:pt x="1099" y="418"/>
                </a:lnTo>
                <a:lnTo>
                  <a:pt x="1099" y="3626"/>
                </a:lnTo>
                <a:lnTo>
                  <a:pt x="0" y="405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4000">
                <a:schemeClr val="accent2"/>
              </a:gs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gradFill>
              <a:gsLst>
                <a:gs pos="32000">
                  <a:srgbClr val="F5F8FF"/>
                </a:gs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F5F8FF"/>
                </a:gs>
                <a:gs pos="71000">
                  <a:schemeClr val="accent2">
                    <a:lumMod val="20000"/>
                    <a:lumOff val="80000"/>
                  </a:schemeClr>
                </a:gs>
              </a:gsLst>
              <a:lin ang="16200000" scaled="1"/>
            </a:gradFill>
          </a:ln>
          <a:effectLst>
            <a:outerShdw blurRad="254000" dist="152400" dir="5400000" algn="t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3" name="任意多边形 32"/>
          <p:cNvSpPr/>
          <p:nvPr>
            <p:custDataLst>
              <p:tags r:id="rId5"/>
            </p:custDataLst>
          </p:nvPr>
        </p:nvSpPr>
        <p:spPr>
          <a:xfrm>
            <a:off x="6569902" y="1381913"/>
            <a:ext cx="1019413" cy="4004663"/>
          </a:xfrm>
          <a:custGeom>
            <a:avLst/>
            <a:gdLst>
              <a:gd name="connsiteX0" fmla="*/ 15 w 1243"/>
              <a:gd name="connsiteY0" fmla="*/ 0 h 4883"/>
              <a:gd name="connsiteX1" fmla="*/ 1232 w 1243"/>
              <a:gd name="connsiteY1" fmla="*/ 712 h 4883"/>
              <a:gd name="connsiteX2" fmla="*/ 1243 w 1243"/>
              <a:gd name="connsiteY2" fmla="*/ 4288 h 4883"/>
              <a:gd name="connsiteX3" fmla="*/ 0 w 1243"/>
              <a:gd name="connsiteY3" fmla="*/ 4883 h 4883"/>
              <a:gd name="connsiteX4" fmla="*/ 15 w 1243"/>
              <a:gd name="connsiteY4" fmla="*/ 0 h 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" h="4883">
                <a:moveTo>
                  <a:pt x="15" y="0"/>
                </a:moveTo>
                <a:lnTo>
                  <a:pt x="1232" y="712"/>
                </a:lnTo>
                <a:lnTo>
                  <a:pt x="1243" y="4288"/>
                </a:lnTo>
                <a:lnTo>
                  <a:pt x="0" y="4883"/>
                </a:lnTo>
                <a:lnTo>
                  <a:pt x="15" y="0"/>
                </a:lnTo>
                <a:close/>
              </a:path>
            </a:pathLst>
          </a:custGeom>
          <a:gradFill>
            <a:gsLst>
              <a:gs pos="54000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gradFill>
              <a:gsLst>
                <a:gs pos="32000">
                  <a:srgbClr val="F5F8FF"/>
                </a:gs>
                <a:gs pos="0">
                  <a:srgbClr val="A5BEFF"/>
                </a:gs>
                <a:gs pos="100000">
                  <a:srgbClr val="F5F8FF"/>
                </a:gs>
                <a:gs pos="71000">
                  <a:srgbClr val="C3D4FF"/>
                </a:gs>
              </a:gsLst>
              <a:lin ang="16200000" scaled="0"/>
            </a:gradFill>
          </a:ln>
          <a:effectLst>
            <a:outerShdw blurRad="254000" dist="1524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b="1" dirty="0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03</a:t>
            </a:r>
            <a:endParaRPr lang="en-US" altLang="zh-CN" b="1" dirty="0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6" name="任意多边形 15"/>
          <p:cNvSpPr/>
          <p:nvPr>
            <p:custDataLst>
              <p:tags r:id="rId6"/>
            </p:custDataLst>
          </p:nvPr>
        </p:nvSpPr>
        <p:spPr>
          <a:xfrm>
            <a:off x="740270" y="3578069"/>
            <a:ext cx="3366777" cy="346092"/>
          </a:xfrm>
          <a:custGeom>
            <a:avLst/>
            <a:gdLst>
              <a:gd name="connisteX0" fmla="*/ 0 w 2971165"/>
              <a:gd name="connsiteY0" fmla="*/ 0 h 285750"/>
              <a:gd name="connisteX1" fmla="*/ 2684780 w 2971165"/>
              <a:gd name="connsiteY1" fmla="*/ 0 h 285750"/>
              <a:gd name="connisteX2" fmla="*/ 2971165 w 2971165"/>
              <a:gd name="connsiteY2" fmla="*/ 285750 h 2857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2971165" h="285750">
                <a:moveTo>
                  <a:pt x="0" y="0"/>
                </a:moveTo>
                <a:lnTo>
                  <a:pt x="2684780" y="0"/>
                </a:lnTo>
                <a:lnTo>
                  <a:pt x="2971165" y="285750"/>
                </a:lnTo>
              </a:path>
            </a:pathLst>
          </a:custGeom>
          <a:noFill/>
          <a:ln>
            <a:gradFill>
              <a:gsLst>
                <a:gs pos="100000">
                  <a:srgbClr val="AFC6FF">
                    <a:alpha val="0"/>
                  </a:srgbClr>
                </a:gs>
                <a:gs pos="47000">
                  <a:schemeClr val="accent1">
                    <a:alpha val="70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 fontScale="92500" lnSpcReduction="10000"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4" name="任意多边形 23"/>
          <p:cNvSpPr/>
          <p:nvPr>
            <p:custDataLst>
              <p:tags r:id="rId7"/>
            </p:custDataLst>
          </p:nvPr>
        </p:nvSpPr>
        <p:spPr>
          <a:xfrm>
            <a:off x="7637382" y="2124692"/>
            <a:ext cx="3696296" cy="655279"/>
          </a:xfrm>
          <a:custGeom>
            <a:avLst/>
            <a:gdLst>
              <a:gd name="connsiteX0" fmla="*/ 0 w 4507"/>
              <a:gd name="connsiteY0" fmla="*/ 799 h 799"/>
              <a:gd name="connsiteX1" fmla="*/ 820 w 4507"/>
              <a:gd name="connsiteY1" fmla="*/ 0 h 799"/>
              <a:gd name="connsiteX2" fmla="*/ 4507 w 4507"/>
              <a:gd name="connsiteY2" fmla="*/ 0 h 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7" h="799">
                <a:moveTo>
                  <a:pt x="0" y="799"/>
                </a:moveTo>
                <a:lnTo>
                  <a:pt x="820" y="0"/>
                </a:lnTo>
                <a:lnTo>
                  <a:pt x="4507" y="0"/>
                </a:lnTo>
              </a:path>
            </a:pathLst>
          </a:custGeom>
          <a:noFill/>
          <a:ln>
            <a:gradFill>
              <a:gsLst>
                <a:gs pos="100000">
                  <a:srgbClr val="AFC6FF">
                    <a:alpha val="0"/>
                  </a:srgbClr>
                </a:gs>
                <a:gs pos="47000">
                  <a:schemeClr val="accent1">
                    <a:alpha val="7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33194" y="3114199"/>
            <a:ext cx="2888281" cy="38595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1"/>
                </a:solidFill>
                <a:latin typeface="+mn-ea"/>
                <a:cs typeface="+mn-ea"/>
              </a:rPr>
              <a:t>测厚仪</a:t>
            </a:r>
            <a:endParaRPr lang="zh-CN" altLang="en-US" sz="2000" b="1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7" name="任意多边形 6"/>
          <p:cNvSpPr/>
          <p:nvPr>
            <p:custDataLst>
              <p:tags r:id="rId9"/>
            </p:custDataLst>
          </p:nvPr>
        </p:nvSpPr>
        <p:spPr>
          <a:xfrm>
            <a:off x="1501720" y="1689682"/>
            <a:ext cx="3606629" cy="619365"/>
          </a:xfrm>
          <a:custGeom>
            <a:avLst/>
            <a:gdLst>
              <a:gd name="connsiteX0" fmla="*/ 0 w 4050"/>
              <a:gd name="connsiteY0" fmla="*/ 0 h 798"/>
              <a:gd name="connsiteX1" fmla="*/ 3411 w 4050"/>
              <a:gd name="connsiteY1" fmla="*/ 0 h 798"/>
              <a:gd name="connsiteX2" fmla="*/ 4050 w 4050"/>
              <a:gd name="connsiteY2" fmla="*/ 798 h 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0" h="798">
                <a:moveTo>
                  <a:pt x="0" y="0"/>
                </a:moveTo>
                <a:lnTo>
                  <a:pt x="3411" y="0"/>
                </a:lnTo>
                <a:lnTo>
                  <a:pt x="4050" y="798"/>
                </a:lnTo>
              </a:path>
            </a:pathLst>
          </a:custGeom>
          <a:noFill/>
          <a:ln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792930" y="1740530"/>
            <a:ext cx="3478599" cy="13266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不导磁或者微导磁</a:t>
            </a:r>
            <a:endParaRPr lang="zh-CN" alt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" name="椭圆 9"/>
          <p:cNvSpPr/>
          <p:nvPr>
            <p:custDataLst>
              <p:tags r:id="rId11"/>
            </p:custDataLst>
          </p:nvPr>
        </p:nvSpPr>
        <p:spPr>
          <a:xfrm>
            <a:off x="1623143" y="4250200"/>
            <a:ext cx="8939346" cy="1896945"/>
          </a:xfrm>
          <a:prstGeom prst="ellipse">
            <a:avLst/>
          </a:prstGeom>
          <a:noFill/>
          <a:ln w="19050">
            <a:gradFill>
              <a:gsLst>
                <a:gs pos="31000">
                  <a:srgbClr val="AFC6FF">
                    <a:alpha val="0"/>
                  </a:srgbClr>
                </a:gs>
                <a:gs pos="77000">
                  <a:schemeClr val="accent1">
                    <a:lumMod val="60000"/>
                    <a:lumOff val="40000"/>
                    <a:alpha val="7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>
            <p:custDataLst>
              <p:tags r:id="rId12"/>
            </p:custDataLst>
          </p:nvPr>
        </p:nvSpPr>
        <p:spPr>
          <a:xfrm>
            <a:off x="2620004" y="4250200"/>
            <a:ext cx="6945626" cy="1386009"/>
          </a:xfrm>
          <a:prstGeom prst="ellipse">
            <a:avLst/>
          </a:prstGeom>
          <a:noFill/>
          <a:ln w="53975">
            <a:gradFill>
              <a:gsLst>
                <a:gs pos="38000">
                  <a:srgbClr val="AFC6FF">
                    <a:alpha val="0"/>
                  </a:srgbClr>
                </a:gs>
                <a:gs pos="85000">
                  <a:schemeClr val="accent1">
                    <a:alpha val="65000"/>
                  </a:schemeClr>
                </a:gs>
              </a:gsLst>
              <a:lin ang="546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13"/>
            </p:custDataLst>
          </p:nvPr>
        </p:nvSpPr>
        <p:spPr>
          <a:xfrm>
            <a:off x="696595" y="3625215"/>
            <a:ext cx="3124835" cy="16891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通过感应磁通量计算后</a:t>
            </a:r>
            <a:endParaRPr lang="zh-CN" alt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4"/>
            </p:custDataLst>
          </p:nvPr>
        </p:nvSpPr>
        <p:spPr>
          <a:xfrm>
            <a:off x="8334375" y="2200275"/>
            <a:ext cx="3162300" cy="27247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磁性基材</a:t>
            </a:r>
            <a:endParaRPr lang="zh-CN" alt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5" name="矩形 14"/>
          <p:cNvSpPr/>
          <p:nvPr>
            <p:custDataLst>
              <p:tags r:id="rId15"/>
            </p:custDataLst>
          </p:nvPr>
        </p:nvSpPr>
        <p:spPr>
          <a:xfrm>
            <a:off x="1383248" y="1258729"/>
            <a:ext cx="2888281" cy="38595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2"/>
                </a:solidFill>
                <a:latin typeface="+mn-ea"/>
                <a:cs typeface="+mn-ea"/>
              </a:rPr>
              <a:t>镀层</a:t>
            </a:r>
            <a:endParaRPr lang="zh-CN" altLang="en-US" sz="2000" b="1" dirty="0">
              <a:solidFill>
                <a:schemeClr val="accent2"/>
              </a:solidFill>
              <a:latin typeface="+mn-ea"/>
              <a:cs typeface="+mn-ea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适用范围</a:t>
            </a:r>
            <a:endParaRPr lang="zh-CN" altLang="en-US"/>
          </a:p>
        </p:txBody>
      </p:sp>
      <p:sp>
        <p:nvSpPr>
          <p:cNvPr id="3" name="正文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/>
              <a:t>磁性原理测厚仪可应用来精确测量钢铁表面的油漆层，瓷、搪瓷防护层，塑料、橡胶覆层，包括镍铬在内的各种有色金属电镀层，以及化工石油待业的各种防腐涂层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为何可以测化学镍的膜厚</a:t>
            </a:r>
            <a:endParaRPr lang="zh-CN" altLang="en-US"/>
          </a:p>
          <a:p>
            <a:r>
              <a:rPr lang="zh-CN" altLang="en-US"/>
              <a:t>高磷不导磁，可以</a:t>
            </a:r>
            <a:endParaRPr lang="zh-CN" altLang="en-US"/>
          </a:p>
          <a:p>
            <a:r>
              <a:rPr lang="zh-CN" altLang="en-US"/>
              <a:t>中磷导磁，根据标准片调试内部曲线，达到测厚的目的</a:t>
            </a:r>
            <a:endParaRPr lang="zh-CN" altLang="en-US"/>
          </a:p>
          <a:p>
            <a:r>
              <a:rPr lang="zh-CN" altLang="en-US"/>
              <a:t>低磷，磁导率更大，很难测试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latin typeface="+mn-ea"/>
                <a:ea typeface="+mn-ea"/>
                <a:cs typeface="+mn-cs"/>
              </a:rPr>
              <a:t>什么情况会测不准</a:t>
            </a:r>
            <a:endParaRPr lang="zh-CN" altLang="en-US" dirty="0">
              <a:latin typeface="+mn-ea"/>
              <a:ea typeface="+mn-ea"/>
              <a:cs typeface="+mn-cs"/>
            </a:endParaRPr>
          </a:p>
        </p:txBody>
      </p:sp>
      <p:sp>
        <p:nvSpPr>
          <p:cNvPr id="3" name="矩形 49"/>
          <p:cNvSpPr/>
          <p:nvPr>
            <p:custDataLst>
              <p:tags r:id="rId2"/>
            </p:custDataLst>
          </p:nvPr>
        </p:nvSpPr>
        <p:spPr>
          <a:xfrm>
            <a:off x="1356282" y="1431580"/>
            <a:ext cx="10138488" cy="10158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影响因素</a:t>
            </a:r>
            <a:endParaRPr lang="zh-CN" altLang="en-US" sz="20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" name="圆角矩形 1"/>
          <p:cNvSpPr/>
          <p:nvPr>
            <p:custDataLst>
              <p:tags r:id="rId3"/>
            </p:custDataLst>
          </p:nvPr>
        </p:nvSpPr>
        <p:spPr>
          <a:xfrm>
            <a:off x="696595" y="1729360"/>
            <a:ext cx="420321" cy="420321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 scaled="0"/>
          </a:gradFill>
          <a:ln>
            <a:noFill/>
          </a:ln>
          <a:effectLst>
            <a:outerShdw blurRad="177800" dist="38100" dir="2700000" algn="tl" rotWithShape="0">
              <a:schemeClr val="accent1">
                <a:lumMod val="75000"/>
                <a:alpha val="1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+mn-ea"/>
            </a:endParaRPr>
          </a:p>
        </p:txBody>
      </p:sp>
      <p:pic>
        <p:nvPicPr>
          <p:cNvPr id="5" name="图片 21" descr="343439383331313b343532303031393bd2b5bca8b9dcc0ed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5326" y="1848092"/>
            <a:ext cx="182858" cy="182858"/>
          </a:xfrm>
          <a:prstGeom prst="rect">
            <a:avLst/>
          </a:prstGeom>
          <a:effectLst/>
        </p:spPr>
      </p:pic>
      <p:cxnSp>
        <p:nvCxnSpPr>
          <p:cNvPr id="6" name="直接连接符 65"/>
          <p:cNvCxnSpPr/>
          <p:nvPr>
            <p:custDataLst>
              <p:tags r:id="rId7"/>
            </p:custDataLst>
          </p:nvPr>
        </p:nvCxnSpPr>
        <p:spPr>
          <a:xfrm>
            <a:off x="696595" y="2593494"/>
            <a:ext cx="10791191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矩形 32"/>
          <p:cNvSpPr/>
          <p:nvPr>
            <p:custDataLst>
              <p:tags r:id="rId8"/>
            </p:custDataLst>
          </p:nvPr>
        </p:nvSpPr>
        <p:spPr>
          <a:xfrm>
            <a:off x="1356282" y="2739527"/>
            <a:ext cx="10138488" cy="10158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磷含量：低磷镍层强铁磁，磁场会被镀层直接导走，磁路错乱，读数严重偏小、失效。</a:t>
            </a:r>
            <a:r>
              <a:rPr lang="en-US" altLang="zh-CN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zh-CN" alt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施镀的参数，表面活性剂，添加剂等都可能影响磷含量，从而改变磁导率）</a:t>
            </a:r>
            <a:endParaRPr lang="zh-CN" altLang="en-US" sz="20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8" name="圆角矩形 34"/>
          <p:cNvSpPr/>
          <p:nvPr>
            <p:custDataLst>
              <p:tags r:id="rId9"/>
            </p:custDataLst>
          </p:nvPr>
        </p:nvSpPr>
        <p:spPr>
          <a:xfrm>
            <a:off x="696595" y="3037307"/>
            <a:ext cx="420321" cy="420321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2700000" scaled="0"/>
          </a:gradFill>
          <a:ln>
            <a:noFill/>
          </a:ln>
          <a:effectLst>
            <a:outerShdw blurRad="177800" dist="38100" dir="2700000" algn="tl" rotWithShape="0">
              <a:schemeClr val="accent2">
                <a:lumMod val="75000"/>
                <a:alpha val="1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+mn-ea"/>
            </a:endParaRPr>
          </a:p>
        </p:txBody>
      </p:sp>
      <p:cxnSp>
        <p:nvCxnSpPr>
          <p:cNvPr id="9" name="直接连接符 36"/>
          <p:cNvCxnSpPr/>
          <p:nvPr>
            <p:custDataLst>
              <p:tags r:id="rId10"/>
            </p:custDataLst>
          </p:nvPr>
        </p:nvCxnSpPr>
        <p:spPr>
          <a:xfrm>
            <a:off x="696595" y="3901440"/>
            <a:ext cx="10791191" cy="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矩形 38"/>
          <p:cNvSpPr/>
          <p:nvPr>
            <p:custDataLst>
              <p:tags r:id="rId11"/>
            </p:custDataLst>
          </p:nvPr>
        </p:nvSpPr>
        <p:spPr>
          <a:xfrm>
            <a:off x="1356282" y="4047473"/>
            <a:ext cx="10138488" cy="10158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镀层太厚误差变大，超出磁感应范围就测不到了</a:t>
            </a:r>
            <a:endParaRPr lang="zh-CN" altLang="en-US" sz="20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1" name="圆角矩形 40"/>
          <p:cNvSpPr/>
          <p:nvPr>
            <p:custDataLst>
              <p:tags r:id="rId12"/>
            </p:custDataLst>
          </p:nvPr>
        </p:nvSpPr>
        <p:spPr>
          <a:xfrm>
            <a:off x="696595" y="4345253"/>
            <a:ext cx="420321" cy="420321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  <a:alpha val="100000"/>
                </a:schemeClr>
              </a:gs>
              <a:gs pos="100000">
                <a:schemeClr val="accent3">
                  <a:alpha val="100000"/>
                </a:schemeClr>
              </a:gs>
            </a:gsLst>
            <a:lin ang="2700000" scaled="0"/>
          </a:gradFill>
          <a:ln>
            <a:noFill/>
          </a:ln>
          <a:effectLst>
            <a:outerShdw blurRad="177800" dist="38100" dir="2700000" algn="tl" rotWithShape="0">
              <a:schemeClr val="accent3">
                <a:lumMod val="75000"/>
                <a:alpha val="1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+mn-ea"/>
            </a:endParaRPr>
          </a:p>
        </p:txBody>
      </p:sp>
      <p:cxnSp>
        <p:nvCxnSpPr>
          <p:cNvPr id="12" name="直接连接符 42"/>
          <p:cNvCxnSpPr/>
          <p:nvPr>
            <p:custDataLst>
              <p:tags r:id="rId13"/>
            </p:custDataLst>
          </p:nvPr>
        </p:nvCxnSpPr>
        <p:spPr>
          <a:xfrm>
            <a:off x="696595" y="5209386"/>
            <a:ext cx="10791191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矩形 44"/>
          <p:cNvSpPr/>
          <p:nvPr>
            <p:custDataLst>
              <p:tags r:id="rId14"/>
            </p:custDataLst>
          </p:nvPr>
        </p:nvSpPr>
        <p:spPr>
          <a:xfrm>
            <a:off x="1356282" y="5355419"/>
            <a:ext cx="10138488" cy="10158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镀层中夹杂导磁的物质，例如铁，钴等，或者某些添加剂例如稀土镧，会改变镀层的磁导率</a:t>
            </a:r>
            <a:endParaRPr lang="zh-CN" altLang="en-US" sz="20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4" name="圆角矩形 46"/>
          <p:cNvSpPr/>
          <p:nvPr>
            <p:custDataLst>
              <p:tags r:id="rId15"/>
            </p:custDataLst>
          </p:nvPr>
        </p:nvSpPr>
        <p:spPr>
          <a:xfrm>
            <a:off x="696595" y="5653199"/>
            <a:ext cx="420321" cy="420321"/>
          </a:xfrm>
          <a:prstGeom prst="roundRect">
            <a:avLst/>
          </a:prstGeom>
          <a:gradFill>
            <a:gsLst>
              <a:gs pos="0">
                <a:schemeClr val="accent4">
                  <a:lumMod val="40000"/>
                  <a:lumOff val="60000"/>
                  <a:alpha val="100000"/>
                </a:schemeClr>
              </a:gs>
              <a:gs pos="100000">
                <a:schemeClr val="accent4">
                  <a:alpha val="100000"/>
                </a:schemeClr>
              </a:gs>
            </a:gsLst>
            <a:lin ang="2700000" scaled="0"/>
          </a:gradFill>
          <a:ln>
            <a:noFill/>
          </a:ln>
          <a:effectLst>
            <a:outerShdw blurRad="177800" dist="38100" dir="2700000" algn="tl" rotWithShape="0">
              <a:schemeClr val="accent4">
                <a:lumMod val="75000"/>
                <a:alpha val="1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+mn-ea"/>
            </a:endParaRPr>
          </a:p>
        </p:txBody>
      </p:sp>
      <p:pic>
        <p:nvPicPr>
          <p:cNvPr id="15" name="图片 50" descr="343439383331313b343532303032303bb8f6c8cbd0c5cfa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00088" y="3140799"/>
            <a:ext cx="213335" cy="213335"/>
          </a:xfrm>
          <a:prstGeom prst="rect">
            <a:avLst/>
          </a:prstGeom>
        </p:spPr>
      </p:pic>
      <p:pic>
        <p:nvPicPr>
          <p:cNvPr id="16" name="图片 51" descr="343439383331313b343532303033323bd3a6d3c3b9dcc0ed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00088" y="4448746"/>
            <a:ext cx="213335" cy="213335"/>
          </a:xfrm>
          <a:prstGeom prst="rect">
            <a:avLst/>
          </a:prstGeom>
        </p:spPr>
      </p:pic>
      <p:pic>
        <p:nvPicPr>
          <p:cNvPr id="18" name="图片 52" descr="343439383331313b343532303032383bbfcdbba7b9dcc0ed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8818" y="5755422"/>
            <a:ext cx="215975" cy="215975"/>
          </a:xfrm>
          <a:prstGeom prst="rect">
            <a:avLst/>
          </a:prstGeom>
        </p:spPr>
      </p:pic>
    </p:spTree>
    <p:custDataLst>
      <p:tags r:id="rId2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感谢您的观看</a:t>
            </a:r>
            <a:endParaRPr lang="zh-CN" altLang="en-US"/>
          </a:p>
        </p:txBody>
      </p:sp>
      <p:sp>
        <p:nvSpPr>
          <p:cNvPr id="5" name="副标题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Thank you</a:t>
            </a:r>
            <a:endParaRPr lang="en-US" altLang="zh-CN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汇报人：程海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添加章节标题"/>
  <p:tag name="KSO_WM_UNIT_ID" val="custom20235986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86"/>
  <p:tag name="KSO_WM_TEMPLATE_CATEGORY" val="custom"/>
  <p:tag name="KSO_WM_UNIT_ISCONTENTSTITLE" val="0"/>
  <p:tag name="KSO_WM_UNIT_TEXT_TYPE" val="1"/>
</p:tagLst>
</file>

<file path=ppt/tags/tag101.xml><?xml version="1.0" encoding="utf-8"?>
<p:tagLst xmlns:p="http://schemas.openxmlformats.org/presentationml/2006/main">
  <p:tag name="KSO_WM_SLIDE_TYPE" val="section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986"/>
  <p:tag name="KSO_WM_TEMPLATE_CATEGORY" val="custom"/>
  <p:tag name="KSO_WM_SLIDE_INDEX" val="7"/>
  <p:tag name="KSO_WM_SLIDE_ID" val="custom20235986_7"/>
  <p:tag name="KSO_WM_TEMPLATE_MASTER_TYPE" val="0"/>
  <p:tag name="KSO_WM_SLIDE_LAYOUT" val="a_e"/>
  <p:tag name="KSO_WM_SLIDE_LAYOUT_CNT" val="1_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53_9*a*1"/>
  <p:tag name="KSO_WM_TEMPLATE_CATEGORY" val="diagram"/>
  <p:tag name="KSO_WM_TEMPLATE_INDEX" val="20235153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TEXT_TYPE" val="1"/>
  <p:tag name="KSO_WM_UNIT_PRESET_TEXT" val="单击此处添加文档标题内容"/>
  <p:tag name="KSO_WM_UNIT_TEXT_FILL_FORE_SCHEMECOLOR_INDEX" val="15"/>
  <p:tag name="KSO_WM_UNIT_TEXT_FILL_TYPE" val="1"/>
  <p:tag name="KSO_WM_UNIT_USESOURCEFORMAT_APPLY" val="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53_3*l_h_i*1_2_2"/>
  <p:tag name="KSO_WM_TEMPLATE_CATEGORY" val="diagram"/>
  <p:tag name="KSO_WM_TEMPLATE_INDEX" val="20235153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UNIT_LINE_FORE_SCHEMECOLOR_INDEX" val="6"/>
  <p:tag name="KSO_WM_DIAGRAM_MAX_ITEMCNT" val="12"/>
  <p:tag name="KSO_WM_DIAGRAM_MIN_ITEMCNT" val="2"/>
  <p:tag name="KSO_WM_DIAGRAM_VIRTUALLY_FRAME" val="{&quot;height&quot;:392.3307972473866,&quot;left&quot;:54.75,&quot;top&quot;:108.43460137630673,&quot;width&quot;:850.4}"/>
  <p:tag name="KSO_WM_DIAGRAM_COLOR_MATCH_VALUE" val="{&quot;shape&quot;:{&quot;fill&quot;:{&quot;solid&quot;:{&quot;brightness&quot;:0,&quot;colorType&quot;:1,&quot;foreColorIndex&quot;:2,&quot;transparency&quot;:1},&quot;type&quot;:1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2"/>
  <p:tag name="KSO_WM_UNIT_FILL_TYPE" val="1"/>
  <p:tag name="KSO_WM_UNIT_LINE_FILL_TYPE" val="2"/>
  <p:tag name="KSO_WM_UNIT_USESOURCEFORMAT_APPLY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53_3*l_h_f*1_1_1"/>
  <p:tag name="KSO_WM_TEMPLATE_CATEGORY" val="diagram"/>
  <p:tag name="KSO_WM_TEMPLATE_INDEX" val="20235153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1_1"/>
  <p:tag name="KSO_WM_UNIT_VALUE" val="171"/>
  <p:tag name="KSO_WM_DIAGRAM_VERSION" val="3"/>
  <p:tag name="KSO_WM_DIAGRAM_COLOR_TRICK" val="1"/>
  <p:tag name="KSO_WM_DIAGRAM_COLOR_TEXT_CAN_REMOVE" val="n"/>
  <p:tag name="KSO_WM_UNIT_TEXT_TYPE" val="1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"/>
  <p:tag name="KSO_WM_UNIT_TEXT_FILL_FORE_SCHEMECOLOR_INDEX" val="1"/>
  <p:tag name="KSO_WM_UNIT_TEXT_FILL_TYPE" val="1"/>
  <p:tag name="KSO_WM_DIAGRAM_MAX_ITEMCNT" val="12"/>
  <p:tag name="KSO_WM_DIAGRAM_MIN_ITEMCNT" val="2"/>
  <p:tag name="KSO_WM_DIAGRAM_VIRTUALLY_FRAME" val="{&quot;height&quot;:392.3307972473866,&quot;left&quot;:54.75,&quot;top&quot;:108.43460137630673,&quot;width&quot;:850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53_3*l_h_f*1_2_1"/>
  <p:tag name="KSO_WM_TEMPLATE_CATEGORY" val="diagram"/>
  <p:tag name="KSO_WM_TEMPLATE_INDEX" val="20235153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2_1"/>
  <p:tag name="KSO_WM_DIAGRAM_VERSION" val="3"/>
  <p:tag name="KSO_WM_DIAGRAM_COLOR_TRICK" val="1"/>
  <p:tag name="KSO_WM_DIAGRAM_COLOR_TEXT_CAN_REMOVE" val="n"/>
  <p:tag name="KSO_WM_UNIT_TEXT_TYPE" val="1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"/>
  <p:tag name="KSO_WM_UNIT_TEXT_FILL_FORE_SCHEMECOLOR_INDEX" val="1"/>
  <p:tag name="KSO_WM_UNIT_TEXT_FILL_TYPE" val="1"/>
  <p:tag name="KSO_WM_DIAGRAM_MAX_ITEMCNT" val="12"/>
  <p:tag name="KSO_WM_DIAGRAM_MIN_ITEMCNT" val="2"/>
  <p:tag name="KSO_WM_DIAGRAM_VIRTUALLY_FRAME" val="{&quot;height&quot;:392.3307972473866,&quot;left&quot;:54.75,&quot;top&quot;:108.43460137630673,&quot;width&quot;:850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53_3*l_h_f*1_3_1"/>
  <p:tag name="KSO_WM_TEMPLATE_CATEGORY" val="diagram"/>
  <p:tag name="KSO_WM_TEMPLATE_INDEX" val="20235153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3_1"/>
  <p:tag name="KSO_WM_DIAGRAM_VERSION" val="3"/>
  <p:tag name="KSO_WM_DIAGRAM_COLOR_TRICK" val="1"/>
  <p:tag name="KSO_WM_DIAGRAM_COLOR_TEXT_CAN_REMOVE" val="n"/>
  <p:tag name="KSO_WM_UNIT_TEXT_TYPE" val="1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"/>
  <p:tag name="KSO_WM_UNIT_TEXT_FILL_FORE_SCHEMECOLOR_INDEX" val="1"/>
  <p:tag name="KSO_WM_UNIT_TEXT_FILL_TYPE" val="1"/>
  <p:tag name="KSO_WM_DIAGRAM_MAX_ITEMCNT" val="12"/>
  <p:tag name="KSO_WM_DIAGRAM_MIN_ITEMCNT" val="2"/>
  <p:tag name="KSO_WM_DIAGRAM_VIRTUALLY_FRAME" val="{&quot;height&quot;:392.3307972473866,&quot;left&quot;:54.75,&quot;top&quot;:108.43460137630673,&quot;width&quot;:850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53_3*l_h_f*1_4_1"/>
  <p:tag name="KSO_WM_TEMPLATE_CATEGORY" val="diagram"/>
  <p:tag name="KSO_WM_TEMPLATE_INDEX" val="20235153"/>
  <p:tag name="KSO_WM_UNIT_LAYERLEVEL" val="1_1_1"/>
  <p:tag name="KSO_WM_TAG_VERSION" val="3.0"/>
  <p:tag name="KSO_WM_BEAUTIFY_FLAG" val="#wm#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4_1"/>
  <p:tag name="KSO_WM_DIAGRAM_VERSION" val="3"/>
  <p:tag name="KSO_WM_DIAGRAM_COLOR_TRICK" val="1"/>
  <p:tag name="KSO_WM_DIAGRAM_COLOR_TEXT_CAN_REMOVE" val="n"/>
  <p:tag name="KSO_WM_UNIT_TEXT_TYPE" val="1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"/>
  <p:tag name="KSO_WM_UNIT_TEXT_FILL_FORE_SCHEMECOLOR_INDEX" val="1"/>
  <p:tag name="KSO_WM_UNIT_TEXT_FILL_TYPE" val="1"/>
  <p:tag name="KSO_WM_DIAGRAM_MAX_ITEMCNT" val="12"/>
  <p:tag name="KSO_WM_DIAGRAM_MIN_ITEMCNT" val="2"/>
  <p:tag name="KSO_WM_DIAGRAM_VIRTUALLY_FRAME" val="{&quot;height&quot;:392.3307972473866,&quot;left&quot;:54.75,&quot;top&quot;:108.43460137630673,&quot;width&quot;:850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53_3*l_h_i*1_3_2"/>
  <p:tag name="KSO_WM_TEMPLATE_CATEGORY" val="diagram"/>
  <p:tag name="KSO_WM_TEMPLATE_INDEX" val="20235153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UNIT_LINE_FORE_SCHEMECOLOR_INDEX" val="7"/>
  <p:tag name="KSO_WM_DIAGRAM_MAX_ITEMCNT" val="12"/>
  <p:tag name="KSO_WM_DIAGRAM_MIN_ITEMCNT" val="2"/>
  <p:tag name="KSO_WM_DIAGRAM_VIRTUALLY_FRAME" val="{&quot;height&quot;:392.3307972473866,&quot;left&quot;:54.75,&quot;top&quot;:108.43460137630673,&quot;width&quot;:850.4}"/>
  <p:tag name="KSO_WM_DIAGRAM_COLOR_MATCH_VALUE" val="{&quot;shape&quot;:{&quot;fill&quot;:{&quot;solid&quot;:{&quot;brightness&quot;:0,&quot;colorType&quot;:1,&quot;foreColorIndex&quot;:2,&quot;transparency&quot;:1},&quot;type&quot;:1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2"/>
  <p:tag name="KSO_WM_UNIT_FILL_TYPE" val="1"/>
  <p:tag name="KSO_WM_UNIT_LINE_FILL_TYPE" val="2"/>
  <p:tag name="KSO_WM_UNIT_USESOURCEFORMAT_APPLY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53_3*l_h_i*1_4_2"/>
  <p:tag name="KSO_WM_TEMPLATE_CATEGORY" val="diagram"/>
  <p:tag name="KSO_WM_TEMPLATE_INDEX" val="20235153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2"/>
  <p:tag name="KSO_WM_DIAGRAM_VERSION" val="3"/>
  <p:tag name="KSO_WM_DIAGRAM_COLOR_TRICK" val="1"/>
  <p:tag name="KSO_WM_DIAGRAM_COLOR_TEXT_CAN_REMOVE" val="n"/>
  <p:tag name="KSO_WM_UNIT_LINE_FORE_SCHEMECOLOR_INDEX" val="8"/>
  <p:tag name="KSO_WM_DIAGRAM_MAX_ITEMCNT" val="12"/>
  <p:tag name="KSO_WM_DIAGRAM_MIN_ITEMCNT" val="2"/>
  <p:tag name="KSO_WM_DIAGRAM_VIRTUALLY_FRAME" val="{&quot;height&quot;:392.3307972473866,&quot;left&quot;:54.75,&quot;top&quot;:108.43460137630673,&quot;width&quot;:850.4}"/>
  <p:tag name="KSO_WM_DIAGRAM_COLOR_MATCH_VALUE" val="{&quot;shape&quot;:{&quot;fill&quot;:{&quot;solid&quot;:{&quot;brightness&quot;:0,&quot;colorType&quot;:1,&quot;foreColorIndex&quot;:2,&quot;transparency&quot;:1},&quot;type&quot;:1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FORE_SCHEMECOLOR_INDEX" val="2"/>
  <p:tag name="KSO_WM_UNIT_FILL_TYPE" val="1"/>
  <p:tag name="KSO_WM_UNIT_LINE_FILL_TYPE" val="2"/>
  <p:tag name="KSO_WM_UNIT_USESOURCEFORMAT_APPLY" val="1"/>
</p:tagLst>
</file>

<file path=ppt/tags/tag1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53_3*l_h_i*1_4_1"/>
  <p:tag name="KSO_WM_TEMPLATE_CATEGORY" val="diagram"/>
  <p:tag name="KSO_WM_TEMPLATE_INDEX" val="20235153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4_1"/>
  <p:tag name="KSO_WM_DIAGRAM_VERSION" val="3"/>
  <p:tag name="KSO_WM_DIAGRAM_COLOR_TRICK" val="1"/>
  <p:tag name="KSO_WM_DIAGRAM_COLOR_TEXT_CAN_REMOVE" val="n"/>
  <p:tag name="KSO_WM_UNIT_TEXT_FILL_FORE_SCHEMECOLOR_INDEX" val="3"/>
  <p:tag name="KSO_WM_UNIT_TEXT_FILL_TYPE" val="3"/>
  <p:tag name="KSO_WM_DIAGRAM_MAX_ITEMCNT" val="12"/>
  <p:tag name="KSO_WM_DIAGRAM_MIN_ITEMCNT" val="2"/>
  <p:tag name="KSO_WM_DIAGRAM_VIRTUALLY_FRAME" val="{&quot;height&quot;:392.3307972473866,&quot;left&quot;:54.75,&quot;top&quot;:108.43460137630673,&quot;width&quot;:850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.30000001192092896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53_3*l_h_i*1_3_1"/>
  <p:tag name="KSO_WM_TEMPLATE_CATEGORY" val="diagram"/>
  <p:tag name="KSO_WM_TEMPLATE_INDEX" val="20235153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UNIT_TEXT_FILL_FORE_SCHEMECOLOR_INDEX" val="3"/>
  <p:tag name="KSO_WM_UNIT_TEXT_FILL_TYPE" val="3"/>
  <p:tag name="KSO_WM_DIAGRAM_MAX_ITEMCNT" val="12"/>
  <p:tag name="KSO_WM_DIAGRAM_MIN_ITEMCNT" val="2"/>
  <p:tag name="KSO_WM_DIAGRAM_VIRTUALLY_FRAME" val="{&quot;height&quot;:392.3307972473866,&quot;left&quot;:54.75,&quot;top&quot;:108.43460137630673,&quot;width&quot;:850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.30000001192092896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53_3*l_h_i*1_2_1"/>
  <p:tag name="KSO_WM_TEMPLATE_CATEGORY" val="diagram"/>
  <p:tag name="KSO_WM_TEMPLATE_INDEX" val="20235153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UNIT_TEXT_FILL_FORE_SCHEMECOLOR_INDEX" val="3"/>
  <p:tag name="KSO_WM_UNIT_TEXT_FILL_TYPE" val="3"/>
  <p:tag name="KSO_WM_DIAGRAM_MAX_ITEMCNT" val="12"/>
  <p:tag name="KSO_WM_DIAGRAM_MIN_ITEMCNT" val="2"/>
  <p:tag name="KSO_WM_DIAGRAM_VIRTUALLY_FRAME" val="{&quot;height&quot;:392.3307972473866,&quot;left&quot;:54.75,&quot;top&quot;:108.43460137630673,&quot;width&quot;:850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.30000001192092896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5153_3*l_h_i*1_1_1"/>
  <p:tag name="KSO_WM_TEMPLATE_CATEGORY" val="diagram"/>
  <p:tag name="KSO_WM_TEMPLATE_INDEX" val="20235153"/>
  <p:tag name="KSO_WM_UNIT_LAYERLEVEL" val="1_1_1"/>
  <p:tag name="KSO_WM_TAG_VERSION" val="3.0"/>
  <p:tag name="KSO_WM_BEAUTIFY_FLAG" val="#wm#"/>
  <p:tag name="KSO_WM_DIAGRAM_GROUP_CODE" val="l1-1"/>
  <p:tag name="KSO_WM_UNIT_SUBTYPE" val="d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UNIT_TEXT_FILL_FORE_SCHEMECOLOR_INDEX" val="3"/>
  <p:tag name="KSO_WM_UNIT_TEXT_FILL_TYPE" val="3"/>
  <p:tag name="KSO_WM_DIAGRAM_MAX_ITEMCNT" val="12"/>
  <p:tag name="KSO_WM_DIAGRAM_MIN_ITEMCNT" val="2"/>
  <p:tag name="KSO_WM_DIAGRAM_VIRTUALLY_FRAME" val="{&quot;height&quot;:392.3307972473866,&quot;left&quot;:54.75,&quot;top&quot;:108.43460137630673,&quot;width&quot;:850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.30000001192092896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114.xml><?xml version="1.0" encoding="utf-8"?>
<p:tagLst xmlns:p="http://schemas.openxmlformats.org/presentationml/2006/main">
  <p:tag name="KSO_WM_SLIDE_ID" val="diagram20235153_9"/>
  <p:tag name="KSO_WM_TEMPLATE_SUBCATEGORY" val="0"/>
  <p:tag name="KSO_WM_TEMPLATE_MASTER_TYPE" val="0"/>
  <p:tag name="KSO_WM_TEMPLATE_COLOR_TYPE" val="0"/>
  <p:tag name="KSO_WM_SLIDE_ITEM_CNT" val="10"/>
  <p:tag name="KSO_WM_SLIDE_INDEX" val="9"/>
  <p:tag name="KSO_WM_TAG_VERSION" val="3.0"/>
  <p:tag name="KSO_WM_BEAUTIFY_FLAG" val="#wm#"/>
  <p:tag name="KSO_WM_TEMPLATE_CATEGORY" val="diagram"/>
  <p:tag name="KSO_WM_TEMPLATE_INDEX" val="20235153"/>
  <p:tag name="KSO_WM_SLIDE_TYPE" val="text"/>
  <p:tag name="KSO_WM_SLIDE_SUBTYPE" val="diag"/>
  <p:tag name="KSO_WM_SLIDE_SIZE" val="850.4*366.8"/>
  <p:tag name="KSO_WM_SLIDE_POSITION" val="54.75*121.2"/>
  <p:tag name="KSO_WM_DIAGRAM_GROUP_CODE" val="l1-1"/>
  <p:tag name="KSO_WM_SLIDE_DIAGTYPE" val="l"/>
  <p:tag name="KSO_WM_SLIDE_LAYOUT" val="a_l"/>
  <p:tag name="KSO_WM_SLIDE_LAYOUT_CNT" val="1_1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0920_2*a*1"/>
  <p:tag name="KSO_WM_TEMPLATE_CATEGORY" val="diagram"/>
  <p:tag name="KSO_WM_TEMPLATE_INDEX" val="20230920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1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0920_2*l_h_a*1_3_1"/>
  <p:tag name="KSO_WM_TEMPLATE_CATEGORY" val="diagram"/>
  <p:tag name="KSO_WM_TEMPLATE_INDEX" val="20230920"/>
  <p:tag name="KSO_WM_UNIT_LAYERLEVEL" val="1_1_1"/>
  <p:tag name="KSO_WM_TAG_VERSION" val="3.0"/>
  <p:tag name="KSO_WM_DIAGRAM_GROUP_CODE" val="l1-1"/>
  <p:tag name="KSO_WM_DIAGRAM_MAX_ITEMCNT" val="4"/>
  <p:tag name="KSO_WM_DIAGRAM_MIN_ITEMCNT" val="2"/>
  <p:tag name="KSO_WM_DIAGRAM_VIRTUALLY_FRAME" val="{&quot;height&quot;:390.6537780761719,&quot;left&quot;:54.84998779296875,&quot;top&quot;:96.24295348159903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2"/>
  <p:tag name="KSO_WM_DIAGRAM_COLOR_TEXT_CAN_REMOVE" val="n"/>
  <p:tag name="KSO_WM_UNIT_PRESET_TEXT" val="添加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0920_2*l_h_i*1_1_1"/>
  <p:tag name="KSO_WM_TEMPLATE_CATEGORY" val="diagram"/>
  <p:tag name="KSO_WM_TEMPLATE_INDEX" val="20230920"/>
  <p:tag name="KSO_WM_UNIT_LAYERLEVEL" val="1_1_1"/>
  <p:tag name="KSO_WM_TAG_VERSION" val="3.0"/>
  <p:tag name="KSO_WM_UNIT_SUBTYPE" val="d"/>
  <p:tag name="KSO_WM_DIAGRAM_MAX_ITEMCNT" val="4"/>
  <p:tag name="KSO_WM_DIAGRAM_MIN_ITEMCNT" val="2"/>
  <p:tag name="KSO_WM_DIAGRAM_VIRTUALLY_FRAME" val="{&quot;height&quot;:390.6537780761719,&quot;left&quot;:54.84998779296875,&quot;top&quot;:96.24295348159903,&quot;width&quot;:850.4000244140625}"/>
  <p:tag name="KSO_WM_DIAGRAM_COLOR_MATCH_VALUE" val="{&quot;shape&quot;:{&quot;fill&quot;:{&quot;gradient&quot;:[{&quot;brightness&quot;:0,&quot;colorType&quot;:1,&quot;foreColorIndex&quot;:5,&quot;pos&quot;:0.5400000214576721,&quot;transparency&quot;:0},{&quot;brightness&quot;:0.4000000059604645,&quot;colorType&quot;:1,&quot;foreColorIndex&quot;:5,&quot;pos&quot;:0,&quot;transparency&quot;:0},{&quot;brightness&quot;:0,&quot;colorType&quot;:1,&quot;foreColorIndex&quot;:5,&quot;pos&quot;:0.8100000023841858,&quot;transparency&quot;:0},{&quot;brightness&quot;:0,&quot;colorType&quot;:1,&quot;foreColorIndex&quot;:5,&quot;pos&quot;:1,&quot;transparency&quot;:0}],&quot;type&quot;:3},&quot;glow&quot;:{&quot;colorType&quot;:0},&quot;line&quot;:{&quot;gradient&quot;:[{&quot;brightness&quot;:0,&quot;colorType&quot;:2,&quot;pos&quot;:0.3199999928474426,&quot;rgb&quot;:&quot;#f5f8ff&quot;,&quot;transparency&quot;:0},{&quot;brightness&quot;:0,&quot;colorType&quot;:2,&quot;pos&quot;:0,&quot;rgb&quot;:&quot;#a5beff&quot;,&quot;transparency&quot;:0},{&quot;brightness&quot;:0,&quot;colorType&quot;:2,&quot;pos&quot;:1,&quot;rgb&quot;:&quot;#f5f8ff&quot;,&quot;transparency&quot;:0},{&quot;brightness&quot;:0,&quot;colorType&quot;:2,&quot;pos&quot;:0.7099999785423279,&quot;rgb&quot;:&quot;#c3d4ff&quot;,&quot;transparency&quot;:0}],&quot;type&quot;:2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2"/>
  <p:tag name="KSO_WM_DIAGRAM_COLOR_TEXT_CAN_REMOVE" val="n"/>
  <p:tag name="KSO_WM_UNIT_FILL_TYPE" val="3"/>
  <p:tag name="KSO_WM_UNIT_SHADOW_SCHEMECOLOR_INDEX" val="5"/>
  <p:tag name="KSO_WM_UNIT_USESOURCEFORMAT_APPLY" val="0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0920_2*l_h_i*1_2_2"/>
  <p:tag name="KSO_WM_TEMPLATE_CATEGORY" val="diagram"/>
  <p:tag name="KSO_WM_TEMPLATE_INDEX" val="20230920"/>
  <p:tag name="KSO_WM_UNIT_LAYERLEVEL" val="1_1_1"/>
  <p:tag name="KSO_WM_TAG_VERSION" val="3.0"/>
  <p:tag name="KSO_WM_UNIT_SUBTYPE" val="d"/>
  <p:tag name="KSO_WM_DIAGRAM_MAX_ITEMCNT" val="4"/>
  <p:tag name="KSO_WM_DIAGRAM_MIN_ITEMCNT" val="2"/>
  <p:tag name="KSO_WM_DIAGRAM_VIRTUALLY_FRAME" val="{&quot;height&quot;:390.6537780761719,&quot;left&quot;:54.84998779296875,&quot;top&quot;:96.24295348159903,&quot;width&quot;:850.4000244140625}"/>
  <p:tag name="KSO_WM_DIAGRAM_COLOR_MATCH_VALUE" val="{&quot;shape&quot;:{&quot;fill&quot;:{&quot;gradient&quot;:[{&quot;brightness&quot;:0,&quot;colorType&quot;:1,&quot;foreColorIndex&quot;:6,&quot;pos&quot;:0.5400000214576721,&quot;transparency&quot;:0},{&quot;brightness&quot;:0.4000000059604645,&quot;colorType&quot;:1,&quot;foreColorIndex&quot;:6,&quot;pos&quot;:0,&quot;transparency&quot;:0},{&quot;brightness&quot;:0.4000000059604645,&quot;colorType&quot;:1,&quot;foreColorIndex&quot;:6,&quot;pos&quot;:1,&quot;transparency&quot;:0}],&quot;type&quot;:3},&quot;glow&quot;:{&quot;colorType&quot;:0},&quot;line&quot;:{&quot;gradient&quot;:[{&quot;brightness&quot;:0,&quot;colorType&quot;:2,&quot;pos&quot;:0.3199999928474426,&quot;rgb&quot;:&quot;#f5f8ff&quot;,&quot;transparency&quot;:0},{&quot;brightness&quot;:0.800000011920929,&quot;colorType&quot;:1,&quot;foreColorIndex&quot;:6,&quot;pos&quot;:0,&quot;transparency&quot;:0},{&quot;brightness&quot;:0,&quot;colorType&quot;:2,&quot;pos&quot;:1,&quot;rgb&quot;:&quot;#f5f8ff&quot;,&quot;transparency&quot;:0},{&quot;brightness&quot;:0.800000011920929,&quot;colorType&quot;:1,&quot;foreColorIndex&quot;:6,&quot;pos&quot;:0.7099999785423279,&quot;transparency&quot;:0}],&quot;type&quot;:2},&quot;shadow&quot;:{&quot;brightness&quot;:0,&quot;colorType&quot;:1,&quot;foreColorIndex&quot;:6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2"/>
  <p:tag name="KSO_WM_DIAGRAM_COLOR_TEXT_CAN_REMOVE" val="n"/>
  <p:tag name="KSO_WM_UNIT_FILL_TYPE" val="3"/>
  <p:tag name="KSO_WM_UNIT_LINE_FORE_SCHEMECOLOR_INDEX" val="6"/>
  <p:tag name="KSO_WM_UNIT_SHADOW_SCHEMECOLOR_INDEX" val="6"/>
  <p:tag name="KSO_WM_UNIT_USESOURCEFORMAT_APPLY" val="0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0920_2*l_h_i*1_3_2"/>
  <p:tag name="KSO_WM_TEMPLATE_CATEGORY" val="diagram"/>
  <p:tag name="KSO_WM_TEMPLATE_INDEX" val="20230920"/>
  <p:tag name="KSO_WM_UNIT_LAYERLEVEL" val="1_1_1"/>
  <p:tag name="KSO_WM_TAG_VERSION" val="3.0"/>
  <p:tag name="KSO_WM_UNIT_SUBTYPE" val="d"/>
  <p:tag name="KSO_WM_DIAGRAM_MAX_ITEMCNT" val="4"/>
  <p:tag name="KSO_WM_DIAGRAM_MIN_ITEMCNT" val="2"/>
  <p:tag name="KSO_WM_DIAGRAM_VIRTUALLY_FRAME" val="{&quot;height&quot;:390.6537780761719,&quot;left&quot;:54.84998779296875,&quot;top&quot;:96.24295348159903,&quot;width&quot;:850.4000244140625}"/>
  <p:tag name="KSO_WM_DIAGRAM_COLOR_MATCH_VALUE" val="{&quot;shape&quot;:{&quot;fill&quot;:{&quot;gradient&quot;:[{&quot;brightness&quot;:0,&quot;colorType&quot;:1,&quot;foreColorIndex&quot;:5,&quot;pos&quot;:0.5400000214576721,&quot;transparency&quot;:0},{&quot;brightness&quot;:0.4000000059604645,&quot;colorType&quot;:1,&quot;foreColorIndex&quot;:5,&quot;pos&quot;:0,&quot;transparency&quot;:0},{&quot;brightness&quot;:0,&quot;colorType&quot;:1,&quot;foreColorIndex&quot;:5,&quot;pos&quot;:0.8100000023841858,&quot;transparency&quot;:0},{&quot;brightness&quot;:0,&quot;colorType&quot;:1,&quot;foreColorIndex&quot;:5,&quot;pos&quot;:1,&quot;transparency&quot;:0}],&quot;type&quot;:3},&quot;glow&quot;:{&quot;colorType&quot;:0},&quot;line&quot;:{&quot;gradient&quot;:[{&quot;brightness&quot;:0,&quot;colorType&quot;:2,&quot;pos&quot;:0.3199999928474426,&quot;rgb&quot;:&quot;#f5f8ff&quot;,&quot;transparency&quot;:0},{&quot;brightness&quot;:0,&quot;colorType&quot;:2,&quot;pos&quot;:0,&quot;rgb&quot;:&quot;#a5beff&quot;,&quot;transparency&quot;:0},{&quot;brightness&quot;:0,&quot;colorType&quot;:2,&quot;pos&quot;:1,&quot;rgb&quot;:&quot;#f5f8ff&quot;,&quot;transparency&quot;:0},{&quot;brightness&quot;:0,&quot;colorType&quot;:2,&quot;pos&quot;:0.7099999785423279,&quot;rgb&quot;:&quot;#c3d4ff&quot;,&quot;transparency&quot;:0}],&quot;type&quot;:2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2"/>
  <p:tag name="KSO_WM_DIAGRAM_COLOR_TEXT_CAN_REMOVE" val="n"/>
  <p:tag name="KSO_WM_UNIT_FILL_TYPE" val="3"/>
  <p:tag name="KSO_WM_UNIT_SHADOW_SCHEMECOLOR_INDEX" val="5"/>
  <p:tag name="KSO_WM_UNIT_USESOURCEFORMAT_APPLY" val="0"/>
</p:tagLst>
</file>

<file path=ppt/tags/tag12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0920_2*l_h_i*1_1_2"/>
  <p:tag name="KSO_WM_TEMPLATE_CATEGORY" val="diagram"/>
  <p:tag name="KSO_WM_TEMPLATE_INDEX" val="20230920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90.6537780761719,&quot;left&quot;:54.84998779296875,&quot;top&quot;:96.24295348159903,&quot;width&quot;:850.4000244140625}"/>
  <p:tag name="KSO_WM_DIAGRAM_COLOR_MATCH_VALUE" val="{&quot;shape&quot;:{&quot;fill&quot;:{&quot;type&quot;:0},&quot;glow&quot;:{&quot;colorType&quot;:0},&quot;line&quot;:{&quot;gradient&quot;:[{&quot;brightness&quot;:0,&quot;colorType&quot;:2,&quot;pos&quot;:1,&quot;rgb&quot;:&quot;#afc6ff&quot;,&quot;transparency&quot;:1},{&quot;brightness&quot;:0,&quot;colorType&quot;:1,&quot;foreColorIndex&quot;:5,&quot;pos&quot;:0.4699999988079071,&quot;transparency&quot;:0.30000001192092896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2"/>
  <p:tag name="KSO_WM_DIAGRAM_COLOR_TEXT_CAN_REMOVE" val="n"/>
  <p:tag name="KSO_WM_UNIT_LINE_FORE_SCHEMECOLOR_INDEX" val="5"/>
  <p:tag name="KSO_WM_UNIT_TEXT_FILL_FORE_SCHEMECOLOR_INDEX" val="2"/>
  <p:tag name="KSO_WM_UNIT_TEXT_FILL_TYPE" val="1"/>
  <p:tag name="KSO_WM_UNIT_USESOURCEFORMAT_APPLY" val="0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0920_2*l_h_i*1_3_1"/>
  <p:tag name="KSO_WM_TEMPLATE_CATEGORY" val="diagram"/>
  <p:tag name="KSO_WM_TEMPLATE_INDEX" val="20230920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90.6537780761719,&quot;left&quot;:54.84998779296875,&quot;top&quot;:96.24295348159903,&quot;width&quot;:850.4000244140625}"/>
  <p:tag name="KSO_WM_DIAGRAM_COLOR_MATCH_VALUE" val="{&quot;shape&quot;:{&quot;fill&quot;:{&quot;type&quot;:0},&quot;glow&quot;:{&quot;colorType&quot;:0},&quot;line&quot;:{&quot;gradient&quot;:[{&quot;brightness&quot;:0,&quot;colorType&quot;:2,&quot;pos&quot;:1,&quot;rgb&quot;:&quot;#afc6ff&quot;,&quot;transparency&quot;:1},{&quot;brightness&quot;:0,&quot;colorType&quot;:1,&quot;foreColorIndex&quot;:5,&quot;pos&quot;:0.4699999988079071,&quot;transparency&quot;:0.30000001192092896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2"/>
  <p:tag name="KSO_WM_DIAGRAM_COLOR_TEXT_CAN_REMOVE" val="n"/>
  <p:tag name="KSO_WM_UNIT_LINE_FORE_SCHEMECOLOR_INDEX" val="5"/>
  <p:tag name="KSO_WM_UNIT_TEXT_FILL_FORE_SCHEMECOLOR_INDEX" val="2"/>
  <p:tag name="KSO_WM_UNIT_TEXT_FILL_TYPE" val="1"/>
  <p:tag name="KSO_WM_UNIT_USESOURCEFORMAT_APPLY" val="0"/>
</p:tagLst>
</file>

<file path=ppt/tags/tag1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0920_2*l_h_a*1_1_1"/>
  <p:tag name="KSO_WM_TEMPLATE_CATEGORY" val="diagram"/>
  <p:tag name="KSO_WM_TEMPLATE_INDEX" val="20230920"/>
  <p:tag name="KSO_WM_UNIT_LAYERLEVEL" val="1_1_1"/>
  <p:tag name="KSO_WM_TAG_VERSION" val="3.0"/>
  <p:tag name="KSO_WM_DIAGRAM_GROUP_CODE" val="l1-1"/>
  <p:tag name="KSO_WM_DIAGRAM_MAX_ITEMCNT" val="4"/>
  <p:tag name="KSO_WM_DIAGRAM_MIN_ITEMCNT" val="2"/>
  <p:tag name="KSO_WM_DIAGRAM_VIRTUALLY_FRAME" val="{&quot;height&quot;:390.6537780761719,&quot;left&quot;:54.84998779296875,&quot;top&quot;:96.24295348159903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2"/>
  <p:tag name="KSO_WM_DIAGRAM_COLOR_TEXT_CAN_REMOVE" val="n"/>
  <p:tag name="KSO_WM_UNIT_PRESET_TEXT" val="添加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0920_2*l_h_i*1_2_1"/>
  <p:tag name="KSO_WM_TEMPLATE_CATEGORY" val="diagram"/>
  <p:tag name="KSO_WM_TEMPLATE_INDEX" val="20230920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90.6537780761719,&quot;left&quot;:54.84998779296875,&quot;top&quot;:96.24295348159903,&quot;width&quot;:850.4000244140625}"/>
  <p:tag name="KSO_WM_DIAGRAM_COLOR_MATCH_VALUE" val="{&quot;shape&quot;:{&quot;fill&quot;:{&quot;type&quot;:0},&quot;glow&quot;:{&quot;colorType&quot;:0},&quot;line&quot;:{&quot;gradient&quot;:[{&quot;brightness&quot;:0,&quot;colorType&quot;:1,&quot;foreColorIndex&quot;:6,&quot;pos&quot;:0,&quot;transparency&quot;:0},{&quot;brightness&quot;:0,&quot;colorType&quot;:1,&quot;foreColorIndex&quot;:6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2"/>
  <p:tag name="KSO_WM_DIAGRAM_COLOR_TEXT_CAN_REMOVE" val="n"/>
  <p:tag name="KSO_WM_UNIT_LINE_FORE_SCHEMECOLOR_INDEX" val="6"/>
  <p:tag name="KSO_WM_UNIT_TEXT_FILL_FORE_SCHEMECOLOR_INDEX" val="2"/>
  <p:tag name="KSO_WM_UNIT_TEXT_FILL_TYPE" val="1"/>
  <p:tag name="KSO_WM_UNIT_USESOURCEFORMAT_APPLY" val="0"/>
</p:tagLst>
</file>

<file path=ppt/tags/tag12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0920_2*l_h_f*1_2_1"/>
  <p:tag name="KSO_WM_TEMPLATE_CATEGORY" val="diagram"/>
  <p:tag name="KSO_WM_TEMPLATE_INDEX" val="20230920"/>
  <p:tag name="KSO_WM_UNIT_LAYERLEVEL" val="1_1_1"/>
  <p:tag name="KSO_WM_TAG_VERSION" val="3.0"/>
  <p:tag name="KSO_WM_DIAGRAM_GROUP_CODE" val="l1-1"/>
  <p:tag name="KSO_WM_DIAGRAM_MAX_ITEMCNT" val="4"/>
  <p:tag name="KSO_WM_DIAGRAM_MIN_ITEMCNT" val="2"/>
  <p:tag name="KSO_WM_DIAGRAM_VIRTUALLY_FRAME" val="{&quot;height&quot;:390.6537780761719,&quot;left&quot;:54.84998779296875,&quot;top&quot;:96.24295348159903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2"/>
  <p:tag name="KSO_WM_DIAGRAM_COLOR_TEXT_CAN_REMOVE" val="n"/>
  <p:tag name="KSO_WM_UNIT_PRESET_TEXT" val="单击此处添加文本具体内容，简明扼要地阐述您的观点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0920_2*l_i*1_2"/>
  <p:tag name="KSO_WM_TEMPLATE_CATEGORY" val="diagram"/>
  <p:tag name="KSO_WM_TEMPLATE_INDEX" val="20230920"/>
  <p:tag name="KSO_WM_UNIT_LAYERLEVEL" val="1_1"/>
  <p:tag name="KSO_WM_TAG_VERSION" val="3.0"/>
  <p:tag name="KSO_WM_UNIT_TYPE" val="l_i"/>
  <p:tag name="KSO_WM_UNIT_INDEX" val="1_2"/>
  <p:tag name="KSO_WM_DIAGRAM_MAX_ITEMCNT" val="4"/>
  <p:tag name="KSO_WM_DIAGRAM_MIN_ITEMCNT" val="2"/>
  <p:tag name="KSO_WM_DIAGRAM_VIRTUALLY_FRAME" val="{&quot;height&quot;:390.6537780761719,&quot;left&quot;:54.84998779296875,&quot;top&quot;:96.24295348159903,&quot;width&quot;:850.4000244140625}"/>
  <p:tag name="KSO_WM_DIAGRAM_COLOR_MATCH_VALUE" val="{&quot;shape&quot;:{&quot;fill&quot;:{&quot;type&quot;:0},&quot;glow&quot;:{&quot;colorType&quot;:0},&quot;line&quot;:{&quot;gradient&quot;:[{&quot;brightness&quot;:0,&quot;colorType&quot;:2,&quot;pos&quot;:0.3100000023841858,&quot;rgb&quot;:&quot;#afc6ff&quot;,&quot;transparency&quot;:1},{&quot;brightness&quot;:0.4000000059604645,&quot;colorType&quot;:1,&quot;foreColorIndex&quot;:5,&quot;pos&quot;:0.7699999809265137,&quot;transparency&quot;:0.30000001192092896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2"/>
  <p:tag name="KSO_WM_DIAGRAM_COLOR_TEXT_CAN_REMOVE" val="n"/>
  <p:tag name="KSO_WM_UNIT_LINE_FORE_SCHEMECOLOR_INDEX" val="5"/>
  <p:tag name="KSO_WM_UNIT_TEXT_FILL_FORE_SCHEMECOLOR_INDEX" val="2"/>
  <p:tag name="KSO_WM_UNIT_TEXT_FILL_TYPE" val="1"/>
  <p:tag name="KSO_WM_UNIT_USESOURCEFORMAT_APPLY" val="0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0920_2*l_i*1_1"/>
  <p:tag name="KSO_WM_TEMPLATE_CATEGORY" val="diagram"/>
  <p:tag name="KSO_WM_TEMPLATE_INDEX" val="20230920"/>
  <p:tag name="KSO_WM_UNIT_LAYERLEVEL" val="1_1"/>
  <p:tag name="KSO_WM_TAG_VERSION" val="3.0"/>
  <p:tag name="KSO_WM_UNIT_TYPE" val="l_i"/>
  <p:tag name="KSO_WM_UNIT_INDEX" val="1_1"/>
  <p:tag name="KSO_WM_DIAGRAM_MAX_ITEMCNT" val="4"/>
  <p:tag name="KSO_WM_DIAGRAM_MIN_ITEMCNT" val="2"/>
  <p:tag name="KSO_WM_DIAGRAM_VIRTUALLY_FRAME" val="{&quot;height&quot;:390.6537780761719,&quot;left&quot;:54.84998779296875,&quot;top&quot;:96.24295348159903,&quot;width&quot;:850.4000244140625}"/>
  <p:tag name="KSO_WM_DIAGRAM_COLOR_MATCH_VALUE" val="{&quot;shape&quot;:{&quot;fill&quot;:{&quot;type&quot;:0},&quot;glow&quot;:{&quot;colorType&quot;:0},&quot;line&quot;:{&quot;gradient&quot;:[{&quot;brightness&quot;:0,&quot;colorType&quot;:2,&quot;pos&quot;:0.3799999952316284,&quot;rgb&quot;:&quot;#afc6ff&quot;,&quot;transparency&quot;:1},{&quot;brightness&quot;:0,&quot;colorType&quot;:1,&quot;foreColorIndex&quot;:5,&quot;pos&quot;:0.8500000238418579,&quot;transparency&quot;:0.349999994039535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2"/>
  <p:tag name="KSO_WM_DIAGRAM_COLOR_TEXT_CAN_REMOVE" val="n"/>
  <p:tag name="KSO_WM_UNIT_LINE_FORE_SCHEMECOLOR_INDEX" val="5"/>
  <p:tag name="KSO_WM_UNIT_TEXT_FILL_FORE_SCHEMECOLOR_INDEX" val="2"/>
  <p:tag name="KSO_WM_UNIT_TEXT_FILL_TYPE" val="1"/>
  <p:tag name="KSO_WM_UNIT_USESOURCEFORMAT_APPLY" val="0"/>
</p:tagLst>
</file>

<file path=ppt/tags/tag12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0920_2*l_h_f*1_1_1"/>
  <p:tag name="KSO_WM_TEMPLATE_CATEGORY" val="diagram"/>
  <p:tag name="KSO_WM_TEMPLATE_INDEX" val="20230920"/>
  <p:tag name="KSO_WM_UNIT_LAYERLEVEL" val="1_1_1"/>
  <p:tag name="KSO_WM_TAG_VERSION" val="3.0"/>
  <p:tag name="KSO_WM_DIAGRAM_GROUP_CODE" val="l1-1"/>
  <p:tag name="KSO_WM_DIAGRAM_MAX_ITEMCNT" val="4"/>
  <p:tag name="KSO_WM_DIAGRAM_MIN_ITEMCNT" val="2"/>
  <p:tag name="KSO_WM_DIAGRAM_VIRTUALLY_FRAME" val="{&quot;height&quot;:390.6537780761719,&quot;left&quot;:54.84998779296875,&quot;top&quot;:96.24295348159903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2"/>
  <p:tag name="KSO_WM_DIAGRAM_COLOR_TEXT_CAN_REMOVE" val="n"/>
  <p:tag name="KSO_WM_UNIT_PRESET_TEXT" val="单击此处添加文本具体内容，简明扼要地阐述您的观点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2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0920_2*l_h_f*1_3_1"/>
  <p:tag name="KSO_WM_TEMPLATE_CATEGORY" val="diagram"/>
  <p:tag name="KSO_WM_TEMPLATE_INDEX" val="20230920"/>
  <p:tag name="KSO_WM_UNIT_LAYERLEVEL" val="1_1_1"/>
  <p:tag name="KSO_WM_TAG_VERSION" val="3.0"/>
  <p:tag name="KSO_WM_DIAGRAM_GROUP_CODE" val="l1-1"/>
  <p:tag name="KSO_WM_DIAGRAM_MAX_ITEMCNT" val="4"/>
  <p:tag name="KSO_WM_DIAGRAM_MIN_ITEMCNT" val="2"/>
  <p:tag name="KSO_WM_DIAGRAM_VIRTUALLY_FRAME" val="{&quot;height&quot;:390.6537780761719,&quot;left&quot;:54.84998779296875,&quot;top&quot;:96.24295348159903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2"/>
  <p:tag name="KSO_WM_DIAGRAM_COLOR_TEXT_CAN_REMOVE" val="n"/>
  <p:tag name="KSO_WM_UNIT_PRESET_TEXT" val="单击此处添加文本具体内容，简明扼要地阐述您的观点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0920_2*l_h_a*1_2_1"/>
  <p:tag name="KSO_WM_TEMPLATE_CATEGORY" val="diagram"/>
  <p:tag name="KSO_WM_TEMPLATE_INDEX" val="20230920"/>
  <p:tag name="KSO_WM_UNIT_LAYERLEVEL" val="1_1_1"/>
  <p:tag name="KSO_WM_TAG_VERSION" val="3.0"/>
  <p:tag name="KSO_WM_BEAUTIFY_FLAG" val="#wm#"/>
  <p:tag name="KSO_WM_DIAGRAM_GROUP_CODE" val="l1-1"/>
  <p:tag name="KSO_WM_DIAGRAM_MAX_ITEMCNT" val="4"/>
  <p:tag name="KSO_WM_DIAGRAM_MIN_ITEMCNT" val="2"/>
  <p:tag name="KSO_WM_DIAGRAM_VIRTUALLY_FRAME" val="{&quot;height&quot;:390.6537780761719,&quot;left&quot;:54.84998779296875,&quot;top&quot;:96.24295348159903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2"/>
  <p:tag name="KSO_WM_DIAGRAM_COLOR_TEXT_CAN_REMOVE" val="n"/>
  <p:tag name="KSO_WM_UNIT_PRESET_TEXT" val="添加标题"/>
  <p:tag name="KSO_WM_UNIT_TEXT_FILL_FORE_SCHEMECOLOR_INDEX" val="1"/>
  <p:tag name="KSO_WM_UNIT_TEXT_FILL_TYPE" val="1"/>
  <p:tag name="KSO_WM_UNIT_TEXT_TYPE" val="1"/>
  <p:tag name="KSO_WM_UNIT_USESOURCEFORMAT_APPLY" val="0"/>
</p:tagLst>
</file>

<file path=ppt/tags/tag1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p="http://schemas.openxmlformats.org/presentationml/2006/main">
  <p:tag name="KSO_WM_SLIDE_ID" val="diagram20230920_2"/>
  <p:tag name="KSO_WM_TEMPLATE_SUBCATEGORY" val="0"/>
  <p:tag name="KSO_WM_TEMPLATE_MASTER_TYPE" val="0"/>
  <p:tag name="KSO_WM_TEMPLATE_COLOR_TYPE" val="0"/>
  <p:tag name="KSO_WM_SLIDE_ITEM_CNT" val="3"/>
  <p:tag name="KSO_WM_SLIDE_INDEX" val="2"/>
  <p:tag name="KSO_WM_TAG_VERSION" val="3.0"/>
  <p:tag name="KSO_WM_BEAUTIFY_FLAG" val="#wm#"/>
  <p:tag name="KSO_WM_TEMPLATE_CATEGORY" val="custom"/>
  <p:tag name="KSO_WM_TEMPLATE_INDEX" val="20235986"/>
  <p:tag name="KSO_WM_SLIDE_TYPE" val="text"/>
  <p:tag name="KSO_WM_SLIDE_SUBTYPE" val="diag"/>
  <p:tag name="KSO_WM_SLIDE_SIZE" val="850.4*375.215"/>
  <p:tag name="KSO_WM_SLIDE_POSITION" val="54.85*108.812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3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添加标题"/>
  <p:tag name="KSO_WM_UNIT_ID" val="custom20235986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86"/>
  <p:tag name="KSO_WM_TEMPLATE_CATEGORY" val="custom"/>
  <p:tag name="KSO_WM_UNIT_ISCONTENTSTITLE" val="0"/>
  <p:tag name="KSO_WM_UNIT_TEXT_TYPE" val="1"/>
</p:tagLst>
</file>

<file path=ppt/tags/tag13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添加文本"/>
  <p:tag name="KSO_WM_UNIT_ID" val="custom20235986_8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86"/>
  <p:tag name="KSO_WM_TEMPLATE_CATEGORY" val="custom"/>
  <p:tag name="KSO_WM_UNIT_TEXT_TYPE" val="1"/>
</p:tagLst>
</file>

<file path=ppt/tags/tag133.xml><?xml version="1.0" encoding="utf-8"?>
<p:tagLst xmlns:p="http://schemas.openxmlformats.org/presentationml/2006/main"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986"/>
  <p:tag name="KSO_WM_TEMPLATE_CATEGORY" val="custom"/>
  <p:tag name="KSO_WM_SLIDE_INDEX" val="8"/>
  <p:tag name="KSO_WM_SLIDE_ID" val="custom2023598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5161_3*a*1"/>
  <p:tag name="KSO_WM_TEMPLATE_CATEGORY" val="diagram"/>
  <p:tag name="KSO_WM_TEMPLATE_INDEX" val="20235161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15"/>
  <p:tag name="KSO_WM_UNIT_TEXT_FILL_TYPE" val="1"/>
  <p:tag name="KSO_WM_UNIT_USESOURCEFORMAT_APPLY" val="1"/>
</p:tagLst>
</file>

<file path=ppt/tags/tag13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5161_3*l_h_f*1_1_1"/>
  <p:tag name="KSO_WM_TEMPLATE_CATEGORY" val="diagram"/>
  <p:tag name="KSO_WM_TEMPLATE_INDEX" val="20235161"/>
  <p:tag name="KSO_WM_UNIT_LAYERLEVEL" val="1_1_1"/>
  <p:tag name="KSO_WM_TAG_VERSION" val="3.0"/>
  <p:tag name="KSO_WM_UNIT_VALUE" val="160"/>
  <p:tag name="KSO_WM_DIAGRAM_MAX_ITEMCNT" val="4"/>
  <p:tag name="KSO_WM_DIAGRAM_MIN_ITEMCNT" val="2"/>
  <p:tag name="KSO_WM_DIAGRAM_VIRTUALLY_FRAME" val="{&quot;height&quot;:388.954253926772,&quot;left&quot;:54.80000000000001,&quot;top&quot;:112.72287303661396,&quot;width&quot;:850.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BEAUTIFY_FLAG" val="#wm#"/>
  <p:tag name="KSO_WM_DIAGRAM_VERSION" val="3"/>
  <p:tag name="KSO_WM_DIAGRAM_COLOR_TRICK" val="1"/>
  <p:tag name="KSO_WM_DIAGRAM_COLOR_TEXT_CAN_REMOVE" val="n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。单击此处添加文本具体内容，简明扼要地阐述您的观点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5161_3*l_h_i*1_1_1"/>
  <p:tag name="KSO_WM_TEMPLATE_CATEGORY" val="diagram"/>
  <p:tag name="KSO_WM_TEMPLATE_INDEX" val="20235161"/>
  <p:tag name="KSO_WM_UNIT_LAYERLEVEL" val="1_1_1"/>
  <p:tag name="KSO_WM_TAG_VERSION" val="3.0"/>
  <p:tag name="KSO_WM_BEAUTIFY_FLAG" val="#wm#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388.954253926772,&quot;left&quot;:54.80000000000001,&quot;top&quot;:112.72287303661396,&quot;width&quot;:850.35}"/>
  <p:tag name="KSO_WM_DIAGRAM_COLOR_MATCH_VALUE" val="{&quot;shape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-0.25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5"/>
  <p:tag name="KSO_WM_UNIT_TEXT_FILL_FORE_SCHEMECOLOR_INDEX" val="2"/>
  <p:tag name="KSO_WM_UNIT_TEXT_FILL_TYPE" val="1"/>
  <p:tag name="KSO_WM_UNIT_USESOURCEFORMAT_APPLY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5161_3*l_h_x*1_1_1"/>
  <p:tag name="KSO_WM_TEMPLATE_CATEGORY" val="diagram"/>
  <p:tag name="KSO_WM_TEMPLATE_INDEX" val="20235161"/>
  <p:tag name="KSO_WM_UNIT_LAYERLEVEL" val="1_1_1"/>
  <p:tag name="KSO_WM_TAG_VERSION" val="3.0"/>
  <p:tag name="KSO_WM_BEAUTIFY_FLAG" val="#wm#"/>
  <p:tag name="KSO_WM_UNIT_VALUE" val="51*51"/>
  <p:tag name="KSO_WM_UNIT_TYPE" val="l_h_x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954253926772,&quot;left&quot;:54.80000000000001,&quot;top&quot;:112.72287303661396,&quot;width&quot;:850.3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5161_3*l_h_i*1_2_2"/>
  <p:tag name="KSO_WM_TEMPLATE_CATEGORY" val="diagram"/>
  <p:tag name="KSO_WM_TEMPLATE_INDEX" val="20235161"/>
  <p:tag name="KSO_WM_UNIT_LAYERLEVEL" val="1_1_1"/>
  <p:tag name="KSO_WM_TAG_VERSION" val="3.0"/>
  <p:tag name="KSO_WM_BEAUTIFY_FLAG" val="#wm#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UNIT_LINE_FORE_SCHEMECOLOR_INDEX" val="6"/>
  <p:tag name="KSO_WM_DIAGRAM_MAX_ITEMCNT" val="4"/>
  <p:tag name="KSO_WM_DIAGRAM_MIN_ITEMCNT" val="2"/>
  <p:tag name="KSO_WM_DIAGRAM_VIRTUALLY_FRAME" val="{&quot;height&quot;:388.954253926772,&quot;left&quot;:54.80000000000001,&quot;top&quot;:112.72287303661396,&quot;width&quot;:850.3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1"/>
</p:tagLst>
</file>

<file path=ppt/tags/tag13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5161_3*l_h_f*1_2_1"/>
  <p:tag name="KSO_WM_TEMPLATE_CATEGORY" val="diagram"/>
  <p:tag name="KSO_WM_TEMPLATE_INDEX" val="20235161"/>
  <p:tag name="KSO_WM_UNIT_LAYERLEVEL" val="1_1_1"/>
  <p:tag name="KSO_WM_TAG_VERSION" val="3.0"/>
  <p:tag name="KSO_WM_UNIT_VALUE" val="160"/>
  <p:tag name="KSO_WM_DIAGRAM_MAX_ITEMCNT" val="4"/>
  <p:tag name="KSO_WM_DIAGRAM_MIN_ITEMCNT" val="2"/>
  <p:tag name="KSO_WM_DIAGRAM_VIRTUALLY_FRAME" val="{&quot;height&quot;:388.954253926772,&quot;left&quot;:54.80000000000001,&quot;top&quot;:112.72287303661396,&quot;width&quot;:850.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BEAUTIFY_FLAG" val="#wm#"/>
  <p:tag name="KSO_WM_DIAGRAM_VERSION" val="3"/>
  <p:tag name="KSO_WM_DIAGRAM_COLOR_TRICK" val="1"/>
  <p:tag name="KSO_WM_DIAGRAM_COLOR_TEXT_CAN_REMOVE" val="n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。单击此处添加文本具体内容，简明扼要地阐述您的观点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1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5161_3*l_h_i*1_2_1"/>
  <p:tag name="KSO_WM_TEMPLATE_CATEGORY" val="diagram"/>
  <p:tag name="KSO_WM_TEMPLATE_INDEX" val="20235161"/>
  <p:tag name="KSO_WM_UNIT_LAYERLEVEL" val="1_1_1"/>
  <p:tag name="KSO_WM_TAG_VERSION" val="3.0"/>
  <p:tag name="KSO_WM_BEAUTIFY_FLAG" val="#wm#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388.954253926772,&quot;left&quot;:54.80000000000001,&quot;top&quot;:112.72287303661396,&quot;width&quot;:850.35}"/>
  <p:tag name="KSO_WM_DIAGRAM_COLOR_MATCH_VALUE" val="{&quot;shape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-0.25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6"/>
  <p:tag name="KSO_WM_UNIT_TEXT_FILL_FORE_SCHEMECOLOR_INDEX" val="2"/>
  <p:tag name="KSO_WM_UNIT_TEXT_FILL_TYPE" val="1"/>
  <p:tag name="KSO_WM_UNIT_USESOURCEFORMAT_APPLY" val="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5161_3*l_h_i*1_3_2"/>
  <p:tag name="KSO_WM_TEMPLATE_CATEGORY" val="diagram"/>
  <p:tag name="KSO_WM_TEMPLATE_INDEX" val="20235161"/>
  <p:tag name="KSO_WM_UNIT_LAYERLEVEL" val="1_1_1"/>
  <p:tag name="KSO_WM_TAG_VERSION" val="3.0"/>
  <p:tag name="KSO_WM_BEAUTIFY_FLAG" val="#wm#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UNIT_LINE_FORE_SCHEMECOLOR_INDEX" val="7"/>
  <p:tag name="KSO_WM_DIAGRAM_MAX_ITEMCNT" val="4"/>
  <p:tag name="KSO_WM_DIAGRAM_MIN_ITEMCNT" val="2"/>
  <p:tag name="KSO_WM_DIAGRAM_VIRTUALLY_FRAME" val="{&quot;height&quot;:388.954253926772,&quot;left&quot;:54.80000000000001,&quot;top&quot;:112.72287303661396,&quot;width&quot;:850.3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1"/>
</p:tagLst>
</file>

<file path=ppt/tags/tag14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5161_3*l_h_f*1_3_1"/>
  <p:tag name="KSO_WM_TEMPLATE_CATEGORY" val="diagram"/>
  <p:tag name="KSO_WM_TEMPLATE_INDEX" val="20235161"/>
  <p:tag name="KSO_WM_UNIT_LAYERLEVEL" val="1_1_1"/>
  <p:tag name="KSO_WM_TAG_VERSION" val="3.0"/>
  <p:tag name="KSO_WM_UNIT_VALUE" val="160"/>
  <p:tag name="KSO_WM_DIAGRAM_MAX_ITEMCNT" val="4"/>
  <p:tag name="KSO_WM_DIAGRAM_MIN_ITEMCNT" val="2"/>
  <p:tag name="KSO_WM_DIAGRAM_VIRTUALLY_FRAME" val="{&quot;height&quot;:388.954253926772,&quot;left&quot;:54.80000000000001,&quot;top&quot;:112.72287303661396,&quot;width&quot;:850.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BEAUTIFY_FLAG" val="#wm#"/>
  <p:tag name="KSO_WM_DIAGRAM_VERSION" val="3"/>
  <p:tag name="KSO_WM_DIAGRAM_COLOR_TRICK" val="1"/>
  <p:tag name="KSO_WM_DIAGRAM_COLOR_TEXT_CAN_REMOVE" val="n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。单击此处添加文本具体内容，简明扼要地阐述您的观点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5161_3*l_h_i*1_3_1"/>
  <p:tag name="KSO_WM_TEMPLATE_CATEGORY" val="diagram"/>
  <p:tag name="KSO_WM_TEMPLATE_INDEX" val="20235161"/>
  <p:tag name="KSO_WM_UNIT_LAYERLEVEL" val="1_1_1"/>
  <p:tag name="KSO_WM_TAG_VERSION" val="3.0"/>
  <p:tag name="KSO_WM_BEAUTIFY_FLAG" val="#wm#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388.954253926772,&quot;left&quot;:54.80000000000001,&quot;top&quot;:112.72287303661396,&quot;width&quot;:850.35}"/>
  <p:tag name="KSO_WM_DIAGRAM_COLOR_MATCH_VALUE" val="{&quot;shape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-0.25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5161_3*l_h_i*1_4_2"/>
  <p:tag name="KSO_WM_TEMPLATE_CATEGORY" val="diagram"/>
  <p:tag name="KSO_WM_TEMPLATE_INDEX" val="20235161"/>
  <p:tag name="KSO_WM_UNIT_LAYERLEVEL" val="1_1_1"/>
  <p:tag name="KSO_WM_TAG_VERSION" val="3.0"/>
  <p:tag name="KSO_WM_BEAUTIFY_FLAG" val="#wm#"/>
  <p:tag name="KSO_WM_UNIT_TYPE" val="l_h_i"/>
  <p:tag name="KSO_WM_UNIT_INDEX" val="1_4_2"/>
  <p:tag name="KSO_WM_DIAGRAM_VERSION" val="3"/>
  <p:tag name="KSO_WM_DIAGRAM_COLOR_TRICK" val="1"/>
  <p:tag name="KSO_WM_DIAGRAM_COLOR_TEXT_CAN_REMOVE" val="n"/>
  <p:tag name="KSO_WM_UNIT_LINE_FORE_SCHEMECOLOR_INDEX" val="8"/>
  <p:tag name="KSO_WM_DIAGRAM_MAX_ITEMCNT" val="4"/>
  <p:tag name="KSO_WM_DIAGRAM_MIN_ITEMCNT" val="2"/>
  <p:tag name="KSO_WM_DIAGRAM_VIRTUALLY_FRAME" val="{&quot;height&quot;:388.954253926772,&quot;left&quot;:54.80000000000001,&quot;top&quot;:112.72287303661396,&quot;width&quot;:850.3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5,&quot;transparency&quot;:0.600000023841857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1"/>
</p:tagLst>
</file>

<file path=ppt/tags/tag14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5161_3*l_h_f*1_4_1"/>
  <p:tag name="KSO_WM_TEMPLATE_CATEGORY" val="diagram"/>
  <p:tag name="KSO_WM_TEMPLATE_INDEX" val="20235161"/>
  <p:tag name="KSO_WM_UNIT_LAYERLEVEL" val="1_1_1"/>
  <p:tag name="KSO_WM_TAG_VERSION" val="3.0"/>
  <p:tag name="KSO_WM_UNIT_VALUE" val="160"/>
  <p:tag name="KSO_WM_DIAGRAM_MAX_ITEMCNT" val="4"/>
  <p:tag name="KSO_WM_DIAGRAM_MIN_ITEMCNT" val="2"/>
  <p:tag name="KSO_WM_DIAGRAM_VIRTUALLY_FRAME" val="{&quot;height&quot;:388.954253926772,&quot;left&quot;:54.80000000000001,&quot;top&quot;:112.72287303661396,&quot;width&quot;:850.3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LAYER_COUNT" val="1"/>
  <p:tag name="KSO_WM_BEAUTIFY_FLAG" val="#wm#"/>
  <p:tag name="KSO_WM_DIAGRAM_VERSION" val="3"/>
  <p:tag name="KSO_WM_DIAGRAM_COLOR_TRICK" val="1"/>
  <p:tag name="KSO_WM_DIAGRAM_COLOR_TEXT_CAN_REMOVE" val="n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。单击此处添加文本具体内容，简明扼要地阐述您的观点"/>
  <p:tag name="KSO_WM_UNIT_TEXT_FILL_FORE_SCHEMECOLOR_INDEX" val="1"/>
  <p:tag name="KSO_WM_UNIT_TEXT_FILL_TYPE" val="1"/>
  <p:tag name="KSO_WM_UNIT_TEXT_TYPE" val="1"/>
  <p:tag name="KSO_WM_UNIT_USESOURCEFORMAT_APPLY" val="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5161_3*l_h_i*1_4_1"/>
  <p:tag name="KSO_WM_TEMPLATE_CATEGORY" val="diagram"/>
  <p:tag name="KSO_WM_TEMPLATE_INDEX" val="20235161"/>
  <p:tag name="KSO_WM_UNIT_LAYERLEVEL" val="1_1_1"/>
  <p:tag name="KSO_WM_TAG_VERSION" val="3.0"/>
  <p:tag name="KSO_WM_BEAUTIFY_FLAG" val="#wm#"/>
  <p:tag name="KSO_WM_UNIT_TYPE" val="l_h_i"/>
  <p:tag name="KSO_WM_UNIT_INDEX" val="1_4_1"/>
  <p:tag name="KSO_WM_DIAGRAM_VERSION" val="3"/>
  <p:tag name="KSO_WM_DIAGRAM_COLOR_TRICK" val="1"/>
  <p:tag name="KSO_WM_DIAGRAM_COLOR_TEXT_CAN_REMOVE" val="n"/>
  <p:tag name="KSO_WM_UNIT_FILL_TYPE" val="3"/>
  <p:tag name="KSO_WM_DIAGRAM_MAX_ITEMCNT" val="4"/>
  <p:tag name="KSO_WM_DIAGRAM_MIN_ITEMCNT" val="2"/>
  <p:tag name="KSO_WM_DIAGRAM_VIRTUALLY_FRAME" val="{&quot;height&quot;:388.954253926772,&quot;left&quot;:54.80000000000001,&quot;top&quot;:112.72287303661396,&quot;width&quot;:850.35}"/>
  <p:tag name="KSO_WM_DIAGRAM_COLOR_MATCH_VALUE" val="{&quot;shape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-0.25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HADOW_SCHEMECOLOR_INDEX" val="8"/>
  <p:tag name="KSO_WM_UNIT_TEXT_FILL_FORE_SCHEMECOLOR_INDEX" val="2"/>
  <p:tag name="KSO_WM_UNIT_TEXT_FILL_TYPE" val="1"/>
  <p:tag name="KSO_WM_UNIT_USESOURCEFORMAT_APPLY" val="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5161_3*l_h_x*1_2_1"/>
  <p:tag name="KSO_WM_TEMPLATE_CATEGORY" val="diagram"/>
  <p:tag name="KSO_WM_TEMPLATE_INDEX" val="20235161"/>
  <p:tag name="KSO_WM_UNIT_LAYERLEVEL" val="1_1_1"/>
  <p:tag name="KSO_WM_TAG_VERSION" val="3.0"/>
  <p:tag name="KSO_WM_BEAUTIFY_FLAG" val="#wm#"/>
  <p:tag name="KSO_WM_UNIT_VALUE" val="59*59"/>
  <p:tag name="KSO_WM_UNIT_TYPE" val="l_h_x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954253926772,&quot;left&quot;:54.80000000000001,&quot;top&quot;:112.72287303661396,&quot;width&quot;:850.3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5161_3*l_h_x*1_3_1"/>
  <p:tag name="KSO_WM_TEMPLATE_CATEGORY" val="diagram"/>
  <p:tag name="KSO_WM_TEMPLATE_INDEX" val="20235161"/>
  <p:tag name="KSO_WM_UNIT_LAYERLEVEL" val="1_1_1"/>
  <p:tag name="KSO_WM_TAG_VERSION" val="3.0"/>
  <p:tag name="KSO_WM_BEAUTIFY_FLAG" val="#wm#"/>
  <p:tag name="KSO_WM_UNIT_VALUE" val="59*59"/>
  <p:tag name="KSO_WM_UNIT_TYPE" val="l_h_x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954253926772,&quot;left&quot;:54.80000000000001,&quot;top&quot;:112.72287303661396,&quot;width&quot;:850.3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1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5161_3*l_h_x*1_4_1"/>
  <p:tag name="KSO_WM_TEMPLATE_CATEGORY" val="diagram"/>
  <p:tag name="KSO_WM_TEMPLATE_INDEX" val="20235161"/>
  <p:tag name="KSO_WM_UNIT_LAYERLEVEL" val="1_1_1"/>
  <p:tag name="KSO_WM_TAG_VERSION" val="3.0"/>
  <p:tag name="KSO_WM_BEAUTIFY_FLAG" val="#wm#"/>
  <p:tag name="KSO_WM_UNIT_VALUE" val="60*60"/>
  <p:tag name="KSO_WM_UNIT_TYPE" val="l_h_x"/>
  <p:tag name="KSO_WM_UNIT_INDEX" val="1_4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954253926772,&quot;left&quot;:54.80000000000001,&quot;top&quot;:112.72287303661396,&quot;width&quot;:850.3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1"/>
</p:tagLst>
</file>

<file path=ppt/tags/tag15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p="http://schemas.openxmlformats.org/presentationml/2006/main">
  <p:tag name="KSO_WM_SLIDE_ID" val="diagram20235161_3"/>
  <p:tag name="KSO_WM_TEMPLATE_SUBCATEGORY" val="0"/>
  <p:tag name="KSO_WM_TEMPLATE_MASTER_TYPE" val="0"/>
  <p:tag name="KSO_WM_TEMPLATE_COLOR_TYPE" val="0"/>
  <p:tag name="KSO_WM_SLIDE_ITEM_CNT" val="4"/>
  <p:tag name="KSO_WM_SLIDE_INDEX" val="3"/>
  <p:tag name="KSO_WM_TAG_VERSION" val="3.0"/>
  <p:tag name="KSO_WM_BEAUTIFY_FLAG" val="#wm#"/>
  <p:tag name="KSO_WM_TEMPLATE_CATEGORY" val="diagram"/>
  <p:tag name="KSO_WM_TEMPLATE_INDEX" val="20235161"/>
  <p:tag name="KSO_WM_SLIDE_TYPE" val="text"/>
  <p:tag name="KSO_WM_SLIDE_SUBTYPE" val="diag"/>
  <p:tag name="KSO_WM_SLIDE_SIZE" val="850.35*389"/>
  <p:tag name="KSO_WM_SLIDE_POSITION" val="54.8*112.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5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5986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86"/>
  <p:tag name="KSO_WM_TEMPLATE_CATEGORY" val="custom"/>
  <p:tag name="KSO_WM_UNIT_ISCONTENTSTITLE" val="0"/>
</p:tagLst>
</file>

<file path=ppt/tags/tag152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5986_9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86"/>
  <p:tag name="KSO_WM_TEMPLATE_CATEGORY" val="custom"/>
  <p:tag name="KSO_WM_UNIT_ISCONTENTSTITLE" val="0"/>
  <p:tag name="KSO_WM_UNIT_VALUE" val="44"/>
</p:tagLst>
</file>

<file path=ppt/tags/tag153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5986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86"/>
  <p:tag name="KSO_WM_TEMPLATE_CATEGORY" val="custom"/>
  <p:tag name="KSO_WM_UNIT_VALUE" val="30"/>
</p:tagLst>
</file>

<file path=ppt/tags/tag154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5986"/>
  <p:tag name="KSO_WM_TEMPLATE_CATEGORY" val="custom"/>
  <p:tag name="KSO_WM_SLIDE_INDEX" val="9"/>
  <p:tag name="KSO_WM_SLIDE_ID" val="custom20235986_9"/>
  <p:tag name="KSO_WM_TEMPLATE_MASTER_TYPE" val="0"/>
  <p:tag name="KSO_WM_SLIDE_LAYOUT" val="a_b_f"/>
  <p:tag name="KSO_WM_SLIDE_LAYOUT_CNT" val="1_1_1"/>
</p:tagLst>
</file>

<file path=ppt/tags/tag1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1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</p:tagLst>
</file>

<file path=ppt/tags/tag2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3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3;第二级&#13;第三级&#13;第四级&#13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49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文本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UNIT_VALUE" val="20"/>
</p:tagLst>
</file>

<file path=ppt/tags/tag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51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文本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52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53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7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1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3;第二级&#13;第三级&#13;第四级&#13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6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7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0.xml><?xml version="1.0" encoding="utf-8"?>
<p:tagLst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86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4"/>
</p:tagLst>
</file>

<file path=ppt/tags/tag87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0"/>
</p:tagLst>
</file>

<file path=ppt/tags/tag88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5986"/>
</p:tagLst>
</file>

<file path=ppt/tags/tag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3;第二级&#13;第三级&#13;第四级&#13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5986"/>
</p:tagLst>
</file>

<file path=ppt/tags/tag9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5986"/>
  <p:tag name="KSO_WM_TEMPLATE_CATEGORY" val="custom"/>
  <p:tag name="KSO_WM_TEMPLATE_MASTER_TYPE" val="0"/>
</p:tagLst>
</file>

<file path=ppt/tags/tag9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&#13;添加文档标题内容"/>
  <p:tag name="KSO_WM_UNIT_ID" val="custom20235986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86"/>
  <p:tag name="KSO_WM_TEMPLATE_CATEGORY" val="custom"/>
  <p:tag name="KSO_WM_UNIT_ISCONTENTSTITLE" val="0"/>
  <p:tag name="KSO_WM_UNIT_TEXT_TYPE" val="1"/>
</p:tagLst>
</file>

<file path=ppt/tags/tag98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5986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5986"/>
  <p:tag name="KSO_WM_TEMPLATE_CATEGORY" val="custom"/>
  <p:tag name="KSO_WM_UNIT_VALUE" val="30"/>
</p:tagLst>
</file>

<file path=ppt/tags/tag99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5986"/>
  <p:tag name="KSO_WM_TEMPLATE_CATEGORY" val="custom"/>
  <p:tag name="KSO_WM_SLIDE_INDEX" val="1"/>
  <p:tag name="KSO_WM_SLIDE_ID" val="custom20235986_1"/>
  <p:tag name="KSO_WM_TEMPLATE_MASTER_TYPE" val="0"/>
  <p:tag name="KSO_WM_SLIDE_LAYOUT" val="a_b_f"/>
  <p:tag name="KSO_WM_SLIDE_LAYOUT_CNT" val="1_1_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5">
      <a:dk1>
        <a:srgbClr val="333333"/>
      </a:dk1>
      <a:lt1>
        <a:srgbClr val="FFFFFF"/>
      </a:lt1>
      <a:dk2>
        <a:srgbClr val="002332"/>
      </a:dk2>
      <a:lt2>
        <a:srgbClr val="D2F1FF"/>
      </a:lt2>
      <a:accent1>
        <a:srgbClr val="22B9FF"/>
      </a:accent1>
      <a:accent2>
        <a:srgbClr val="3D7EFE"/>
      </a:accent2>
      <a:accent3>
        <a:srgbClr val="839EFF"/>
      </a:accent3>
      <a:accent4>
        <a:srgbClr val="FF883C"/>
      </a:accent4>
      <a:accent5>
        <a:srgbClr val="FEC55C"/>
      </a:accent5>
      <a:accent6>
        <a:srgbClr val="FF836C"/>
      </a:accent6>
      <a:hlink>
        <a:srgbClr val="0026E5"/>
      </a:hlink>
      <a:folHlink>
        <a:srgbClr val="7E1FAD"/>
      </a:folHlink>
    </a:clrScheme>
    <a:fontScheme name="03.可爱卡通-主题模板字体">
      <a:majorFont>
        <a:latin typeface="汉仪正圆 55简"/>
        <a:ea typeface="汉仪正圆-75W"/>
        <a:cs typeface=""/>
      </a:majorFont>
      <a:minorFont>
        <a:latin typeface="汉仪正圆 55简"/>
        <a:ea typeface="汉仪正圆 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 algn="l">
          <a:lnSpc>
            <a:spcPct val="140000"/>
          </a:lnSpc>
          <a:defRPr sz="2400" kern="100" dirty="0" smtClean="0">
            <a:solidFill>
              <a:schemeClr val="bg2"/>
            </a:solidFill>
            <a:effectLst/>
            <a:latin typeface="+mn-ea"/>
            <a:cs typeface="江城圆体 400W" panose="020B05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WPS 演示</Application>
  <PresentationFormat>宽屏</PresentationFormat>
  <Paragraphs>69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宋体</vt:lpstr>
      <vt:lpstr>Wingdings</vt:lpstr>
      <vt:lpstr>江城圆体 400W</vt:lpstr>
      <vt:lpstr>汉仪正圆 55简</vt:lpstr>
      <vt:lpstr>汉仪正圆-75W</vt:lpstr>
      <vt:lpstr>微软雅黑</vt:lpstr>
      <vt:lpstr>Arial Unicode MS</vt:lpstr>
      <vt:lpstr>Calibri</vt:lpstr>
      <vt:lpstr>WPS</vt:lpstr>
      <vt:lpstr>Office 主题​​</vt:lpstr>
      <vt:lpstr>磁感应膜厚仪为什么偏差大</vt:lpstr>
      <vt:lpstr>X射线测厚仪精度高，但是无法测量大型工件   生产现场要快速方便的检测膜厚，便诞生出这种手持磁感应膜厚仪</vt:lpstr>
      <vt:lpstr>原理</vt:lpstr>
      <vt:lpstr>原理示意图</vt:lpstr>
      <vt:lpstr>适用范围</vt:lpstr>
      <vt:lpstr>什么情况会测不准</vt:lpstr>
      <vt:lpstr>感谢您的观看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程海</dc:creator>
  <cp:lastModifiedBy>程海</cp:lastModifiedBy>
  <cp:revision>8</cp:revision>
  <dcterms:created xsi:type="dcterms:W3CDTF">2023-08-09T12:44:00Z</dcterms:created>
  <dcterms:modified xsi:type="dcterms:W3CDTF">2026-04-30T03:42:18Z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A57914B95F3F4AE88FE37F4C5E63D1D8_12</vt:lpwstr>
  </property>
</Properties>
</file>