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sldIdLst>
    <p:sldId id="256" r:id="rId4"/>
    <p:sldId id="259" r:id="rId5"/>
    <p:sldId id="261" r:id="rId6"/>
    <p:sldId id="262" r:id="rId7"/>
    <p:sldId id="26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1.png"/><Relationship Id="rId2" Type="http://schemas.openxmlformats.org/officeDocument/2006/relationships/tags" Target="../tags/tag17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3.jpeg"/><Relationship Id="rId2" Type="http://schemas.openxmlformats.org/officeDocument/2006/relationships/tags" Target="../tags/tag25.xml"/><Relationship Id="rId13" Type="http://schemas.openxmlformats.org/officeDocument/2006/relationships/image" Target="../media/image4.png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image" Target="../media/image2.png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image" Target="../media/image1.png"/><Relationship Id="rId2" Type="http://schemas.openxmlformats.org/officeDocument/2006/relationships/tags" Target="../tags/tag6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35"/>
            <a:ext cx="12190730" cy="6856730"/>
          </a:xfrm>
          <a:prstGeom prst="rect">
            <a:avLst/>
          </a:prstGeom>
        </p:spPr>
      </p:pic>
      <p:sp>
        <p:nvSpPr>
          <p:cNvPr id="9" name="任意多边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0730" cy="67202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8" h="10583">
                <a:moveTo>
                  <a:pt x="0" y="0"/>
                </a:moveTo>
                <a:lnTo>
                  <a:pt x="19198" y="0"/>
                </a:lnTo>
                <a:lnTo>
                  <a:pt x="19198" y="10583"/>
                </a:lnTo>
                <a:lnTo>
                  <a:pt x="0" y="105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28000"/>
                </a:schemeClr>
              </a:gs>
              <a:gs pos="45000">
                <a:schemeClr val="bg1">
                  <a:lumMod val="95000"/>
                  <a:alpha val="82000"/>
                </a:schemeClr>
              </a:gs>
              <a:gs pos="0">
                <a:schemeClr val="bg1">
                  <a:lumMod val="95000"/>
                  <a:alpha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C:/Users/wps/Downloads/899.png89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l="304" r="304"/>
          <a:stretch>
            <a:fillRect/>
          </a:stretch>
        </p:blipFill>
        <p:spPr>
          <a:xfrm>
            <a:off x="7702550" y="495935"/>
            <a:ext cx="3756025" cy="5813425"/>
          </a:xfrm>
          <a:prstGeom prst="rect">
            <a:avLst/>
          </a:prstGeom>
        </p:spPr>
      </p:pic>
      <p:sp>
        <p:nvSpPr>
          <p:cNvPr id="11" name="任意多边形: 形状 43"/>
          <p:cNvSpPr/>
          <p:nvPr userDrawn="1">
            <p:custDataLst>
              <p:tags r:id="rId7"/>
            </p:custDataLst>
          </p:nvPr>
        </p:nvSpPr>
        <p:spPr>
          <a:xfrm>
            <a:off x="0" y="5351145"/>
            <a:ext cx="12190730" cy="1461770"/>
          </a:xfrm>
          <a:custGeom>
            <a:avLst/>
            <a:gdLst>
              <a:gd name="connsiteX0" fmla="*/ 12192001 w 12192006"/>
              <a:gd name="connsiteY0" fmla="*/ 0 h 6858000"/>
              <a:gd name="connsiteX1" fmla="*/ 12192006 w 12192006"/>
              <a:gd name="connsiteY1" fmla="*/ 0 h 6858000"/>
              <a:gd name="connsiteX2" fmla="*/ 12192006 w 12192006"/>
              <a:gd name="connsiteY2" fmla="*/ 6858000 h 6858000"/>
              <a:gd name="connsiteX3" fmla="*/ 0 w 12192006"/>
              <a:gd name="connsiteY3" fmla="*/ 6858000 h 6858000"/>
              <a:gd name="connsiteX4" fmla="*/ 0 w 12192006"/>
              <a:gd name="connsiteY4" fmla="*/ 5021101 h 6858000"/>
              <a:gd name="connsiteX5" fmla="*/ 789148 w 12192006"/>
              <a:gd name="connsiteY5" fmla="*/ 5810249 h 6858000"/>
              <a:gd name="connsiteX6" fmla="*/ 12192001 w 12192006"/>
              <a:gd name="connsiteY6" fmla="*/ 58102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98" h="2302">
                <a:moveTo>
                  <a:pt x="0" y="0"/>
                </a:moveTo>
                <a:lnTo>
                  <a:pt x="3" y="0"/>
                </a:lnTo>
                <a:lnTo>
                  <a:pt x="4" y="12"/>
                </a:lnTo>
                <a:cubicBezTo>
                  <a:pt x="52" y="654"/>
                  <a:pt x="589" y="1159"/>
                  <a:pt x="1243" y="1159"/>
                </a:cubicBezTo>
                <a:lnTo>
                  <a:pt x="19198" y="1159"/>
                </a:lnTo>
                <a:lnTo>
                  <a:pt x="19198" y="0"/>
                </a:lnTo>
                <a:lnTo>
                  <a:pt x="19198" y="0"/>
                </a:lnTo>
                <a:lnTo>
                  <a:pt x="19198" y="2302"/>
                </a:lnTo>
                <a:lnTo>
                  <a:pt x="0" y="23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  <a:cs typeface="思源宋体 CN Heavy" panose="02020900000000000000" pitchFamily="18" charset="-122"/>
            </a:endParaRPr>
          </a:p>
        </p:txBody>
      </p:sp>
      <p:sp>
        <p:nvSpPr>
          <p:cNvPr id="16" name="任意多边形: 形状 43"/>
          <p:cNvSpPr/>
          <p:nvPr userDrawn="1">
            <p:custDataLst>
              <p:tags r:id="rId8"/>
            </p:custDataLst>
          </p:nvPr>
        </p:nvSpPr>
        <p:spPr>
          <a:xfrm>
            <a:off x="1270" y="5536565"/>
            <a:ext cx="12189460" cy="1321435"/>
          </a:xfrm>
          <a:custGeom>
            <a:avLst/>
            <a:gdLst>
              <a:gd name="connsiteX0" fmla="*/ 12192001 w 12192006"/>
              <a:gd name="connsiteY0" fmla="*/ 0 h 6858000"/>
              <a:gd name="connsiteX1" fmla="*/ 12192006 w 12192006"/>
              <a:gd name="connsiteY1" fmla="*/ 0 h 6858000"/>
              <a:gd name="connsiteX2" fmla="*/ 12192006 w 12192006"/>
              <a:gd name="connsiteY2" fmla="*/ 6858000 h 6858000"/>
              <a:gd name="connsiteX3" fmla="*/ 0 w 12192006"/>
              <a:gd name="connsiteY3" fmla="*/ 6858000 h 6858000"/>
              <a:gd name="connsiteX4" fmla="*/ 0 w 12192006"/>
              <a:gd name="connsiteY4" fmla="*/ 5021101 h 6858000"/>
              <a:gd name="connsiteX5" fmla="*/ 789148 w 12192006"/>
              <a:gd name="connsiteY5" fmla="*/ 5810249 h 6858000"/>
              <a:gd name="connsiteX6" fmla="*/ 12192001 w 12192006"/>
              <a:gd name="connsiteY6" fmla="*/ 58102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99" h="2095">
                <a:moveTo>
                  <a:pt x="0" y="461"/>
                </a:moveTo>
                <a:lnTo>
                  <a:pt x="1" y="462"/>
                </a:lnTo>
                <a:cubicBezTo>
                  <a:pt x="204" y="875"/>
                  <a:pt x="631" y="1159"/>
                  <a:pt x="1125" y="1159"/>
                </a:cubicBezTo>
                <a:lnTo>
                  <a:pt x="19199" y="1159"/>
                </a:lnTo>
                <a:lnTo>
                  <a:pt x="19199" y="2095"/>
                </a:lnTo>
                <a:lnTo>
                  <a:pt x="0" y="2095"/>
                </a:lnTo>
                <a:lnTo>
                  <a:pt x="0" y="461"/>
                </a:lnTo>
                <a:close/>
                <a:moveTo>
                  <a:pt x="19199" y="1159"/>
                </a:moveTo>
                <a:lnTo>
                  <a:pt x="19199" y="0"/>
                </a:lnTo>
                <a:lnTo>
                  <a:pt x="19199" y="11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  <a:cs typeface="思源宋体 CN Heavy" panose="02020900000000000000" pitchFamily="18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9"/>
            </p:custDataLst>
          </p:nvPr>
        </p:nvSpPr>
        <p:spPr>
          <a:xfrm>
            <a:off x="873125" y="1026795"/>
            <a:ext cx="6891020" cy="264795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600">
                <a:gradFill>
                  <a:gsLst>
                    <a:gs pos="4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2700000" scaled="0"/>
                </a:gra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873125" y="3726815"/>
            <a:ext cx="6891020" cy="617855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883920" y="4595495"/>
            <a:ext cx="2219960" cy="50419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0730" cy="6856730"/>
          </a:xfrm>
          <a:prstGeom prst="rect">
            <a:avLst/>
          </a:prstGeom>
        </p:spPr>
      </p:pic>
      <p:sp>
        <p:nvSpPr>
          <p:cNvPr id="4" name="矩形 3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1365" cy="6854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43"/>
          <p:cNvSpPr/>
          <p:nvPr userDrawn="1">
            <p:custDataLst>
              <p:tags r:id="rId5"/>
            </p:custDataLst>
          </p:nvPr>
        </p:nvSpPr>
        <p:spPr>
          <a:xfrm>
            <a:off x="0" y="5351145"/>
            <a:ext cx="12192000" cy="1461770"/>
          </a:xfrm>
          <a:custGeom>
            <a:avLst/>
            <a:gdLst>
              <a:gd name="connsiteX0" fmla="*/ 12192001 w 12192006"/>
              <a:gd name="connsiteY0" fmla="*/ 0 h 6858000"/>
              <a:gd name="connsiteX1" fmla="*/ 12192006 w 12192006"/>
              <a:gd name="connsiteY1" fmla="*/ 0 h 6858000"/>
              <a:gd name="connsiteX2" fmla="*/ 12192006 w 12192006"/>
              <a:gd name="connsiteY2" fmla="*/ 6858000 h 6858000"/>
              <a:gd name="connsiteX3" fmla="*/ 0 w 12192006"/>
              <a:gd name="connsiteY3" fmla="*/ 6858000 h 6858000"/>
              <a:gd name="connsiteX4" fmla="*/ 0 w 12192006"/>
              <a:gd name="connsiteY4" fmla="*/ 5021101 h 6858000"/>
              <a:gd name="connsiteX5" fmla="*/ 789148 w 12192006"/>
              <a:gd name="connsiteY5" fmla="*/ 5810249 h 6858000"/>
              <a:gd name="connsiteX6" fmla="*/ 12192001 w 12192006"/>
              <a:gd name="connsiteY6" fmla="*/ 58102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00" h="2302">
                <a:moveTo>
                  <a:pt x="0" y="0"/>
                </a:moveTo>
                <a:lnTo>
                  <a:pt x="3" y="0"/>
                </a:lnTo>
                <a:lnTo>
                  <a:pt x="4" y="12"/>
                </a:lnTo>
                <a:cubicBezTo>
                  <a:pt x="52" y="654"/>
                  <a:pt x="589" y="1159"/>
                  <a:pt x="1243" y="1159"/>
                </a:cubicBezTo>
                <a:lnTo>
                  <a:pt x="19200" y="1159"/>
                </a:lnTo>
                <a:lnTo>
                  <a:pt x="19200" y="0"/>
                </a:lnTo>
                <a:lnTo>
                  <a:pt x="19200" y="0"/>
                </a:lnTo>
                <a:lnTo>
                  <a:pt x="19200" y="2302"/>
                </a:lnTo>
                <a:lnTo>
                  <a:pt x="0" y="23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宋体 CN Light" panose="02020300000000000000" pitchFamily="18" charset="-122"/>
              <a:ea typeface="思源宋体 CN Light" panose="02020300000000000000" pitchFamily="18" charset="-122"/>
              <a:cs typeface="思源宋体 CN Heavy" panose="02020900000000000000" pitchFamily="18" charset="-122"/>
            </a:endParaRPr>
          </a:p>
        </p:txBody>
      </p:sp>
      <p:sp>
        <p:nvSpPr>
          <p:cNvPr id="16" name="任意多边形: 形状 43"/>
          <p:cNvSpPr/>
          <p:nvPr userDrawn="1">
            <p:custDataLst>
              <p:tags r:id="rId6"/>
            </p:custDataLst>
          </p:nvPr>
        </p:nvSpPr>
        <p:spPr>
          <a:xfrm>
            <a:off x="0" y="5536565"/>
            <a:ext cx="12190730" cy="1320800"/>
          </a:xfrm>
          <a:custGeom>
            <a:avLst/>
            <a:gdLst>
              <a:gd name="connsiteX0" fmla="*/ 12192001 w 12192006"/>
              <a:gd name="connsiteY0" fmla="*/ 0 h 6858000"/>
              <a:gd name="connsiteX1" fmla="*/ 12192006 w 12192006"/>
              <a:gd name="connsiteY1" fmla="*/ 0 h 6858000"/>
              <a:gd name="connsiteX2" fmla="*/ 12192006 w 12192006"/>
              <a:gd name="connsiteY2" fmla="*/ 6858000 h 6858000"/>
              <a:gd name="connsiteX3" fmla="*/ 0 w 12192006"/>
              <a:gd name="connsiteY3" fmla="*/ 6858000 h 6858000"/>
              <a:gd name="connsiteX4" fmla="*/ 0 w 12192006"/>
              <a:gd name="connsiteY4" fmla="*/ 5021101 h 6858000"/>
              <a:gd name="connsiteX5" fmla="*/ 789148 w 12192006"/>
              <a:gd name="connsiteY5" fmla="*/ 5810249 h 6858000"/>
              <a:gd name="connsiteX6" fmla="*/ 12192001 w 12192006"/>
              <a:gd name="connsiteY6" fmla="*/ 58102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98" h="2095">
                <a:moveTo>
                  <a:pt x="0" y="461"/>
                </a:moveTo>
                <a:lnTo>
                  <a:pt x="1" y="462"/>
                </a:lnTo>
                <a:cubicBezTo>
                  <a:pt x="204" y="875"/>
                  <a:pt x="631" y="1159"/>
                  <a:pt x="1125" y="1159"/>
                </a:cubicBezTo>
                <a:lnTo>
                  <a:pt x="19198" y="1159"/>
                </a:lnTo>
                <a:lnTo>
                  <a:pt x="19198" y="2095"/>
                </a:lnTo>
                <a:lnTo>
                  <a:pt x="0" y="2095"/>
                </a:lnTo>
                <a:lnTo>
                  <a:pt x="0" y="461"/>
                </a:lnTo>
                <a:close/>
                <a:moveTo>
                  <a:pt x="19198" y="1159"/>
                </a:moveTo>
                <a:lnTo>
                  <a:pt x="19198" y="0"/>
                </a:lnTo>
                <a:lnTo>
                  <a:pt x="19198" y="11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宋体 CN Light" panose="02020300000000000000" pitchFamily="18" charset="-122"/>
              <a:ea typeface="思源宋体 CN Light" panose="02020300000000000000" pitchFamily="18" charset="-122"/>
              <a:cs typeface="思源宋体 CN Heavy" panose="02020900000000000000" pitchFamily="18" charset="-122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031240" y="649605"/>
            <a:ext cx="1739265" cy="1081405"/>
          </a:xfrm>
        </p:spPr>
        <p:txBody>
          <a:bodyPr wrap="square" anchor="b" anchorCtr="0">
            <a:normAutofit/>
          </a:bodyPr>
          <a:lstStyle>
            <a:lvl1pPr algn="ctr">
              <a:defRPr sz="6600">
                <a:gradFill>
                  <a:gsLst>
                    <a:gs pos="27000">
                      <a:schemeClr val="tx1">
                        <a:lumMod val="75000"/>
                        <a:lumOff val="25000"/>
                      </a:schemeClr>
                    </a:gs>
                    <a:gs pos="67000">
                      <a:schemeClr val="tx1">
                        <a:lumMod val="65000"/>
                        <a:lumOff val="35000"/>
                      </a:schemeClr>
                    </a:gs>
                    <a:gs pos="99000">
                      <a:schemeClr val="tx1">
                        <a:lumMod val="50000"/>
                        <a:lumOff val="50000"/>
                      </a:schemeClr>
                    </a:gs>
                  </a:gsLst>
                  <a:lin ang="2700000" scaled="0"/>
                  <a:tileRect/>
                </a:gra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70" y="0"/>
            <a:ext cx="12189460" cy="6771640"/>
          </a:xfrm>
          <a:prstGeom prst="rect">
            <a:avLst/>
          </a:prstGeom>
        </p:spPr>
      </p:pic>
      <p:sp>
        <p:nvSpPr>
          <p:cNvPr id="31" name="任意多边形 30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0730" cy="67202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8" h="10583">
                <a:moveTo>
                  <a:pt x="0" y="0"/>
                </a:moveTo>
                <a:lnTo>
                  <a:pt x="19198" y="0"/>
                </a:lnTo>
                <a:lnTo>
                  <a:pt x="19198" y="10583"/>
                </a:lnTo>
                <a:lnTo>
                  <a:pt x="0" y="105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28000"/>
                </a:schemeClr>
              </a:gs>
              <a:gs pos="45000">
                <a:schemeClr val="bg1">
                  <a:lumMod val="95000"/>
                  <a:alpha val="82000"/>
                </a:schemeClr>
              </a:gs>
              <a:gs pos="0">
                <a:schemeClr val="bg1">
                  <a:lumMod val="95000"/>
                  <a:alpha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任意多边形: 形状 43"/>
          <p:cNvSpPr/>
          <p:nvPr userDrawn="1">
            <p:custDataLst>
              <p:tags r:id="rId5"/>
            </p:custDataLst>
          </p:nvPr>
        </p:nvSpPr>
        <p:spPr>
          <a:xfrm>
            <a:off x="1270" y="5351145"/>
            <a:ext cx="12190730" cy="1461770"/>
          </a:xfrm>
          <a:custGeom>
            <a:avLst/>
            <a:gdLst>
              <a:gd name="connsiteX0" fmla="*/ 12192001 w 12192006"/>
              <a:gd name="connsiteY0" fmla="*/ 0 h 6858000"/>
              <a:gd name="connsiteX1" fmla="*/ 12192006 w 12192006"/>
              <a:gd name="connsiteY1" fmla="*/ 0 h 6858000"/>
              <a:gd name="connsiteX2" fmla="*/ 12192006 w 12192006"/>
              <a:gd name="connsiteY2" fmla="*/ 6858000 h 6858000"/>
              <a:gd name="connsiteX3" fmla="*/ 0 w 12192006"/>
              <a:gd name="connsiteY3" fmla="*/ 6858000 h 6858000"/>
              <a:gd name="connsiteX4" fmla="*/ 0 w 12192006"/>
              <a:gd name="connsiteY4" fmla="*/ 5021101 h 6858000"/>
              <a:gd name="connsiteX5" fmla="*/ 789148 w 12192006"/>
              <a:gd name="connsiteY5" fmla="*/ 5810249 h 6858000"/>
              <a:gd name="connsiteX6" fmla="*/ 12192001 w 12192006"/>
              <a:gd name="connsiteY6" fmla="*/ 58102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98" h="2302">
                <a:moveTo>
                  <a:pt x="0" y="0"/>
                </a:moveTo>
                <a:lnTo>
                  <a:pt x="3" y="0"/>
                </a:lnTo>
                <a:lnTo>
                  <a:pt x="4" y="12"/>
                </a:lnTo>
                <a:cubicBezTo>
                  <a:pt x="52" y="654"/>
                  <a:pt x="589" y="1159"/>
                  <a:pt x="1243" y="1159"/>
                </a:cubicBezTo>
                <a:lnTo>
                  <a:pt x="19198" y="1159"/>
                </a:lnTo>
                <a:lnTo>
                  <a:pt x="19198" y="0"/>
                </a:lnTo>
                <a:lnTo>
                  <a:pt x="19198" y="0"/>
                </a:lnTo>
                <a:lnTo>
                  <a:pt x="19198" y="2302"/>
                </a:lnTo>
                <a:lnTo>
                  <a:pt x="0" y="23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  <a:cs typeface="思源宋体 CN Heavy" panose="02020900000000000000" pitchFamily="18" charset="-122"/>
            </a:endParaRPr>
          </a:p>
        </p:txBody>
      </p:sp>
      <p:sp>
        <p:nvSpPr>
          <p:cNvPr id="33" name="任意多边形: 形状 43"/>
          <p:cNvSpPr/>
          <p:nvPr userDrawn="1">
            <p:custDataLst>
              <p:tags r:id="rId6"/>
            </p:custDataLst>
          </p:nvPr>
        </p:nvSpPr>
        <p:spPr>
          <a:xfrm>
            <a:off x="2540" y="5536565"/>
            <a:ext cx="12189460" cy="1321435"/>
          </a:xfrm>
          <a:custGeom>
            <a:avLst/>
            <a:gdLst>
              <a:gd name="connsiteX0" fmla="*/ 12192001 w 12192006"/>
              <a:gd name="connsiteY0" fmla="*/ 0 h 6858000"/>
              <a:gd name="connsiteX1" fmla="*/ 12192006 w 12192006"/>
              <a:gd name="connsiteY1" fmla="*/ 0 h 6858000"/>
              <a:gd name="connsiteX2" fmla="*/ 12192006 w 12192006"/>
              <a:gd name="connsiteY2" fmla="*/ 6858000 h 6858000"/>
              <a:gd name="connsiteX3" fmla="*/ 0 w 12192006"/>
              <a:gd name="connsiteY3" fmla="*/ 6858000 h 6858000"/>
              <a:gd name="connsiteX4" fmla="*/ 0 w 12192006"/>
              <a:gd name="connsiteY4" fmla="*/ 5021101 h 6858000"/>
              <a:gd name="connsiteX5" fmla="*/ 789148 w 12192006"/>
              <a:gd name="connsiteY5" fmla="*/ 5810249 h 6858000"/>
              <a:gd name="connsiteX6" fmla="*/ 12192001 w 12192006"/>
              <a:gd name="connsiteY6" fmla="*/ 58102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99" h="2095">
                <a:moveTo>
                  <a:pt x="0" y="461"/>
                </a:moveTo>
                <a:lnTo>
                  <a:pt x="1" y="462"/>
                </a:lnTo>
                <a:cubicBezTo>
                  <a:pt x="204" y="875"/>
                  <a:pt x="631" y="1159"/>
                  <a:pt x="1125" y="1159"/>
                </a:cubicBezTo>
                <a:lnTo>
                  <a:pt x="19199" y="1159"/>
                </a:lnTo>
                <a:lnTo>
                  <a:pt x="19199" y="2095"/>
                </a:lnTo>
                <a:lnTo>
                  <a:pt x="0" y="2095"/>
                </a:lnTo>
                <a:lnTo>
                  <a:pt x="0" y="461"/>
                </a:lnTo>
                <a:close/>
                <a:moveTo>
                  <a:pt x="19199" y="1159"/>
                </a:moveTo>
                <a:lnTo>
                  <a:pt x="19199" y="0"/>
                </a:lnTo>
                <a:lnTo>
                  <a:pt x="19199" y="11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  <a:cs typeface="思源宋体 CN Heavy" panose="02020900000000000000" pitchFamily="18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070610" y="2917825"/>
            <a:ext cx="5801995" cy="2694305"/>
          </a:xfrm>
        </p:spPr>
        <p:txBody>
          <a:bodyPr wrap="square" anchor="t" anchorCtr="0">
            <a:normAutofit/>
          </a:bodyPr>
          <a:lstStyle>
            <a:lvl1pPr algn="l">
              <a:defRPr sz="6600">
                <a:gradFill>
                  <a:gsLst>
                    <a:gs pos="4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2700000" scaled="0"/>
                </a:gradFill>
              </a:defRPr>
            </a:lvl1pPr>
          </a:lstStyle>
          <a:p>
            <a:r>
              <a:rPr lang="zh-CN" altLang="en-US" dirty="0"/>
              <a:t>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1070610" y="1670050"/>
            <a:ext cx="5801995" cy="1224280"/>
          </a:xfrm>
        </p:spPr>
        <p:txBody>
          <a:bodyPr wrap="none" anchor="b" anchorCtr="0">
            <a:normAutofit/>
          </a:bodyPr>
          <a:lstStyle>
            <a:lvl1pPr marL="0" indent="0" algn="l">
              <a:buNone/>
              <a:defRPr sz="6000" b="1">
                <a:gradFill>
                  <a:gsLst>
                    <a:gs pos="1000">
                      <a:schemeClr val="accent1"/>
                    </a:gs>
                    <a:gs pos="78000">
                      <a:schemeClr val="accent1">
                        <a:alpha val="73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0"/>
                </a:gra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图片风格及修改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/>
          <a:srcRect l="51180"/>
          <a:stretch>
            <a:fillRect/>
          </a:stretch>
        </p:blipFill>
        <p:spPr>
          <a:xfrm>
            <a:off x="7012940" y="478790"/>
            <a:ext cx="4886325" cy="56273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35"/>
            <a:ext cx="12190730" cy="6856730"/>
          </a:xfrm>
          <a:prstGeom prst="rect">
            <a:avLst/>
          </a:prstGeom>
        </p:spPr>
      </p:pic>
      <p:sp>
        <p:nvSpPr>
          <p:cNvPr id="22" name="任意多边形 2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0730" cy="67202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8" h="10583">
                <a:moveTo>
                  <a:pt x="0" y="0"/>
                </a:moveTo>
                <a:lnTo>
                  <a:pt x="19198" y="0"/>
                </a:lnTo>
                <a:lnTo>
                  <a:pt x="19198" y="10583"/>
                </a:lnTo>
                <a:lnTo>
                  <a:pt x="0" y="105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28000"/>
                </a:schemeClr>
              </a:gs>
              <a:gs pos="45000">
                <a:schemeClr val="bg1">
                  <a:lumMod val="95000"/>
                  <a:alpha val="82000"/>
                </a:schemeClr>
              </a:gs>
              <a:gs pos="0">
                <a:schemeClr val="bg1">
                  <a:lumMod val="95000"/>
                  <a:alpha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 descr="C:/Users/wps/Downloads/899.png89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l="304" r="304"/>
          <a:stretch>
            <a:fillRect/>
          </a:stretch>
        </p:blipFill>
        <p:spPr>
          <a:xfrm>
            <a:off x="7702550" y="495935"/>
            <a:ext cx="3756025" cy="5813425"/>
          </a:xfrm>
          <a:prstGeom prst="rect">
            <a:avLst/>
          </a:prstGeom>
        </p:spPr>
      </p:pic>
      <p:sp>
        <p:nvSpPr>
          <p:cNvPr id="23" name="任意多边形: 形状 43"/>
          <p:cNvSpPr/>
          <p:nvPr userDrawn="1">
            <p:custDataLst>
              <p:tags r:id="rId7"/>
            </p:custDataLst>
          </p:nvPr>
        </p:nvSpPr>
        <p:spPr>
          <a:xfrm>
            <a:off x="0" y="5351145"/>
            <a:ext cx="12190730" cy="1461770"/>
          </a:xfrm>
          <a:custGeom>
            <a:avLst/>
            <a:gdLst>
              <a:gd name="connsiteX0" fmla="*/ 12192001 w 12192006"/>
              <a:gd name="connsiteY0" fmla="*/ 0 h 6858000"/>
              <a:gd name="connsiteX1" fmla="*/ 12192006 w 12192006"/>
              <a:gd name="connsiteY1" fmla="*/ 0 h 6858000"/>
              <a:gd name="connsiteX2" fmla="*/ 12192006 w 12192006"/>
              <a:gd name="connsiteY2" fmla="*/ 6858000 h 6858000"/>
              <a:gd name="connsiteX3" fmla="*/ 0 w 12192006"/>
              <a:gd name="connsiteY3" fmla="*/ 6858000 h 6858000"/>
              <a:gd name="connsiteX4" fmla="*/ 0 w 12192006"/>
              <a:gd name="connsiteY4" fmla="*/ 5021101 h 6858000"/>
              <a:gd name="connsiteX5" fmla="*/ 789148 w 12192006"/>
              <a:gd name="connsiteY5" fmla="*/ 5810249 h 6858000"/>
              <a:gd name="connsiteX6" fmla="*/ 12192001 w 12192006"/>
              <a:gd name="connsiteY6" fmla="*/ 58102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98" h="2302">
                <a:moveTo>
                  <a:pt x="0" y="0"/>
                </a:moveTo>
                <a:lnTo>
                  <a:pt x="3" y="0"/>
                </a:lnTo>
                <a:lnTo>
                  <a:pt x="4" y="12"/>
                </a:lnTo>
                <a:cubicBezTo>
                  <a:pt x="52" y="654"/>
                  <a:pt x="589" y="1159"/>
                  <a:pt x="1243" y="1159"/>
                </a:cubicBezTo>
                <a:lnTo>
                  <a:pt x="19198" y="1159"/>
                </a:lnTo>
                <a:lnTo>
                  <a:pt x="19198" y="0"/>
                </a:lnTo>
                <a:lnTo>
                  <a:pt x="19198" y="0"/>
                </a:lnTo>
                <a:lnTo>
                  <a:pt x="19198" y="2302"/>
                </a:lnTo>
                <a:lnTo>
                  <a:pt x="0" y="23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  <a:cs typeface="思源宋体 CN Heavy" panose="02020900000000000000" pitchFamily="18" charset="-122"/>
            </a:endParaRPr>
          </a:p>
        </p:txBody>
      </p:sp>
      <p:sp>
        <p:nvSpPr>
          <p:cNvPr id="25" name="任意多边形: 形状 43"/>
          <p:cNvSpPr/>
          <p:nvPr userDrawn="1">
            <p:custDataLst>
              <p:tags r:id="rId8"/>
            </p:custDataLst>
          </p:nvPr>
        </p:nvSpPr>
        <p:spPr>
          <a:xfrm>
            <a:off x="0" y="5536565"/>
            <a:ext cx="12190730" cy="1320800"/>
          </a:xfrm>
          <a:custGeom>
            <a:avLst/>
            <a:gdLst>
              <a:gd name="connsiteX0" fmla="*/ 12192001 w 12192006"/>
              <a:gd name="connsiteY0" fmla="*/ 0 h 6858000"/>
              <a:gd name="connsiteX1" fmla="*/ 12192006 w 12192006"/>
              <a:gd name="connsiteY1" fmla="*/ 0 h 6858000"/>
              <a:gd name="connsiteX2" fmla="*/ 12192006 w 12192006"/>
              <a:gd name="connsiteY2" fmla="*/ 6858000 h 6858000"/>
              <a:gd name="connsiteX3" fmla="*/ 0 w 12192006"/>
              <a:gd name="connsiteY3" fmla="*/ 6858000 h 6858000"/>
              <a:gd name="connsiteX4" fmla="*/ 0 w 12192006"/>
              <a:gd name="connsiteY4" fmla="*/ 5021101 h 6858000"/>
              <a:gd name="connsiteX5" fmla="*/ 789148 w 12192006"/>
              <a:gd name="connsiteY5" fmla="*/ 5810249 h 6858000"/>
              <a:gd name="connsiteX6" fmla="*/ 12192001 w 12192006"/>
              <a:gd name="connsiteY6" fmla="*/ 58102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99" h="2095">
                <a:moveTo>
                  <a:pt x="0" y="461"/>
                </a:moveTo>
                <a:lnTo>
                  <a:pt x="1" y="462"/>
                </a:lnTo>
                <a:cubicBezTo>
                  <a:pt x="204" y="875"/>
                  <a:pt x="631" y="1159"/>
                  <a:pt x="1125" y="1159"/>
                </a:cubicBezTo>
                <a:lnTo>
                  <a:pt x="19199" y="1159"/>
                </a:lnTo>
                <a:lnTo>
                  <a:pt x="19199" y="2095"/>
                </a:lnTo>
                <a:lnTo>
                  <a:pt x="0" y="2095"/>
                </a:lnTo>
                <a:lnTo>
                  <a:pt x="0" y="461"/>
                </a:lnTo>
                <a:close/>
                <a:moveTo>
                  <a:pt x="19199" y="1159"/>
                </a:moveTo>
                <a:lnTo>
                  <a:pt x="19199" y="0"/>
                </a:lnTo>
                <a:lnTo>
                  <a:pt x="19199" y="11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  <a:cs typeface="思源宋体 CN Heavy" panose="02020900000000000000" pitchFamily="18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1375410" y="948690"/>
            <a:ext cx="6570345" cy="2256155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7200">
                <a:gradFill>
                  <a:gsLst>
                    <a:gs pos="27000">
                      <a:schemeClr val="tx1">
                        <a:lumMod val="75000"/>
                        <a:lumOff val="25000"/>
                      </a:schemeClr>
                    </a:gs>
                    <a:gs pos="67000">
                      <a:schemeClr val="tx1">
                        <a:lumMod val="65000"/>
                        <a:lumOff val="35000"/>
                      </a:schemeClr>
                    </a:gs>
                    <a:gs pos="99000">
                      <a:schemeClr val="tx1">
                        <a:lumMod val="50000"/>
                        <a:lumOff val="50000"/>
                      </a:schemeClr>
                    </a:gs>
                  </a:gsLst>
                  <a:lin ang="2700000" scaled="0"/>
                </a:gradFill>
              </a:defRPr>
            </a:lvl1pPr>
          </a:lstStyle>
          <a:p>
            <a:r>
              <a:rPr lang="zh-CN" altLang="en-US" dirty="0"/>
              <a:t>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1375410" y="3348355"/>
            <a:ext cx="6570345" cy="972185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3" Type="http://schemas.openxmlformats.org/officeDocument/2006/relationships/theme" Target="../theme/theme2.xml"/><Relationship Id="rId22" Type="http://schemas.openxmlformats.org/officeDocument/2006/relationships/tags" Target="../tags/tag84.xml"/><Relationship Id="rId21" Type="http://schemas.openxmlformats.org/officeDocument/2006/relationships/tags" Target="../tags/tag83.xml"/><Relationship Id="rId20" Type="http://schemas.openxmlformats.org/officeDocument/2006/relationships/tags" Target="../tags/tag8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81.xml"/><Relationship Id="rId18" Type="http://schemas.openxmlformats.org/officeDocument/2006/relationships/tags" Target="../tags/tag80.xml"/><Relationship Id="rId17" Type="http://schemas.openxmlformats.org/officeDocument/2006/relationships/tags" Target="../tags/tag79.xml"/><Relationship Id="rId16" Type="http://schemas.openxmlformats.org/officeDocument/2006/relationships/tags" Target="../tags/tag78.xml"/><Relationship Id="rId15" Type="http://schemas.openxmlformats.org/officeDocument/2006/relationships/tags" Target="../tags/tag77.xml"/><Relationship Id="rId14" Type="http://schemas.openxmlformats.org/officeDocument/2006/relationships/tags" Target="../tags/tag76.xml"/><Relationship Id="rId13" Type="http://schemas.openxmlformats.org/officeDocument/2006/relationships/image" Target="../media/image1.png"/><Relationship Id="rId12" Type="http://schemas.openxmlformats.org/officeDocument/2006/relationships/tags" Target="../tags/tag7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2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>
            <a:alphaModFix amt="38000"/>
          </a:blip>
          <a:stretch>
            <a:fillRect/>
          </a:stretch>
        </p:blipFill>
        <p:spPr>
          <a:xfrm>
            <a:off x="1270" y="1270"/>
            <a:ext cx="12190730" cy="6856730"/>
          </a:xfrm>
          <a:prstGeom prst="rect">
            <a:avLst/>
          </a:prstGeom>
        </p:spPr>
      </p:pic>
      <p:sp>
        <p:nvSpPr>
          <p:cNvPr id="9" name="任意多边形 8"/>
          <p:cNvSpPr/>
          <p:nvPr userDrawn="1">
            <p:custDataLst>
              <p:tags r:id="rId14"/>
            </p:custDataLst>
          </p:nvPr>
        </p:nvSpPr>
        <p:spPr>
          <a:xfrm>
            <a:off x="1270" y="3175"/>
            <a:ext cx="12191365" cy="67183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9" h="10796">
                <a:moveTo>
                  <a:pt x="0" y="0"/>
                </a:moveTo>
                <a:lnTo>
                  <a:pt x="19199" y="0"/>
                </a:lnTo>
                <a:lnTo>
                  <a:pt x="19199" y="10796"/>
                </a:lnTo>
                <a:lnTo>
                  <a:pt x="0" y="1079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43"/>
          <p:cNvSpPr/>
          <p:nvPr userDrawn="1">
            <p:custDataLst>
              <p:tags r:id="rId15"/>
            </p:custDataLst>
          </p:nvPr>
        </p:nvSpPr>
        <p:spPr>
          <a:xfrm>
            <a:off x="635" y="5847080"/>
            <a:ext cx="12192000" cy="975360"/>
          </a:xfrm>
          <a:custGeom>
            <a:avLst/>
            <a:gdLst>
              <a:gd name="connsiteX0" fmla="*/ 12192001 w 12192006"/>
              <a:gd name="connsiteY0" fmla="*/ 0 h 6858000"/>
              <a:gd name="connsiteX1" fmla="*/ 12192006 w 12192006"/>
              <a:gd name="connsiteY1" fmla="*/ 0 h 6858000"/>
              <a:gd name="connsiteX2" fmla="*/ 12192006 w 12192006"/>
              <a:gd name="connsiteY2" fmla="*/ 6858000 h 6858000"/>
              <a:gd name="connsiteX3" fmla="*/ 0 w 12192006"/>
              <a:gd name="connsiteY3" fmla="*/ 6858000 h 6858000"/>
              <a:gd name="connsiteX4" fmla="*/ 0 w 12192006"/>
              <a:gd name="connsiteY4" fmla="*/ 5021101 h 6858000"/>
              <a:gd name="connsiteX5" fmla="*/ 789148 w 12192006"/>
              <a:gd name="connsiteY5" fmla="*/ 5810249 h 6858000"/>
              <a:gd name="connsiteX6" fmla="*/ 12192001 w 12192006"/>
              <a:gd name="connsiteY6" fmla="*/ 58102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4" h="1536">
                <a:moveTo>
                  <a:pt x="0" y="0"/>
                </a:moveTo>
                <a:lnTo>
                  <a:pt x="5" y="28"/>
                </a:lnTo>
                <a:cubicBezTo>
                  <a:pt x="106" y="587"/>
                  <a:pt x="616" y="1011"/>
                  <a:pt x="1229" y="1011"/>
                </a:cubicBezTo>
                <a:lnTo>
                  <a:pt x="19174" y="1011"/>
                </a:lnTo>
                <a:lnTo>
                  <a:pt x="19174" y="1536"/>
                </a:lnTo>
                <a:lnTo>
                  <a:pt x="0" y="15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宋体 CN Light" panose="02020300000000000000" pitchFamily="18" charset="-122"/>
              <a:ea typeface="思源宋体 CN Light" panose="02020300000000000000" pitchFamily="18" charset="-122"/>
              <a:cs typeface="思源宋体 CN Heavy" panose="02020900000000000000" pitchFamily="18" charset="-122"/>
            </a:endParaRPr>
          </a:p>
        </p:txBody>
      </p:sp>
      <p:sp>
        <p:nvSpPr>
          <p:cNvPr id="16" name="任意多边形: 形状 43"/>
          <p:cNvSpPr/>
          <p:nvPr userDrawn="1">
            <p:custDataLst>
              <p:tags r:id="rId16"/>
            </p:custDataLst>
          </p:nvPr>
        </p:nvSpPr>
        <p:spPr>
          <a:xfrm>
            <a:off x="0" y="5883910"/>
            <a:ext cx="12190730" cy="972820"/>
          </a:xfrm>
          <a:custGeom>
            <a:avLst/>
            <a:gdLst>
              <a:gd name="connsiteX0" fmla="*/ 12192001 w 12192006"/>
              <a:gd name="connsiteY0" fmla="*/ 0 h 6858000"/>
              <a:gd name="connsiteX1" fmla="*/ 12192006 w 12192006"/>
              <a:gd name="connsiteY1" fmla="*/ 0 h 6858000"/>
              <a:gd name="connsiteX2" fmla="*/ 12192006 w 12192006"/>
              <a:gd name="connsiteY2" fmla="*/ 6858000 h 6858000"/>
              <a:gd name="connsiteX3" fmla="*/ 0 w 12192006"/>
              <a:gd name="connsiteY3" fmla="*/ 6858000 h 6858000"/>
              <a:gd name="connsiteX4" fmla="*/ 0 w 12192006"/>
              <a:gd name="connsiteY4" fmla="*/ 5021101 h 6858000"/>
              <a:gd name="connsiteX5" fmla="*/ 789148 w 12192006"/>
              <a:gd name="connsiteY5" fmla="*/ 5810249 h 6858000"/>
              <a:gd name="connsiteX6" fmla="*/ 12192001 w 12192006"/>
              <a:gd name="connsiteY6" fmla="*/ 58102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98" h="1532">
                <a:moveTo>
                  <a:pt x="0" y="461"/>
                </a:moveTo>
                <a:lnTo>
                  <a:pt x="1" y="462"/>
                </a:lnTo>
                <a:cubicBezTo>
                  <a:pt x="204" y="874"/>
                  <a:pt x="631" y="1158"/>
                  <a:pt x="1125" y="1158"/>
                </a:cubicBezTo>
                <a:lnTo>
                  <a:pt x="19198" y="1158"/>
                </a:lnTo>
                <a:lnTo>
                  <a:pt x="19198" y="1532"/>
                </a:lnTo>
                <a:lnTo>
                  <a:pt x="0" y="1532"/>
                </a:lnTo>
                <a:lnTo>
                  <a:pt x="0" y="461"/>
                </a:lnTo>
                <a:close/>
                <a:moveTo>
                  <a:pt x="19198" y="1158"/>
                </a:moveTo>
                <a:lnTo>
                  <a:pt x="19198" y="0"/>
                </a:lnTo>
                <a:lnTo>
                  <a:pt x="19198" y="11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宋体 CN Light" panose="02020300000000000000" pitchFamily="18" charset="-122"/>
              <a:ea typeface="思源宋体 CN Light" panose="02020300000000000000" pitchFamily="18" charset="-122"/>
              <a:cs typeface="思源宋体 CN Heavy" panose="02020900000000000000" pitchFamily="18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0.xml"/><Relationship Id="rId3" Type="http://schemas.openxmlformats.org/officeDocument/2006/relationships/image" Target="../media/image5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3.xml"/><Relationship Id="rId3" Type="http://schemas.openxmlformats.org/officeDocument/2006/relationships/image" Target="../media/image6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04.xml"/><Relationship Id="rId11" Type="http://schemas.openxmlformats.org/officeDocument/2006/relationships/image" Target="../media/image7.png"/><Relationship Id="rId10" Type="http://schemas.openxmlformats.org/officeDocument/2006/relationships/tags" Target="../tags/tag103.xml"/><Relationship Id="rId1" Type="http://schemas.openxmlformats.org/officeDocument/2006/relationships/tags" Target="../tags/tag9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schemeClr val="accent1"/>
                </a:solidFill>
                <a:effectLst/>
              </a:rPr>
              <a:t>不锈钢加热管是否要做阳极保护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深圳恒享</a:t>
            </a:r>
            <a:r>
              <a:rPr lang="en-US" altLang="zh-CN"/>
              <a:t>--</a:t>
            </a:r>
            <a:r>
              <a:rPr lang="zh-CN" altLang="en-US"/>
              <a:t>程海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不锈钢加热管要加阳极保护</a:t>
            </a:r>
            <a:endParaRPr lang="en-US" altLang="zh-CN"/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7409815" cy="4873625"/>
          </a:xfrm>
        </p:spPr>
        <p:txBody>
          <a:bodyPr/>
          <a:lstStyle/>
          <a:p>
            <a:r>
              <a:rPr lang="zh-CN" altLang="en-US"/>
              <a:t>加热管的温度高，尤其是蒸汽加热的，表面温度非常高，一定要接阳极保护，否则容易上镍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镍结合力不好，慢慢脱落，导致槽底也上镍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8759" b="32056"/>
          <a:stretch>
            <a:fillRect/>
          </a:stretch>
        </p:blipFill>
        <p:spPr>
          <a:xfrm>
            <a:off x="8334375" y="0"/>
            <a:ext cx="3857625" cy="6485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不锈钢加热管如何加阳极保护</a:t>
            </a:r>
            <a:endParaRPr lang="en-US" altLang="zh-CN"/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7409815" cy="4873625"/>
          </a:xfrm>
        </p:spPr>
        <p:txBody>
          <a:bodyPr/>
          <a:lstStyle/>
          <a:p>
            <a:r>
              <a:rPr lang="zh-CN" altLang="en-US"/>
              <a:t>像不锈钢槽一样，通过计算表面积，算出应加的阴极棒长度和数量，加装整流器即可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5731" t="18981" r="17896" b="5778"/>
          <a:stretch>
            <a:fillRect/>
          </a:stretch>
        </p:blipFill>
        <p:spPr>
          <a:xfrm>
            <a:off x="8265160" y="0"/>
            <a:ext cx="3926840" cy="64839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89145" y="608330"/>
            <a:ext cx="6993255" cy="763270"/>
          </a:xfrm>
        </p:spPr>
        <p:txBody>
          <a:bodyPr/>
          <a:lstStyle/>
          <a:p>
            <a:r>
              <a:rPr lang="zh-CN" altLang="en-US"/>
              <a:t>注意事项</a:t>
            </a:r>
            <a:endParaRPr lang="zh-CN" altLang="en-US"/>
          </a:p>
        </p:txBody>
      </p:sp>
      <p:sp>
        <p:nvSpPr>
          <p:cNvPr id="2" name="边界"/>
          <p:cNvSpPr/>
          <p:nvPr>
            <p:custDataLst>
              <p:tags r:id="rId2"/>
            </p:custDataLst>
          </p:nvPr>
        </p:nvSpPr>
        <p:spPr>
          <a:xfrm>
            <a:off x="4568825" y="1666240"/>
            <a:ext cx="7012800" cy="457136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9" name="椭圆 18"/>
          <p:cNvSpPr/>
          <p:nvPr>
            <p:custDataLst>
              <p:tags r:id="rId3"/>
            </p:custDataLst>
          </p:nvPr>
        </p:nvSpPr>
        <p:spPr>
          <a:xfrm>
            <a:off x="4574180" y="1875616"/>
            <a:ext cx="547104" cy="547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FFFFFF"/>
                </a:solidFill>
                <a:cs typeface="+mn-ea"/>
                <a:sym typeface="+mn-ea"/>
              </a:rPr>
              <a:t>01</a:t>
            </a:r>
            <a:endParaRPr lang="en-US" altLang="zh-CN" dirty="0">
              <a:solidFill>
                <a:srgbClr val="FFFFFF"/>
              </a:solidFill>
              <a:cs typeface="+mn-ea"/>
              <a:sym typeface="+mn-ea"/>
            </a:endParaRPr>
          </a:p>
        </p:txBody>
      </p:sp>
      <p:sp>
        <p:nvSpPr>
          <p:cNvPr id="20" name="椭圆 19"/>
          <p:cNvSpPr/>
          <p:nvPr>
            <p:custDataLst>
              <p:tags r:id="rId4"/>
            </p:custDataLst>
          </p:nvPr>
        </p:nvSpPr>
        <p:spPr>
          <a:xfrm>
            <a:off x="4574180" y="3467295"/>
            <a:ext cx="547104" cy="546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FFFFFF"/>
                </a:solidFill>
                <a:cs typeface="+mn-ea"/>
                <a:sym typeface="+mn-ea"/>
              </a:rPr>
              <a:t>02</a:t>
            </a:r>
            <a:endParaRPr lang="en-US" altLang="zh-CN" dirty="0">
              <a:solidFill>
                <a:srgbClr val="FFFFFF"/>
              </a:solidFill>
              <a:cs typeface="+mn-ea"/>
              <a:sym typeface="+mn-ea"/>
            </a:endParaRPr>
          </a:p>
        </p:txBody>
      </p:sp>
      <p:sp>
        <p:nvSpPr>
          <p:cNvPr id="21" name="椭圆 20"/>
          <p:cNvSpPr/>
          <p:nvPr>
            <p:custDataLst>
              <p:tags r:id="rId5"/>
            </p:custDataLst>
          </p:nvPr>
        </p:nvSpPr>
        <p:spPr>
          <a:xfrm>
            <a:off x="4574180" y="5058605"/>
            <a:ext cx="547104" cy="546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FFFFFF"/>
                </a:solidFill>
                <a:cs typeface="+mn-ea"/>
                <a:sym typeface="+mn-ea"/>
              </a:rPr>
              <a:t>03</a:t>
            </a:r>
            <a:endParaRPr lang="en-US" altLang="zh-CN" dirty="0">
              <a:solidFill>
                <a:srgbClr val="FFFFFF"/>
              </a:solidFill>
              <a:cs typeface="+mn-ea"/>
              <a:sym typeface="+mn-ea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6"/>
            </p:custDataLst>
          </p:nvPr>
        </p:nvCxnSpPr>
        <p:spPr>
          <a:xfrm>
            <a:off x="4847732" y="2547180"/>
            <a:ext cx="0" cy="795655"/>
          </a:xfrm>
          <a:prstGeom prst="line">
            <a:avLst/>
          </a:prstGeom>
          <a:solidFill>
            <a:srgbClr val="00993F"/>
          </a:solidFill>
          <a:ln w="12700">
            <a:solidFill>
              <a:schemeClr val="tx1">
                <a:alpha val="40000"/>
              </a:schemeClr>
            </a:solidFill>
            <a:prstDash val="dash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cxnSp>
        <p:nvCxnSpPr>
          <p:cNvPr id="26" name="直接连接符 25"/>
          <p:cNvCxnSpPr/>
          <p:nvPr>
            <p:custDataLst>
              <p:tags r:id="rId7"/>
            </p:custDataLst>
          </p:nvPr>
        </p:nvCxnSpPr>
        <p:spPr>
          <a:xfrm>
            <a:off x="4847732" y="4138490"/>
            <a:ext cx="0" cy="795655"/>
          </a:xfrm>
          <a:prstGeom prst="line">
            <a:avLst/>
          </a:prstGeom>
          <a:solidFill>
            <a:srgbClr val="00993F"/>
          </a:solidFill>
          <a:ln w="12700">
            <a:solidFill>
              <a:schemeClr val="tx1">
                <a:alpha val="40000"/>
              </a:schemeClr>
            </a:solidFill>
            <a:prstDash val="dash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24" name="矩形 23"/>
          <p:cNvSpPr/>
          <p:nvPr>
            <p:custDataLst>
              <p:tags r:id="rId8"/>
            </p:custDataLst>
          </p:nvPr>
        </p:nvSpPr>
        <p:spPr>
          <a:xfrm>
            <a:off x="5400040" y="2089150"/>
            <a:ext cx="6181725" cy="90233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不锈钢槽体和加热管不要分开接阳极保护，要用导线将两个直接连通，避免出现电位差，消耗稳定剂</a:t>
            </a:r>
            <a:endParaRPr lang="zh-CN" altLang="en-US" sz="16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5" name="矩形 24"/>
          <p:cNvSpPr/>
          <p:nvPr>
            <p:custDataLst>
              <p:tags r:id="rId9"/>
            </p:custDataLst>
          </p:nvPr>
        </p:nvSpPr>
        <p:spPr>
          <a:xfrm>
            <a:off x="5400040" y="3678555"/>
            <a:ext cx="6179820" cy="90233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加热管最好做成可拆卸的，如果上镍了，方便拆下来硝酸钝化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7" name="矩形 26"/>
          <p:cNvSpPr/>
          <p:nvPr>
            <p:custDataLst>
              <p:tags r:id="rId10"/>
            </p:custDataLst>
          </p:nvPr>
        </p:nvSpPr>
        <p:spPr>
          <a:xfrm>
            <a:off x="5400040" y="5267325"/>
            <a:ext cx="6179820" cy="90233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p>
            <a:pPr indent="-2286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空气搅拌可放到加热管的下面，帮助溶液流动，避免局部过热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rcRect l="5150" r="19699"/>
          <a:stretch>
            <a:fillRect/>
          </a:stretch>
        </p:blipFill>
        <p:spPr>
          <a:xfrm>
            <a:off x="0" y="0"/>
            <a:ext cx="3863975" cy="685800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感谢观看</a:t>
            </a:r>
            <a:endParaRPr lang="zh-CN" altLang="en-US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Thank you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i"/>
  <p:tag name="KSO_WM_UNIT_INDEX" val="1_1"/>
  <p:tag name="KSO_WM_UNIT_ID" val="diagram20235652_2*m_i*1_1"/>
  <p:tag name="KSO_WM_TEMPLATE_CATEGORY" val="diagram"/>
  <p:tag name="KSO_WM_TEMPLATE_INDEX" val="20235652"/>
  <p:tag name="KSO_WM_UNIT_LAYERLEVEL" val="1_1"/>
  <p:tag name="KSO_WM_TAG_VERSION" val="3.0"/>
  <p:tag name="KSO_WM_DIAGRAM_MAX_ITEMCNT" val="4"/>
  <p:tag name="KSO_WM_DIAGRAM_MIN_ITEMCNT" val="2"/>
  <p:tag name="KSO_WM_DIAGRAM_VIRTUALLY_FRAME" val="{&quot;height&quot;:360,&quot;left&quot;:359.725,&quot;top&quot;:131.175,&quot;width&quot;:552.25}"/>
  <p:tag name="KSO_WM_DIAGRAM_COLOR_MATCH_VALUE" val="{&quot;shape&quot;:{&quot;fill&quot;:{&quot;solid&quot;:{&quot;brightness&quot;:0,&quot;colorType&quot;:2,&quot;rgb&quot;:&quot;#00993f&quot;,&quot;transparency&quot;:1},&quot;type&quot;:1},&quot;glow&quot;:{&quot;colorType&quot;:0},&quot;line&quot;:{&quot;solidLine&quot;:{&quot;brightness&quot;:0,&quot;colorType&quot;:1,&quot;foreColorIndex&quot;:13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GROUP_CODE" val="m1-1"/>
  <p:tag name="KSO_WM_DIAGRAM_VERSION" val="3"/>
  <p:tag name="KSO_WM_DIAGRAM_COLOR_TRICK" val="1"/>
  <p:tag name="KSO_WM_DIAGRAM_COLOR_TEXT_CAN_REMOVE" val="n"/>
  <p:tag name="KSO_WM_BEAUTIFY_FLAG" val="#wm#"/>
  <p:tag name="KSO_WM_UNIT_LINE_FORE_SCHEMECOLOR_INDEX" val="13"/>
  <p:tag name="KSO_WM_UNIT_LINE_FILL_TYPE" val="2"/>
  <p:tag name="KSO_WM_UNIT_USESOURCEFORMAT_APPLY" val="0"/>
</p:tagLst>
</file>

<file path=ppt/tags/tag10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1_1"/>
  <p:tag name="KSO_WM_UNIT_ID" val="diagram20235652_2*m_h_f*1_1_1"/>
  <p:tag name="KSO_WM_TEMPLATE_CATEGORY" val="diagram"/>
  <p:tag name="KSO_WM_TEMPLATE_INDEX" val="20235652"/>
  <p:tag name="KSO_WM_UNIT_LAYERLEVEL" val="1_1_1"/>
  <p:tag name="KSO_WM_TAG_VERSION" val="3.0"/>
  <p:tag name="KSO_WM_UNIT_VALUE" val="111"/>
  <p:tag name="KSO_WM_DIAGRAM_MAX_ITEMCNT" val="4"/>
  <p:tag name="KSO_WM_DIAGRAM_MIN_ITEMCNT" val="2"/>
  <p:tag name="KSO_WM_DIAGRAM_VIRTUALLY_FRAME" val="{&quot;height&quot;:360,&quot;left&quot;:359.725,&quot;top&quot;:131.175,&quot;width&quot;:552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DIAGRAM_GROUP_CODE" val="m1-1"/>
  <p:tag name="KSO_WM_DIAGRAM_VERSION" val="3"/>
  <p:tag name="KSO_WM_DIAGRAM_COLOR_TRICK" val="1"/>
  <p:tag name="KSO_WM_DIAGRAM_COLOR_TEXT_CAN_REMOVE" val="n"/>
  <p:tag name="KSO_WM_BEAUTIFY_FLAG" val="#wm#"/>
  <p:tag name="KSO_WM_UNIT_PRESET_TEXT" val="请单击此处输入你的正文具体内容，文字是您思想的提炼，为了最终演示发布的良好效果。"/>
  <p:tag name="KSO_WM_UNIT_TEXT_FILL_FORE_SCHEMECOLOR_INDEX" val="1"/>
  <p:tag name="KSO_WM_UNIT_TEXT_FILL_TYPE" val="1"/>
  <p:tag name="KSO_WM_UNIT_USESOURCEFORMAT_APPLY" val="0"/>
</p:tagLst>
</file>

<file path=ppt/tags/tag10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2_1"/>
  <p:tag name="KSO_WM_UNIT_ID" val="diagram20235652_2*m_h_f*1_2_1"/>
  <p:tag name="KSO_WM_TEMPLATE_CATEGORY" val="diagram"/>
  <p:tag name="KSO_WM_TEMPLATE_INDEX" val="20235652"/>
  <p:tag name="KSO_WM_UNIT_LAYERLEVEL" val="1_1_1"/>
  <p:tag name="KSO_WM_TAG_VERSION" val="3.0"/>
  <p:tag name="KSO_WM_UNIT_VALUE" val="74"/>
  <p:tag name="KSO_WM_DIAGRAM_MAX_ITEMCNT" val="4"/>
  <p:tag name="KSO_WM_DIAGRAM_MIN_ITEMCNT" val="2"/>
  <p:tag name="KSO_WM_DIAGRAM_VIRTUALLY_FRAME" val="{&quot;height&quot;:360,&quot;left&quot;:359.725,&quot;top&quot;:131.175,&quot;width&quot;:552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DIAGRAM_GROUP_CODE" val="m1-1"/>
  <p:tag name="KSO_WM_DIAGRAM_VERSION" val="3"/>
  <p:tag name="KSO_WM_DIAGRAM_COLOR_TRICK" val="1"/>
  <p:tag name="KSO_WM_DIAGRAM_COLOR_TEXT_CAN_REMOVE" val="n"/>
  <p:tag name="KSO_WM_BEAUTIFY_FLAG" val="#wm#"/>
  <p:tag name="KSO_WM_UNIT_PRESET_TEXT" val="单击此处添加文本具体内容，请尽量简明扼要地阐述您的内容观点。根据需要可酌情增减文字，以便观者能够准确地理解您传达的思想。"/>
  <p:tag name="KSO_WM_UNIT_TEXT_FILL_FORE_SCHEMECOLOR_INDEX" val="1"/>
  <p:tag name="KSO_WM_UNIT_TEXT_FILL_TYPE" val="1"/>
  <p:tag name="KSO_WM_UNIT_USESOURCEFORMAT_APPLY" val="0"/>
</p:tagLst>
</file>

<file path=ppt/tags/tag10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20235652_2*m_h_f*1_3_1"/>
  <p:tag name="KSO_WM_TEMPLATE_CATEGORY" val="diagram"/>
  <p:tag name="KSO_WM_TEMPLATE_INDEX" val="20235652"/>
  <p:tag name="KSO_WM_UNIT_LAYERLEVEL" val="1_1_1"/>
  <p:tag name="KSO_WM_TAG_VERSION" val="3.0"/>
  <p:tag name="KSO_WM_UNIT_VALUE" val="74"/>
  <p:tag name="KSO_WM_DIAGRAM_MAX_ITEMCNT" val="4"/>
  <p:tag name="KSO_WM_DIAGRAM_MIN_ITEMCNT" val="2"/>
  <p:tag name="KSO_WM_DIAGRAM_VIRTUALLY_FRAME" val="{&quot;height&quot;:360,&quot;left&quot;:359.725,&quot;top&quot;:131.175,&quot;width&quot;:552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DIAGRAM_GROUP_CODE" val="m1-1"/>
  <p:tag name="KSO_WM_DIAGRAM_VERSION" val="3"/>
  <p:tag name="KSO_WM_DIAGRAM_COLOR_TRICK" val="1"/>
  <p:tag name="KSO_WM_DIAGRAM_COLOR_TEXT_CAN_REMOVE" val="n"/>
  <p:tag name="KSO_WM_BEAUTIFY_FLAG" val="#wm#"/>
  <p:tag name="KSO_WM_UNIT_PRESET_TEXT" val="请单击此处输入你的正文具体内容，文字是您思想的提炼，为了最终演示发布的良好效果，可酌情增减你的文字。"/>
  <p:tag name="KSO_WM_UNIT_TEXT_FILL_FORE_SCHEMECOLOR_INDEX" val="1"/>
  <p:tag name="KSO_WM_UNIT_TEXT_FILL_TYPE" val="1"/>
  <p:tag name="KSO_WM_UNIT_USESOURCEFORMAT_APPLY" val="0"/>
</p:tagLst>
</file>

<file path=ppt/tags/tag104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552.2*359.95"/>
  <p:tag name="KSO_WM_SLIDE_POSITION" val="359.75*131.2"/>
  <p:tag name="KSO_WM_SLIDE_LAYOUT" val="a_d_m"/>
  <p:tag name="KSO_WM_SLIDE_LAYOUT_CNT" val="1_1_1"/>
  <p:tag name="KSO_WM_SPECIAL_SOURCE" val="bdnull"/>
  <p:tag name="KSO_WM_DIAGRAM_GROUP_CODE" val="m1-1"/>
  <p:tag name="KSO_WM_SLIDE_DIAGTYPE" val="m"/>
  <p:tag name="KSO_WM_TEMPLATE_INDEX" val="40498893"/>
  <p:tag name="KSO_WM_TEMPLATE_SUBCATEGORY" val="0"/>
  <p:tag name="KSO_WM_SLIDE_INDEX" val="1"/>
  <p:tag name="KSO_WM_TAG_VERSION" val="3.0"/>
  <p:tag name="KSO_WM_SLIDE_ID" val="custom20233222_1"/>
  <p:tag name="KSO_WM_SLIDE_ITEM_CNT" val="3"/>
</p:tagLst>
</file>

<file path=ppt/tags/tag10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40498893_9*a*1"/>
  <p:tag name="KSO_WM_UNIT_ISNUMDGMTITLE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8893"/>
  <p:tag name="KSO_WM_TEMPLATE_CATEGORY" val="custom"/>
  <p:tag name="KSO_WM_UNIT_ISCONTENTSTITLE" val="0"/>
  <p:tag name="KSO_WM_UNIT_TEXT_TYPE" val="0"/>
  <p:tag name="KSO_WM_UNIT_NOCLEAR" val="0"/>
  <p:tag name="KSO_WM_UNIT_PRESET_TEXT" val="感谢观看"/>
</p:tagLst>
</file>

<file path=ppt/tags/tag10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40498893_9*b*1"/>
  <p:tag name="KSO_WM_UNIT_ISNUMDGMTITLE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8893"/>
  <p:tag name="KSO_WM_TEMPLATE_CATEGORY" val="custom"/>
  <p:tag name="KSO_WM_UNIT_ISCONTENTSTITLE" val="0"/>
  <p:tag name="KSO_WM_UNIT_VALUE" val="40"/>
  <p:tag name="KSO_WM_UNIT_TEXT_TYPE" val="1"/>
  <p:tag name="KSO_WM_UNIT_NOCLEAR" val="0"/>
  <p:tag name="KSO_WM_UNIT_PRESET_TEXT" val="Thank you"/>
</p:tagLst>
</file>

<file path=ppt/tags/tag107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40498893"/>
  <p:tag name="KSO_WM_TEMPLATE_CATEGORY" val="custom"/>
  <p:tag name="KSO_WM_SLIDE_INDEX" val="9"/>
  <p:tag name="KSO_WM_SLIDE_ID" val="custom40498893_9"/>
  <p:tag name="KSO_WM_TEMPLATE_MASTER_TYPE" val="0"/>
  <p:tag name="KSO_WM_SLIDE_LAYOUT" val="a_b"/>
  <p:tag name="KSO_WM_SLIDE_LAYOUT_CNT" val="1_1"/>
</p:tagLst>
</file>

<file path=ppt/tags/tag11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8"/>
</p:tagLst>
</file>

<file path=ppt/tags/tag1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1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40"/>
</p:tagLst>
</file>

<file path=ppt/tags/tag1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8"/>
</p:tagLst>
</file>

<file path=ppt/tags/tag3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37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3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2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43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4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4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5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6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6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6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7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74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0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40498893"/>
</p:tagLst>
</file>

<file path=ppt/tags/tag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40498893"/>
</p:tagLst>
</file>

<file path=ppt/tags/tag8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40498893"/>
  <p:tag name="KSO_WM_TEMPLATE_CATEGORY" val="custom"/>
  <p:tag name="KSO_WM_TEMPLATE_MASTER_TYPE" val="0"/>
</p:tagLst>
</file>

<file path=ppt/tags/tag8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40498893_1*a*1"/>
  <p:tag name="KSO_WM_UNIT_ISNUMDGMTITLE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8893"/>
  <p:tag name="KSO_WM_TEMPLATE_CATEGORY" val="custom"/>
  <p:tag name="KSO_WM_UNIT_ISCONTENTSTITLE" val="0"/>
  <p:tag name="KSO_WM_UNIT_VALUE" val="16"/>
  <p:tag name="KSO_WM_UNIT_TEXT_TYPE" val="1"/>
  <p:tag name="KSO_WM_UNIT_NOCLEAR" val="0"/>
  <p:tag name="KSO_WM_UNIT_PRESET_TEXT" val="单击此处添加文档标题"/>
</p:tagLst>
</file>

<file path=ppt/tags/tag86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40498893_1*f*1"/>
  <p:tag name="KSO_WM_UNIT_ISNUMDGMTITLE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8893"/>
  <p:tag name="KSO_WM_TEMPLATE_CATEGORY" val="custom"/>
  <p:tag name="KSO_WM_UNIT_TEXT_LAYER_COUNT" val="1"/>
  <p:tag name="KSO_WM_UNIT_VALUE" val="8"/>
  <p:tag name="KSO_WM_UNIT_TEXT_TYPE" val="1"/>
  <p:tag name="KSO_WM_UNIT_NOCLEAR" val="0"/>
  <p:tag name="KSO_WM_UNIT_PRESET_TEXT" val="汇报人：WPS"/>
</p:tagLst>
</file>

<file path=ppt/tags/tag87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40498893"/>
  <p:tag name="KSO_WM_TEMPLATE_CATEGORY" val="custom"/>
  <p:tag name="KSO_WM_SLIDE_INDEX" val="1"/>
  <p:tag name="KSO_WM_SLIDE_ID" val="custom40498893_1"/>
  <p:tag name="KSO_WM_TEMPLATE_MASTER_TYPE" val="0"/>
  <p:tag name="KSO_WM_SLIDE_LAYOUT" val="a_b_f"/>
  <p:tag name="KSO_WM_SLIDE_LAYOUT_CNT" val="1_1_1"/>
</p:tagLst>
</file>

<file path=ppt/tags/tag8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40498893_8*a*1"/>
  <p:tag name="KSO_WM_UNIT_ISNUMDGMTITLE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8893"/>
  <p:tag name="KSO_WM_TEMPLATE_CATEGORY" val="custom"/>
  <p:tag name="KSO_WM_UNIT_ISCONTENTSTITLE" val="0"/>
  <p:tag name="KSO_WM_UNIT_VALUE" val="29"/>
  <p:tag name="KSO_WM_UNIT_TEXT_TYPE" val="1"/>
  <p:tag name="KSO_WM_UNIT_NOCLEAR" val="0"/>
  <p:tag name="KSO_WM_UNIT_PRESET_TEXT" val="单击此处添加标题"/>
</p:tagLst>
</file>

<file path=ppt/tags/tag8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ID" val="custom40498893_8*f*1"/>
  <p:tag name="KSO_WM_UNIT_ISNUMDGMTITLE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8893"/>
  <p:tag name="KSO_WM_TEMPLATE_CATEGORY" val="custom"/>
  <p:tag name="KSO_WM_UNIT_TEXT_LAYER_COUNT" val="1"/>
  <p:tag name="KSO_WM_UNIT_VALUE" val="340"/>
  <p:tag name="KSO_WM_UNIT_TEXT_TYPE" val="1"/>
  <p:tag name="KSO_WM_UNIT_NOCLEAR" val="0"/>
  <p:tag name="KSO_WM_UNIT_PRESET_TEXT" val="单击此处添加文本"/>
</p:tagLst>
</file>

<file path=ppt/tags/tag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40498893"/>
  <p:tag name="KSO_WM_TEMPLATE_CATEGORY" val="custom"/>
  <p:tag name="KSO_WM_SLIDE_INDEX" val="8"/>
  <p:tag name="KSO_WM_SLIDE_ID" val="custom40498893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9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40498893_8*a*1"/>
  <p:tag name="KSO_WM_UNIT_ISNUMDGMTITLE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8893"/>
  <p:tag name="KSO_WM_TEMPLATE_CATEGORY" val="custom"/>
  <p:tag name="KSO_WM_UNIT_ISCONTENTSTITLE" val="0"/>
  <p:tag name="KSO_WM_UNIT_VALUE" val="29"/>
  <p:tag name="KSO_WM_UNIT_TEXT_TYPE" val="1"/>
  <p:tag name="KSO_WM_UNIT_NOCLEAR" val="0"/>
  <p:tag name="KSO_WM_UNIT_PRESET_TEXT" val="单击此处添加标题"/>
</p:tagLst>
</file>

<file path=ppt/tags/tag9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ID" val="custom40498893_8*f*1"/>
  <p:tag name="KSO_WM_UNIT_ISNUMDGMTITLE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8893"/>
  <p:tag name="KSO_WM_TEMPLATE_CATEGORY" val="custom"/>
  <p:tag name="KSO_WM_UNIT_TEXT_LAYER_COUNT" val="1"/>
  <p:tag name="KSO_WM_UNIT_VALUE" val="340"/>
  <p:tag name="KSO_WM_UNIT_TEXT_TYPE" val="1"/>
  <p:tag name="KSO_WM_UNIT_NOCLEAR" val="0"/>
  <p:tag name="KSO_WM_UNIT_PRESET_TEXT" val="单击此处添加文本"/>
</p:tagLst>
</file>

<file path=ppt/tags/tag93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40498893"/>
  <p:tag name="KSO_WM_TEMPLATE_CATEGORY" val="custom"/>
  <p:tag name="KSO_WM_SLIDE_INDEX" val="8"/>
  <p:tag name="KSO_WM_SLIDE_ID" val="custom40498893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3222"/>
  <p:tag name="KSO_WM_UNIT_ID" val="custom20233222_1*a*1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i"/>
  <p:tag name="KSO_WM_UNIT_INDEX" val="1_3"/>
  <p:tag name="KSO_WM_UNIT_ID" val="diagram20235652_2*m_i*1_3"/>
  <p:tag name="KSO_WM_TEMPLATE_CATEGORY" val="diagram"/>
  <p:tag name="KSO_WM_TEMPLATE_INDEX" val="20235652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DIAGRAM_MAX_ITEMCNT" val="4"/>
  <p:tag name="KSO_WM_DIAGRAM_MIN_ITEMCNT" val="2"/>
  <p:tag name="KSO_WM_DIAGRAM_VIRTUALLY_FRAME" val="{&quot;height&quot;:360,&quot;left&quot;:359.725,&quot;top&quot;:131.175,&quot;width&quot;:552.25}"/>
  <p:tag name="KSO_WM_DIAGRAM_COLOR_MATCH_VALUE" val="{&quot;shape&quot;:{&quot;fill&quot;:{&quot;solid&quot;:{&quot;brightness&quot;:0,&quot;colorType&quot;:2,&quot;rgb&quot;:&quot;#ffffff&quot;,&quot;transparency&quot;: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1_1"/>
  <p:tag name="KSO_WM_UNIT_ID" val="diagram20235652_2*m_h_i*1_1_1"/>
  <p:tag name="KSO_WM_TEMPLATE_CATEGORY" val="diagram"/>
  <p:tag name="KSO_WM_TEMPLATE_INDEX" val="2023565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0,&quot;left&quot;:359.725,&quot;top&quot;:131.175,&quot;width&quot;:552.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TEXT_FILL_TYPE" val="1"/>
  <p:tag name="KSO_WM_DIAGRAM_GROUP_CODE" val="m1-1"/>
  <p:tag name="KSO_WM_DIAGRAM_VERSION" val="3"/>
  <p:tag name="KSO_WM_DIAGRAM_COLOR_TRICK" val="1"/>
  <p:tag name="KSO_WM_DIAGRAM_COLOR_TEXT_CAN_REMOVE" val="n"/>
  <p:tag name="KSO_WM_BEAUTIFY_FLAG" val="#wm#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2_1"/>
  <p:tag name="KSO_WM_UNIT_ID" val="diagram20235652_2*m_h_i*1_2_1"/>
  <p:tag name="KSO_WM_TEMPLATE_CATEGORY" val="diagram"/>
  <p:tag name="KSO_WM_TEMPLATE_INDEX" val="2023565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0,&quot;left&quot;:359.725,&quot;top&quot;:131.175,&quot;width&quot;:552.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TEXT_FILL_TYPE" val="1"/>
  <p:tag name="KSO_WM_DIAGRAM_GROUP_CODE" val="m1-1"/>
  <p:tag name="KSO_WM_DIAGRAM_VERSION" val="3"/>
  <p:tag name="KSO_WM_DIAGRAM_COLOR_TRICK" val="1"/>
  <p:tag name="KSO_WM_DIAGRAM_COLOR_TEXT_CAN_REMOVE" val="n"/>
  <p:tag name="KSO_WM_BEAUTIFY_FLAG" val="#wm#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3_1"/>
  <p:tag name="KSO_WM_UNIT_ID" val="diagram20235652_2*m_h_i*1_3_1"/>
  <p:tag name="KSO_WM_TEMPLATE_CATEGORY" val="diagram"/>
  <p:tag name="KSO_WM_TEMPLATE_INDEX" val="2023565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0,&quot;left&quot;:359.725,&quot;top&quot;:131.175,&quot;width&quot;:552.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TEXT_FILL_TYPE" val="1"/>
  <p:tag name="KSO_WM_DIAGRAM_GROUP_CODE" val="m1-1"/>
  <p:tag name="KSO_WM_DIAGRAM_VERSION" val="3"/>
  <p:tag name="KSO_WM_DIAGRAM_COLOR_TRICK" val="1"/>
  <p:tag name="KSO_WM_DIAGRAM_COLOR_TEXT_CAN_REMOVE" val="n"/>
  <p:tag name="KSO_WM_BEAUTIFY_FLAG" val="#wm#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i"/>
  <p:tag name="KSO_WM_UNIT_INDEX" val="1_2"/>
  <p:tag name="KSO_WM_UNIT_ID" val="diagram20235652_2*m_i*1_2"/>
  <p:tag name="KSO_WM_TEMPLATE_CATEGORY" val="diagram"/>
  <p:tag name="KSO_WM_TEMPLATE_INDEX" val="20235652"/>
  <p:tag name="KSO_WM_UNIT_LAYERLEVEL" val="1_1"/>
  <p:tag name="KSO_WM_TAG_VERSION" val="3.0"/>
  <p:tag name="KSO_WM_DIAGRAM_MAX_ITEMCNT" val="4"/>
  <p:tag name="KSO_WM_DIAGRAM_MIN_ITEMCNT" val="2"/>
  <p:tag name="KSO_WM_DIAGRAM_VIRTUALLY_FRAME" val="{&quot;height&quot;:360,&quot;left&quot;:359.725,&quot;top&quot;:131.175,&quot;width&quot;:552.25}"/>
  <p:tag name="KSO_WM_DIAGRAM_COLOR_MATCH_VALUE" val="{&quot;shape&quot;:{&quot;fill&quot;:{&quot;solid&quot;:{&quot;brightness&quot;:0,&quot;colorType&quot;:2,&quot;rgb&quot;:&quot;#00993f&quot;,&quot;transparency&quot;:1},&quot;type&quot;:1},&quot;glow&quot;:{&quot;colorType&quot;:0},&quot;line&quot;:{&quot;solidLine&quot;:{&quot;brightness&quot;:0,&quot;colorType&quot;:1,&quot;foreColorIndex&quot;:13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GROUP_CODE" val="m1-1"/>
  <p:tag name="KSO_WM_DIAGRAM_VERSION" val="3"/>
  <p:tag name="KSO_WM_DIAGRAM_COLOR_TRICK" val="1"/>
  <p:tag name="KSO_WM_DIAGRAM_COLOR_TEXT_CAN_REMOVE" val="n"/>
  <p:tag name="KSO_WM_BEAUTIFY_FLAG" val="#wm#"/>
  <p:tag name="KSO_WM_UNIT_LINE_FORE_SCHEMECOLOR_INDEX" val="13"/>
  <p:tag name="KSO_WM_UNIT_LINE_FILL_TYPE" val="2"/>
  <p:tag name="KSO_WM_UNIT_USESOURCEFORMAT_APPLY" val="0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95">
      <a:dk1>
        <a:srgbClr val="000000"/>
      </a:dk1>
      <a:lt1>
        <a:srgbClr val="FFFFFF"/>
      </a:lt1>
      <a:dk2>
        <a:srgbClr val="001548"/>
      </a:dk2>
      <a:lt2>
        <a:srgbClr val="F5F7FF"/>
      </a:lt2>
      <a:accent1>
        <a:srgbClr val="0063B0"/>
      </a:accent1>
      <a:accent2>
        <a:srgbClr val="808080"/>
      </a:accent2>
      <a:accent3>
        <a:srgbClr val="8830FE"/>
      </a:accent3>
      <a:accent4>
        <a:srgbClr val="15C585"/>
      </a:accent4>
      <a:accent5>
        <a:srgbClr val="F84949"/>
      </a:accent5>
      <a:accent6>
        <a:srgbClr val="E8AF00"/>
      </a:accent6>
      <a:hlink>
        <a:srgbClr val="304FFE"/>
      </a:hlink>
      <a:folHlink>
        <a:srgbClr val="492067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WPS 演示</Application>
  <PresentationFormat>宽屏</PresentationFormat>
  <Paragraphs>35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宋体</vt:lpstr>
      <vt:lpstr>Wingdings</vt:lpstr>
      <vt:lpstr>思源宋体 CN Light</vt:lpstr>
      <vt:lpstr>思源宋体 CN Heavy</vt:lpstr>
      <vt:lpstr>微软雅黑</vt:lpstr>
      <vt:lpstr>Arial Unicode MS</vt:lpstr>
      <vt:lpstr>Calibri</vt:lpstr>
      <vt:lpstr>WPS</vt:lpstr>
      <vt:lpstr>Office 主题​​</vt:lpstr>
      <vt:lpstr>不锈钢加热管是否要做阳极保护</vt:lpstr>
      <vt:lpstr>不锈钢加热管要加阳极保护</vt:lpstr>
      <vt:lpstr>不锈钢加热管如何加阳极保护</vt:lpstr>
      <vt:lpstr>注意事项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程海</dc:creator>
  <cp:lastModifiedBy>程海</cp:lastModifiedBy>
  <cp:revision>6</cp:revision>
  <dcterms:created xsi:type="dcterms:W3CDTF">2023-08-09T12:44:00Z</dcterms:created>
  <dcterms:modified xsi:type="dcterms:W3CDTF">2026-04-30T03:41:30Z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C8CCCEF6F1EF48C299912DC6AB1509F2_12</vt:lpwstr>
  </property>
</Properties>
</file>