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0" r:id="rId3"/>
    <p:sldId id="261" r:id="rId4"/>
    <p:sldId id="262" r:id="rId5"/>
    <p:sldId id="269" r:id="rId6"/>
    <p:sldId id="270" r:id="rId7"/>
    <p:sldId id="265" r:id="rId8"/>
    <p:sldId id="266" r:id="rId9"/>
    <p:sldId id="282" r:id="rId10"/>
    <p:sldId id="286" r:id="rId12"/>
    <p:sldId id="283" r:id="rId13"/>
    <p:sldId id="284" r:id="rId14"/>
    <p:sldId id="278" r:id="rId15"/>
    <p:sldId id="279" r:id="rId16"/>
    <p:sldId id="280" r:id="rId17"/>
    <p:sldId id="272" r:id="rId18"/>
    <p:sldId id="271" r:id="rId19"/>
    <p:sldId id="268" r:id="rId20"/>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chuying" initials="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image" Target="../media/image1.jpeg"/><Relationship Id="rId4" Type="http://schemas.openxmlformats.org/officeDocument/2006/relationships/tags" Target="../tags/tag100.xml"/><Relationship Id="rId3" Type="http://schemas.openxmlformats.org/officeDocument/2006/relationships/image" Target="../media/image2.jpeg"/><Relationship Id="rId2" Type="http://schemas.openxmlformats.org/officeDocument/2006/relationships/tags" Target="../tags/tag99.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image" Target="../media/image1.jpeg"/><Relationship Id="rId2" Type="http://schemas.openxmlformats.org/officeDocument/2006/relationships/tags" Target="../tags/tag10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image" Target="../media/image2.jpeg"/><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image" Target="../media/image1.jpeg"/><Relationship Id="rId2" Type="http://schemas.openxmlformats.org/officeDocument/2006/relationships/tags" Target="../tags/tag112.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8" Type="http://schemas.openxmlformats.org/officeDocument/2006/relationships/tags" Target="../tags/tag135.xml"/><Relationship Id="rId17" Type="http://schemas.openxmlformats.org/officeDocument/2006/relationships/tags" Target="../tags/tag134.xml"/><Relationship Id="rId16" Type="http://schemas.openxmlformats.org/officeDocument/2006/relationships/tags" Target="../tags/tag133.xml"/><Relationship Id="rId15" Type="http://schemas.openxmlformats.org/officeDocument/2006/relationships/tags" Target="../tags/tag132.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0" Type="http://schemas.openxmlformats.org/officeDocument/2006/relationships/tags" Target="../tags/tag20.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image" Target="../media/image1.jpeg"/><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正文页-59_39">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9" name="标题 8"/>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t>单击此处添加标题</a:t>
            </a:r>
          </a:p>
        </p:txBody>
      </p:sp>
      <p:sp>
        <p:nvSpPr>
          <p:cNvPr id="10" name="内容占位符 9"/>
          <p:cNvSpPr>
            <a:spLocks noGrp="1"/>
          </p:cNvSpPr>
          <p:nvPr>
            <p:ph idx="16390" hasCustomPrompt="1"/>
            <p:custDataLst>
              <p:tags r:id="rId6"/>
            </p:custDataLst>
          </p:nvPr>
        </p:nvSpPr>
        <p:spPr>
          <a:xfrm>
            <a:off x="609600" y="3759200"/>
            <a:ext cx="10972800" cy="2489200"/>
          </a:xfrm>
          <a:custGeom>
            <a:avLst/>
            <a:gdLst>
              <a:gd name="connisteX0" fmla="*/ 0 w 10972800"/>
              <a:gd name="connsiteY0" fmla="*/ 203200 h 2489200"/>
              <a:gd name="connisteX1" fmla="*/ 203200 w 10972800"/>
              <a:gd name="connsiteY1" fmla="*/ 0 h 2489200"/>
              <a:gd name="connisteX2" fmla="*/ 10769600 w 10972800"/>
              <a:gd name="connsiteY2" fmla="*/ 0 h 2489200"/>
              <a:gd name="connisteX3" fmla="*/ 10972800 w 10972800"/>
              <a:gd name="connsiteY3" fmla="*/ 203200 h 2489200"/>
              <a:gd name="connisteX4" fmla="*/ 10972800 w 10972800"/>
              <a:gd name="connsiteY4" fmla="*/ 2286000 h 2489200"/>
              <a:gd name="connisteX5" fmla="*/ 10769600 w 10972800"/>
              <a:gd name="connsiteY5" fmla="*/ 2489200 h 2489200"/>
              <a:gd name="connisteX6" fmla="*/ 203200 w 10972800"/>
              <a:gd name="connsiteY6" fmla="*/ 2489200 h 2489200"/>
              <a:gd name="connisteX7" fmla="*/ 0 w 10972800"/>
              <a:gd name="connsiteY7" fmla="*/ 2286000 h 2489200"/>
              <a:gd name="connisteX8" fmla="*/ 0 w 10972800"/>
              <a:gd name="connsiteY8" fmla="*/ 203200 h 248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489200">
                <a:moveTo>
                  <a:pt x="0" y="203200"/>
                </a:moveTo>
                <a:cubicBezTo>
                  <a:pt x="0" y="90976"/>
                  <a:pt x="90976" y="0"/>
                  <a:pt x="203200" y="0"/>
                </a:cubicBezTo>
                <a:lnTo>
                  <a:pt x="10769600" y="0"/>
                </a:lnTo>
                <a:cubicBezTo>
                  <a:pt x="10881824" y="0"/>
                  <a:pt x="10972800" y="90976"/>
                  <a:pt x="10972800" y="203200"/>
                </a:cubicBezTo>
                <a:lnTo>
                  <a:pt x="10972800" y="2286000"/>
                </a:lnTo>
                <a:cubicBezTo>
                  <a:pt x="10972800" y="2398224"/>
                  <a:pt x="10881824" y="2489200"/>
                  <a:pt x="10769600" y="2489200"/>
                </a:cubicBezTo>
                <a:lnTo>
                  <a:pt x="203200" y="2489200"/>
                </a:lnTo>
                <a:cubicBezTo>
                  <a:pt x="90976" y="2489200"/>
                  <a:pt x="0" y="2398224"/>
                  <a:pt x="0" y="22860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1" name="装饰  0"/>
          <p:cNvSpPr>
            <a:spLocks noGrp="1"/>
          </p:cNvSpPr>
          <p:nvPr>
            <p:ph type="body" idx="16391" hasCustomPrompt="1"/>
            <p:custDataLst>
              <p:tags r:id="rId7"/>
            </p:custDataLst>
          </p:nvPr>
        </p:nvSpPr>
        <p:spPr>
          <a:xfrm>
            <a:off x="609600" y="1524000"/>
            <a:ext cx="5334000" cy="2082800"/>
          </a:xfrm>
          <a:custGeom>
            <a:avLst/>
            <a:gdLst>
              <a:gd name="connisteX0" fmla="*/ 0 w 5334000"/>
              <a:gd name="connsiteY0" fmla="*/ 203200 h 2082800"/>
              <a:gd name="connisteX1" fmla="*/ 203200 w 5334000"/>
              <a:gd name="connsiteY1" fmla="*/ 0 h 2082800"/>
              <a:gd name="connisteX2" fmla="*/ 5130800 w 5334000"/>
              <a:gd name="connsiteY2" fmla="*/ 0 h 2082800"/>
              <a:gd name="connisteX3" fmla="*/ 5334000 w 5334000"/>
              <a:gd name="connsiteY3" fmla="*/ 203200 h 2082800"/>
              <a:gd name="connisteX4" fmla="*/ 5334000 w 5334000"/>
              <a:gd name="connsiteY4" fmla="*/ 1879600 h 2082800"/>
              <a:gd name="connisteX5" fmla="*/ 5130800 w 5334000"/>
              <a:gd name="connsiteY5" fmla="*/ 2082800 h 2082800"/>
              <a:gd name="connisteX6" fmla="*/ 203200 w 5334000"/>
              <a:gd name="connsiteY6" fmla="*/ 2082800 h 2082800"/>
              <a:gd name="connisteX7" fmla="*/ 0 w 5334000"/>
              <a:gd name="connsiteY7" fmla="*/ 1879600 h 2082800"/>
              <a:gd name="connisteX8" fmla="*/ 0 w 5334000"/>
              <a:gd name="connsiteY8" fmla="*/ 203200 h 2082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82800">
                <a:moveTo>
                  <a:pt x="0" y="203200"/>
                </a:moveTo>
                <a:cubicBezTo>
                  <a:pt x="0" y="90976"/>
                  <a:pt x="90976" y="0"/>
                  <a:pt x="203200" y="0"/>
                </a:cubicBezTo>
                <a:lnTo>
                  <a:pt x="5130800" y="0"/>
                </a:lnTo>
                <a:cubicBezTo>
                  <a:pt x="5243024" y="0"/>
                  <a:pt x="5334000" y="90976"/>
                  <a:pt x="5334000" y="203200"/>
                </a:cubicBezTo>
                <a:lnTo>
                  <a:pt x="5334000" y="1879600"/>
                </a:lnTo>
                <a:cubicBezTo>
                  <a:pt x="5334000" y="1991824"/>
                  <a:pt x="5243024" y="2082800"/>
                  <a:pt x="5130800" y="2082800"/>
                </a:cubicBezTo>
                <a:lnTo>
                  <a:pt x="203200" y="2082800"/>
                </a:lnTo>
                <a:cubicBezTo>
                  <a:pt x="90976" y="2082800"/>
                  <a:pt x="0" y="1991824"/>
                  <a:pt x="0" y="18796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2" name="文本占位符 11"/>
          <p:cNvSpPr>
            <a:spLocks noGrp="1"/>
          </p:cNvSpPr>
          <p:nvPr>
            <p:ph type="body" idx="16386" hasCustomPrompt="1"/>
            <p:custDataLst>
              <p:tags r:id="rId8"/>
            </p:custDataLst>
          </p:nvPr>
        </p:nvSpPr>
        <p:spPr>
          <a:xfrm>
            <a:off x="914400" y="1828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文本占位符 12"/>
          <p:cNvSpPr>
            <a:spLocks noGrp="1"/>
          </p:cNvSpPr>
          <p:nvPr>
            <p:ph type="body" idx="16387" hasCustomPrompt="1"/>
            <p:custDataLst>
              <p:tags r:id="rId9"/>
            </p:custDataLst>
          </p:nvPr>
        </p:nvSpPr>
        <p:spPr>
          <a:xfrm>
            <a:off x="914400" y="23876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装饰  4"/>
          <p:cNvSpPr>
            <a:spLocks noGrp="1"/>
          </p:cNvSpPr>
          <p:nvPr>
            <p:ph type="body" idx="16392" hasCustomPrompt="1"/>
            <p:custDataLst>
              <p:tags r:id="rId10"/>
            </p:custDataLst>
          </p:nvPr>
        </p:nvSpPr>
        <p:spPr>
          <a:xfrm>
            <a:off x="6248400" y="1524000"/>
            <a:ext cx="5334000" cy="2082800"/>
          </a:xfrm>
          <a:custGeom>
            <a:avLst/>
            <a:gdLst>
              <a:gd name="connisteX0" fmla="*/ 0 w 5334000"/>
              <a:gd name="connsiteY0" fmla="*/ 203200 h 2082800"/>
              <a:gd name="connisteX1" fmla="*/ 203200 w 5334000"/>
              <a:gd name="connsiteY1" fmla="*/ 0 h 2082800"/>
              <a:gd name="connisteX2" fmla="*/ 5130800 w 5334000"/>
              <a:gd name="connsiteY2" fmla="*/ 0 h 2082800"/>
              <a:gd name="connisteX3" fmla="*/ 5334000 w 5334000"/>
              <a:gd name="connsiteY3" fmla="*/ 203200 h 2082800"/>
              <a:gd name="connisteX4" fmla="*/ 5334000 w 5334000"/>
              <a:gd name="connsiteY4" fmla="*/ 1879600 h 2082800"/>
              <a:gd name="connisteX5" fmla="*/ 5130800 w 5334000"/>
              <a:gd name="connsiteY5" fmla="*/ 2082800 h 2082800"/>
              <a:gd name="connisteX6" fmla="*/ 203200 w 5334000"/>
              <a:gd name="connsiteY6" fmla="*/ 2082800 h 2082800"/>
              <a:gd name="connisteX7" fmla="*/ 0 w 5334000"/>
              <a:gd name="connsiteY7" fmla="*/ 1879600 h 2082800"/>
              <a:gd name="connisteX8" fmla="*/ 0 w 5334000"/>
              <a:gd name="connsiteY8" fmla="*/ 203200 h 2082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82800">
                <a:moveTo>
                  <a:pt x="0" y="203200"/>
                </a:moveTo>
                <a:cubicBezTo>
                  <a:pt x="0" y="90976"/>
                  <a:pt x="90976" y="0"/>
                  <a:pt x="203200" y="0"/>
                </a:cubicBezTo>
                <a:lnTo>
                  <a:pt x="5130800" y="0"/>
                </a:lnTo>
                <a:cubicBezTo>
                  <a:pt x="5243024" y="0"/>
                  <a:pt x="5334000" y="90976"/>
                  <a:pt x="5334000" y="203200"/>
                </a:cubicBezTo>
                <a:lnTo>
                  <a:pt x="5334000" y="1879600"/>
                </a:lnTo>
                <a:cubicBezTo>
                  <a:pt x="5334000" y="1991824"/>
                  <a:pt x="5243024" y="2082800"/>
                  <a:pt x="5130800" y="2082800"/>
                </a:cubicBezTo>
                <a:lnTo>
                  <a:pt x="203200" y="2082800"/>
                </a:lnTo>
                <a:cubicBezTo>
                  <a:pt x="90976" y="2082800"/>
                  <a:pt x="0" y="1991824"/>
                  <a:pt x="0" y="18796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553200" y="1828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553200" y="23876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标题 1"/>
          <p:cNvSpPr>
            <a:spLocks noGrp="1"/>
          </p:cNvSpPr>
          <p:nvPr>
            <p:ph type="title"/>
            <p:custDataLst>
              <p:tags r:id="rId5"/>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960" y="360045"/>
            <a:ext cx="10801985" cy="581787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Text Placeholder 5"/>
          <p:cNvSpPr>
            <a:spLocks noGrp="1"/>
          </p:cNvSpPr>
          <p:nvPr>
            <p:ph type="body" idx="13" hasCustomPrompt="1"/>
            <p:custDataLst>
              <p:tags r:id="rId5"/>
            </p:custDataLst>
          </p:nvPr>
        </p:nvSpPr>
        <p:spPr>
          <a:xfrm>
            <a:off x="695960" y="1301750"/>
            <a:ext cx="10799088" cy="405553"/>
          </a:xfrm>
        </p:spPr>
        <p:txBody>
          <a:bodyPr/>
          <a:lstStyle>
            <a:lvl5pPr>
              <a:buNone/>
              <a:defRPr/>
            </a:lvl5pPr>
          </a:lstStyle>
          <a:p>
            <a:pPr lvl="0"/>
            <a:r>
              <a:rPr lang="zh-CN" altLang="en-US" smtClean="0"/>
              <a:t>单击此处编辑副标题</a:t>
            </a:r>
            <a:endParaRPr lang="zh-CN" altLang="en-US" smtClean="0"/>
          </a:p>
        </p:txBody>
      </p:sp>
      <p:sp>
        <p:nvSpPr>
          <p:cNvPr id="7" name="标题 1"/>
          <p:cNvSpPr>
            <a:spLocks noGrp="1"/>
          </p:cNvSpPr>
          <p:nvPr>
            <p:ph type="title"/>
            <p:custDataLst>
              <p:tags r:id="rId6"/>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封面页_1_3">
    <p:bg>
      <p:bgRef idx="1001">
        <a:schemeClr val="bg1"/>
      </p:bgRef>
    </p:bg>
    <p:spTree>
      <p:nvGrpSpPr>
        <p:cNvPr id="1" name=""/>
        <p:cNvGrpSpPr/>
        <p:nvPr/>
      </p:nvGrpSpPr>
      <p:grpSpPr>
        <a:xfrm>
          <a:off x="0" y="0"/>
          <a:ext cx="0" cy="0"/>
          <a:chOff x="0" y="0"/>
          <a:chExt cx="0" cy="0"/>
        </a:xfrm>
      </p:grpSpPr>
      <p:pic>
        <p:nvPicPr>
          <p:cNvPr id="16" name="图片 15"/>
          <p:cNvPicPr>
            <a:picLocks noChangeAspect="1"/>
          </p:cNvPicPr>
          <p:nvPr userDrawn="1">
            <p:custDataLst>
              <p:tags r:id="rId2"/>
            </p:custDataLst>
          </p:nvPr>
        </p:nvPicPr>
        <p:blipFill>
          <a:blip r:embed="rId3"/>
          <a:srcRect l="34628" r="22340"/>
          <a:stretch>
            <a:fillRect/>
          </a:stretch>
        </p:blipFill>
        <p:spPr>
          <a:xfrm>
            <a:off x="7241540" y="5080"/>
            <a:ext cx="4950460" cy="6848475"/>
          </a:xfrm>
          <a:custGeom>
            <a:avLst/>
            <a:gdLst>
              <a:gd name="connsiteX0" fmla="*/ 3396482 w 7970197"/>
              <a:gd name="connsiteY0" fmla="*/ 0 h 6848272"/>
              <a:gd name="connsiteX1" fmla="*/ 5546837 w 7970197"/>
              <a:gd name="connsiteY1" fmla="*/ 0 h 6848272"/>
              <a:gd name="connsiteX2" fmla="*/ 7970197 w 7970197"/>
              <a:gd name="connsiteY2" fmla="*/ 2480347 h 6848272"/>
              <a:gd name="connsiteX3" fmla="*/ 7970197 w 7970197"/>
              <a:gd name="connsiteY3" fmla="*/ 4472358 h 6848272"/>
              <a:gd name="connsiteX4" fmla="*/ 5648870 w 7970197"/>
              <a:gd name="connsiteY4" fmla="*/ 6848272 h 6848272"/>
              <a:gd name="connsiteX5" fmla="*/ 3294450 w 7970197"/>
              <a:gd name="connsiteY5" fmla="*/ 6848272 h 6848272"/>
              <a:gd name="connsiteX6" fmla="*/ 0 w 7970197"/>
              <a:gd name="connsiteY6" fmla="*/ 3476352 h 6848272"/>
              <a:gd name="connsiteX7" fmla="*/ 3396482 w 7970197"/>
              <a:gd name="connsiteY7" fmla="*/ 0 h 684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2" h="10785">
                <a:moveTo>
                  <a:pt x="5349" y="0"/>
                </a:moveTo>
                <a:lnTo>
                  <a:pt x="8262" y="0"/>
                </a:lnTo>
                <a:lnTo>
                  <a:pt x="8262" y="10785"/>
                </a:lnTo>
                <a:lnTo>
                  <a:pt x="5188" y="10785"/>
                </a:lnTo>
                <a:lnTo>
                  <a:pt x="0" y="5475"/>
                </a:lnTo>
                <a:lnTo>
                  <a:pt x="5349" y="0"/>
                </a:lnTo>
                <a:close/>
              </a:path>
            </a:pathLst>
          </a:custGeom>
        </p:spPr>
      </p:pic>
      <p:pic>
        <p:nvPicPr>
          <p:cNvPr id="13" name="图片 12"/>
          <p:cNvPicPr>
            <a:picLocks noChangeAspect="1"/>
          </p:cNvPicPr>
          <p:nvPr userDrawn="1">
            <p:custDataLst>
              <p:tags r:id="rId4"/>
            </p:custDataLst>
          </p:nvPr>
        </p:nvPicPr>
        <p:blipFill>
          <a:blip r:embed="rId5"/>
          <a:srcRect l="80123" b="63781"/>
          <a:stretch>
            <a:fillRect/>
          </a:stretch>
        </p:blipFill>
        <p:spPr>
          <a:xfrm flipH="1">
            <a:off x="0" y="0"/>
            <a:ext cx="948176" cy="970472"/>
          </a:xfrm>
          <a:custGeom>
            <a:avLst/>
            <a:gdLst>
              <a:gd name="connsiteX0" fmla="*/ 0 w 2423360"/>
              <a:gd name="connsiteY0" fmla="*/ 0 h 2480347"/>
              <a:gd name="connsiteX1" fmla="*/ 2423360 w 2423360"/>
              <a:gd name="connsiteY1" fmla="*/ 0 h 2480347"/>
              <a:gd name="connsiteX2" fmla="*/ 2423360 w 2423360"/>
              <a:gd name="connsiteY2" fmla="*/ 2480347 h 2480347"/>
              <a:gd name="connsiteX3" fmla="*/ 0 w 2423360"/>
              <a:gd name="connsiteY3" fmla="*/ 0 h 2480347"/>
            </a:gdLst>
            <a:ahLst/>
            <a:cxnLst>
              <a:cxn ang="0">
                <a:pos x="connsiteX0" y="connsiteY0"/>
              </a:cxn>
              <a:cxn ang="0">
                <a:pos x="connsiteX1" y="connsiteY1"/>
              </a:cxn>
              <a:cxn ang="0">
                <a:pos x="connsiteX2" y="connsiteY2"/>
              </a:cxn>
              <a:cxn ang="0">
                <a:pos x="connsiteX3" y="connsiteY3"/>
              </a:cxn>
            </a:cxnLst>
            <a:rect l="l" t="t" r="r" b="b"/>
            <a:pathLst>
              <a:path w="2423360" h="2480347">
                <a:moveTo>
                  <a:pt x="0" y="0"/>
                </a:moveTo>
                <a:lnTo>
                  <a:pt x="2423360" y="0"/>
                </a:lnTo>
                <a:lnTo>
                  <a:pt x="2423360" y="2480347"/>
                </a:lnTo>
                <a:lnTo>
                  <a:pt x="0" y="0"/>
                </a:lnTo>
                <a:close/>
              </a:path>
            </a:pathLst>
          </a:custGeom>
        </p:spPr>
      </p:pic>
      <p:pic>
        <p:nvPicPr>
          <p:cNvPr id="11" name="图片 10"/>
          <p:cNvPicPr>
            <a:picLocks noChangeAspect="1"/>
          </p:cNvPicPr>
          <p:nvPr userDrawn="1">
            <p:custDataLst>
              <p:tags r:id="rId6"/>
            </p:custDataLst>
          </p:nvPr>
        </p:nvPicPr>
        <p:blipFill>
          <a:blip r:embed="rId5"/>
          <a:srcRect l="80960" t="65306"/>
          <a:stretch>
            <a:fillRect/>
          </a:stretch>
        </p:blipFill>
        <p:spPr>
          <a:xfrm flipH="1">
            <a:off x="0" y="5928388"/>
            <a:ext cx="908254" cy="929612"/>
          </a:xfrm>
          <a:custGeom>
            <a:avLst/>
            <a:gdLst>
              <a:gd name="connsiteX0" fmla="*/ 2321327 w 2321327"/>
              <a:gd name="connsiteY0" fmla="*/ 0 h 2375914"/>
              <a:gd name="connsiteX1" fmla="*/ 2321327 w 2321327"/>
              <a:gd name="connsiteY1" fmla="*/ 2375914 h 2375914"/>
              <a:gd name="connsiteX2" fmla="*/ 0 w 2321327"/>
              <a:gd name="connsiteY2" fmla="*/ 2375914 h 2375914"/>
              <a:gd name="connsiteX3" fmla="*/ 2321327 w 2321327"/>
              <a:gd name="connsiteY3" fmla="*/ 0 h 2375914"/>
            </a:gdLst>
            <a:ahLst/>
            <a:cxnLst>
              <a:cxn ang="0">
                <a:pos x="connsiteX0" y="connsiteY0"/>
              </a:cxn>
              <a:cxn ang="0">
                <a:pos x="connsiteX1" y="connsiteY1"/>
              </a:cxn>
              <a:cxn ang="0">
                <a:pos x="connsiteX2" y="connsiteY2"/>
              </a:cxn>
              <a:cxn ang="0">
                <a:pos x="connsiteX3" y="connsiteY3"/>
              </a:cxn>
            </a:cxnLst>
            <a:rect l="l" t="t" r="r" b="b"/>
            <a:pathLst>
              <a:path w="2321327" h="2375914">
                <a:moveTo>
                  <a:pt x="2321327" y="0"/>
                </a:moveTo>
                <a:lnTo>
                  <a:pt x="2321327" y="2375914"/>
                </a:lnTo>
                <a:lnTo>
                  <a:pt x="0" y="2375914"/>
                </a:lnTo>
                <a:lnTo>
                  <a:pt x="2321327" y="0"/>
                </a:lnTo>
                <a:close/>
              </a:path>
            </a:pathLst>
          </a:custGeom>
        </p:spPr>
      </p:pic>
      <p:sp>
        <p:nvSpPr>
          <p:cNvPr id="18" name="任意多边形: 形状 17"/>
          <p:cNvSpPr/>
          <p:nvPr userDrawn="1">
            <p:custDataLst>
              <p:tags r:id="rId7"/>
            </p:custDataLst>
          </p:nvPr>
        </p:nvSpPr>
        <p:spPr>
          <a:xfrm>
            <a:off x="7527551" y="0"/>
            <a:ext cx="4023804" cy="6858000"/>
          </a:xfrm>
          <a:custGeom>
            <a:avLst/>
            <a:gdLst>
              <a:gd name="connsiteX0" fmla="*/ 4471659 w 4782944"/>
              <a:gd name="connsiteY0" fmla="*/ 0 h 9153626"/>
              <a:gd name="connsiteX1" fmla="*/ 4782944 w 4782944"/>
              <a:gd name="connsiteY1" fmla="*/ 318605 h 9153626"/>
              <a:gd name="connsiteX2" fmla="*/ 622570 w 4782944"/>
              <a:gd name="connsiteY2" fmla="*/ 4576813 h 9153626"/>
              <a:gd name="connsiteX3" fmla="*/ 4782944 w 4782944"/>
              <a:gd name="connsiteY3" fmla="*/ 8835021 h 9153626"/>
              <a:gd name="connsiteX4" fmla="*/ 4471659 w 4782944"/>
              <a:gd name="connsiteY4" fmla="*/ 9153626 h 9153626"/>
              <a:gd name="connsiteX5" fmla="*/ 0 w 4782944"/>
              <a:gd name="connsiteY5" fmla="*/ 4576813 h 9153626"/>
              <a:gd name="connsiteX6" fmla="*/ 4471659 w 4782944"/>
              <a:gd name="connsiteY6" fmla="*/ 0 h 915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7" h="10800">
                <a:moveTo>
                  <a:pt x="5356" y="0"/>
                </a:moveTo>
                <a:lnTo>
                  <a:pt x="6337" y="0"/>
                </a:lnTo>
                <a:lnTo>
                  <a:pt x="980" y="5482"/>
                </a:lnTo>
                <a:lnTo>
                  <a:pt x="6176" y="10800"/>
                </a:lnTo>
                <a:lnTo>
                  <a:pt x="5196" y="10800"/>
                </a:lnTo>
                <a:lnTo>
                  <a:pt x="0" y="5482"/>
                </a:lnTo>
                <a:lnTo>
                  <a:pt x="5356" y="0"/>
                </a:lnTo>
                <a:close/>
              </a:path>
            </a:pathLst>
          </a:cu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9" name="任意多边形 8"/>
          <p:cNvSpPr/>
          <p:nvPr userDrawn="1">
            <p:custDataLst>
              <p:tags r:id="rId8"/>
            </p:custDataLst>
          </p:nvPr>
        </p:nvSpPr>
        <p:spPr>
          <a:xfrm>
            <a:off x="10914319" y="2173490"/>
            <a:ext cx="1277681" cy="2615453"/>
          </a:xfrm>
          <a:custGeom>
            <a:avLst/>
            <a:gdLst>
              <a:gd name="ir" fmla="*/ w 3 4"/>
              <a:gd name="ib" fmla="*/ h 3 4"/>
            </a:gdLst>
            <a:ahLst/>
            <a:cxnLst>
              <a:cxn ang="3">
                <a:pos x="hc" y="t"/>
              </a:cxn>
              <a:cxn ang="cd2">
                <a:pos x="l" y="vc"/>
              </a:cxn>
              <a:cxn ang="cd4">
                <a:pos x="hc" y="b"/>
              </a:cxn>
              <a:cxn ang="0">
                <a:pos x="r" y="vc"/>
              </a:cxn>
            </a:cxnLst>
            <a:rect l="l" t="t" r="r" b="b"/>
            <a:pathLst>
              <a:path w="2012" h="4119">
                <a:moveTo>
                  <a:pt x="2012" y="0"/>
                </a:moveTo>
                <a:lnTo>
                  <a:pt x="2012" y="4119"/>
                </a:lnTo>
                <a:lnTo>
                  <a:pt x="0" y="2059"/>
                </a:lnTo>
                <a:lnTo>
                  <a:pt x="201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 name="日期"/>
          <p:cNvSpPr>
            <a:spLocks noGrp="1"/>
          </p:cNvSpPr>
          <p:nvPr>
            <p:ph type="body" idx="16386" hasCustomPrompt="1"/>
            <p:custDataLst>
              <p:tags r:id="rId9"/>
            </p:custDataLst>
          </p:nvPr>
        </p:nvSpPr>
        <p:spPr>
          <a:xfrm>
            <a:off x="1016000" y="1651000"/>
            <a:ext cx="6097058" cy="457200"/>
          </a:xfrm>
        </p:spPr>
        <p:txBody>
          <a:bodyPr vert="horz" wrap="square" lIns="0" tIns="0" rIns="0" bIns="0" anchor="t">
            <a:normAutofit/>
          </a:bodyPr>
          <a:lstStyle>
            <a:lvl1pPr marL="0" indent="0" algn="l">
              <a:lnSpc>
                <a:spcPct val="125000"/>
              </a:lnSpc>
              <a:spcBef>
                <a:spcPct val="0"/>
              </a:spcBef>
              <a:spcAft>
                <a:spcPct val="0"/>
              </a:spcAft>
              <a:buNone/>
              <a:defRPr sz="24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20XX YEAR</a:t>
            </a:r>
            <a:endParaRPr lang="zh-CN" altLang="en-US" dirty="0"/>
          </a:p>
        </p:txBody>
      </p:sp>
      <p:sp>
        <p:nvSpPr>
          <p:cNvPr id="6" name="标题 4"/>
          <p:cNvSpPr>
            <a:spLocks noGrp="1"/>
          </p:cNvSpPr>
          <p:nvPr>
            <p:ph type="ctrTitle" idx="16385" hasCustomPrompt="1"/>
            <p:custDataLst>
              <p:tags r:id="rId10"/>
            </p:custDataLst>
          </p:nvPr>
        </p:nvSpPr>
        <p:spPr>
          <a:xfrm>
            <a:off x="1016000" y="2159000"/>
            <a:ext cx="6352646" cy="2540000"/>
          </a:xfrm>
        </p:spPr>
        <p:txBody>
          <a:bodyPr vert="horz" wrap="square" lIns="0" tIns="0" rIns="0" bIns="0" anchor="t" anchorCtr="0">
            <a:normAutofit/>
          </a:bodyPr>
          <a:lstStyle>
            <a:lvl1pPr marL="0" indent="0" algn="l">
              <a:lnSpc>
                <a:spcPct val="100000"/>
              </a:lnSpc>
              <a:spcBef>
                <a:spcPct val="0"/>
              </a:spcBef>
              <a:spcAft>
                <a:spcPct val="0"/>
              </a:spcAft>
              <a:buNone/>
              <a:defRPr sz="6000" b="0" spc="0">
                <a:solidFill>
                  <a:schemeClr val="tx1"/>
                </a:solidFill>
              </a:defRPr>
            </a:lvl1pPr>
          </a:lstStyle>
          <a:p>
            <a:r>
              <a:rPr lang="zh-CN" altLang="en-US" dirty="0"/>
              <a:t>单击此处
添加文档标题</a:t>
            </a:r>
            <a:endParaRPr lang="zh-CN" altLang="en-US" dirty="0"/>
          </a:p>
        </p:txBody>
      </p:sp>
      <p:sp>
        <p:nvSpPr>
          <p:cNvPr id="19" name="署名占位符 10"/>
          <p:cNvSpPr>
            <a:spLocks noGrp="1"/>
          </p:cNvSpPr>
          <p:nvPr>
            <p:ph type="body" sz="quarter" idx="16387" hasCustomPrompt="1"/>
            <p:custDataLst>
              <p:tags r:id="rId11"/>
            </p:custDataLst>
          </p:nvPr>
        </p:nvSpPr>
        <p:spPr>
          <a:xfrm>
            <a:off x="1016000" y="4749800"/>
            <a:ext cx="2540882" cy="533400"/>
          </a:xfrm>
          <a:prstGeom prst="roundRect">
            <a:avLst>
              <a:gd name="adj" fmla="val 50000"/>
            </a:avLst>
          </a:prstGeom>
          <a:solidFill>
            <a:schemeClr val="accent1"/>
          </a:solidFill>
        </p:spPr>
        <p:txBody>
          <a:bodyPr vert="horz" wrap="square" lIns="0" tIns="0" rIns="0" bIns="0" anchor="ctr" anchorCtr="0">
            <a:normAutofit/>
          </a:bodyPr>
          <a:lstStyle>
            <a:lvl1pPr marL="0" indent="0" algn="ctr">
              <a:lnSpc>
                <a:spcPct val="100000"/>
              </a:lnSpc>
              <a:spcBef>
                <a:spcPct val="0"/>
              </a:spcBef>
              <a:spcAft>
                <a:spcPct val="0"/>
              </a:spcAft>
              <a:buNone/>
              <a:defRPr sz="2000" b="1" spc="0">
                <a:solidFill>
                  <a:srgbClr val="FFFFFF"/>
                </a:solidFill>
              </a:defRPr>
            </a:lvl1pPr>
          </a:lstStyle>
          <a:p>
            <a:pPr lvl="0"/>
            <a:r>
              <a:rPr lang="zh-CN" altLang="en-US" dirty="0"/>
              <a:t>BY WPS</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章节页_1_4">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rcRect l="80123" b="63781"/>
          <a:stretch>
            <a:fillRect/>
          </a:stretch>
        </p:blipFill>
        <p:spPr>
          <a:xfrm flipH="1">
            <a:off x="0" y="0"/>
            <a:ext cx="948176" cy="970472"/>
          </a:xfrm>
          <a:custGeom>
            <a:avLst/>
            <a:gdLst>
              <a:gd name="connsiteX0" fmla="*/ 0 w 2423360"/>
              <a:gd name="connsiteY0" fmla="*/ 0 h 2480347"/>
              <a:gd name="connsiteX1" fmla="*/ 2423360 w 2423360"/>
              <a:gd name="connsiteY1" fmla="*/ 0 h 2480347"/>
              <a:gd name="connsiteX2" fmla="*/ 2423360 w 2423360"/>
              <a:gd name="connsiteY2" fmla="*/ 2480347 h 2480347"/>
              <a:gd name="connsiteX3" fmla="*/ 0 w 2423360"/>
              <a:gd name="connsiteY3" fmla="*/ 0 h 2480347"/>
            </a:gdLst>
            <a:ahLst/>
            <a:cxnLst>
              <a:cxn ang="0">
                <a:pos x="connsiteX0" y="connsiteY0"/>
              </a:cxn>
              <a:cxn ang="0">
                <a:pos x="connsiteX1" y="connsiteY1"/>
              </a:cxn>
              <a:cxn ang="0">
                <a:pos x="connsiteX2" y="connsiteY2"/>
              </a:cxn>
              <a:cxn ang="0">
                <a:pos x="connsiteX3" y="connsiteY3"/>
              </a:cxn>
            </a:cxnLst>
            <a:rect l="l" t="t" r="r" b="b"/>
            <a:pathLst>
              <a:path w="2423360" h="2480347">
                <a:moveTo>
                  <a:pt x="0" y="0"/>
                </a:moveTo>
                <a:lnTo>
                  <a:pt x="2423360" y="0"/>
                </a:lnTo>
                <a:lnTo>
                  <a:pt x="2423360" y="2480347"/>
                </a:lnTo>
                <a:lnTo>
                  <a:pt x="0" y="0"/>
                </a:lnTo>
                <a:close/>
              </a:path>
            </a:pathLst>
          </a:custGeom>
        </p:spPr>
      </p:pic>
      <p:pic>
        <p:nvPicPr>
          <p:cNvPr id="11" name="图片 10"/>
          <p:cNvPicPr>
            <a:picLocks noChangeAspect="1"/>
          </p:cNvPicPr>
          <p:nvPr userDrawn="1">
            <p:custDataLst>
              <p:tags r:id="rId4"/>
            </p:custDataLst>
          </p:nvPr>
        </p:nvPicPr>
        <p:blipFill>
          <a:blip r:embed="rId3"/>
          <a:srcRect l="80960" t="65306"/>
          <a:stretch>
            <a:fillRect/>
          </a:stretch>
        </p:blipFill>
        <p:spPr>
          <a:xfrm flipH="1">
            <a:off x="0" y="5928388"/>
            <a:ext cx="908254" cy="929612"/>
          </a:xfrm>
          <a:custGeom>
            <a:avLst/>
            <a:gdLst>
              <a:gd name="connsiteX0" fmla="*/ 2321327 w 2321327"/>
              <a:gd name="connsiteY0" fmla="*/ 0 h 2375914"/>
              <a:gd name="connsiteX1" fmla="*/ 2321327 w 2321327"/>
              <a:gd name="connsiteY1" fmla="*/ 2375914 h 2375914"/>
              <a:gd name="connsiteX2" fmla="*/ 0 w 2321327"/>
              <a:gd name="connsiteY2" fmla="*/ 2375914 h 2375914"/>
              <a:gd name="connsiteX3" fmla="*/ 2321327 w 2321327"/>
              <a:gd name="connsiteY3" fmla="*/ 0 h 2375914"/>
            </a:gdLst>
            <a:ahLst/>
            <a:cxnLst>
              <a:cxn ang="0">
                <a:pos x="connsiteX0" y="connsiteY0"/>
              </a:cxn>
              <a:cxn ang="0">
                <a:pos x="connsiteX1" y="connsiteY1"/>
              </a:cxn>
              <a:cxn ang="0">
                <a:pos x="connsiteX2" y="connsiteY2"/>
              </a:cxn>
              <a:cxn ang="0">
                <a:pos x="connsiteX3" y="connsiteY3"/>
              </a:cxn>
            </a:cxnLst>
            <a:rect l="l" t="t" r="r" b="b"/>
            <a:pathLst>
              <a:path w="2321327" h="2375914">
                <a:moveTo>
                  <a:pt x="2321327" y="0"/>
                </a:moveTo>
                <a:lnTo>
                  <a:pt x="2321327" y="2375914"/>
                </a:lnTo>
                <a:lnTo>
                  <a:pt x="0" y="2375914"/>
                </a:lnTo>
                <a:lnTo>
                  <a:pt x="2321327" y="0"/>
                </a:lnTo>
                <a:close/>
              </a:path>
            </a:pathLst>
          </a:custGeom>
        </p:spPr>
      </p:pic>
      <p:sp>
        <p:nvSpPr>
          <p:cNvPr id="12" name="任意多边形: 形状 11"/>
          <p:cNvSpPr/>
          <p:nvPr userDrawn="1">
            <p:custDataLst>
              <p:tags r:id="rId5"/>
            </p:custDataLst>
          </p:nvPr>
        </p:nvSpPr>
        <p:spPr>
          <a:xfrm>
            <a:off x="11348290" y="5086154"/>
            <a:ext cx="843710" cy="1727100"/>
          </a:xfrm>
          <a:custGeom>
            <a:avLst/>
            <a:gdLst>
              <a:gd name="connsiteX0" fmla="*/ 1521923 w 3043846"/>
              <a:gd name="connsiteY0" fmla="*/ 0 h 3115424"/>
              <a:gd name="connsiteX1" fmla="*/ 3043846 w 3043846"/>
              <a:gd name="connsiteY1" fmla="*/ 1557712 h 3115424"/>
              <a:gd name="connsiteX2" fmla="*/ 1521923 w 3043846"/>
              <a:gd name="connsiteY2" fmla="*/ 3115424 h 3115424"/>
              <a:gd name="connsiteX3" fmla="*/ 0 w 3043846"/>
              <a:gd name="connsiteY3" fmla="*/ 1557712 h 3115424"/>
              <a:gd name="connsiteX4" fmla="*/ 1521923 w 3043846"/>
              <a:gd name="connsiteY4" fmla="*/ 0 h 3115424"/>
              <a:gd name="connsiteX5" fmla="*/ 1521923 w 3043846"/>
              <a:gd name="connsiteY5" fmla="*/ 645199 h 3115424"/>
              <a:gd name="connsiteX6" fmla="*/ 630375 w 3043846"/>
              <a:gd name="connsiteY6" fmla="*/ 1557712 h 3115424"/>
              <a:gd name="connsiteX7" fmla="*/ 1521923 w 3043846"/>
              <a:gd name="connsiteY7" fmla="*/ 2470225 h 3115424"/>
              <a:gd name="connsiteX8" fmla="*/ 2413471 w 3043846"/>
              <a:gd name="connsiteY8" fmla="*/ 1557712 h 3115424"/>
              <a:gd name="connsiteX9" fmla="*/ 1521923 w 3043846"/>
              <a:gd name="connsiteY9" fmla="*/ 645199 h 311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9" h="2720">
                <a:moveTo>
                  <a:pt x="1329" y="0"/>
                </a:moveTo>
                <a:lnTo>
                  <a:pt x="1329" y="758"/>
                </a:lnTo>
                <a:lnTo>
                  <a:pt x="741" y="1360"/>
                </a:lnTo>
                <a:lnTo>
                  <a:pt x="1329" y="1962"/>
                </a:lnTo>
                <a:lnTo>
                  <a:pt x="1329" y="2720"/>
                </a:lnTo>
                <a:lnTo>
                  <a:pt x="0" y="1360"/>
                </a:lnTo>
                <a:lnTo>
                  <a:pt x="1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6" name="标题 5"/>
          <p:cNvSpPr>
            <a:spLocks noGrp="1"/>
          </p:cNvSpPr>
          <p:nvPr>
            <p:ph type="title" idx="16385" hasCustomPrompt="1"/>
            <p:custDataLst>
              <p:tags r:id="rId6"/>
            </p:custDataLst>
          </p:nvPr>
        </p:nvSpPr>
        <p:spPr>
          <a:xfrm>
            <a:off x="1903942" y="3530600"/>
            <a:ext cx="8384117" cy="1524000"/>
          </a:xfrm>
        </p:spPr>
        <p:txBody>
          <a:bodyPr vert="horz" lIns="0" tIns="0" rIns="0" bIns="0" anchor="t" anchorCtr="0">
            <a:normAutofit/>
          </a:bodyPr>
          <a:lstStyle>
            <a:lvl1pPr marL="0" indent="0" algn="ctr">
              <a:lnSpc>
                <a:spcPct val="100000"/>
              </a:lnSpc>
              <a:spcBef>
                <a:spcPct val="0"/>
              </a:spcBef>
              <a:spcAft>
                <a:spcPct val="0"/>
              </a:spcAft>
              <a:buNone/>
              <a:defRPr sz="4800" b="0" spc="0">
                <a:solidFill>
                  <a:schemeClr val="tx1"/>
                </a:solidFill>
              </a:defRPr>
            </a:lvl1pPr>
          </a:lstStyle>
          <a:p>
            <a:r>
              <a:rPr lang="zh-CN" altLang="en-US" dirty="0"/>
              <a:t>单击此处添加章节标题</a:t>
            </a:r>
            <a:endParaRPr lang="zh-CN" altLang="en-US" dirty="0"/>
          </a:p>
        </p:txBody>
      </p:sp>
      <p:sp>
        <p:nvSpPr>
          <p:cNvPr id="8" name="文本占位符 7"/>
          <p:cNvSpPr>
            <a:spLocks noGrp="1"/>
          </p:cNvSpPr>
          <p:nvPr>
            <p:ph type="body" idx="16386" hasCustomPrompt="1"/>
            <p:custDataLst>
              <p:tags r:id="rId7"/>
            </p:custDataLst>
          </p:nvPr>
        </p:nvSpPr>
        <p:spPr>
          <a:xfrm>
            <a:off x="5332413" y="1905000"/>
            <a:ext cx="1527175" cy="1524000"/>
          </a:xfrm>
        </p:spPr>
        <p:txBody>
          <a:bodyPr vert="horz" lIns="0" tIns="0" rIns="0" bIns="0" anchor="ctr" anchorCtr="0">
            <a:normAutofit/>
          </a:bodyPr>
          <a:lstStyle>
            <a:lvl1pPr marL="0" indent="0" algn="ctr">
              <a:lnSpc>
                <a:spcPct val="109000"/>
              </a:lnSpc>
              <a:spcBef>
                <a:spcPct val="0"/>
              </a:spcBef>
              <a:spcAft>
                <a:spcPct val="0"/>
              </a:spcAft>
              <a:buNone/>
              <a:defRPr sz="7200" b="0" spc="0">
                <a:solidFill>
                  <a:schemeClr val="tx1">
                    <a:lumMod val="65000"/>
                    <a:lumOff val="35000"/>
                  </a:schemeClr>
                </a:solidFill>
              </a:defRPr>
            </a:lvl1pPr>
          </a:lstStyle>
          <a:p>
            <a:pPr lvl="0"/>
            <a:r>
              <a:rPr lang="zh-CN" altLang="en-US" smtClean="0"/>
              <a:t>01</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结束页_1_3">
    <p:bg>
      <p:bgRef idx="1001">
        <a:schemeClr val="bg1"/>
      </p:bgRef>
    </p:bg>
    <p:spTree>
      <p:nvGrpSpPr>
        <p:cNvPr id="1" name=""/>
        <p:cNvGrpSpPr/>
        <p:nvPr/>
      </p:nvGrpSpPr>
      <p:grpSpPr>
        <a:xfrm>
          <a:off x="0" y="0"/>
          <a:ext cx="0" cy="0"/>
          <a:chOff x="0" y="0"/>
          <a:chExt cx="0" cy="0"/>
        </a:xfrm>
      </p:grpSpPr>
      <p:pic>
        <p:nvPicPr>
          <p:cNvPr id="13" name="图片 12"/>
          <p:cNvPicPr>
            <a:picLocks noChangeAspect="1"/>
          </p:cNvPicPr>
          <p:nvPr userDrawn="1">
            <p:custDataLst>
              <p:tags r:id="rId2"/>
            </p:custDataLst>
          </p:nvPr>
        </p:nvPicPr>
        <p:blipFill>
          <a:blip r:embed="rId3"/>
          <a:srcRect l="80123" b="63781"/>
          <a:stretch>
            <a:fillRect/>
          </a:stretch>
        </p:blipFill>
        <p:spPr>
          <a:xfrm flipH="1">
            <a:off x="0" y="0"/>
            <a:ext cx="948176" cy="970472"/>
          </a:xfrm>
          <a:custGeom>
            <a:avLst/>
            <a:gdLst>
              <a:gd name="connsiteX0" fmla="*/ 0 w 2423360"/>
              <a:gd name="connsiteY0" fmla="*/ 0 h 2480347"/>
              <a:gd name="connsiteX1" fmla="*/ 2423360 w 2423360"/>
              <a:gd name="connsiteY1" fmla="*/ 0 h 2480347"/>
              <a:gd name="connsiteX2" fmla="*/ 2423360 w 2423360"/>
              <a:gd name="connsiteY2" fmla="*/ 2480347 h 2480347"/>
              <a:gd name="connsiteX3" fmla="*/ 0 w 2423360"/>
              <a:gd name="connsiteY3" fmla="*/ 0 h 2480347"/>
            </a:gdLst>
            <a:ahLst/>
            <a:cxnLst>
              <a:cxn ang="0">
                <a:pos x="connsiteX0" y="connsiteY0"/>
              </a:cxn>
              <a:cxn ang="0">
                <a:pos x="connsiteX1" y="connsiteY1"/>
              </a:cxn>
              <a:cxn ang="0">
                <a:pos x="connsiteX2" y="connsiteY2"/>
              </a:cxn>
              <a:cxn ang="0">
                <a:pos x="connsiteX3" y="connsiteY3"/>
              </a:cxn>
            </a:cxnLst>
            <a:rect l="l" t="t" r="r" b="b"/>
            <a:pathLst>
              <a:path w="2423360" h="2480347">
                <a:moveTo>
                  <a:pt x="0" y="0"/>
                </a:moveTo>
                <a:lnTo>
                  <a:pt x="2423360" y="0"/>
                </a:lnTo>
                <a:lnTo>
                  <a:pt x="2423360" y="2480347"/>
                </a:lnTo>
                <a:lnTo>
                  <a:pt x="0" y="0"/>
                </a:lnTo>
                <a:close/>
              </a:path>
            </a:pathLst>
          </a:custGeom>
        </p:spPr>
      </p:pic>
      <p:pic>
        <p:nvPicPr>
          <p:cNvPr id="11" name="图片 10"/>
          <p:cNvPicPr>
            <a:picLocks noChangeAspect="1"/>
          </p:cNvPicPr>
          <p:nvPr userDrawn="1">
            <p:custDataLst>
              <p:tags r:id="rId4"/>
            </p:custDataLst>
          </p:nvPr>
        </p:nvPicPr>
        <p:blipFill>
          <a:blip r:embed="rId3"/>
          <a:srcRect l="80960" t="65306"/>
          <a:stretch>
            <a:fillRect/>
          </a:stretch>
        </p:blipFill>
        <p:spPr>
          <a:xfrm flipH="1">
            <a:off x="0" y="5928388"/>
            <a:ext cx="908254" cy="929612"/>
          </a:xfrm>
          <a:custGeom>
            <a:avLst/>
            <a:gdLst>
              <a:gd name="connsiteX0" fmla="*/ 2321327 w 2321327"/>
              <a:gd name="connsiteY0" fmla="*/ 0 h 2375914"/>
              <a:gd name="connsiteX1" fmla="*/ 2321327 w 2321327"/>
              <a:gd name="connsiteY1" fmla="*/ 2375914 h 2375914"/>
              <a:gd name="connsiteX2" fmla="*/ 0 w 2321327"/>
              <a:gd name="connsiteY2" fmla="*/ 2375914 h 2375914"/>
              <a:gd name="connsiteX3" fmla="*/ 2321327 w 2321327"/>
              <a:gd name="connsiteY3" fmla="*/ 0 h 2375914"/>
            </a:gdLst>
            <a:ahLst/>
            <a:cxnLst>
              <a:cxn ang="0">
                <a:pos x="connsiteX0" y="connsiteY0"/>
              </a:cxn>
              <a:cxn ang="0">
                <a:pos x="connsiteX1" y="connsiteY1"/>
              </a:cxn>
              <a:cxn ang="0">
                <a:pos x="connsiteX2" y="connsiteY2"/>
              </a:cxn>
              <a:cxn ang="0">
                <a:pos x="connsiteX3" y="connsiteY3"/>
              </a:cxn>
            </a:cxnLst>
            <a:rect l="l" t="t" r="r" b="b"/>
            <a:pathLst>
              <a:path w="2321327" h="2375914">
                <a:moveTo>
                  <a:pt x="2321327" y="0"/>
                </a:moveTo>
                <a:lnTo>
                  <a:pt x="2321327" y="2375914"/>
                </a:lnTo>
                <a:lnTo>
                  <a:pt x="0" y="2375914"/>
                </a:lnTo>
                <a:lnTo>
                  <a:pt x="2321327" y="0"/>
                </a:lnTo>
                <a:close/>
              </a:path>
            </a:pathLst>
          </a:custGeom>
        </p:spPr>
      </p:pic>
      <p:pic>
        <p:nvPicPr>
          <p:cNvPr id="6" name="图片 2"/>
          <p:cNvPicPr>
            <a:picLocks noChangeAspect="1"/>
          </p:cNvPicPr>
          <p:nvPr userDrawn="1">
            <p:custDataLst>
              <p:tags r:id="rId5"/>
            </p:custDataLst>
          </p:nvPr>
        </p:nvPicPr>
        <p:blipFill>
          <a:blip r:embed="rId6"/>
          <a:srcRect l="34628" r="22340"/>
          <a:stretch>
            <a:fillRect/>
          </a:stretch>
        </p:blipFill>
        <p:spPr>
          <a:xfrm>
            <a:off x="7241540" y="5080"/>
            <a:ext cx="4950460" cy="6848475"/>
          </a:xfrm>
          <a:custGeom>
            <a:avLst/>
            <a:gdLst>
              <a:gd name="connsiteX0" fmla="*/ 3396482 w 7970197"/>
              <a:gd name="connsiteY0" fmla="*/ 0 h 6848272"/>
              <a:gd name="connsiteX1" fmla="*/ 5546837 w 7970197"/>
              <a:gd name="connsiteY1" fmla="*/ 0 h 6848272"/>
              <a:gd name="connsiteX2" fmla="*/ 7970197 w 7970197"/>
              <a:gd name="connsiteY2" fmla="*/ 2480347 h 6848272"/>
              <a:gd name="connsiteX3" fmla="*/ 7970197 w 7970197"/>
              <a:gd name="connsiteY3" fmla="*/ 4472358 h 6848272"/>
              <a:gd name="connsiteX4" fmla="*/ 5648870 w 7970197"/>
              <a:gd name="connsiteY4" fmla="*/ 6848272 h 6848272"/>
              <a:gd name="connsiteX5" fmla="*/ 3294450 w 7970197"/>
              <a:gd name="connsiteY5" fmla="*/ 6848272 h 6848272"/>
              <a:gd name="connsiteX6" fmla="*/ 0 w 7970197"/>
              <a:gd name="connsiteY6" fmla="*/ 3476352 h 6848272"/>
              <a:gd name="connsiteX7" fmla="*/ 3396482 w 7970197"/>
              <a:gd name="connsiteY7" fmla="*/ 0 h 684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2" h="10785">
                <a:moveTo>
                  <a:pt x="5349" y="0"/>
                </a:moveTo>
                <a:lnTo>
                  <a:pt x="8262" y="0"/>
                </a:lnTo>
                <a:lnTo>
                  <a:pt x="8262" y="10785"/>
                </a:lnTo>
                <a:lnTo>
                  <a:pt x="5188" y="10785"/>
                </a:lnTo>
                <a:lnTo>
                  <a:pt x="0" y="5475"/>
                </a:lnTo>
                <a:lnTo>
                  <a:pt x="5349" y="0"/>
                </a:lnTo>
                <a:close/>
              </a:path>
            </a:pathLst>
          </a:custGeom>
        </p:spPr>
      </p:pic>
      <p:sp>
        <p:nvSpPr>
          <p:cNvPr id="18" name="任意多边形: 形状 17"/>
          <p:cNvSpPr/>
          <p:nvPr userDrawn="1">
            <p:custDataLst>
              <p:tags r:id="rId7"/>
            </p:custDataLst>
          </p:nvPr>
        </p:nvSpPr>
        <p:spPr>
          <a:xfrm>
            <a:off x="7527551" y="0"/>
            <a:ext cx="4023804" cy="6858000"/>
          </a:xfrm>
          <a:custGeom>
            <a:avLst/>
            <a:gdLst>
              <a:gd name="connsiteX0" fmla="*/ 4471659 w 4782944"/>
              <a:gd name="connsiteY0" fmla="*/ 0 h 9153626"/>
              <a:gd name="connsiteX1" fmla="*/ 4782944 w 4782944"/>
              <a:gd name="connsiteY1" fmla="*/ 318605 h 9153626"/>
              <a:gd name="connsiteX2" fmla="*/ 622570 w 4782944"/>
              <a:gd name="connsiteY2" fmla="*/ 4576813 h 9153626"/>
              <a:gd name="connsiteX3" fmla="*/ 4782944 w 4782944"/>
              <a:gd name="connsiteY3" fmla="*/ 8835021 h 9153626"/>
              <a:gd name="connsiteX4" fmla="*/ 4471659 w 4782944"/>
              <a:gd name="connsiteY4" fmla="*/ 9153626 h 9153626"/>
              <a:gd name="connsiteX5" fmla="*/ 0 w 4782944"/>
              <a:gd name="connsiteY5" fmla="*/ 4576813 h 9153626"/>
              <a:gd name="connsiteX6" fmla="*/ 4471659 w 4782944"/>
              <a:gd name="connsiteY6" fmla="*/ 0 h 915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7" h="10800">
                <a:moveTo>
                  <a:pt x="5356" y="0"/>
                </a:moveTo>
                <a:lnTo>
                  <a:pt x="6337" y="0"/>
                </a:lnTo>
                <a:lnTo>
                  <a:pt x="980" y="5482"/>
                </a:lnTo>
                <a:lnTo>
                  <a:pt x="6176" y="10800"/>
                </a:lnTo>
                <a:lnTo>
                  <a:pt x="5196" y="10800"/>
                </a:lnTo>
                <a:lnTo>
                  <a:pt x="0" y="5482"/>
                </a:lnTo>
                <a:lnTo>
                  <a:pt x="5356" y="0"/>
                </a:lnTo>
                <a:close/>
              </a:path>
            </a:pathLst>
          </a:cu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9" name="任意多边形 8"/>
          <p:cNvSpPr/>
          <p:nvPr userDrawn="1">
            <p:custDataLst>
              <p:tags r:id="rId8"/>
            </p:custDataLst>
          </p:nvPr>
        </p:nvSpPr>
        <p:spPr>
          <a:xfrm>
            <a:off x="10914319" y="2173490"/>
            <a:ext cx="1277681" cy="2615453"/>
          </a:xfrm>
          <a:custGeom>
            <a:avLst/>
            <a:gdLst>
              <a:gd name="ir" fmla="*/ w 3 4"/>
              <a:gd name="ib" fmla="*/ h 3 4"/>
            </a:gdLst>
            <a:ahLst/>
            <a:cxnLst>
              <a:cxn ang="3">
                <a:pos x="hc" y="t"/>
              </a:cxn>
              <a:cxn ang="cd2">
                <a:pos x="l" y="vc"/>
              </a:cxn>
              <a:cxn ang="cd4">
                <a:pos x="hc" y="b"/>
              </a:cxn>
              <a:cxn ang="0">
                <a:pos x="r" y="vc"/>
              </a:cxn>
            </a:cxnLst>
            <a:rect l="l" t="t" r="r" b="b"/>
            <a:pathLst>
              <a:path w="2012" h="4119">
                <a:moveTo>
                  <a:pt x="2012" y="0"/>
                </a:moveTo>
                <a:lnTo>
                  <a:pt x="2012" y="4119"/>
                </a:lnTo>
                <a:lnTo>
                  <a:pt x="0" y="2059"/>
                </a:lnTo>
                <a:lnTo>
                  <a:pt x="201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 name="Subtitle 7"/>
          <p:cNvSpPr>
            <a:spLocks noGrp="1"/>
          </p:cNvSpPr>
          <p:nvPr>
            <p:ph type="body" idx="16386" hasCustomPrompt="1"/>
            <p:custDataLst>
              <p:tags r:id="rId9"/>
            </p:custDataLst>
          </p:nvPr>
        </p:nvSpPr>
        <p:spPr>
          <a:xfrm>
            <a:off x="1016000" y="2667000"/>
            <a:ext cx="5449358" cy="457200"/>
          </a:xfrm>
          <a:noFill/>
        </p:spPr>
        <p:txBody>
          <a:bodyPr vert="horz" lIns="0" tIns="0" rIns="0" bIns="0" anchor="t">
            <a:normAutofit/>
          </a:bodyPr>
          <a:lstStyle>
            <a:lvl1pPr marL="0" indent="0" algn="l">
              <a:lnSpc>
                <a:spcPct val="125000"/>
              </a:lnSpc>
              <a:spcBef>
                <a:spcPct val="0"/>
              </a:spcBef>
              <a:spcAft>
                <a:spcPct val="0"/>
              </a:spcAft>
              <a:buNone/>
              <a:defRPr sz="2400" b="0" spc="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10" name="标题 9"/>
          <p:cNvSpPr>
            <a:spLocks noGrp="1"/>
          </p:cNvSpPr>
          <p:nvPr>
            <p:ph type="ctrTitle" idx="16385" hasCustomPrompt="1"/>
            <p:custDataLst>
              <p:tags r:id="rId10"/>
            </p:custDataLst>
          </p:nvPr>
        </p:nvSpPr>
        <p:spPr>
          <a:xfrm>
            <a:off x="1016000" y="3175000"/>
            <a:ext cx="5451122" cy="1016000"/>
          </a:xfrm>
        </p:spPr>
        <p:txBody>
          <a:bodyPr vert="horz" wrap="square" lIns="0" tIns="0" rIns="0" bIns="0" anchor="t">
            <a:normAutofit/>
          </a:bodyPr>
          <a:lstStyle>
            <a:lvl1pPr marL="0" indent="0" algn="l">
              <a:lnSpc>
                <a:spcPct val="100000"/>
              </a:lnSpc>
              <a:spcBef>
                <a:spcPct val="0"/>
              </a:spcBef>
              <a:spcAft>
                <a:spcPct val="0"/>
              </a:spcAft>
              <a:buNone/>
              <a:defRPr sz="6400" b="0" spc="0" baseline="0">
                <a:solidFill>
                  <a:schemeClr val="tx1"/>
                </a:solidFill>
              </a:defRPr>
            </a:lvl1pPr>
          </a:lstStyle>
          <a:p>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目录页-1-5-4">
    <p:bg>
      <p:bgRef idx="1001">
        <a:schemeClr val="bg1"/>
      </p:bgRef>
    </p:bg>
    <p:spTree>
      <p:nvGrpSpPr>
        <p:cNvPr id="1" name=""/>
        <p:cNvGrpSpPr/>
        <p:nvPr/>
      </p:nvGrpSpPr>
      <p:grpSpPr>
        <a:xfrm>
          <a:off x="0" y="0"/>
          <a:ext cx="0" cy="0"/>
          <a:chOff x="0" y="0"/>
          <a:chExt cx="0" cy="0"/>
        </a:xfrm>
      </p:grpSpPr>
      <p:sp>
        <p:nvSpPr>
          <p:cNvPr id="7" name="灯片编号占位符 1"/>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8" name="页脚占位符 2"/>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9" name="日期占位符 6"/>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0" name="Subtitle 9"/>
          <p:cNvSpPr>
            <a:spLocks noGrp="1"/>
          </p:cNvSpPr>
          <p:nvPr>
            <p:ph type="subTitle" idx="17826305"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1" name="Title 10"/>
          <p:cNvSpPr>
            <a:spLocks noGrp="1"/>
          </p:cNvSpPr>
          <p:nvPr>
            <p:ph type="ctrTitle" idx="17826049"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2" name="Text Placeholder 11"/>
          <p:cNvSpPr>
            <a:spLocks noGrp="1"/>
          </p:cNvSpPr>
          <p:nvPr>
            <p:ph type="body" idx="319883777"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3" name="装饰  2"/>
          <p:cNvSpPr>
            <a:spLocks noGrp="1"/>
          </p:cNvSpPr>
          <p:nvPr>
            <p:ph type="body" idx="319883522"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Text Placeholder 14"/>
          <p:cNvSpPr>
            <a:spLocks noGrp="1"/>
          </p:cNvSpPr>
          <p:nvPr>
            <p:ph type="body" idx="5144601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Text Placeholder 16"/>
          <p:cNvSpPr>
            <a:spLocks noGrp="1"/>
          </p:cNvSpPr>
          <p:nvPr>
            <p:ph type="body" idx="319949313"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8" name="装饰  7"/>
          <p:cNvSpPr>
            <a:spLocks noGrp="1"/>
          </p:cNvSpPr>
          <p:nvPr>
            <p:ph type="body" idx="319949058"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Text Placeholder 18"/>
          <p:cNvSpPr>
            <a:spLocks noGrp="1"/>
          </p:cNvSpPr>
          <p:nvPr>
            <p:ph type="body" idx="51511553"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0" name="Text Placeholder 19"/>
          <p:cNvSpPr>
            <a:spLocks noGrp="1"/>
          </p:cNvSpPr>
          <p:nvPr>
            <p:ph type="body" idx="320014849"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1" name="装饰  0"/>
          <p:cNvSpPr>
            <a:spLocks noGrp="1"/>
          </p:cNvSpPr>
          <p:nvPr>
            <p:ph type="body" idx="320014594"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2" name="Text Placeholder 21"/>
          <p:cNvSpPr>
            <a:spLocks noGrp="1"/>
          </p:cNvSpPr>
          <p:nvPr>
            <p:ph type="body" idx="51577089"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3" name="Text Placeholder 22"/>
          <p:cNvSpPr>
            <a:spLocks noGrp="1"/>
          </p:cNvSpPr>
          <p:nvPr>
            <p:ph type="body" idx="320080385"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4" name="装饰  3"/>
          <p:cNvSpPr>
            <a:spLocks noGrp="1"/>
          </p:cNvSpPr>
          <p:nvPr>
            <p:ph type="body" idx="320080130"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5" name="Text Placeholder 24"/>
          <p:cNvSpPr>
            <a:spLocks noGrp="1"/>
          </p:cNvSpPr>
          <p:nvPr>
            <p:ph type="body" idx="51642625"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页-51_10">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9" name="标题 8"/>
          <p:cNvSpPr>
            <a:spLocks noGrp="1"/>
          </p:cNvSpPr>
          <p:nvPr>
            <p:ph type="ctrTitle" idx="16385" hasCustomPrompt="1"/>
            <p:custDataLst>
              <p:tags r:id="rId5"/>
            </p:custDataLst>
          </p:nvPr>
        </p:nvSpPr>
        <p:spPr>
          <a:xfrm>
            <a:off x="609600" y="34798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0" name="内容占位符 9"/>
          <p:cNvSpPr>
            <a:spLocks noGrp="1"/>
          </p:cNvSpPr>
          <p:nvPr>
            <p:ph idx="16390" hasCustomPrompt="1"/>
            <p:custDataLst>
              <p:tags r:id="rId6"/>
            </p:custDataLst>
          </p:nvPr>
        </p:nvSpPr>
        <p:spPr>
          <a:xfrm>
            <a:off x="609600" y="609600"/>
            <a:ext cx="10972800" cy="2336800"/>
          </a:xfrm>
          <a:custGeom>
            <a:avLst/>
            <a:gdLst>
              <a:gd name="connisteX0" fmla="*/ 0 w 10972800"/>
              <a:gd name="connsiteY0" fmla="*/ 203200 h 2336800"/>
              <a:gd name="connisteX1" fmla="*/ 203200 w 10972800"/>
              <a:gd name="connsiteY1" fmla="*/ 0 h 2336800"/>
              <a:gd name="connisteX2" fmla="*/ 10769600 w 10972800"/>
              <a:gd name="connsiteY2" fmla="*/ 0 h 2336800"/>
              <a:gd name="connisteX3" fmla="*/ 10972800 w 10972800"/>
              <a:gd name="connsiteY3" fmla="*/ 203200 h 2336800"/>
              <a:gd name="connisteX4" fmla="*/ 10972800 w 10972800"/>
              <a:gd name="connsiteY4" fmla="*/ 2133600 h 2336800"/>
              <a:gd name="connisteX5" fmla="*/ 10769600 w 10972800"/>
              <a:gd name="connsiteY5" fmla="*/ 2336800 h 2336800"/>
              <a:gd name="connisteX6" fmla="*/ 203200 w 10972800"/>
              <a:gd name="connsiteY6" fmla="*/ 2336800 h 2336800"/>
              <a:gd name="connisteX7" fmla="*/ 0 w 10972800"/>
              <a:gd name="connsiteY7" fmla="*/ 2133600 h 2336800"/>
              <a:gd name="connisteX8" fmla="*/ 0 w 10972800"/>
              <a:gd name="connsiteY8" fmla="*/ 2032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336800">
                <a:moveTo>
                  <a:pt x="0" y="203200"/>
                </a:moveTo>
                <a:cubicBezTo>
                  <a:pt x="0" y="90976"/>
                  <a:pt x="90976" y="0"/>
                  <a:pt x="203200" y="0"/>
                </a:cubicBezTo>
                <a:lnTo>
                  <a:pt x="10769600" y="0"/>
                </a:lnTo>
                <a:cubicBezTo>
                  <a:pt x="10881824" y="0"/>
                  <a:pt x="10972800" y="90976"/>
                  <a:pt x="10972800" y="203200"/>
                </a:cubicBezTo>
                <a:lnTo>
                  <a:pt x="10972800" y="2133600"/>
                </a:lnTo>
                <a:cubicBezTo>
                  <a:pt x="10972800" y="2245824"/>
                  <a:pt x="10881824" y="2336800"/>
                  <a:pt x="10769600" y="2336800"/>
                </a:cubicBezTo>
                <a:lnTo>
                  <a:pt x="203200" y="2336800"/>
                </a:lnTo>
                <a:cubicBezTo>
                  <a:pt x="90976" y="2336800"/>
                  <a:pt x="0" y="2245824"/>
                  <a:pt x="0" y="2133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marL="0" indent="0">
              <a:buNone/>
              <a:defRPr/>
            </a:lvl5pPr>
          </a:lstStyle>
          <a:p>
            <a:pPr lvl="4"/>
            <a:r>
              <a:t> </a:t>
            </a:r>
          </a:p>
        </p:txBody>
      </p:sp>
      <p:sp>
        <p:nvSpPr>
          <p:cNvPr id="11" name="文本占位符 10"/>
          <p:cNvSpPr>
            <a:spLocks noGrp="1"/>
          </p:cNvSpPr>
          <p:nvPr>
            <p:ph type="body" idx="16386" hasCustomPrompt="1"/>
            <p:custDataLst>
              <p:tags r:id="rId7"/>
            </p:custDataLst>
          </p:nvPr>
        </p:nvSpPr>
        <p:spPr>
          <a:xfrm>
            <a:off x="609600" y="4470400"/>
            <a:ext cx="5181600" cy="406400"/>
          </a:xfrm>
          <a:noFill/>
        </p:spPr>
        <p:txBody>
          <a:bodyPr lIns="0" tIns="0" rIns="0" bIns="0" anchor="t">
            <a:normAutofit/>
          </a:bodyPr>
          <a:lstStyle>
            <a:lvl1pPr marL="0" indent="0" algn="l">
              <a:lnSpc>
                <a:spcPct val="111000"/>
              </a:lnSpc>
              <a:buNone/>
              <a:defRPr sz="2400" b="0" spc="0">
                <a:solidFill>
                  <a:schemeClr val="tx1"/>
                </a:solidFill>
              </a:defRPr>
            </a:lvl1pPr>
            <a:lvl5pPr marL="0" indent="0" algn="l">
              <a:lnSpc>
                <a:spcPct val="111000"/>
              </a:lnSpc>
              <a:spcBef>
                <a:spcPct val="0"/>
              </a:spcBef>
              <a:spcAft>
                <a:spcPct val="0"/>
              </a:spcAft>
              <a:buNone/>
              <a:defRPr/>
            </a:lvl5pPr>
          </a:lstStyle>
          <a:p>
            <a:pPr lvl="0"/>
            <a:r>
              <a:t>单击此处添加项标题</a:t>
            </a:r>
          </a:p>
        </p:txBody>
      </p:sp>
      <p:sp>
        <p:nvSpPr>
          <p:cNvPr id="12" name="文本占位符 11"/>
          <p:cNvSpPr>
            <a:spLocks noGrp="1"/>
          </p:cNvSpPr>
          <p:nvPr>
            <p:ph type="body" idx="16387" hasCustomPrompt="1"/>
            <p:custDataLst>
              <p:tags r:id="rId8"/>
            </p:custDataLst>
          </p:nvPr>
        </p:nvSpPr>
        <p:spPr>
          <a:xfrm>
            <a:off x="609600" y="5029200"/>
            <a:ext cx="5181600" cy="12192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t>单击此处添加项正文</a:t>
            </a:r>
          </a:p>
        </p:txBody>
      </p:sp>
      <p:sp>
        <p:nvSpPr>
          <p:cNvPr id="13" name="文本占位符 12"/>
          <p:cNvSpPr>
            <a:spLocks noGrp="1"/>
          </p:cNvSpPr>
          <p:nvPr>
            <p:ph type="body" idx="16388" hasCustomPrompt="1"/>
            <p:custDataLst>
              <p:tags r:id="rId9"/>
            </p:custDataLst>
          </p:nvPr>
        </p:nvSpPr>
        <p:spPr>
          <a:xfrm>
            <a:off x="6400800" y="4470400"/>
            <a:ext cx="5181600" cy="406400"/>
          </a:xfrm>
          <a:noFill/>
        </p:spPr>
        <p:txBody>
          <a:bodyPr lIns="0" tIns="0" rIns="0" bIns="0" anchor="t">
            <a:normAutofit/>
          </a:bodyPr>
          <a:lstStyle>
            <a:lvl1pPr marL="0" indent="0" algn="l">
              <a:lnSpc>
                <a:spcPct val="111000"/>
              </a:lnSpc>
              <a:buNone/>
              <a:defRPr sz="2400" b="0" spc="0">
                <a:solidFill>
                  <a:schemeClr val="tx1"/>
                </a:solidFill>
              </a:defRPr>
            </a:lvl1pPr>
            <a:lvl5pPr marL="0" indent="0" algn="l">
              <a:lnSpc>
                <a:spcPct val="111000"/>
              </a:lnSpc>
              <a:spcBef>
                <a:spcPct val="0"/>
              </a:spcBef>
              <a:spcAft>
                <a:spcPct val="0"/>
              </a:spcAft>
              <a:buNone/>
              <a:defRPr/>
            </a:lvl5pPr>
          </a:lstStyle>
          <a:p>
            <a:pPr lvl="0"/>
            <a:r>
              <a:t>单击此处添加项标题</a:t>
            </a:r>
          </a:p>
        </p:txBody>
      </p:sp>
      <p:sp>
        <p:nvSpPr>
          <p:cNvPr id="15" name="文本占位符 14"/>
          <p:cNvSpPr>
            <a:spLocks noGrp="1"/>
          </p:cNvSpPr>
          <p:nvPr>
            <p:ph type="body" idx="16389" hasCustomPrompt="1"/>
            <p:custDataLst>
              <p:tags r:id="rId10"/>
            </p:custDataLst>
          </p:nvPr>
        </p:nvSpPr>
        <p:spPr>
          <a:xfrm>
            <a:off x="6400800" y="5029200"/>
            <a:ext cx="5181600" cy="12192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t>单击此处添加项正文</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30_21">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9" name="标题 8"/>
          <p:cNvSpPr>
            <a:spLocks noGrp="1"/>
          </p:cNvSpPr>
          <p:nvPr>
            <p:ph type="ctrTitle" idx="16385" hasCustomPrompt="1"/>
            <p:custDataLst>
              <p:tags r:id="rId5"/>
            </p:custDataLst>
          </p:nvPr>
        </p:nvSpPr>
        <p:spPr>
          <a:xfrm>
            <a:off x="6705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0" name="内容占位符 9"/>
          <p:cNvSpPr>
            <a:spLocks noGrp="1"/>
          </p:cNvSpPr>
          <p:nvPr>
            <p:ph idx="16392" hasCustomPrompt="1"/>
            <p:custDataLst>
              <p:tags r:id="rId6"/>
            </p:custDataLst>
          </p:nvPr>
        </p:nvSpPr>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11" name="装饰  0"/>
          <p:cNvSpPr>
            <a:spLocks noGrp="1"/>
          </p:cNvSpPr>
          <p:nvPr>
            <p:ph type="body" idx="16393" hasCustomPrompt="1"/>
            <p:custDataLst>
              <p:tags r:id="rId7"/>
            </p:custDataLst>
          </p:nvPr>
        </p:nvSpPr>
        <p:spPr>
          <a:xfrm>
            <a:off x="6705600" y="3657600"/>
            <a:ext cx="914400" cy="914400"/>
          </a:xfrm>
          <a:custGeom>
            <a:avLst/>
            <a:gdLst>
              <a:gd name="connisteX0" fmla="*/ 0 w 914400"/>
              <a:gd name="connsiteY0" fmla="*/ 203200 h 914400"/>
              <a:gd name="connisteX1" fmla="*/ 203200 w 914400"/>
              <a:gd name="connsiteY1" fmla="*/ 0 h 914400"/>
              <a:gd name="connisteX2" fmla="*/ 711200 w 914400"/>
              <a:gd name="connsiteY2" fmla="*/ 0 h 914400"/>
              <a:gd name="connisteX3" fmla="*/ 914400 w 914400"/>
              <a:gd name="connsiteY3" fmla="*/ 203200 h 914400"/>
              <a:gd name="connisteX4" fmla="*/ 914400 w 914400"/>
              <a:gd name="connsiteY4" fmla="*/ 711200 h 914400"/>
              <a:gd name="connisteX5" fmla="*/ 711200 w 914400"/>
              <a:gd name="connsiteY5" fmla="*/ 914400 h 914400"/>
              <a:gd name="connisteX6" fmla="*/ 203200 w 914400"/>
              <a:gd name="connsiteY6" fmla="*/ 914400 h 914400"/>
              <a:gd name="connisteX7" fmla="*/ 0 w 914400"/>
              <a:gd name="connsiteY7" fmla="*/ 711200 h 914400"/>
              <a:gd name="connisteX8" fmla="*/ 0 w 914400"/>
              <a:gd name="connsiteY8" fmla="*/ 2032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914400" h="914400">
                <a:moveTo>
                  <a:pt x="0" y="203200"/>
                </a:moveTo>
                <a:cubicBezTo>
                  <a:pt x="0" y="90976"/>
                  <a:pt x="90976" y="0"/>
                  <a:pt x="203200" y="0"/>
                </a:cubicBezTo>
                <a:lnTo>
                  <a:pt x="711200" y="0"/>
                </a:lnTo>
                <a:cubicBezTo>
                  <a:pt x="823424" y="0"/>
                  <a:pt x="914400" y="90976"/>
                  <a:pt x="914400" y="203200"/>
                </a:cubicBezTo>
                <a:lnTo>
                  <a:pt x="914400" y="711200"/>
                </a:lnTo>
                <a:cubicBezTo>
                  <a:pt x="914400" y="823424"/>
                  <a:pt x="823424" y="914400"/>
                  <a:pt x="711200" y="914400"/>
                </a:cubicBezTo>
                <a:lnTo>
                  <a:pt x="203200" y="914400"/>
                </a:lnTo>
                <a:cubicBezTo>
                  <a:pt x="90976" y="914400"/>
                  <a:pt x="0" y="823424"/>
                  <a:pt x="0" y="7112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12" name="文本占位符 11"/>
          <p:cNvSpPr>
            <a:spLocks noGrp="1"/>
          </p:cNvSpPr>
          <p:nvPr>
            <p:ph type="body" idx="16388" hasCustomPrompt="1"/>
            <p:custDataLst>
              <p:tags r:id="rId8"/>
            </p:custDataLst>
          </p:nvPr>
        </p:nvSpPr>
        <p:spPr>
          <a:xfrm>
            <a:off x="6889750" y="3886200"/>
            <a:ext cx="546100" cy="457200"/>
          </a:xfrm>
          <a:noFill/>
        </p:spPr>
        <p:txBody>
          <a:bodyPr wrap="none" lIns="0" tIns="0" rIns="0" bIns="0" anchor="ctr">
            <a:noAutofit/>
          </a:bodyPr>
          <a:lstStyle>
            <a:lvl1pPr marL="0" indent="0" algn="ctr">
              <a:lnSpc>
                <a:spcPct val="109000"/>
              </a:lnSpc>
              <a:buNone/>
              <a:defRPr sz="3600" b="0" spc="0">
                <a:solidFill>
                  <a:srgbClr val="FFFFFF"/>
                </a:solidFill>
              </a:defRPr>
            </a:lvl1pPr>
            <a:lvl5pPr marL="0" indent="0" algn="ctr">
              <a:lnSpc>
                <a:spcPct val="109000"/>
              </a:lnSpc>
              <a:spcBef>
                <a:spcPct val="0"/>
              </a:spcBef>
              <a:spcAft>
                <a:spcPct val="0"/>
              </a:spcAft>
              <a:buNone/>
              <a:defRPr/>
            </a:lvl5pPr>
          </a:lstStyle>
          <a:p>
            <a:pPr lvl="0"/>
            <a:r>
              <a:rPr lang="zh-CN" altLang="en-US" smtClean="0"/>
              <a:t>01</a:t>
            </a:r>
            <a:endParaRPr lang="zh-CN" altLang="en-US" smtClean="0"/>
          </a:p>
        </p:txBody>
      </p:sp>
      <p:sp>
        <p:nvSpPr>
          <p:cNvPr id="13" name="文本占位符 12"/>
          <p:cNvSpPr>
            <a:spLocks noGrp="1"/>
          </p:cNvSpPr>
          <p:nvPr>
            <p:ph type="body" idx="16386" hasCustomPrompt="1"/>
            <p:custDataLst>
              <p:tags r:id="rId9"/>
            </p:custDataLst>
          </p:nvPr>
        </p:nvSpPr>
        <p:spPr>
          <a:xfrm>
            <a:off x="6705600" y="4826000"/>
            <a:ext cx="2133600" cy="406400"/>
          </a:xfrm>
          <a:noFill/>
        </p:spPr>
        <p:txBody>
          <a:bodyPr lIns="0" tIns="0" rIns="0" bIns="0" anchor="t">
            <a:normAutofit/>
          </a:bodyPr>
          <a:lstStyle>
            <a:lvl1pPr marL="0" indent="0" algn="l">
              <a:lnSpc>
                <a:spcPct val="125000"/>
              </a:lnSpc>
              <a:buNone/>
              <a:defRPr sz="2400" b="0" spc="0">
                <a:solidFill>
                  <a:schemeClr val="tx1"/>
                </a:solidFill>
              </a:defRPr>
            </a:lvl1pPr>
            <a:lvl5pPr marL="0" indent="0" algn="l">
              <a:lnSpc>
                <a:spcPct val="125000"/>
              </a:lnSpc>
              <a:spcBef>
                <a:spcPct val="0"/>
              </a:spcBef>
              <a:spcAft>
                <a:spcPct val="0"/>
              </a:spcAft>
              <a:buNone/>
              <a:defRPr/>
            </a:lvl5pPr>
          </a:lstStyle>
          <a:p>
            <a:pPr lvl="0"/>
            <a:r>
              <a:rPr lang="zh-CN" altLang="en-US" smtClean="0"/>
              <a:t>项标题</a:t>
            </a:r>
            <a:endParaRPr lang="zh-CN" altLang="en-US" smtClean="0"/>
          </a:p>
        </p:txBody>
      </p:sp>
      <p:sp>
        <p:nvSpPr>
          <p:cNvPr id="15" name="文本占位符 14"/>
          <p:cNvSpPr>
            <a:spLocks noGrp="1"/>
          </p:cNvSpPr>
          <p:nvPr>
            <p:ph type="body" idx="16387" hasCustomPrompt="1"/>
            <p:custDataLst>
              <p:tags r:id="rId10"/>
            </p:custDataLst>
          </p:nvPr>
        </p:nvSpPr>
        <p:spPr>
          <a:xfrm>
            <a:off x="6705600" y="5334000"/>
            <a:ext cx="2133600" cy="9144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t>单击此处添加项正文</a:t>
            </a:r>
            <a:endParaRPr lang="zh-CN" altLang="en-US" smtClean="0"/>
          </a:p>
        </p:txBody>
      </p:sp>
      <p:sp>
        <p:nvSpPr>
          <p:cNvPr id="17" name="装饰  6"/>
          <p:cNvSpPr>
            <a:spLocks noGrp="1"/>
          </p:cNvSpPr>
          <p:nvPr>
            <p:ph type="body" idx="16394" hasCustomPrompt="1"/>
            <p:custDataLst>
              <p:tags r:id="rId11"/>
            </p:custDataLst>
          </p:nvPr>
        </p:nvSpPr>
        <p:spPr>
          <a:xfrm>
            <a:off x="9448800" y="3657600"/>
            <a:ext cx="914400" cy="914400"/>
          </a:xfrm>
          <a:custGeom>
            <a:avLst/>
            <a:gdLst>
              <a:gd name="connisteX0" fmla="*/ 0 w 914400"/>
              <a:gd name="connsiteY0" fmla="*/ 203200 h 914400"/>
              <a:gd name="connisteX1" fmla="*/ 203200 w 914400"/>
              <a:gd name="connsiteY1" fmla="*/ 0 h 914400"/>
              <a:gd name="connisteX2" fmla="*/ 711200 w 914400"/>
              <a:gd name="connsiteY2" fmla="*/ 0 h 914400"/>
              <a:gd name="connisteX3" fmla="*/ 914400 w 914400"/>
              <a:gd name="connsiteY3" fmla="*/ 203200 h 914400"/>
              <a:gd name="connisteX4" fmla="*/ 914400 w 914400"/>
              <a:gd name="connsiteY4" fmla="*/ 711200 h 914400"/>
              <a:gd name="connisteX5" fmla="*/ 711200 w 914400"/>
              <a:gd name="connsiteY5" fmla="*/ 914400 h 914400"/>
              <a:gd name="connisteX6" fmla="*/ 203200 w 914400"/>
              <a:gd name="connsiteY6" fmla="*/ 914400 h 914400"/>
              <a:gd name="connisteX7" fmla="*/ 0 w 914400"/>
              <a:gd name="connsiteY7" fmla="*/ 711200 h 914400"/>
              <a:gd name="connisteX8" fmla="*/ 0 w 914400"/>
              <a:gd name="connsiteY8" fmla="*/ 2032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914400" h="914400">
                <a:moveTo>
                  <a:pt x="0" y="203200"/>
                </a:moveTo>
                <a:cubicBezTo>
                  <a:pt x="0" y="90976"/>
                  <a:pt x="90976" y="0"/>
                  <a:pt x="203200" y="0"/>
                </a:cubicBezTo>
                <a:lnTo>
                  <a:pt x="711200" y="0"/>
                </a:lnTo>
                <a:cubicBezTo>
                  <a:pt x="823424" y="0"/>
                  <a:pt x="914400" y="90976"/>
                  <a:pt x="914400" y="203200"/>
                </a:cubicBezTo>
                <a:lnTo>
                  <a:pt x="914400" y="711200"/>
                </a:lnTo>
                <a:cubicBezTo>
                  <a:pt x="914400" y="823424"/>
                  <a:pt x="823424" y="914400"/>
                  <a:pt x="711200" y="914400"/>
                </a:cubicBezTo>
                <a:lnTo>
                  <a:pt x="203200" y="914400"/>
                </a:lnTo>
                <a:cubicBezTo>
                  <a:pt x="90976" y="914400"/>
                  <a:pt x="0" y="823424"/>
                  <a:pt x="0" y="7112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18" name="文本占位符 17"/>
          <p:cNvSpPr>
            <a:spLocks noGrp="1"/>
          </p:cNvSpPr>
          <p:nvPr>
            <p:ph type="body" idx="16391" hasCustomPrompt="1"/>
            <p:custDataLst>
              <p:tags r:id="rId12"/>
            </p:custDataLst>
          </p:nvPr>
        </p:nvSpPr>
        <p:spPr>
          <a:xfrm>
            <a:off x="9632950" y="3886200"/>
            <a:ext cx="546100" cy="457200"/>
          </a:xfrm>
          <a:noFill/>
        </p:spPr>
        <p:txBody>
          <a:bodyPr wrap="none" lIns="0" tIns="0" rIns="0" bIns="0" anchor="ctr">
            <a:noAutofit/>
          </a:bodyPr>
          <a:lstStyle>
            <a:lvl1pPr marL="0" indent="0" algn="ctr">
              <a:lnSpc>
                <a:spcPct val="109000"/>
              </a:lnSpc>
              <a:buNone/>
              <a:defRPr sz="3600" b="0" spc="0">
                <a:solidFill>
                  <a:srgbClr val="FFFFFF"/>
                </a:solidFill>
              </a:defRPr>
            </a:lvl1pPr>
            <a:lvl5pPr marL="0" indent="0" algn="ctr">
              <a:lnSpc>
                <a:spcPct val="109000"/>
              </a:lnSpc>
              <a:spcBef>
                <a:spcPct val="0"/>
              </a:spcBef>
              <a:spcAft>
                <a:spcPct val="0"/>
              </a:spcAft>
              <a:buNone/>
              <a:defRPr/>
            </a:lvl5pPr>
          </a:lstStyle>
          <a:p>
            <a:pPr lvl="0"/>
            <a:r>
              <a:rPr lang="zh-CN" altLang="en-US" smtClean="0"/>
              <a:t>02</a:t>
            </a:r>
            <a:endParaRPr lang="zh-CN" altLang="en-US" smtClean="0"/>
          </a:p>
        </p:txBody>
      </p:sp>
      <p:sp>
        <p:nvSpPr>
          <p:cNvPr id="19" name="文本占位符 18"/>
          <p:cNvSpPr>
            <a:spLocks noGrp="1"/>
          </p:cNvSpPr>
          <p:nvPr>
            <p:ph type="body" idx="16389" hasCustomPrompt="1"/>
            <p:custDataLst>
              <p:tags r:id="rId13"/>
            </p:custDataLst>
          </p:nvPr>
        </p:nvSpPr>
        <p:spPr>
          <a:xfrm>
            <a:off x="9448800" y="4826000"/>
            <a:ext cx="2133600" cy="406400"/>
          </a:xfrm>
          <a:noFill/>
        </p:spPr>
        <p:txBody>
          <a:bodyPr lIns="0" tIns="0" rIns="0" bIns="0" anchor="t">
            <a:normAutofit/>
          </a:bodyPr>
          <a:lstStyle>
            <a:lvl1pPr marL="0" indent="0" algn="l">
              <a:lnSpc>
                <a:spcPct val="125000"/>
              </a:lnSpc>
              <a:buNone/>
              <a:defRPr sz="2400" b="0" spc="0">
                <a:solidFill>
                  <a:schemeClr val="tx1"/>
                </a:solidFill>
              </a:defRPr>
            </a:lvl1pPr>
            <a:lvl5pPr marL="0" indent="0" algn="l">
              <a:lnSpc>
                <a:spcPct val="125000"/>
              </a:lnSpc>
              <a:spcBef>
                <a:spcPct val="0"/>
              </a:spcBef>
              <a:spcAft>
                <a:spcPct val="0"/>
              </a:spcAft>
              <a:buNone/>
              <a:defRPr/>
            </a:lvl5pPr>
          </a:lstStyle>
          <a:p>
            <a:pPr lvl="0"/>
            <a:r>
              <a:rPr lang="zh-CN" altLang="en-US" smtClean="0"/>
              <a:t>项标题</a:t>
            </a:r>
            <a:endParaRPr lang="zh-CN" altLang="en-US" smtClean="0"/>
          </a:p>
        </p:txBody>
      </p:sp>
      <p:sp>
        <p:nvSpPr>
          <p:cNvPr id="20" name="文本占位符 19"/>
          <p:cNvSpPr>
            <a:spLocks noGrp="1"/>
          </p:cNvSpPr>
          <p:nvPr>
            <p:ph type="body" idx="16390" hasCustomPrompt="1"/>
            <p:custDataLst>
              <p:tags r:id="rId14"/>
            </p:custDataLst>
          </p:nvPr>
        </p:nvSpPr>
        <p:spPr>
          <a:xfrm>
            <a:off x="9448800" y="5334000"/>
            <a:ext cx="2133600" cy="9144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页-26_12">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9" name="标题 8"/>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0" name="装饰  9"/>
          <p:cNvSpPr>
            <a:spLocks noGrp="1"/>
          </p:cNvSpPr>
          <p:nvPr>
            <p:ph type="body" idx="16390" hasCustomPrompt="1"/>
            <p:custDataLst>
              <p:tags r:id="rId6"/>
            </p:custDataLst>
          </p:nvPr>
        </p:nvSpPr>
        <p:spPr>
          <a:xfrm>
            <a:off x="609600" y="1524000"/>
            <a:ext cx="8432800" cy="2209800"/>
          </a:xfrm>
          <a:custGeom>
            <a:avLst/>
            <a:gdLst>
              <a:gd name="connisteX0" fmla="*/ 0 w 8432800"/>
              <a:gd name="connsiteY0" fmla="*/ 203200 h 2209800"/>
              <a:gd name="connisteX1" fmla="*/ 203200 w 8432800"/>
              <a:gd name="connsiteY1" fmla="*/ 0 h 2209800"/>
              <a:gd name="connisteX2" fmla="*/ 8432800 w 8432800"/>
              <a:gd name="connsiteY2" fmla="*/ 0 h 2209800"/>
              <a:gd name="connisteX3" fmla="*/ 8432800 w 8432800"/>
              <a:gd name="connsiteY3" fmla="*/ 2209800 h 2209800"/>
              <a:gd name="connisteX4" fmla="*/ 203200 w 8432800"/>
              <a:gd name="connsiteY4" fmla="*/ 2209800 h 2209800"/>
              <a:gd name="connisteX5" fmla="*/ 0 w 8432800"/>
              <a:gd name="connsiteY5" fmla="*/ 2006600 h 2209800"/>
              <a:gd name="connisteX6" fmla="*/ 0 w 8432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203200"/>
                </a:moveTo>
                <a:cubicBezTo>
                  <a:pt x="0" y="90976"/>
                  <a:pt x="90976" y="0"/>
                  <a:pt x="203200" y="0"/>
                </a:cubicBezTo>
                <a:lnTo>
                  <a:pt x="8432800" y="0"/>
                </a:lnTo>
                <a:lnTo>
                  <a:pt x="8432800" y="2209800"/>
                </a:lnTo>
                <a:lnTo>
                  <a:pt x="203200" y="2209800"/>
                </a:lnTo>
                <a:cubicBezTo>
                  <a:pt x="90976" y="2209800"/>
                  <a:pt x="0" y="2118824"/>
                  <a:pt x="0" y="20066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1" name="图片占位符 10"/>
          <p:cNvSpPr>
            <a:spLocks noGrp="1"/>
          </p:cNvSpPr>
          <p:nvPr>
            <p:ph type="pic" idx="16391" hasCustomPrompt="1"/>
            <p:custDataLst>
              <p:tags r:id="rId7"/>
            </p:custDataLst>
          </p:nvPr>
        </p:nvSpPr>
        <p:spPr>
          <a:xfrm>
            <a:off x="9042400" y="15240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2" name="文本占位符 11"/>
          <p:cNvSpPr>
            <a:spLocks noGrp="1"/>
          </p:cNvSpPr>
          <p:nvPr>
            <p:ph type="body" idx="16386" hasCustomPrompt="1"/>
            <p:custDataLst>
              <p:tags r:id="rId8"/>
            </p:custDataLst>
          </p:nvPr>
        </p:nvSpPr>
        <p:spPr>
          <a:xfrm>
            <a:off x="914400" y="18923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文本占位符 12"/>
          <p:cNvSpPr>
            <a:spLocks noGrp="1"/>
          </p:cNvSpPr>
          <p:nvPr>
            <p:ph type="body" idx="16387" hasCustomPrompt="1"/>
            <p:custDataLst>
              <p:tags r:id="rId9"/>
            </p:custDataLst>
          </p:nvPr>
        </p:nvSpPr>
        <p:spPr>
          <a:xfrm>
            <a:off x="914400" y="2451100"/>
            <a:ext cx="7823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装饰  4"/>
          <p:cNvSpPr>
            <a:spLocks noGrp="1"/>
          </p:cNvSpPr>
          <p:nvPr>
            <p:ph type="body" idx="16392" hasCustomPrompt="1"/>
            <p:custDataLst>
              <p:tags r:id="rId10"/>
            </p:custDataLst>
          </p:nvPr>
        </p:nvSpPr>
        <p:spPr>
          <a:xfrm>
            <a:off x="3149600" y="4038600"/>
            <a:ext cx="8432800" cy="2209800"/>
          </a:xfrm>
          <a:custGeom>
            <a:avLst/>
            <a:gdLst>
              <a:gd name="connisteX0" fmla="*/ 0 w 8432800"/>
              <a:gd name="connsiteY0" fmla="*/ 0 h 2209800"/>
              <a:gd name="connisteX1" fmla="*/ 8229600 w 8432800"/>
              <a:gd name="connsiteY1" fmla="*/ 0 h 2209800"/>
              <a:gd name="connisteX2" fmla="*/ 8432800 w 8432800"/>
              <a:gd name="connsiteY2" fmla="*/ 203200 h 2209800"/>
              <a:gd name="connisteX3" fmla="*/ 8432800 w 8432800"/>
              <a:gd name="connsiteY3" fmla="*/ 2006600 h 2209800"/>
              <a:gd name="connisteX4" fmla="*/ 8229600 w 8432800"/>
              <a:gd name="connsiteY4" fmla="*/ 2209800 h 2209800"/>
              <a:gd name="connisteX5" fmla="*/ 0 w 8432800"/>
              <a:gd name="connsiteY5" fmla="*/ 2209800 h 2209800"/>
              <a:gd name="connisteX6" fmla="*/ 0 w 8432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0"/>
                </a:moveTo>
                <a:lnTo>
                  <a:pt x="8229600" y="0"/>
                </a:lnTo>
                <a:cubicBezTo>
                  <a:pt x="8341824" y="0"/>
                  <a:pt x="8432800" y="90976"/>
                  <a:pt x="8432800" y="203200"/>
                </a:cubicBezTo>
                <a:lnTo>
                  <a:pt x="8432800" y="2006600"/>
                </a:lnTo>
                <a:cubicBezTo>
                  <a:pt x="8432800" y="2118824"/>
                  <a:pt x="8341824" y="2209800"/>
                  <a:pt x="8229600" y="2209800"/>
                </a:cubicBezTo>
                <a:lnTo>
                  <a:pt x="0" y="2209800"/>
                </a:lnTo>
                <a:lnTo>
                  <a:pt x="0" y="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3454400" y="44069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3454400" y="4965700"/>
            <a:ext cx="7823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1-5_2">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9" name="副标题 8"/>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t>CONTENTS</a:t>
            </a:r>
          </a:p>
        </p:txBody>
      </p:sp>
      <p:sp>
        <p:nvSpPr>
          <p:cNvPr id="10" name="标题 9"/>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pPr lvl="0"/>
            <a:r>
              <a:rPr lang="zh-CN" altLang="en-US"/>
              <a:t>目录</a:t>
            </a:r>
            <a:endParaRPr lang="zh-CN" altLang="en-US"/>
          </a:p>
        </p:txBody>
      </p:sp>
      <p:sp>
        <p:nvSpPr>
          <p:cNvPr id="11" name="文本占位符 10"/>
          <p:cNvSpPr>
            <a:spLocks noGrp="1"/>
          </p:cNvSpPr>
          <p:nvPr>
            <p:ph type="body" idx="16388" hasCustomPrompt="1"/>
            <p:custDataLst>
              <p:tags r:id="rId7"/>
            </p:custDataLst>
          </p:nvPr>
        </p:nvSpPr>
        <p:spPr>
          <a:xfrm>
            <a:off x="40703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2" name="装饰  1"/>
          <p:cNvSpPr>
            <a:spLocks noGrp="1"/>
          </p:cNvSpPr>
          <p:nvPr>
            <p:ph type="body" idx="16391" hasCustomPrompt="1"/>
            <p:custDataLst>
              <p:tags r:id="rId8"/>
            </p:custDataLst>
          </p:nvPr>
        </p:nvSpPr>
        <p:spPr>
          <a:xfrm>
            <a:off x="48514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7" hasCustomPrompt="1"/>
            <p:custDataLst>
              <p:tags r:id="rId9"/>
            </p:custDataLst>
          </p:nvPr>
        </p:nvSpPr>
        <p:spPr>
          <a:xfrm>
            <a:off x="50800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90" hasCustomPrompt="1"/>
            <p:custDataLst>
              <p:tags r:id="rId10"/>
            </p:custDataLst>
          </p:nvPr>
        </p:nvSpPr>
        <p:spPr>
          <a:xfrm>
            <a:off x="79946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16392" hasCustomPrompt="1"/>
            <p:custDataLst>
              <p:tags r:id="rId11"/>
            </p:custDataLst>
          </p:nvPr>
        </p:nvSpPr>
        <p:spPr>
          <a:xfrm>
            <a:off x="87757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文本占位符 17"/>
          <p:cNvSpPr>
            <a:spLocks noGrp="1"/>
          </p:cNvSpPr>
          <p:nvPr>
            <p:ph type="body" idx="16389" hasCustomPrompt="1"/>
            <p:custDataLst>
              <p:tags r:id="rId12"/>
            </p:custDataLst>
          </p:nvPr>
        </p:nvSpPr>
        <p:spPr>
          <a:xfrm>
            <a:off x="90043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4" name="标题 13"/>
          <p:cNvSpPr>
            <a:spLocks noGrp="1"/>
          </p:cNvSpPr>
          <p:nvPr>
            <p:ph type="title"/>
            <p:custDataLst>
              <p:tags r:id="rId2"/>
            </p:custDataLst>
          </p:nvPr>
        </p:nvSpPr>
        <p:spPr/>
        <p:txBody>
          <a:bodyPr wrap="square">
            <a:normAutofit/>
          </a:bodyPr>
          <a:p>
            <a:r>
              <a:rPr lang="zh-CN" altLang="en-US" dirty="0"/>
              <a:t>单击此处编辑母版标题样式</a:t>
            </a:r>
            <a:endParaRPr lang="zh-CN" altLang="en-US" dirty="0"/>
          </a:p>
        </p:txBody>
      </p:sp>
      <p:sp>
        <p:nvSpPr>
          <p:cNvPr id="16" name="内容占位符 15"/>
          <p:cNvSpPr>
            <a:spLocks noGrp="1"/>
          </p:cNvSpPr>
          <p:nvPr>
            <p:ph idx="1"/>
            <p:custDataLst>
              <p:tags r:id="rId3"/>
            </p:custDataLst>
          </p:nvPr>
        </p:nvSpPr>
        <p:spPr/>
        <p:txBody>
          <a:bodyPr wrap="square">
            <a:norm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2" name="灯片编号占位符 1"/>
          <p:cNvSpPr>
            <a:spLocks noGrp="1"/>
          </p:cNvSpPr>
          <p:nvPr>
            <p:ph type="sldNum" sz="quarter" idx="4"/>
            <p:custDataLst>
              <p:tags r:id="rId4"/>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3" name="页脚占位符 2"/>
          <p:cNvSpPr>
            <a:spLocks noGrp="1"/>
          </p:cNvSpPr>
          <p:nvPr>
            <p:ph type="ftr" sz="quarter" idx="3"/>
            <p:custDataLst>
              <p:tags r:id="rId5"/>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7" name="日期占位符 6"/>
          <p:cNvSpPr>
            <a:spLocks noGrp="1"/>
          </p:cNvSpPr>
          <p:nvPr>
            <p:ph type="dt" sz="half" idx="2"/>
            <p:custDataLst>
              <p:tags r:id="rId6"/>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目录">
    <p:spTree>
      <p:nvGrpSpPr>
        <p:cNvPr id="1" name=""/>
        <p:cNvGrpSpPr/>
        <p:nvPr/>
      </p:nvGrpSpPr>
      <p:grpSpPr>
        <a:xfrm>
          <a:off x="0" y="0"/>
          <a:ext cx="0" cy="0"/>
          <a:chOff x="0" y="0"/>
          <a:chExt cx="0" cy="0"/>
        </a:xfrm>
      </p:grpSpPr>
      <p:sp>
        <p:nvSpPr>
          <p:cNvPr id="32" name="任意多边形: 形状 31"/>
          <p:cNvSpPr/>
          <p:nvPr userDrawn="1">
            <p:custDataLst>
              <p:tags r:id="rId2"/>
            </p:custDataLst>
          </p:nvPr>
        </p:nvSpPr>
        <p:spPr>
          <a:xfrm>
            <a:off x="11348290" y="5086154"/>
            <a:ext cx="843710" cy="1727100"/>
          </a:xfrm>
          <a:custGeom>
            <a:avLst/>
            <a:gdLst>
              <a:gd name="connsiteX0" fmla="*/ 1521923 w 3043846"/>
              <a:gd name="connsiteY0" fmla="*/ 0 h 3115424"/>
              <a:gd name="connsiteX1" fmla="*/ 3043846 w 3043846"/>
              <a:gd name="connsiteY1" fmla="*/ 1557712 h 3115424"/>
              <a:gd name="connsiteX2" fmla="*/ 1521923 w 3043846"/>
              <a:gd name="connsiteY2" fmla="*/ 3115424 h 3115424"/>
              <a:gd name="connsiteX3" fmla="*/ 0 w 3043846"/>
              <a:gd name="connsiteY3" fmla="*/ 1557712 h 3115424"/>
              <a:gd name="connsiteX4" fmla="*/ 1521923 w 3043846"/>
              <a:gd name="connsiteY4" fmla="*/ 0 h 3115424"/>
              <a:gd name="connsiteX5" fmla="*/ 1521923 w 3043846"/>
              <a:gd name="connsiteY5" fmla="*/ 645199 h 3115424"/>
              <a:gd name="connsiteX6" fmla="*/ 630375 w 3043846"/>
              <a:gd name="connsiteY6" fmla="*/ 1557712 h 3115424"/>
              <a:gd name="connsiteX7" fmla="*/ 1521923 w 3043846"/>
              <a:gd name="connsiteY7" fmla="*/ 2470225 h 3115424"/>
              <a:gd name="connsiteX8" fmla="*/ 2413471 w 3043846"/>
              <a:gd name="connsiteY8" fmla="*/ 1557712 h 3115424"/>
              <a:gd name="connsiteX9" fmla="*/ 1521923 w 3043846"/>
              <a:gd name="connsiteY9" fmla="*/ 645199 h 311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9" h="2720">
                <a:moveTo>
                  <a:pt x="1329" y="0"/>
                </a:moveTo>
                <a:lnTo>
                  <a:pt x="1329" y="758"/>
                </a:lnTo>
                <a:lnTo>
                  <a:pt x="741" y="1360"/>
                </a:lnTo>
                <a:lnTo>
                  <a:pt x="1329" y="1962"/>
                </a:lnTo>
                <a:lnTo>
                  <a:pt x="1329" y="2720"/>
                </a:lnTo>
                <a:lnTo>
                  <a:pt x="0" y="1360"/>
                </a:lnTo>
                <a:lnTo>
                  <a:pt x="1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6" name="标题 1"/>
          <p:cNvSpPr>
            <a:spLocks noGrp="1"/>
          </p:cNvSpPr>
          <p:nvPr>
            <p:ph type="title" hasCustomPrompt="1"/>
            <p:custDataLst>
              <p:tags r:id="rId3"/>
            </p:custDataLst>
          </p:nvPr>
        </p:nvSpPr>
        <p:spPr>
          <a:xfrm>
            <a:off x="4929187" y="811262"/>
            <a:ext cx="1977755" cy="1081088"/>
          </a:xfrm>
        </p:spPr>
        <p:txBody>
          <a:bodyPr wrap="square" anchor="b">
            <a:normAutofit/>
          </a:bodyPr>
          <a:lstStyle>
            <a:lvl1pPr algn="ctr">
              <a:defRPr kumimoji="0" lang="zh-CN" altLang="en-US" sz="6000" b="0" i="0" u="none" strike="noStrike" kern="1200" cap="none" spc="0" normalizeH="0" baseline="0" noProof="1">
                <a:solidFill>
                  <a:schemeClr val="tx1">
                    <a:lumMod val="65000"/>
                    <a:lumOff val="35000"/>
                  </a:schemeClr>
                </a:solidFill>
                <a:latin typeface="+mj-lt"/>
                <a:ea typeface="+mj-ea"/>
                <a:cs typeface="阿里巴巴普惠体 R" panose="00020600040101010101" pitchFamily="18" charset="-122"/>
              </a:defRPr>
            </a:lvl1pPr>
          </a:lstStyle>
          <a:p>
            <a:r>
              <a:rPr lang="zh-CN" altLang="en-US" dirty="0"/>
              <a:t>标题</a:t>
            </a:r>
            <a:endParaRPr lang="zh-CN" altLang="en-US" dirty="0"/>
          </a:p>
        </p:txBody>
      </p:sp>
      <p:sp>
        <p:nvSpPr>
          <p:cNvPr id="9"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pic>
        <p:nvPicPr>
          <p:cNvPr id="19" name="图片 18"/>
          <p:cNvPicPr>
            <a:picLocks noChangeAspect="1"/>
          </p:cNvPicPr>
          <p:nvPr userDrawn="1">
            <p:custDataLst>
              <p:tags r:id="rId7"/>
            </p:custDataLst>
          </p:nvPr>
        </p:nvPicPr>
        <p:blipFill>
          <a:blip r:embed="rId8"/>
          <a:srcRect l="80123" b="63781"/>
          <a:stretch>
            <a:fillRect/>
          </a:stretch>
        </p:blipFill>
        <p:spPr>
          <a:xfrm flipH="1">
            <a:off x="0" y="0"/>
            <a:ext cx="948176" cy="970472"/>
          </a:xfrm>
          <a:custGeom>
            <a:avLst/>
            <a:gdLst>
              <a:gd name="connsiteX0" fmla="*/ 0 w 2423360"/>
              <a:gd name="connsiteY0" fmla="*/ 0 h 2480347"/>
              <a:gd name="connsiteX1" fmla="*/ 2423360 w 2423360"/>
              <a:gd name="connsiteY1" fmla="*/ 0 h 2480347"/>
              <a:gd name="connsiteX2" fmla="*/ 2423360 w 2423360"/>
              <a:gd name="connsiteY2" fmla="*/ 2480347 h 2480347"/>
              <a:gd name="connsiteX3" fmla="*/ 0 w 2423360"/>
              <a:gd name="connsiteY3" fmla="*/ 0 h 2480347"/>
            </a:gdLst>
            <a:ahLst/>
            <a:cxnLst>
              <a:cxn ang="0">
                <a:pos x="connsiteX0" y="connsiteY0"/>
              </a:cxn>
              <a:cxn ang="0">
                <a:pos x="connsiteX1" y="connsiteY1"/>
              </a:cxn>
              <a:cxn ang="0">
                <a:pos x="connsiteX2" y="connsiteY2"/>
              </a:cxn>
              <a:cxn ang="0">
                <a:pos x="connsiteX3" y="connsiteY3"/>
              </a:cxn>
            </a:cxnLst>
            <a:rect l="l" t="t" r="r" b="b"/>
            <a:pathLst>
              <a:path w="2423360" h="2480347">
                <a:moveTo>
                  <a:pt x="0" y="0"/>
                </a:moveTo>
                <a:lnTo>
                  <a:pt x="2423360" y="0"/>
                </a:lnTo>
                <a:lnTo>
                  <a:pt x="2423360" y="2480347"/>
                </a:lnTo>
                <a:lnTo>
                  <a:pt x="0" y="0"/>
                </a:lnTo>
                <a:close/>
              </a:path>
            </a:pathLst>
          </a:custGeom>
        </p:spPr>
      </p:pic>
      <p:pic>
        <p:nvPicPr>
          <p:cNvPr id="20" name="图片 19"/>
          <p:cNvPicPr>
            <a:picLocks noChangeAspect="1"/>
          </p:cNvPicPr>
          <p:nvPr userDrawn="1">
            <p:custDataLst>
              <p:tags r:id="rId9"/>
            </p:custDataLst>
          </p:nvPr>
        </p:nvPicPr>
        <p:blipFill>
          <a:blip r:embed="rId8"/>
          <a:srcRect l="80960" t="65306"/>
          <a:stretch>
            <a:fillRect/>
          </a:stretch>
        </p:blipFill>
        <p:spPr>
          <a:xfrm flipH="1">
            <a:off x="0" y="5928388"/>
            <a:ext cx="908254" cy="929612"/>
          </a:xfrm>
          <a:custGeom>
            <a:avLst/>
            <a:gdLst>
              <a:gd name="connsiteX0" fmla="*/ 2321327 w 2321327"/>
              <a:gd name="connsiteY0" fmla="*/ 0 h 2375914"/>
              <a:gd name="connsiteX1" fmla="*/ 2321327 w 2321327"/>
              <a:gd name="connsiteY1" fmla="*/ 2375914 h 2375914"/>
              <a:gd name="connsiteX2" fmla="*/ 0 w 2321327"/>
              <a:gd name="connsiteY2" fmla="*/ 2375914 h 2375914"/>
              <a:gd name="connsiteX3" fmla="*/ 2321327 w 2321327"/>
              <a:gd name="connsiteY3" fmla="*/ 0 h 2375914"/>
            </a:gdLst>
            <a:ahLst/>
            <a:cxnLst>
              <a:cxn ang="0">
                <a:pos x="connsiteX0" y="connsiteY0"/>
              </a:cxn>
              <a:cxn ang="0">
                <a:pos x="connsiteX1" y="connsiteY1"/>
              </a:cxn>
              <a:cxn ang="0">
                <a:pos x="connsiteX2" y="connsiteY2"/>
              </a:cxn>
              <a:cxn ang="0">
                <a:pos x="connsiteX3" y="connsiteY3"/>
              </a:cxn>
            </a:cxnLst>
            <a:rect l="l" t="t" r="r" b="b"/>
            <a:pathLst>
              <a:path w="2321327" h="2375914">
                <a:moveTo>
                  <a:pt x="2321327" y="0"/>
                </a:moveTo>
                <a:lnTo>
                  <a:pt x="2321327" y="2375914"/>
                </a:lnTo>
                <a:lnTo>
                  <a:pt x="0" y="2375914"/>
                </a:lnTo>
                <a:lnTo>
                  <a:pt x="2321327" y="0"/>
                </a:lnTo>
                <a:close/>
              </a:path>
            </a:pathLst>
          </a:cu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69596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17220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标题 1"/>
          <p:cNvSpPr>
            <a:spLocks noGrp="1"/>
          </p:cNvSpPr>
          <p:nvPr>
            <p:ph type="title"/>
            <p:custDataLst>
              <p:tags r:id="rId7"/>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3"/>
            </p:custDataLst>
          </p:nvPr>
        </p:nvSpPr>
        <p:spPr>
          <a:xfrm>
            <a:off x="69596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4"/>
            </p:custDataLst>
          </p:nvPr>
        </p:nvSpPr>
        <p:spPr>
          <a:xfrm>
            <a:off x="617220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5"/>
            </p:custDataLst>
          </p:nvPr>
        </p:nvSpPr>
        <p:spPr>
          <a:xfrm>
            <a:off x="617220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0" name="标题 1"/>
          <p:cNvSpPr>
            <a:spLocks noGrp="1"/>
          </p:cNvSpPr>
          <p:nvPr>
            <p:ph type="title"/>
            <p:custDataLst>
              <p:tags r:id="rId9"/>
            </p:custDataLst>
          </p:nvPr>
        </p:nvSpPr>
        <p:spPr/>
        <p:txBody>
          <a:bodyPr/>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tags" Target="../tags/tag145.xml"/><Relationship Id="rId26" Type="http://schemas.openxmlformats.org/officeDocument/2006/relationships/tags" Target="../tags/tag144.xml"/><Relationship Id="rId25" Type="http://schemas.openxmlformats.org/officeDocument/2006/relationships/tags" Target="../tags/tag143.xml"/><Relationship Id="rId24" Type="http://schemas.openxmlformats.org/officeDocument/2006/relationships/tags" Target="../tags/tag142.xml"/><Relationship Id="rId23" Type="http://schemas.openxmlformats.org/officeDocument/2006/relationships/tags" Target="../tags/tag141.xml"/><Relationship Id="rId22" Type="http://schemas.openxmlformats.org/officeDocument/2006/relationships/tags" Target="../tags/tag140.xml"/><Relationship Id="rId21" Type="http://schemas.openxmlformats.org/officeDocument/2006/relationships/tags" Target="../tags/tag139.xml"/><Relationship Id="rId20" Type="http://schemas.openxmlformats.org/officeDocument/2006/relationships/tags" Target="../tags/tag138.xml"/><Relationship Id="rId2" Type="http://schemas.openxmlformats.org/officeDocument/2006/relationships/slideLayout" Target="../slideLayouts/slideLayout2.xml"/><Relationship Id="rId19" Type="http://schemas.openxmlformats.org/officeDocument/2006/relationships/tags" Target="../tags/tag137.xml"/><Relationship Id="rId18" Type="http://schemas.openxmlformats.org/officeDocument/2006/relationships/tags" Target="../tags/tag1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任意多边形: 形状 17"/>
          <p:cNvSpPr/>
          <p:nvPr userDrawn="1">
            <p:custDataLst>
              <p:tags r:id="rId18"/>
            </p:custDataLst>
          </p:nvPr>
        </p:nvSpPr>
        <p:spPr>
          <a:xfrm>
            <a:off x="9199880" y="428625"/>
            <a:ext cx="2992120" cy="5833745"/>
          </a:xfrm>
          <a:custGeom>
            <a:avLst/>
            <a:gdLst>
              <a:gd name="connsiteX0" fmla="*/ 4697 w 4712"/>
              <a:gd name="connsiteY0" fmla="*/ 0 h 10758"/>
              <a:gd name="connsiteX1" fmla="*/ 4682 w 4712"/>
              <a:gd name="connsiteY1" fmla="*/ 947 h 10758"/>
              <a:gd name="connsiteX2" fmla="*/ 727 w 4712"/>
              <a:gd name="connsiteY2" fmla="*/ 5212 h 10758"/>
              <a:gd name="connsiteX3" fmla="*/ 4697 w 4712"/>
              <a:gd name="connsiteY3" fmla="*/ 9795 h 10758"/>
              <a:gd name="connsiteX4" fmla="*/ 4712 w 4712"/>
              <a:gd name="connsiteY4" fmla="*/ 10758 h 10758"/>
              <a:gd name="connsiteX5" fmla="*/ 0 w 4712"/>
              <a:gd name="connsiteY5" fmla="*/ 5212 h 10758"/>
              <a:gd name="connsiteX6" fmla="*/ 4697 w 4712"/>
              <a:gd name="connsiteY6" fmla="*/ 0 h 1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 h="10758">
                <a:moveTo>
                  <a:pt x="4697" y="0"/>
                </a:moveTo>
                <a:lnTo>
                  <a:pt x="4682" y="947"/>
                </a:lnTo>
                <a:lnTo>
                  <a:pt x="727" y="5212"/>
                </a:lnTo>
                <a:lnTo>
                  <a:pt x="4697" y="9795"/>
                </a:lnTo>
                <a:lnTo>
                  <a:pt x="4712" y="10758"/>
                </a:lnTo>
                <a:lnTo>
                  <a:pt x="0" y="5212"/>
                </a:lnTo>
                <a:lnTo>
                  <a:pt x="4697"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9" name="任意多边形 8"/>
          <p:cNvSpPr/>
          <p:nvPr userDrawn="1">
            <p:custDataLst>
              <p:tags r:id="rId19"/>
            </p:custDataLst>
          </p:nvPr>
        </p:nvSpPr>
        <p:spPr>
          <a:xfrm>
            <a:off x="10914319" y="1953780"/>
            <a:ext cx="1277681" cy="2615453"/>
          </a:xfrm>
          <a:custGeom>
            <a:avLst/>
            <a:gdLst>
              <a:gd name="ir" fmla="*/ w 3 4"/>
              <a:gd name="ib" fmla="*/ h 3 4"/>
            </a:gdLst>
            <a:ahLst/>
            <a:cxnLst>
              <a:cxn ang="3">
                <a:pos x="hc" y="t"/>
              </a:cxn>
              <a:cxn ang="cd2">
                <a:pos x="l" y="vc"/>
              </a:cxn>
              <a:cxn ang="cd4">
                <a:pos x="hc" y="b"/>
              </a:cxn>
              <a:cxn ang="0">
                <a:pos x="r" y="vc"/>
              </a:cxn>
            </a:cxnLst>
            <a:rect l="l" t="t" r="r" b="b"/>
            <a:pathLst>
              <a:path w="2012" h="4119">
                <a:moveTo>
                  <a:pt x="2012" y="0"/>
                </a:moveTo>
                <a:lnTo>
                  <a:pt x="2012" y="4119"/>
                </a:lnTo>
                <a:lnTo>
                  <a:pt x="0" y="2059"/>
                </a:lnTo>
                <a:lnTo>
                  <a:pt x="2012"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0" name="任意多边形 9"/>
          <p:cNvSpPr/>
          <p:nvPr userDrawn="1">
            <p:custDataLst>
              <p:tags r:id="rId20"/>
            </p:custDataLst>
          </p:nvPr>
        </p:nvSpPr>
        <p:spPr>
          <a:xfrm flipH="1">
            <a:off x="0" y="5054600"/>
            <a:ext cx="789940" cy="1803400"/>
          </a:xfrm>
          <a:custGeom>
            <a:avLst/>
            <a:gdLst>
              <a:gd name="ir" fmla="*/ w 3 4"/>
              <a:gd name="ib" fmla="*/ h 3 4"/>
            </a:gdLst>
            <a:ahLst/>
            <a:cxnLst>
              <a:cxn ang="3">
                <a:pos x="hc" y="t"/>
              </a:cxn>
              <a:cxn ang="cd2">
                <a:pos x="l" y="vc"/>
              </a:cxn>
              <a:cxn ang="cd4">
                <a:pos x="hc" y="b"/>
              </a:cxn>
              <a:cxn ang="0">
                <a:pos x="r" y="vc"/>
              </a:cxn>
            </a:cxnLst>
            <a:rect l="l" t="t" r="r" b="b"/>
            <a:pathLst>
              <a:path w="2012" h="4119">
                <a:moveTo>
                  <a:pt x="2012" y="0"/>
                </a:moveTo>
                <a:lnTo>
                  <a:pt x="2012" y="4119"/>
                </a:lnTo>
                <a:lnTo>
                  <a:pt x="0" y="2059"/>
                </a:lnTo>
                <a:lnTo>
                  <a:pt x="2012"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6" name="灯片编号占位符 5"/>
          <p:cNvSpPr>
            <a:spLocks noGrp="1"/>
          </p:cNvSpPr>
          <p:nvPr>
            <p:ph type="sldNum" sz="quarter" idx="4"/>
            <p:custDataLst>
              <p:tags r:id="rId21"/>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4" name="日期占位符 3"/>
          <p:cNvSpPr>
            <a:spLocks noGrp="1"/>
          </p:cNvSpPr>
          <p:nvPr>
            <p:ph type="dt" sz="half" idx="2"/>
            <p:custDataLst>
              <p:tags r:id="rId23"/>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3" name="文本占位符 2"/>
          <p:cNvSpPr>
            <a:spLocks noGrp="1"/>
          </p:cNvSpPr>
          <p:nvPr>
            <p:ph type="body" idx="1"/>
            <p:custDataLst>
              <p:tags r:id="rId24"/>
            </p:custDataLst>
          </p:nvPr>
        </p:nvSpPr>
        <p:spPr>
          <a:xfrm>
            <a:off x="695960" y="1301749"/>
            <a:ext cx="10800000" cy="487362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占位符 1"/>
          <p:cNvSpPr>
            <a:spLocks noGrp="1"/>
          </p:cNvSpPr>
          <p:nvPr>
            <p:ph type="title"/>
            <p:custDataLst>
              <p:tags r:id="rId25"/>
            </p:custDataLst>
          </p:nvPr>
        </p:nvSpPr>
        <p:spPr>
          <a:xfrm>
            <a:off x="695960" y="360000"/>
            <a:ext cx="10800000" cy="7200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3200" b="0" i="0" u="none" kern="1200" spc="0">
          <a:solidFill>
            <a:schemeClr val="tx1">
              <a:lumMod val="65000"/>
              <a:lumOff val="35000"/>
            </a:schemeClr>
          </a:solidFill>
          <a:effectLst>
            <a:outerShdw>
              <a:srgbClr val="FFFFFF"/>
            </a:outerShdw>
          </a:effectLst>
          <a:uFill>
            <a:solidFill>
              <a:schemeClr val="tx1">
                <a:lumMod val="65000"/>
                <a:lumOff val="35000"/>
              </a:schemeClr>
            </a:solidFill>
          </a:uFill>
          <a:latin typeface="+mj-lt"/>
          <a:ea typeface="+mj-ea"/>
          <a:cs typeface="+mj-cs"/>
        </a:defRPr>
      </a:lvl1pPr>
    </p:titleStyle>
    <p:bodyStyle>
      <a:lvl1pPr marL="228600" indent="0" algn="l" defTabSz="914400" rtl="0" eaLnBrk="1" latinLnBrk="0" hangingPunct="1">
        <a:lnSpc>
          <a:spcPct val="130000"/>
        </a:lnSpc>
        <a:spcBef>
          <a:spcPts val="1000"/>
        </a:spcBef>
        <a:buFont typeface="Arial" panose="020B0604020202020204" pitchFamily="34" charset="0"/>
        <a:buChar char="•"/>
        <a:defRPr sz="2400" kern="1200" spc="0">
          <a:solidFill>
            <a:schemeClr val="tx1">
              <a:lumMod val="65000"/>
              <a:lumOff val="35000"/>
            </a:schemeClr>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65000"/>
              <a:lumOff val="35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65000"/>
              <a:lumOff val="35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65000"/>
              <a:lumOff val="35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149.xml"/><Relationship Id="rId4" Type="http://schemas.openxmlformats.org/officeDocument/2006/relationships/image" Target="../media/image3.png"/><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12.xml"/><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13.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image" Target="../media/image30.jpeg"/><Relationship Id="rId7" Type="http://schemas.openxmlformats.org/officeDocument/2006/relationships/image" Target="../media/image29.jpe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0" Type="http://schemas.openxmlformats.org/officeDocument/2006/relationships/slideLayout" Target="../slideLayouts/slideLayout2.xml"/><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6.xml"/><Relationship Id="rId1" Type="http://schemas.openxmlformats.org/officeDocument/2006/relationships/tags" Target="../tags/tag215.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9.xml"/><Relationship Id="rId3" Type="http://schemas.openxmlformats.org/officeDocument/2006/relationships/image" Target="../media/image31.jpeg"/><Relationship Id="rId2" Type="http://schemas.openxmlformats.org/officeDocument/2006/relationships/tags" Target="../tags/tag218.xml"/><Relationship Id="rId1" Type="http://schemas.openxmlformats.org/officeDocument/2006/relationships/tags" Target="../tags/tag21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s>
</file>

<file path=ppt/slides/_rels/slide2.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1" Type="http://schemas.openxmlformats.org/officeDocument/2006/relationships/slideLayout" Target="../slideLayouts/slideLayout5.xml"/><Relationship Id="rId10" Type="http://schemas.openxmlformats.org/officeDocument/2006/relationships/tags" Target="../tags/tag158.xml"/><Relationship Id="rId1" Type="http://schemas.openxmlformats.org/officeDocument/2006/relationships/tags" Target="../tags/tag150.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image" Target="../media/image5.jpeg"/><Relationship Id="rId3" Type="http://schemas.openxmlformats.org/officeDocument/2006/relationships/tags" Target="../tags/tag164.xml"/><Relationship Id="rId2" Type="http://schemas.openxmlformats.org/officeDocument/2006/relationships/tags" Target="../tags/tag163.xml"/><Relationship Id="rId13" Type="http://schemas.openxmlformats.org/officeDocument/2006/relationships/slideLayout" Target="../slideLayouts/slideLayout4.xml"/><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tags" Target="../tags/tag162.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image" Target="../media/image7.jpeg"/><Relationship Id="rId2" Type="http://schemas.openxmlformats.org/officeDocument/2006/relationships/tags" Target="../tags/tag173.xml"/><Relationship Id="rId1" Type="http://schemas.openxmlformats.org/officeDocument/2006/relationships/tags" Target="../tags/tag17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82.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1" Type="http://schemas.openxmlformats.org/officeDocument/2006/relationships/notesSlide" Target="../notesSlides/notesSlide1.xml"/><Relationship Id="rId10" Type="http://schemas.openxmlformats.org/officeDocument/2006/relationships/slideLayout" Target="../slideLayouts/slideLayout2.xml"/><Relationship Id="rId1" Type="http://schemas.openxmlformats.org/officeDocument/2006/relationships/tags" Target="../tags/tag183.xml"/></Relationships>
</file>

<file path=ppt/slides/_rels/slide9.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1" Type="http://schemas.openxmlformats.org/officeDocument/2006/relationships/notesSlide" Target="../notesSlides/notesSlide2.xml"/><Relationship Id="rId10" Type="http://schemas.openxmlformats.org/officeDocument/2006/relationships/slideLayout" Target="../slideLayouts/slideLayout2.xml"/><Relationship Id="rId1" Type="http://schemas.openxmlformats.org/officeDocument/2006/relationships/tags" Target="../tags/tag19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日期"/>
          <p:cNvSpPr>
            <a:spLocks noGrp="1"/>
          </p:cNvSpPr>
          <p:nvPr>
            <p:ph type="body" idx="16386"/>
            <p:custDataLst>
              <p:tags r:id="rId1"/>
            </p:custDataLst>
          </p:nvPr>
        </p:nvSpPr>
        <p:spPr/>
        <p:txBody>
          <a:bodyPr/>
          <a:p>
            <a:r>
              <a:rPr lang="en-US" altLang="en-US"/>
              <a:t>2026/03/26</a:t>
            </a:r>
            <a:endParaRPr lang="en-US" altLang="en-US"/>
          </a:p>
        </p:txBody>
      </p:sp>
      <p:sp>
        <p:nvSpPr>
          <p:cNvPr id="3" name="标题 4"/>
          <p:cNvSpPr>
            <a:spLocks noGrp="1"/>
          </p:cNvSpPr>
          <p:nvPr>
            <p:ph type="ctrTitle" idx="16385"/>
            <p:custDataLst>
              <p:tags r:id="rId2"/>
            </p:custDataLst>
          </p:nvPr>
        </p:nvSpPr>
        <p:spPr/>
        <p:txBody>
          <a:bodyPr>
            <a:normAutofit/>
          </a:bodyPr>
          <a:p>
            <a:r>
              <a:rPr lang="zh-CN" altLang="en-US"/>
              <a:t>次亚磷酸钠品牌横向对比测评</a:t>
            </a:r>
            <a:endParaRPr lang="zh-CN" altLang="en-US"/>
          </a:p>
        </p:txBody>
      </p:sp>
      <p:sp>
        <p:nvSpPr>
          <p:cNvPr id="4" name="署名占位符 10"/>
          <p:cNvSpPr>
            <a:spLocks noGrp="1"/>
          </p:cNvSpPr>
          <p:nvPr>
            <p:ph type="body" sz="quarter" idx="16387"/>
            <p:custDataLst>
              <p:tags r:id="rId3"/>
            </p:custDataLst>
          </p:nvPr>
        </p:nvSpPr>
        <p:spPr/>
        <p:txBody>
          <a:bodyPr>
            <a:normAutofit/>
          </a:bodyPr>
          <a:p>
            <a:r>
              <a:rPr lang="zh-CN" altLang="en-US" b="0"/>
              <a:t>汇报人: 程海</a:t>
            </a:r>
            <a:endParaRPr lang="zh-CN" altLang="en-US" b="0"/>
          </a:p>
        </p:txBody>
      </p:sp>
      <p:pic>
        <p:nvPicPr>
          <p:cNvPr id="5" name="图片 4" descr="1-25033115431I31"/>
          <p:cNvPicPr>
            <a:picLocks noChangeAspect="1"/>
          </p:cNvPicPr>
          <p:nvPr/>
        </p:nvPicPr>
        <p:blipFill>
          <a:blip r:embed="rId4"/>
          <a:stretch>
            <a:fillRect/>
          </a:stretch>
        </p:blipFill>
        <p:spPr>
          <a:xfrm>
            <a:off x="8788400" y="1774825"/>
            <a:ext cx="3308350" cy="3308350"/>
          </a:xfrm>
          <a:prstGeom prst="rect">
            <a:avLst/>
          </a:prstGeom>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custDataLst>
              <p:tags r:id="rId1"/>
            </p:custDataLst>
          </p:nvPr>
        </p:nvSpPr>
        <p:spPr>
          <a:xfrm>
            <a:off x="0" y="254002"/>
            <a:ext cx="12192528" cy="4870932"/>
          </a:xfrm>
          <a:custGeom>
            <a:avLst/>
            <a:gdLst>
              <a:gd name="connsiteX0" fmla="*/ 0 w 12192000"/>
              <a:gd name="connsiteY0" fmla="*/ 0 h 4810608"/>
              <a:gd name="connsiteX1" fmla="*/ 12192000 w 12192000"/>
              <a:gd name="connsiteY1" fmla="*/ 0 h 4810608"/>
              <a:gd name="connsiteX2" fmla="*/ 12192000 w 12192000"/>
              <a:gd name="connsiteY2" fmla="*/ 4810608 h 4810608"/>
              <a:gd name="connsiteX3" fmla="*/ 0 w 12192000"/>
              <a:gd name="connsiteY3" fmla="*/ 2985118 h 4810608"/>
              <a:gd name="connsiteX4" fmla="*/ 0 w 12192000"/>
              <a:gd name="connsiteY4" fmla="*/ 0 h 4810608"/>
              <a:gd name="connsiteX0-1" fmla="*/ 0 w 12192000"/>
              <a:gd name="connsiteY0-2" fmla="*/ 0 h 4861408"/>
              <a:gd name="connsiteX1-3" fmla="*/ 12192000 w 12192000"/>
              <a:gd name="connsiteY1-4" fmla="*/ 0 h 4861408"/>
              <a:gd name="connsiteX2-5" fmla="*/ 12179300 w 12192000"/>
              <a:gd name="connsiteY2-6" fmla="*/ 4861408 h 4861408"/>
              <a:gd name="connsiteX3-7" fmla="*/ 0 w 12192000"/>
              <a:gd name="connsiteY3-8" fmla="*/ 2985118 h 4861408"/>
              <a:gd name="connsiteX4-9" fmla="*/ 0 w 12192000"/>
              <a:gd name="connsiteY4-10" fmla="*/ 0 h 4861408"/>
              <a:gd name="connsiteX0-11" fmla="*/ 0 w 12196861"/>
              <a:gd name="connsiteY0-12" fmla="*/ 0 h 4866170"/>
              <a:gd name="connsiteX1-13" fmla="*/ 12192000 w 12196861"/>
              <a:gd name="connsiteY1-14" fmla="*/ 0 h 4866170"/>
              <a:gd name="connsiteX2-15" fmla="*/ 12195969 w 12196861"/>
              <a:gd name="connsiteY2-16" fmla="*/ 4866170 h 4866170"/>
              <a:gd name="connsiteX3-17" fmla="*/ 0 w 12196861"/>
              <a:gd name="connsiteY3-18" fmla="*/ 2985118 h 4866170"/>
              <a:gd name="connsiteX4-19" fmla="*/ 0 w 12196861"/>
              <a:gd name="connsiteY4-20" fmla="*/ 0 h 4866170"/>
              <a:gd name="connsiteX0-21" fmla="*/ 0 w 12192000"/>
              <a:gd name="connsiteY0-22" fmla="*/ 0 h 4868551"/>
              <a:gd name="connsiteX1-23" fmla="*/ 12192000 w 12192000"/>
              <a:gd name="connsiteY1-24" fmla="*/ 0 h 4868551"/>
              <a:gd name="connsiteX2-25" fmla="*/ 12188826 w 12192000"/>
              <a:gd name="connsiteY2-26" fmla="*/ 4868551 h 4868551"/>
              <a:gd name="connsiteX3-27" fmla="*/ 0 w 12192000"/>
              <a:gd name="connsiteY3-28" fmla="*/ 2985118 h 4868551"/>
              <a:gd name="connsiteX4-29" fmla="*/ 0 w 12192000"/>
              <a:gd name="connsiteY4-30" fmla="*/ 0 h 4868551"/>
              <a:gd name="connsiteX0-31" fmla="*/ 0 w 12192528"/>
              <a:gd name="connsiteY0-32" fmla="*/ 0 h 4870932"/>
              <a:gd name="connsiteX1-33" fmla="*/ 12192000 w 12192528"/>
              <a:gd name="connsiteY1-34" fmla="*/ 0 h 4870932"/>
              <a:gd name="connsiteX2-35" fmla="*/ 12191207 w 12192528"/>
              <a:gd name="connsiteY2-36" fmla="*/ 4870932 h 4870932"/>
              <a:gd name="connsiteX3-37" fmla="*/ 0 w 12192528"/>
              <a:gd name="connsiteY3-38" fmla="*/ 2985118 h 4870932"/>
              <a:gd name="connsiteX4-39" fmla="*/ 0 w 12192528"/>
              <a:gd name="connsiteY4-40" fmla="*/ 0 h 48709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528" h="4870932">
                <a:moveTo>
                  <a:pt x="0" y="0"/>
                </a:moveTo>
                <a:lnTo>
                  <a:pt x="12192000" y="0"/>
                </a:lnTo>
                <a:cubicBezTo>
                  <a:pt x="12187767" y="1620469"/>
                  <a:pt x="12195440" y="3250463"/>
                  <a:pt x="12191207" y="4870932"/>
                </a:cubicBezTo>
                <a:lnTo>
                  <a:pt x="0" y="2985118"/>
                </a:lnTo>
                <a:lnTo>
                  <a:pt x="0" y="0"/>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矩形 1"/>
          <p:cNvSpPr/>
          <p:nvPr>
            <p:custDataLst>
              <p:tags r:id="rId2"/>
            </p:custDataLst>
          </p:nvPr>
        </p:nvSpPr>
        <p:spPr>
          <a:xfrm>
            <a:off x="-1" y="0"/>
            <a:ext cx="12195175" cy="4749642"/>
          </a:xfrm>
          <a:custGeom>
            <a:avLst/>
            <a:gdLst>
              <a:gd name="connsiteX0" fmla="*/ 0 w 12192000"/>
              <a:gd name="connsiteY0" fmla="*/ 0 h 3147060"/>
              <a:gd name="connsiteX1" fmla="*/ 12192000 w 12192000"/>
              <a:gd name="connsiteY1" fmla="*/ 0 h 3147060"/>
              <a:gd name="connsiteX2" fmla="*/ 12192000 w 12192000"/>
              <a:gd name="connsiteY2" fmla="*/ 3147060 h 3147060"/>
              <a:gd name="connsiteX3" fmla="*/ 0 w 12192000"/>
              <a:gd name="connsiteY3" fmla="*/ 3147060 h 3147060"/>
              <a:gd name="connsiteX4" fmla="*/ 0 w 12192000"/>
              <a:gd name="connsiteY4" fmla="*/ 0 h 3147060"/>
              <a:gd name="connsiteX0-1" fmla="*/ 0 w 12204700"/>
              <a:gd name="connsiteY0-2" fmla="*/ 0 h 4747260"/>
              <a:gd name="connsiteX1-3" fmla="*/ 12192000 w 12204700"/>
              <a:gd name="connsiteY1-4" fmla="*/ 0 h 4747260"/>
              <a:gd name="connsiteX2-5" fmla="*/ 12204700 w 12204700"/>
              <a:gd name="connsiteY2-6" fmla="*/ 4747260 h 4747260"/>
              <a:gd name="connsiteX3-7" fmla="*/ 0 w 12204700"/>
              <a:gd name="connsiteY3-8" fmla="*/ 3147060 h 4747260"/>
              <a:gd name="connsiteX4-9" fmla="*/ 0 w 12204700"/>
              <a:gd name="connsiteY4-10" fmla="*/ 0 h 4747260"/>
              <a:gd name="connsiteX0-11" fmla="*/ 0 w 12195175"/>
              <a:gd name="connsiteY0-12" fmla="*/ 0 h 4749642"/>
              <a:gd name="connsiteX1-13" fmla="*/ 12192000 w 12195175"/>
              <a:gd name="connsiteY1-14" fmla="*/ 0 h 4749642"/>
              <a:gd name="connsiteX2-15" fmla="*/ 12195175 w 12195175"/>
              <a:gd name="connsiteY2-16" fmla="*/ 4749642 h 4749642"/>
              <a:gd name="connsiteX3-17" fmla="*/ 0 w 12195175"/>
              <a:gd name="connsiteY3-18" fmla="*/ 3147060 h 4749642"/>
              <a:gd name="connsiteX4-19" fmla="*/ 0 w 12195175"/>
              <a:gd name="connsiteY4-20" fmla="*/ 0 h 47496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5175" h="4749642">
                <a:moveTo>
                  <a:pt x="0" y="0"/>
                </a:moveTo>
                <a:lnTo>
                  <a:pt x="12192000" y="0"/>
                </a:lnTo>
                <a:cubicBezTo>
                  <a:pt x="12196233" y="1582420"/>
                  <a:pt x="12190942" y="3167222"/>
                  <a:pt x="12195175" y="4749642"/>
                </a:cubicBezTo>
                <a:lnTo>
                  <a:pt x="0" y="3147060"/>
                </a:lnTo>
                <a:lnTo>
                  <a:pt x="0" y="0"/>
                </a:lnTo>
                <a:close/>
              </a:path>
            </a:pathLst>
          </a:custGeom>
          <a:gradFill flip="none" rotWithShape="1">
            <a:gsLst>
              <a:gs pos="45000">
                <a:schemeClr val="accent1"/>
              </a:gs>
              <a:gs pos="100000">
                <a:schemeClr val="accent1">
                  <a:lumMod val="60000"/>
                  <a:lumOff val="40000"/>
                </a:schemeClr>
              </a:gs>
            </a:gsLst>
            <a:lin ang="3600000" scaled="0"/>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矩形: 圆角 7"/>
          <p:cNvSpPr/>
          <p:nvPr>
            <p:custDataLst>
              <p:tags r:id="rId3"/>
            </p:custDataLst>
          </p:nvPr>
        </p:nvSpPr>
        <p:spPr>
          <a:xfrm>
            <a:off x="740410" y="2505710"/>
            <a:ext cx="10711815" cy="3782060"/>
          </a:xfrm>
          <a:prstGeom prst="roundRect">
            <a:avLst>
              <a:gd name="adj" fmla="val 1933"/>
            </a:avLst>
          </a:prstGeom>
          <a:solidFill>
            <a:schemeClr val="lt1">
              <a:lumMod val="100000"/>
            </a:schemeClr>
          </a:solidFill>
          <a:ln>
            <a:noFill/>
          </a:ln>
          <a:effectLst>
            <a:outerShdw blurRad="127000" dist="127000" dir="5400000" algn="t"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custDataLst>
              <p:tags r:id="rId4"/>
            </p:custDataLst>
          </p:nvPr>
        </p:nvSpPr>
        <p:spPr/>
        <p:txBody>
          <a:bodyPr/>
          <a:lstStyle/>
          <a:p>
            <a:r>
              <a:rPr lang="zh-CN" altLang="en-US">
                <a:solidFill>
                  <a:srgbClr val="FFFFFF"/>
                </a:solidFill>
              </a:rPr>
              <a:t>试片镀速对比</a:t>
            </a:r>
            <a:endParaRPr lang="zh-CN" altLang="en-US">
              <a:solidFill>
                <a:srgbClr val="FFFFFF"/>
              </a:solidFill>
            </a:endParaRPr>
          </a:p>
        </p:txBody>
      </p:sp>
      <p:sp>
        <p:nvSpPr>
          <p:cNvPr id="7" name="矩形 6"/>
          <p:cNvSpPr/>
          <p:nvPr>
            <p:custDataLst>
              <p:tags r:id="rId5"/>
            </p:custDataLst>
          </p:nvPr>
        </p:nvSpPr>
        <p:spPr>
          <a:xfrm>
            <a:off x="877440" y="1432469"/>
            <a:ext cx="10620000" cy="9048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p>
            <a:pPr marL="0" indent="0">
              <a:lnSpc>
                <a:spcPct val="150000"/>
              </a:lnSpc>
              <a:buNone/>
            </a:pPr>
            <a:r>
              <a:rPr lang="zh-CN" altLang="en-US" sz="1600" kern="0" spc="0" dirty="0">
                <a:ln>
                  <a:noFill/>
                  <a:prstDash val="sysDot"/>
                </a:ln>
                <a:solidFill>
                  <a:schemeClr val="lt1"/>
                </a:solidFill>
                <a:latin typeface="+mn-ea"/>
                <a:ea typeface="+mn-ea"/>
                <a:sym typeface="+mn-ea"/>
              </a:rPr>
              <a:t>镀速对比：十分钟膜厚对比。兴发的镀速相对比较稳定，金花的次之</a:t>
            </a:r>
            <a:endParaRPr lang="zh-CN" altLang="en-US" sz="1600" kern="0" spc="0" dirty="0">
              <a:ln>
                <a:noFill/>
                <a:prstDash val="sysDot"/>
              </a:ln>
              <a:solidFill>
                <a:schemeClr val="lt1"/>
              </a:solidFill>
              <a:latin typeface="+mn-ea"/>
              <a:ea typeface="+mn-ea"/>
              <a:sym typeface="+mn-ea"/>
            </a:endParaRPr>
          </a:p>
        </p:txBody>
      </p:sp>
      <p:graphicFrame>
        <p:nvGraphicFramePr>
          <p:cNvPr id="2" name="表格 1"/>
          <p:cNvGraphicFramePr/>
          <p:nvPr>
            <p:custDataLst>
              <p:tags r:id="rId6"/>
            </p:custDataLst>
          </p:nvPr>
        </p:nvGraphicFramePr>
        <p:xfrm>
          <a:off x="855345" y="2916555"/>
          <a:ext cx="10481310" cy="3117850"/>
        </p:xfrm>
        <a:graphic>
          <a:graphicData uri="http://schemas.openxmlformats.org/drawingml/2006/table">
            <a:tbl>
              <a:tblPr firstRow="1" bandRow="1">
                <a:tableStyleId>{5C22544A-7EE6-4342-B048-85BDC9FD1C3A}</a:tableStyleId>
              </a:tblPr>
              <a:tblGrid>
                <a:gridCol w="1164590"/>
                <a:gridCol w="1164590"/>
                <a:gridCol w="1164590"/>
                <a:gridCol w="1164590"/>
                <a:gridCol w="1164590"/>
                <a:gridCol w="1164590"/>
                <a:gridCol w="1164590"/>
                <a:gridCol w="1164590"/>
                <a:gridCol w="1164590"/>
              </a:tblGrid>
              <a:tr h="623570">
                <a:tc>
                  <a:txBody>
                    <a:bodyPr/>
                    <a:p>
                      <a:pPr algn="ctr">
                        <a:spcBef>
                          <a:spcPct val="0"/>
                        </a:spcBef>
                        <a:spcAft>
                          <a:spcPct val="0"/>
                        </a:spcAft>
                      </a:pPr>
                      <a:endParaRPr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800">
                          <a:latin typeface="等线" panose="02010600030101010101" charset="-122"/>
                          <a:ea typeface="等线" panose="02010600030101010101" charset="-122"/>
                        </a:rPr>
                        <a:t>开缸</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800">
                          <a:latin typeface="等线" panose="02010600030101010101" charset="-122"/>
                          <a:ea typeface="等线" panose="02010600030101010101" charset="-122"/>
                        </a:rPr>
                        <a:t>一周期</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800">
                          <a:latin typeface="等线" panose="02010600030101010101" charset="-122"/>
                          <a:ea typeface="等线" panose="02010600030101010101" charset="-122"/>
                        </a:rPr>
                        <a:t>二周期</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800">
                          <a:latin typeface="等线" panose="02010600030101010101" charset="-122"/>
                          <a:ea typeface="等线" panose="02010600030101010101" charset="-122"/>
                        </a:rPr>
                        <a:t>三周期</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800">
                          <a:latin typeface="等线" panose="02010600030101010101" charset="-122"/>
                          <a:ea typeface="等线" panose="02010600030101010101" charset="-122"/>
                        </a:rPr>
                        <a:t>四周期</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800">
                          <a:latin typeface="等线" panose="02010600030101010101" charset="-122"/>
                          <a:ea typeface="等线" panose="02010600030101010101" charset="-122"/>
                        </a:rPr>
                        <a:t>五周期</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800">
                          <a:latin typeface="等线" panose="02010600030101010101" charset="-122"/>
                          <a:ea typeface="等线" panose="02010600030101010101" charset="-122"/>
                        </a:rPr>
                        <a:t>六周期</a:t>
                      </a:r>
                      <a:endParaRPr lang="zh-CN" sz="1800">
                        <a:latin typeface="等线" panose="02010600030101010101" charset="-122"/>
                        <a:ea typeface="等线" panose="02010600030101010101" charset="-122"/>
                      </a:endParaRPr>
                    </a:p>
                  </a:txBody>
                  <a:tcPr marL="68580" marR="68580" marT="0" marB="0" anchor="t" anchorCtr="0"/>
                </a:tc>
                <a:tc>
                  <a:txBody>
                    <a:bodyPr/>
                    <a:p>
                      <a:pPr algn="ctr">
                        <a:spcBef>
                          <a:spcPct val="0"/>
                        </a:spcBef>
                        <a:spcAft>
                          <a:spcPct val="0"/>
                        </a:spcAft>
                      </a:pPr>
                      <a:r>
                        <a:rPr lang="zh-CN" sz="1800">
                          <a:latin typeface="等线" panose="02010600030101010101" charset="-122"/>
                          <a:ea typeface="等线" panose="02010600030101010101" charset="-122"/>
                        </a:rPr>
                        <a:t>波动幅度</a:t>
                      </a:r>
                      <a:endParaRPr lang="zh-CN" sz="1800">
                        <a:latin typeface="等线" panose="02010600030101010101" charset="-122"/>
                        <a:ea typeface="等线" panose="02010600030101010101" charset="-122"/>
                      </a:endParaRPr>
                    </a:p>
                  </a:txBody>
                  <a:tcPr marL="68580" marR="68580" marT="0" marB="0" anchor="t" anchorCtr="0"/>
                </a:tc>
              </a:tr>
              <a:tr h="623570">
                <a:tc>
                  <a:txBody>
                    <a:bodyPr/>
                    <a:p>
                      <a:pPr marL="0" indent="0" algn="ctr">
                        <a:spcBef>
                          <a:spcPct val="0"/>
                        </a:spcBef>
                        <a:spcAft>
                          <a:spcPct val="0"/>
                        </a:spcAft>
                      </a:pPr>
                      <a:r>
                        <a:rPr lang="zh-CN" sz="1800">
                          <a:latin typeface="等线" panose="02010600030101010101" charset="-122"/>
                          <a:ea typeface="等线" panose="02010600030101010101" charset="-122"/>
                        </a:rPr>
                        <a:t>兴发</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3</a:t>
                      </a:r>
                      <a:r>
                        <a:rPr lang="en-US" altLang="zh-CN" sz="1800">
                          <a:latin typeface="等线" panose="02010600030101010101" charset="-122"/>
                          <a:ea typeface="等线" panose="02010600030101010101" charset="-122"/>
                        </a:rPr>
                        <a:t>.30</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2</a:t>
                      </a:r>
                      <a:r>
                        <a:rPr lang="en-US" altLang="zh-CN" sz="1800">
                          <a:latin typeface="等线" panose="02010600030101010101" charset="-122"/>
                          <a:ea typeface="等线" panose="02010600030101010101" charset="-122"/>
                        </a:rPr>
                        <a:t>.61</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3</a:t>
                      </a:r>
                      <a:r>
                        <a:rPr lang="en-US" altLang="zh-CN" sz="1800">
                          <a:latin typeface="等线" panose="02010600030101010101" charset="-122"/>
                          <a:ea typeface="等线" panose="02010600030101010101" charset="-122"/>
                        </a:rPr>
                        <a:t>.65</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2</a:t>
                      </a:r>
                      <a:r>
                        <a:rPr lang="en-US" altLang="zh-CN" sz="1800">
                          <a:latin typeface="等线" panose="02010600030101010101" charset="-122"/>
                          <a:ea typeface="等线" panose="02010600030101010101" charset="-122"/>
                        </a:rPr>
                        <a:t>.96</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3</a:t>
                      </a:r>
                      <a:r>
                        <a:rPr lang="en-US" altLang="zh-CN" sz="1800">
                          <a:latin typeface="等线" panose="02010600030101010101" charset="-122"/>
                          <a:ea typeface="等线" panose="02010600030101010101" charset="-122"/>
                        </a:rPr>
                        <a:t>.04</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2</a:t>
                      </a:r>
                      <a:r>
                        <a:rPr lang="en-US" altLang="zh-CN" sz="1800">
                          <a:latin typeface="等线" panose="02010600030101010101" charset="-122"/>
                          <a:ea typeface="等线" panose="02010600030101010101" charset="-122"/>
                        </a:rPr>
                        <a:t>.71</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2</a:t>
                      </a:r>
                      <a:r>
                        <a:rPr lang="en-US" altLang="zh-CN" sz="1800">
                          <a:latin typeface="等线" panose="02010600030101010101" charset="-122"/>
                          <a:ea typeface="等线" panose="02010600030101010101" charset="-122"/>
                        </a:rPr>
                        <a:t>.11</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solidFill>
                            <a:srgbClr val="FF0000"/>
                          </a:solidFill>
                          <a:latin typeface="等线" panose="02010600030101010101" charset="-122"/>
                          <a:ea typeface="等线" panose="02010600030101010101" charset="-122"/>
                        </a:rPr>
                        <a:t>1.54</a:t>
                      </a:r>
                      <a:endParaRPr lang="en-US" altLang="zh-CN" sz="1800">
                        <a:solidFill>
                          <a:srgbClr val="FF0000"/>
                        </a:solidFill>
                        <a:latin typeface="等线" panose="02010600030101010101" charset="-122"/>
                        <a:ea typeface="等线" panose="02010600030101010101" charset="-122"/>
                      </a:endParaRPr>
                    </a:p>
                  </a:txBody>
                  <a:tcPr marL="68580" marR="68580" marT="0" marB="0" anchor="t" anchorCtr="0"/>
                </a:tc>
              </a:tr>
              <a:tr h="623570">
                <a:tc>
                  <a:txBody>
                    <a:bodyPr/>
                    <a:p>
                      <a:pPr marL="0" indent="0" algn="ctr">
                        <a:spcBef>
                          <a:spcPct val="0"/>
                        </a:spcBef>
                        <a:spcAft>
                          <a:spcPct val="0"/>
                        </a:spcAft>
                      </a:pPr>
                      <a:r>
                        <a:rPr lang="zh-CN" sz="1800">
                          <a:latin typeface="等线" panose="02010600030101010101" charset="-122"/>
                          <a:ea typeface="等线" panose="02010600030101010101" charset="-122"/>
                        </a:rPr>
                        <a:t>新特</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3</a:t>
                      </a:r>
                      <a:r>
                        <a:rPr lang="en-US" altLang="zh-CN" sz="1800">
                          <a:latin typeface="等线" panose="02010600030101010101" charset="-122"/>
                          <a:ea typeface="等线" panose="02010600030101010101" charset="-122"/>
                        </a:rPr>
                        <a:t>.74</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2</a:t>
                      </a:r>
                      <a:r>
                        <a:rPr lang="en-US" altLang="zh-CN" sz="1800">
                          <a:latin typeface="等线" panose="02010600030101010101" charset="-122"/>
                          <a:ea typeface="等线" panose="02010600030101010101" charset="-122"/>
                        </a:rPr>
                        <a:t>.70</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4</a:t>
                      </a:r>
                      <a:r>
                        <a:rPr lang="en-US" altLang="zh-CN" sz="1800">
                          <a:latin typeface="等线" panose="02010600030101010101" charset="-122"/>
                          <a:ea typeface="等线" panose="02010600030101010101" charset="-122"/>
                        </a:rPr>
                        <a:t>.36</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2</a:t>
                      </a:r>
                      <a:r>
                        <a:rPr lang="en-US" altLang="zh-CN" sz="1800">
                          <a:latin typeface="等线" panose="02010600030101010101" charset="-122"/>
                          <a:ea typeface="等线" panose="02010600030101010101" charset="-122"/>
                        </a:rPr>
                        <a:t>.63</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2</a:t>
                      </a:r>
                      <a:r>
                        <a:rPr lang="en-US" altLang="zh-CN" sz="1800">
                          <a:latin typeface="等线" panose="02010600030101010101" charset="-122"/>
                          <a:ea typeface="等线" panose="02010600030101010101" charset="-122"/>
                        </a:rPr>
                        <a:t>.57</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2</a:t>
                      </a:r>
                      <a:r>
                        <a:rPr lang="en-US" altLang="zh-CN" sz="1800">
                          <a:latin typeface="等线" panose="02010600030101010101" charset="-122"/>
                          <a:ea typeface="等线" panose="02010600030101010101" charset="-122"/>
                        </a:rPr>
                        <a:t>.64</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1</a:t>
                      </a:r>
                      <a:r>
                        <a:rPr lang="en-US" altLang="zh-CN" sz="1800">
                          <a:latin typeface="等线" panose="02010600030101010101" charset="-122"/>
                          <a:ea typeface="等线" panose="02010600030101010101" charset="-122"/>
                        </a:rPr>
                        <a:t>.51</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2.23</a:t>
                      </a:r>
                      <a:endParaRPr lang="en-US" altLang="zh-CN" sz="1800">
                        <a:latin typeface="等线" panose="02010600030101010101" charset="-122"/>
                        <a:ea typeface="等线" panose="02010600030101010101" charset="-122"/>
                      </a:endParaRPr>
                    </a:p>
                  </a:txBody>
                  <a:tcPr marL="68580" marR="68580" marT="0" marB="0" anchor="t" anchorCtr="0"/>
                </a:tc>
              </a:tr>
              <a:tr h="623570">
                <a:tc>
                  <a:txBody>
                    <a:bodyPr/>
                    <a:p>
                      <a:pPr marL="0" indent="0" algn="ctr">
                        <a:spcBef>
                          <a:spcPct val="0"/>
                        </a:spcBef>
                        <a:spcAft>
                          <a:spcPct val="0"/>
                        </a:spcAft>
                      </a:pPr>
                      <a:r>
                        <a:rPr lang="zh-CN" sz="1800">
                          <a:latin typeface="等线" panose="02010600030101010101" charset="-122"/>
                          <a:ea typeface="等线" panose="02010600030101010101" charset="-122"/>
                        </a:rPr>
                        <a:t>福尔鑫</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4</a:t>
                      </a:r>
                      <a:r>
                        <a:rPr lang="en-US" altLang="zh-CN" sz="1800">
                          <a:latin typeface="等线" panose="02010600030101010101" charset="-122"/>
                          <a:ea typeface="等线" panose="02010600030101010101" charset="-122"/>
                        </a:rPr>
                        <a:t>.27</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3</a:t>
                      </a:r>
                      <a:r>
                        <a:rPr lang="en-US" altLang="zh-CN" sz="1800">
                          <a:latin typeface="等线" panose="02010600030101010101" charset="-122"/>
                          <a:ea typeface="等线" panose="02010600030101010101" charset="-122"/>
                        </a:rPr>
                        <a:t>.35</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3</a:t>
                      </a:r>
                      <a:r>
                        <a:rPr lang="en-US" altLang="zh-CN" sz="1800">
                          <a:latin typeface="等线" panose="02010600030101010101" charset="-122"/>
                          <a:ea typeface="等线" panose="02010600030101010101" charset="-122"/>
                        </a:rPr>
                        <a:t>.27</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3</a:t>
                      </a:r>
                      <a:r>
                        <a:rPr lang="en-US" altLang="zh-CN" sz="1800">
                          <a:latin typeface="等线" panose="02010600030101010101" charset="-122"/>
                          <a:ea typeface="等线" panose="02010600030101010101" charset="-122"/>
                        </a:rPr>
                        <a:t>.37</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2</a:t>
                      </a:r>
                      <a:r>
                        <a:rPr lang="en-US" altLang="zh-CN" sz="1800">
                          <a:latin typeface="等线" panose="02010600030101010101" charset="-122"/>
                          <a:ea typeface="等线" panose="02010600030101010101" charset="-122"/>
                        </a:rPr>
                        <a:t>.20</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2</a:t>
                      </a:r>
                      <a:r>
                        <a:rPr lang="en-US" altLang="zh-CN" sz="1800">
                          <a:latin typeface="等线" panose="02010600030101010101" charset="-122"/>
                          <a:ea typeface="等线" panose="02010600030101010101" charset="-122"/>
                        </a:rPr>
                        <a:t>.36</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1</a:t>
                      </a:r>
                      <a:r>
                        <a:rPr lang="en-US" altLang="zh-CN" sz="1800">
                          <a:latin typeface="等线" panose="02010600030101010101" charset="-122"/>
                          <a:ea typeface="等线" panose="02010600030101010101" charset="-122"/>
                        </a:rPr>
                        <a:t>.75</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2.52</a:t>
                      </a:r>
                      <a:endParaRPr lang="en-US" altLang="zh-CN" sz="1800">
                        <a:latin typeface="等线" panose="02010600030101010101" charset="-122"/>
                        <a:ea typeface="等线" panose="02010600030101010101" charset="-122"/>
                      </a:endParaRPr>
                    </a:p>
                  </a:txBody>
                  <a:tcPr marL="68580" marR="68580" marT="0" marB="0" anchor="t" anchorCtr="0"/>
                </a:tc>
              </a:tr>
              <a:tr h="623570">
                <a:tc>
                  <a:txBody>
                    <a:bodyPr/>
                    <a:p>
                      <a:pPr marL="0" indent="0" algn="ctr">
                        <a:spcBef>
                          <a:spcPct val="0"/>
                        </a:spcBef>
                        <a:spcAft>
                          <a:spcPct val="0"/>
                        </a:spcAft>
                      </a:pPr>
                      <a:r>
                        <a:rPr lang="zh-CN" sz="1800">
                          <a:latin typeface="等线" panose="02010600030101010101" charset="-122"/>
                          <a:ea typeface="等线" panose="02010600030101010101" charset="-122"/>
                        </a:rPr>
                        <a:t>金花</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3.94</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3</a:t>
                      </a:r>
                      <a:r>
                        <a:rPr lang="en-US" altLang="zh-CN" sz="1800">
                          <a:latin typeface="等线" panose="02010600030101010101" charset="-122"/>
                          <a:ea typeface="等线" panose="02010600030101010101" charset="-122"/>
                        </a:rPr>
                        <a:t>.51</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3</a:t>
                      </a:r>
                      <a:r>
                        <a:rPr lang="en-US" altLang="zh-CN" sz="1800">
                          <a:latin typeface="等线" panose="02010600030101010101" charset="-122"/>
                          <a:ea typeface="等线" panose="02010600030101010101" charset="-122"/>
                        </a:rPr>
                        <a:t>.59</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3</a:t>
                      </a:r>
                      <a:r>
                        <a:rPr lang="en-US" altLang="zh-CN" sz="1800">
                          <a:latin typeface="等线" panose="02010600030101010101" charset="-122"/>
                          <a:ea typeface="等线" panose="02010600030101010101" charset="-122"/>
                        </a:rPr>
                        <a:t>.48</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3</a:t>
                      </a:r>
                      <a:r>
                        <a:rPr lang="en-US" altLang="zh-CN" sz="1800">
                          <a:latin typeface="等线" panose="02010600030101010101" charset="-122"/>
                          <a:ea typeface="等线" panose="02010600030101010101" charset="-122"/>
                        </a:rPr>
                        <a:t>.63</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2</a:t>
                      </a:r>
                      <a:r>
                        <a:rPr lang="en-US" altLang="zh-CN" sz="1800">
                          <a:latin typeface="等线" panose="02010600030101010101" charset="-122"/>
                          <a:ea typeface="等线" panose="02010600030101010101" charset="-122"/>
                        </a:rPr>
                        <a:t>.53</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2</a:t>
                      </a:r>
                      <a:r>
                        <a:rPr lang="en-US" altLang="zh-CN" sz="1800">
                          <a:latin typeface="等线" panose="02010600030101010101" charset="-122"/>
                          <a:ea typeface="等线" panose="02010600030101010101" charset="-122"/>
                        </a:rPr>
                        <a:t>.01</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1.93</a:t>
                      </a:r>
                      <a:endParaRPr lang="en-US" altLang="zh-CN" sz="1800">
                        <a:latin typeface="等线" panose="02010600030101010101" charset="-122"/>
                        <a:ea typeface="等线" panose="02010600030101010101" charset="-122"/>
                      </a:endParaRPr>
                    </a:p>
                  </a:txBody>
                  <a:tcPr marL="68580" marR="68580" marT="0" marB="0" anchor="t" anchorCtr="0"/>
                </a:tc>
              </a:tr>
            </a:tbl>
          </a:graphicData>
        </a:graphic>
      </p:graphicFrame>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25850" y="608400"/>
            <a:ext cx="10969200" cy="705600"/>
          </a:xfrm>
        </p:spPr>
        <p:txBody>
          <a:bodyPr/>
          <a:lstStyle/>
          <a:p>
            <a:pPr lvl="0" algn="l"/>
            <a:r>
              <a:rPr lang="zh-CN" altLang="en-US"/>
              <a:t>镀层磷含量对比</a:t>
            </a:r>
            <a:endParaRPr lang="zh-CN" altLang="en-US"/>
          </a:p>
        </p:txBody>
      </p:sp>
      <p:sp>
        <p:nvSpPr>
          <p:cNvPr id="113" name="正文"/>
          <p:cNvSpPr txBox="1"/>
          <p:nvPr>
            <p:custDataLst>
              <p:tags r:id="rId2"/>
            </p:custDataLst>
          </p:nvPr>
        </p:nvSpPr>
        <p:spPr>
          <a:xfrm>
            <a:off x="608330" y="1593850"/>
            <a:ext cx="8774430" cy="771525"/>
          </a:xfrm>
          <a:prstGeom prst="rect">
            <a:avLst/>
          </a:prstGeom>
          <a:noFill/>
        </p:spPr>
        <p:txBody>
          <a:bodyPr wrap="square" lIns="0" tIns="0" rIns="0" bIns="0" rtlCol="0" anchor="t" anchorCtr="0">
            <a:normAutofit/>
          </a:bodyPr>
          <a:lstStyle/>
          <a:p>
            <a:pPr indent="0" algn="l" fontAlgn="auto">
              <a:lnSpc>
                <a:spcPct val="130000"/>
              </a:lnSpc>
            </a:pPr>
            <a:r>
              <a:rPr lang="zh-CN" altLang="en-US" sz="1600" spc="150" dirty="0">
                <a:solidFill>
                  <a:schemeClr val="tx1"/>
                </a:solidFill>
                <a:latin typeface="+mn-ea"/>
                <a:sym typeface="+mn-ea"/>
              </a:rPr>
              <a:t>兴发和福尔鑫的波动最小，其他品牌波动偏大</a:t>
            </a:r>
            <a:endParaRPr lang="zh-CN" altLang="en-US" sz="1600" spc="150" dirty="0">
              <a:solidFill>
                <a:schemeClr val="tx1"/>
              </a:solidFill>
              <a:latin typeface="+mn-ea"/>
              <a:sym typeface="+mn-ea"/>
            </a:endParaRPr>
          </a:p>
        </p:txBody>
      </p:sp>
      <p:graphicFrame>
        <p:nvGraphicFramePr>
          <p:cNvPr id="9" name="内容占位符 8"/>
          <p:cNvGraphicFramePr/>
          <p:nvPr>
            <p:ph idx="16390"/>
            <p:custDataLst>
              <p:tags r:id="rId3"/>
            </p:custDataLst>
          </p:nvPr>
        </p:nvGraphicFramePr>
        <p:xfrm>
          <a:off x="683895" y="2773680"/>
          <a:ext cx="11264265" cy="2178050"/>
        </p:xfrm>
        <a:graphic>
          <a:graphicData uri="http://schemas.openxmlformats.org/drawingml/2006/table">
            <a:tbl>
              <a:tblPr firstRow="1" bandRow="1">
                <a:tableStyleId>{5C22544A-7EE6-4342-B048-85BDC9FD1C3A}</a:tableStyleId>
              </a:tblPr>
              <a:tblGrid>
                <a:gridCol w="1251585"/>
                <a:gridCol w="1251585"/>
                <a:gridCol w="1251585"/>
                <a:gridCol w="1251585"/>
                <a:gridCol w="1251585"/>
                <a:gridCol w="1251585"/>
                <a:gridCol w="1251585"/>
                <a:gridCol w="1251585"/>
                <a:gridCol w="1251585"/>
              </a:tblGrid>
              <a:tr h="644525">
                <a:tc>
                  <a:txBody>
                    <a:bodyPr/>
                    <a:p>
                      <a:pPr algn="ctr">
                        <a:spcBef>
                          <a:spcPct val="0"/>
                        </a:spcBef>
                        <a:spcAft>
                          <a:spcPct val="0"/>
                        </a:spcAft>
                      </a:pPr>
                      <a:endParaRPr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800">
                          <a:latin typeface="等线" panose="02010600030101010101" charset="-122"/>
                          <a:ea typeface="等线" panose="02010600030101010101" charset="-122"/>
                        </a:rPr>
                        <a:t>开缸</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800">
                          <a:latin typeface="等线" panose="02010600030101010101" charset="-122"/>
                          <a:ea typeface="等线" panose="02010600030101010101" charset="-122"/>
                        </a:rPr>
                        <a:t>一周期</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800">
                          <a:latin typeface="等线" panose="02010600030101010101" charset="-122"/>
                          <a:ea typeface="等线" panose="02010600030101010101" charset="-122"/>
                        </a:rPr>
                        <a:t>二周期</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800">
                          <a:latin typeface="等线" panose="02010600030101010101" charset="-122"/>
                          <a:ea typeface="等线" panose="02010600030101010101" charset="-122"/>
                        </a:rPr>
                        <a:t>三周期</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800">
                          <a:latin typeface="等线" panose="02010600030101010101" charset="-122"/>
                          <a:ea typeface="等线" panose="02010600030101010101" charset="-122"/>
                        </a:rPr>
                        <a:t>四周期</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800">
                          <a:latin typeface="等线" panose="02010600030101010101" charset="-122"/>
                          <a:ea typeface="等线" panose="02010600030101010101" charset="-122"/>
                        </a:rPr>
                        <a:t>五周期</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800">
                          <a:latin typeface="等线" panose="02010600030101010101" charset="-122"/>
                          <a:ea typeface="等线" panose="02010600030101010101" charset="-122"/>
                        </a:rPr>
                        <a:t>六周期</a:t>
                      </a:r>
                      <a:endParaRPr lang="zh-CN" sz="1800">
                        <a:latin typeface="等线" panose="02010600030101010101" charset="-122"/>
                        <a:ea typeface="等线" panose="02010600030101010101" charset="-122"/>
                      </a:endParaRPr>
                    </a:p>
                  </a:txBody>
                  <a:tcPr marL="68580" marR="68580" marT="0" marB="0" anchor="t" anchorCtr="0"/>
                </a:tc>
                <a:tc>
                  <a:txBody>
                    <a:bodyPr/>
                    <a:p>
                      <a:pPr>
                        <a:buNone/>
                      </a:pPr>
                      <a:r>
                        <a:rPr lang="en-US" altLang="zh-CN" sz="1600"/>
                        <a:t>1-6</a:t>
                      </a:r>
                      <a:r>
                        <a:rPr lang="zh-CN" altLang="en-US" sz="1600"/>
                        <a:t>周期波动值</a:t>
                      </a:r>
                      <a:endParaRPr lang="zh-CN" altLang="en-US" sz="1600"/>
                    </a:p>
                  </a:txBody>
                  <a:tcPr/>
                </a:tc>
              </a:tr>
              <a:tr h="382905">
                <a:tc>
                  <a:txBody>
                    <a:bodyPr/>
                    <a:p>
                      <a:pPr marL="0" indent="0" algn="ctr">
                        <a:spcBef>
                          <a:spcPct val="0"/>
                        </a:spcBef>
                        <a:spcAft>
                          <a:spcPct val="0"/>
                        </a:spcAft>
                      </a:pPr>
                      <a:r>
                        <a:rPr lang="zh-CN" sz="1800">
                          <a:latin typeface="等线" panose="02010600030101010101" charset="-122"/>
                          <a:ea typeface="等线" panose="02010600030101010101" charset="-122"/>
                        </a:rPr>
                        <a:t>兴发</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9</a:t>
                      </a:r>
                      <a:r>
                        <a:rPr lang="en-US" altLang="zh-CN" sz="1800">
                          <a:latin typeface="等线" panose="02010600030101010101" charset="-122"/>
                          <a:ea typeface="等线" panose="02010600030101010101" charset="-122"/>
                        </a:rPr>
                        <a:t>.91</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7</a:t>
                      </a:r>
                      <a:r>
                        <a:rPr lang="en-US" altLang="zh-CN" sz="1800">
                          <a:latin typeface="等线" panose="02010600030101010101" charset="-122"/>
                          <a:ea typeface="等线" panose="02010600030101010101" charset="-122"/>
                        </a:rPr>
                        <a:t>.49</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6</a:t>
                      </a:r>
                      <a:r>
                        <a:rPr lang="en-US" altLang="zh-CN" sz="1800">
                          <a:latin typeface="等线" panose="02010600030101010101" charset="-122"/>
                          <a:ea typeface="等线" panose="02010600030101010101" charset="-122"/>
                        </a:rPr>
                        <a:t>.11</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7</a:t>
                      </a:r>
                      <a:r>
                        <a:rPr lang="en-US" altLang="zh-CN" sz="1800">
                          <a:latin typeface="等线" panose="02010600030101010101" charset="-122"/>
                          <a:ea typeface="等线" panose="02010600030101010101" charset="-122"/>
                        </a:rPr>
                        <a:t>.09</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5</a:t>
                      </a:r>
                      <a:r>
                        <a:rPr lang="en-US" altLang="zh-CN" sz="1800">
                          <a:latin typeface="等线" panose="02010600030101010101" charset="-122"/>
                          <a:ea typeface="等线" panose="02010600030101010101" charset="-122"/>
                        </a:rPr>
                        <a:t>.38</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6</a:t>
                      </a:r>
                      <a:r>
                        <a:rPr lang="en-US" altLang="zh-CN" sz="1800">
                          <a:latin typeface="等线" panose="02010600030101010101" charset="-122"/>
                          <a:ea typeface="等线" panose="02010600030101010101" charset="-122"/>
                        </a:rPr>
                        <a:t>.49</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6</a:t>
                      </a:r>
                      <a:r>
                        <a:rPr lang="en-US" altLang="zh-CN" sz="1800">
                          <a:latin typeface="等线" panose="02010600030101010101" charset="-122"/>
                          <a:ea typeface="等线" panose="02010600030101010101" charset="-122"/>
                        </a:rPr>
                        <a:t>.63</a:t>
                      </a:r>
                      <a:endParaRPr lang="en-US" altLang="zh-CN" sz="1800">
                        <a:latin typeface="等线" panose="02010600030101010101" charset="-122"/>
                        <a:ea typeface="等线" panose="02010600030101010101" charset="-122"/>
                      </a:endParaRPr>
                    </a:p>
                  </a:txBody>
                  <a:tcPr marL="68580" marR="68580" marT="0" marB="0" anchor="t" anchorCtr="0"/>
                </a:tc>
                <a:tc>
                  <a:txBody>
                    <a:bodyPr/>
                    <a:p>
                      <a:pPr>
                        <a:buNone/>
                      </a:pPr>
                      <a:r>
                        <a:rPr lang="en-US" altLang="zh-CN">
                          <a:solidFill>
                            <a:srgbClr val="FF0000"/>
                          </a:solidFill>
                        </a:rPr>
                        <a:t>2.11</a:t>
                      </a:r>
                      <a:endParaRPr lang="en-US" altLang="zh-CN">
                        <a:solidFill>
                          <a:srgbClr val="FF0000"/>
                        </a:solidFill>
                      </a:endParaRPr>
                    </a:p>
                  </a:txBody>
                  <a:tcPr/>
                </a:tc>
              </a:tr>
              <a:tr h="383540">
                <a:tc>
                  <a:txBody>
                    <a:bodyPr/>
                    <a:p>
                      <a:pPr marL="0" indent="0" algn="ctr">
                        <a:spcBef>
                          <a:spcPct val="0"/>
                        </a:spcBef>
                        <a:spcAft>
                          <a:spcPct val="0"/>
                        </a:spcAft>
                      </a:pPr>
                      <a:r>
                        <a:rPr lang="zh-CN" sz="1800">
                          <a:latin typeface="等线" panose="02010600030101010101" charset="-122"/>
                          <a:ea typeface="等线" panose="02010600030101010101" charset="-122"/>
                        </a:rPr>
                        <a:t>新特</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1</a:t>
                      </a:r>
                      <a:r>
                        <a:rPr lang="en-US" altLang="zh-CN" sz="1800">
                          <a:latin typeface="等线" panose="02010600030101010101" charset="-122"/>
                          <a:ea typeface="等线" panose="02010600030101010101" charset="-122"/>
                        </a:rPr>
                        <a:t>0.00</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8</a:t>
                      </a:r>
                      <a:r>
                        <a:rPr lang="en-US" altLang="zh-CN" sz="1800">
                          <a:latin typeface="等线" panose="02010600030101010101" charset="-122"/>
                          <a:ea typeface="等线" panose="02010600030101010101" charset="-122"/>
                        </a:rPr>
                        <a:t>.29</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6</a:t>
                      </a:r>
                      <a:r>
                        <a:rPr lang="en-US" altLang="zh-CN" sz="1800">
                          <a:latin typeface="等线" panose="02010600030101010101" charset="-122"/>
                          <a:ea typeface="等线" panose="02010600030101010101" charset="-122"/>
                        </a:rPr>
                        <a:t>.05</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7</a:t>
                      </a:r>
                      <a:r>
                        <a:rPr lang="en-US" altLang="zh-CN" sz="1800">
                          <a:latin typeface="等线" panose="02010600030101010101" charset="-122"/>
                          <a:ea typeface="等线" panose="02010600030101010101" charset="-122"/>
                        </a:rPr>
                        <a:t>.76</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6</a:t>
                      </a:r>
                      <a:r>
                        <a:rPr lang="en-US" altLang="zh-CN" sz="1800">
                          <a:latin typeface="等线" panose="02010600030101010101" charset="-122"/>
                          <a:ea typeface="等线" panose="02010600030101010101" charset="-122"/>
                        </a:rPr>
                        <a:t>.79</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8</a:t>
                      </a:r>
                      <a:r>
                        <a:rPr lang="en-US" altLang="zh-CN" sz="1800">
                          <a:latin typeface="等线" panose="02010600030101010101" charset="-122"/>
                          <a:ea typeface="等线" panose="02010600030101010101" charset="-122"/>
                        </a:rPr>
                        <a:t>.07</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8</a:t>
                      </a:r>
                      <a:r>
                        <a:rPr lang="en-US" altLang="zh-CN" sz="1800">
                          <a:latin typeface="等线" panose="02010600030101010101" charset="-122"/>
                          <a:ea typeface="等线" panose="02010600030101010101" charset="-122"/>
                        </a:rPr>
                        <a:t>.68</a:t>
                      </a:r>
                      <a:endParaRPr lang="en-US" altLang="zh-CN" sz="1800">
                        <a:latin typeface="等线" panose="02010600030101010101" charset="-122"/>
                        <a:ea typeface="等线" panose="02010600030101010101" charset="-122"/>
                      </a:endParaRPr>
                    </a:p>
                  </a:txBody>
                  <a:tcPr marL="68580" marR="68580" marT="0" marB="0" anchor="t" anchorCtr="0"/>
                </a:tc>
                <a:tc>
                  <a:txBody>
                    <a:bodyPr/>
                    <a:p>
                      <a:pPr>
                        <a:buNone/>
                      </a:pPr>
                      <a:r>
                        <a:rPr lang="en-US" altLang="zh-CN"/>
                        <a:t>2.63</a:t>
                      </a:r>
                      <a:endParaRPr lang="en-US" altLang="zh-CN"/>
                    </a:p>
                  </a:txBody>
                  <a:tcPr/>
                </a:tc>
              </a:tr>
              <a:tr h="383540">
                <a:tc>
                  <a:txBody>
                    <a:bodyPr/>
                    <a:p>
                      <a:pPr marL="0" indent="0" algn="ctr">
                        <a:spcBef>
                          <a:spcPct val="0"/>
                        </a:spcBef>
                        <a:spcAft>
                          <a:spcPct val="0"/>
                        </a:spcAft>
                      </a:pPr>
                      <a:r>
                        <a:rPr lang="zh-CN" sz="1800">
                          <a:latin typeface="等线" panose="02010600030101010101" charset="-122"/>
                          <a:ea typeface="等线" panose="02010600030101010101" charset="-122"/>
                        </a:rPr>
                        <a:t>福尔鑫</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9</a:t>
                      </a:r>
                      <a:r>
                        <a:rPr lang="en-US" altLang="zh-CN" sz="1800">
                          <a:latin typeface="等线" panose="02010600030101010101" charset="-122"/>
                          <a:ea typeface="等线" panose="02010600030101010101" charset="-122"/>
                        </a:rPr>
                        <a:t>.90</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8</a:t>
                      </a:r>
                      <a:r>
                        <a:rPr lang="en-US" altLang="zh-CN" sz="1800">
                          <a:latin typeface="等线" panose="02010600030101010101" charset="-122"/>
                          <a:ea typeface="等线" panose="02010600030101010101" charset="-122"/>
                        </a:rPr>
                        <a:t>.26</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6</a:t>
                      </a:r>
                      <a:r>
                        <a:rPr lang="en-US" altLang="zh-CN" sz="1800">
                          <a:latin typeface="等线" panose="02010600030101010101" charset="-122"/>
                          <a:ea typeface="等线" panose="02010600030101010101" charset="-122"/>
                        </a:rPr>
                        <a:t>.16</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7</a:t>
                      </a:r>
                      <a:r>
                        <a:rPr lang="en-US" altLang="zh-CN" sz="1800">
                          <a:latin typeface="等线" panose="02010600030101010101" charset="-122"/>
                          <a:ea typeface="等线" panose="02010600030101010101" charset="-122"/>
                        </a:rPr>
                        <a:t>.14</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8</a:t>
                      </a:r>
                      <a:r>
                        <a:rPr lang="en-US" altLang="zh-CN" sz="1800">
                          <a:latin typeface="等线" panose="02010600030101010101" charset="-122"/>
                          <a:ea typeface="等线" panose="02010600030101010101" charset="-122"/>
                        </a:rPr>
                        <a:t>.06</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8</a:t>
                      </a:r>
                      <a:r>
                        <a:rPr lang="en-US" altLang="zh-CN" sz="1800">
                          <a:latin typeface="等线" panose="02010600030101010101" charset="-122"/>
                          <a:ea typeface="等线" panose="02010600030101010101" charset="-122"/>
                        </a:rPr>
                        <a:t>.04</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8</a:t>
                      </a:r>
                      <a:r>
                        <a:rPr lang="en-US" altLang="zh-CN" sz="1800">
                          <a:latin typeface="等线" panose="02010600030101010101" charset="-122"/>
                          <a:ea typeface="等线" panose="02010600030101010101" charset="-122"/>
                        </a:rPr>
                        <a:t>.21</a:t>
                      </a:r>
                      <a:endParaRPr lang="en-US" altLang="zh-CN" sz="1800">
                        <a:latin typeface="等线" panose="02010600030101010101" charset="-122"/>
                        <a:ea typeface="等线" panose="02010600030101010101" charset="-122"/>
                      </a:endParaRPr>
                    </a:p>
                  </a:txBody>
                  <a:tcPr marL="68580" marR="68580" marT="0" marB="0" anchor="t" anchorCtr="0"/>
                </a:tc>
                <a:tc>
                  <a:txBody>
                    <a:bodyPr/>
                    <a:p>
                      <a:pPr>
                        <a:buNone/>
                      </a:pPr>
                      <a:r>
                        <a:rPr lang="en-US" altLang="zh-CN">
                          <a:solidFill>
                            <a:srgbClr val="FF0000"/>
                          </a:solidFill>
                        </a:rPr>
                        <a:t>2.1</a:t>
                      </a:r>
                      <a:endParaRPr lang="en-US" altLang="zh-CN">
                        <a:solidFill>
                          <a:srgbClr val="FF0000"/>
                        </a:solidFill>
                      </a:endParaRPr>
                    </a:p>
                  </a:txBody>
                  <a:tcPr/>
                </a:tc>
              </a:tr>
              <a:tr h="383540">
                <a:tc>
                  <a:txBody>
                    <a:bodyPr/>
                    <a:p>
                      <a:pPr marL="0" indent="0" algn="ctr">
                        <a:spcBef>
                          <a:spcPct val="0"/>
                        </a:spcBef>
                        <a:spcAft>
                          <a:spcPct val="0"/>
                        </a:spcAft>
                      </a:pPr>
                      <a:r>
                        <a:rPr lang="zh-CN" sz="1800">
                          <a:latin typeface="等线" panose="02010600030101010101" charset="-122"/>
                          <a:ea typeface="等线" panose="02010600030101010101" charset="-122"/>
                        </a:rPr>
                        <a:t>金华</a:t>
                      </a:r>
                      <a:endParaRPr 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8</a:t>
                      </a:r>
                      <a:r>
                        <a:rPr lang="en-US" altLang="zh-CN" sz="1800">
                          <a:latin typeface="等线" panose="02010600030101010101" charset="-122"/>
                          <a:ea typeface="等线" panose="02010600030101010101" charset="-122"/>
                        </a:rPr>
                        <a:t>.70</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7</a:t>
                      </a:r>
                      <a:r>
                        <a:rPr lang="en-US" altLang="zh-CN" sz="1800">
                          <a:latin typeface="等线" panose="02010600030101010101" charset="-122"/>
                          <a:ea typeface="等线" panose="02010600030101010101" charset="-122"/>
                        </a:rPr>
                        <a:t>.03</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6</a:t>
                      </a:r>
                      <a:r>
                        <a:rPr lang="en-US" altLang="zh-CN" sz="1800">
                          <a:latin typeface="等线" panose="02010600030101010101" charset="-122"/>
                          <a:ea typeface="等线" panose="02010600030101010101" charset="-122"/>
                        </a:rPr>
                        <a:t>.11</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6</a:t>
                      </a:r>
                      <a:r>
                        <a:rPr lang="en-US" altLang="zh-CN" sz="1800">
                          <a:latin typeface="等线" panose="02010600030101010101" charset="-122"/>
                          <a:ea typeface="等线" panose="02010600030101010101" charset="-122"/>
                        </a:rPr>
                        <a:t>.30</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7</a:t>
                      </a:r>
                      <a:r>
                        <a:rPr lang="en-US" altLang="zh-CN" sz="1800">
                          <a:latin typeface="等线" panose="02010600030101010101" charset="-122"/>
                          <a:ea typeface="等线" panose="02010600030101010101" charset="-122"/>
                        </a:rPr>
                        <a:t>.49</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8</a:t>
                      </a:r>
                      <a:r>
                        <a:rPr lang="en-US" altLang="zh-CN" sz="1800">
                          <a:latin typeface="等线" panose="02010600030101010101" charset="-122"/>
                          <a:ea typeface="等线" panose="02010600030101010101" charset="-122"/>
                        </a:rPr>
                        <a:t>.23</a:t>
                      </a:r>
                      <a:endParaRPr lang="en-US" altLang="zh-CN" sz="18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800">
                          <a:latin typeface="等线" panose="02010600030101010101" charset="-122"/>
                          <a:ea typeface="等线" panose="02010600030101010101" charset="-122"/>
                        </a:rPr>
                        <a:t>8</a:t>
                      </a:r>
                      <a:r>
                        <a:rPr lang="en-US" altLang="zh-CN" sz="1800">
                          <a:latin typeface="等线" panose="02010600030101010101" charset="-122"/>
                          <a:ea typeface="等线" panose="02010600030101010101" charset="-122"/>
                        </a:rPr>
                        <a:t>.60</a:t>
                      </a:r>
                      <a:endParaRPr lang="en-US" altLang="zh-CN" sz="1800">
                        <a:latin typeface="等线" panose="02010600030101010101" charset="-122"/>
                        <a:ea typeface="等线" panose="02010600030101010101" charset="-122"/>
                      </a:endParaRPr>
                    </a:p>
                  </a:txBody>
                  <a:tcPr marL="68580" marR="68580" marT="0" marB="0" anchor="t" anchorCtr="0"/>
                </a:tc>
                <a:tc>
                  <a:txBody>
                    <a:bodyPr/>
                    <a:p>
                      <a:pPr>
                        <a:buNone/>
                      </a:pPr>
                      <a:r>
                        <a:rPr lang="en-US" altLang="zh-CN"/>
                        <a:t>2.49</a:t>
                      </a:r>
                      <a:endParaRPr lang="en-US" altLang="zh-CN"/>
                    </a:p>
                  </a:txBody>
                  <a:tcPr/>
                </a:tc>
              </a:tr>
            </a:tbl>
          </a:graphicData>
        </a:graphic>
      </p:graphicFrame>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96290" y="272415"/>
            <a:ext cx="4064000" cy="368300"/>
          </a:xfrm>
          <a:prstGeom prst="rect">
            <a:avLst/>
          </a:prstGeom>
          <a:noFill/>
        </p:spPr>
        <p:txBody>
          <a:bodyPr wrap="square" rtlCol="0">
            <a:spAutoFit/>
          </a:bodyPr>
          <a:p>
            <a:r>
              <a:rPr lang="zh-CN" altLang="en-US"/>
              <a:t>试片外观对比</a:t>
            </a:r>
            <a:endParaRPr lang="zh-CN" altLang="en-US"/>
          </a:p>
        </p:txBody>
      </p:sp>
      <p:sp>
        <p:nvSpPr>
          <p:cNvPr id="5" name="文本框 4"/>
          <p:cNvSpPr txBox="1"/>
          <p:nvPr/>
        </p:nvSpPr>
        <p:spPr>
          <a:xfrm>
            <a:off x="1191260" y="5673090"/>
            <a:ext cx="8747125" cy="942340"/>
          </a:xfrm>
          <a:prstGeom prst="rect">
            <a:avLst/>
          </a:prstGeom>
          <a:noFill/>
        </p:spPr>
        <p:txBody>
          <a:bodyPr wrap="square" rtlCol="0">
            <a:noAutofit/>
          </a:bodyPr>
          <a:p>
            <a:endParaRPr lang="zh-CN" altLang="en-US"/>
          </a:p>
        </p:txBody>
      </p:sp>
      <p:pic>
        <p:nvPicPr>
          <p:cNvPr id="3" name="图片 -2147482617" descr="IMG_6049(20260324-144605)"/>
          <p:cNvPicPr>
            <a:picLocks noChangeAspect="1"/>
          </p:cNvPicPr>
          <p:nvPr/>
        </p:nvPicPr>
        <p:blipFill>
          <a:blip r:embed="rId1"/>
          <a:stretch>
            <a:fillRect/>
          </a:stretch>
        </p:blipFill>
        <p:spPr>
          <a:xfrm>
            <a:off x="1191260" y="1024890"/>
            <a:ext cx="2305050" cy="1752600"/>
          </a:xfrm>
          <a:prstGeom prst="rect">
            <a:avLst/>
          </a:prstGeom>
          <a:noFill/>
          <a:ln w="9525">
            <a:noFill/>
          </a:ln>
        </p:spPr>
      </p:pic>
      <p:pic>
        <p:nvPicPr>
          <p:cNvPr id="4" name="图片 1" descr="IMG_6050(20260324-144610)"/>
          <p:cNvPicPr>
            <a:picLocks noChangeAspect="1" noChangeArrowheads="1"/>
          </p:cNvPicPr>
          <p:nvPr/>
        </p:nvPicPr>
        <p:blipFill>
          <a:blip r:embed="rId2"/>
          <a:srcRect/>
          <a:stretch>
            <a:fillRect/>
          </a:stretch>
        </p:blipFill>
        <p:spPr>
          <a:xfrm>
            <a:off x="4501198" y="1024890"/>
            <a:ext cx="2449195" cy="1733550"/>
          </a:xfrm>
          <a:prstGeom prst="rect">
            <a:avLst/>
          </a:prstGeom>
          <a:noFill/>
          <a:ln>
            <a:noFill/>
          </a:ln>
        </p:spPr>
      </p:pic>
      <p:pic>
        <p:nvPicPr>
          <p:cNvPr id="12" name="图片 5" descr="C:\Users\Administrator\AppData\Local\Microsoft\Windows\INetCache\Content.Word\IMG_6051(20260324-144615).jpg"/>
          <p:cNvPicPr>
            <a:picLocks noChangeAspect="1" noChangeArrowheads="1"/>
          </p:cNvPicPr>
          <p:nvPr/>
        </p:nvPicPr>
        <p:blipFill>
          <a:blip r:embed="rId3"/>
          <a:srcRect/>
          <a:stretch>
            <a:fillRect/>
          </a:stretch>
        </p:blipFill>
        <p:spPr>
          <a:xfrm>
            <a:off x="7916228" y="1027430"/>
            <a:ext cx="2339975" cy="1750060"/>
          </a:xfrm>
          <a:prstGeom prst="rect">
            <a:avLst/>
          </a:prstGeom>
          <a:noFill/>
          <a:ln>
            <a:noFill/>
          </a:ln>
        </p:spPr>
      </p:pic>
      <p:pic>
        <p:nvPicPr>
          <p:cNvPr id="13" name="图片 2" descr="C:\Users\Administrator\AppData\Local\Microsoft\Windows\INetCache\Content.Word\IMG_6052(20260324-144620).jpg"/>
          <p:cNvPicPr>
            <a:picLocks noChangeAspect="1" noChangeArrowheads="1"/>
          </p:cNvPicPr>
          <p:nvPr/>
        </p:nvPicPr>
        <p:blipFill>
          <a:blip r:embed="rId4"/>
          <a:srcRect/>
          <a:stretch>
            <a:fillRect/>
          </a:stretch>
        </p:blipFill>
        <p:spPr>
          <a:xfrm>
            <a:off x="842963" y="3535680"/>
            <a:ext cx="2447925" cy="1769110"/>
          </a:xfrm>
          <a:prstGeom prst="rect">
            <a:avLst/>
          </a:prstGeom>
          <a:noFill/>
          <a:ln>
            <a:noFill/>
          </a:ln>
        </p:spPr>
      </p:pic>
      <p:pic>
        <p:nvPicPr>
          <p:cNvPr id="6" name="图片 -2147482616" descr="IMG_6053(20260324-144625)"/>
          <p:cNvPicPr>
            <a:picLocks noChangeAspect="1"/>
          </p:cNvPicPr>
          <p:nvPr/>
        </p:nvPicPr>
        <p:blipFill>
          <a:blip r:embed="rId5"/>
          <a:stretch>
            <a:fillRect/>
          </a:stretch>
        </p:blipFill>
        <p:spPr>
          <a:xfrm>
            <a:off x="3743008" y="3535680"/>
            <a:ext cx="2409825" cy="1790700"/>
          </a:xfrm>
          <a:prstGeom prst="rect">
            <a:avLst/>
          </a:prstGeom>
          <a:noFill/>
          <a:ln w="9525">
            <a:noFill/>
          </a:ln>
        </p:spPr>
      </p:pic>
      <p:pic>
        <p:nvPicPr>
          <p:cNvPr id="14" name="图片 3" descr="C:\Users\Administrator\AppData\Local\Microsoft\Windows\INetCache\Content.Word\IMG_6054(20260324-144631).jpg"/>
          <p:cNvPicPr>
            <a:picLocks noChangeAspect="1" noChangeArrowheads="1"/>
          </p:cNvPicPr>
          <p:nvPr/>
        </p:nvPicPr>
        <p:blipFill>
          <a:blip r:embed="rId6"/>
          <a:srcRect/>
          <a:stretch>
            <a:fillRect/>
          </a:stretch>
        </p:blipFill>
        <p:spPr>
          <a:xfrm>
            <a:off x="6432550" y="3535680"/>
            <a:ext cx="2411730" cy="1799590"/>
          </a:xfrm>
          <a:prstGeom prst="rect">
            <a:avLst/>
          </a:prstGeom>
          <a:noFill/>
          <a:ln>
            <a:noFill/>
          </a:ln>
        </p:spPr>
      </p:pic>
      <p:pic>
        <p:nvPicPr>
          <p:cNvPr id="15" name="图片 4" descr="C:\Users\Administrator\AppData\Local\Microsoft\Windows\INetCache\Content.Word\IMG_6055(20260324-144638).jpg"/>
          <p:cNvPicPr>
            <a:picLocks noChangeAspect="1" noChangeArrowheads="1"/>
          </p:cNvPicPr>
          <p:nvPr/>
        </p:nvPicPr>
        <p:blipFill>
          <a:blip r:embed="rId7"/>
          <a:srcRect/>
          <a:stretch>
            <a:fillRect/>
          </a:stretch>
        </p:blipFill>
        <p:spPr>
          <a:xfrm>
            <a:off x="9156700" y="3512185"/>
            <a:ext cx="2401570" cy="1792605"/>
          </a:xfrm>
          <a:prstGeom prst="rect">
            <a:avLst/>
          </a:prstGeom>
          <a:noFill/>
          <a:ln>
            <a:noFill/>
          </a:ln>
        </p:spPr>
      </p:pic>
    </p:spTree>
    <p:custDataLst>
      <p:tags r:id="rId8"/>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601980" y="815340"/>
            <a:ext cx="10999470" cy="5120005"/>
          </a:xfrm>
          <a:prstGeom prst="rect">
            <a:avLst/>
          </a:prstGeom>
          <a:solidFill>
            <a:schemeClr val="bg1">
              <a:lumMod val="75000"/>
            </a:schemeClr>
          </a:solidFill>
        </p:spPr>
        <p:txBody>
          <a:bodyPr wrap="square" rtlCol="0">
            <a:noAutofit/>
          </a:bodyPr>
          <a:p>
            <a:endParaRPr lang="zh-CN" altLang="en-US"/>
          </a:p>
        </p:txBody>
      </p:sp>
      <p:sp>
        <p:nvSpPr>
          <p:cNvPr id="2" name="文本框 1"/>
          <p:cNvSpPr txBox="1"/>
          <p:nvPr/>
        </p:nvSpPr>
        <p:spPr>
          <a:xfrm>
            <a:off x="796290" y="272415"/>
            <a:ext cx="4064000" cy="368300"/>
          </a:xfrm>
          <a:prstGeom prst="rect">
            <a:avLst/>
          </a:prstGeom>
          <a:noFill/>
        </p:spPr>
        <p:txBody>
          <a:bodyPr wrap="square" rtlCol="0">
            <a:spAutoFit/>
          </a:bodyPr>
          <a:p>
            <a:r>
              <a:rPr lang="zh-CN" altLang="en-US"/>
              <a:t>烧杯上镍对比</a:t>
            </a:r>
            <a:endParaRPr lang="zh-CN" altLang="en-US"/>
          </a:p>
        </p:txBody>
      </p:sp>
      <p:sp>
        <p:nvSpPr>
          <p:cNvPr id="5" name="文本框 4"/>
          <p:cNvSpPr txBox="1"/>
          <p:nvPr/>
        </p:nvSpPr>
        <p:spPr>
          <a:xfrm>
            <a:off x="1195070" y="6013450"/>
            <a:ext cx="8743315" cy="601980"/>
          </a:xfrm>
          <a:prstGeom prst="rect">
            <a:avLst/>
          </a:prstGeom>
          <a:noFill/>
        </p:spPr>
        <p:txBody>
          <a:bodyPr wrap="square" rtlCol="0">
            <a:noAutofit/>
          </a:bodyPr>
          <a:p>
            <a:r>
              <a:rPr lang="zh-CN" altLang="en-US"/>
              <a:t>稳定性方面，金花的表现最好，兴发次之，福尔鑫和新特接近（图片为清洗之前的状态，很多镍渣是消耗片脱落的）</a:t>
            </a:r>
            <a:endParaRPr lang="zh-CN" altLang="en-US"/>
          </a:p>
        </p:txBody>
      </p:sp>
      <p:sp>
        <p:nvSpPr>
          <p:cNvPr id="19" name="文本框 18"/>
          <p:cNvSpPr txBox="1"/>
          <p:nvPr/>
        </p:nvSpPr>
        <p:spPr>
          <a:xfrm>
            <a:off x="1539240" y="3971290"/>
            <a:ext cx="1362710" cy="368300"/>
          </a:xfrm>
          <a:prstGeom prst="rect">
            <a:avLst/>
          </a:prstGeom>
          <a:noFill/>
        </p:spPr>
        <p:txBody>
          <a:bodyPr wrap="square" rtlCol="0">
            <a:spAutoFit/>
          </a:bodyPr>
          <a:p>
            <a:r>
              <a:rPr lang="zh-CN" altLang="en-US">
                <a:solidFill>
                  <a:srgbClr val="FF0000"/>
                </a:solidFill>
              </a:rPr>
              <a:t>金花次亚</a:t>
            </a:r>
            <a:endParaRPr lang="zh-CN" altLang="en-US">
              <a:solidFill>
                <a:srgbClr val="FF0000"/>
              </a:solidFill>
            </a:endParaRPr>
          </a:p>
        </p:txBody>
      </p:sp>
      <p:sp>
        <p:nvSpPr>
          <p:cNvPr id="20" name="文本框 19"/>
          <p:cNvSpPr txBox="1"/>
          <p:nvPr/>
        </p:nvSpPr>
        <p:spPr>
          <a:xfrm>
            <a:off x="4040505" y="3971290"/>
            <a:ext cx="1362710" cy="368300"/>
          </a:xfrm>
          <a:prstGeom prst="rect">
            <a:avLst/>
          </a:prstGeom>
          <a:noFill/>
        </p:spPr>
        <p:txBody>
          <a:bodyPr wrap="square" rtlCol="0">
            <a:spAutoFit/>
          </a:bodyPr>
          <a:p>
            <a:r>
              <a:rPr lang="zh-CN" altLang="en-US"/>
              <a:t>兴发次亚</a:t>
            </a:r>
            <a:endParaRPr lang="zh-CN" altLang="en-US"/>
          </a:p>
        </p:txBody>
      </p:sp>
      <p:pic>
        <p:nvPicPr>
          <p:cNvPr id="3" name="图片 -2147482621" descr="IMG_6045"/>
          <p:cNvPicPr>
            <a:picLocks noChangeAspect="1"/>
          </p:cNvPicPr>
          <p:nvPr/>
        </p:nvPicPr>
        <p:blipFill>
          <a:blip r:embed="rId1"/>
          <a:stretch>
            <a:fillRect/>
          </a:stretch>
        </p:blipFill>
        <p:spPr>
          <a:xfrm>
            <a:off x="3830955" y="1836420"/>
            <a:ext cx="1600835" cy="2060575"/>
          </a:xfrm>
          <a:prstGeom prst="rect">
            <a:avLst/>
          </a:prstGeom>
          <a:noFill/>
          <a:ln w="9525">
            <a:noFill/>
          </a:ln>
        </p:spPr>
      </p:pic>
      <p:pic>
        <p:nvPicPr>
          <p:cNvPr id="4" name="图片 -2147482620" descr="IMG_6046"/>
          <p:cNvPicPr>
            <a:picLocks noChangeAspect="1"/>
          </p:cNvPicPr>
          <p:nvPr/>
        </p:nvPicPr>
        <p:blipFill>
          <a:blip r:embed="rId2"/>
          <a:stretch>
            <a:fillRect/>
          </a:stretch>
        </p:blipFill>
        <p:spPr>
          <a:xfrm>
            <a:off x="8854440" y="1871980"/>
            <a:ext cx="1630045" cy="2025015"/>
          </a:xfrm>
          <a:prstGeom prst="rect">
            <a:avLst/>
          </a:prstGeom>
          <a:noFill/>
          <a:ln w="9525">
            <a:noFill/>
          </a:ln>
        </p:spPr>
      </p:pic>
      <p:pic>
        <p:nvPicPr>
          <p:cNvPr id="6" name="图片 -2147482619" descr="IMG_6047"/>
          <p:cNvPicPr>
            <a:picLocks noChangeAspect="1"/>
          </p:cNvPicPr>
          <p:nvPr/>
        </p:nvPicPr>
        <p:blipFill>
          <a:blip r:embed="rId3"/>
          <a:stretch>
            <a:fillRect/>
          </a:stretch>
        </p:blipFill>
        <p:spPr>
          <a:xfrm>
            <a:off x="6467475" y="1863725"/>
            <a:ext cx="1521460" cy="2033270"/>
          </a:xfrm>
          <a:prstGeom prst="rect">
            <a:avLst/>
          </a:prstGeom>
          <a:noFill/>
          <a:ln w="9525">
            <a:noFill/>
          </a:ln>
        </p:spPr>
      </p:pic>
      <p:pic>
        <p:nvPicPr>
          <p:cNvPr id="7" name="图片 -2147482618" descr="IMG_6048"/>
          <p:cNvPicPr>
            <a:picLocks noChangeAspect="1"/>
          </p:cNvPicPr>
          <p:nvPr/>
        </p:nvPicPr>
        <p:blipFill>
          <a:blip r:embed="rId4"/>
          <a:stretch>
            <a:fillRect/>
          </a:stretch>
        </p:blipFill>
        <p:spPr>
          <a:xfrm>
            <a:off x="1195070" y="1831975"/>
            <a:ext cx="1920875" cy="2065020"/>
          </a:xfrm>
          <a:prstGeom prst="rect">
            <a:avLst/>
          </a:prstGeom>
          <a:noFill/>
          <a:ln w="9525">
            <a:noFill/>
          </a:ln>
        </p:spPr>
      </p:pic>
      <p:sp>
        <p:nvSpPr>
          <p:cNvPr id="8" name="文本框 7"/>
          <p:cNvSpPr txBox="1"/>
          <p:nvPr/>
        </p:nvSpPr>
        <p:spPr>
          <a:xfrm>
            <a:off x="6626225" y="3971290"/>
            <a:ext cx="1362710" cy="368300"/>
          </a:xfrm>
          <a:prstGeom prst="rect">
            <a:avLst/>
          </a:prstGeom>
          <a:noFill/>
        </p:spPr>
        <p:txBody>
          <a:bodyPr wrap="square" rtlCol="0">
            <a:spAutoFit/>
          </a:bodyPr>
          <a:p>
            <a:r>
              <a:rPr lang="zh-CN" altLang="en-US"/>
              <a:t>福尔鑫次亚</a:t>
            </a:r>
            <a:endParaRPr lang="zh-CN" altLang="en-US"/>
          </a:p>
        </p:txBody>
      </p:sp>
      <p:sp>
        <p:nvSpPr>
          <p:cNvPr id="9" name="文本框 8"/>
          <p:cNvSpPr txBox="1"/>
          <p:nvPr/>
        </p:nvSpPr>
        <p:spPr>
          <a:xfrm>
            <a:off x="8988425" y="3971290"/>
            <a:ext cx="1362710" cy="368300"/>
          </a:xfrm>
          <a:prstGeom prst="rect">
            <a:avLst/>
          </a:prstGeom>
          <a:noFill/>
        </p:spPr>
        <p:txBody>
          <a:bodyPr wrap="square" rtlCol="0">
            <a:spAutoFit/>
          </a:bodyPr>
          <a:p>
            <a:r>
              <a:rPr lang="zh-CN" altLang="en-US"/>
              <a:t>新特次亚</a:t>
            </a:r>
            <a:endParaRPr lang="zh-CN" altLang="en-US"/>
          </a:p>
        </p:txBody>
      </p:sp>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96290" y="272415"/>
            <a:ext cx="4064000" cy="368300"/>
          </a:xfrm>
          <a:prstGeom prst="rect">
            <a:avLst/>
          </a:prstGeom>
          <a:noFill/>
        </p:spPr>
        <p:txBody>
          <a:bodyPr wrap="square" rtlCol="0">
            <a:spAutoFit/>
          </a:bodyPr>
          <a:p>
            <a:r>
              <a:rPr lang="zh-CN" altLang="en-US"/>
              <a:t>开缸镀层结晶形态</a:t>
            </a:r>
            <a:endParaRPr lang="zh-CN" altLang="en-US"/>
          </a:p>
        </p:txBody>
      </p:sp>
      <p:sp>
        <p:nvSpPr>
          <p:cNvPr id="5" name="文本框 4"/>
          <p:cNvSpPr txBox="1"/>
          <p:nvPr/>
        </p:nvSpPr>
        <p:spPr>
          <a:xfrm>
            <a:off x="1195070" y="6013450"/>
            <a:ext cx="8743315" cy="601980"/>
          </a:xfrm>
          <a:prstGeom prst="rect">
            <a:avLst/>
          </a:prstGeom>
          <a:noFill/>
        </p:spPr>
        <p:txBody>
          <a:bodyPr wrap="square" rtlCol="0">
            <a:noAutofit/>
          </a:bodyPr>
          <a:p>
            <a:r>
              <a:rPr lang="zh-CN" altLang="en-US"/>
              <a:t>开缸和三周期的试片结晶状态相差不大，都有局部黑点。</a:t>
            </a:r>
            <a:endParaRPr lang="zh-CN" altLang="en-US"/>
          </a:p>
        </p:txBody>
      </p:sp>
      <p:pic>
        <p:nvPicPr>
          <p:cNvPr id="3" name="图片 2" descr="微信图片_20260325182659_600_68"/>
          <p:cNvPicPr>
            <a:picLocks noChangeAspect="1"/>
          </p:cNvPicPr>
          <p:nvPr/>
        </p:nvPicPr>
        <p:blipFill>
          <a:blip r:embed="rId1"/>
          <a:stretch>
            <a:fillRect/>
          </a:stretch>
        </p:blipFill>
        <p:spPr>
          <a:xfrm>
            <a:off x="717550" y="880745"/>
            <a:ext cx="2450465" cy="1838325"/>
          </a:xfrm>
          <a:prstGeom prst="rect">
            <a:avLst/>
          </a:prstGeom>
        </p:spPr>
      </p:pic>
      <p:pic>
        <p:nvPicPr>
          <p:cNvPr id="20" name="图片 19" descr="微信图片_20260325182647_593_68"/>
          <p:cNvPicPr>
            <a:picLocks noChangeAspect="1"/>
          </p:cNvPicPr>
          <p:nvPr/>
        </p:nvPicPr>
        <p:blipFill>
          <a:blip r:embed="rId2"/>
          <a:stretch>
            <a:fillRect/>
          </a:stretch>
        </p:blipFill>
        <p:spPr>
          <a:xfrm>
            <a:off x="9241155" y="3994785"/>
            <a:ext cx="2471420" cy="1853565"/>
          </a:xfrm>
          <a:prstGeom prst="rect">
            <a:avLst/>
          </a:prstGeom>
        </p:spPr>
      </p:pic>
      <p:pic>
        <p:nvPicPr>
          <p:cNvPr id="21" name="图片 20" descr="微信图片_20260325182649_594_68"/>
          <p:cNvPicPr>
            <a:picLocks noChangeAspect="1"/>
          </p:cNvPicPr>
          <p:nvPr/>
        </p:nvPicPr>
        <p:blipFill>
          <a:blip r:embed="rId3"/>
          <a:stretch>
            <a:fillRect/>
          </a:stretch>
        </p:blipFill>
        <p:spPr>
          <a:xfrm>
            <a:off x="6403340" y="3987800"/>
            <a:ext cx="2499995" cy="1875790"/>
          </a:xfrm>
          <a:prstGeom prst="rect">
            <a:avLst/>
          </a:prstGeom>
        </p:spPr>
      </p:pic>
      <p:pic>
        <p:nvPicPr>
          <p:cNvPr id="22" name="图片 21" descr="微信图片_20260325182650_595_68"/>
          <p:cNvPicPr>
            <a:picLocks noChangeAspect="1"/>
          </p:cNvPicPr>
          <p:nvPr/>
        </p:nvPicPr>
        <p:blipFill>
          <a:blip r:embed="rId4"/>
          <a:stretch>
            <a:fillRect/>
          </a:stretch>
        </p:blipFill>
        <p:spPr>
          <a:xfrm>
            <a:off x="3560445" y="3985260"/>
            <a:ext cx="2493645" cy="1870075"/>
          </a:xfrm>
          <a:prstGeom prst="rect">
            <a:avLst/>
          </a:prstGeom>
        </p:spPr>
      </p:pic>
      <p:pic>
        <p:nvPicPr>
          <p:cNvPr id="24" name="图片 23" descr="微信图片_20260325182653_597_68"/>
          <p:cNvPicPr>
            <a:picLocks noChangeAspect="1"/>
          </p:cNvPicPr>
          <p:nvPr/>
        </p:nvPicPr>
        <p:blipFill>
          <a:blip r:embed="rId5"/>
          <a:stretch>
            <a:fillRect/>
          </a:stretch>
        </p:blipFill>
        <p:spPr>
          <a:xfrm>
            <a:off x="3560445" y="880745"/>
            <a:ext cx="2450465" cy="1838325"/>
          </a:xfrm>
          <a:prstGeom prst="rect">
            <a:avLst/>
          </a:prstGeom>
        </p:spPr>
      </p:pic>
      <p:pic>
        <p:nvPicPr>
          <p:cNvPr id="26" name="图片 25" descr="微信图片_20260325182655_598_68"/>
          <p:cNvPicPr>
            <a:picLocks noChangeAspect="1"/>
          </p:cNvPicPr>
          <p:nvPr/>
        </p:nvPicPr>
        <p:blipFill>
          <a:blip r:embed="rId6"/>
          <a:stretch>
            <a:fillRect/>
          </a:stretch>
        </p:blipFill>
        <p:spPr>
          <a:xfrm>
            <a:off x="6403340" y="884555"/>
            <a:ext cx="2445385" cy="1834515"/>
          </a:xfrm>
          <a:prstGeom prst="rect">
            <a:avLst/>
          </a:prstGeom>
        </p:spPr>
      </p:pic>
      <p:pic>
        <p:nvPicPr>
          <p:cNvPr id="27" name="图片 26" descr="微信图片_20260325182657_599_68"/>
          <p:cNvPicPr>
            <a:picLocks noChangeAspect="1"/>
          </p:cNvPicPr>
          <p:nvPr/>
        </p:nvPicPr>
        <p:blipFill>
          <a:blip r:embed="rId7"/>
          <a:stretch>
            <a:fillRect/>
          </a:stretch>
        </p:blipFill>
        <p:spPr>
          <a:xfrm>
            <a:off x="9241155" y="863600"/>
            <a:ext cx="2473960" cy="1855470"/>
          </a:xfrm>
          <a:prstGeom prst="rect">
            <a:avLst/>
          </a:prstGeom>
        </p:spPr>
      </p:pic>
      <p:pic>
        <p:nvPicPr>
          <p:cNvPr id="28" name="图片 27" descr="微信图片_20260325182659_600_68"/>
          <p:cNvPicPr>
            <a:picLocks noChangeAspect="1"/>
          </p:cNvPicPr>
          <p:nvPr/>
        </p:nvPicPr>
        <p:blipFill>
          <a:blip r:embed="rId8"/>
          <a:stretch>
            <a:fillRect/>
          </a:stretch>
        </p:blipFill>
        <p:spPr>
          <a:xfrm>
            <a:off x="717550" y="3987800"/>
            <a:ext cx="2489200" cy="1867535"/>
          </a:xfrm>
          <a:prstGeom prst="rect">
            <a:avLst/>
          </a:prstGeom>
        </p:spPr>
      </p:pic>
    </p:spTree>
    <p:custDataLst>
      <p:tags r:id="rId9"/>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651510" y="287020"/>
            <a:ext cx="4064000" cy="583565"/>
          </a:xfrm>
          <a:prstGeom prst="rect">
            <a:avLst/>
          </a:prstGeom>
          <a:noFill/>
        </p:spPr>
        <p:txBody>
          <a:bodyPr wrap="square" rtlCol="0">
            <a:spAutoFit/>
          </a:bodyPr>
          <a:p>
            <a:r>
              <a:rPr lang="zh-CN" altLang="en-US" sz="3200"/>
              <a:t>总结</a:t>
            </a:r>
            <a:endParaRPr lang="zh-CN" altLang="en-US" sz="3200"/>
          </a:p>
        </p:txBody>
      </p:sp>
      <p:graphicFrame>
        <p:nvGraphicFramePr>
          <p:cNvPr id="15" name="表格 14"/>
          <p:cNvGraphicFramePr/>
          <p:nvPr>
            <p:custDataLst>
              <p:tags r:id="rId1"/>
            </p:custDataLst>
          </p:nvPr>
        </p:nvGraphicFramePr>
        <p:xfrm>
          <a:off x="701040" y="1137920"/>
          <a:ext cx="10840720" cy="4781550"/>
        </p:xfrm>
        <a:graphic>
          <a:graphicData uri="http://schemas.openxmlformats.org/drawingml/2006/table">
            <a:tbl>
              <a:tblPr firstRow="1" bandRow="1">
                <a:tableStyleId>{5C22544A-7EE6-4342-B048-85BDC9FD1C3A}</a:tableStyleId>
              </a:tblPr>
              <a:tblGrid>
                <a:gridCol w="1204524"/>
                <a:gridCol w="1204525"/>
                <a:gridCol w="1204524"/>
                <a:gridCol w="1204525"/>
                <a:gridCol w="1204524"/>
                <a:gridCol w="1204525"/>
                <a:gridCol w="1204524"/>
                <a:gridCol w="1204525"/>
                <a:gridCol w="1204524"/>
              </a:tblGrid>
              <a:tr h="405130">
                <a:tc>
                  <a:txBody>
                    <a:bodyPr/>
                    <a:p>
                      <a:pPr>
                        <a:buNone/>
                      </a:pPr>
                      <a:r>
                        <a:rPr lang="zh-CN" altLang="en-US"/>
                        <a:t>项目</a:t>
                      </a:r>
                      <a:endParaRPr lang="zh-CN" altLang="en-US"/>
                    </a:p>
                  </a:txBody>
                  <a:tcPr/>
                </a:tc>
                <a:tc>
                  <a:txBody>
                    <a:bodyPr/>
                    <a:p>
                      <a:pPr>
                        <a:buNone/>
                      </a:pPr>
                      <a:r>
                        <a:rPr lang="zh-CN" altLang="en-US"/>
                        <a:t>溶解速度</a:t>
                      </a:r>
                      <a:endParaRPr lang="zh-CN" altLang="en-US"/>
                    </a:p>
                  </a:txBody>
                  <a:tcPr/>
                </a:tc>
                <a:tc>
                  <a:txBody>
                    <a:bodyPr/>
                    <a:p>
                      <a:pPr>
                        <a:buNone/>
                      </a:pPr>
                      <a:r>
                        <a:rPr lang="zh-CN" altLang="en-US"/>
                        <a:t>溶解吸热</a:t>
                      </a:r>
                      <a:endParaRPr lang="zh-CN" altLang="en-US"/>
                    </a:p>
                  </a:txBody>
                  <a:tcPr/>
                </a:tc>
                <a:tc>
                  <a:txBody>
                    <a:bodyPr/>
                    <a:p>
                      <a:pPr>
                        <a:buNone/>
                      </a:pPr>
                      <a:r>
                        <a:rPr lang="zh-CN" altLang="en-US"/>
                        <a:t>镀层亮度</a:t>
                      </a:r>
                      <a:endParaRPr lang="zh-CN" altLang="en-US"/>
                    </a:p>
                  </a:txBody>
                  <a:tcPr/>
                </a:tc>
                <a:tc>
                  <a:txBody>
                    <a:bodyPr/>
                    <a:p>
                      <a:pPr>
                        <a:buNone/>
                      </a:pPr>
                      <a:r>
                        <a:rPr lang="zh-CN" altLang="en-US"/>
                        <a:t>镀速</a:t>
                      </a:r>
                      <a:endParaRPr lang="zh-CN" altLang="en-US"/>
                    </a:p>
                  </a:txBody>
                  <a:tcPr/>
                </a:tc>
                <a:tc>
                  <a:txBody>
                    <a:bodyPr/>
                    <a:p>
                      <a:pPr>
                        <a:buNone/>
                      </a:pPr>
                      <a:r>
                        <a:rPr lang="zh-CN" altLang="en-US"/>
                        <a:t>磷含量</a:t>
                      </a:r>
                      <a:endParaRPr lang="zh-CN" altLang="en-US"/>
                    </a:p>
                  </a:txBody>
                  <a:tcPr/>
                </a:tc>
                <a:tc>
                  <a:txBody>
                    <a:bodyPr/>
                    <a:p>
                      <a:pPr>
                        <a:buNone/>
                      </a:pPr>
                      <a:r>
                        <a:rPr lang="zh-CN" altLang="en-US"/>
                        <a:t>杯子上镍</a:t>
                      </a:r>
                      <a:endParaRPr lang="zh-CN" altLang="en-US"/>
                    </a:p>
                  </a:txBody>
                  <a:tcPr/>
                </a:tc>
                <a:tc>
                  <a:txBody>
                    <a:bodyPr/>
                    <a:p>
                      <a:pPr>
                        <a:buNone/>
                      </a:pPr>
                      <a:r>
                        <a:rPr lang="zh-CN" altLang="en-US"/>
                        <a:t>结晶状态</a:t>
                      </a:r>
                      <a:endParaRPr lang="zh-CN" altLang="en-US"/>
                    </a:p>
                  </a:txBody>
                  <a:tcPr/>
                </a:tc>
                <a:tc>
                  <a:txBody>
                    <a:bodyPr/>
                    <a:p>
                      <a:pPr>
                        <a:buNone/>
                      </a:pPr>
                      <a:r>
                        <a:rPr lang="zh-CN" altLang="en-US"/>
                        <a:t>评分</a:t>
                      </a:r>
                      <a:endParaRPr lang="zh-CN" altLang="en-US"/>
                    </a:p>
                  </a:txBody>
                  <a:tcPr/>
                </a:tc>
              </a:tr>
              <a:tr h="680720">
                <a:tc>
                  <a:txBody>
                    <a:bodyPr/>
                    <a:p>
                      <a:pPr>
                        <a:buNone/>
                      </a:pPr>
                      <a:r>
                        <a:rPr lang="zh-CN" altLang="en-US"/>
                        <a:t>金花次亚</a:t>
                      </a:r>
                      <a:endParaRPr lang="zh-CN" altLang="en-US"/>
                    </a:p>
                  </a:txBody>
                  <a:tcPr/>
                </a:tc>
                <a:tc>
                  <a:txBody>
                    <a:bodyPr/>
                    <a:p>
                      <a:pPr>
                        <a:buNone/>
                      </a:pPr>
                      <a:r>
                        <a:rPr lang="zh-CN" altLang="en-US">
                          <a:solidFill>
                            <a:srgbClr val="FF0000"/>
                          </a:solidFill>
                        </a:rPr>
                        <a:t>最快</a:t>
                      </a:r>
                      <a:endParaRPr lang="zh-CN" altLang="en-US">
                        <a:solidFill>
                          <a:srgbClr val="FF0000"/>
                        </a:solidFill>
                      </a:endParaRPr>
                    </a:p>
                  </a:txBody>
                  <a:tcPr/>
                </a:tc>
                <a:tc>
                  <a:txBody>
                    <a:bodyPr/>
                    <a:p>
                      <a:pPr>
                        <a:buNone/>
                      </a:pPr>
                      <a:r>
                        <a:rPr lang="zh-CN" altLang="en-US">
                          <a:solidFill>
                            <a:srgbClr val="FF0000"/>
                          </a:solidFill>
                        </a:rPr>
                        <a:t>吸热少</a:t>
                      </a:r>
                      <a:endParaRPr lang="zh-CN" altLang="en-US">
                        <a:solidFill>
                          <a:srgbClr val="FF0000"/>
                        </a:solidFill>
                      </a:endParaRPr>
                    </a:p>
                  </a:txBody>
                  <a:tcPr/>
                </a:tc>
                <a:tc>
                  <a:txBody>
                    <a:bodyPr/>
                    <a:p>
                      <a:pPr>
                        <a:buNone/>
                      </a:pPr>
                      <a:r>
                        <a:rPr lang="zh-CN" altLang="en-US">
                          <a:solidFill>
                            <a:srgbClr val="FF0000"/>
                          </a:solidFill>
                        </a:rPr>
                        <a:t>亮度波动小</a:t>
                      </a:r>
                      <a:endParaRPr lang="zh-CN" altLang="en-US">
                        <a:solidFill>
                          <a:srgbClr val="FF0000"/>
                        </a:solidFill>
                      </a:endParaRPr>
                    </a:p>
                  </a:txBody>
                  <a:tcPr/>
                </a:tc>
                <a:tc>
                  <a:txBody>
                    <a:bodyPr/>
                    <a:p>
                      <a:pPr>
                        <a:buNone/>
                      </a:pPr>
                      <a:r>
                        <a:rPr lang="zh-CN" altLang="en-US">
                          <a:solidFill>
                            <a:schemeClr val="tx1"/>
                          </a:solidFill>
                        </a:rPr>
                        <a:t>波动小</a:t>
                      </a:r>
                      <a:endParaRPr lang="zh-CN" altLang="en-US">
                        <a:solidFill>
                          <a:schemeClr val="tx1"/>
                        </a:solidFill>
                      </a:endParaRPr>
                    </a:p>
                  </a:txBody>
                  <a:tcPr/>
                </a:tc>
                <a:tc>
                  <a:txBody>
                    <a:bodyPr/>
                    <a:p>
                      <a:pPr>
                        <a:buNone/>
                      </a:pPr>
                      <a:r>
                        <a:rPr lang="zh-CN" altLang="en-US">
                          <a:solidFill>
                            <a:schemeClr val="tx1"/>
                          </a:solidFill>
                        </a:rPr>
                        <a:t>略高，波动偏大</a:t>
                      </a:r>
                      <a:endParaRPr lang="zh-CN" altLang="en-US">
                        <a:solidFill>
                          <a:schemeClr val="tx1"/>
                        </a:solidFill>
                      </a:endParaRPr>
                    </a:p>
                  </a:txBody>
                  <a:tcPr/>
                </a:tc>
                <a:tc>
                  <a:txBody>
                    <a:bodyPr/>
                    <a:p>
                      <a:pPr>
                        <a:buNone/>
                      </a:pPr>
                      <a:r>
                        <a:rPr lang="zh-CN" altLang="en-US">
                          <a:solidFill>
                            <a:srgbClr val="FF0000"/>
                          </a:solidFill>
                        </a:rPr>
                        <a:t>最少</a:t>
                      </a:r>
                      <a:endParaRPr lang="zh-CN" altLang="en-US">
                        <a:solidFill>
                          <a:srgbClr val="FF0000"/>
                        </a:solidFill>
                      </a:endParaRPr>
                    </a:p>
                  </a:txBody>
                  <a:tcPr/>
                </a:tc>
                <a:tc>
                  <a:txBody>
                    <a:bodyPr/>
                    <a:p>
                      <a:pPr>
                        <a:buNone/>
                      </a:pPr>
                      <a:r>
                        <a:rPr lang="zh-CN" altLang="en-US">
                          <a:solidFill>
                            <a:schemeClr val="tx1"/>
                          </a:solidFill>
                        </a:rPr>
                        <a:t>细致</a:t>
                      </a:r>
                      <a:endParaRPr lang="zh-CN" altLang="en-US">
                        <a:solidFill>
                          <a:schemeClr val="tx1"/>
                        </a:solidFill>
                      </a:endParaRPr>
                    </a:p>
                    <a:p>
                      <a:pPr>
                        <a:buNone/>
                      </a:pPr>
                      <a:endParaRPr lang="zh-CN" altLang="en-US">
                        <a:solidFill>
                          <a:schemeClr val="tx1"/>
                        </a:solidFill>
                      </a:endParaRPr>
                    </a:p>
                  </a:txBody>
                  <a:tcPr/>
                </a:tc>
                <a:tc>
                  <a:txBody>
                    <a:bodyPr/>
                    <a:p>
                      <a:pPr>
                        <a:buNone/>
                      </a:pPr>
                      <a:r>
                        <a:rPr lang="en-US" altLang="zh-CN">
                          <a:solidFill>
                            <a:srgbClr val="FF0000"/>
                          </a:solidFill>
                        </a:rPr>
                        <a:t>9</a:t>
                      </a:r>
                      <a:r>
                        <a:rPr lang="zh-CN" altLang="en-US">
                          <a:solidFill>
                            <a:srgbClr val="FF0000"/>
                          </a:solidFill>
                        </a:rPr>
                        <a:t>分</a:t>
                      </a:r>
                      <a:endParaRPr lang="zh-CN" altLang="en-US">
                        <a:solidFill>
                          <a:srgbClr val="FF0000"/>
                        </a:solidFill>
                      </a:endParaRPr>
                    </a:p>
                  </a:txBody>
                  <a:tcPr/>
                </a:tc>
              </a:tr>
              <a:tr h="680720">
                <a:tc>
                  <a:txBody>
                    <a:bodyPr/>
                    <a:p>
                      <a:pPr>
                        <a:buNone/>
                      </a:pPr>
                      <a:r>
                        <a:rPr lang="zh-CN" altLang="en-US"/>
                        <a:t>兴发次亚</a:t>
                      </a:r>
                      <a:endParaRPr lang="zh-CN" altLang="en-US"/>
                    </a:p>
                  </a:txBody>
                  <a:tcPr/>
                </a:tc>
                <a:tc>
                  <a:txBody>
                    <a:bodyPr/>
                    <a:p>
                      <a:pPr>
                        <a:buNone/>
                      </a:pPr>
                      <a:r>
                        <a:rPr lang="zh-CN" altLang="en-US"/>
                        <a:t>稍慢</a:t>
                      </a:r>
                      <a:endParaRPr lang="zh-CN" altLang="en-US"/>
                    </a:p>
                  </a:txBody>
                  <a:tcPr/>
                </a:tc>
                <a:tc>
                  <a:txBody>
                    <a:bodyPr/>
                    <a:p>
                      <a:pPr>
                        <a:buNone/>
                      </a:pPr>
                      <a:r>
                        <a:rPr lang="zh-CN" altLang="en-US"/>
                        <a:t>吸热多</a:t>
                      </a:r>
                      <a:endParaRPr lang="zh-CN" altLang="en-US"/>
                    </a:p>
                  </a:txBody>
                  <a:tcPr/>
                </a:tc>
                <a:tc>
                  <a:txBody>
                    <a:bodyPr/>
                    <a:p>
                      <a:pPr>
                        <a:buNone/>
                      </a:pPr>
                      <a:r>
                        <a:rPr lang="zh-CN" altLang="en-US" sz="1800">
                          <a:solidFill>
                            <a:srgbClr val="FF0000"/>
                          </a:solidFill>
                          <a:sym typeface="+mn-ea"/>
                        </a:rPr>
                        <a:t>亮度波动小</a:t>
                      </a:r>
                      <a:endParaRPr lang="zh-CN" altLang="en-US" sz="1800">
                        <a:solidFill>
                          <a:srgbClr val="FF0000"/>
                        </a:solidFill>
                      </a:endParaRPr>
                    </a:p>
                    <a:p>
                      <a:pPr>
                        <a:buNone/>
                      </a:pPr>
                      <a:endParaRPr lang="zh-CN" altLang="en-US"/>
                    </a:p>
                  </a:txBody>
                  <a:tcPr/>
                </a:tc>
                <a:tc>
                  <a:txBody>
                    <a:bodyPr/>
                    <a:p>
                      <a:pPr>
                        <a:buNone/>
                      </a:pPr>
                      <a:r>
                        <a:rPr lang="zh-CN" altLang="en-US" sz="1800">
                          <a:solidFill>
                            <a:srgbClr val="FF0000"/>
                          </a:solidFill>
                          <a:sym typeface="+mn-ea"/>
                        </a:rPr>
                        <a:t>波动最小</a:t>
                      </a:r>
                      <a:endParaRPr lang="zh-CN" altLang="en-US" sz="1800">
                        <a:solidFill>
                          <a:srgbClr val="FF0000"/>
                        </a:solidFill>
                      </a:endParaRPr>
                    </a:p>
                  </a:txBody>
                  <a:tcPr/>
                </a:tc>
                <a:tc>
                  <a:txBody>
                    <a:bodyPr/>
                    <a:p>
                      <a:pPr>
                        <a:buNone/>
                      </a:pPr>
                      <a:r>
                        <a:rPr lang="zh-CN" altLang="en-US">
                          <a:solidFill>
                            <a:srgbClr val="FF0000"/>
                          </a:solidFill>
                        </a:rPr>
                        <a:t>偏低，波动小</a:t>
                      </a:r>
                      <a:endParaRPr lang="zh-CN" altLang="en-US">
                        <a:solidFill>
                          <a:srgbClr val="FF0000"/>
                        </a:solidFill>
                      </a:endParaRPr>
                    </a:p>
                  </a:txBody>
                  <a:tcPr/>
                </a:tc>
                <a:tc>
                  <a:txBody>
                    <a:bodyPr/>
                    <a:p>
                      <a:pPr>
                        <a:buNone/>
                      </a:pPr>
                      <a:r>
                        <a:rPr lang="zh-CN" altLang="en-US">
                          <a:solidFill>
                            <a:srgbClr val="FF0000"/>
                          </a:solidFill>
                        </a:rPr>
                        <a:t>次之</a:t>
                      </a:r>
                      <a:endParaRPr lang="zh-CN" altLang="en-US">
                        <a:solidFill>
                          <a:srgbClr val="FF0000"/>
                        </a:solidFill>
                      </a:endParaRPr>
                    </a:p>
                  </a:txBody>
                  <a:tcPr/>
                </a:tc>
                <a:tc>
                  <a:txBody>
                    <a:bodyPr/>
                    <a:p>
                      <a:pPr>
                        <a:buNone/>
                      </a:pPr>
                      <a:r>
                        <a:rPr lang="zh-CN" altLang="en-US">
                          <a:solidFill>
                            <a:schemeClr val="tx1"/>
                          </a:solidFill>
                        </a:rPr>
                        <a:t>细致</a:t>
                      </a:r>
                      <a:endParaRPr lang="zh-CN" altLang="en-US">
                        <a:solidFill>
                          <a:schemeClr val="tx1"/>
                        </a:solidFill>
                      </a:endParaRPr>
                    </a:p>
                    <a:p>
                      <a:pPr>
                        <a:buNone/>
                      </a:pPr>
                      <a:endParaRPr lang="zh-CN" altLang="en-US">
                        <a:solidFill>
                          <a:schemeClr val="tx1"/>
                        </a:solidFill>
                      </a:endParaRPr>
                    </a:p>
                  </a:txBody>
                  <a:tcPr/>
                </a:tc>
                <a:tc>
                  <a:txBody>
                    <a:bodyPr/>
                    <a:p>
                      <a:pPr>
                        <a:buNone/>
                      </a:pPr>
                      <a:r>
                        <a:rPr lang="en-US" altLang="zh-CN">
                          <a:solidFill>
                            <a:srgbClr val="FF0000"/>
                          </a:solidFill>
                        </a:rPr>
                        <a:t>8</a:t>
                      </a:r>
                      <a:r>
                        <a:rPr lang="zh-CN" altLang="en-US">
                          <a:solidFill>
                            <a:srgbClr val="FF0000"/>
                          </a:solidFill>
                        </a:rPr>
                        <a:t>分</a:t>
                      </a:r>
                      <a:endParaRPr lang="zh-CN" altLang="en-US">
                        <a:solidFill>
                          <a:srgbClr val="FF0000"/>
                        </a:solidFill>
                      </a:endParaRPr>
                    </a:p>
                  </a:txBody>
                  <a:tcPr/>
                </a:tc>
              </a:tr>
              <a:tr h="681355">
                <a:tc>
                  <a:txBody>
                    <a:bodyPr/>
                    <a:p>
                      <a:pPr>
                        <a:buNone/>
                      </a:pPr>
                      <a:r>
                        <a:rPr lang="zh-CN" altLang="en-US"/>
                        <a:t>福尔鑫次亚</a:t>
                      </a:r>
                      <a:endParaRPr lang="zh-CN" altLang="en-US"/>
                    </a:p>
                  </a:txBody>
                  <a:tcPr/>
                </a:tc>
                <a:tc>
                  <a:txBody>
                    <a:bodyPr/>
                    <a:p>
                      <a:pPr>
                        <a:buNone/>
                      </a:pPr>
                      <a:r>
                        <a:rPr lang="zh-CN" altLang="en-US"/>
                        <a:t>较快</a:t>
                      </a:r>
                      <a:endParaRPr lang="zh-CN" altLang="en-US"/>
                    </a:p>
                  </a:txBody>
                  <a:tcPr/>
                </a:tc>
                <a:tc>
                  <a:txBody>
                    <a:bodyPr/>
                    <a:p>
                      <a:pPr>
                        <a:buNone/>
                      </a:pPr>
                      <a:r>
                        <a:rPr lang="zh-CN" altLang="en-US"/>
                        <a:t>吸热多</a:t>
                      </a:r>
                      <a:endParaRPr lang="zh-CN" altLang="en-US"/>
                    </a:p>
                  </a:txBody>
                  <a:tcPr/>
                </a:tc>
                <a:tc>
                  <a:txBody>
                    <a:bodyPr/>
                    <a:p>
                      <a:pPr>
                        <a:buNone/>
                      </a:pPr>
                      <a:r>
                        <a:rPr lang="zh-CN" altLang="en-US"/>
                        <a:t>亮度波动稍大</a:t>
                      </a:r>
                      <a:endParaRPr lang="zh-CN" altLang="en-US"/>
                    </a:p>
                  </a:txBody>
                  <a:tcPr/>
                </a:tc>
                <a:tc>
                  <a:txBody>
                    <a:bodyPr/>
                    <a:p>
                      <a:pPr>
                        <a:buNone/>
                      </a:pPr>
                      <a:r>
                        <a:rPr lang="zh-CN" altLang="en-US"/>
                        <a:t>波动稍大</a:t>
                      </a:r>
                      <a:endParaRPr lang="zh-CN" altLang="en-US"/>
                    </a:p>
                  </a:txBody>
                  <a:tcPr/>
                </a:tc>
                <a:tc>
                  <a:txBody>
                    <a:bodyPr/>
                    <a:p>
                      <a:pPr>
                        <a:buNone/>
                      </a:pPr>
                      <a:r>
                        <a:rPr lang="zh-CN" altLang="en-US">
                          <a:solidFill>
                            <a:srgbClr val="FF0000"/>
                          </a:solidFill>
                        </a:rPr>
                        <a:t>偏高，波动小</a:t>
                      </a:r>
                      <a:endParaRPr lang="zh-CN" altLang="en-US">
                        <a:solidFill>
                          <a:srgbClr val="FF0000"/>
                        </a:solidFill>
                      </a:endParaRPr>
                    </a:p>
                  </a:txBody>
                  <a:tcPr/>
                </a:tc>
                <a:tc>
                  <a:txBody>
                    <a:bodyPr/>
                    <a:p>
                      <a:pPr>
                        <a:buNone/>
                      </a:pPr>
                      <a:r>
                        <a:rPr lang="zh-CN" altLang="en-US"/>
                        <a:t>上镍稍多</a:t>
                      </a:r>
                      <a:endParaRPr lang="zh-CN" altLang="en-US"/>
                    </a:p>
                  </a:txBody>
                  <a:tcPr/>
                </a:tc>
                <a:tc>
                  <a:txBody>
                    <a:bodyPr/>
                    <a:p>
                      <a:pPr>
                        <a:buNone/>
                      </a:pPr>
                      <a:r>
                        <a:rPr lang="zh-CN" altLang="en-US">
                          <a:solidFill>
                            <a:schemeClr val="tx1"/>
                          </a:solidFill>
                        </a:rPr>
                        <a:t>细致</a:t>
                      </a:r>
                      <a:endParaRPr lang="zh-CN" altLang="en-US">
                        <a:solidFill>
                          <a:schemeClr val="tx1"/>
                        </a:solidFill>
                      </a:endParaRPr>
                    </a:p>
                    <a:p>
                      <a:pPr>
                        <a:buNone/>
                      </a:pPr>
                      <a:endParaRPr lang="zh-CN" altLang="en-US">
                        <a:solidFill>
                          <a:schemeClr val="tx1"/>
                        </a:solidFill>
                      </a:endParaRPr>
                    </a:p>
                  </a:txBody>
                  <a:tcPr/>
                </a:tc>
                <a:tc>
                  <a:txBody>
                    <a:bodyPr/>
                    <a:p>
                      <a:pPr>
                        <a:buNone/>
                      </a:pPr>
                      <a:r>
                        <a:rPr lang="en-US" altLang="zh-CN"/>
                        <a:t>6.5</a:t>
                      </a:r>
                      <a:r>
                        <a:rPr lang="zh-CN" altLang="en-US"/>
                        <a:t>分</a:t>
                      </a:r>
                      <a:endParaRPr lang="zh-CN" altLang="en-US"/>
                    </a:p>
                  </a:txBody>
                  <a:tcPr/>
                </a:tc>
              </a:tr>
              <a:tr h="680085">
                <a:tc>
                  <a:txBody>
                    <a:bodyPr/>
                    <a:p>
                      <a:pPr>
                        <a:buNone/>
                      </a:pPr>
                      <a:r>
                        <a:rPr lang="zh-CN" altLang="en-US"/>
                        <a:t>新特次亚</a:t>
                      </a:r>
                      <a:endParaRPr lang="zh-CN" altLang="en-US"/>
                    </a:p>
                  </a:txBody>
                  <a:tcPr/>
                </a:tc>
                <a:tc>
                  <a:txBody>
                    <a:bodyPr/>
                    <a:p>
                      <a:pPr>
                        <a:buNone/>
                      </a:pPr>
                      <a:r>
                        <a:rPr lang="zh-CN" altLang="en-US"/>
                        <a:t>稍慢</a:t>
                      </a:r>
                      <a:endParaRPr lang="zh-CN" altLang="en-US"/>
                    </a:p>
                  </a:txBody>
                  <a:tcPr/>
                </a:tc>
                <a:tc>
                  <a:txBody>
                    <a:bodyPr/>
                    <a:p>
                      <a:pPr>
                        <a:buNone/>
                      </a:pPr>
                      <a:r>
                        <a:rPr lang="zh-CN" altLang="en-US">
                          <a:solidFill>
                            <a:srgbClr val="FF0000"/>
                          </a:solidFill>
                        </a:rPr>
                        <a:t>吸热少</a:t>
                      </a:r>
                      <a:endParaRPr lang="zh-CN" altLang="en-US">
                        <a:solidFill>
                          <a:srgbClr val="FF0000"/>
                        </a:solidFill>
                      </a:endParaRPr>
                    </a:p>
                  </a:txBody>
                  <a:tcPr/>
                </a:tc>
                <a:tc>
                  <a:txBody>
                    <a:bodyPr/>
                    <a:p>
                      <a:pPr>
                        <a:buNone/>
                      </a:pPr>
                      <a:r>
                        <a:rPr lang="zh-CN" altLang="en-US"/>
                        <a:t>最亮，但亮度波动最大</a:t>
                      </a:r>
                      <a:endParaRPr lang="zh-CN" altLang="en-US"/>
                    </a:p>
                  </a:txBody>
                  <a:tcPr/>
                </a:tc>
                <a:tc>
                  <a:txBody>
                    <a:bodyPr/>
                    <a:p>
                      <a:pPr>
                        <a:buNone/>
                      </a:pPr>
                      <a:r>
                        <a:rPr lang="zh-CN" altLang="en-US" sz="1800">
                          <a:sym typeface="+mn-ea"/>
                        </a:rPr>
                        <a:t>波动稍大</a:t>
                      </a:r>
                      <a:endParaRPr lang="zh-CN" altLang="en-US" sz="1800"/>
                    </a:p>
                    <a:p>
                      <a:pPr>
                        <a:buNone/>
                      </a:pPr>
                      <a:endParaRPr lang="zh-CN" altLang="en-US"/>
                    </a:p>
                  </a:txBody>
                  <a:tcPr/>
                </a:tc>
                <a:tc>
                  <a:txBody>
                    <a:bodyPr/>
                    <a:p>
                      <a:pPr>
                        <a:buNone/>
                      </a:pPr>
                      <a:r>
                        <a:rPr lang="zh-CN" altLang="en-US" sz="1800">
                          <a:solidFill>
                            <a:schemeClr val="tx1"/>
                          </a:solidFill>
                          <a:sym typeface="+mn-ea"/>
                        </a:rPr>
                        <a:t>略高，波动偏大</a:t>
                      </a:r>
                      <a:endParaRPr lang="zh-CN" altLang="en-US" sz="1800">
                        <a:solidFill>
                          <a:schemeClr val="tx1"/>
                        </a:solidFill>
                      </a:endParaRPr>
                    </a:p>
                    <a:p>
                      <a:pPr>
                        <a:buNone/>
                      </a:pPr>
                      <a:endParaRPr lang="zh-CN" altLang="en-US"/>
                    </a:p>
                  </a:txBody>
                  <a:tcPr/>
                </a:tc>
                <a:tc>
                  <a:txBody>
                    <a:bodyPr/>
                    <a:p>
                      <a:pPr>
                        <a:buNone/>
                      </a:pPr>
                      <a:r>
                        <a:rPr lang="zh-CN" altLang="en-US" sz="1800">
                          <a:sym typeface="+mn-ea"/>
                        </a:rPr>
                        <a:t>上镍稍多</a:t>
                      </a:r>
                      <a:endParaRPr lang="zh-CN" altLang="en-US" sz="1800"/>
                    </a:p>
                    <a:p>
                      <a:pPr>
                        <a:buNone/>
                      </a:pPr>
                      <a:endParaRPr lang="zh-CN" altLang="en-US"/>
                    </a:p>
                  </a:txBody>
                  <a:tcPr/>
                </a:tc>
                <a:tc>
                  <a:txBody>
                    <a:bodyPr/>
                    <a:p>
                      <a:pPr>
                        <a:buNone/>
                      </a:pPr>
                      <a:r>
                        <a:rPr lang="zh-CN" altLang="en-US">
                          <a:solidFill>
                            <a:schemeClr val="tx1"/>
                          </a:solidFill>
                        </a:rPr>
                        <a:t>细致</a:t>
                      </a:r>
                      <a:endParaRPr lang="zh-CN" altLang="en-US">
                        <a:solidFill>
                          <a:schemeClr val="tx1"/>
                        </a:solidFill>
                      </a:endParaRPr>
                    </a:p>
                    <a:p>
                      <a:pPr>
                        <a:buNone/>
                      </a:pPr>
                      <a:endParaRPr lang="zh-CN" altLang="en-US">
                        <a:solidFill>
                          <a:schemeClr val="tx1"/>
                        </a:solidFill>
                      </a:endParaRPr>
                    </a:p>
                  </a:txBody>
                  <a:tcPr/>
                </a:tc>
                <a:tc>
                  <a:txBody>
                    <a:bodyPr/>
                    <a:p>
                      <a:pPr>
                        <a:buNone/>
                      </a:pPr>
                      <a:r>
                        <a:rPr lang="en-US" altLang="zh-CN"/>
                        <a:t>5.5</a:t>
                      </a:r>
                      <a:r>
                        <a:rPr lang="zh-CN" altLang="en-US"/>
                        <a:t>分</a:t>
                      </a:r>
                      <a:endParaRPr lang="zh-CN" altLang="en-US"/>
                    </a:p>
                    <a:p>
                      <a:pPr>
                        <a:buNone/>
                      </a:pPr>
                      <a:endParaRPr lang="zh-CN" altLang="en-US"/>
                    </a:p>
                  </a:txBody>
                  <a:tcPr/>
                </a:tc>
              </a:tr>
            </a:tbl>
          </a:graphicData>
        </a:graphic>
      </p:graphicFrame>
      <p:sp>
        <p:nvSpPr>
          <p:cNvPr id="4" name="文本框 3"/>
          <p:cNvSpPr txBox="1"/>
          <p:nvPr/>
        </p:nvSpPr>
        <p:spPr>
          <a:xfrm>
            <a:off x="2082800" y="5321935"/>
            <a:ext cx="8491855" cy="790575"/>
          </a:xfrm>
          <a:prstGeom prst="rect">
            <a:avLst/>
          </a:prstGeom>
          <a:noFill/>
        </p:spPr>
        <p:txBody>
          <a:bodyPr wrap="square" rtlCol="0">
            <a:noAutofit/>
          </a:bodyPr>
          <a:p>
            <a:r>
              <a:rPr lang="zh-CN" altLang="en-US"/>
              <a:t>单项第一取</a:t>
            </a:r>
            <a:r>
              <a:rPr lang="en-US" altLang="zh-CN"/>
              <a:t>1.5</a:t>
            </a:r>
            <a:r>
              <a:rPr lang="zh-CN" altLang="en-US"/>
              <a:t>分，次之为</a:t>
            </a:r>
            <a:r>
              <a:rPr lang="en-US" altLang="zh-CN"/>
              <a:t>1</a:t>
            </a:r>
            <a:r>
              <a:rPr lang="zh-CN" altLang="en-US"/>
              <a:t>分，然后</a:t>
            </a:r>
            <a:r>
              <a:rPr lang="en-US" altLang="zh-CN"/>
              <a:t>0.5</a:t>
            </a:r>
            <a:r>
              <a:rPr lang="zh-CN" altLang="en-US"/>
              <a:t>和</a:t>
            </a:r>
            <a:r>
              <a:rPr lang="en-US" altLang="zh-CN"/>
              <a:t>0</a:t>
            </a:r>
            <a:r>
              <a:rPr lang="zh-CN" altLang="en-US"/>
              <a:t>分。</a:t>
            </a:r>
            <a:r>
              <a:rPr lang="en-US" altLang="zh-CN"/>
              <a:t>   </a:t>
            </a:r>
            <a:r>
              <a:rPr lang="zh-CN" altLang="en-US"/>
              <a:t>总分</a:t>
            </a:r>
            <a:r>
              <a:rPr lang="en-US" altLang="zh-CN"/>
              <a:t>10.5</a:t>
            </a:r>
            <a:endParaRPr lang="en-US" altLang="zh-CN"/>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pPr algn="l">
              <a:lnSpc>
                <a:spcPct val="111000"/>
              </a:lnSpc>
            </a:pPr>
            <a:r>
              <a:rPr lang="zh-CN" altLang="en-US"/>
              <a:t>最后结论</a:t>
            </a:r>
            <a:endParaRPr lang="zh-CN" altLang="en-US"/>
          </a:p>
        </p:txBody>
      </p:sp>
      <p:sp>
        <p:nvSpPr>
          <p:cNvPr id="14" name="文本框 13"/>
          <p:cNvSpPr txBox="1"/>
          <p:nvPr/>
        </p:nvSpPr>
        <p:spPr>
          <a:xfrm>
            <a:off x="1026795" y="1388110"/>
            <a:ext cx="10031730" cy="2770505"/>
          </a:xfrm>
          <a:prstGeom prst="rect">
            <a:avLst/>
          </a:prstGeom>
          <a:solidFill>
            <a:schemeClr val="bg1">
              <a:lumMod val="75000"/>
            </a:schemeClr>
          </a:solidFill>
        </p:spPr>
        <p:txBody>
          <a:bodyPr wrap="square" rtlCol="0">
            <a:noAutofit/>
          </a:bodyPr>
          <a:p>
            <a:r>
              <a:rPr lang="zh-CN" altLang="en-US"/>
              <a:t>追求性能选金花</a:t>
            </a:r>
            <a:endParaRPr lang="zh-CN" altLang="en-US"/>
          </a:p>
          <a:p>
            <a:endParaRPr lang="zh-CN" altLang="en-US"/>
          </a:p>
          <a:p>
            <a:r>
              <a:rPr lang="zh-CN" altLang="en-US"/>
              <a:t>追求性价比，选兴发</a:t>
            </a:r>
            <a:endParaRPr lang="zh-CN" altLang="en-US"/>
          </a:p>
          <a:p>
            <a:endParaRPr lang="zh-CN" altLang="en-US"/>
          </a:p>
          <a:p>
            <a:endParaRPr lang="zh-CN" altLang="en-US"/>
          </a:p>
          <a:p>
            <a:r>
              <a:rPr lang="zh-CN" altLang="en-US"/>
              <a:t>对上镍要求不高，比如做轴件，散热器等行业，可考虑其他几个品牌，尤其使用不锈钢槽的。</a:t>
            </a:r>
            <a:endParaRPr lang="zh-CN" altLang="en-US"/>
          </a:p>
          <a:p>
            <a:endParaRPr lang="zh-CN" altLang="en-US"/>
          </a:p>
          <a:p>
            <a:r>
              <a:rPr lang="zh-CN" altLang="en-US"/>
              <a:t>有配方调整能力的，可选价格低的，增加稳定剂即可</a:t>
            </a:r>
            <a:endParaRPr lang="zh-CN" altLang="en-US"/>
          </a:p>
        </p:txBody>
      </p:sp>
      <p:pic>
        <p:nvPicPr>
          <p:cNvPr id="16" name="内容占位符 15" descr="瓶装氯化钙，实验室和工业中的化学制品"/>
          <p:cNvPicPr>
            <a:picLocks noChangeAspect="1"/>
          </p:cNvPicPr>
          <p:nvPr>
            <p:ph idx="16390"/>
            <p:custDataLst>
              <p:tags r:id="rId2"/>
            </p:custDataLst>
          </p:nvPr>
        </p:nvPicPr>
        <p:blipFill>
          <a:blip r:embed="rId3"/>
          <a:srcRect t="39517" b="39517"/>
          <a:stretch>
            <a:fillRect/>
          </a:stretch>
        </p:blipFill>
        <p:spPr>
          <a:xfrm>
            <a:off x="654685" y="4860925"/>
            <a:ext cx="11051540" cy="1545590"/>
          </a:xfrm>
          <a:prstGeom prst="rect">
            <a:avLst/>
          </a:prstGeom>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7"/>
          <p:cNvSpPr>
            <a:spLocks noGrp="1"/>
          </p:cNvSpPr>
          <p:nvPr>
            <p:ph type="body" idx="16386"/>
            <p:custDataLst>
              <p:tags r:id="rId1"/>
            </p:custDataLst>
          </p:nvPr>
        </p:nvSpPr>
        <p:spPr/>
        <p:txBody>
          <a:bodyPr/>
          <a:p>
            <a:r>
              <a:rPr lang="zh-CN" altLang="en-US"/>
              <a:t>THE END</a:t>
            </a:r>
            <a:endParaRPr lang="zh-CN" altLang="en-US"/>
          </a:p>
        </p:txBody>
      </p:sp>
      <p:sp>
        <p:nvSpPr>
          <p:cNvPr id="3" name="标题 9"/>
          <p:cNvSpPr>
            <a:spLocks noGrp="1"/>
          </p:cNvSpPr>
          <p:nvPr>
            <p:ph type="ctrTitle" idx="16385"/>
            <p:custDataLst>
              <p:tags r:id="rId2"/>
            </p:custDataLst>
          </p:nvPr>
        </p:nvSpPr>
        <p:spPr/>
        <p:txBody>
          <a:bodyPr>
            <a:normAutofit fontScale="90000"/>
          </a:bodyPr>
          <a:p>
            <a:r>
              <a:rPr lang="zh-CN" altLang="en-US"/>
              <a:t>谢谢</a:t>
            </a:r>
            <a:endParaRPr lang="zh-CN" altLang="en-US"/>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副标题 1"/>
          <p:cNvSpPr>
            <a:spLocks noGrp="1"/>
          </p:cNvSpPr>
          <p:nvPr>
            <p:ph type="subTitle" idx="16386"/>
            <p:custDataLst>
              <p:tags r:id="rId1"/>
            </p:custDataLst>
          </p:nvPr>
        </p:nvSpPr>
        <p:spPr/>
        <p:txBody>
          <a:bodyPr/>
          <a:p>
            <a:pPr algn="ctr">
              <a:lnSpc>
                <a:spcPct val="125000"/>
              </a:lnSpc>
            </a:pPr>
            <a:r>
              <a:rPr lang="zh-CN" altLang="en-US"/>
              <a:t>CONTENTS</a:t>
            </a:r>
            <a:endParaRPr lang="zh-CN" altLang="en-US"/>
          </a:p>
        </p:txBody>
      </p:sp>
      <p:sp>
        <p:nvSpPr>
          <p:cNvPr id="3" name="标题 2"/>
          <p:cNvSpPr>
            <a:spLocks noGrp="1"/>
          </p:cNvSpPr>
          <p:nvPr>
            <p:ph type="ctrTitle" idx="16385"/>
            <p:custDataLst>
              <p:tags r:id="rId2"/>
            </p:custDataLst>
          </p:nvPr>
        </p:nvSpPr>
        <p:spPr/>
        <p:txBody>
          <a:bodyPr>
            <a:normAutofit fontScale="90000"/>
          </a:bodyPr>
          <a:p>
            <a:pPr algn="ctr">
              <a:lnSpc>
                <a:spcPct val="104000"/>
              </a:lnSpc>
            </a:pPr>
            <a:r>
              <a:rPr lang="zh-CN" altLang="en-US"/>
              <a:t>目录</a:t>
            </a:r>
            <a:endParaRPr lang="zh-CN" altLang="en-US"/>
          </a:p>
        </p:txBody>
      </p:sp>
      <p:sp>
        <p:nvSpPr>
          <p:cNvPr id="4" name="文本占位符 3"/>
          <p:cNvSpPr>
            <a:spLocks noGrp="1"/>
          </p:cNvSpPr>
          <p:nvPr>
            <p:ph type="body" idx="16388"/>
            <p:custDataLst>
              <p:tags r:id="rId3"/>
            </p:custDataLst>
          </p:nvPr>
        </p:nvSpPr>
        <p:spPr/>
        <p:txBody>
          <a:bodyPr/>
          <a:p>
            <a:pPr algn="ctr">
              <a:lnSpc>
                <a:spcPct val="109000"/>
              </a:lnSpc>
            </a:pPr>
            <a:r>
              <a:rPr lang="en-US" altLang="en-US"/>
              <a:t>01</a:t>
            </a:r>
            <a:endParaRPr lang="en-US" altLang="en-US"/>
          </a:p>
        </p:txBody>
      </p:sp>
      <p:sp>
        <p:nvSpPr>
          <p:cNvPr id="5" name="装饰  1"/>
          <p:cNvSpPr>
            <a:spLocks noGrp="1"/>
          </p:cNvSpPr>
          <p:nvPr>
            <p:ph type="body" idx="16391"/>
            <p:custDataLst>
              <p:tags r:id="rId4"/>
            </p:custDataLst>
          </p:nvPr>
        </p:nvSpPr>
        <p:spPr/>
        <p:txBody>
          <a:bodyPr/>
          <a:p>
            <a:r>
              <a:rPr lang="zh-CN" altLang="en-US"/>
              <a:t> </a:t>
            </a:r>
            <a:endParaRPr lang="zh-CN" altLang="en-US"/>
          </a:p>
        </p:txBody>
      </p:sp>
      <p:sp>
        <p:nvSpPr>
          <p:cNvPr id="6" name="文本占位符 5"/>
          <p:cNvSpPr>
            <a:spLocks noGrp="1"/>
          </p:cNvSpPr>
          <p:nvPr>
            <p:ph type="body" idx="16387"/>
            <p:custDataLst>
              <p:tags r:id="rId5"/>
            </p:custDataLst>
          </p:nvPr>
        </p:nvSpPr>
        <p:spPr/>
        <p:txBody>
          <a:bodyPr>
            <a:normAutofit/>
          </a:bodyPr>
          <a:p>
            <a:pPr algn="l">
              <a:lnSpc>
                <a:spcPct val="118000"/>
              </a:lnSpc>
            </a:pPr>
            <a:r>
              <a:rPr lang="zh-CN" altLang="en-US"/>
              <a:t>测试参数与实验概况</a:t>
            </a:r>
            <a:endParaRPr lang="zh-CN" altLang="en-US"/>
          </a:p>
        </p:txBody>
      </p:sp>
      <p:sp>
        <p:nvSpPr>
          <p:cNvPr id="7" name="文本占位符 6"/>
          <p:cNvSpPr>
            <a:spLocks noGrp="1"/>
          </p:cNvSpPr>
          <p:nvPr>
            <p:ph type="body" idx="16390"/>
            <p:custDataLst>
              <p:tags r:id="rId6"/>
            </p:custDataLst>
          </p:nvPr>
        </p:nvSpPr>
        <p:spPr/>
        <p:txBody>
          <a:bodyPr/>
          <a:p>
            <a:pPr algn="ctr">
              <a:lnSpc>
                <a:spcPct val="109000"/>
              </a:lnSpc>
            </a:pPr>
            <a:r>
              <a:rPr lang="en-US" altLang="en-US"/>
              <a:t>02</a:t>
            </a:r>
            <a:endParaRPr lang="en-US" altLang="en-US"/>
          </a:p>
        </p:txBody>
      </p:sp>
      <p:sp>
        <p:nvSpPr>
          <p:cNvPr id="8" name="装饰  6"/>
          <p:cNvSpPr>
            <a:spLocks noGrp="1"/>
          </p:cNvSpPr>
          <p:nvPr>
            <p:ph type="body" idx="16392"/>
            <p:custDataLst>
              <p:tags r:id="rId7"/>
            </p:custDataLst>
          </p:nvPr>
        </p:nvSpPr>
        <p:spPr/>
        <p:txBody>
          <a:bodyPr/>
          <a:p>
            <a:r>
              <a:rPr lang="zh-CN" altLang="en-US"/>
              <a:t> </a:t>
            </a:r>
            <a:endParaRPr lang="zh-CN" altLang="en-US"/>
          </a:p>
        </p:txBody>
      </p:sp>
      <p:sp>
        <p:nvSpPr>
          <p:cNvPr id="9" name="文本占位符 8"/>
          <p:cNvSpPr>
            <a:spLocks noGrp="1"/>
          </p:cNvSpPr>
          <p:nvPr>
            <p:ph type="body" idx="16389"/>
            <p:custDataLst>
              <p:tags r:id="rId8"/>
            </p:custDataLst>
          </p:nvPr>
        </p:nvSpPr>
        <p:spPr/>
        <p:txBody>
          <a:bodyPr>
            <a:normAutofit/>
          </a:bodyPr>
          <a:p>
            <a:pPr algn="l">
              <a:lnSpc>
                <a:spcPct val="118000"/>
              </a:lnSpc>
            </a:pPr>
            <a:r>
              <a:rPr lang="zh-CN" altLang="en-US"/>
              <a:t>实验结果对比分析</a:t>
            </a:r>
            <a:endParaRPr lang="zh-CN" altLang="en-US"/>
          </a:p>
        </p:txBody>
      </p:sp>
      <p:pic>
        <p:nvPicPr>
          <p:cNvPr id="10" name="图片 9" descr="two science glass flask with purple solution on laboratory water sink for chemistry education backg"/>
          <p:cNvPicPr>
            <a:picLocks noChangeAspect="1"/>
          </p:cNvPicPr>
          <p:nvPr/>
        </p:nvPicPr>
        <p:blipFill>
          <a:blip r:embed="rId9"/>
          <a:stretch>
            <a:fillRect/>
          </a:stretch>
        </p:blipFill>
        <p:spPr>
          <a:xfrm>
            <a:off x="42545" y="0"/>
            <a:ext cx="11934190" cy="2584450"/>
          </a:xfrm>
          <a:prstGeom prst="rect">
            <a:avLst/>
          </a:prstGeom>
        </p:spPr>
      </p:pic>
    </p:spTree>
    <p:custDataLst>
      <p:tags r:id="rId10"/>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5"/>
          <p:cNvSpPr>
            <a:spLocks noGrp="1"/>
          </p:cNvSpPr>
          <p:nvPr>
            <p:ph type="title" idx="16385"/>
            <p:custDataLst>
              <p:tags r:id="rId1"/>
            </p:custDataLst>
          </p:nvPr>
        </p:nvSpPr>
        <p:spPr/>
        <p:txBody>
          <a:bodyPr>
            <a:normAutofit/>
          </a:bodyPr>
          <a:p>
            <a:r>
              <a:rPr lang="zh-CN" altLang="en-US"/>
              <a:t>测试参数与实验概况</a:t>
            </a:r>
            <a:endParaRPr lang="zh-CN" altLang="en-US"/>
          </a:p>
        </p:txBody>
      </p:sp>
      <p:sp>
        <p:nvSpPr>
          <p:cNvPr id="3" name="文本占位符 7"/>
          <p:cNvSpPr>
            <a:spLocks noGrp="1"/>
          </p:cNvSpPr>
          <p:nvPr>
            <p:ph type="body" idx="16386"/>
            <p:custDataLst>
              <p:tags r:id="rId2"/>
            </p:custDataLst>
          </p:nvPr>
        </p:nvSpPr>
        <p:spPr/>
        <p:txBody>
          <a:bodyPr/>
          <a:p>
            <a:r>
              <a:rPr lang="en-US" altLang="en-US"/>
              <a:t>01</a:t>
            </a:r>
            <a:endParaRPr lang="en-US" altLang="en-US"/>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pPr algn="l">
              <a:lnSpc>
                <a:spcPct val="111000"/>
              </a:lnSpc>
            </a:pPr>
            <a:r>
              <a:rPr lang="zh-CN" altLang="en-US"/>
              <a:t>次亚磷酸钠测试参数</a:t>
            </a:r>
            <a:endParaRPr lang="zh-CN" altLang="en-US"/>
          </a:p>
        </p:txBody>
      </p:sp>
      <p:sp>
        <p:nvSpPr>
          <p:cNvPr id="3" name="装饰  9"/>
          <p:cNvSpPr>
            <a:spLocks noGrp="1"/>
          </p:cNvSpPr>
          <p:nvPr>
            <p:ph type="body" idx="16390"/>
            <p:custDataLst>
              <p:tags r:id="rId2"/>
            </p:custDataLst>
          </p:nvPr>
        </p:nvSpPr>
        <p:spPr>
          <a:xfrm>
            <a:off x="609600" y="1524000"/>
            <a:ext cx="8432800" cy="2209800"/>
          </a:xfrm>
        </p:spPr>
        <p:txBody>
          <a:bodyPr/>
          <a:p>
            <a:r>
              <a:rPr lang="zh-CN" altLang="en-US"/>
              <a:t> </a:t>
            </a:r>
            <a:endParaRPr lang="zh-CN" altLang="en-US"/>
          </a:p>
        </p:txBody>
      </p:sp>
      <p:pic>
        <p:nvPicPr>
          <p:cNvPr id="4" name="图片占位符 3" descr="83e531c1-f5c4-11f0-af40-aa899aa6e409"/>
          <p:cNvPicPr>
            <a:picLocks noChangeAspect="1"/>
          </p:cNvPicPr>
          <p:nvPr>
            <p:ph type="pic" idx="16391"/>
            <p:custDataLst>
              <p:tags r:id="rId3"/>
            </p:custDataLst>
          </p:nvPr>
        </p:nvPicPr>
        <p:blipFill>
          <a:blip r:embed="rId4"/>
          <a:srcRect l="7288" t="556" r="50992" b="45000"/>
          <a:stretch>
            <a:fillRect/>
          </a:stretch>
        </p:blipFill>
        <p:spPr>
          <a:xfrm>
            <a:off x="9042400" y="15240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p:spPr>
      </p:pic>
      <p:sp>
        <p:nvSpPr>
          <p:cNvPr id="5" name="文本占位符 4"/>
          <p:cNvSpPr>
            <a:spLocks noGrp="1"/>
          </p:cNvSpPr>
          <p:nvPr>
            <p:ph type="body" idx="16386"/>
            <p:custDataLst>
              <p:tags r:id="rId5"/>
            </p:custDataLst>
          </p:nvPr>
        </p:nvSpPr>
        <p:spPr/>
        <p:txBody>
          <a:bodyPr>
            <a:normAutofit/>
          </a:bodyPr>
          <a:p>
            <a:pPr algn="l">
              <a:lnSpc>
                <a:spcPct val="111000"/>
              </a:lnSpc>
            </a:pPr>
            <a:r>
              <a:rPr lang="zh-CN" altLang="en-US"/>
              <a:t>测试方案：采用中磷配方，</a:t>
            </a:r>
            <a:r>
              <a:rPr lang="en-US"/>
              <a:t>B,C</a:t>
            </a:r>
            <a:r>
              <a:rPr lang="zh-CN" altLang="en-US"/>
              <a:t>中次亚更换品牌，其他一致</a:t>
            </a:r>
            <a:endParaRPr lang="zh-CN" altLang="en-US"/>
          </a:p>
        </p:txBody>
      </p:sp>
      <p:sp>
        <p:nvSpPr>
          <p:cNvPr id="6" name="文本占位符 5"/>
          <p:cNvSpPr>
            <a:spLocks noGrp="1"/>
          </p:cNvSpPr>
          <p:nvPr>
            <p:ph type="body" idx="16387"/>
            <p:custDataLst>
              <p:tags r:id="rId6"/>
            </p:custDataLst>
          </p:nvPr>
        </p:nvSpPr>
        <p:spPr>
          <a:xfrm>
            <a:off x="914400" y="2451100"/>
            <a:ext cx="7823200" cy="1196340"/>
          </a:xfrm>
        </p:spPr>
        <p:txBody>
          <a:bodyPr>
            <a:normAutofit/>
          </a:bodyPr>
          <a:p>
            <a:pPr algn="l">
              <a:lnSpc>
                <a:spcPct val="125000"/>
              </a:lnSpc>
            </a:pPr>
            <a:r>
              <a:rPr lang="zh-CN" altLang="en-US">
                <a:solidFill>
                  <a:schemeClr val="tx1"/>
                </a:solidFill>
              </a:rPr>
              <a:t>补加的</a:t>
            </a:r>
            <a:r>
              <a:rPr lang="en-US" altLang="zh-CN">
                <a:solidFill>
                  <a:schemeClr val="tx1"/>
                </a:solidFill>
              </a:rPr>
              <a:t>A</a:t>
            </a:r>
            <a:r>
              <a:rPr lang="zh-CN" altLang="en-US">
                <a:solidFill>
                  <a:schemeClr val="tx1"/>
                </a:solidFill>
              </a:rPr>
              <a:t>剂采用同一批号的</a:t>
            </a:r>
            <a:r>
              <a:rPr lang="en-US" altLang="zh-CN">
                <a:solidFill>
                  <a:schemeClr val="tx1"/>
                </a:solidFill>
              </a:rPr>
              <a:t>A</a:t>
            </a:r>
            <a:r>
              <a:rPr lang="zh-CN" altLang="en-US">
                <a:solidFill>
                  <a:schemeClr val="tx1"/>
                </a:solidFill>
              </a:rPr>
              <a:t>，硫酸镍含量</a:t>
            </a:r>
            <a:r>
              <a:rPr lang="en-US" altLang="zh-CN">
                <a:solidFill>
                  <a:schemeClr val="tx1"/>
                </a:solidFill>
              </a:rPr>
              <a:t>450g/L</a:t>
            </a:r>
            <a:r>
              <a:rPr lang="zh-CN" altLang="en-US"/>
              <a:t>，温度8</a:t>
            </a:r>
            <a:r>
              <a:rPr lang="en-US" altLang="zh-CN"/>
              <a:t>8</a:t>
            </a:r>
            <a:r>
              <a:rPr lang="zh-CN" altLang="en-US"/>
              <a:t>°C，pH 4.</a:t>
            </a:r>
            <a:r>
              <a:rPr lang="en-US" altLang="zh-CN"/>
              <a:t>8</a:t>
            </a:r>
            <a:r>
              <a:rPr lang="zh-CN" altLang="en-US"/>
              <a:t>，镍离子5.</a:t>
            </a:r>
            <a:r>
              <a:rPr lang="zh-CN" altLang="en-US">
                <a:solidFill>
                  <a:schemeClr val="tx1"/>
                </a:solidFill>
              </a:rPr>
              <a:t>7</a:t>
            </a:r>
            <a:r>
              <a:rPr lang="zh-CN" altLang="en-US"/>
              <a:t>-6g/L。</a:t>
            </a:r>
            <a:endParaRPr lang="zh-CN" altLang="en-US"/>
          </a:p>
          <a:p>
            <a:pPr algn="l">
              <a:lnSpc>
                <a:spcPct val="125000"/>
              </a:lnSpc>
            </a:pPr>
            <a:r>
              <a:rPr lang="zh-CN" altLang="en-US"/>
              <a:t>周期消耗都用</a:t>
            </a:r>
            <a:r>
              <a:rPr lang="en-US" altLang="zh-CN"/>
              <a:t>1</a:t>
            </a:r>
            <a:r>
              <a:rPr lang="zh-CN" altLang="en-US"/>
              <a:t>平方分米每升的承载量</a:t>
            </a:r>
            <a:endParaRPr lang="zh-CN" altLang="en-US"/>
          </a:p>
        </p:txBody>
      </p:sp>
      <p:sp>
        <p:nvSpPr>
          <p:cNvPr id="7" name="装饰  4"/>
          <p:cNvSpPr>
            <a:spLocks noGrp="1"/>
          </p:cNvSpPr>
          <p:nvPr>
            <p:ph type="body" idx="16392"/>
            <p:custDataLst>
              <p:tags r:id="rId7"/>
            </p:custDataLst>
          </p:nvPr>
        </p:nvSpPr>
        <p:spPr/>
        <p:txBody>
          <a:bodyPr/>
          <a:p>
            <a:r>
              <a:rPr lang="zh-CN" altLang="en-US"/>
              <a:t> </a:t>
            </a:r>
            <a:endParaRPr lang="zh-CN" altLang="en-US"/>
          </a:p>
        </p:txBody>
      </p:sp>
      <p:pic>
        <p:nvPicPr>
          <p:cNvPr id="8" name="图片占位符 7" descr="83e53269-f5c4-11f0-af40-aa899aa6e409"/>
          <p:cNvPicPr>
            <a:picLocks noChangeAspect="1"/>
          </p:cNvPicPr>
          <p:nvPr>
            <p:ph type="pic" idx="16393"/>
            <p:custDataLst>
              <p:tags r:id="rId8"/>
            </p:custDataLst>
          </p:nvPr>
        </p:nvPicPr>
        <p:blipFill>
          <a:blip r:embed="rId9"/>
          <a:srcRect r="51682" b="36944"/>
          <a:stretch>
            <a:fillRect/>
          </a:stretch>
        </p:blipFill>
        <p:spPr>
          <a:xfrm>
            <a:off x="609600" y="40386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p:spPr>
      </p:pic>
      <p:sp>
        <p:nvSpPr>
          <p:cNvPr id="9" name="文本占位符 8"/>
          <p:cNvSpPr>
            <a:spLocks noGrp="1"/>
          </p:cNvSpPr>
          <p:nvPr>
            <p:ph type="body" idx="16388"/>
            <p:custDataLst>
              <p:tags r:id="rId10"/>
            </p:custDataLst>
          </p:nvPr>
        </p:nvSpPr>
        <p:spPr/>
        <p:txBody>
          <a:bodyPr>
            <a:normAutofit/>
          </a:bodyPr>
          <a:p>
            <a:pPr algn="l">
              <a:lnSpc>
                <a:spcPct val="111000"/>
              </a:lnSpc>
            </a:pPr>
            <a:r>
              <a:rPr lang="zh-CN" altLang="en-US"/>
              <a:t>实验条件</a:t>
            </a:r>
            <a:endParaRPr lang="zh-CN" altLang="en-US"/>
          </a:p>
        </p:txBody>
      </p:sp>
      <p:sp>
        <p:nvSpPr>
          <p:cNvPr id="10" name="文本占位符 9"/>
          <p:cNvSpPr>
            <a:spLocks noGrp="1"/>
          </p:cNvSpPr>
          <p:nvPr>
            <p:ph type="body" idx="16389"/>
            <p:custDataLst>
              <p:tags r:id="rId11"/>
            </p:custDataLst>
          </p:nvPr>
        </p:nvSpPr>
        <p:spPr/>
        <p:txBody>
          <a:bodyPr>
            <a:normAutofit/>
          </a:bodyPr>
          <a:p>
            <a:pPr algn="l">
              <a:lnSpc>
                <a:spcPct val="125000"/>
              </a:lnSpc>
            </a:pPr>
            <a:r>
              <a:rPr lang="zh-CN" altLang="en-US"/>
              <a:t>全部采用新烧杯，使用水浴加热，避免温度不均匀</a:t>
            </a:r>
            <a:endParaRPr lang="zh-CN" altLang="en-US"/>
          </a:p>
          <a:p>
            <a:pPr algn="l">
              <a:lnSpc>
                <a:spcPct val="125000"/>
              </a:lnSpc>
            </a:pPr>
            <a:r>
              <a:rPr lang="zh-CN" altLang="en-US"/>
              <a:t>所有测试采用</a:t>
            </a:r>
            <a:r>
              <a:rPr lang="en-US" altLang="zh-CN"/>
              <a:t>1</a:t>
            </a:r>
            <a:r>
              <a:rPr lang="zh-CN" altLang="en-US"/>
              <a:t>0分钟铁片实验，覆盖开缸至六周期对比分析。</a:t>
            </a:r>
            <a:endParaRPr lang="zh-CN" altLang="en-US"/>
          </a:p>
        </p:txBody>
      </p:sp>
    </p:spTree>
    <p:custDataLst>
      <p:tags r:id="rId1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pPr algn="l">
              <a:lnSpc>
                <a:spcPct val="111000"/>
              </a:lnSpc>
            </a:pPr>
            <a:r>
              <a:rPr lang="zh-CN" altLang="en-US"/>
              <a:t>实验方法与标准</a:t>
            </a:r>
            <a:endParaRPr lang="zh-CN" altLang="en-US"/>
          </a:p>
        </p:txBody>
      </p:sp>
      <p:pic>
        <p:nvPicPr>
          <p:cNvPr id="3" name="内容占位符 2" descr="83c7cccd-f5c4-11f0-bdc6-0621abef0611"/>
          <p:cNvPicPr>
            <a:picLocks noChangeAspect="1"/>
          </p:cNvPicPr>
          <p:nvPr>
            <p:ph idx="16392"/>
            <p:custDataLst>
              <p:tags r:id="rId2"/>
            </p:custDataLst>
          </p:nvPr>
        </p:nvPicPr>
        <p:blipFill>
          <a:blip r:embed="rId3"/>
          <a:srcRect l="10696" r="14174"/>
          <a:stretch>
            <a:fillRect/>
          </a:stretch>
        </p:blipFill>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p:spPr>
      </p:pic>
      <p:sp>
        <p:nvSpPr>
          <p:cNvPr id="4" name="装饰  0"/>
          <p:cNvSpPr>
            <a:spLocks noGrp="1"/>
          </p:cNvSpPr>
          <p:nvPr>
            <p:ph type="body" idx="16393"/>
            <p:custDataLst>
              <p:tags r:id="rId4"/>
            </p:custDataLst>
          </p:nvPr>
        </p:nvSpPr>
        <p:spPr>
          <a:xfrm>
            <a:off x="6705600" y="2362200"/>
            <a:ext cx="914400" cy="914400"/>
          </a:xfrm>
        </p:spPr>
        <p:txBody>
          <a:bodyPr/>
          <a:p>
            <a:r>
              <a:rPr lang="zh-CN" altLang="en-US"/>
              <a:t> </a:t>
            </a:r>
            <a:endParaRPr lang="zh-CN" altLang="en-US"/>
          </a:p>
        </p:txBody>
      </p:sp>
      <p:sp>
        <p:nvSpPr>
          <p:cNvPr id="5" name="文本占位符 4"/>
          <p:cNvSpPr>
            <a:spLocks noGrp="1"/>
          </p:cNvSpPr>
          <p:nvPr>
            <p:ph type="body" idx="16388"/>
            <p:custDataLst>
              <p:tags r:id="rId5"/>
            </p:custDataLst>
          </p:nvPr>
        </p:nvSpPr>
        <p:spPr>
          <a:xfrm>
            <a:off x="6889750" y="2590800"/>
            <a:ext cx="546100" cy="457200"/>
          </a:xfrm>
        </p:spPr>
        <p:txBody>
          <a:bodyPr/>
          <a:p>
            <a:pPr algn="ctr">
              <a:lnSpc>
                <a:spcPct val="109000"/>
              </a:lnSpc>
            </a:pPr>
            <a:r>
              <a:rPr lang="zh-CN" altLang="en-US"/>
              <a:t>01</a:t>
            </a:r>
            <a:endParaRPr lang="zh-CN" altLang="en-US"/>
          </a:p>
        </p:txBody>
      </p:sp>
      <p:sp>
        <p:nvSpPr>
          <p:cNvPr id="6" name="文本占位符 5"/>
          <p:cNvSpPr>
            <a:spLocks noGrp="1"/>
          </p:cNvSpPr>
          <p:nvPr>
            <p:ph type="body" idx="16386"/>
            <p:custDataLst>
              <p:tags r:id="rId6"/>
            </p:custDataLst>
          </p:nvPr>
        </p:nvSpPr>
        <p:spPr>
          <a:xfrm>
            <a:off x="6705600" y="3530600"/>
            <a:ext cx="2133600" cy="406400"/>
          </a:xfrm>
        </p:spPr>
        <p:txBody>
          <a:bodyPr>
            <a:normAutofit lnSpcReduction="20000"/>
          </a:bodyPr>
          <a:p>
            <a:pPr algn="l">
              <a:lnSpc>
                <a:spcPct val="125000"/>
              </a:lnSpc>
            </a:pPr>
            <a:r>
              <a:rPr lang="zh-CN" altLang="en-US"/>
              <a:t>指标定义</a:t>
            </a:r>
            <a:endParaRPr lang="zh-CN" altLang="en-US"/>
          </a:p>
        </p:txBody>
      </p:sp>
      <p:sp>
        <p:nvSpPr>
          <p:cNvPr id="7" name="文本占位符 6"/>
          <p:cNvSpPr>
            <a:spLocks noGrp="1"/>
          </p:cNvSpPr>
          <p:nvPr>
            <p:ph type="body" idx="16387"/>
            <p:custDataLst>
              <p:tags r:id="rId7"/>
            </p:custDataLst>
          </p:nvPr>
        </p:nvSpPr>
        <p:spPr>
          <a:xfrm>
            <a:off x="6705600" y="4038600"/>
            <a:ext cx="2133600" cy="914400"/>
          </a:xfrm>
        </p:spPr>
        <p:txBody>
          <a:bodyPr>
            <a:normAutofit lnSpcReduction="10000"/>
          </a:bodyPr>
          <a:p>
            <a:pPr algn="l">
              <a:lnSpc>
                <a:spcPct val="125000"/>
              </a:lnSpc>
            </a:pPr>
            <a:r>
              <a:rPr lang="zh-CN" altLang="en-US"/>
              <a:t>测试涵盖亮度、膜厚、磷含量及杯底上镍情况</a:t>
            </a:r>
            <a:r>
              <a:rPr lang="zh-CN" altLang="en-US">
                <a:solidFill>
                  <a:schemeClr val="tx1"/>
                </a:solidFill>
              </a:rPr>
              <a:t>，微观结晶</a:t>
            </a:r>
            <a:r>
              <a:rPr lang="zh-CN" altLang="en-US"/>
              <a:t>记录。</a:t>
            </a:r>
            <a:endParaRPr lang="zh-CN" altLang="en-US"/>
          </a:p>
        </p:txBody>
      </p:sp>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5"/>
          <p:cNvSpPr>
            <a:spLocks noGrp="1"/>
          </p:cNvSpPr>
          <p:nvPr>
            <p:ph type="title" idx="16385"/>
            <p:custDataLst>
              <p:tags r:id="rId1"/>
            </p:custDataLst>
          </p:nvPr>
        </p:nvSpPr>
        <p:spPr/>
        <p:txBody>
          <a:bodyPr>
            <a:normAutofit/>
          </a:bodyPr>
          <a:p>
            <a:r>
              <a:rPr lang="zh-CN" altLang="en-US"/>
              <a:t>实验结果对比分析</a:t>
            </a:r>
            <a:endParaRPr lang="zh-CN" altLang="en-US"/>
          </a:p>
        </p:txBody>
      </p:sp>
      <p:sp>
        <p:nvSpPr>
          <p:cNvPr id="3" name="文本占位符 7"/>
          <p:cNvSpPr>
            <a:spLocks noGrp="1"/>
          </p:cNvSpPr>
          <p:nvPr>
            <p:ph type="body" idx="16386"/>
            <p:custDataLst>
              <p:tags r:id="rId2"/>
            </p:custDataLst>
          </p:nvPr>
        </p:nvSpPr>
        <p:spPr/>
        <p:txBody>
          <a:bodyPr/>
          <a:p>
            <a:r>
              <a:rPr lang="en-US" altLang="en-US"/>
              <a:t>02</a:t>
            </a:r>
            <a:endParaRPr lang="en-US" altLang="en-US"/>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96290" y="272415"/>
            <a:ext cx="4064000" cy="368300"/>
          </a:xfrm>
          <a:prstGeom prst="rect">
            <a:avLst/>
          </a:prstGeom>
          <a:noFill/>
        </p:spPr>
        <p:txBody>
          <a:bodyPr wrap="square" rtlCol="0">
            <a:spAutoFit/>
          </a:bodyPr>
          <a:p>
            <a:r>
              <a:rPr lang="zh-CN" altLang="en-US"/>
              <a:t>外观对比</a:t>
            </a:r>
            <a:endParaRPr lang="zh-CN" altLang="en-US"/>
          </a:p>
        </p:txBody>
      </p:sp>
      <p:sp>
        <p:nvSpPr>
          <p:cNvPr id="5" name="文本框 4"/>
          <p:cNvSpPr txBox="1"/>
          <p:nvPr/>
        </p:nvSpPr>
        <p:spPr>
          <a:xfrm>
            <a:off x="1191260" y="5673090"/>
            <a:ext cx="8747125" cy="942340"/>
          </a:xfrm>
          <a:prstGeom prst="rect">
            <a:avLst/>
          </a:prstGeom>
          <a:noFill/>
        </p:spPr>
        <p:txBody>
          <a:bodyPr wrap="square" rtlCol="0">
            <a:noAutofit/>
          </a:bodyPr>
          <a:p>
            <a:r>
              <a:rPr lang="zh-CN" altLang="en-US"/>
              <a:t>外观上看，金花的颗粒最均匀，其他几个明显大小不一</a:t>
            </a:r>
            <a:endParaRPr lang="zh-CN" altLang="en-US"/>
          </a:p>
          <a:p>
            <a:r>
              <a:rPr lang="zh-CN" altLang="en-US"/>
              <a:t>新特的最细。兴发的和福尔鑫的比较接近</a:t>
            </a:r>
            <a:endParaRPr lang="zh-CN" altLang="en-US"/>
          </a:p>
        </p:txBody>
      </p:sp>
      <p:sp>
        <p:nvSpPr>
          <p:cNvPr id="6" name="文本框 5"/>
          <p:cNvSpPr txBox="1"/>
          <p:nvPr/>
        </p:nvSpPr>
        <p:spPr>
          <a:xfrm>
            <a:off x="6223635" y="7108825"/>
            <a:ext cx="4064000" cy="368300"/>
          </a:xfrm>
          <a:prstGeom prst="rect">
            <a:avLst/>
          </a:prstGeom>
          <a:noFill/>
        </p:spPr>
        <p:txBody>
          <a:bodyPr wrap="square" rtlCol="0">
            <a:spAutoFit/>
          </a:bodyPr>
          <a:p>
            <a:endParaRPr lang="zh-CN" altLang="en-US"/>
          </a:p>
        </p:txBody>
      </p:sp>
      <p:pic>
        <p:nvPicPr>
          <p:cNvPr id="8" name="图片 13" descr="IMG_5873"/>
          <p:cNvPicPr>
            <a:picLocks noChangeAspect="1"/>
          </p:cNvPicPr>
          <p:nvPr/>
        </p:nvPicPr>
        <p:blipFill>
          <a:blip r:embed="rId1"/>
          <a:stretch>
            <a:fillRect/>
          </a:stretch>
        </p:blipFill>
        <p:spPr>
          <a:xfrm>
            <a:off x="963930" y="748665"/>
            <a:ext cx="2372995" cy="3006725"/>
          </a:xfrm>
          <a:prstGeom prst="rect">
            <a:avLst/>
          </a:prstGeom>
          <a:noFill/>
          <a:ln>
            <a:noFill/>
          </a:ln>
        </p:spPr>
      </p:pic>
      <p:pic>
        <p:nvPicPr>
          <p:cNvPr id="3" name="图片 -2147482623" descr="IMG_5874"/>
          <p:cNvPicPr>
            <a:picLocks noChangeAspect="1"/>
          </p:cNvPicPr>
          <p:nvPr/>
        </p:nvPicPr>
        <p:blipFill>
          <a:blip r:embed="rId2"/>
          <a:stretch>
            <a:fillRect/>
          </a:stretch>
        </p:blipFill>
        <p:spPr>
          <a:xfrm>
            <a:off x="3336925" y="748665"/>
            <a:ext cx="2653030" cy="3007360"/>
          </a:xfrm>
          <a:prstGeom prst="rect">
            <a:avLst/>
          </a:prstGeom>
          <a:noFill/>
          <a:ln w="9525">
            <a:noFill/>
          </a:ln>
        </p:spPr>
      </p:pic>
      <p:pic>
        <p:nvPicPr>
          <p:cNvPr id="4" name="图片 -2147482622" descr="IMG_5875"/>
          <p:cNvPicPr>
            <a:picLocks noChangeAspect="1"/>
          </p:cNvPicPr>
          <p:nvPr/>
        </p:nvPicPr>
        <p:blipFill>
          <a:blip r:embed="rId3"/>
          <a:stretch>
            <a:fillRect/>
          </a:stretch>
        </p:blipFill>
        <p:spPr>
          <a:xfrm>
            <a:off x="5989955" y="748665"/>
            <a:ext cx="2400300" cy="3007995"/>
          </a:xfrm>
          <a:prstGeom prst="rect">
            <a:avLst/>
          </a:prstGeom>
          <a:noFill/>
          <a:ln w="9525">
            <a:noFill/>
          </a:ln>
        </p:spPr>
      </p:pic>
      <p:pic>
        <p:nvPicPr>
          <p:cNvPr id="7" name="图片 -2147482621" descr="IMG_5876"/>
          <p:cNvPicPr>
            <a:picLocks noChangeAspect="1"/>
          </p:cNvPicPr>
          <p:nvPr/>
        </p:nvPicPr>
        <p:blipFill>
          <a:blip r:embed="rId4"/>
          <a:stretch>
            <a:fillRect/>
          </a:stretch>
        </p:blipFill>
        <p:spPr>
          <a:xfrm>
            <a:off x="8333105" y="748665"/>
            <a:ext cx="2586355" cy="3006090"/>
          </a:xfrm>
          <a:prstGeom prst="rect">
            <a:avLst/>
          </a:prstGeom>
          <a:noFill/>
          <a:ln w="9525">
            <a:noFill/>
          </a:ln>
        </p:spPr>
      </p:pic>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t>试片亮度对比</a:t>
            </a:r>
            <a:endParaRPr lang="zh-CN" altLang="en-US"/>
          </a:p>
        </p:txBody>
      </p:sp>
      <p:sp>
        <p:nvSpPr>
          <p:cNvPr id="3" name="矩形: 圆角 2"/>
          <p:cNvSpPr/>
          <p:nvPr>
            <p:custDataLst>
              <p:tags r:id="rId2"/>
            </p:custDataLst>
          </p:nvPr>
        </p:nvSpPr>
        <p:spPr>
          <a:xfrm>
            <a:off x="3613785" y="1668780"/>
            <a:ext cx="8118475" cy="4634865"/>
          </a:xfrm>
          <a:prstGeom prst="roundRect">
            <a:avLst>
              <a:gd name="adj" fmla="val 4773"/>
            </a:avLst>
          </a:prstGeom>
          <a:solidFill>
            <a:srgbClr val="FFFFFF"/>
          </a:solidFill>
          <a:ln w="6350">
            <a:solidFill>
              <a:schemeClr val="accent1">
                <a:lumMod val="60000"/>
                <a:lumOff val="40000"/>
              </a:schemeClr>
            </a:solidFill>
          </a:ln>
          <a:effectLst>
            <a:outerShdw blurRad="457200" dist="38100" dir="5400000" algn="t"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custDataLst>
              <p:tags r:id="rId3"/>
            </p:custDataLst>
          </p:nvPr>
        </p:nvSpPr>
        <p:spPr>
          <a:xfrm>
            <a:off x="5538470" y="1598930"/>
            <a:ext cx="4127500" cy="111125"/>
          </a:xfrm>
          <a:prstGeom prst="roundRect">
            <a:avLst>
              <a:gd name="adj" fmla="val 50000"/>
            </a:avLst>
          </a:prstGeom>
          <a:gradFill>
            <a:gsLst>
              <a:gs pos="0">
                <a:schemeClr val="accent1">
                  <a:lumMod val="60000"/>
                  <a:lumOff val="40000"/>
                </a:schemeClr>
              </a:gs>
              <a:gs pos="100000">
                <a:schemeClr val="accent1"/>
              </a:gs>
            </a:gsLst>
            <a:lin ang="10800000" scaled="0"/>
          </a:gradFill>
          <a:ln>
            <a:noFill/>
          </a:ln>
          <a:effectLst>
            <a:outerShdw blurRad="114300" dist="12700" dir="5400000" algn="t" rotWithShape="0">
              <a:schemeClr val="accent1">
                <a:lumMod val="75000"/>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矩形: 圆角 2"/>
          <p:cNvSpPr/>
          <p:nvPr>
            <p:custDataLst>
              <p:tags r:id="rId4"/>
            </p:custDataLst>
          </p:nvPr>
        </p:nvSpPr>
        <p:spPr>
          <a:xfrm>
            <a:off x="608330" y="1668780"/>
            <a:ext cx="2740025" cy="4634230"/>
          </a:xfrm>
          <a:prstGeom prst="roundRect">
            <a:avLst>
              <a:gd name="adj" fmla="val 4773"/>
            </a:avLst>
          </a:prstGeom>
          <a:solidFill>
            <a:srgbClr val="FFFFFF"/>
          </a:solidFill>
          <a:ln w="6350">
            <a:solidFill>
              <a:schemeClr val="accent1">
                <a:lumMod val="60000"/>
                <a:lumOff val="40000"/>
              </a:schemeClr>
            </a:solidFill>
          </a:ln>
          <a:effectLst>
            <a:outerShdw blurRad="457200" dist="38100" dir="5400000" algn="t"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5"/>
            </p:custDataLst>
          </p:nvPr>
        </p:nvSpPr>
        <p:spPr>
          <a:xfrm>
            <a:off x="915670" y="2546350"/>
            <a:ext cx="2002790" cy="3394075"/>
          </a:xfrm>
          <a:prstGeom prst="rect">
            <a:avLst/>
          </a:prstGeom>
          <a:noFill/>
        </p:spPr>
        <p:txBody>
          <a:bodyPr wrap="square" lIns="0" tIns="0" rIns="0" bIns="0" rtlCol="0" anchor="t">
            <a:normAutofit/>
          </a:bodyPr>
          <a:lstStyle/>
          <a:p>
            <a:pPr>
              <a:lnSpc>
                <a:spcPct val="150000"/>
              </a:lnSpc>
              <a:spcBef>
                <a:spcPct val="0"/>
              </a:spcBef>
              <a:spcAft>
                <a:spcPct val="0"/>
              </a:spcAft>
            </a:pPr>
            <a:r>
              <a:rPr lang="zh-CN" altLang="en-US"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rPr>
              <a:t>溶解速度：水温</a:t>
            </a:r>
            <a:r>
              <a:rPr lang="en-US" altLang="zh-CN"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rPr>
              <a:t>27.5</a:t>
            </a:r>
            <a:r>
              <a:rPr lang="en-US" altLang="en-US"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rPr>
              <a:t>°</a:t>
            </a:r>
            <a:r>
              <a:rPr lang="en-US" altLang="zh-CN"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rPr>
              <a:t>C</a:t>
            </a:r>
            <a:r>
              <a:rPr lang="zh-CN" altLang="en-US"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rPr>
              <a:t>，</a:t>
            </a:r>
            <a:r>
              <a:rPr lang="en-US" altLang="zh-CN"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rPr>
              <a:t>110ml</a:t>
            </a:r>
            <a:r>
              <a:rPr lang="zh-CN" altLang="en-US"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rPr>
              <a:t>水，</a:t>
            </a:r>
            <a:r>
              <a:rPr lang="en-US" altLang="zh-CN"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rPr>
              <a:t>96g</a:t>
            </a:r>
            <a:r>
              <a:rPr lang="zh-CN" altLang="en-US"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rPr>
              <a:t>次亚</a:t>
            </a:r>
            <a:endParaRPr lang="zh-CN" altLang="en-US"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endParaRPr>
          </a:p>
          <a:p>
            <a:pPr>
              <a:lnSpc>
                <a:spcPct val="150000"/>
              </a:lnSpc>
              <a:spcBef>
                <a:spcPct val="0"/>
              </a:spcBef>
              <a:spcAft>
                <a:spcPct val="0"/>
              </a:spcAft>
            </a:pPr>
            <a:endParaRPr lang="zh-CN" altLang="en-US"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endParaRPr>
          </a:p>
          <a:p>
            <a:pPr>
              <a:lnSpc>
                <a:spcPct val="150000"/>
              </a:lnSpc>
              <a:spcBef>
                <a:spcPct val="0"/>
              </a:spcBef>
              <a:spcAft>
                <a:spcPct val="0"/>
              </a:spcAft>
            </a:pPr>
            <a:r>
              <a:rPr lang="zh-CN" altLang="en-US"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rPr>
              <a:t>金花的溶解速度最快，福尔鑫的次之，兴发和新特一样，吸热会明显一些</a:t>
            </a:r>
            <a:endParaRPr lang="zh-CN" altLang="en-US"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endParaRPr>
          </a:p>
          <a:p>
            <a:pPr>
              <a:lnSpc>
                <a:spcPct val="150000"/>
              </a:lnSpc>
              <a:spcBef>
                <a:spcPct val="0"/>
              </a:spcBef>
              <a:spcAft>
                <a:spcPct val="0"/>
              </a:spcAft>
            </a:pPr>
            <a:endParaRPr lang="zh-CN" altLang="en-US"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endParaRPr>
          </a:p>
        </p:txBody>
      </p:sp>
      <p:sp>
        <p:nvSpPr>
          <p:cNvPr id="32" name="矩形 31"/>
          <p:cNvSpPr/>
          <p:nvPr>
            <p:custDataLst>
              <p:tags r:id="rId6"/>
            </p:custDataLst>
          </p:nvPr>
        </p:nvSpPr>
        <p:spPr>
          <a:xfrm>
            <a:off x="915670" y="2032000"/>
            <a:ext cx="4070985" cy="443230"/>
          </a:xfrm>
          <a:prstGeom prst="rect">
            <a:avLst/>
          </a:prstGeom>
          <a:noFill/>
        </p:spPr>
        <p:txBody>
          <a:bodyPr wrap="square" lIns="0" tIns="0" rIns="0" bIns="0" rtlCol="0" anchor="b" anchorCtr="0">
            <a:normAutofit/>
          </a:bodyPr>
          <a:lstStyle/>
          <a:p>
            <a:pPr>
              <a:spcBef>
                <a:spcPct val="0"/>
              </a:spcBef>
              <a:spcAft>
                <a:spcPct val="0"/>
              </a:spcAft>
            </a:pPr>
            <a:r>
              <a:rPr lang="zh-CN" altLang="en-US" sz="2400" b="1" dirty="0">
                <a:solidFill>
                  <a:schemeClr val="accent1"/>
                </a:solidFill>
                <a:latin typeface="+mn-ea"/>
                <a:cs typeface="MiSans Normal" panose="00000500000000000000" charset="-122"/>
                <a:sym typeface="MiSans Normal" panose="00000500000000000000" charset="-122"/>
              </a:rPr>
              <a:t>溶解速度对比</a:t>
            </a:r>
            <a:endParaRPr lang="zh-CN" altLang="en-US" sz="2400" b="1" dirty="0">
              <a:solidFill>
                <a:schemeClr val="accent1"/>
              </a:solidFill>
              <a:latin typeface="+mn-ea"/>
              <a:cs typeface="MiSans Normal" panose="00000500000000000000" charset="-122"/>
              <a:sym typeface="MiSans Normal" panose="00000500000000000000" charset="-122"/>
            </a:endParaRPr>
          </a:p>
        </p:txBody>
      </p:sp>
      <p:sp>
        <p:nvSpPr>
          <p:cNvPr id="18" name="圆角矩形 17"/>
          <p:cNvSpPr/>
          <p:nvPr>
            <p:custDataLst>
              <p:tags r:id="rId7"/>
            </p:custDataLst>
          </p:nvPr>
        </p:nvSpPr>
        <p:spPr>
          <a:xfrm>
            <a:off x="1156970" y="1598930"/>
            <a:ext cx="1643380" cy="107315"/>
          </a:xfrm>
          <a:prstGeom prst="roundRect">
            <a:avLst>
              <a:gd name="adj" fmla="val 50000"/>
            </a:avLst>
          </a:prstGeom>
          <a:gradFill>
            <a:gsLst>
              <a:gs pos="0">
                <a:schemeClr val="accent1">
                  <a:lumMod val="60000"/>
                  <a:lumOff val="40000"/>
                </a:schemeClr>
              </a:gs>
              <a:gs pos="100000">
                <a:schemeClr val="accent1"/>
              </a:gs>
            </a:gsLst>
            <a:lin ang="10800000" scaled="0"/>
          </a:gradFill>
          <a:ln>
            <a:noFill/>
          </a:ln>
          <a:effectLst>
            <a:outerShdw blurRad="114300" dist="12700" dir="5400000" algn="t" rotWithShape="0">
              <a:schemeClr val="accent1">
                <a:lumMod val="75000"/>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6" name="表格 5"/>
          <p:cNvGraphicFramePr/>
          <p:nvPr>
            <p:custDataLst>
              <p:tags r:id="rId8"/>
            </p:custDataLst>
          </p:nvPr>
        </p:nvGraphicFramePr>
        <p:xfrm>
          <a:off x="3966210" y="2476500"/>
          <a:ext cx="7259955" cy="2178050"/>
        </p:xfrm>
        <a:graphic>
          <a:graphicData uri="http://schemas.openxmlformats.org/drawingml/2006/table">
            <a:tbl>
              <a:tblPr firstRow="1" bandRow="1">
                <a:tableStyleId>{5C22544A-7EE6-4342-B048-85BDC9FD1C3A}</a:tableStyleId>
              </a:tblPr>
              <a:tblGrid>
                <a:gridCol w="1814989"/>
                <a:gridCol w="1814989"/>
                <a:gridCol w="1814988"/>
                <a:gridCol w="1814989"/>
              </a:tblGrid>
              <a:tr h="435610">
                <a:tc>
                  <a:txBody>
                    <a:bodyPr/>
                    <a:p>
                      <a:pPr algn="ctr">
                        <a:buNone/>
                      </a:pPr>
                      <a:r>
                        <a:rPr lang="zh-CN" altLang="en-US" sz="2000">
                          <a:latin typeface="华文中宋" panose="02010600040101010101" charset="-122"/>
                          <a:ea typeface="华文中宋" panose="02010600040101010101" charset="-122"/>
                        </a:rPr>
                        <a:t>产品</a:t>
                      </a:r>
                      <a:endParaRPr lang="zh-CN" altLang="en-US" sz="2000">
                        <a:latin typeface="华文中宋" panose="02010600040101010101" charset="-122"/>
                        <a:ea typeface="华文中宋" panose="02010600040101010101" charset="-122"/>
                      </a:endParaRPr>
                    </a:p>
                  </a:txBody>
                  <a:tcPr/>
                </a:tc>
                <a:tc>
                  <a:txBody>
                    <a:bodyPr/>
                    <a:p>
                      <a:pPr marL="0" indent="0" algn="ctr">
                        <a:spcBef>
                          <a:spcPct val="0"/>
                        </a:spcBef>
                        <a:spcAft>
                          <a:spcPct val="0"/>
                        </a:spcAft>
                      </a:pPr>
                      <a:r>
                        <a:rPr lang="zh-CN" sz="2000">
                          <a:latin typeface="华文中宋" panose="02010600040101010101" charset="-122"/>
                          <a:ea typeface="华文中宋" panose="02010600040101010101" charset="-122"/>
                        </a:rPr>
                        <a:t>时间</a:t>
                      </a:r>
                      <a:endParaRPr lang="zh-CN" sz="2000">
                        <a:latin typeface="华文中宋" panose="02010600040101010101" charset="-122"/>
                        <a:ea typeface="华文中宋" panose="02010600040101010101" charset="-122"/>
                      </a:endParaRPr>
                    </a:p>
                  </a:txBody>
                  <a:tcPr marL="68580" marR="68580" marT="0" marB="0" anchor="t" anchorCtr="0"/>
                </a:tc>
                <a:tc>
                  <a:txBody>
                    <a:bodyPr/>
                    <a:p>
                      <a:pPr marL="0" indent="0" algn="ctr">
                        <a:spcBef>
                          <a:spcPct val="0"/>
                        </a:spcBef>
                        <a:spcAft>
                          <a:spcPct val="0"/>
                        </a:spcAft>
                        <a:buNone/>
                      </a:pPr>
                      <a:r>
                        <a:rPr lang="zh-CN" altLang="en-US" sz="2000">
                          <a:latin typeface="华文中宋" panose="02010600040101010101" charset="-122"/>
                          <a:ea typeface="华文中宋" panose="02010600040101010101" charset="-122"/>
                        </a:rPr>
                        <a:t>溶解前温度</a:t>
                      </a:r>
                      <a:endParaRPr lang="zh-CN" altLang="en-US" sz="2000">
                        <a:latin typeface="华文中宋" panose="02010600040101010101" charset="-122"/>
                        <a:ea typeface="华文中宋" panose="02010600040101010101" charset="-122"/>
                      </a:endParaRPr>
                    </a:p>
                  </a:txBody>
                  <a:tcPr marL="68580" marR="68580" marT="0" marB="0" anchor="t" anchorCtr="0"/>
                </a:tc>
                <a:tc>
                  <a:txBody>
                    <a:bodyPr/>
                    <a:p>
                      <a:pPr marL="0" indent="0" algn="ctr">
                        <a:spcBef>
                          <a:spcPct val="0"/>
                        </a:spcBef>
                        <a:spcAft>
                          <a:spcPct val="0"/>
                        </a:spcAft>
                      </a:pPr>
                      <a:r>
                        <a:rPr lang="zh-CN" sz="2000">
                          <a:latin typeface="华文中宋" panose="02010600040101010101" charset="-122"/>
                          <a:ea typeface="华文中宋" panose="02010600040101010101" charset="-122"/>
                        </a:rPr>
                        <a:t>溶解后温度</a:t>
                      </a:r>
                      <a:endParaRPr lang="zh-CN" sz="2000">
                        <a:latin typeface="华文中宋" panose="02010600040101010101" charset="-122"/>
                        <a:ea typeface="华文中宋" panose="02010600040101010101" charset="-122"/>
                      </a:endParaRPr>
                    </a:p>
                  </a:txBody>
                  <a:tcPr marL="68580" marR="68580" marT="0" marB="0" anchor="t" anchorCtr="0"/>
                </a:tc>
              </a:tr>
              <a:tr h="435610">
                <a:tc>
                  <a:txBody>
                    <a:bodyPr/>
                    <a:p>
                      <a:pPr marL="0" indent="0" algn="ctr">
                        <a:spcBef>
                          <a:spcPct val="0"/>
                        </a:spcBef>
                        <a:spcAft>
                          <a:spcPct val="0"/>
                        </a:spcAft>
                      </a:pPr>
                      <a:r>
                        <a:rPr lang="zh-CN" sz="2000">
                          <a:latin typeface="华文中宋" panose="02010600040101010101" charset="-122"/>
                          <a:ea typeface="华文中宋" panose="02010600040101010101" charset="-122"/>
                        </a:rPr>
                        <a:t>兴发</a:t>
                      </a:r>
                      <a:endParaRPr lang="zh-CN" sz="2000">
                        <a:latin typeface="华文中宋" panose="02010600040101010101" charset="-122"/>
                        <a:ea typeface="华文中宋" panose="02010600040101010101" charset="-122"/>
                      </a:endParaRPr>
                    </a:p>
                  </a:txBody>
                  <a:tcPr marL="68580" marR="68580" marT="0" marB="0" anchor="t" anchorCtr="0"/>
                </a:tc>
                <a:tc>
                  <a:txBody>
                    <a:bodyPr/>
                    <a:p>
                      <a:pPr marL="0" indent="0" algn="ctr">
                        <a:spcBef>
                          <a:spcPct val="0"/>
                        </a:spcBef>
                        <a:spcAft>
                          <a:spcPct val="0"/>
                        </a:spcAft>
                      </a:pPr>
                      <a:r>
                        <a:rPr lang="en-US" altLang="zh-CN" sz="2000">
                          <a:latin typeface="华文中宋" panose="02010600040101010101" charset="-122"/>
                          <a:ea typeface="华文中宋" panose="02010600040101010101" charset="-122"/>
                        </a:rPr>
                        <a:t>210S</a:t>
                      </a:r>
                      <a:endParaRPr lang="en-US" altLang="zh-CN" sz="2000">
                        <a:latin typeface="华文中宋" panose="02010600040101010101" charset="-122"/>
                        <a:ea typeface="华文中宋" panose="02010600040101010101" charset="-122"/>
                      </a:endParaRPr>
                    </a:p>
                  </a:txBody>
                  <a:tcPr marL="68580" marR="68580" marT="0" marB="0" anchor="t" anchorCtr="0"/>
                </a:tc>
                <a:tc>
                  <a:txBody>
                    <a:bodyPr/>
                    <a:p>
                      <a:pPr marL="0" indent="0" algn="ctr">
                        <a:spcBef>
                          <a:spcPct val="0"/>
                        </a:spcBef>
                        <a:spcAft>
                          <a:spcPct val="0"/>
                        </a:spcAft>
                        <a:buNone/>
                      </a:pPr>
                      <a:r>
                        <a:rPr lang="en-US" altLang="zh-CN" sz="2000">
                          <a:latin typeface="华文中宋" panose="02010600040101010101" charset="-122"/>
                          <a:ea typeface="华文中宋" panose="02010600040101010101" charset="-122"/>
                          <a:cs typeface="华文中宋" panose="02010600040101010101" charset="-122"/>
                        </a:rPr>
                        <a:t>27.8℃</a:t>
                      </a:r>
                      <a:endParaRPr lang="zh-CN" altLang="en-US" sz="2000">
                        <a:latin typeface="华文中宋" panose="02010600040101010101" charset="-122"/>
                        <a:ea typeface="华文中宋" panose="02010600040101010101" charset="-122"/>
                        <a:cs typeface="华文中宋" panose="02010600040101010101" charset="-122"/>
                      </a:endParaRPr>
                    </a:p>
                  </a:txBody>
                  <a:tcPr marL="68580" marR="68580" marT="0" marB="0" anchor="t" anchorCtr="0"/>
                </a:tc>
                <a:tc>
                  <a:txBody>
                    <a:bodyPr/>
                    <a:p>
                      <a:pPr marL="0" indent="0" algn="ctr">
                        <a:spcBef>
                          <a:spcPct val="0"/>
                        </a:spcBef>
                        <a:spcAft>
                          <a:spcPct val="0"/>
                        </a:spcAft>
                        <a:buNone/>
                      </a:pPr>
                      <a:r>
                        <a:rPr lang="en-US" altLang="zh-CN" sz="2000">
                          <a:latin typeface="华文中宋" panose="02010600040101010101" charset="-122"/>
                          <a:ea typeface="华文中宋" panose="02010600040101010101" charset="-122"/>
                          <a:cs typeface="华文中宋" panose="02010600040101010101" charset="-122"/>
                        </a:rPr>
                        <a:t>24.8</a:t>
                      </a:r>
                      <a:r>
                        <a:rPr lang="en-US" altLang="zh-CN" sz="2000">
                          <a:latin typeface="华文中宋" panose="02010600040101010101" charset="-122"/>
                          <a:ea typeface="华文中宋" panose="02010600040101010101" charset="-122"/>
                          <a:cs typeface="华文中宋" panose="02010600040101010101" charset="-122"/>
                          <a:sym typeface="+mn-ea"/>
                        </a:rPr>
                        <a:t>℃</a:t>
                      </a:r>
                      <a:endParaRPr lang="en-US" altLang="zh-CN" sz="2000">
                        <a:latin typeface="华文中宋" panose="02010600040101010101" charset="-122"/>
                        <a:ea typeface="华文中宋" panose="02010600040101010101" charset="-122"/>
                        <a:cs typeface="华文中宋" panose="02010600040101010101" charset="-122"/>
                      </a:endParaRPr>
                    </a:p>
                  </a:txBody>
                  <a:tcPr marL="68580" marR="68580" marT="0" marB="0" anchor="t" anchorCtr="0"/>
                </a:tc>
              </a:tr>
              <a:tr h="435610">
                <a:tc>
                  <a:txBody>
                    <a:bodyPr/>
                    <a:p>
                      <a:pPr marL="0" indent="0" algn="ctr">
                        <a:spcBef>
                          <a:spcPct val="0"/>
                        </a:spcBef>
                        <a:spcAft>
                          <a:spcPct val="0"/>
                        </a:spcAft>
                      </a:pPr>
                      <a:r>
                        <a:rPr lang="zh-CN" sz="2000">
                          <a:latin typeface="华文中宋" panose="02010600040101010101" charset="-122"/>
                          <a:ea typeface="华文中宋" panose="02010600040101010101" charset="-122"/>
                        </a:rPr>
                        <a:t>新特</a:t>
                      </a:r>
                      <a:endParaRPr lang="zh-CN" sz="2000">
                        <a:latin typeface="华文中宋" panose="02010600040101010101" charset="-122"/>
                        <a:ea typeface="华文中宋" panose="02010600040101010101" charset="-122"/>
                      </a:endParaRPr>
                    </a:p>
                  </a:txBody>
                  <a:tcPr marL="68580" marR="68580" marT="0" marB="0" anchor="t" anchorCtr="0"/>
                </a:tc>
                <a:tc>
                  <a:txBody>
                    <a:bodyPr/>
                    <a:p>
                      <a:pPr marL="0" indent="0" algn="ctr">
                        <a:spcBef>
                          <a:spcPct val="0"/>
                        </a:spcBef>
                        <a:spcAft>
                          <a:spcPct val="0"/>
                        </a:spcAft>
                      </a:pPr>
                      <a:r>
                        <a:rPr lang="en-US" altLang="zh-CN" sz="2000">
                          <a:latin typeface="华文中宋" panose="02010600040101010101" charset="-122"/>
                          <a:ea typeface="华文中宋" panose="02010600040101010101" charset="-122"/>
                        </a:rPr>
                        <a:t>210S</a:t>
                      </a:r>
                      <a:endParaRPr lang="en-US" altLang="zh-CN" sz="2000">
                        <a:latin typeface="华文中宋" panose="02010600040101010101" charset="-122"/>
                        <a:ea typeface="华文中宋" panose="02010600040101010101" charset="-122"/>
                      </a:endParaRPr>
                    </a:p>
                  </a:txBody>
                  <a:tcPr marL="68580" marR="68580" marT="0" marB="0" anchor="t" anchorCtr="0"/>
                </a:tc>
                <a:tc>
                  <a:txBody>
                    <a:bodyPr/>
                    <a:p>
                      <a:pPr marL="0" indent="0" algn="ctr">
                        <a:spcBef>
                          <a:spcPct val="0"/>
                        </a:spcBef>
                        <a:spcAft>
                          <a:spcPct val="0"/>
                        </a:spcAft>
                        <a:buNone/>
                      </a:pPr>
                      <a:r>
                        <a:rPr lang="en-US" altLang="zh-CN" sz="2000">
                          <a:latin typeface="华文中宋" panose="02010600040101010101" charset="-122"/>
                          <a:ea typeface="华文中宋" panose="02010600040101010101" charset="-122"/>
                          <a:cs typeface="华文中宋" panose="02010600040101010101" charset="-122"/>
                        </a:rPr>
                        <a:t>27.8</a:t>
                      </a:r>
                      <a:r>
                        <a:rPr lang="en-US" altLang="en-US" sz="2000">
                          <a:latin typeface="华文中宋" panose="02010600040101010101" charset="-122"/>
                          <a:ea typeface="华文中宋" panose="02010600040101010101" charset="-122"/>
                          <a:cs typeface="华文中宋" panose="02010600040101010101" charset="-122"/>
                        </a:rPr>
                        <a:t>℃</a:t>
                      </a:r>
                      <a:endParaRPr lang="en-US" altLang="zh-CN" sz="2000">
                        <a:latin typeface="华文中宋" panose="02010600040101010101" charset="-122"/>
                        <a:ea typeface="华文中宋" panose="02010600040101010101" charset="-122"/>
                        <a:cs typeface="华文中宋" panose="02010600040101010101" charset="-122"/>
                      </a:endParaRPr>
                    </a:p>
                  </a:txBody>
                  <a:tcPr marL="68580" marR="68580" marT="0" marB="0" anchor="t" anchorCtr="0"/>
                </a:tc>
                <a:tc>
                  <a:txBody>
                    <a:bodyPr/>
                    <a:p>
                      <a:pPr marL="0" indent="0" algn="ctr">
                        <a:spcBef>
                          <a:spcPct val="0"/>
                        </a:spcBef>
                        <a:spcAft>
                          <a:spcPct val="0"/>
                        </a:spcAft>
                        <a:buNone/>
                      </a:pPr>
                      <a:r>
                        <a:rPr lang="en-US" altLang="zh-CN" sz="2000">
                          <a:latin typeface="华文中宋" panose="02010600040101010101" charset="-122"/>
                          <a:ea typeface="华文中宋" panose="02010600040101010101" charset="-122"/>
                          <a:cs typeface="华文中宋" panose="02010600040101010101" charset="-122"/>
                        </a:rPr>
                        <a:t>25</a:t>
                      </a:r>
                      <a:r>
                        <a:rPr lang="en-US" altLang="zh-CN" sz="2000">
                          <a:latin typeface="华文中宋" panose="02010600040101010101" charset="-122"/>
                          <a:ea typeface="华文中宋" panose="02010600040101010101" charset="-122"/>
                          <a:cs typeface="华文中宋" panose="02010600040101010101" charset="-122"/>
                          <a:sym typeface="+mn-ea"/>
                        </a:rPr>
                        <a:t>℃</a:t>
                      </a:r>
                      <a:endParaRPr lang="en-US" altLang="zh-CN" sz="2000">
                        <a:latin typeface="华文中宋" panose="02010600040101010101" charset="-122"/>
                        <a:ea typeface="华文中宋" panose="02010600040101010101" charset="-122"/>
                        <a:cs typeface="华文中宋" panose="02010600040101010101" charset="-122"/>
                      </a:endParaRPr>
                    </a:p>
                  </a:txBody>
                  <a:tcPr marL="68580" marR="68580" marT="0" marB="0" anchor="t" anchorCtr="0"/>
                </a:tc>
              </a:tr>
              <a:tr h="435610">
                <a:tc>
                  <a:txBody>
                    <a:bodyPr/>
                    <a:p>
                      <a:pPr marL="0" indent="0" algn="ctr">
                        <a:spcBef>
                          <a:spcPct val="0"/>
                        </a:spcBef>
                        <a:spcAft>
                          <a:spcPct val="0"/>
                        </a:spcAft>
                      </a:pPr>
                      <a:r>
                        <a:rPr lang="zh-CN" sz="2000">
                          <a:latin typeface="华文中宋" panose="02010600040101010101" charset="-122"/>
                          <a:ea typeface="华文中宋" panose="02010600040101010101" charset="-122"/>
                        </a:rPr>
                        <a:t>江西福尔鑫</a:t>
                      </a:r>
                      <a:endParaRPr lang="zh-CN" sz="2000">
                        <a:latin typeface="华文中宋" panose="02010600040101010101" charset="-122"/>
                        <a:ea typeface="华文中宋" panose="02010600040101010101" charset="-122"/>
                      </a:endParaRPr>
                    </a:p>
                  </a:txBody>
                  <a:tcPr marL="68580" marR="68580" marT="0" marB="0" anchor="t" anchorCtr="0"/>
                </a:tc>
                <a:tc>
                  <a:txBody>
                    <a:bodyPr/>
                    <a:p>
                      <a:pPr marL="0" indent="0" algn="ctr">
                        <a:spcBef>
                          <a:spcPct val="0"/>
                        </a:spcBef>
                        <a:spcAft>
                          <a:spcPct val="0"/>
                        </a:spcAft>
                      </a:pPr>
                      <a:r>
                        <a:rPr lang="en-US" altLang="zh-CN" sz="2000">
                          <a:latin typeface="华文中宋" panose="02010600040101010101" charset="-122"/>
                          <a:ea typeface="华文中宋" panose="02010600040101010101" charset="-122"/>
                        </a:rPr>
                        <a:t>195S</a:t>
                      </a:r>
                      <a:endParaRPr lang="en-US" altLang="zh-CN" sz="2000">
                        <a:latin typeface="华文中宋" panose="02010600040101010101" charset="-122"/>
                        <a:ea typeface="华文中宋" panose="02010600040101010101" charset="-122"/>
                      </a:endParaRPr>
                    </a:p>
                  </a:txBody>
                  <a:tcPr marL="68580" marR="68580" marT="0" marB="0" anchor="t" anchorCtr="0"/>
                </a:tc>
                <a:tc>
                  <a:txBody>
                    <a:bodyPr/>
                    <a:p>
                      <a:pPr marL="0" indent="0" algn="ctr">
                        <a:spcBef>
                          <a:spcPct val="0"/>
                        </a:spcBef>
                        <a:spcAft>
                          <a:spcPct val="0"/>
                        </a:spcAft>
                        <a:buNone/>
                      </a:pPr>
                      <a:r>
                        <a:rPr lang="en-US" altLang="zh-CN" sz="2000">
                          <a:latin typeface="华文中宋" panose="02010600040101010101" charset="-122"/>
                          <a:ea typeface="华文中宋" panose="02010600040101010101" charset="-122"/>
                          <a:cs typeface="华文中宋" panose="02010600040101010101" charset="-122"/>
                        </a:rPr>
                        <a:t>27.8</a:t>
                      </a:r>
                      <a:r>
                        <a:rPr lang="en-US" altLang="en-US" sz="2000">
                          <a:latin typeface="华文中宋" panose="02010600040101010101" charset="-122"/>
                          <a:ea typeface="华文中宋" panose="02010600040101010101" charset="-122"/>
                          <a:cs typeface="华文中宋" panose="02010600040101010101" charset="-122"/>
                        </a:rPr>
                        <a:t>℃</a:t>
                      </a:r>
                      <a:endParaRPr lang="en-US" altLang="zh-CN" sz="2000">
                        <a:latin typeface="华文中宋" panose="02010600040101010101" charset="-122"/>
                        <a:ea typeface="华文中宋" panose="02010600040101010101" charset="-122"/>
                        <a:cs typeface="华文中宋" panose="02010600040101010101" charset="-122"/>
                      </a:endParaRPr>
                    </a:p>
                  </a:txBody>
                  <a:tcPr marL="68580" marR="68580" marT="0" marB="0" anchor="t" anchorCtr="0"/>
                </a:tc>
                <a:tc>
                  <a:txBody>
                    <a:bodyPr/>
                    <a:p>
                      <a:pPr marL="0" indent="0" algn="ctr">
                        <a:spcBef>
                          <a:spcPct val="0"/>
                        </a:spcBef>
                        <a:spcAft>
                          <a:spcPct val="0"/>
                        </a:spcAft>
                        <a:buNone/>
                      </a:pPr>
                      <a:r>
                        <a:rPr lang="en-US" altLang="zh-CN" sz="2000">
                          <a:latin typeface="华文中宋" panose="02010600040101010101" charset="-122"/>
                          <a:ea typeface="华文中宋" panose="02010600040101010101" charset="-122"/>
                          <a:cs typeface="华文中宋" panose="02010600040101010101" charset="-122"/>
                        </a:rPr>
                        <a:t>24.8</a:t>
                      </a:r>
                      <a:r>
                        <a:rPr lang="en-US" altLang="zh-CN" sz="2000">
                          <a:latin typeface="华文中宋" panose="02010600040101010101" charset="-122"/>
                          <a:ea typeface="华文中宋" panose="02010600040101010101" charset="-122"/>
                          <a:cs typeface="华文中宋" panose="02010600040101010101" charset="-122"/>
                          <a:sym typeface="+mn-ea"/>
                        </a:rPr>
                        <a:t>℃</a:t>
                      </a:r>
                      <a:endParaRPr lang="en-US" altLang="zh-CN" sz="2000">
                        <a:latin typeface="华文中宋" panose="02010600040101010101" charset="-122"/>
                        <a:ea typeface="华文中宋" panose="02010600040101010101" charset="-122"/>
                        <a:cs typeface="华文中宋" panose="02010600040101010101" charset="-122"/>
                      </a:endParaRPr>
                    </a:p>
                  </a:txBody>
                  <a:tcPr marL="68580" marR="68580" marT="0" marB="0" anchor="t" anchorCtr="0"/>
                </a:tc>
              </a:tr>
              <a:tr h="435610">
                <a:tc>
                  <a:txBody>
                    <a:bodyPr/>
                    <a:p>
                      <a:pPr marL="0" indent="0" algn="ctr">
                        <a:spcBef>
                          <a:spcPct val="0"/>
                        </a:spcBef>
                        <a:spcAft>
                          <a:spcPct val="0"/>
                        </a:spcAft>
                      </a:pPr>
                      <a:r>
                        <a:rPr lang="zh-CN" sz="2000">
                          <a:latin typeface="华文中宋" panose="02010600040101010101" charset="-122"/>
                          <a:ea typeface="华文中宋" panose="02010600040101010101" charset="-122"/>
                        </a:rPr>
                        <a:t>金花</a:t>
                      </a:r>
                      <a:endParaRPr lang="zh-CN" sz="2000">
                        <a:latin typeface="华文中宋" panose="02010600040101010101" charset="-122"/>
                        <a:ea typeface="华文中宋" panose="02010600040101010101" charset="-122"/>
                      </a:endParaRPr>
                    </a:p>
                  </a:txBody>
                  <a:tcPr marL="68580" marR="68580" marT="0" marB="0" anchor="t" anchorCtr="0"/>
                </a:tc>
                <a:tc>
                  <a:txBody>
                    <a:bodyPr/>
                    <a:p>
                      <a:pPr marL="0" indent="0" algn="ctr">
                        <a:spcBef>
                          <a:spcPct val="0"/>
                        </a:spcBef>
                        <a:spcAft>
                          <a:spcPct val="0"/>
                        </a:spcAft>
                      </a:pPr>
                      <a:r>
                        <a:rPr lang="en-US" altLang="zh-CN" sz="2000">
                          <a:solidFill>
                            <a:srgbClr val="FF0000"/>
                          </a:solidFill>
                          <a:latin typeface="华文中宋" panose="02010600040101010101" charset="-122"/>
                          <a:ea typeface="华文中宋" panose="02010600040101010101" charset="-122"/>
                        </a:rPr>
                        <a:t>160S</a:t>
                      </a:r>
                      <a:endParaRPr lang="en-US" altLang="zh-CN" sz="2000">
                        <a:solidFill>
                          <a:srgbClr val="FF0000"/>
                        </a:solidFill>
                        <a:latin typeface="华文中宋" panose="02010600040101010101" charset="-122"/>
                        <a:ea typeface="华文中宋" panose="02010600040101010101" charset="-122"/>
                      </a:endParaRPr>
                    </a:p>
                  </a:txBody>
                  <a:tcPr marL="68580" marR="68580" marT="0" marB="0" anchor="t" anchorCtr="0"/>
                </a:tc>
                <a:tc>
                  <a:txBody>
                    <a:bodyPr/>
                    <a:p>
                      <a:pPr marL="0" indent="0" algn="ctr">
                        <a:spcBef>
                          <a:spcPct val="0"/>
                        </a:spcBef>
                        <a:spcAft>
                          <a:spcPct val="0"/>
                        </a:spcAft>
                        <a:buNone/>
                      </a:pPr>
                      <a:r>
                        <a:rPr lang="en-US" altLang="zh-CN" sz="2000">
                          <a:latin typeface="华文中宋" panose="02010600040101010101" charset="-122"/>
                          <a:ea typeface="华文中宋" panose="02010600040101010101" charset="-122"/>
                          <a:cs typeface="华文中宋" panose="02010600040101010101" charset="-122"/>
                        </a:rPr>
                        <a:t>27.8</a:t>
                      </a:r>
                      <a:r>
                        <a:rPr lang="en-US" altLang="en-US" sz="2000">
                          <a:latin typeface="华文中宋" panose="02010600040101010101" charset="-122"/>
                          <a:ea typeface="华文中宋" panose="02010600040101010101" charset="-122"/>
                          <a:cs typeface="华文中宋" panose="02010600040101010101" charset="-122"/>
                        </a:rPr>
                        <a:t>℃</a:t>
                      </a:r>
                      <a:endParaRPr lang="en-US" altLang="zh-CN" sz="2000">
                        <a:latin typeface="华文中宋" panose="02010600040101010101" charset="-122"/>
                        <a:ea typeface="华文中宋" panose="02010600040101010101" charset="-122"/>
                        <a:cs typeface="华文中宋" panose="02010600040101010101" charset="-122"/>
                      </a:endParaRPr>
                    </a:p>
                  </a:txBody>
                  <a:tcPr marL="68580" marR="68580" marT="0" marB="0" anchor="t" anchorCtr="0"/>
                </a:tc>
                <a:tc>
                  <a:txBody>
                    <a:bodyPr/>
                    <a:p>
                      <a:pPr marL="0" indent="0" algn="ctr">
                        <a:spcBef>
                          <a:spcPct val="0"/>
                        </a:spcBef>
                        <a:spcAft>
                          <a:spcPct val="0"/>
                        </a:spcAft>
                        <a:buNone/>
                      </a:pPr>
                      <a:r>
                        <a:rPr lang="en-US" altLang="zh-CN" sz="2000">
                          <a:latin typeface="华文中宋" panose="02010600040101010101" charset="-122"/>
                          <a:ea typeface="华文中宋" panose="02010600040101010101" charset="-122"/>
                          <a:cs typeface="华文中宋" panose="02010600040101010101" charset="-122"/>
                        </a:rPr>
                        <a:t>25</a:t>
                      </a:r>
                      <a:r>
                        <a:rPr lang="en-US" altLang="zh-CN" sz="2000">
                          <a:latin typeface="华文中宋" panose="02010600040101010101" charset="-122"/>
                          <a:ea typeface="华文中宋" panose="02010600040101010101" charset="-122"/>
                          <a:cs typeface="华文中宋" panose="02010600040101010101" charset="-122"/>
                          <a:sym typeface="+mn-ea"/>
                        </a:rPr>
                        <a:t>℃</a:t>
                      </a:r>
                      <a:endParaRPr lang="en-US" altLang="zh-CN" sz="2000">
                        <a:latin typeface="华文中宋" panose="02010600040101010101" charset="-122"/>
                        <a:ea typeface="华文中宋" panose="02010600040101010101" charset="-122"/>
                        <a:cs typeface="华文中宋" panose="02010600040101010101" charset="-122"/>
                      </a:endParaRPr>
                    </a:p>
                  </a:txBody>
                  <a:tcPr marL="68580" marR="68580" marT="0" marB="0" anchor="t" anchorCtr="0"/>
                </a:tc>
              </a:tr>
            </a:tbl>
          </a:graphicData>
        </a:graphic>
      </p:graphicFrame>
    </p:spTree>
    <p:custDataLst>
      <p:tags r:id="rId9"/>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t>试片亮度对比</a:t>
            </a:r>
            <a:endParaRPr lang="zh-CN" altLang="en-US"/>
          </a:p>
        </p:txBody>
      </p:sp>
      <p:sp>
        <p:nvSpPr>
          <p:cNvPr id="3" name="矩形: 圆角 2"/>
          <p:cNvSpPr/>
          <p:nvPr>
            <p:custDataLst>
              <p:tags r:id="rId2"/>
            </p:custDataLst>
          </p:nvPr>
        </p:nvSpPr>
        <p:spPr>
          <a:xfrm>
            <a:off x="3613785" y="1668780"/>
            <a:ext cx="8118475" cy="4634865"/>
          </a:xfrm>
          <a:prstGeom prst="roundRect">
            <a:avLst>
              <a:gd name="adj" fmla="val 4773"/>
            </a:avLst>
          </a:prstGeom>
          <a:solidFill>
            <a:srgbClr val="FFFFFF"/>
          </a:solidFill>
          <a:ln w="6350">
            <a:solidFill>
              <a:schemeClr val="accent1">
                <a:lumMod val="60000"/>
                <a:lumOff val="40000"/>
              </a:schemeClr>
            </a:solidFill>
          </a:ln>
          <a:effectLst>
            <a:outerShdw blurRad="457200" dist="38100" dir="5400000" algn="t"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custDataLst>
              <p:tags r:id="rId3"/>
            </p:custDataLst>
          </p:nvPr>
        </p:nvSpPr>
        <p:spPr>
          <a:xfrm>
            <a:off x="5538470" y="1598930"/>
            <a:ext cx="4127500" cy="111125"/>
          </a:xfrm>
          <a:prstGeom prst="roundRect">
            <a:avLst>
              <a:gd name="adj" fmla="val 50000"/>
            </a:avLst>
          </a:prstGeom>
          <a:gradFill>
            <a:gsLst>
              <a:gs pos="0">
                <a:schemeClr val="accent1">
                  <a:lumMod val="60000"/>
                  <a:lumOff val="40000"/>
                </a:schemeClr>
              </a:gs>
              <a:gs pos="100000">
                <a:schemeClr val="accent1"/>
              </a:gs>
            </a:gsLst>
            <a:lin ang="10800000" scaled="0"/>
          </a:gradFill>
          <a:ln>
            <a:noFill/>
          </a:ln>
          <a:effectLst>
            <a:outerShdw blurRad="114300" dist="12700" dir="5400000" algn="t" rotWithShape="0">
              <a:schemeClr val="accent1">
                <a:lumMod val="75000"/>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矩形: 圆角 2"/>
          <p:cNvSpPr/>
          <p:nvPr>
            <p:custDataLst>
              <p:tags r:id="rId4"/>
            </p:custDataLst>
          </p:nvPr>
        </p:nvSpPr>
        <p:spPr>
          <a:xfrm>
            <a:off x="608330" y="1668780"/>
            <a:ext cx="2740025" cy="4634230"/>
          </a:xfrm>
          <a:prstGeom prst="roundRect">
            <a:avLst>
              <a:gd name="adj" fmla="val 4773"/>
            </a:avLst>
          </a:prstGeom>
          <a:solidFill>
            <a:srgbClr val="FFFFFF"/>
          </a:solidFill>
          <a:ln w="6350">
            <a:solidFill>
              <a:schemeClr val="accent1">
                <a:lumMod val="60000"/>
                <a:lumOff val="40000"/>
              </a:schemeClr>
            </a:solidFill>
          </a:ln>
          <a:effectLst>
            <a:outerShdw blurRad="457200" dist="38100" dir="5400000" algn="t"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5"/>
            </p:custDataLst>
          </p:nvPr>
        </p:nvSpPr>
        <p:spPr>
          <a:xfrm>
            <a:off x="915670" y="2546350"/>
            <a:ext cx="2002790" cy="3394075"/>
          </a:xfrm>
          <a:prstGeom prst="rect">
            <a:avLst/>
          </a:prstGeom>
          <a:noFill/>
        </p:spPr>
        <p:txBody>
          <a:bodyPr wrap="square" lIns="0" tIns="0" rIns="0" bIns="0" rtlCol="0" anchor="t">
            <a:normAutofit/>
          </a:bodyPr>
          <a:lstStyle/>
          <a:p>
            <a:pPr>
              <a:lnSpc>
                <a:spcPct val="150000"/>
              </a:lnSpc>
              <a:spcBef>
                <a:spcPct val="0"/>
              </a:spcBef>
              <a:spcAft>
                <a:spcPct val="0"/>
              </a:spcAft>
            </a:pPr>
            <a:r>
              <a:rPr lang="zh-CN" altLang="en-US"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rPr>
              <a:t>十分钟铁片光泽度</a:t>
            </a:r>
            <a:endParaRPr lang="zh-CN" altLang="en-US"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endParaRPr>
          </a:p>
        </p:txBody>
      </p:sp>
      <p:sp>
        <p:nvSpPr>
          <p:cNvPr id="32" name="矩形 31"/>
          <p:cNvSpPr/>
          <p:nvPr>
            <p:custDataLst>
              <p:tags r:id="rId6"/>
            </p:custDataLst>
          </p:nvPr>
        </p:nvSpPr>
        <p:spPr>
          <a:xfrm>
            <a:off x="915670" y="2032000"/>
            <a:ext cx="4070985" cy="443230"/>
          </a:xfrm>
          <a:prstGeom prst="rect">
            <a:avLst/>
          </a:prstGeom>
          <a:noFill/>
        </p:spPr>
        <p:txBody>
          <a:bodyPr wrap="square" lIns="0" tIns="0" rIns="0" bIns="0" rtlCol="0" anchor="b" anchorCtr="0">
            <a:normAutofit/>
          </a:bodyPr>
          <a:lstStyle/>
          <a:p>
            <a:pPr>
              <a:spcBef>
                <a:spcPct val="0"/>
              </a:spcBef>
              <a:spcAft>
                <a:spcPct val="0"/>
              </a:spcAft>
            </a:pPr>
            <a:r>
              <a:rPr lang="zh-CN" altLang="en-US" sz="2400" b="1" dirty="0">
                <a:solidFill>
                  <a:schemeClr val="accent1"/>
                </a:solidFill>
                <a:latin typeface="+mn-ea"/>
                <a:cs typeface="MiSans Normal" panose="00000500000000000000" charset="-122"/>
                <a:sym typeface="MiSans Normal" panose="00000500000000000000" charset="-122"/>
              </a:rPr>
              <a:t>亮度对比</a:t>
            </a:r>
            <a:endParaRPr lang="zh-CN" altLang="en-US" sz="2400" b="1" dirty="0">
              <a:solidFill>
                <a:schemeClr val="accent1"/>
              </a:solidFill>
              <a:latin typeface="+mn-ea"/>
              <a:cs typeface="MiSans Normal" panose="00000500000000000000" charset="-122"/>
              <a:sym typeface="MiSans Normal" panose="00000500000000000000" charset="-122"/>
            </a:endParaRPr>
          </a:p>
        </p:txBody>
      </p:sp>
      <p:sp>
        <p:nvSpPr>
          <p:cNvPr id="18" name="圆角矩形 17"/>
          <p:cNvSpPr/>
          <p:nvPr>
            <p:custDataLst>
              <p:tags r:id="rId7"/>
            </p:custDataLst>
          </p:nvPr>
        </p:nvSpPr>
        <p:spPr>
          <a:xfrm>
            <a:off x="1156970" y="1598930"/>
            <a:ext cx="1643380" cy="107315"/>
          </a:xfrm>
          <a:prstGeom prst="roundRect">
            <a:avLst>
              <a:gd name="adj" fmla="val 50000"/>
            </a:avLst>
          </a:prstGeom>
          <a:gradFill>
            <a:gsLst>
              <a:gs pos="0">
                <a:schemeClr val="accent1">
                  <a:lumMod val="60000"/>
                  <a:lumOff val="40000"/>
                </a:schemeClr>
              </a:gs>
              <a:gs pos="100000">
                <a:schemeClr val="accent1"/>
              </a:gs>
            </a:gsLst>
            <a:lin ang="10800000" scaled="0"/>
          </a:gradFill>
          <a:ln>
            <a:noFill/>
          </a:ln>
          <a:effectLst>
            <a:outerShdw blurRad="114300" dist="12700" dir="5400000" algn="t" rotWithShape="0">
              <a:schemeClr val="accent1">
                <a:lumMod val="75000"/>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5" name="表格 4"/>
          <p:cNvGraphicFramePr/>
          <p:nvPr>
            <p:custDataLst>
              <p:tags r:id="rId8"/>
            </p:custDataLst>
          </p:nvPr>
        </p:nvGraphicFramePr>
        <p:xfrm>
          <a:off x="3683000" y="2476500"/>
          <a:ext cx="7929880" cy="2276475"/>
        </p:xfrm>
        <a:graphic>
          <a:graphicData uri="http://schemas.openxmlformats.org/drawingml/2006/table">
            <a:tbl>
              <a:tblPr firstRow="1" bandRow="1">
                <a:tableStyleId>{5C22544A-7EE6-4342-B048-85BDC9FD1C3A}</a:tableStyleId>
              </a:tblPr>
              <a:tblGrid>
                <a:gridCol w="991235"/>
                <a:gridCol w="991235"/>
                <a:gridCol w="991235"/>
                <a:gridCol w="991235"/>
                <a:gridCol w="991235"/>
                <a:gridCol w="991235"/>
                <a:gridCol w="991235"/>
                <a:gridCol w="991235"/>
              </a:tblGrid>
              <a:tr h="455295">
                <a:tc>
                  <a:txBody>
                    <a:bodyPr/>
                    <a:p>
                      <a:pPr algn="ctr">
                        <a:spcBef>
                          <a:spcPct val="0"/>
                        </a:spcBef>
                        <a:spcAft>
                          <a:spcPct val="0"/>
                        </a:spcAft>
                      </a:pPr>
                      <a:endParaRPr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600">
                          <a:latin typeface="等线" panose="02010600030101010101" charset="-122"/>
                          <a:ea typeface="等线" panose="02010600030101010101" charset="-122"/>
                        </a:rPr>
                        <a:t>开缸</a:t>
                      </a:r>
                      <a:endParaRPr 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600">
                          <a:latin typeface="等线" panose="02010600030101010101" charset="-122"/>
                          <a:ea typeface="等线" panose="02010600030101010101" charset="-122"/>
                        </a:rPr>
                        <a:t>一周期</a:t>
                      </a:r>
                      <a:endParaRPr 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600">
                          <a:latin typeface="等线" panose="02010600030101010101" charset="-122"/>
                          <a:ea typeface="等线" panose="02010600030101010101" charset="-122"/>
                        </a:rPr>
                        <a:t>二周期</a:t>
                      </a:r>
                      <a:endParaRPr 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600">
                          <a:latin typeface="等线" panose="02010600030101010101" charset="-122"/>
                          <a:ea typeface="等线" panose="02010600030101010101" charset="-122"/>
                        </a:rPr>
                        <a:t>三周期</a:t>
                      </a:r>
                      <a:endParaRPr 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600">
                          <a:latin typeface="等线" panose="02010600030101010101" charset="-122"/>
                          <a:ea typeface="等线" panose="02010600030101010101" charset="-122"/>
                        </a:rPr>
                        <a:t>四周期</a:t>
                      </a:r>
                      <a:endParaRPr 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600">
                          <a:latin typeface="等线" panose="02010600030101010101" charset="-122"/>
                          <a:ea typeface="等线" panose="02010600030101010101" charset="-122"/>
                        </a:rPr>
                        <a:t>五周期</a:t>
                      </a:r>
                      <a:endParaRPr 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zh-CN" sz="1600">
                          <a:latin typeface="等线" panose="02010600030101010101" charset="-122"/>
                          <a:ea typeface="等线" panose="02010600030101010101" charset="-122"/>
                        </a:rPr>
                        <a:t>六周期</a:t>
                      </a:r>
                      <a:endParaRPr lang="zh-CN" sz="1600">
                        <a:latin typeface="等线" panose="02010600030101010101" charset="-122"/>
                        <a:ea typeface="等线" panose="02010600030101010101" charset="-122"/>
                      </a:endParaRPr>
                    </a:p>
                  </a:txBody>
                  <a:tcPr marL="68580" marR="68580" marT="0" marB="0" anchor="t" anchorCtr="0"/>
                </a:tc>
              </a:tr>
              <a:tr h="455295">
                <a:tc>
                  <a:txBody>
                    <a:bodyPr/>
                    <a:p>
                      <a:pPr marL="0" indent="0" algn="ctr">
                        <a:spcBef>
                          <a:spcPct val="0"/>
                        </a:spcBef>
                        <a:spcAft>
                          <a:spcPct val="0"/>
                        </a:spcAft>
                      </a:pPr>
                      <a:r>
                        <a:rPr lang="zh-CN" sz="1600">
                          <a:gradFill>
                            <a:gsLst>
                              <a:gs pos="100000">
                                <a:srgbClr val="FF1744"/>
                              </a:gs>
                              <a:gs pos="0">
                                <a:srgbClr val="FF8A80"/>
                              </a:gs>
                            </a:gsLst>
                            <a:path path="circle">
                              <a:fillToRect l="100000" t="100000"/>
                            </a:path>
                            <a:tileRect r="-100000" b="-100000"/>
                          </a:gradFill>
                          <a:latin typeface="等线" panose="02010600030101010101" charset="-122"/>
                          <a:ea typeface="等线" panose="02010600030101010101" charset="-122"/>
                        </a:rPr>
                        <a:t>兴发</a:t>
                      </a:r>
                      <a:endParaRPr lang="zh-CN" sz="1600">
                        <a:gradFill>
                          <a:gsLst>
                            <a:gs pos="100000">
                              <a:srgbClr val="FF1744"/>
                            </a:gs>
                            <a:gs pos="0">
                              <a:srgbClr val="FF8A80"/>
                            </a:gs>
                          </a:gsLst>
                          <a:path path="circle">
                            <a:fillToRect l="100000" t="100000"/>
                          </a:path>
                          <a:tileRect r="-100000" b="-100000"/>
                        </a:gradFill>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gradFill>
                            <a:gsLst>
                              <a:gs pos="100000">
                                <a:srgbClr val="FF1744"/>
                              </a:gs>
                              <a:gs pos="0">
                                <a:srgbClr val="FF8A80"/>
                              </a:gs>
                            </a:gsLst>
                            <a:path path="circle">
                              <a:fillToRect l="100000" t="100000"/>
                            </a:path>
                            <a:tileRect r="-100000" b="-100000"/>
                          </a:gradFill>
                          <a:latin typeface="等线" panose="02010600030101010101" charset="-122"/>
                          <a:ea typeface="等线" panose="02010600030101010101" charset="-122"/>
                        </a:rPr>
                        <a:t>98/94</a:t>
                      </a:r>
                      <a:endParaRPr lang="en-US" altLang="zh-CN" sz="1600">
                        <a:gradFill>
                          <a:gsLst>
                            <a:gs pos="100000">
                              <a:srgbClr val="FF1744"/>
                            </a:gs>
                            <a:gs pos="0">
                              <a:srgbClr val="FF8A80"/>
                            </a:gs>
                          </a:gsLst>
                          <a:path path="circle">
                            <a:fillToRect l="100000" t="100000"/>
                          </a:path>
                          <a:tileRect r="-100000" b="-100000"/>
                        </a:gradFill>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gradFill>
                            <a:gsLst>
                              <a:gs pos="100000">
                                <a:srgbClr val="FF1744"/>
                              </a:gs>
                              <a:gs pos="0">
                                <a:srgbClr val="FF8A80"/>
                              </a:gs>
                            </a:gsLst>
                            <a:path path="circle">
                              <a:fillToRect l="100000" t="100000"/>
                            </a:path>
                            <a:tileRect r="-100000" b="-100000"/>
                          </a:gradFill>
                          <a:latin typeface="等线" panose="02010600030101010101" charset="-122"/>
                          <a:ea typeface="等线" panose="02010600030101010101" charset="-122"/>
                        </a:rPr>
                        <a:t>113/102</a:t>
                      </a:r>
                      <a:endParaRPr lang="en-US" altLang="zh-CN" sz="1600">
                        <a:gradFill>
                          <a:gsLst>
                            <a:gs pos="100000">
                              <a:srgbClr val="FF1744"/>
                            </a:gs>
                            <a:gs pos="0">
                              <a:srgbClr val="FF8A80"/>
                            </a:gs>
                          </a:gsLst>
                          <a:path path="circle">
                            <a:fillToRect l="100000" t="100000"/>
                          </a:path>
                          <a:tileRect r="-100000" b="-100000"/>
                        </a:gradFill>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gradFill>
                            <a:gsLst>
                              <a:gs pos="100000">
                                <a:srgbClr val="FF1744"/>
                              </a:gs>
                              <a:gs pos="0">
                                <a:srgbClr val="FF8A80"/>
                              </a:gs>
                            </a:gsLst>
                            <a:path path="circle">
                              <a:fillToRect l="100000" t="100000"/>
                            </a:path>
                            <a:tileRect r="-100000" b="-100000"/>
                          </a:gradFill>
                          <a:latin typeface="等线" panose="02010600030101010101" charset="-122"/>
                          <a:ea typeface="等线" panose="02010600030101010101" charset="-122"/>
                        </a:rPr>
                        <a:t>116/109</a:t>
                      </a:r>
                      <a:endParaRPr lang="en-US" altLang="zh-CN" sz="1600">
                        <a:gradFill>
                          <a:gsLst>
                            <a:gs pos="100000">
                              <a:srgbClr val="FF1744"/>
                            </a:gs>
                            <a:gs pos="0">
                              <a:srgbClr val="FF8A80"/>
                            </a:gs>
                          </a:gsLst>
                          <a:path path="circle">
                            <a:fillToRect l="100000" t="100000"/>
                          </a:path>
                          <a:tileRect r="-100000" b="-100000"/>
                        </a:gradFill>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gradFill>
                            <a:gsLst>
                              <a:gs pos="100000">
                                <a:srgbClr val="FF1744"/>
                              </a:gs>
                              <a:gs pos="0">
                                <a:srgbClr val="FF8A80"/>
                              </a:gs>
                            </a:gsLst>
                            <a:path path="circle">
                              <a:fillToRect l="100000" t="100000"/>
                            </a:path>
                            <a:tileRect r="-100000" b="-100000"/>
                          </a:gradFill>
                          <a:latin typeface="等线" panose="02010600030101010101" charset="-122"/>
                          <a:ea typeface="等线" panose="02010600030101010101" charset="-122"/>
                        </a:rPr>
                        <a:t>118/113</a:t>
                      </a:r>
                      <a:endParaRPr lang="en-US" altLang="zh-CN" sz="1600">
                        <a:gradFill>
                          <a:gsLst>
                            <a:gs pos="100000">
                              <a:srgbClr val="FF1744"/>
                            </a:gs>
                            <a:gs pos="0">
                              <a:srgbClr val="FF8A80"/>
                            </a:gs>
                          </a:gsLst>
                          <a:path path="circle">
                            <a:fillToRect l="100000" t="100000"/>
                          </a:path>
                          <a:tileRect r="-100000" b="-100000"/>
                        </a:gradFill>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gradFill>
                            <a:gsLst>
                              <a:gs pos="100000">
                                <a:srgbClr val="FF1744"/>
                              </a:gs>
                              <a:gs pos="0">
                                <a:srgbClr val="FF8A80"/>
                              </a:gs>
                            </a:gsLst>
                            <a:path path="circle">
                              <a:fillToRect l="100000" t="100000"/>
                            </a:path>
                            <a:tileRect r="-100000" b="-100000"/>
                          </a:gradFill>
                          <a:latin typeface="等线" panose="02010600030101010101" charset="-122"/>
                          <a:ea typeface="等线" panose="02010600030101010101" charset="-122"/>
                        </a:rPr>
                        <a:t>122/118</a:t>
                      </a:r>
                      <a:endParaRPr lang="en-US" altLang="zh-CN" sz="1600">
                        <a:gradFill>
                          <a:gsLst>
                            <a:gs pos="100000">
                              <a:srgbClr val="FF1744"/>
                            </a:gs>
                            <a:gs pos="0">
                              <a:srgbClr val="FF8A80"/>
                            </a:gs>
                          </a:gsLst>
                          <a:path path="circle">
                            <a:fillToRect l="100000" t="100000"/>
                          </a:path>
                          <a:tileRect r="-100000" b="-100000"/>
                        </a:gradFill>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gradFill>
                            <a:gsLst>
                              <a:gs pos="100000">
                                <a:srgbClr val="FF1744"/>
                              </a:gs>
                              <a:gs pos="0">
                                <a:srgbClr val="FF8A80"/>
                              </a:gs>
                            </a:gsLst>
                            <a:path path="circle">
                              <a:fillToRect l="100000" t="100000"/>
                            </a:path>
                            <a:tileRect r="-100000" b="-100000"/>
                          </a:gradFill>
                          <a:latin typeface="等线" panose="02010600030101010101" charset="-122"/>
                          <a:ea typeface="等线" panose="02010600030101010101" charset="-122"/>
                        </a:rPr>
                        <a:t>126/122</a:t>
                      </a:r>
                      <a:endParaRPr lang="en-US" altLang="zh-CN" sz="1600">
                        <a:gradFill>
                          <a:gsLst>
                            <a:gs pos="100000">
                              <a:srgbClr val="FF1744"/>
                            </a:gs>
                            <a:gs pos="0">
                              <a:srgbClr val="FF8A80"/>
                            </a:gs>
                          </a:gsLst>
                          <a:path path="circle">
                            <a:fillToRect l="100000" t="100000"/>
                          </a:path>
                          <a:tileRect r="-100000" b="-100000"/>
                        </a:gradFill>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gradFill>
                            <a:gsLst>
                              <a:gs pos="100000">
                                <a:srgbClr val="FF1744"/>
                              </a:gs>
                              <a:gs pos="0">
                                <a:srgbClr val="FF8A80"/>
                              </a:gs>
                            </a:gsLst>
                            <a:path path="circle">
                              <a:fillToRect l="100000" t="100000"/>
                            </a:path>
                            <a:tileRect r="-100000" b="-100000"/>
                          </a:gradFill>
                          <a:latin typeface="等线" panose="02010600030101010101" charset="-122"/>
                          <a:ea typeface="等线" panose="02010600030101010101" charset="-122"/>
                        </a:rPr>
                        <a:t>133/129</a:t>
                      </a:r>
                      <a:endParaRPr lang="en-US" altLang="zh-CN" sz="1600">
                        <a:gradFill>
                          <a:gsLst>
                            <a:gs pos="100000">
                              <a:srgbClr val="FF1744"/>
                            </a:gs>
                            <a:gs pos="0">
                              <a:srgbClr val="FF8A80"/>
                            </a:gs>
                          </a:gsLst>
                          <a:path path="circle">
                            <a:fillToRect l="100000" t="100000"/>
                          </a:path>
                          <a:tileRect r="-100000" b="-100000"/>
                        </a:gradFill>
                        <a:latin typeface="等线" panose="02010600030101010101" charset="-122"/>
                        <a:ea typeface="等线" panose="02010600030101010101" charset="-122"/>
                      </a:endParaRPr>
                    </a:p>
                  </a:txBody>
                  <a:tcPr marL="68580" marR="68580" marT="0" marB="0" anchor="t" anchorCtr="0"/>
                </a:tc>
              </a:tr>
              <a:tr h="455295">
                <a:tc>
                  <a:txBody>
                    <a:bodyPr/>
                    <a:p>
                      <a:pPr marL="0" indent="0" algn="ctr">
                        <a:spcBef>
                          <a:spcPct val="0"/>
                        </a:spcBef>
                        <a:spcAft>
                          <a:spcPct val="0"/>
                        </a:spcAft>
                      </a:pPr>
                      <a:r>
                        <a:rPr lang="zh-CN" sz="1600">
                          <a:latin typeface="等线" panose="02010600030101010101" charset="-122"/>
                          <a:ea typeface="等线" panose="02010600030101010101" charset="-122"/>
                        </a:rPr>
                        <a:t>新特</a:t>
                      </a:r>
                      <a:endParaRPr 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latin typeface="等线" panose="02010600030101010101" charset="-122"/>
                          <a:ea typeface="等线" panose="02010600030101010101" charset="-122"/>
                        </a:rPr>
                        <a:t>9</a:t>
                      </a:r>
                      <a:r>
                        <a:rPr lang="en-US" altLang="zh-CN" sz="1600">
                          <a:latin typeface="等线" panose="02010600030101010101" charset="-122"/>
                          <a:ea typeface="等线" panose="02010600030101010101" charset="-122"/>
                        </a:rPr>
                        <a:t>1/88</a:t>
                      </a:r>
                      <a:endParaRPr lang="en-US" alt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latin typeface="等线" panose="02010600030101010101" charset="-122"/>
                          <a:ea typeface="等线" panose="02010600030101010101" charset="-122"/>
                        </a:rPr>
                        <a:t>1</a:t>
                      </a:r>
                      <a:r>
                        <a:rPr lang="en-US" altLang="zh-CN" sz="1600">
                          <a:latin typeface="等线" panose="02010600030101010101" charset="-122"/>
                          <a:ea typeface="等线" panose="02010600030101010101" charset="-122"/>
                        </a:rPr>
                        <a:t>07/102</a:t>
                      </a:r>
                      <a:endParaRPr lang="en-US" alt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latin typeface="等线" panose="02010600030101010101" charset="-122"/>
                          <a:ea typeface="等线" panose="02010600030101010101" charset="-122"/>
                        </a:rPr>
                        <a:t>1</a:t>
                      </a:r>
                      <a:r>
                        <a:rPr lang="en-US" altLang="zh-CN" sz="1600">
                          <a:latin typeface="等线" panose="02010600030101010101" charset="-122"/>
                          <a:ea typeface="等线" panose="02010600030101010101" charset="-122"/>
                        </a:rPr>
                        <a:t>11/107</a:t>
                      </a:r>
                      <a:endParaRPr lang="en-US" alt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latin typeface="等线" panose="02010600030101010101" charset="-122"/>
                          <a:ea typeface="等线" panose="02010600030101010101" charset="-122"/>
                        </a:rPr>
                        <a:t>1</a:t>
                      </a:r>
                      <a:r>
                        <a:rPr lang="en-US" altLang="zh-CN" sz="1600">
                          <a:latin typeface="等线" panose="02010600030101010101" charset="-122"/>
                          <a:ea typeface="等线" panose="02010600030101010101" charset="-122"/>
                        </a:rPr>
                        <a:t>12/109</a:t>
                      </a:r>
                      <a:endParaRPr lang="en-US" alt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latin typeface="等线" panose="02010600030101010101" charset="-122"/>
                          <a:ea typeface="等线" panose="02010600030101010101" charset="-122"/>
                        </a:rPr>
                        <a:t>1</a:t>
                      </a:r>
                      <a:r>
                        <a:rPr lang="en-US" altLang="zh-CN" sz="1600">
                          <a:latin typeface="等线" panose="02010600030101010101" charset="-122"/>
                          <a:ea typeface="等线" panose="02010600030101010101" charset="-122"/>
                        </a:rPr>
                        <a:t>32/129</a:t>
                      </a:r>
                      <a:endParaRPr lang="en-US" alt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latin typeface="等线" panose="02010600030101010101" charset="-122"/>
                          <a:ea typeface="等线" panose="02010600030101010101" charset="-122"/>
                        </a:rPr>
                        <a:t>1</a:t>
                      </a:r>
                      <a:r>
                        <a:rPr lang="en-US" altLang="zh-CN" sz="1600">
                          <a:latin typeface="等线" panose="02010600030101010101" charset="-122"/>
                          <a:ea typeface="等线" panose="02010600030101010101" charset="-122"/>
                        </a:rPr>
                        <a:t>36/130</a:t>
                      </a:r>
                      <a:endParaRPr lang="en-US" alt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latin typeface="等线" panose="02010600030101010101" charset="-122"/>
                          <a:ea typeface="等线" panose="02010600030101010101" charset="-122"/>
                        </a:rPr>
                        <a:t>9</a:t>
                      </a:r>
                      <a:r>
                        <a:rPr lang="en-US" altLang="zh-CN" sz="1600">
                          <a:latin typeface="等线" panose="02010600030101010101" charset="-122"/>
                          <a:ea typeface="等线" panose="02010600030101010101" charset="-122"/>
                        </a:rPr>
                        <a:t>4/89</a:t>
                      </a:r>
                      <a:endParaRPr lang="en-US" altLang="zh-CN" sz="1600">
                        <a:latin typeface="等线" panose="02010600030101010101" charset="-122"/>
                        <a:ea typeface="等线" panose="02010600030101010101" charset="-122"/>
                      </a:endParaRPr>
                    </a:p>
                  </a:txBody>
                  <a:tcPr marL="68580" marR="68580" marT="0" marB="0" anchor="t" anchorCtr="0"/>
                </a:tc>
              </a:tr>
              <a:tr h="455295">
                <a:tc>
                  <a:txBody>
                    <a:bodyPr/>
                    <a:p>
                      <a:pPr marL="0" indent="0" algn="ctr">
                        <a:spcBef>
                          <a:spcPct val="0"/>
                        </a:spcBef>
                        <a:spcAft>
                          <a:spcPct val="0"/>
                        </a:spcAft>
                      </a:pPr>
                      <a:r>
                        <a:rPr lang="zh-CN" sz="1600">
                          <a:latin typeface="等线" panose="02010600030101010101" charset="-122"/>
                          <a:ea typeface="等线" panose="02010600030101010101" charset="-122"/>
                        </a:rPr>
                        <a:t>福尔鑫</a:t>
                      </a:r>
                      <a:endParaRPr 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latin typeface="等线" panose="02010600030101010101" charset="-122"/>
                          <a:ea typeface="等线" panose="02010600030101010101" charset="-122"/>
                        </a:rPr>
                        <a:t>8</a:t>
                      </a:r>
                      <a:r>
                        <a:rPr lang="en-US" altLang="zh-CN" sz="1600">
                          <a:latin typeface="等线" panose="02010600030101010101" charset="-122"/>
                          <a:ea typeface="等线" panose="02010600030101010101" charset="-122"/>
                        </a:rPr>
                        <a:t>9/81</a:t>
                      </a:r>
                      <a:endParaRPr lang="en-US" alt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latin typeface="等线" panose="02010600030101010101" charset="-122"/>
                          <a:ea typeface="等线" panose="02010600030101010101" charset="-122"/>
                        </a:rPr>
                        <a:t>1</a:t>
                      </a:r>
                      <a:r>
                        <a:rPr lang="en-US" altLang="zh-CN" sz="1600">
                          <a:latin typeface="等线" panose="02010600030101010101" charset="-122"/>
                          <a:ea typeface="等线" panose="02010600030101010101" charset="-122"/>
                        </a:rPr>
                        <a:t>25/118</a:t>
                      </a:r>
                      <a:endParaRPr lang="en-US" alt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latin typeface="等线" panose="02010600030101010101" charset="-122"/>
                          <a:ea typeface="等线" panose="02010600030101010101" charset="-122"/>
                        </a:rPr>
                        <a:t>1</a:t>
                      </a:r>
                      <a:r>
                        <a:rPr lang="en-US" altLang="zh-CN" sz="1600">
                          <a:latin typeface="等线" panose="02010600030101010101" charset="-122"/>
                          <a:ea typeface="等线" panose="02010600030101010101" charset="-122"/>
                        </a:rPr>
                        <a:t>08/105</a:t>
                      </a:r>
                      <a:endParaRPr lang="en-US" alt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latin typeface="等线" panose="02010600030101010101" charset="-122"/>
                          <a:ea typeface="等线" panose="02010600030101010101" charset="-122"/>
                        </a:rPr>
                        <a:t>1</a:t>
                      </a:r>
                      <a:r>
                        <a:rPr lang="en-US" altLang="zh-CN" sz="1600">
                          <a:latin typeface="等线" panose="02010600030101010101" charset="-122"/>
                          <a:ea typeface="等线" panose="02010600030101010101" charset="-122"/>
                        </a:rPr>
                        <a:t>11/106</a:t>
                      </a:r>
                      <a:endParaRPr lang="en-US" alt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latin typeface="等线" panose="02010600030101010101" charset="-122"/>
                          <a:ea typeface="等线" panose="02010600030101010101" charset="-122"/>
                        </a:rPr>
                        <a:t>1</a:t>
                      </a:r>
                      <a:r>
                        <a:rPr lang="en-US" altLang="zh-CN" sz="1600">
                          <a:latin typeface="等线" panose="02010600030101010101" charset="-122"/>
                          <a:ea typeface="等线" panose="02010600030101010101" charset="-122"/>
                        </a:rPr>
                        <a:t>18/113</a:t>
                      </a:r>
                      <a:endParaRPr lang="en-US" alt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latin typeface="等线" panose="02010600030101010101" charset="-122"/>
                          <a:ea typeface="等线" panose="02010600030101010101" charset="-122"/>
                        </a:rPr>
                        <a:t>1</a:t>
                      </a:r>
                      <a:r>
                        <a:rPr lang="en-US" altLang="zh-CN" sz="1600">
                          <a:latin typeface="等线" panose="02010600030101010101" charset="-122"/>
                          <a:ea typeface="等线" panose="02010600030101010101" charset="-122"/>
                        </a:rPr>
                        <a:t>23/118</a:t>
                      </a:r>
                      <a:endParaRPr lang="en-US" altLang="zh-CN" sz="1600">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latin typeface="等线" panose="02010600030101010101" charset="-122"/>
                          <a:ea typeface="等线" panose="02010600030101010101" charset="-122"/>
                        </a:rPr>
                        <a:t>1</a:t>
                      </a:r>
                      <a:r>
                        <a:rPr lang="en-US" altLang="zh-CN" sz="1600">
                          <a:latin typeface="等线" panose="02010600030101010101" charset="-122"/>
                          <a:ea typeface="等线" panose="02010600030101010101" charset="-122"/>
                        </a:rPr>
                        <a:t>06/101</a:t>
                      </a:r>
                      <a:endParaRPr lang="en-US" altLang="zh-CN" sz="1600">
                        <a:latin typeface="等线" panose="02010600030101010101" charset="-122"/>
                        <a:ea typeface="等线" panose="02010600030101010101" charset="-122"/>
                      </a:endParaRPr>
                    </a:p>
                  </a:txBody>
                  <a:tcPr marL="68580" marR="68580" marT="0" marB="0" anchor="t" anchorCtr="0"/>
                </a:tc>
              </a:tr>
              <a:tr h="455295">
                <a:tc>
                  <a:txBody>
                    <a:bodyPr/>
                    <a:p>
                      <a:pPr marL="0" indent="0" algn="ctr">
                        <a:spcBef>
                          <a:spcPct val="0"/>
                        </a:spcBef>
                        <a:spcAft>
                          <a:spcPct val="0"/>
                        </a:spcAft>
                      </a:pPr>
                      <a:r>
                        <a:rPr lang="zh-CN" sz="1600">
                          <a:solidFill>
                            <a:srgbClr val="FF0000"/>
                          </a:solidFill>
                          <a:latin typeface="等线" panose="02010600030101010101" charset="-122"/>
                          <a:ea typeface="等线" panose="02010600030101010101" charset="-122"/>
                        </a:rPr>
                        <a:t>金花</a:t>
                      </a:r>
                      <a:endParaRPr lang="zh-CN" sz="1600">
                        <a:solidFill>
                          <a:srgbClr val="FF0000"/>
                        </a:solidFill>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solidFill>
                            <a:srgbClr val="FF0000"/>
                          </a:solidFill>
                          <a:latin typeface="等线" panose="02010600030101010101" charset="-122"/>
                          <a:ea typeface="等线" panose="02010600030101010101" charset="-122"/>
                        </a:rPr>
                        <a:t>100/97</a:t>
                      </a:r>
                      <a:endParaRPr lang="en-US" altLang="zh-CN" sz="1600">
                        <a:solidFill>
                          <a:srgbClr val="FF0000"/>
                        </a:solidFill>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solidFill>
                            <a:srgbClr val="FF0000"/>
                          </a:solidFill>
                          <a:latin typeface="等线" panose="02010600030101010101" charset="-122"/>
                          <a:ea typeface="等线" panose="02010600030101010101" charset="-122"/>
                        </a:rPr>
                        <a:t>112/107</a:t>
                      </a:r>
                      <a:endParaRPr lang="en-US" altLang="zh-CN" sz="1600">
                        <a:solidFill>
                          <a:srgbClr val="FF0000"/>
                        </a:solidFill>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solidFill>
                            <a:srgbClr val="FF0000"/>
                          </a:solidFill>
                          <a:latin typeface="等线" panose="02010600030101010101" charset="-122"/>
                          <a:ea typeface="等线" panose="02010600030101010101" charset="-122"/>
                        </a:rPr>
                        <a:t>115/104</a:t>
                      </a:r>
                      <a:endParaRPr lang="en-US" altLang="zh-CN" sz="1600">
                        <a:solidFill>
                          <a:srgbClr val="FF0000"/>
                        </a:solidFill>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solidFill>
                            <a:srgbClr val="FF0000"/>
                          </a:solidFill>
                          <a:latin typeface="等线" panose="02010600030101010101" charset="-122"/>
                          <a:ea typeface="等线" panose="02010600030101010101" charset="-122"/>
                        </a:rPr>
                        <a:t>110/103</a:t>
                      </a:r>
                      <a:endParaRPr lang="en-US" altLang="zh-CN" sz="1600">
                        <a:solidFill>
                          <a:srgbClr val="FF0000"/>
                        </a:solidFill>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solidFill>
                            <a:srgbClr val="FF0000"/>
                          </a:solidFill>
                          <a:latin typeface="等线" panose="02010600030101010101" charset="-122"/>
                          <a:ea typeface="等线" panose="02010600030101010101" charset="-122"/>
                        </a:rPr>
                        <a:t>116/111</a:t>
                      </a:r>
                      <a:endParaRPr lang="en-US" altLang="zh-CN" sz="1600">
                        <a:solidFill>
                          <a:srgbClr val="FF0000"/>
                        </a:solidFill>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solidFill>
                            <a:srgbClr val="FF0000"/>
                          </a:solidFill>
                          <a:latin typeface="等线" panose="02010600030101010101" charset="-122"/>
                          <a:ea typeface="等线" panose="02010600030101010101" charset="-122"/>
                        </a:rPr>
                        <a:t>119/116</a:t>
                      </a:r>
                      <a:endParaRPr lang="en-US" altLang="zh-CN" sz="1600">
                        <a:solidFill>
                          <a:srgbClr val="FF0000"/>
                        </a:solidFill>
                        <a:latin typeface="等线" panose="02010600030101010101" charset="-122"/>
                        <a:ea typeface="等线" panose="02010600030101010101" charset="-122"/>
                      </a:endParaRPr>
                    </a:p>
                  </a:txBody>
                  <a:tcPr marL="68580" marR="68580" marT="0" marB="0" anchor="t" anchorCtr="0"/>
                </a:tc>
                <a:tc>
                  <a:txBody>
                    <a:bodyPr/>
                    <a:p>
                      <a:pPr marL="0" indent="0" algn="ctr">
                        <a:spcBef>
                          <a:spcPct val="0"/>
                        </a:spcBef>
                        <a:spcAft>
                          <a:spcPct val="0"/>
                        </a:spcAft>
                      </a:pPr>
                      <a:r>
                        <a:rPr lang="en-US" altLang="zh-CN" sz="1600">
                          <a:solidFill>
                            <a:srgbClr val="FF0000"/>
                          </a:solidFill>
                          <a:latin typeface="等线" panose="02010600030101010101" charset="-122"/>
                          <a:ea typeface="等线" panose="02010600030101010101" charset="-122"/>
                        </a:rPr>
                        <a:t>116/110</a:t>
                      </a:r>
                      <a:endParaRPr lang="en-US" altLang="zh-CN" sz="1600">
                        <a:solidFill>
                          <a:srgbClr val="FF0000"/>
                        </a:solidFill>
                        <a:latin typeface="等线" panose="02010600030101010101" charset="-122"/>
                        <a:ea typeface="等线" panose="02010600030101010101" charset="-122"/>
                      </a:endParaRPr>
                    </a:p>
                  </a:txBody>
                  <a:tcPr marL="68580" marR="68580" marT="0" marB="0" anchor="t" anchorCtr="0"/>
                </a:tc>
              </a:tr>
            </a:tbl>
          </a:graphicData>
        </a:graphic>
      </p:graphicFrame>
    </p:spTree>
    <p:custDataLst>
      <p:tags r:id="rId9"/>
    </p:custDataLst>
  </p:cSld>
  <p:clrMapOvr>
    <a:masterClrMapping/>
  </p:clrMapOvr>
</p:sld>
</file>

<file path=ppt/tags/tag1.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00.xml><?xml version="1.0" encoding="utf-8"?>
<p:tagLst xmlns:p="http://schemas.openxmlformats.org/presentationml/2006/main">
  <p:tag name="KSO_WM_UNIT_TYPE" val="i"/>
  <p:tag name="KSO_WM_UNIT_INDEX" val="1"/>
  <p:tag name="KSO_WM_BEAUTIFY_FLAG" val="#wm#"/>
  <p:tag name="KSO_WM_TAG_VERSION" val="3.0"/>
  <p:tag name="LayoutZOrder" val="3"/>
  <p:tag name="KSO_WM_UNIT_ID" val="_9*i*1"/>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01.xml><?xml version="1.0" encoding="utf-8"?>
<p:tagLst xmlns:p="http://schemas.openxmlformats.org/presentationml/2006/main">
  <p:tag name="KSO_WM_UNIT_TYPE" val="i"/>
  <p:tag name="KSO_WM_UNIT_INDEX" val="2"/>
  <p:tag name="KSO_WM_BEAUTIFY_FLAG" val="#wm#"/>
  <p:tag name="KSO_WM_TAG_VERSION" val="3.0"/>
  <p:tag name="LayoutZOrder" val="5"/>
  <p:tag name="KSO_WM_UNIT_ID" val="_9*i*2"/>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02.xml><?xml version="1.0" encoding="utf-8"?>
<p:tagLst xmlns:p="http://schemas.openxmlformats.org/presentationml/2006/main">
  <p:tag name="KSO_WM_UNIT_TYPE" val="i"/>
  <p:tag name="KSO_WM_UNIT_INDEX" val="4"/>
  <p:tag name="KSO_WM_BEAUTIFY_FLAG" val="#wm#"/>
  <p:tag name="KSO_WM_TAG_VERSION" val="3.0"/>
  <p:tag name="LayoutZOrder" val="6"/>
  <p:tag name="KSO_WM_UNIT_ID" val="_9*i*4"/>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03.xml><?xml version="1.0" encoding="utf-8"?>
<p:tagLst xmlns:p="http://schemas.openxmlformats.org/presentationml/2006/main">
  <p:tag name="KSO_WM_UNIT_TYPE" val="i"/>
  <p:tag name="KSO_WM_UNIT_INDEX" val="5"/>
  <p:tag name="KSO_WM_BEAUTIFY_FLAG" val="#wm#"/>
  <p:tag name="KSO_WM_TAG_VERSION" val="3.0"/>
  <p:tag name="LayoutZOrder" val="7"/>
  <p:tag name="KSO_WM_UNIT_ID" val="_9*i*5"/>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04.xml><?xml version="1.0" encoding="utf-8"?>
<p:tagLst xmlns:p="http://schemas.openxmlformats.org/presentationml/2006/main">
  <p:tag name="KSO_WM_UNIT_TYPE" val="f"/>
  <p:tag name="KSO_WM_BEAUTIFY_FLAG" val="#wm#"/>
  <p:tag name="KSO_WM_FIGMA_FLAG" val="#fgm#"/>
  <p:tag name="KSO_WM_UNIT_INDEX" val="1"/>
  <p:tag name="KSO_WM_UNIT_SUBTYPE" val="c"/>
  <p:tag name="KSO_WM_UNIT_TEXT_TYPE" val="1"/>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05.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77cc047cad036965ca62ed0d51e9ade3ddbe8aa1"/>
  <p:tag name="KSO_WM_NEWLAYOUT_ID" val="94"/>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06.xml><?xml version="1.0" encoding="utf-8"?>
<p:tagLst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07.xml><?xml version="1.0" encoding="utf-8"?>
<p:tagLst xmlns:p="http://schemas.openxmlformats.org/presentationml/2006/main">
  <p:tag name="KSO_WM_UNIT_TYPE" val="i"/>
  <p:tag name="KSO_WM_UNIT_INDEX" val="1"/>
  <p:tag name="KSO_WM_BEAUTIFY_FLAG" val="#wm#"/>
  <p:tag name="KSO_WM_TAG_VERSION" val="3.0"/>
  <p:tag name="LayoutZOrder" val="5"/>
  <p:tag name="KSO_WM_UNIT_ID" val="_10*i*1"/>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08.xml><?xml version="1.0" encoding="utf-8"?>
<p:tagLst xmlns:p="http://schemas.openxmlformats.org/presentationml/2006/main">
  <p:tag name="KSO_WM_UNIT_TYPE" val="i"/>
  <p:tag name="KSO_WM_UNIT_INDEX" val="2"/>
  <p:tag name="KSO_WM_BEAUTIFY_FLAG" val="#wm#"/>
  <p:tag name="KSO_WM_TAG_VERSION" val="3.0"/>
  <p:tag name="LayoutZOrder" val="6"/>
  <p:tag name="KSO_WM_UNIT_ID" val="_10*i*2"/>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09.xml><?xml version="1.0" encoding="utf-8"?>
<p:tagLst xmlns:p="http://schemas.openxmlformats.org/presentationml/2006/main">
  <p:tag name="KSO_WM_UNIT_TYPE" val="i"/>
  <p:tag name="KSO_WM_UNIT_INDEX" val="3"/>
  <p:tag name="KSO_WM_BEAUTIFY_FLAG" val="#wm#"/>
  <p:tag name="KSO_WM_TAG_VERSION" val="3.0"/>
  <p:tag name="LayoutZOrder" val="7"/>
  <p:tag name="KSO_WM_UNIT_ID" val="_10*i*3"/>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10.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51e44e8bb292a8a2579e815081bb7495d134c50d"/>
  <p:tag name="KSO_WM_NEWLAYOUT_ID" val="101"/>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11.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12.xml><?xml version="1.0" encoding="utf-8"?>
<p:tagLst xmlns:p="http://schemas.openxmlformats.org/presentationml/2006/main">
  <p:tag name="KSO_WM_UNIT_TYPE" val="i"/>
  <p:tag name="KSO_WM_UNIT_INDEX" val="1"/>
  <p:tag name="KSO_WM_BEAUTIFY_FLAG" val="#wm#"/>
  <p:tag name="KSO_WM_TAG_VERSION" val="3.0"/>
  <p:tag name="LayoutZOrder" val="3"/>
  <p:tag name="KSO_WM_UNIT_ID" val="_11*i*1"/>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13.xml><?xml version="1.0" encoding="utf-8"?>
<p:tagLst xmlns:p="http://schemas.openxmlformats.org/presentationml/2006/main">
  <p:tag name="KSO_WM_UNIT_TYPE" val="i"/>
  <p:tag name="KSO_WM_UNIT_INDEX" val="2"/>
  <p:tag name="KSO_WM_BEAUTIFY_FLAG" val="#wm#"/>
  <p:tag name="KSO_WM_TAG_VERSION" val="3.0"/>
  <p:tag name="LayoutZOrder" val="5"/>
  <p:tag name="KSO_WM_UNIT_ID" val="_11*i*2"/>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14.xml><?xml version="1.0" encoding="utf-8"?>
<p:tagLst xmlns:p="http://schemas.openxmlformats.org/presentationml/2006/main">
  <p:tag name="KSO_WM_UNIT_TYPE" val="i"/>
  <p:tag name="KSO_WM_UNIT_INDEX" val="3"/>
  <p:tag name="KSO_WM_BEAUTIFY_FLAG" val="#wm#"/>
  <p:tag name="KSO_WM_TAG_VERSION" val="3.0"/>
  <p:tag name="LayoutZOrder" val="2"/>
  <p:tag name="KSO_WM_UNIT_ID" val="_11*i*3"/>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15.xml><?xml version="1.0" encoding="utf-8"?>
<p:tagLst xmlns:p="http://schemas.openxmlformats.org/presentationml/2006/main">
  <p:tag name="KSO_WM_UNIT_TYPE" val="i"/>
  <p:tag name="KSO_WM_UNIT_INDEX" val="4"/>
  <p:tag name="KSO_WM_BEAUTIFY_FLAG" val="#wm#"/>
  <p:tag name="KSO_WM_TAG_VERSION" val="3.0"/>
  <p:tag name="LayoutZOrder" val="6"/>
  <p:tag name="KSO_WM_UNIT_ID" val="_11*i*4"/>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16.xml><?xml version="1.0" encoding="utf-8"?>
<p:tagLst xmlns:p="http://schemas.openxmlformats.org/presentationml/2006/main">
  <p:tag name="KSO_WM_UNIT_TYPE" val="i"/>
  <p:tag name="KSO_WM_UNIT_INDEX" val="5"/>
  <p:tag name="KSO_WM_BEAUTIFY_FLAG" val="#wm#"/>
  <p:tag name="KSO_WM_TAG_VERSION" val="3.0"/>
  <p:tag name="LayoutZOrder" val="7"/>
  <p:tag name="KSO_WM_UNIT_ID" val="_11*i*5"/>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17.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18.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a5922c044143079d835b09c02cf8a6c59502ca17"/>
  <p:tag name="KSO_WM_NEWLAYOUT_ID" val="106"/>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19.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2.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20.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21.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22.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123.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fb1fe8a4a0a7b658a0785c4cf6806a50338dafa2"/>
  <p:tag name="KSO_WM_NEWLAYOUT_ID" val="1"/>
</p:tagLst>
</file>

<file path=ppt/tags/tag124.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125.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1_2"/>
  <p:tag name="KSO_WM_UNIT_TYPE" val="l_h_i"/>
</p:tagLst>
</file>

<file path=ppt/tags/tag12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27.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12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2_2"/>
  <p:tag name="KSO_WM_UNIT_TYPE" val="l_h_i"/>
</p:tagLst>
</file>

<file path=ppt/tags/tag12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3.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30.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131.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3_2"/>
  <p:tag name="KSO_WM_UNIT_TYPE" val="l_h_i"/>
</p:tagLst>
</file>

<file path=ppt/tags/tag132.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33.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134.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4_2"/>
  <p:tag name="KSO_WM_UNIT_TYPE" val="l_h_i"/>
</p:tagLst>
</file>

<file path=ppt/tags/tag135.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136.xml><?xml version="1.0" encoding="utf-8"?>
<p:tagLst xmlns:p="http://schemas.openxmlformats.org/presentationml/2006/main">
  <p:tag name="KSO_WM_UNIT_TYPE" val="i"/>
  <p:tag name="KSO_WM_UNIT_INDEX" val="4"/>
  <p:tag name="KSO_WM_BEAUTIFY_FLAG" val="#wm#"/>
  <p:tag name="KSO_WM_TAG_VERSION" val="3.0"/>
  <p:tag name="LayoutZOrder" val="6"/>
  <p:tag name="KSO_WM_UNIT_ID" val="_1**"/>
  <p:tag name="KSO_WM_UNIT_LAYERLEVEL" val="1"/>
  <p:tag name="KSO_WM_TEMPLATE_CATEGORY" val="custom"/>
  <p:tag name="KSO_WM_TEMPLATE_USER_THEME" val="1"/>
</p:tagLst>
</file>

<file path=ppt/tags/tag137.xml><?xml version="1.0" encoding="utf-8"?>
<p:tagLst xmlns:p="http://schemas.openxmlformats.org/presentationml/2006/main">
  <p:tag name="KSO_WM_UNIT_TYPE" val="i"/>
  <p:tag name="KSO_WM_UNIT_INDEX" val="5"/>
  <p:tag name="KSO_WM_BEAUTIFY_FLAG" val="#wm#"/>
  <p:tag name="KSO_WM_TAG_VERSION" val="3.0"/>
  <p:tag name="LayoutZOrder" val="7"/>
  <p:tag name="KSO_WM_UNIT_ID" val="_1**"/>
  <p:tag name="KSO_WM_UNIT_LAYERLEVEL" val="1"/>
  <p:tag name="KSO_WM_TEMPLATE_CATEGORY" val="custom"/>
  <p:tag name="KSO_WM_TEMPLATE_USER_THEME" val="1"/>
</p:tagLst>
</file>

<file path=ppt/tags/tag138.xml><?xml version="1.0" encoding="utf-8"?>
<p:tagLst xmlns:p="http://schemas.openxmlformats.org/presentationml/2006/main">
  <p:tag name="KSO_WM_UNIT_TYPE" val="i"/>
  <p:tag name="KSO_WM_UNIT_INDEX" val="5"/>
  <p:tag name="KSO_WM_BEAUTIFY_FLAG" val="#wm#"/>
  <p:tag name="KSO_WM_TAG_VERSION" val="3.0"/>
  <p:tag name="LayoutZOrder" val="7"/>
  <p:tag name="KSO_WM_UNIT_ID" val="_1**"/>
  <p:tag name="KSO_WM_UNIT_LAYERLEVEL" val="1"/>
  <p:tag name="KSO_WM_TEMPLATE_CATEGORY" val="custom"/>
  <p:tag name="KSO_WM_TEMPLATE_USER_THEME" val="1"/>
</p:tagLst>
</file>

<file path=ppt/tags/tag139.xml><?xml version="1.0" encoding="utf-8"?>
<p:tagLst xmlns:p="http://schemas.openxmlformats.org/presentationml/2006/main">
  <p:tag name="KSO_WM_UNIT_ID" val="_0**"/>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4.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40.xml><?xml version="1.0" encoding="utf-8"?>
<p:tagLst xmlns:p="http://schemas.openxmlformats.org/presentationml/2006/main">
  <p:tag name="KSO_WM_UNIT_ID" val="_0**"/>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41.xml><?xml version="1.0" encoding="utf-8"?>
<p:tagLst xmlns:p="http://schemas.openxmlformats.org/presentationml/2006/main">
  <p:tag name="KSO_WM_UNIT_ID" val="_0**"/>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42.xml><?xml version="1.0" encoding="utf-8"?>
<p:tagLst xmlns:p="http://schemas.openxmlformats.org/presentationml/2006/main">
  <p:tag name="KSO_WM_UNIT_TYPE" val="f"/>
  <p:tag name="KSO_WM_UNIT_INDEX" val="1"/>
  <p:tag name="KSO_WM_UNIT_ID" val="_0*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43.xml><?xml version="1.0" encoding="utf-8"?>
<p:tagLst xmlns:p="http://schemas.openxmlformats.org/presentationml/2006/main">
  <p:tag name="KSO_WM_UNIT_TYPE" val="a"/>
  <p:tag name="KSO_WM_UNIT_INDEX" val="1"/>
  <p:tag name="KSO_WM_UNIT_ID" val="_0*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44.xml><?xml version="1.0" encoding="utf-8"?>
<p:tagLst xmlns:p="http://schemas.openxmlformats.org/presentationml/2006/main">
  <p:tag name="KSO_WM_TEMPLATE_SUBCATEGORY" val="29"/>
  <p:tag name="KSO_WM_BEAUTIFY_FLAG" val="#wm#"/>
  <p:tag name="KSO_WM_TEMPLATE_SLIDE_ID" val="slide_d799d37ec7ee1a76"/>
  <p:tag name="KSO_WM_TEMPLATE_THUMBS_INDEX" val="1、9"/>
  <p:tag name="KSO_WM_TEMPLATE_INDEX" val="40480761"/>
  <p:tag name="KSO_WM_TEMPLATE_CATEGORY" val="custom"/>
  <p:tag name="KSO_WM_TEMPLATE_MASTER_TYPE" val="0"/>
  <p:tag name="KSO_WM_TAG_VERSION" val="3.0"/>
</p:tagLst>
</file>

<file path=ppt/tags/tag145.xml><?xml version="1.0" encoding="utf-8"?>
<p:tagLst xmlns:p="http://schemas.openxmlformats.org/presentationml/2006/main">
  <p:tag name="KSO_WM_AITEMPLATE_STYLE_ID" val="69796636307"/>
</p:tagLst>
</file>

<file path=ppt/tags/tag146.xml><?xml version="1.0" encoding="utf-8"?>
<p:tagLst xmlns:p="http://schemas.openxmlformats.org/presentationml/2006/main">
  <p:tag name="KSO_WM_UNIT_TYPE" val="f"/>
  <p:tag name="KSO_WM_BEAUTIFY_FLAG" val="#wm#"/>
  <p:tag name="KSO_WM_FIGMA_FLAG" val="#fgm#"/>
  <p:tag name="KSO_WM_UNIT_INDEX" val="1"/>
  <p:tag name="KSO_WM_UNIT_SUBTYPE" val="c"/>
  <p:tag name="KSO_WM_UNIT_TEXT_TYPE" val="1"/>
  <p:tag name="KSO_WM_UNIT_PRESET_TEXT" val="20XX YEAR"/>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47.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77cc047cad036965ca62ed0d51e9ade3ddbe8aa1"/>
  <p:tag name="KSO_WM_NEWLAYOUT_ID" val="94"/>
  <p:tag name="KSO_WM_UNIT_PRESET_TEXT" val="单击此处&#10;添加文档标题"/>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48.xml><?xml version="1.0" encoding="utf-8"?>
<p:tagLst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PRESET_TEXT" val="BY WPS"/>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49.xml><?xml version="1.0" encoding="utf-8"?>
<p:tagLst xmlns:p="http://schemas.openxmlformats.org/presentationml/2006/main">
  <p:tag name="KSO_WM_SLIDE_CONTENT_ORIENTATION" val="left"/>
  <p:tag name="KSO_WM_SLIDE_HAS_MASK" val="0"/>
  <p:tag name="KSO_WM_SLIDE_ITEM_CNT" val="0"/>
  <p:tag name="KSO_WM_SLIDE_TYPE" val="title"/>
  <p:tag name="KSO_WM_TEMPLATE_SUBCATEGORY" val="29"/>
  <p:tag name="KSO_WM_BEAUTIFY_FLAG" val="#wm#"/>
  <p:tag name="KSO_WM_TEMPLATE_SLIDE_ID" val="slide_d799d37ec7ee1a76"/>
  <p:tag name="KSO_WM_TEMPLATE_THUMBS_INDEX" val="1、9"/>
  <p:tag name="KSO_WM_TEMPLATE_INDEX" val="40480761"/>
  <p:tag name="KSO_WM_TEMPLATE_CATEGORY" val="custom"/>
  <p:tag name="KSO_WM_SLIDE_INDEX" val="1"/>
  <p:tag name="KSO_WM_SLIDE_ID" val="custom40480761_1"/>
  <p:tag name="KSO_WM_TEMPLATE_MASTER_TYPE" val="0"/>
  <p:tag name="KSO_WM_SLIDE_LAYOUT" val="a_f"/>
  <p:tag name="KSO_WM_SLIDE_LAYOUT_CNT" val="1_2"/>
  <p:tag name="KSO_WM_TAG_VERSION" val="3.0"/>
</p:tagLst>
</file>

<file path=ppt/tags/tag15.xml><?xml version="1.0" encoding="utf-8"?>
<p:tagLst xmlns:p="http://schemas.openxmlformats.org/presentationml/2006/main">
  <p:tag name="KSO_WM_BEAUTIFY_FLAG" val="#fgm#"/>
  <p:tag name="KSO_WM_FIGMA_FLAG" val="#fgm#"/>
  <p:tag name="KSO_WM_UNIT_INDEX" val="1"/>
  <p:tag name="KSO_WM_UNIT_TYPE" val="a"/>
  <p:tag name="KSO_WM_LAYOUT_CHECK_HASH" val="43a3cf2079d208c1e7ef67a5a66d13e88311c5a1"/>
  <p:tag name="KSO_WM_NEWLAYOUT_GROUP_ID" val="layout_51"/>
  <p:tag name="KSO_WM_NEWLAYOUT_ID" val="slide_bb33ee6a4ddd7ca6"/>
</p:tagLst>
</file>

<file path=ppt/tags/tag150.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151.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3d3e5f2a3bed1ebe842ffadd3affc3a1bfdf6593"/>
  <p:tag name="KSO_WM_NEWLAYOUT_GROUP_ID" val="layout_1-5"/>
  <p:tag name="KSO_WM_NEWLAYOUT_ID" val="slide_16e3c7e9f5c87664"/>
</p:tagLst>
</file>

<file path=ppt/tags/tag152.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 name="KSO_WM_SLIDE_FIGMA_DIAGRAM" val="1"/>
</p:tagLst>
</file>

<file path=ppt/tags/tag15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 name="KSO_WM_SLIDE_FIGMA_DIAGRAM" val="1"/>
</p:tagLst>
</file>

<file path=ppt/tags/tag15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 name="KSO_WM_SLIDE_FIGMA_DIAGRAM" val="1"/>
</p:tagLst>
</file>

<file path=ppt/tags/tag155.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 name="KSO_WM_UNIT_PRESET_TEXT" val="02"/>
  <p:tag name="KSO_WM_SLIDE_FIGMA_DIAGRAM" val="1"/>
</p:tagLst>
</file>

<file path=ppt/tags/tag15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 name="KSO_WM_UNIT_PRESET_TEXT" val=" "/>
  <p:tag name="KSO_WM_SLIDE_FIGMA_DIAGRAM" val="1"/>
</p:tagLst>
</file>

<file path=ppt/tags/tag15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 name="KSO_WM_SLIDE_FIGMA_DIAGRAM" val="1"/>
</p:tagLst>
</file>

<file path=ppt/tags/tag158.xml><?xml version="1.0" encoding="utf-8"?>
<p:tagLst xmlns:p="http://schemas.openxmlformats.org/presentationml/2006/main">
  <p:tag name="KSO_WM_SLIDE_CONTENT_ORIENTATION" val=""/>
  <p:tag name="KSO_WM_SLIDE_HAS_MASK" val="0"/>
  <p:tag name="KSO_WM_SLIDE_ITEM_CNT" val="2"/>
  <p:tag name="KSO_WM_SLIDE_TYPE" val="contents"/>
  <p:tag name="KSO_WM_TEMPLATE_SUBCATEGORY" val="29"/>
  <p:tag name="KSO_WM_BEAUTIFY_FLAG" val="#wm#"/>
  <p:tag name="KSO_WM_TEMPLATE_FIGMA_ID" val="69796636307"/>
  <p:tag name="KSO_WM_TEMPLATE_SLIDE_ID" val="slide_16e3c7e9f5c87664"/>
</p:tagLst>
</file>

<file path=ppt/tags/tag159.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51e44e8bb292a8a2579e815081bb7495d134c50d"/>
  <p:tag name="KSO_WM_NEWLAYOUT_ID" val="101"/>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6.xml><?xml version="1.0" encoding="utf-8"?>
<p:tagLst xmlns:p="http://schemas.openxmlformats.org/presentationml/2006/main">
  <p:tag name="KSO_WM_BEAUTIFY_FLAG" val="#fgm#"/>
  <p:tag name="KSO_WM_FIGMA_FLAG" val="#fgm#"/>
  <p:tag name="KSO_WM_UNIT_INDEX" val="1"/>
  <p:tag name="KSO_WM_UNIT_TYPE" val="d"/>
</p:tagLst>
</file>

<file path=ppt/tags/tag160.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61.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80761"/>
  <p:tag name="KSO_WM_TEMPLATE_CATEGORY" val="custom"/>
  <p:tag name="KSO_WM_SLIDE_INDEX" val="3"/>
  <p:tag name="KSO_WM_SLIDE_ID" val="custom40480761_7"/>
  <p:tag name="KSO_WM_TEMPLATE_MASTER_TYPE" val="0"/>
  <p:tag name="KSO_WM_SLIDE_LAYOUT" val="a_e"/>
  <p:tag name="KSO_WM_SLIDE_LAYOUT_CNT" val="1_1"/>
  <p:tag name="KSO_WM_TAG_VERSION" val="3.0"/>
</p:tagLst>
</file>

<file path=ppt/tags/tag162.xml><?xml version="1.0" encoding="utf-8"?>
<p:tagLst xmlns:p="http://schemas.openxmlformats.org/presentationml/2006/main">
  <p:tag name="KSO_WM_BEAUTIFY_FLAG" val="#fgm#"/>
  <p:tag name="KSO_WM_FIGMA_FLAG" val="#fgm#"/>
  <p:tag name="KSO_WM_UNIT_INDEX" val="1"/>
  <p:tag name="KSO_WM_UNIT_TYPE" val="a"/>
  <p:tag name="KSO_WM_LAYOUT_CHECK_HASH" val="8aef2a59111d7fef266a101eec72b1a0f434613c"/>
  <p:tag name="KSO_WM_NEWLAYOUT_GROUP_ID" val="layout_26"/>
  <p:tag name="KSO_WM_NEWLAYOUT_ID" val="slide_1782e10a2508866f"/>
  <p:tag name="KSO_WM_UNIT_PRESET_TEXT" val="单击此处添加标题"/>
</p:tagLst>
</file>

<file path=ppt/tags/tag163.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164.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VCG41N1483361454&quot;,&quot;product_name&quot;:&quot;wps-wpp-pc&quot;,&quot;intention_code&quot;:&quot;wps_wpp_generate_doc_pay&quot;}*auto_gallery_3.0.4_Mock_V1_prod*1768888480969_c40641_83ca8fca17a3-slide-3"/>
</p:tagLst>
</file>

<file path=ppt/tags/tag16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16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6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 name="KSO_WM_UNIT_PRESET_TEXT" val=" "/>
</p:tagLst>
</file>

<file path=ppt/tags/tag168.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 name="MH_PIC_SOURCE_TYPE" val="generate_slide_ai*{&quot;id&quot;:&quot;VCG41N1365790219&quot;,&quot;product_name&quot;:&quot;wps-wpp-pc&quot;,&quot;intention_code&quot;:&quot;wps_wpp_generate_doc_pay&quot;}*auto_gallery_3.0.4_Mock_V1_prod*1768888480969_c40641_83ca8fca17a3-slide-3"/>
</p:tagLst>
</file>

<file path=ppt/tags/tag16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1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7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171.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1782e10a2508866f"/>
</p:tagLst>
</file>

<file path=ppt/tags/tag172.xml><?xml version="1.0" encoding="utf-8"?>
<p:tagLst xmlns:p="http://schemas.openxmlformats.org/presentationml/2006/main">
  <p:tag name="KSO_WM_BEAUTIFY_FLAG" val="#fgm#"/>
  <p:tag name="KSO_WM_FIGMA_FLAG" val="#fgm#"/>
  <p:tag name="KSO_WM_UNIT_INDEX" val="1"/>
  <p:tag name="KSO_WM_UNIT_TYPE" val="a"/>
  <p:tag name="KSO_WM_LAYOUT_CHECK_HASH" val="6c4f6429849ddbfa659fb8bef23f31f30ac34ad9"/>
  <p:tag name="KSO_WM_NEWLAYOUT_GROUP_ID" val="layout_30"/>
  <p:tag name="KSO_WM_NEWLAYOUT_ID" val="slide_6de80304dcc3f48e"/>
  <p:tag name="KSO_WM_UNIT_PRESET_TEXT" val="单击此处添加标题"/>
</p:tagLst>
</file>

<file path=ppt/tags/tag173.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VCG41N1307610962&quot;,&quot;product_name&quot;:&quot;wps-wpp-pc&quot;,&quot;intention_code&quot;:&quot;wps_wpp_generate_doc_pay&quot;}*auto_gallery_3.0.4_Mock_V1_prod*1768888480969_c40641_83ca8fca17a3-slide-4"/>
</p:tagLst>
</file>

<file path=ppt/tags/tag174.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175.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 name="KSO_WM_UNIT_PRESET_TEXT" val="01"/>
</p:tagLst>
</file>

<file path=ppt/tags/tag17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项标题"/>
</p:tagLst>
</file>

<file path=ppt/tags/tag17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78.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6de80304dcc3f48e"/>
</p:tagLst>
</file>

<file path=ppt/tags/tag179.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51e44e8bb292a8a2579e815081bb7495d134c50d"/>
  <p:tag name="KSO_WM_NEWLAYOUT_ID" val="101"/>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80.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81.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80761"/>
  <p:tag name="KSO_WM_TEMPLATE_CATEGORY" val="custom"/>
  <p:tag name="KSO_WM_SLIDE_INDEX" val="3"/>
  <p:tag name="KSO_WM_SLIDE_ID" val="custom40480761_7"/>
  <p:tag name="KSO_WM_TEMPLATE_MASTER_TYPE" val="0"/>
  <p:tag name="KSO_WM_SLIDE_LAYOUT" val="a_e"/>
  <p:tag name="KSO_WM_SLIDE_LAYOUT_CNT" val="1_1"/>
  <p:tag name="KSO_WM_TAG_VERSION" val="3.0"/>
</p:tagLst>
</file>

<file path=ppt/tags/tag182.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bb33ee6a4ddd7ca6"/>
</p:tagLst>
</file>

<file path=ppt/tags/tag18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4950_1*a*1"/>
  <p:tag name="KSO_WM_TEMPLATE_CATEGORY" val="custom"/>
  <p:tag name="KSO_WM_TEMPLATE_INDEX" val="20234950"/>
  <p:tag name="KSO_WM_UNIT_LAYERLEVEL" val="1"/>
  <p:tag name="KSO_WM_TAG_VERSION" val="3.0"/>
  <p:tag name="KSO_WM_BEAUTIFY_FLAG" val="#wm#"/>
  <p:tag name="KSO_WM_UNIT_PRESET_TEXT" val="单击此处添加标题"/>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2_1"/>
  <p:tag name="KSO_WM_UNIT_ID" val="custom20234950_1*h_i*2_1"/>
  <p:tag name="KSO_WM_TEMPLATE_CATEGORY" val="custom"/>
  <p:tag name="KSO_WM_TEMPLATE_INDEX" val="20234950"/>
  <p:tag name="KSO_WM_UNIT_LAYERLEVEL" val="1_1"/>
  <p:tag name="KSO_WM_TAG_VERSION" val="3.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2_2"/>
  <p:tag name="KSO_WM_UNIT_ID" val="custom20234950_1*h_i*2_2"/>
  <p:tag name="KSO_WM_TEMPLATE_CATEGORY" val="custom"/>
  <p:tag name="KSO_WM_TEMPLATE_INDEX" val="20234950"/>
  <p:tag name="KSO_WM_UNIT_LAYERLEVEL" val="1_1"/>
  <p:tag name="KSO_WM_TAG_VERSION" val="3.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custom20234950_1*h_i*1_1"/>
  <p:tag name="KSO_WM_TEMPLATE_CATEGORY" val="custom"/>
  <p:tag name="KSO_WM_TEMPLATE_INDEX" val="20234950"/>
  <p:tag name="KSO_WM_UNIT_LAYERLEVEL" val="1_1"/>
  <p:tag name="KSO_WM_TAG_VERSION" val="3.0"/>
  <p:tag name="KSO_WM_BEAUTIFY_FLAG" val="#wm#"/>
</p:tagLst>
</file>

<file path=ppt/tags/tag18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custom20234950_1*h_f*1_1"/>
  <p:tag name="KSO_WM_TEMPLATE_CATEGORY" val="custom"/>
  <p:tag name="KSO_WM_TEMPLATE_INDEX" val="20234950"/>
  <p:tag name="KSO_WM_UNIT_LAYERLEVEL" val="1_1"/>
  <p:tag name="KSO_WM_TAG_VERSION" val="3.0"/>
  <p:tag name="KSO_WM_BEAUTIFY_FLAG" val="#wm#"/>
  <p:tag name="KSO_WM_UNIT_VALUE" val="18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单击此处添加文本具体内容，简明扼要地阐述您的观点。根据需要可酌情增减文字，以便观者准确地理解您传达的思想。单击此处添加文本具体内容，简明扼要地阐述您的观点。&#10;"/>
</p:tagLst>
</file>

<file path=ppt/tags/tag18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h_a"/>
  <p:tag name="KSO_WM_UNIT_INDEX" val="1_1"/>
  <p:tag name="KSO_WM_UNIT_ID" val="custom20234950_1*h_a*1_1"/>
  <p:tag name="KSO_WM_TEMPLATE_CATEGORY" val="custom"/>
  <p:tag name="KSO_WM_TEMPLATE_INDEX" val="20234950"/>
  <p:tag name="KSO_WM_UNIT_LAYERLEVEL" val="1_1"/>
  <p:tag name="KSO_WM_TAG_VERSION" val="3.0"/>
  <p:tag name="KSO_WM_BEAUTIFY_FLAG" val="#wm#"/>
  <p:tag name="KSO_WM_UNIT_VALUE" val="16"/>
  <p:tag name="KSO_WM_UNIT_PRESET_TEXT" val="单击此处添加标题"/>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custom20234950_1*h_i*1_2"/>
  <p:tag name="KSO_WM_TEMPLATE_CATEGORY" val="custom"/>
  <p:tag name="KSO_WM_TEMPLATE_INDEX" val="20234950"/>
  <p:tag name="KSO_WM_UNIT_LAYERLEVEL" val="1_1"/>
  <p:tag name="KSO_WM_TAG_VERSION" val="3.0"/>
  <p:tag name="KSO_WM_BEAUTIFY_FLAG" val="#wm#"/>
</p:tagLst>
</file>

<file path=ppt/tags/tag1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90.xml><?xml version="1.0" encoding="utf-8"?>
<p:tagLst xmlns:p="http://schemas.openxmlformats.org/presentationml/2006/main">
  <p:tag name="TABLE_ENDDRAG_ORIGIN_RECT" val="571*171"/>
  <p:tag name="TABLE_ENDDRAG_RECT" val="312*195*571*171"/>
</p:tagLst>
</file>

<file path=ppt/tags/tag191.xml><?xml version="1.0" encoding="utf-8"?>
<p:tagLst xmlns:p="http://schemas.openxmlformats.org/presentationml/2006/main">
  <p:tag name="KSO_WM_SLIDE_ID" val="custom20234950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75.9*370.45"/>
  <p:tag name="KSO_WM_SLIDE_POSITION" val="47.9*125.9"/>
  <p:tag name="KSO_WM_TAG_VERSION" val="3.0"/>
  <p:tag name="KSO_WM_BEAUTIFY_FLAG" val="#wm#"/>
  <p:tag name="KSO_WM_TEMPLATE_CATEGORY" val="custom"/>
  <p:tag name="KSO_WM_TEMPLATE_INDEX" val="20234950"/>
  <p:tag name="KSO_WM_SLIDE_LAYOUT" val="a_h"/>
  <p:tag name="KSO_WM_SLIDE_LAYOUT_CNT" val="1_2"/>
</p:tagLst>
</file>

<file path=ppt/tags/tag19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4950_1*a*1"/>
  <p:tag name="KSO_WM_TEMPLATE_CATEGORY" val="custom"/>
  <p:tag name="KSO_WM_TEMPLATE_INDEX" val="20234950"/>
  <p:tag name="KSO_WM_UNIT_LAYERLEVEL" val="1"/>
  <p:tag name="KSO_WM_TAG_VERSION" val="3.0"/>
  <p:tag name="KSO_WM_BEAUTIFY_FLAG" val="#wm#"/>
  <p:tag name="KSO_WM_UNIT_PRESET_TEXT" val="单击此处添加标题"/>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2_1"/>
  <p:tag name="KSO_WM_UNIT_ID" val="custom20234950_1*h_i*2_1"/>
  <p:tag name="KSO_WM_TEMPLATE_CATEGORY" val="custom"/>
  <p:tag name="KSO_WM_TEMPLATE_INDEX" val="20234950"/>
  <p:tag name="KSO_WM_UNIT_LAYERLEVEL" val="1_1"/>
  <p:tag name="KSO_WM_TAG_VERSION" val="3.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2_2"/>
  <p:tag name="KSO_WM_UNIT_ID" val="custom20234950_1*h_i*2_2"/>
  <p:tag name="KSO_WM_TEMPLATE_CATEGORY" val="custom"/>
  <p:tag name="KSO_WM_TEMPLATE_INDEX" val="20234950"/>
  <p:tag name="KSO_WM_UNIT_LAYERLEVEL" val="1_1"/>
  <p:tag name="KSO_WM_TAG_VERSION" val="3.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custom20234950_1*h_i*1_1"/>
  <p:tag name="KSO_WM_TEMPLATE_CATEGORY" val="custom"/>
  <p:tag name="KSO_WM_TEMPLATE_INDEX" val="20234950"/>
  <p:tag name="KSO_WM_UNIT_LAYERLEVEL" val="1_1"/>
  <p:tag name="KSO_WM_TAG_VERSION" val="3.0"/>
  <p:tag name="KSO_WM_BEAUTIFY_FLAG" val="#wm#"/>
</p:tagLst>
</file>

<file path=ppt/tags/tag19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custom20234950_1*h_f*1_1"/>
  <p:tag name="KSO_WM_TEMPLATE_CATEGORY" val="custom"/>
  <p:tag name="KSO_WM_TEMPLATE_INDEX" val="20234950"/>
  <p:tag name="KSO_WM_UNIT_LAYERLEVEL" val="1_1"/>
  <p:tag name="KSO_WM_TAG_VERSION" val="3.0"/>
  <p:tag name="KSO_WM_BEAUTIFY_FLAG" val="#wm#"/>
  <p:tag name="KSO_WM_UNIT_VALUE" val="18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单击此处添加文本具体内容，简明扼要地阐述您的观点。根据需要可酌情增减文字，以便观者准确地理解您传达的思想。单击此处添加文本具体内容，简明扼要地阐述您的观点。&#10;"/>
</p:tagLst>
</file>

<file path=ppt/tags/tag19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h_a"/>
  <p:tag name="KSO_WM_UNIT_INDEX" val="1_1"/>
  <p:tag name="KSO_WM_UNIT_ID" val="custom20234950_1*h_a*1_1"/>
  <p:tag name="KSO_WM_TEMPLATE_CATEGORY" val="custom"/>
  <p:tag name="KSO_WM_TEMPLATE_INDEX" val="20234950"/>
  <p:tag name="KSO_WM_UNIT_LAYERLEVEL" val="1_1"/>
  <p:tag name="KSO_WM_TAG_VERSION" val="3.0"/>
  <p:tag name="KSO_WM_BEAUTIFY_FLAG" val="#wm#"/>
  <p:tag name="KSO_WM_UNIT_VALUE" val="16"/>
  <p:tag name="KSO_WM_UNIT_PRESET_TEXT" val="单击此处添加标题"/>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custom20234950_1*h_i*1_2"/>
  <p:tag name="KSO_WM_TEMPLATE_CATEGORY" val="custom"/>
  <p:tag name="KSO_WM_TEMPLATE_INDEX" val="20234950"/>
  <p:tag name="KSO_WM_UNIT_LAYERLEVEL" val="1_1"/>
  <p:tag name="KSO_WM_TAG_VERSION" val="3.0"/>
  <p:tag name="KSO_WM_BEAUTIFY_FLAG" val="#wm#"/>
</p:tagLst>
</file>

<file path=ppt/tags/tag199.xml><?xml version="1.0" encoding="utf-8"?>
<p:tagLst xmlns:p="http://schemas.openxmlformats.org/presentationml/2006/main">
  <p:tag name="TABLE_ENDDRAG_ORIGIN_RECT" val="624*179"/>
  <p:tag name="TABLE_ENDDRAG_RECT" val="290*195*624*179"/>
</p:tagLst>
</file>

<file path=ppt/tags/tag2.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2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00.xml><?xml version="1.0" encoding="utf-8"?>
<p:tagLst xmlns:p="http://schemas.openxmlformats.org/presentationml/2006/main">
  <p:tag name="KSO_WM_SLIDE_ID" val="custom20234950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75.9*370.45"/>
  <p:tag name="KSO_WM_SLIDE_POSITION" val="47.9*125.9"/>
  <p:tag name="KSO_WM_TAG_VERSION" val="3.0"/>
  <p:tag name="KSO_WM_BEAUTIFY_FLAG" val="#wm#"/>
  <p:tag name="KSO_WM_TEMPLATE_CATEGORY" val="custom"/>
  <p:tag name="KSO_WM_TEMPLATE_INDEX" val="20234950"/>
  <p:tag name="KSO_WM_SLIDE_LAYOUT" val="a_h"/>
  <p:tag name="KSO_WM_SLIDE_LAYOUT_CNT" val="1_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473_1*i*1"/>
  <p:tag name="KSO_WM_TEMPLATE_CATEGORY" val="custom"/>
  <p:tag name="KSO_WM_TEMPLATE_INDEX" val="20234473"/>
  <p:tag name="KSO_WM_UNIT_LAYERLEVEL" val="1"/>
  <p:tag name="KSO_WM_TAG_VERSION" val="3.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473_1*i*2"/>
  <p:tag name="KSO_WM_TEMPLATE_CATEGORY" val="custom"/>
  <p:tag name="KSO_WM_TEMPLATE_INDEX" val="20234473"/>
  <p:tag name="KSO_WM_UNIT_LAYERLEVEL" val="1"/>
  <p:tag name="KSO_WM_TAG_VERSION" val="3.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473_1*i*3"/>
  <p:tag name="KSO_WM_TEMPLATE_CATEGORY" val="custom"/>
  <p:tag name="KSO_WM_TEMPLATE_INDEX" val="20234473"/>
  <p:tag name="KSO_WM_UNIT_LAYERLEVEL" val="1"/>
  <p:tag name="KSO_WM_TAG_VERSION" val="3.0"/>
  <p:tag name="KSO_WM_BEAUTIFY_FLAG" val="#wm#"/>
</p:tagLst>
</file>

<file path=ppt/tags/tag204.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34473_1*a*1"/>
  <p:tag name="KSO_WM_TEMPLATE_CATEGORY" val="custom"/>
  <p:tag name="KSO_WM_TEMPLATE_INDEX" val="20234473"/>
  <p:tag name="KSO_WM_UNIT_LAYERLEVEL" val="1"/>
  <p:tag name="KSO_WM_TAG_VERSION" val="3.0"/>
  <p:tag name="KSO_WM_BEAUTIFY_FLAG" val="#wm#"/>
  <p:tag name="KSO_WM_UNIT_TEXT_TYPE" val="1"/>
  <p:tag name="KSO_WM_UNIT_PRESET_TEXT" val="单击此处添加标题"/>
</p:tagLst>
</file>

<file path=ppt/tags/tag205.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473_1*f*1"/>
  <p:tag name="KSO_WM_TEMPLATE_CATEGORY" val="custom"/>
  <p:tag name="KSO_WM_TEMPLATE_INDEX" val="20234473"/>
  <p:tag name="KSO_WM_UNIT_LAYERLEVEL" val="1"/>
  <p:tag name="KSO_WM_TAG_VERSION" val="3.0"/>
  <p:tag name="KSO_WM_BEAUTIFY_FLAG" val="#wm#"/>
  <p:tag name="KSO_WM_UNIT_VALUE" val="104"/>
  <p:tag name="KSO_WM_UNIT_PRESET_TEXT" val="单击添加正文，文字是您思想的提炼，为了最终演示发布的良好效果，请言简意赅的阐述观点。根据需要可酌情增减文字，以便观者准确理解您所传达的信息。文字是您思想的提炼，请言简的阐述观点。"/>
  <p:tag name="KSO_WM_UNIT_TEXT_TYPE" val="1"/>
</p:tagLst>
</file>

<file path=ppt/tags/tag206.xml><?xml version="1.0" encoding="utf-8"?>
<p:tagLst xmlns:p="http://schemas.openxmlformats.org/presentationml/2006/main">
  <p:tag name="TABLE_ENDDRAG_ORIGIN_RECT" val="825*245"/>
  <p:tag name="TABLE_ENDDRAG_RECT" val="68*195*825*245"/>
</p:tagLst>
</file>

<file path=ppt/tags/tag207.xml><?xml version="1.0" encoding="utf-8"?>
<p:tagLst xmlns:p="http://schemas.openxmlformats.org/presentationml/2006/main">
  <p:tag name="KSO_WM_BEAUTIFY_FLAG" val="#wm#"/>
  <p:tag name="KSO_WM_TEMPLATE_CATEGORY" val="custom"/>
  <p:tag name="KSO_WM_TEMPLATE_INDEX" val="20234473"/>
  <p:tag name="KSO_WM_SLIDE_ID" val="custom20234473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960*494"/>
  <p:tag name="KSO_WM_SLIDE_POSITION" val="0*0"/>
  <p:tag name="KSO_WM_TAG_VERSION" val="3.0"/>
  <p:tag name="KSO_WM_SLIDE_LAYOUT" val="a_f_β"/>
  <p:tag name="KSO_WM_SLIDE_LAYOUT_CNT" val="1_1_1"/>
</p:tagLst>
</file>

<file path=ppt/tags/tag208.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1323"/>
  <p:tag name="KSO_WM_UNIT_ID" val="custom20231323_1*a*1"/>
  <p:tag name="KSO_WM_UNIT_PRESET_TEXT" val="单击此处添加标题"/>
</p:tagLst>
</file>

<file path=ppt/tags/tag20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323_1*f*1"/>
  <p:tag name="KSO_WM_TEMPLATE_CATEGORY" val="custom"/>
  <p:tag name="KSO_WM_TEMPLATE_INDEX" val="20231323"/>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添加文本具体内容，简明扼要地阐述您的观点,以便观者准确地理解您传达的思想根据需要可酌情增减文字以便观者准确地理解您传达的思想"/>
</p:tagLst>
</file>

<file path=ppt/tags/tag21.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210.xml><?xml version="1.0" encoding="utf-8"?>
<p:tagLst xmlns:p="http://schemas.openxmlformats.org/presentationml/2006/main">
  <p:tag name="KSO_WM_BEAUTIFY_FLAG" val="#fgm#"/>
  <p:tag name="KSO_WM_FIGMA_FLAG" val="#fgm#"/>
  <p:tag name="KSO_WM_UNIT_INDEX" val="1"/>
  <p:tag name="KSO_WM_UNIT_TYPE" val="d"/>
  <p:tag name="TABLE_ENDDRAG_ORIGIN_RECT" val="698*165"/>
  <p:tag name="TABLE_ENDDRAG_RECT" val="207*327*698*165"/>
</p:tagLst>
</file>

<file path=ppt/tags/tag211.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864*445"/>
  <p:tag name="KSO_WM_SLIDE_POSITION" val="41*47"/>
  <p:tag name="KSO_WM_SLIDE_LAYOUT" val="a_f_β"/>
  <p:tag name="KSO_WM_SLIDE_LAYOUT_CNT" val="1_1_1"/>
  <p:tag name="KSO_WM_SPECIAL_SOURCE" val="bdnull"/>
  <p:tag name="KSO_WM_TEMPLATE_INDEX" val="20231323"/>
  <p:tag name="KSO_WM_TEMPLATE_SUBCATEGORY" val="0"/>
  <p:tag name="KSO_WM_SLIDE_INDEX" val="1"/>
  <p:tag name="KSO_WM_TAG_VERSION" val="3.0"/>
  <p:tag name="KSO_WM_SLIDE_ID" val="custom20231323_1"/>
  <p:tag name="KSO_WM_SLIDE_ITEM_CNT" val="0"/>
</p:tagLst>
</file>

<file path=ppt/tags/tag212.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bb33ee6a4ddd7ca6"/>
</p:tagLst>
</file>

<file path=ppt/tags/tag213.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bb33ee6a4ddd7ca6"/>
</p:tagLst>
</file>

<file path=ppt/tags/tag214.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bb33ee6a4ddd7ca6"/>
</p:tagLst>
</file>

<file path=ppt/tags/tag215.xml><?xml version="1.0" encoding="utf-8"?>
<p:tagLst xmlns:p="http://schemas.openxmlformats.org/presentationml/2006/main">
  <p:tag name="TABLE_ENDDRAG_ORIGIN_RECT" val="853*376"/>
  <p:tag name="TABLE_ENDDRAG_RECT" val="55*142*853*376"/>
</p:tagLst>
</file>

<file path=ppt/tags/tag216.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bb33ee6a4ddd7ca6"/>
</p:tagLst>
</file>

<file path=ppt/tags/tag217.xml><?xml version="1.0" encoding="utf-8"?>
<p:tagLst xmlns:p="http://schemas.openxmlformats.org/presentationml/2006/main">
  <p:tag name="KSO_WM_BEAUTIFY_FLAG" val="#fgm#"/>
  <p:tag name="KSO_WM_FIGMA_FLAG" val="#fgm#"/>
  <p:tag name="KSO_WM_UNIT_INDEX" val="1"/>
  <p:tag name="KSO_WM_UNIT_TYPE" val="a"/>
  <p:tag name="KSO_WM_LAYOUT_CHECK_HASH" val="ecb6450a94bf4948f2c9a73c0fd09ad56cd607c0"/>
  <p:tag name="KSO_WM_NEWLAYOUT_GROUP_ID" val="layout_59"/>
  <p:tag name="KSO_WM_NEWLAYOUT_ID" val="slide_5de86d768367c858"/>
  <p:tag name="KSO_WM_UNIT_PRESET_TEXT" val="单击此处添加标题"/>
</p:tagLst>
</file>

<file path=ppt/tags/tag218.xml><?xml version="1.0" encoding="utf-8"?>
<p:tagLst xmlns:p="http://schemas.openxmlformats.org/presentationml/2006/main">
  <p:tag name="KSO_WM_BEAUTIFY_FLAG" val="#fgm#"/>
  <p:tag name="KSO_WM_FIGMA_FLAG" val="#fgm#"/>
  <p:tag name="KSO_WM_UNIT_INDEX" val="1"/>
  <p:tag name="KSO_WM_UNIT_TYPE" val="d"/>
</p:tagLst>
</file>

<file path=ppt/tags/tag219.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5de86d768367c858"/>
</p:tagLst>
</file>

<file path=ppt/tags/tag22.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220.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PRESET_TEXT" val="THE END"/>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221.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a5922c044143079d835b09c02cf8a6c59502ca17"/>
  <p:tag name="KSO_WM_NEWLAYOUT_ID" val="106"/>
  <p:tag name="KSO_WM_UNIT_PRESET_TEXT" val="谢谢观看"/>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222.xml><?xml version="1.0" encoding="utf-8"?>
<p:tagLst xmlns:p="http://schemas.openxmlformats.org/presentationml/2006/main">
  <p:tag name="KSO_WM_SLIDE_CONTENT_ORIENTATION" val="left"/>
  <p:tag name="KSO_WM_SLIDE_HAS_MASK" val="0"/>
  <p:tag name="KSO_WM_SLIDE_ITEM_CNT" val="0"/>
  <p:tag name="KSO_WM_SLIDE_TYPE" val="endPage"/>
  <p:tag name="KSO_WM_TEMPLATE_SUBCATEGORY" val="29"/>
  <p:tag name="KSO_WM_BEAUTIFY_FLAG" val="#wm#"/>
  <p:tag name="KSO_WM_TEMPLATE_SLIDE_ID" val="slide_06be46c9219ad451"/>
  <p:tag name="KSO_WM_TEMPLATE_INDEX" val="40480761"/>
  <p:tag name="KSO_WM_TEMPLATE_CATEGORY" val="custom"/>
  <p:tag name="KSO_WM_SLIDE_INDEX" val="5"/>
  <p:tag name="KSO_WM_SLIDE_ID" val="custom40480761_9"/>
  <p:tag name="KSO_WM_TEMPLATE_MASTER_TYPE" val="0"/>
  <p:tag name="KSO_WM_SLIDE_LAYOUT" val="a_b"/>
  <p:tag name="KSO_WM_SLIDE_LAYOUT_CNT" val="1_1"/>
  <p:tag name="KSO_WM_TAG_VERSION" val="3.0"/>
</p:tagLst>
</file>

<file path=ppt/tags/tag23.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24.xml><?xml version="1.0" encoding="utf-8"?>
<p:tagLst xmlns:p="http://schemas.openxmlformats.org/presentationml/2006/main">
  <p:tag name="KSO_WM_BEAUTIFY_FLAG" val="#fgm#"/>
  <p:tag name="KSO_WM_FIGMA_FLAG" val="#fgm#"/>
  <p:tag name="KSO_WM_UNIT_INDEX" val="1"/>
  <p:tag name="KSO_WM_UNIT_TYPE" val="a"/>
  <p:tag name="KSO_WM_LAYOUT_CHECK_HASH" val="6c4f6429849ddbfa659fb8bef23f31f30ac34ad9"/>
  <p:tag name="KSO_WM_NEWLAYOUT_GROUP_ID" val="layout_30"/>
  <p:tag name="KSO_WM_NEWLAYOUT_ID" val="slide_6de80304dcc3f48e"/>
</p:tagLst>
</file>

<file path=ppt/tags/tag25.xml><?xml version="1.0" encoding="utf-8"?>
<p:tagLst xmlns:p="http://schemas.openxmlformats.org/presentationml/2006/main">
  <p:tag name="KSO_WM_BEAUTIFY_FLAG" val="#fgm#"/>
  <p:tag name="KSO_WM_FIGMA_FLAG" val="#fgm#"/>
  <p:tag name="KSO_WM_UNIT_INDEX" val="1"/>
  <p:tag name="KSO_WM_UNIT_TYPE" val="d"/>
</p:tagLst>
</file>

<file path=ppt/tags/tag26.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27.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2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30.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31.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3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4.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35.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36.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37.xml><?xml version="1.0" encoding="utf-8"?>
<p:tagLst xmlns:p="http://schemas.openxmlformats.org/presentationml/2006/main">
  <p:tag name="KSO_WM_BEAUTIFY_FLAG" val="#fgm#"/>
  <p:tag name="KSO_WM_FIGMA_FLAG" val="#fgm#"/>
  <p:tag name="KSO_WM_UNIT_INDEX" val="1"/>
  <p:tag name="KSO_WM_UNIT_TYPE" val="a"/>
  <p:tag name="KSO_WM_LAYOUT_CHECK_HASH" val="8aef2a59111d7fef266a101eec72b1a0f434613c"/>
  <p:tag name="KSO_WM_NEWLAYOUT_GROUP_ID" val="layout_26"/>
  <p:tag name="KSO_WM_NEWLAYOUT_ID" val="slide_1782e10a2508866f"/>
</p:tagLst>
</file>

<file path=ppt/tags/tag3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39.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4.xml><?xml version="1.0" encoding="utf-8"?>
<p:tagLst xmlns:p="http://schemas.openxmlformats.org/presentationml/2006/main">
  <p:tag name="KSO_WM_BEAUTIFY_FLAG" val="#fgm#"/>
  <p:tag name="KSO_WM_FIGMA_FLAG" val="#fgm#"/>
  <p:tag name="KSO_WM_UNIT_INDEX" val="1"/>
  <p:tag name="KSO_WM_UNIT_TYPE" val="a"/>
  <p:tag name="KSO_WM_LAYOUT_CHECK_HASH" val="ecb6450a94bf4948f2c9a73c0fd09ad56cd607c0"/>
  <p:tag name="KSO_WM_NEWLAYOUT_GROUP_ID" val="layout_59"/>
  <p:tag name="KSO_WM_NEWLAYOUT_ID" val="slide_5de86d768367c858"/>
</p:tagLst>
</file>

<file path=ppt/tags/tag4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2.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4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4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6.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47.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48.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49.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5.xml><?xml version="1.0" encoding="utf-8"?>
<p:tagLst xmlns:p="http://schemas.openxmlformats.org/presentationml/2006/main">
  <p:tag name="KSO_WM_BEAUTIFY_FLAG" val="#fgm#"/>
  <p:tag name="KSO_WM_FIGMA_FLAG" val="#fgm#"/>
  <p:tag name="KSO_WM_UNIT_INDEX" val="1"/>
  <p:tag name="KSO_WM_UNIT_TYPE" val="d"/>
</p:tagLst>
</file>

<file path=ppt/tags/tag50.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3d3e5f2a3bed1ebe842ffadd3affc3a1bfdf6593"/>
  <p:tag name="KSO_WM_NEWLAYOUT_GROUP_ID" val="layout_1-5"/>
  <p:tag name="KSO_WM_NEWLAYOUT_ID" val="slide_16e3c7e9f5c87664"/>
</p:tagLst>
</file>

<file path=ppt/tags/tag51.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5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5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4.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55.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5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 name="KSO_WM_TEMPLATE_INDEX" val="40480761"/>
  <p:tag name="KSO_WM_TEMPLATE_CATEGORY" val="custo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TEMPLATE_INDEX" val="40480761"/>
  <p:tag name="KSO_WM_TEMPLATE_CATEGORY" val="custom"/>
</p:tagLst>
</file>

<file path=ppt/tags/tag59.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60.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61.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62.xml><?xml version="1.0" encoding="utf-8"?>
<p:tagLst xmlns:p="http://schemas.openxmlformats.org/presentationml/2006/main">
  <p:tag name="KSO_WM_UNIT_TYPE" val="i"/>
  <p:tag name="KSO_WM_UNIT_INDEX" val="5"/>
  <p:tag name="KSO_WM_BEAUTIFY_FLAG" val="#wm#"/>
  <p:tag name="KSO_WM_TAG_VERSION" val="3.0"/>
  <p:tag name="KSO_WM_UNIT_ISCONTENTSTITLE" val="1"/>
  <p:tag name="LayoutZOrder" val="17"/>
  <p:tag name="KSO_WM_UNIT_ID" val="_2*i*5"/>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 name="KSO_WM_TEMPLATE_CATEGORY" val="custom"/>
  <p:tag name="KSO_WM_TEMPLATE_USER_THEME" val="1"/>
  <p:tag name="KSO_WM_TEMPLATE_INDEX" val="4048076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CATEGORY" val="custom"/>
  <p:tag name="KSO_WM_TEMPLATE_USER_THEME" val="1"/>
  <p:tag name="KSO_WM_UNIT_ISNUMDGMTITLE" val="0"/>
  <p:tag name="KSO_WM_UNIT_NOCLEAR" val="0"/>
  <p:tag name="KSO_WM_TEMPLATE_INDEX" val="4048076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CATEGORY" val="custom"/>
  <p:tag name="KSO_WM_TEMPLATE_USER_THEME" val="1"/>
  <p:tag name="KSO_WM_UNIT_ISNUMDGMTITLE" val="0"/>
  <p:tag name="KSO_WM_UNIT_NOCLEAR" val="0"/>
  <p:tag name="KSO_WM_TEMPLATE_INDEX" val="4048076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CATEGORY" val="custom"/>
  <p:tag name="KSO_WM_TEMPLATE_USER_THEME" val="1"/>
  <p:tag name="KSO_WM_UNIT_ISNUMDGMTITLE" val="0"/>
  <p:tag name="KSO_WM_UNIT_NOCLEAR" val="0"/>
  <p:tag name="KSO_WM_TEMPLATE_INDEX" val="40480761"/>
</p:tagLst>
</file>

<file path=ppt/tags/tag6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6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69.xml><?xml version="1.0" encoding="utf-8"?>
<p:tagLst xmlns:p="http://schemas.openxmlformats.org/presentationml/2006/main">
  <p:tag name="KSO_WM_UNIT_TYPE" val="f"/>
  <p:tag name="KSO_WM_UNIT_INDEX" val="1"/>
  <p:tag name="KSO_WM_UNIT_ID" val="_3*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70.xml><?xml version="1.0" encoding="utf-8"?>
<p:tagLst xmlns:p="http://schemas.openxmlformats.org/presentationml/2006/main">
  <p:tag name="KSO_WM_UNIT_TYPE" val="f"/>
  <p:tag name="KSO_WM_UNIT_INDEX" val="2"/>
  <p:tag name="KSO_WM_UNIT_ID" val="_3*f*2"/>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1.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2.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3.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4.xml><?xml version="1.0" encoding="utf-8"?>
<p:tagLst xmlns:p="http://schemas.openxmlformats.org/presentationml/2006/main">
  <p:tag name="KSO_WM_UNIT_TYPE" val="a"/>
  <p:tag name="KSO_WM_UNIT_INDEX" val="1"/>
  <p:tag name="KSO_WM_UNIT_ID" val="_3*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5.xml><?xml version="1.0" encoding="utf-8"?>
<p:tagLst xmlns:p="http://schemas.openxmlformats.org/presentationml/2006/main">
  <p:tag name="KSO_WM_UNIT_TYPE" val="f"/>
  <p:tag name="KSO_WM_UNIT_INDEX" val="1"/>
  <p:tag name="KSO_WM_UNIT_ID" val="_4*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6.xml><?xml version="1.0" encoding="utf-8"?>
<p:tagLst xmlns:p="http://schemas.openxmlformats.org/presentationml/2006/main">
  <p:tag name="KSO_WM_UNIT_TYPE" val="f"/>
  <p:tag name="KSO_WM_UNIT_INDEX" val="2"/>
  <p:tag name="KSO_WM_UNIT_ID" val="_4*f*2"/>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7.xml><?xml version="1.0" encoding="utf-8"?>
<p:tagLst xmlns:p="http://schemas.openxmlformats.org/presentationml/2006/main">
  <p:tag name="KSO_WM_UNIT_TYPE" val="f"/>
  <p:tag name="KSO_WM_UNIT_INDEX" val="3"/>
  <p:tag name="KSO_WM_UNIT_ID" val="_4*f*3"/>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8.xml><?xml version="1.0" encoding="utf-8"?>
<p:tagLst xmlns:p="http://schemas.openxmlformats.org/presentationml/2006/main">
  <p:tag name="KSO_WM_UNIT_TYPE" val="f"/>
  <p:tag name="KSO_WM_UNIT_INDEX" val="4"/>
  <p:tag name="KSO_WM_UNIT_ID" val="_4*f*4"/>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9.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80.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1.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2.xml><?xml version="1.0" encoding="utf-8"?>
<p:tagLst xmlns:p="http://schemas.openxmlformats.org/presentationml/2006/main">
  <p:tag name="KSO_WM_UNIT_TYPE" val="a"/>
  <p:tag name="KSO_WM_UNIT_INDEX" val="1"/>
  <p:tag name="KSO_WM_UNIT_ID" val="_4*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3.xml><?xml version="1.0" encoding="utf-8"?>
<p:tagLst xmlns:p="http://schemas.openxmlformats.org/presentationml/2006/main">
  <p:tag name="KSO_WM_UNIT_ID" val="_5**"/>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4.xml><?xml version="1.0" encoding="utf-8"?>
<p:tagLst xmlns:p="http://schemas.openxmlformats.org/presentationml/2006/main">
  <p:tag name="KSO_WM_UNIT_ID" val="_5**"/>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5.xml><?xml version="1.0" encoding="utf-8"?>
<p:tagLst xmlns:p="http://schemas.openxmlformats.org/presentationml/2006/main">
  <p:tag name="KSO_WM_UNIT_ID" val="_5**"/>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6.xml><?xml version="1.0" encoding="utf-8"?>
<p:tagLst xmlns:p="http://schemas.openxmlformats.org/presentationml/2006/main">
  <p:tag name="KSO_WM_UNIT_TYPE" val="a"/>
  <p:tag name="KSO_WM_UNIT_INDEX" val="1"/>
  <p:tag name="KSO_WM_UNIT_ID" val="_5*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7.xml><?xml version="1.0" encoding="utf-8"?>
<p:tagLst xmlns:p="http://schemas.openxmlformats.org/presentationml/2006/main">
  <p:tag name="KSO_WM_UNIT_ID" val="_6**"/>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8.xml><?xml version="1.0" encoding="utf-8"?>
<p:tagLst xmlns:p="http://schemas.openxmlformats.org/presentationml/2006/main">
  <p:tag name="KSO_WM_UNIT_ID" val="_6**"/>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9.xml><?xml version="1.0" encoding="utf-8"?>
<p:tagLst xmlns:p="http://schemas.openxmlformats.org/presentationml/2006/main">
  <p:tag name="KSO_WM_UNIT_ID" val="_6**"/>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90.xml><?xml version="1.0" encoding="utf-8"?>
<p:tagLst xmlns:p="http://schemas.openxmlformats.org/presentationml/2006/main">
  <p:tag name="KSO_WM_UNIT_TYPE" val="f"/>
  <p:tag name="KSO_WM_UNIT_INDEX" val="1"/>
  <p:tag name="KSO_WM_UNIT_ID" val="_7*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1.xml><?xml version="1.0" encoding="utf-8"?>
<p:tagLst xmlns:p="http://schemas.openxmlformats.org/presentationml/2006/main">
  <p:tag name="KSO_WM_UNIT_ID" val="_7**"/>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2.xml><?xml version="1.0" encoding="utf-8"?>
<p:tagLst xmlns:p="http://schemas.openxmlformats.org/presentationml/2006/main">
  <p:tag name="KSO_WM_UNIT_ID" val="_7**"/>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3.xml><?xml version="1.0" encoding="utf-8"?>
<p:tagLst xmlns:p="http://schemas.openxmlformats.org/presentationml/2006/main">
  <p:tag name="KSO_WM_UNIT_ID" val="_7**"/>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4.xml><?xml version="1.0" encoding="utf-8"?>
<p:tagLst xmlns:p="http://schemas.openxmlformats.org/presentationml/2006/main">
  <p:tag name="KSO_WM_UNIT_ID" val="_8**"/>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5.xml><?xml version="1.0" encoding="utf-8"?>
<p:tagLst xmlns:p="http://schemas.openxmlformats.org/presentationml/2006/main">
  <p:tag name="KSO_WM_UNIT_ID" val="_8**"/>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6.xml><?xml version="1.0" encoding="utf-8"?>
<p:tagLst xmlns:p="http://schemas.openxmlformats.org/presentationml/2006/main">
  <p:tag name="KSO_WM_UNIT_ID" val="_8**"/>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7.xml><?xml version="1.0" encoding="utf-8"?>
<p:tagLst xmlns:p="http://schemas.openxmlformats.org/presentationml/2006/main">
  <p:tag name="KSO_WM_UNIT_TYPE" val="f"/>
  <p:tag name="KSO_WM_UNIT_INDEX" val="1"/>
  <p:tag name="KSO_WM_UNIT_ID" val="_8*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8.xml><?xml version="1.0" encoding="utf-8"?>
<p:tagLst xmlns:p="http://schemas.openxmlformats.org/presentationml/2006/main">
  <p:tag name="KSO_WM_UNIT_TYPE" val="a"/>
  <p:tag name="KSO_WM_UNIT_INDEX" val="1"/>
  <p:tag name="KSO_WM_UNIT_ID" val="_8*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9.xml><?xml version="1.0" encoding="utf-8"?>
<p:tagLst xmlns:p="http://schemas.openxmlformats.org/presentationml/2006/main">
  <p:tag name="KSO_WM_UNIT_TYPE" val="i"/>
  <p:tag name="KSO_WM_UNIT_INDEX" val="3"/>
  <p:tag name="KSO_WM_BEAUTIFY_FLAG" val="#wm#"/>
  <p:tag name="KSO_WM_TAG_VERSION" val="3.0"/>
  <p:tag name="LayoutZOrder" val="2"/>
  <p:tag name="KSO_WM_UNIT_ID" val="_9*i*3"/>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heme/theme1.xml><?xml version="1.0" encoding="utf-8"?>
<a:theme xmlns:a="http://schemas.openxmlformats.org/drawingml/2006/main" name="1_Office 主题">
  <a:themeElements>
    <a:clrScheme name="">
      <a:dk1>
        <a:srgbClr val="000000"/>
      </a:dk1>
      <a:lt1>
        <a:srgbClr val="FFFFFF"/>
      </a:lt1>
      <a:dk2>
        <a:srgbClr val="203214"/>
      </a:dk2>
      <a:lt2>
        <a:srgbClr val="F8FBF6"/>
      </a:lt2>
      <a:accent1>
        <a:srgbClr val="70AD47"/>
      </a:accent1>
      <a:accent2>
        <a:srgbClr val="00AB68"/>
      </a:accent2>
      <a:accent3>
        <a:srgbClr val="00A689"/>
      </a:accent3>
      <a:accent4>
        <a:srgbClr val="009BA6"/>
      </a:accent4>
      <a:accent5>
        <a:srgbClr val="008BBB"/>
      </a:accent5>
      <a:accent6>
        <a:srgbClr val="4472C4"/>
      </a:accent6>
      <a:hlink>
        <a:srgbClr val="0026E5"/>
      </a:hlink>
      <a:folHlink>
        <a:srgbClr val="7E1FAD"/>
      </a:folHlink>
    </a:clrScheme>
    <a:fontScheme name="自定义 95">
      <a:majorFont>
        <a:latin typeface="微软雅黑"/>
        <a:ea typeface="微软雅黑"/>
        <a:cs typeface=""/>
      </a:majorFont>
      <a:minorFont>
        <a:latin typeface="微软雅黑"/>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1510</Words>
  <Application>WPS 演示</Application>
  <PresentationFormat>宽屏</PresentationFormat>
  <Paragraphs>514</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Arial</vt:lpstr>
      <vt:lpstr>宋体</vt:lpstr>
      <vt:lpstr>Wingdings</vt:lpstr>
      <vt:lpstr>微软雅黑</vt:lpstr>
      <vt:lpstr>阿里巴巴普惠体 R</vt:lpstr>
      <vt:lpstr>MiSans Normal</vt:lpstr>
      <vt:lpstr>华文中宋</vt:lpstr>
      <vt:lpstr>等线</vt:lpstr>
      <vt:lpstr>1_Office 主题</vt:lpstr>
      <vt:lpstr>次亚磷酸钠品牌横向对比测评</vt:lpstr>
      <vt:lpstr>目录</vt:lpstr>
      <vt:lpstr>测试参数与实验概况</vt:lpstr>
      <vt:lpstr>次亚磷酸钠测试参数</vt:lpstr>
      <vt:lpstr>实验方法与标准</vt:lpstr>
      <vt:lpstr>实验结果对比分析</vt:lpstr>
      <vt:lpstr>PowerPoint 演示文稿</vt:lpstr>
      <vt:lpstr>试片亮度对比</vt:lpstr>
      <vt:lpstr>试片亮度对比</vt:lpstr>
      <vt:lpstr>试片镀速对比</vt:lpstr>
      <vt:lpstr>镀层磷含量对比</vt:lpstr>
      <vt:lpstr>PowerPoint 演示文稿</vt:lpstr>
      <vt:lpstr>PowerPoint 演示文稿</vt:lpstr>
      <vt:lpstr>PowerPoint 演示文稿</vt:lpstr>
      <vt:lpstr>PowerPoint 演示文稿</vt:lpstr>
      <vt:lpstr>最后结论</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不同品牌硫酸镍对比测试</dc:title>
  <dc:creator/>
  <cp:lastModifiedBy>沐槿</cp:lastModifiedBy>
  <cp:revision>13</cp:revision>
  <dcterms:created xsi:type="dcterms:W3CDTF">2026-01-20T08:08:00Z</dcterms:created>
  <dcterms:modified xsi:type="dcterms:W3CDTF">2026-04-02T08:44:02Z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756129196ACB4C61B2D316C85BC7671C_13</vt:lpwstr>
  </property>
  <property fmtid="{D5CDD505-2E9C-101B-9397-08002B2CF9AE}" pid="4" name="KSOTemplateUUID">
    <vt:lpwstr>v1.0_ai_69796636307</vt:lpwstr>
  </property>
</Properties>
</file>