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0"/>
  </p:notesMasterIdLst>
  <p:sldIdLst>
    <p:sldId id="256" r:id="rId4"/>
    <p:sldId id="257" r:id="rId5"/>
    <p:sldId id="258" r:id="rId6"/>
    <p:sldId id="259" r:id="rId7"/>
    <p:sldId id="261" r:id="rId8"/>
    <p:sldId id="262" r:id="rId9"/>
    <p:sldId id="260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7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png"/><Relationship Id="rId20" Type="http://schemas.openxmlformats.org/officeDocument/2006/relationships/tags" Target="../tags/tag16.xml"/><Relationship Id="rId2" Type="http://schemas.openxmlformats.org/officeDocument/2006/relationships/tags" Target="../tags/tag1.xml"/><Relationship Id="rId19" Type="http://schemas.openxmlformats.org/officeDocument/2006/relationships/tags" Target="../tags/tag15.xml"/><Relationship Id="rId18" Type="http://schemas.openxmlformats.org/officeDocument/2006/relationships/tags" Target="../tags/tag14.xml"/><Relationship Id="rId17" Type="http://schemas.openxmlformats.org/officeDocument/2006/relationships/image" Target="../media/image3.png"/><Relationship Id="rId16" Type="http://schemas.openxmlformats.org/officeDocument/2006/relationships/tags" Target="../tags/tag13.xml"/><Relationship Id="rId15" Type="http://schemas.openxmlformats.org/officeDocument/2006/relationships/image" Target="../media/image2.png"/><Relationship Id="rId14" Type="http://schemas.openxmlformats.org/officeDocument/2006/relationships/tags" Target="../tags/tag12.xml"/><Relationship Id="rId13" Type="http://schemas.openxmlformats.org/officeDocument/2006/relationships/tags" Target="../tags/tag11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28.xml"/><Relationship Id="rId8" Type="http://schemas.openxmlformats.org/officeDocument/2006/relationships/tags" Target="../tags/tag27.xml"/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image" Target="../media/image1.png"/><Relationship Id="rId2" Type="http://schemas.openxmlformats.org/officeDocument/2006/relationships/tags" Target="../tags/tag22.xml"/><Relationship Id="rId16" Type="http://schemas.openxmlformats.org/officeDocument/2006/relationships/image" Target="../media/image4.png"/><Relationship Id="rId15" Type="http://schemas.openxmlformats.org/officeDocument/2006/relationships/tags" Target="../tags/tag34.xml"/><Relationship Id="rId14" Type="http://schemas.openxmlformats.org/officeDocument/2006/relationships/tags" Target="../tags/tag33.xml"/><Relationship Id="rId13" Type="http://schemas.openxmlformats.org/officeDocument/2006/relationships/tags" Target="../tags/tag32.xml"/><Relationship Id="rId12" Type="http://schemas.openxmlformats.org/officeDocument/2006/relationships/tags" Target="../tags/tag31.xml"/><Relationship Id="rId11" Type="http://schemas.openxmlformats.org/officeDocument/2006/relationships/tags" Target="../tags/tag30.xml"/><Relationship Id="rId10" Type="http://schemas.openxmlformats.org/officeDocument/2006/relationships/tags" Target="../tags/tag29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41.xml"/><Relationship Id="rId8" Type="http://schemas.openxmlformats.org/officeDocument/2006/relationships/tags" Target="../tags/tag40.xml"/><Relationship Id="rId7" Type="http://schemas.openxmlformats.org/officeDocument/2006/relationships/tags" Target="../tags/tag39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image" Target="../media/image1.png"/><Relationship Id="rId2" Type="http://schemas.openxmlformats.org/officeDocument/2006/relationships/tags" Target="../tags/tag35.xml"/><Relationship Id="rId15" Type="http://schemas.openxmlformats.org/officeDocument/2006/relationships/tags" Target="../tags/tag46.xml"/><Relationship Id="rId14" Type="http://schemas.openxmlformats.org/officeDocument/2006/relationships/tags" Target="../tags/tag45.xml"/><Relationship Id="rId13" Type="http://schemas.openxmlformats.org/officeDocument/2006/relationships/image" Target="../media/image5.png"/><Relationship Id="rId12" Type="http://schemas.openxmlformats.org/officeDocument/2006/relationships/tags" Target="../tags/tag44.xml"/><Relationship Id="rId11" Type="http://schemas.openxmlformats.org/officeDocument/2006/relationships/tags" Target="../tags/tag43.xml"/><Relationship Id="rId10" Type="http://schemas.openxmlformats.org/officeDocument/2006/relationships/tags" Target="../tags/tag42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52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60.xml"/><Relationship Id="rId8" Type="http://schemas.openxmlformats.org/officeDocument/2006/relationships/tags" Target="../tags/tag59.xml"/><Relationship Id="rId7" Type="http://schemas.openxmlformats.org/officeDocument/2006/relationships/tags" Target="../tags/tag58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67.xml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83.xml"/><Relationship Id="rId8" Type="http://schemas.openxmlformats.org/officeDocument/2006/relationships/tags" Target="../tags/tag82.xml"/><Relationship Id="rId7" Type="http://schemas.openxmlformats.org/officeDocument/2006/relationships/tags" Target="../tags/tag81.x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3" Type="http://schemas.openxmlformats.org/officeDocument/2006/relationships/image" Target="../media/image1.png"/><Relationship Id="rId2" Type="http://schemas.openxmlformats.org/officeDocument/2006/relationships/tags" Target="../tags/tag77.xml"/><Relationship Id="rId19" Type="http://schemas.openxmlformats.org/officeDocument/2006/relationships/tags" Target="../tags/tag91.xml"/><Relationship Id="rId18" Type="http://schemas.openxmlformats.org/officeDocument/2006/relationships/tags" Target="../tags/tag90.xml"/><Relationship Id="rId17" Type="http://schemas.openxmlformats.org/officeDocument/2006/relationships/tags" Target="../tags/tag89.xml"/><Relationship Id="rId16" Type="http://schemas.openxmlformats.org/officeDocument/2006/relationships/image" Target="../media/image3.png"/><Relationship Id="rId15" Type="http://schemas.openxmlformats.org/officeDocument/2006/relationships/tags" Target="../tags/tag88.xml"/><Relationship Id="rId14" Type="http://schemas.openxmlformats.org/officeDocument/2006/relationships/image" Target="../media/image2.png"/><Relationship Id="rId13" Type="http://schemas.openxmlformats.org/officeDocument/2006/relationships/tags" Target="../tags/tag87.xml"/><Relationship Id="rId12" Type="http://schemas.openxmlformats.org/officeDocument/2006/relationships/tags" Target="../tags/tag86.xml"/><Relationship Id="rId11" Type="http://schemas.openxmlformats.org/officeDocument/2006/relationships/tags" Target="../tags/tag85.xml"/><Relationship Id="rId10" Type="http://schemas.openxmlformats.org/officeDocument/2006/relationships/tags" Target="../tags/tag84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 descr="生成 3D 教室场景图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 cstate="print"/>
          <a:srcRect l="5" r="5" b="323"/>
          <a:stretch>
            <a:fillRect/>
          </a:stretch>
        </p:blipFill>
        <p:spPr>
          <a:xfrm>
            <a:off x="635" y="635"/>
            <a:ext cx="12190730" cy="685736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198" h="10782">
                <a:moveTo>
                  <a:pt x="0" y="0"/>
                </a:moveTo>
                <a:lnTo>
                  <a:pt x="19198" y="0"/>
                </a:lnTo>
                <a:lnTo>
                  <a:pt x="19198" y="10782"/>
                </a:lnTo>
                <a:lnTo>
                  <a:pt x="0" y="10782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2" name="任意多边形 31"/>
          <p:cNvSpPr/>
          <p:nvPr userDrawn="1">
            <p:custDataLst>
              <p:tags r:id="rId4"/>
            </p:custDataLst>
          </p:nvPr>
        </p:nvSpPr>
        <p:spPr>
          <a:xfrm>
            <a:off x="635" y="635"/>
            <a:ext cx="12190730" cy="685736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198" h="10782">
                <a:moveTo>
                  <a:pt x="0" y="0"/>
                </a:moveTo>
                <a:lnTo>
                  <a:pt x="19198" y="0"/>
                </a:lnTo>
                <a:lnTo>
                  <a:pt x="19198" y="7193"/>
                </a:lnTo>
                <a:lnTo>
                  <a:pt x="19198" y="10782"/>
                </a:lnTo>
                <a:lnTo>
                  <a:pt x="0" y="1078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99000">
                <a:schemeClr val="accent2">
                  <a:lumMod val="40000"/>
                  <a:lumOff val="60000"/>
                  <a:alpha val="84000"/>
                </a:schemeClr>
              </a:gs>
              <a:gs pos="17000">
                <a:schemeClr val="accent1">
                  <a:alpha val="96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 userDrawn="1">
            <p:custDataLst>
              <p:tags r:id="rId5"/>
            </p:custDataLst>
          </p:nvPr>
        </p:nvSpPr>
        <p:spPr>
          <a:xfrm>
            <a:off x="11049000" y="361315"/>
            <a:ext cx="158750" cy="158750"/>
          </a:xfrm>
          <a:prstGeom prst="ellipse">
            <a:avLst/>
          </a:prstGeom>
          <a:solidFill>
            <a:srgbClr val="FFFFFF">
              <a:alpha val="73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2" name="椭圆 41"/>
          <p:cNvSpPr/>
          <p:nvPr userDrawn="1">
            <p:custDataLst>
              <p:tags r:id="rId6"/>
            </p:custDataLst>
          </p:nvPr>
        </p:nvSpPr>
        <p:spPr>
          <a:xfrm>
            <a:off x="10463530" y="361315"/>
            <a:ext cx="158750" cy="158750"/>
          </a:xfrm>
          <a:prstGeom prst="ellipse">
            <a:avLst/>
          </a:prstGeom>
          <a:solidFill>
            <a:srgbClr val="FFFFFF">
              <a:alpha val="73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3" name="椭圆 42"/>
          <p:cNvSpPr/>
          <p:nvPr userDrawn="1">
            <p:custDataLst>
              <p:tags r:id="rId7"/>
            </p:custDataLst>
          </p:nvPr>
        </p:nvSpPr>
        <p:spPr>
          <a:xfrm>
            <a:off x="10756265" y="361315"/>
            <a:ext cx="158750" cy="15875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" name="任意多边形 11"/>
          <p:cNvSpPr/>
          <p:nvPr userDrawn="1">
            <p:custDataLst>
              <p:tags r:id="rId8"/>
            </p:custDataLst>
          </p:nvPr>
        </p:nvSpPr>
        <p:spPr>
          <a:xfrm>
            <a:off x="11224374" y="603"/>
            <a:ext cx="966950" cy="75528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523" h="1189">
                <a:moveTo>
                  <a:pt x="1523" y="0"/>
                </a:moveTo>
                <a:lnTo>
                  <a:pt x="1522" y="1189"/>
                </a:lnTo>
                <a:lnTo>
                  <a:pt x="0" y="0"/>
                </a:lnTo>
                <a:lnTo>
                  <a:pt x="1523" y="0"/>
                </a:lnTo>
                <a:close/>
              </a:path>
            </a:pathLst>
          </a:custGeom>
          <a:gradFill>
            <a:gsLst>
              <a:gs pos="89000">
                <a:srgbClr val="FFFFFF">
                  <a:alpha val="0"/>
                </a:srgbClr>
              </a:gs>
              <a:gs pos="45000">
                <a:srgbClr val="FFFFFF">
                  <a:alpha val="1900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 userDrawn="1">
            <p:custDataLst>
              <p:tags r:id="rId9"/>
            </p:custDataLst>
          </p:nvPr>
        </p:nvSpPr>
        <p:spPr>
          <a:xfrm>
            <a:off x="995723" y="455"/>
            <a:ext cx="8977054" cy="6839944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4137" h="10772">
                <a:moveTo>
                  <a:pt x="350" y="0"/>
                </a:moveTo>
                <a:lnTo>
                  <a:pt x="14137" y="10771"/>
                </a:lnTo>
                <a:lnTo>
                  <a:pt x="13787" y="10772"/>
                </a:lnTo>
                <a:lnTo>
                  <a:pt x="0" y="0"/>
                </a:lnTo>
                <a:lnTo>
                  <a:pt x="350" y="0"/>
                </a:lnTo>
                <a:close/>
              </a:path>
            </a:pathLst>
          </a:custGeom>
          <a:gradFill>
            <a:gsLst>
              <a:gs pos="89000">
                <a:srgbClr val="FFFFFF">
                  <a:alpha val="0"/>
                </a:srgbClr>
              </a:gs>
              <a:gs pos="45000">
                <a:srgbClr val="FFFFFF">
                  <a:alpha val="1900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 userDrawn="1">
            <p:custDataLst>
              <p:tags r:id="rId10"/>
            </p:custDataLst>
          </p:nvPr>
        </p:nvSpPr>
        <p:spPr>
          <a:xfrm>
            <a:off x="635" y="635"/>
            <a:ext cx="9610725" cy="683895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5136" h="10770">
                <a:moveTo>
                  <a:pt x="737" y="0"/>
                </a:moveTo>
                <a:lnTo>
                  <a:pt x="1351" y="0"/>
                </a:lnTo>
                <a:lnTo>
                  <a:pt x="15136" y="10770"/>
                </a:lnTo>
                <a:lnTo>
                  <a:pt x="8613" y="10770"/>
                </a:lnTo>
                <a:lnTo>
                  <a:pt x="1" y="4042"/>
                </a:lnTo>
                <a:lnTo>
                  <a:pt x="0" y="0"/>
                </a:lnTo>
                <a:lnTo>
                  <a:pt x="737" y="0"/>
                </a:lnTo>
                <a:close/>
              </a:path>
            </a:pathLst>
          </a:custGeom>
          <a:gradFill>
            <a:gsLst>
              <a:gs pos="89000">
                <a:srgbClr val="FFFFFF">
                  <a:alpha val="0"/>
                </a:srgbClr>
              </a:gs>
              <a:gs pos="45000">
                <a:srgbClr val="FFFFFF">
                  <a:alpha val="1900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11"/>
            </p:custDataLst>
          </p:nvPr>
        </p:nvSpPr>
        <p:spPr>
          <a:xfrm>
            <a:off x="8860155" y="4704715"/>
            <a:ext cx="2411095" cy="49022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wrap="squar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2"/>
            </p:custDataLst>
          </p:nvPr>
        </p:nvSpPr>
        <p:spPr>
          <a:xfrm>
            <a:off x="5889625" y="1404620"/>
            <a:ext cx="5391150" cy="2138680"/>
          </a:xfrm>
        </p:spPr>
        <p:txBody>
          <a:bodyPr wrap="square" anchor="b">
            <a:normAutofit/>
          </a:bodyPr>
          <a:lstStyle>
            <a:lvl1pPr algn="r">
              <a:lnSpc>
                <a:spcPct val="100000"/>
              </a:lnSpc>
              <a:defRPr sz="6600">
                <a:solidFill>
                  <a:srgbClr val="FFFFFF"/>
                </a:solidFill>
                <a:effectLst>
                  <a:outerShdw blurRad="50800" dist="38100" dir="5400000" algn="ctr" rotWithShape="0">
                    <a:schemeClr val="accent1">
                      <a:lumMod val="75000"/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zh-CN" altLang="en-US" dirty="0"/>
              <a:t>单击编辑母版标题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3"/>
            </p:custDataLst>
          </p:nvPr>
        </p:nvSpPr>
        <p:spPr>
          <a:xfrm>
            <a:off x="5889625" y="3603625"/>
            <a:ext cx="5391150" cy="948690"/>
          </a:xfrm>
        </p:spPr>
        <p:txBody>
          <a:bodyPr wrap="square">
            <a:normAutofit/>
          </a:bodyPr>
          <a:lstStyle>
            <a:lvl1pPr marL="0" indent="0" algn="r">
              <a:lnSpc>
                <a:spcPct val="100000"/>
              </a:lnSpc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pic>
        <p:nvPicPr>
          <p:cNvPr id="18" name="图片 17" descr="生成特定风格图片 (6)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15" cstate="print"/>
          <a:srcRect/>
          <a:stretch>
            <a:fillRect/>
          </a:stretch>
        </p:blipFill>
        <p:spPr>
          <a:xfrm>
            <a:off x="1939925" y="1018540"/>
            <a:ext cx="4048125" cy="5212080"/>
          </a:xfrm>
          <a:prstGeom prst="rect">
            <a:avLst/>
          </a:prstGeom>
        </p:spPr>
      </p:pic>
      <p:pic>
        <p:nvPicPr>
          <p:cNvPr id="20" name="图片 19" descr="生成系列图片 (17)"/>
          <p:cNvPicPr>
            <a:picLocks noChangeAspect="1"/>
          </p:cNvPicPr>
          <p:nvPr userDrawn="1">
            <p:custDataLst>
              <p:tags r:id="rId16"/>
            </p:custDataLst>
          </p:nvPr>
        </p:nvPicPr>
        <p:blipFill>
          <a:blip r:embed="rId17" cstate="print"/>
          <a:srcRect/>
          <a:stretch>
            <a:fillRect/>
          </a:stretch>
        </p:blipFill>
        <p:spPr>
          <a:xfrm>
            <a:off x="770255" y="5115560"/>
            <a:ext cx="5119370" cy="1742440"/>
          </a:xfrm>
          <a:prstGeom prst="rect">
            <a:avLst/>
          </a:prstGeom>
        </p:spPr>
      </p:pic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8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9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0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生成 3D 教室场景图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 cstate="print"/>
          <a:srcRect l="5" r="5" b="323"/>
          <a:stretch>
            <a:fillRect/>
          </a:stretch>
        </p:blipFill>
        <p:spPr>
          <a:xfrm>
            <a:off x="635" y="635"/>
            <a:ext cx="12190730" cy="684657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198" h="10782">
                <a:moveTo>
                  <a:pt x="0" y="0"/>
                </a:moveTo>
                <a:lnTo>
                  <a:pt x="19198" y="0"/>
                </a:lnTo>
                <a:lnTo>
                  <a:pt x="19198" y="10782"/>
                </a:lnTo>
                <a:lnTo>
                  <a:pt x="0" y="10782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" name="矩形 2"/>
          <p:cNvSpPr/>
          <p:nvPr userDrawn="1">
            <p:custDataLst>
              <p:tags r:id="rId4"/>
            </p:custDataLst>
          </p:nvPr>
        </p:nvSpPr>
        <p:spPr>
          <a:xfrm>
            <a:off x="0" y="5080"/>
            <a:ext cx="12192000" cy="6852920"/>
          </a:xfrm>
          <a:prstGeom prst="rect">
            <a:avLst/>
          </a:prstGeom>
          <a:gradFill>
            <a:gsLst>
              <a:gs pos="100000">
                <a:schemeClr val="accent2">
                  <a:lumMod val="40000"/>
                  <a:lumOff val="60000"/>
                  <a:alpha val="82000"/>
                </a:schemeClr>
              </a:gs>
              <a:gs pos="6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6" name="椭圆 15"/>
          <p:cNvSpPr/>
          <p:nvPr userDrawn="1">
            <p:custDataLst>
              <p:tags r:id="rId8"/>
            </p:custDataLst>
          </p:nvPr>
        </p:nvSpPr>
        <p:spPr>
          <a:xfrm>
            <a:off x="11049000" y="361315"/>
            <a:ext cx="158750" cy="158750"/>
          </a:xfrm>
          <a:prstGeom prst="ellipse">
            <a:avLst/>
          </a:prstGeom>
          <a:solidFill>
            <a:srgbClr val="FFFFFF">
              <a:alpha val="73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7" name="椭圆 16"/>
          <p:cNvSpPr/>
          <p:nvPr userDrawn="1">
            <p:custDataLst>
              <p:tags r:id="rId9"/>
            </p:custDataLst>
          </p:nvPr>
        </p:nvSpPr>
        <p:spPr>
          <a:xfrm>
            <a:off x="10463530" y="361315"/>
            <a:ext cx="158750" cy="158750"/>
          </a:xfrm>
          <a:prstGeom prst="ellipse">
            <a:avLst/>
          </a:prstGeom>
          <a:solidFill>
            <a:srgbClr val="FFFFFF">
              <a:alpha val="73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" name="椭圆 17"/>
          <p:cNvSpPr/>
          <p:nvPr userDrawn="1">
            <p:custDataLst>
              <p:tags r:id="rId10"/>
            </p:custDataLst>
          </p:nvPr>
        </p:nvSpPr>
        <p:spPr>
          <a:xfrm>
            <a:off x="10756265" y="361315"/>
            <a:ext cx="158750" cy="15875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任意多边形 4"/>
          <p:cNvSpPr/>
          <p:nvPr userDrawn="1">
            <p:custDataLst>
              <p:tags r:id="rId11"/>
            </p:custDataLst>
          </p:nvPr>
        </p:nvSpPr>
        <p:spPr>
          <a:xfrm>
            <a:off x="0" y="5715"/>
            <a:ext cx="3797300" cy="560832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980" h="8865">
                <a:moveTo>
                  <a:pt x="5980" y="0"/>
                </a:moveTo>
                <a:lnTo>
                  <a:pt x="0" y="8865"/>
                </a:lnTo>
                <a:lnTo>
                  <a:pt x="0" y="8590"/>
                </a:lnTo>
                <a:lnTo>
                  <a:pt x="5794" y="0"/>
                </a:lnTo>
                <a:lnTo>
                  <a:pt x="5980" y="0"/>
                </a:lnTo>
                <a:close/>
              </a:path>
            </a:pathLst>
          </a:custGeom>
          <a:gradFill>
            <a:gsLst>
              <a:gs pos="89000">
                <a:srgbClr val="FFFFFF">
                  <a:alpha val="0"/>
                </a:srgbClr>
              </a:gs>
              <a:gs pos="45000">
                <a:srgbClr val="FFFFFF">
                  <a:alpha val="1900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 userDrawn="1">
            <p:custDataLst>
              <p:tags r:id="rId12"/>
            </p:custDataLst>
          </p:nvPr>
        </p:nvSpPr>
        <p:spPr>
          <a:xfrm>
            <a:off x="0" y="5080"/>
            <a:ext cx="3576320" cy="528193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632" h="8350">
                <a:moveTo>
                  <a:pt x="5594" y="0"/>
                </a:moveTo>
                <a:lnTo>
                  <a:pt x="5632" y="0"/>
                </a:lnTo>
                <a:lnTo>
                  <a:pt x="0" y="8350"/>
                </a:lnTo>
                <a:lnTo>
                  <a:pt x="0" y="1812"/>
                </a:lnTo>
                <a:lnTo>
                  <a:pt x="1222" y="0"/>
                </a:lnTo>
                <a:lnTo>
                  <a:pt x="5594" y="0"/>
                </a:lnTo>
                <a:close/>
              </a:path>
            </a:pathLst>
          </a:custGeom>
          <a:gradFill>
            <a:gsLst>
              <a:gs pos="89000">
                <a:srgbClr val="FFFFFF">
                  <a:alpha val="0"/>
                </a:srgbClr>
              </a:gs>
              <a:gs pos="45000">
                <a:srgbClr val="FFFFFF">
                  <a:alpha val="1900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 useBgFill="1">
        <p:nvSpPr>
          <p:cNvPr id="4" name="圆角矩形 3"/>
          <p:cNvSpPr/>
          <p:nvPr userDrawn="1">
            <p:custDataLst>
              <p:tags r:id="rId13"/>
            </p:custDataLst>
          </p:nvPr>
        </p:nvSpPr>
        <p:spPr>
          <a:xfrm>
            <a:off x="469900" y="1910080"/>
            <a:ext cx="11252200" cy="4471670"/>
          </a:xfrm>
          <a:prstGeom prst="roundRect">
            <a:avLst>
              <a:gd name="adj" fmla="val 4229"/>
            </a:avLst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4"/>
            </p:custDataLst>
          </p:nvPr>
        </p:nvSpPr>
        <p:spPr>
          <a:xfrm>
            <a:off x="769938" y="621080"/>
            <a:ext cx="2880000" cy="1081088"/>
          </a:xfrm>
        </p:spPr>
        <p:txBody>
          <a:bodyPr wrap="square" anchor="ctr" anchorCtr="0">
            <a:normAutofit/>
          </a:bodyPr>
          <a:lstStyle>
            <a:lvl1pPr algn="l">
              <a:defRPr sz="6600">
                <a:solidFill>
                  <a:srgbClr val="FFFFFF"/>
                </a:solidFill>
                <a:effectLst>
                  <a:outerShdw blurRad="50800" dist="38100" dir="5400000" algn="t" rotWithShape="0">
                    <a:schemeClr val="accent1">
                      <a:lumMod val="75000"/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zh-CN" altLang="en-US" dirty="0"/>
              <a:t>标题</a:t>
            </a:r>
            <a:endParaRPr lang="zh-CN" altLang="en-US" dirty="0"/>
          </a:p>
        </p:txBody>
      </p:sp>
      <p:pic>
        <p:nvPicPr>
          <p:cNvPr id="49" name="图片 48" descr="95+5"/>
          <p:cNvPicPr>
            <a:picLocks noChangeAspect="1"/>
          </p:cNvPicPr>
          <p:nvPr userDrawn="1">
            <p:custDataLst>
              <p:tags r:id="rId15"/>
            </p:custDataLst>
          </p:nvPr>
        </p:nvPicPr>
        <p:blipFill>
          <a:blip r:embed="rId16" cstate="print"/>
          <a:srcRect/>
          <a:stretch>
            <a:fillRect/>
          </a:stretch>
        </p:blipFill>
        <p:spPr>
          <a:xfrm rot="21300000">
            <a:off x="10957560" y="5608320"/>
            <a:ext cx="1064260" cy="10287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生成 3D 教室场景图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 cstate="print"/>
          <a:srcRect l="5" r="5" b="323"/>
          <a:stretch>
            <a:fillRect/>
          </a:stretch>
        </p:blipFill>
        <p:spPr>
          <a:xfrm>
            <a:off x="635" y="635"/>
            <a:ext cx="12190730" cy="685673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198" h="10782">
                <a:moveTo>
                  <a:pt x="0" y="0"/>
                </a:moveTo>
                <a:lnTo>
                  <a:pt x="19198" y="0"/>
                </a:lnTo>
                <a:lnTo>
                  <a:pt x="19198" y="10782"/>
                </a:lnTo>
                <a:lnTo>
                  <a:pt x="0" y="10782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2" name="矩形 31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chemeClr val="accent2">
                  <a:lumMod val="40000"/>
                  <a:lumOff val="60000"/>
                  <a:alpha val="82000"/>
                </a:schemeClr>
              </a:gs>
              <a:gs pos="6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4" name="椭圆 13"/>
          <p:cNvSpPr/>
          <p:nvPr userDrawn="1">
            <p:custDataLst>
              <p:tags r:id="rId8"/>
            </p:custDataLst>
          </p:nvPr>
        </p:nvSpPr>
        <p:spPr>
          <a:xfrm>
            <a:off x="11049000" y="361315"/>
            <a:ext cx="158750" cy="158750"/>
          </a:xfrm>
          <a:prstGeom prst="ellipse">
            <a:avLst/>
          </a:prstGeom>
          <a:solidFill>
            <a:srgbClr val="FFFFFF">
              <a:alpha val="73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" name="椭圆 14"/>
          <p:cNvSpPr/>
          <p:nvPr userDrawn="1">
            <p:custDataLst>
              <p:tags r:id="rId9"/>
            </p:custDataLst>
          </p:nvPr>
        </p:nvSpPr>
        <p:spPr>
          <a:xfrm>
            <a:off x="10463530" y="361315"/>
            <a:ext cx="158750" cy="158750"/>
          </a:xfrm>
          <a:prstGeom prst="ellipse">
            <a:avLst/>
          </a:prstGeom>
          <a:solidFill>
            <a:srgbClr val="FFFFFF">
              <a:alpha val="73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" name="椭圆 15"/>
          <p:cNvSpPr/>
          <p:nvPr userDrawn="1">
            <p:custDataLst>
              <p:tags r:id="rId10"/>
            </p:custDataLst>
          </p:nvPr>
        </p:nvSpPr>
        <p:spPr>
          <a:xfrm>
            <a:off x="10756265" y="361315"/>
            <a:ext cx="158750" cy="15875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任意多边形 6"/>
          <p:cNvSpPr/>
          <p:nvPr userDrawn="1">
            <p:custDataLst>
              <p:tags r:id="rId11"/>
            </p:custDataLst>
          </p:nvPr>
        </p:nvSpPr>
        <p:spPr>
          <a:xfrm>
            <a:off x="437634" y="2995"/>
            <a:ext cx="8996561" cy="685500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4168" h="10795">
                <a:moveTo>
                  <a:pt x="350" y="0"/>
                </a:moveTo>
                <a:lnTo>
                  <a:pt x="14168" y="10795"/>
                </a:lnTo>
                <a:lnTo>
                  <a:pt x="14167" y="10795"/>
                </a:lnTo>
                <a:lnTo>
                  <a:pt x="13817" y="10795"/>
                </a:lnTo>
                <a:lnTo>
                  <a:pt x="0" y="0"/>
                </a:lnTo>
                <a:lnTo>
                  <a:pt x="350" y="0"/>
                </a:lnTo>
                <a:close/>
              </a:path>
            </a:pathLst>
          </a:custGeom>
          <a:gradFill>
            <a:gsLst>
              <a:gs pos="89000">
                <a:srgbClr val="FFFFFF">
                  <a:alpha val="0"/>
                </a:srgbClr>
              </a:gs>
              <a:gs pos="45000">
                <a:srgbClr val="FFFFFF">
                  <a:alpha val="1900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 userDrawn="1">
            <p:custDataLst>
              <p:tags r:id="rId12"/>
            </p:custDataLst>
          </p:nvPr>
        </p:nvSpPr>
        <p:spPr>
          <a:xfrm>
            <a:off x="0" y="635"/>
            <a:ext cx="8921750" cy="683895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4000" h="10795">
                <a:moveTo>
                  <a:pt x="0" y="0"/>
                </a:moveTo>
                <a:lnTo>
                  <a:pt x="183" y="0"/>
                </a:lnTo>
                <a:lnTo>
                  <a:pt x="14000" y="10795"/>
                </a:lnTo>
                <a:lnTo>
                  <a:pt x="0" y="1079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89000">
                <a:srgbClr val="FFFFFF">
                  <a:alpha val="0"/>
                </a:srgbClr>
              </a:gs>
              <a:gs pos="45000">
                <a:srgbClr val="FFFFFF">
                  <a:alpha val="1900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0" name="图片 9" descr="图片1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6809105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5066665" y="3035935"/>
            <a:ext cx="6031230" cy="2447925"/>
          </a:xfrm>
        </p:spPr>
        <p:txBody>
          <a:bodyPr wrap="square" anchor="t" anchorCtr="0">
            <a:normAutofit/>
          </a:bodyPr>
          <a:lstStyle>
            <a:lvl1pPr algn="r">
              <a:defRPr sz="6000">
                <a:solidFill>
                  <a:srgbClr val="FFFFFF"/>
                </a:solidFill>
                <a:effectLst>
                  <a:outerShdw blurRad="50800" dist="38100" dir="5400000" algn="ctr" rotWithShape="0">
                    <a:schemeClr val="accent1">
                      <a:lumMod val="75000"/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节编号 3"/>
          <p:cNvSpPr>
            <a:spLocks noGrp="1"/>
          </p:cNvSpPr>
          <p:nvPr>
            <p:ph type="body" sz="quarter" idx="13" hasCustomPrompt="1"/>
            <p:custDataLst>
              <p:tags r:id="rId15"/>
            </p:custDataLst>
          </p:nvPr>
        </p:nvSpPr>
        <p:spPr>
          <a:xfrm>
            <a:off x="5066665" y="1730375"/>
            <a:ext cx="6031230" cy="1224280"/>
          </a:xfrm>
        </p:spPr>
        <p:txBody>
          <a:bodyPr wrap="none" anchor="b" anchorCtr="0">
            <a:normAutofit/>
          </a:bodyPr>
          <a:lstStyle>
            <a:lvl1pPr marL="0" indent="0" algn="r">
              <a:buNone/>
              <a:defRPr sz="54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dirty="0"/>
              <a:t>节编号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9596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596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9596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17220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17220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960" y="360045"/>
            <a:ext cx="10801985" cy="581787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5960" y="1301750"/>
            <a:ext cx="10799088" cy="405553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 descr="生成 3D 教室场景图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 cstate="print"/>
          <a:srcRect l="5" r="5" b="323"/>
          <a:stretch>
            <a:fillRect/>
          </a:stretch>
        </p:blipFill>
        <p:spPr>
          <a:xfrm>
            <a:off x="635" y="635"/>
            <a:ext cx="12190730" cy="685736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198" h="10782">
                <a:moveTo>
                  <a:pt x="0" y="0"/>
                </a:moveTo>
                <a:lnTo>
                  <a:pt x="19198" y="0"/>
                </a:lnTo>
                <a:lnTo>
                  <a:pt x="19198" y="10782"/>
                </a:lnTo>
                <a:lnTo>
                  <a:pt x="0" y="10782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2" name="任意多边形 11"/>
          <p:cNvSpPr/>
          <p:nvPr userDrawn="1">
            <p:custDataLst>
              <p:tags r:id="rId4"/>
            </p:custDataLst>
          </p:nvPr>
        </p:nvSpPr>
        <p:spPr>
          <a:xfrm>
            <a:off x="0" y="1905"/>
            <a:ext cx="12192000" cy="685609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200" h="10824">
                <a:moveTo>
                  <a:pt x="0" y="0"/>
                </a:moveTo>
                <a:lnTo>
                  <a:pt x="19200" y="0"/>
                </a:lnTo>
                <a:lnTo>
                  <a:pt x="19200" y="7211"/>
                </a:lnTo>
                <a:lnTo>
                  <a:pt x="19200" y="10824"/>
                </a:lnTo>
                <a:lnTo>
                  <a:pt x="0" y="1082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99000">
                <a:schemeClr val="accent2">
                  <a:lumMod val="40000"/>
                  <a:lumOff val="60000"/>
                  <a:alpha val="84000"/>
                </a:schemeClr>
              </a:gs>
              <a:gs pos="17000">
                <a:schemeClr val="accent1">
                  <a:alpha val="96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 userDrawn="1">
            <p:custDataLst>
              <p:tags r:id="rId5"/>
            </p:custDataLst>
          </p:nvPr>
        </p:nvSpPr>
        <p:spPr>
          <a:xfrm>
            <a:off x="11049000" y="361315"/>
            <a:ext cx="158750" cy="158750"/>
          </a:xfrm>
          <a:prstGeom prst="ellipse">
            <a:avLst/>
          </a:prstGeom>
          <a:solidFill>
            <a:srgbClr val="FFFFFF">
              <a:alpha val="73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8" name="椭圆 27"/>
          <p:cNvSpPr/>
          <p:nvPr userDrawn="1">
            <p:custDataLst>
              <p:tags r:id="rId6"/>
            </p:custDataLst>
          </p:nvPr>
        </p:nvSpPr>
        <p:spPr>
          <a:xfrm>
            <a:off x="10463530" y="361315"/>
            <a:ext cx="158750" cy="158750"/>
          </a:xfrm>
          <a:prstGeom prst="ellipse">
            <a:avLst/>
          </a:prstGeom>
          <a:solidFill>
            <a:srgbClr val="FFFFFF">
              <a:alpha val="73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9" name="椭圆 28"/>
          <p:cNvSpPr/>
          <p:nvPr userDrawn="1">
            <p:custDataLst>
              <p:tags r:id="rId7"/>
            </p:custDataLst>
          </p:nvPr>
        </p:nvSpPr>
        <p:spPr>
          <a:xfrm>
            <a:off x="10756265" y="361315"/>
            <a:ext cx="158750" cy="15875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" name="任意多边形 9"/>
          <p:cNvSpPr/>
          <p:nvPr userDrawn="1">
            <p:custDataLst>
              <p:tags r:id="rId8"/>
            </p:custDataLst>
          </p:nvPr>
        </p:nvSpPr>
        <p:spPr>
          <a:xfrm>
            <a:off x="11224374" y="603"/>
            <a:ext cx="966950" cy="75528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523" h="1189">
                <a:moveTo>
                  <a:pt x="1523" y="0"/>
                </a:moveTo>
                <a:lnTo>
                  <a:pt x="1522" y="1189"/>
                </a:lnTo>
                <a:lnTo>
                  <a:pt x="0" y="0"/>
                </a:lnTo>
                <a:lnTo>
                  <a:pt x="1523" y="0"/>
                </a:lnTo>
                <a:close/>
              </a:path>
            </a:pathLst>
          </a:custGeom>
          <a:gradFill>
            <a:gsLst>
              <a:gs pos="89000">
                <a:srgbClr val="FFFFFF">
                  <a:alpha val="0"/>
                </a:srgbClr>
              </a:gs>
              <a:gs pos="45000">
                <a:srgbClr val="FFFFFF">
                  <a:alpha val="1900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 userDrawn="1">
            <p:custDataLst>
              <p:tags r:id="rId9"/>
            </p:custDataLst>
          </p:nvPr>
        </p:nvSpPr>
        <p:spPr>
          <a:xfrm>
            <a:off x="995723" y="455"/>
            <a:ext cx="8977054" cy="6839944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4137" h="10772">
                <a:moveTo>
                  <a:pt x="350" y="0"/>
                </a:moveTo>
                <a:lnTo>
                  <a:pt x="14137" y="10771"/>
                </a:lnTo>
                <a:lnTo>
                  <a:pt x="13787" y="10772"/>
                </a:lnTo>
                <a:lnTo>
                  <a:pt x="0" y="0"/>
                </a:lnTo>
                <a:lnTo>
                  <a:pt x="350" y="0"/>
                </a:lnTo>
                <a:close/>
              </a:path>
            </a:pathLst>
          </a:custGeom>
          <a:gradFill>
            <a:gsLst>
              <a:gs pos="89000">
                <a:srgbClr val="FFFFFF">
                  <a:alpha val="0"/>
                </a:srgbClr>
              </a:gs>
              <a:gs pos="45000">
                <a:srgbClr val="FFFFFF">
                  <a:alpha val="1900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 userDrawn="1">
            <p:custDataLst>
              <p:tags r:id="rId10"/>
            </p:custDataLst>
          </p:nvPr>
        </p:nvSpPr>
        <p:spPr>
          <a:xfrm>
            <a:off x="635" y="635"/>
            <a:ext cx="9610725" cy="683895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5136" h="10770">
                <a:moveTo>
                  <a:pt x="737" y="0"/>
                </a:moveTo>
                <a:lnTo>
                  <a:pt x="1351" y="0"/>
                </a:lnTo>
                <a:lnTo>
                  <a:pt x="15136" y="10770"/>
                </a:lnTo>
                <a:lnTo>
                  <a:pt x="8613" y="10770"/>
                </a:lnTo>
                <a:lnTo>
                  <a:pt x="1" y="4042"/>
                </a:lnTo>
                <a:lnTo>
                  <a:pt x="0" y="0"/>
                </a:lnTo>
                <a:lnTo>
                  <a:pt x="737" y="0"/>
                </a:lnTo>
                <a:close/>
              </a:path>
            </a:pathLst>
          </a:custGeom>
          <a:gradFill>
            <a:gsLst>
              <a:gs pos="89000">
                <a:srgbClr val="FFFFFF">
                  <a:alpha val="0"/>
                </a:srgbClr>
              </a:gs>
              <a:gs pos="45000">
                <a:srgbClr val="FFFFFF">
                  <a:alpha val="1900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1"/>
            </p:custDataLst>
          </p:nvPr>
        </p:nvSpPr>
        <p:spPr>
          <a:xfrm>
            <a:off x="6024245" y="1374140"/>
            <a:ext cx="5183505" cy="2437765"/>
          </a:xfrm>
        </p:spPr>
        <p:txBody>
          <a:bodyPr wrap="square" anchor="b">
            <a:normAutofit/>
          </a:bodyPr>
          <a:lstStyle>
            <a:lvl1pPr algn="r">
              <a:lnSpc>
                <a:spcPct val="100000"/>
              </a:lnSpc>
              <a:defRPr sz="7200">
                <a:solidFill>
                  <a:srgbClr val="FFFFFF"/>
                </a:solidFill>
                <a:effectLst>
                  <a:outerShdw blurRad="50800" dist="38100" dir="5400000" algn="ctr" rotWithShape="0">
                    <a:schemeClr val="accent1">
                      <a:lumMod val="75000"/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zh-CN" altLang="en-US" dirty="0"/>
              <a:t>编辑母版标题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2"/>
            </p:custDataLst>
          </p:nvPr>
        </p:nvSpPr>
        <p:spPr>
          <a:xfrm>
            <a:off x="6024245" y="3955415"/>
            <a:ext cx="5183505" cy="972185"/>
          </a:xfrm>
        </p:spPr>
        <p:txBody>
          <a:bodyPr wrap="square">
            <a:normAutofit/>
          </a:bodyPr>
          <a:lstStyle>
            <a:lvl1pPr marL="0" indent="0" algn="r">
              <a:lnSpc>
                <a:spcPct val="100000"/>
              </a:lnSpc>
              <a:buNone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pic>
        <p:nvPicPr>
          <p:cNvPr id="7" name="图片 6" descr="生成特定风格图片 (6)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14" cstate="print"/>
          <a:srcRect/>
          <a:stretch>
            <a:fillRect/>
          </a:stretch>
        </p:blipFill>
        <p:spPr>
          <a:xfrm>
            <a:off x="1939925" y="1018540"/>
            <a:ext cx="4048125" cy="5212080"/>
          </a:xfrm>
          <a:prstGeom prst="rect">
            <a:avLst/>
          </a:prstGeom>
        </p:spPr>
      </p:pic>
      <p:pic>
        <p:nvPicPr>
          <p:cNvPr id="9" name="图片 8" descr="生成系列图片 (17)"/>
          <p:cNvPicPr>
            <a:picLocks noChangeAspect="1"/>
          </p:cNvPicPr>
          <p:nvPr userDrawn="1">
            <p:custDataLst>
              <p:tags r:id="rId15"/>
            </p:custDataLst>
          </p:nvPr>
        </p:nvPicPr>
        <p:blipFill>
          <a:blip r:embed="rId16" cstate="print"/>
          <a:srcRect/>
          <a:stretch>
            <a:fillRect/>
          </a:stretch>
        </p:blipFill>
        <p:spPr>
          <a:xfrm>
            <a:off x="770255" y="5115560"/>
            <a:ext cx="5119370" cy="174244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7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9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103.xml"/><Relationship Id="rId23" Type="http://schemas.openxmlformats.org/officeDocument/2006/relationships/image" Target="../media/image6.png"/><Relationship Id="rId22" Type="http://schemas.openxmlformats.org/officeDocument/2006/relationships/tags" Target="../tags/tag102.xml"/><Relationship Id="rId21" Type="http://schemas.openxmlformats.org/officeDocument/2006/relationships/tags" Target="../tags/tag101.xml"/><Relationship Id="rId20" Type="http://schemas.openxmlformats.org/officeDocument/2006/relationships/tags" Target="../tags/tag100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99.xml"/><Relationship Id="rId18" Type="http://schemas.openxmlformats.org/officeDocument/2006/relationships/tags" Target="../tags/tag98.xml"/><Relationship Id="rId17" Type="http://schemas.openxmlformats.org/officeDocument/2006/relationships/tags" Target="../tags/tag97.xml"/><Relationship Id="rId16" Type="http://schemas.openxmlformats.org/officeDocument/2006/relationships/tags" Target="../tags/tag96.xml"/><Relationship Id="rId15" Type="http://schemas.openxmlformats.org/officeDocument/2006/relationships/tags" Target="../tags/tag95.xml"/><Relationship Id="rId14" Type="http://schemas.openxmlformats.org/officeDocument/2006/relationships/tags" Target="../tags/tag94.xml"/><Relationship Id="rId13" Type="http://schemas.openxmlformats.org/officeDocument/2006/relationships/tags" Target="../tags/tag93.xml"/><Relationship Id="rId12" Type="http://schemas.openxmlformats.org/officeDocument/2006/relationships/tags" Target="../tags/tag9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任意多边形 3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200" h="10824">
                <a:moveTo>
                  <a:pt x="0" y="0"/>
                </a:moveTo>
                <a:lnTo>
                  <a:pt x="19200" y="0"/>
                </a:lnTo>
                <a:lnTo>
                  <a:pt x="19200" y="3278"/>
                </a:lnTo>
                <a:lnTo>
                  <a:pt x="19200" y="7211"/>
                </a:lnTo>
                <a:lnTo>
                  <a:pt x="19200" y="10824"/>
                </a:lnTo>
                <a:lnTo>
                  <a:pt x="0" y="1082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99000">
                <a:schemeClr val="accent2">
                  <a:lumMod val="40000"/>
                  <a:lumOff val="60000"/>
                  <a:alpha val="84000"/>
                </a:schemeClr>
              </a:gs>
              <a:gs pos="17000">
                <a:schemeClr val="accent1">
                  <a:alpha val="96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3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4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5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9" name="任意多边形 8"/>
          <p:cNvSpPr/>
          <p:nvPr userDrawn="1">
            <p:custDataLst>
              <p:tags r:id="rId16"/>
            </p:custDataLst>
          </p:nvPr>
        </p:nvSpPr>
        <p:spPr>
          <a:xfrm>
            <a:off x="11209311" y="413"/>
            <a:ext cx="982689" cy="767981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548" h="1209">
                <a:moveTo>
                  <a:pt x="1547" y="0"/>
                </a:moveTo>
                <a:lnTo>
                  <a:pt x="1548" y="1204"/>
                </a:lnTo>
                <a:lnTo>
                  <a:pt x="1548" y="1209"/>
                </a:lnTo>
                <a:lnTo>
                  <a:pt x="0" y="0"/>
                </a:lnTo>
                <a:lnTo>
                  <a:pt x="1547" y="0"/>
                </a:lnTo>
                <a:close/>
              </a:path>
            </a:pathLst>
          </a:custGeom>
          <a:gradFill>
            <a:gsLst>
              <a:gs pos="89000">
                <a:srgbClr val="FFFFFF">
                  <a:alpha val="0"/>
                </a:srgbClr>
              </a:gs>
              <a:gs pos="45000">
                <a:srgbClr val="FFFFFF">
                  <a:alpha val="1700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 userDrawn="1">
            <p:custDataLst>
              <p:tags r:id="rId17"/>
            </p:custDataLst>
          </p:nvPr>
        </p:nvSpPr>
        <p:spPr>
          <a:xfrm>
            <a:off x="0" y="3397510"/>
            <a:ext cx="4429225" cy="346049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75" h="5450">
                <a:moveTo>
                  <a:pt x="0" y="0"/>
                </a:moveTo>
                <a:lnTo>
                  <a:pt x="6975" y="5450"/>
                </a:lnTo>
                <a:lnTo>
                  <a:pt x="6974" y="5450"/>
                </a:lnTo>
                <a:lnTo>
                  <a:pt x="6624" y="5449"/>
                </a:lnTo>
                <a:lnTo>
                  <a:pt x="0" y="27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89000">
                <a:srgbClr val="FFFFFF">
                  <a:alpha val="0"/>
                </a:srgbClr>
              </a:gs>
              <a:gs pos="45000">
                <a:srgbClr val="FFFFFF">
                  <a:alpha val="1700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 userDrawn="1">
            <p:custDataLst>
              <p:tags r:id="rId18"/>
            </p:custDataLst>
          </p:nvPr>
        </p:nvSpPr>
        <p:spPr>
          <a:xfrm>
            <a:off x="541" y="3679091"/>
            <a:ext cx="4045087" cy="3174037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370" h="4998">
                <a:moveTo>
                  <a:pt x="0" y="0"/>
                </a:moveTo>
                <a:lnTo>
                  <a:pt x="6370" y="4977"/>
                </a:lnTo>
                <a:lnTo>
                  <a:pt x="6354" y="4998"/>
                </a:lnTo>
                <a:lnTo>
                  <a:pt x="1460" y="4998"/>
                </a:lnTo>
                <a:lnTo>
                  <a:pt x="0" y="385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89000">
                <a:srgbClr val="FFFFFF">
                  <a:alpha val="0"/>
                </a:srgbClr>
              </a:gs>
              <a:gs pos="45000">
                <a:srgbClr val="FFFFFF">
                  <a:alpha val="1700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 useBgFill="1">
        <p:nvSpPr>
          <p:cNvPr id="18" name="圆角矩形 17"/>
          <p:cNvSpPr/>
          <p:nvPr userDrawn="1">
            <p:custDataLst>
              <p:tags r:id="rId19"/>
            </p:custDataLst>
          </p:nvPr>
        </p:nvSpPr>
        <p:spPr>
          <a:xfrm>
            <a:off x="178435" y="171450"/>
            <a:ext cx="11836400" cy="6515735"/>
          </a:xfrm>
          <a:prstGeom prst="roundRect">
            <a:avLst>
              <a:gd name="adj" fmla="val 4229"/>
            </a:avLst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pic>
        <p:nvPicPr>
          <p:cNvPr id="8" name="图片 7" descr="生成特定风格图片 (6)"/>
          <p:cNvPicPr>
            <a:picLocks noChangeAspect="1"/>
          </p:cNvPicPr>
          <p:nvPr userDrawn="1">
            <p:custDataLst>
              <p:tags r:id="rId22"/>
            </p:custDataLst>
          </p:nvPr>
        </p:nvPicPr>
        <p:blipFill>
          <a:blip r:embed="rId23" cstate="print">
            <a:alphaModFix amt="95000"/>
          </a:blip>
          <a:srcRect/>
          <a:stretch>
            <a:fillRect/>
          </a:stretch>
        </p:blipFill>
        <p:spPr>
          <a:xfrm>
            <a:off x="11440160" y="5798185"/>
            <a:ext cx="696595" cy="1059815"/>
          </a:xfrm>
          <a:prstGeom prst="rect">
            <a:avLst/>
          </a:prstGeom>
        </p:spPr>
      </p:pic>
      <p:sp>
        <p:nvSpPr>
          <p:cNvPr id="12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tags" Target="../tags/tag104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tags" Target="../tags/tag107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tags" Target="../tags/tag110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tags" Target="../tags/tag113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8.xml"/><Relationship Id="rId5" Type="http://schemas.openxmlformats.org/officeDocument/2006/relationships/tags" Target="../tags/tag120.xml"/><Relationship Id="rId4" Type="http://schemas.openxmlformats.org/officeDocument/2006/relationships/tags" Target="../tags/tag119.xml"/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tags" Target="../tags/tag116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29.xml"/><Relationship Id="rId8" Type="http://schemas.openxmlformats.org/officeDocument/2006/relationships/tags" Target="../tags/tag128.xml"/><Relationship Id="rId7" Type="http://schemas.openxmlformats.org/officeDocument/2006/relationships/tags" Target="../tags/tag127.xml"/><Relationship Id="rId6" Type="http://schemas.openxmlformats.org/officeDocument/2006/relationships/tags" Target="../tags/tag126.xml"/><Relationship Id="rId5" Type="http://schemas.openxmlformats.org/officeDocument/2006/relationships/tags" Target="../tags/tag125.xml"/><Relationship Id="rId4" Type="http://schemas.openxmlformats.org/officeDocument/2006/relationships/tags" Target="../tags/tag124.xml"/><Relationship Id="rId3" Type="http://schemas.openxmlformats.org/officeDocument/2006/relationships/tags" Target="../tags/tag123.xml"/><Relationship Id="rId25" Type="http://schemas.openxmlformats.org/officeDocument/2006/relationships/notesSlide" Target="../notesSlides/notesSlide1.xml"/><Relationship Id="rId24" Type="http://schemas.openxmlformats.org/officeDocument/2006/relationships/slideLayout" Target="../slideLayouts/slideLayout18.xml"/><Relationship Id="rId23" Type="http://schemas.openxmlformats.org/officeDocument/2006/relationships/tags" Target="../tags/tag141.xml"/><Relationship Id="rId22" Type="http://schemas.openxmlformats.org/officeDocument/2006/relationships/image" Target="../media/image8.png"/><Relationship Id="rId21" Type="http://schemas.openxmlformats.org/officeDocument/2006/relationships/tags" Target="../tags/tag140.xml"/><Relationship Id="rId20" Type="http://schemas.openxmlformats.org/officeDocument/2006/relationships/tags" Target="../tags/tag139.xml"/><Relationship Id="rId2" Type="http://schemas.openxmlformats.org/officeDocument/2006/relationships/tags" Target="../tags/tag122.xml"/><Relationship Id="rId19" Type="http://schemas.openxmlformats.org/officeDocument/2006/relationships/image" Target="../media/image7.png"/><Relationship Id="rId18" Type="http://schemas.openxmlformats.org/officeDocument/2006/relationships/tags" Target="../tags/tag138.xml"/><Relationship Id="rId17" Type="http://schemas.openxmlformats.org/officeDocument/2006/relationships/tags" Target="../tags/tag137.xml"/><Relationship Id="rId16" Type="http://schemas.openxmlformats.org/officeDocument/2006/relationships/tags" Target="../tags/tag136.xml"/><Relationship Id="rId15" Type="http://schemas.openxmlformats.org/officeDocument/2006/relationships/tags" Target="../tags/tag135.xml"/><Relationship Id="rId14" Type="http://schemas.openxmlformats.org/officeDocument/2006/relationships/tags" Target="../tags/tag134.xml"/><Relationship Id="rId13" Type="http://schemas.openxmlformats.org/officeDocument/2006/relationships/tags" Target="../tags/tag133.xml"/><Relationship Id="rId12" Type="http://schemas.openxmlformats.org/officeDocument/2006/relationships/tags" Target="../tags/tag132.xml"/><Relationship Id="rId11" Type="http://schemas.openxmlformats.org/officeDocument/2006/relationships/tags" Target="../tags/tag131.xml"/><Relationship Id="rId10" Type="http://schemas.openxmlformats.org/officeDocument/2006/relationships/tags" Target="../tags/tag130.xml"/><Relationship Id="rId1" Type="http://schemas.openxmlformats.org/officeDocument/2006/relationships/tags" Target="../tags/tag121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2.xml"/><Relationship Id="rId3" Type="http://schemas.openxmlformats.org/officeDocument/2006/relationships/tags" Target="../tags/tag144.xml"/><Relationship Id="rId2" Type="http://schemas.openxmlformats.org/officeDocument/2006/relationships/tags" Target="../tags/tag143.xml"/><Relationship Id="rId1" Type="http://schemas.openxmlformats.org/officeDocument/2006/relationships/tags" Target="../tags/tag1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zh-CN" altLang="en-US"/>
              <a:t>化学镍层孔隙率的快速检测方法</a:t>
            </a:r>
            <a:endParaRPr lang="zh-CN" altLang="en-US"/>
          </a:p>
        </p:txBody>
      </p:sp>
      <p:sp>
        <p:nvSpPr>
          <p:cNvPr id="10" name="署名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深圳恒享</a:t>
            </a:r>
            <a:r>
              <a:rPr lang="en-US" altLang="zh-CN"/>
              <a:t>---</a:t>
            </a:r>
            <a:r>
              <a:rPr lang="zh-CN" altLang="en-US"/>
              <a:t>程海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分类</a:t>
            </a:r>
            <a:endParaRPr lang="zh-CN" altLang="en-US"/>
          </a:p>
        </p:txBody>
      </p:sp>
      <p:sp>
        <p:nvSpPr>
          <p:cNvPr id="4" name="任意多边形: 形状 1"/>
          <p:cNvSpPr/>
          <p:nvPr userDrawn="1">
            <p:custDataLst>
              <p:tags r:id="rId2"/>
            </p:custDataLst>
          </p:nvPr>
        </p:nvSpPr>
        <p:spPr>
          <a:xfrm>
            <a:off x="7904298" y="895767"/>
            <a:ext cx="3761922" cy="531715"/>
          </a:xfrm>
          <a:custGeom>
            <a:avLst/>
            <a:gdLst/>
            <a:ahLst/>
            <a:cxnLst/>
            <a:rect l="l" t="t" r="r" b="b"/>
            <a:pathLst>
              <a:path w="4269865" h="603508">
                <a:moveTo>
                  <a:pt x="802165" y="107742"/>
                </a:moveTo>
                <a:cubicBezTo>
                  <a:pt x="753443" y="107742"/>
                  <a:pt x="715080" y="125825"/>
                  <a:pt x="687077" y="161990"/>
                </a:cubicBezTo>
                <a:cubicBezTo>
                  <a:pt x="659074" y="198156"/>
                  <a:pt x="645073" y="244995"/>
                  <a:pt x="645073" y="302507"/>
                </a:cubicBezTo>
                <a:cubicBezTo>
                  <a:pt x="645073" y="359267"/>
                  <a:pt x="658760" y="405666"/>
                  <a:pt x="686135" y="441706"/>
                </a:cubicBezTo>
                <a:cubicBezTo>
                  <a:pt x="713510" y="477745"/>
                  <a:pt x="751057" y="495765"/>
                  <a:pt x="798775" y="495765"/>
                </a:cubicBezTo>
                <a:cubicBezTo>
                  <a:pt x="847497" y="495765"/>
                  <a:pt x="885421" y="478499"/>
                  <a:pt x="912545" y="443966"/>
                </a:cubicBezTo>
                <a:cubicBezTo>
                  <a:pt x="939669" y="409433"/>
                  <a:pt x="953231" y="363034"/>
                  <a:pt x="953231" y="304768"/>
                </a:cubicBezTo>
                <a:cubicBezTo>
                  <a:pt x="953231" y="243990"/>
                  <a:pt x="940045" y="195958"/>
                  <a:pt x="913675" y="160672"/>
                </a:cubicBezTo>
                <a:cubicBezTo>
                  <a:pt x="887304" y="125386"/>
                  <a:pt x="850135" y="107742"/>
                  <a:pt x="802165" y="107742"/>
                </a:cubicBezTo>
                <a:close/>
                <a:moveTo>
                  <a:pt x="3363293" y="9795"/>
                </a:moveTo>
                <a:lnTo>
                  <a:pt x="3820632" y="9795"/>
                </a:lnTo>
                <a:lnTo>
                  <a:pt x="3820632" y="111510"/>
                </a:lnTo>
                <a:lnTo>
                  <a:pt x="3654121" y="111510"/>
                </a:lnTo>
                <a:lnTo>
                  <a:pt x="3654121" y="593336"/>
                </a:lnTo>
                <a:lnTo>
                  <a:pt x="3529427" y="593336"/>
                </a:lnTo>
                <a:lnTo>
                  <a:pt x="3529427" y="111510"/>
                </a:lnTo>
                <a:lnTo>
                  <a:pt x="3363293" y="111510"/>
                </a:lnTo>
                <a:close/>
                <a:moveTo>
                  <a:pt x="2760692" y="9795"/>
                </a:moveTo>
                <a:lnTo>
                  <a:pt x="2896312" y="9795"/>
                </a:lnTo>
                <a:lnTo>
                  <a:pt x="3134400" y="376721"/>
                </a:lnTo>
                <a:cubicBezTo>
                  <a:pt x="3150222" y="401083"/>
                  <a:pt x="3159891" y="416528"/>
                  <a:pt x="3163407" y="423058"/>
                </a:cubicBezTo>
                <a:lnTo>
                  <a:pt x="3165291" y="423058"/>
                </a:lnTo>
                <a:cubicBezTo>
                  <a:pt x="3162779" y="408994"/>
                  <a:pt x="3161524" y="382121"/>
                  <a:pt x="3161524" y="342440"/>
                </a:cubicBezTo>
                <a:lnTo>
                  <a:pt x="3161524" y="9795"/>
                </a:lnTo>
                <a:lnTo>
                  <a:pt x="3279437" y="9795"/>
                </a:lnTo>
                <a:lnTo>
                  <a:pt x="3279437" y="593336"/>
                </a:lnTo>
                <a:lnTo>
                  <a:pt x="3152106" y="593336"/>
                </a:lnTo>
                <a:lnTo>
                  <a:pt x="2904976" y="215861"/>
                </a:lnTo>
                <a:cubicBezTo>
                  <a:pt x="2892168" y="196272"/>
                  <a:pt x="2882875" y="180450"/>
                  <a:pt x="2877099" y="168395"/>
                </a:cubicBezTo>
                <a:lnTo>
                  <a:pt x="2875215" y="168395"/>
                </a:lnTo>
                <a:cubicBezTo>
                  <a:pt x="2877476" y="188486"/>
                  <a:pt x="2878606" y="219503"/>
                  <a:pt x="2878606" y="261445"/>
                </a:cubicBezTo>
                <a:lnTo>
                  <a:pt x="2878606" y="593336"/>
                </a:lnTo>
                <a:lnTo>
                  <a:pt x="2760692" y="593336"/>
                </a:lnTo>
                <a:close/>
                <a:moveTo>
                  <a:pt x="2322542" y="9795"/>
                </a:moveTo>
                <a:lnTo>
                  <a:pt x="2654434" y="9795"/>
                </a:lnTo>
                <a:lnTo>
                  <a:pt x="2654434" y="111510"/>
                </a:lnTo>
                <a:lnTo>
                  <a:pt x="2446860" y="111510"/>
                </a:lnTo>
                <a:lnTo>
                  <a:pt x="2446860" y="249013"/>
                </a:lnTo>
                <a:lnTo>
                  <a:pt x="2639741" y="249013"/>
                </a:lnTo>
                <a:lnTo>
                  <a:pt x="2639741" y="350351"/>
                </a:lnTo>
                <a:lnTo>
                  <a:pt x="2446860" y="350351"/>
                </a:lnTo>
                <a:lnTo>
                  <a:pt x="2446860" y="491621"/>
                </a:lnTo>
                <a:lnTo>
                  <a:pt x="2667996" y="491621"/>
                </a:lnTo>
                <a:lnTo>
                  <a:pt x="2667996" y="593336"/>
                </a:lnTo>
                <a:lnTo>
                  <a:pt x="2322542" y="593336"/>
                </a:lnTo>
                <a:close/>
                <a:moveTo>
                  <a:pt x="1782143" y="9795"/>
                </a:moveTo>
                <a:lnTo>
                  <a:pt x="2239482" y="9795"/>
                </a:lnTo>
                <a:lnTo>
                  <a:pt x="2239482" y="111510"/>
                </a:lnTo>
                <a:lnTo>
                  <a:pt x="2072971" y="111510"/>
                </a:lnTo>
                <a:lnTo>
                  <a:pt x="2072971" y="593336"/>
                </a:lnTo>
                <a:lnTo>
                  <a:pt x="1948277" y="593336"/>
                </a:lnTo>
                <a:lnTo>
                  <a:pt x="1948277" y="111510"/>
                </a:lnTo>
                <a:lnTo>
                  <a:pt x="1782143" y="111510"/>
                </a:lnTo>
                <a:close/>
                <a:moveTo>
                  <a:pt x="1179542" y="9795"/>
                </a:moveTo>
                <a:lnTo>
                  <a:pt x="1315162" y="9795"/>
                </a:lnTo>
                <a:lnTo>
                  <a:pt x="1553250" y="376721"/>
                </a:lnTo>
                <a:cubicBezTo>
                  <a:pt x="1569072" y="401083"/>
                  <a:pt x="1578741" y="416528"/>
                  <a:pt x="1582257" y="423058"/>
                </a:cubicBezTo>
                <a:lnTo>
                  <a:pt x="1584141" y="423058"/>
                </a:lnTo>
                <a:cubicBezTo>
                  <a:pt x="1581630" y="408994"/>
                  <a:pt x="1580374" y="382121"/>
                  <a:pt x="1580374" y="342440"/>
                </a:cubicBezTo>
                <a:lnTo>
                  <a:pt x="1580374" y="9795"/>
                </a:lnTo>
                <a:lnTo>
                  <a:pt x="1698287" y="9795"/>
                </a:lnTo>
                <a:lnTo>
                  <a:pt x="1698287" y="593336"/>
                </a:lnTo>
                <a:lnTo>
                  <a:pt x="1570956" y="593336"/>
                </a:lnTo>
                <a:lnTo>
                  <a:pt x="1323826" y="215861"/>
                </a:lnTo>
                <a:cubicBezTo>
                  <a:pt x="1311018" y="196272"/>
                  <a:pt x="1301726" y="180450"/>
                  <a:pt x="1295949" y="168395"/>
                </a:cubicBezTo>
                <a:lnTo>
                  <a:pt x="1294066" y="168395"/>
                </a:lnTo>
                <a:cubicBezTo>
                  <a:pt x="1296326" y="188486"/>
                  <a:pt x="1297456" y="219503"/>
                  <a:pt x="1297456" y="261445"/>
                </a:cubicBezTo>
                <a:lnTo>
                  <a:pt x="1297456" y="593336"/>
                </a:lnTo>
                <a:lnTo>
                  <a:pt x="1179542" y="593336"/>
                </a:lnTo>
                <a:close/>
                <a:moveTo>
                  <a:pt x="4100717" y="0"/>
                </a:moveTo>
                <a:cubicBezTo>
                  <a:pt x="4157728" y="0"/>
                  <a:pt x="4205572" y="7409"/>
                  <a:pt x="4244248" y="22227"/>
                </a:cubicBezTo>
                <a:lnTo>
                  <a:pt x="4244248" y="139010"/>
                </a:lnTo>
                <a:cubicBezTo>
                  <a:pt x="4205069" y="112389"/>
                  <a:pt x="4159235" y="99078"/>
                  <a:pt x="4106745" y="99078"/>
                </a:cubicBezTo>
                <a:cubicBezTo>
                  <a:pt x="4076105" y="99078"/>
                  <a:pt x="4051618" y="104666"/>
                  <a:pt x="4033284" y="115842"/>
                </a:cubicBezTo>
                <a:cubicBezTo>
                  <a:pt x="4014951" y="127018"/>
                  <a:pt x="4005784" y="142024"/>
                  <a:pt x="4005784" y="160860"/>
                </a:cubicBezTo>
                <a:cubicBezTo>
                  <a:pt x="4005784" y="175929"/>
                  <a:pt x="4012062" y="189805"/>
                  <a:pt x="4024620" y="202488"/>
                </a:cubicBezTo>
                <a:cubicBezTo>
                  <a:pt x="4037177" y="215171"/>
                  <a:pt x="4068194" y="232312"/>
                  <a:pt x="4117670" y="253910"/>
                </a:cubicBezTo>
                <a:cubicBezTo>
                  <a:pt x="4175685" y="278774"/>
                  <a:pt x="4215555" y="305019"/>
                  <a:pt x="4237279" y="332645"/>
                </a:cubicBezTo>
                <a:cubicBezTo>
                  <a:pt x="4259004" y="360271"/>
                  <a:pt x="4269865" y="393172"/>
                  <a:pt x="4269865" y="431346"/>
                </a:cubicBezTo>
                <a:cubicBezTo>
                  <a:pt x="4269865" y="487352"/>
                  <a:pt x="4250025" y="530047"/>
                  <a:pt x="4210343" y="559431"/>
                </a:cubicBezTo>
                <a:cubicBezTo>
                  <a:pt x="4170662" y="588815"/>
                  <a:pt x="4114279" y="603508"/>
                  <a:pt x="4041195" y="603508"/>
                </a:cubicBezTo>
                <a:cubicBezTo>
                  <a:pt x="3974391" y="603508"/>
                  <a:pt x="3919640" y="592708"/>
                  <a:pt x="3876945" y="571110"/>
                </a:cubicBezTo>
                <a:lnTo>
                  <a:pt x="3876945" y="446415"/>
                </a:lnTo>
                <a:cubicBezTo>
                  <a:pt x="3923910" y="485343"/>
                  <a:pt x="3977278" y="504807"/>
                  <a:pt x="4037052" y="504807"/>
                </a:cubicBezTo>
                <a:cubicBezTo>
                  <a:pt x="4070956" y="504807"/>
                  <a:pt x="4096448" y="498967"/>
                  <a:pt x="4113526" y="487289"/>
                </a:cubicBezTo>
                <a:cubicBezTo>
                  <a:pt x="4130604" y="475611"/>
                  <a:pt x="4139143" y="460605"/>
                  <a:pt x="4139143" y="442271"/>
                </a:cubicBezTo>
                <a:cubicBezTo>
                  <a:pt x="4139143" y="426449"/>
                  <a:pt x="4132362" y="411505"/>
                  <a:pt x="4118800" y="397441"/>
                </a:cubicBezTo>
                <a:cubicBezTo>
                  <a:pt x="4105238" y="383377"/>
                  <a:pt x="4069450" y="364290"/>
                  <a:pt x="4011434" y="340179"/>
                </a:cubicBezTo>
                <a:cubicBezTo>
                  <a:pt x="3920268" y="301503"/>
                  <a:pt x="3874685" y="245246"/>
                  <a:pt x="3874685" y="171408"/>
                </a:cubicBezTo>
                <a:cubicBezTo>
                  <a:pt x="3874685" y="117160"/>
                  <a:pt x="3895342" y="75030"/>
                  <a:pt x="3936655" y="45018"/>
                </a:cubicBezTo>
                <a:cubicBezTo>
                  <a:pt x="3977969" y="15006"/>
                  <a:pt x="4032656" y="0"/>
                  <a:pt x="4100717" y="0"/>
                </a:cubicBezTo>
                <a:close/>
                <a:moveTo>
                  <a:pt x="805933" y="0"/>
                </a:moveTo>
                <a:cubicBezTo>
                  <a:pt x="889314" y="0"/>
                  <a:pt x="956433" y="27752"/>
                  <a:pt x="1007290" y="83256"/>
                </a:cubicBezTo>
                <a:cubicBezTo>
                  <a:pt x="1058147" y="138759"/>
                  <a:pt x="1083576" y="210085"/>
                  <a:pt x="1083576" y="297233"/>
                </a:cubicBezTo>
                <a:cubicBezTo>
                  <a:pt x="1083576" y="388149"/>
                  <a:pt x="1057143" y="461923"/>
                  <a:pt x="1004276" y="518557"/>
                </a:cubicBezTo>
                <a:cubicBezTo>
                  <a:pt x="951410" y="575191"/>
                  <a:pt x="882156" y="603508"/>
                  <a:pt x="796515" y="603508"/>
                </a:cubicBezTo>
                <a:cubicBezTo>
                  <a:pt x="712882" y="603508"/>
                  <a:pt x="644947" y="576070"/>
                  <a:pt x="592708" y="521194"/>
                </a:cubicBezTo>
                <a:cubicBezTo>
                  <a:pt x="540470" y="466318"/>
                  <a:pt x="514350" y="395683"/>
                  <a:pt x="514350" y="309288"/>
                </a:cubicBezTo>
                <a:cubicBezTo>
                  <a:pt x="514350" y="217871"/>
                  <a:pt x="541035" y="143468"/>
                  <a:pt x="594404" y="86081"/>
                </a:cubicBezTo>
                <a:cubicBezTo>
                  <a:pt x="647772" y="28694"/>
                  <a:pt x="718282" y="0"/>
                  <a:pt x="805933" y="0"/>
                </a:cubicBezTo>
                <a:close/>
                <a:moveTo>
                  <a:pt x="309665" y="0"/>
                </a:moveTo>
                <a:cubicBezTo>
                  <a:pt x="366676" y="0"/>
                  <a:pt x="414394" y="7409"/>
                  <a:pt x="452819" y="22227"/>
                </a:cubicBezTo>
                <a:lnTo>
                  <a:pt x="452819" y="142401"/>
                </a:lnTo>
                <a:cubicBezTo>
                  <a:pt x="413389" y="119295"/>
                  <a:pt x="368685" y="107742"/>
                  <a:pt x="318706" y="107742"/>
                </a:cubicBezTo>
                <a:cubicBezTo>
                  <a:pt x="261696" y="107742"/>
                  <a:pt x="216113" y="125951"/>
                  <a:pt x="181957" y="162367"/>
                </a:cubicBezTo>
                <a:cubicBezTo>
                  <a:pt x="147801" y="198783"/>
                  <a:pt x="130723" y="246376"/>
                  <a:pt x="130723" y="305144"/>
                </a:cubicBezTo>
                <a:cubicBezTo>
                  <a:pt x="130723" y="362406"/>
                  <a:pt x="146922" y="408492"/>
                  <a:pt x="179320" y="443401"/>
                </a:cubicBezTo>
                <a:cubicBezTo>
                  <a:pt x="211718" y="478311"/>
                  <a:pt x="255543" y="495765"/>
                  <a:pt x="310795" y="495765"/>
                </a:cubicBezTo>
                <a:cubicBezTo>
                  <a:pt x="362783" y="495765"/>
                  <a:pt x="410124" y="483208"/>
                  <a:pt x="452819" y="458093"/>
                </a:cubicBezTo>
                <a:lnTo>
                  <a:pt x="452819" y="572240"/>
                </a:lnTo>
                <a:cubicBezTo>
                  <a:pt x="410375" y="593085"/>
                  <a:pt x="354997" y="603508"/>
                  <a:pt x="286685" y="603508"/>
                </a:cubicBezTo>
                <a:cubicBezTo>
                  <a:pt x="198784" y="603508"/>
                  <a:pt x="129027" y="577200"/>
                  <a:pt x="77417" y="524584"/>
                </a:cubicBezTo>
                <a:cubicBezTo>
                  <a:pt x="25806" y="471969"/>
                  <a:pt x="0" y="401836"/>
                  <a:pt x="0" y="314186"/>
                </a:cubicBezTo>
                <a:cubicBezTo>
                  <a:pt x="0" y="222015"/>
                  <a:pt x="28819" y="146608"/>
                  <a:pt x="86458" y="87965"/>
                </a:cubicBezTo>
                <a:cubicBezTo>
                  <a:pt x="144096" y="29322"/>
                  <a:pt x="218499" y="0"/>
                  <a:pt x="309665" y="0"/>
                </a:cubicBezTo>
                <a:close/>
              </a:path>
            </a:pathLst>
          </a:custGeom>
          <a:solidFill>
            <a:srgbClr val="FFFFFF">
              <a:alpha val="1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rmAutofit/>
          </a:bodyPr>
          <a:lstStyle/>
          <a:p>
            <a:pPr algn="l"/>
            <a:endParaRPr lang="zh-CN" altLang="en-US">
              <a:solidFill>
                <a:schemeClr val="accent1">
                  <a:lumMod val="20000"/>
                  <a:lumOff val="80000"/>
                </a:schemeClr>
              </a:solidFill>
              <a:effectLst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07415" y="3028315"/>
            <a:ext cx="10228580" cy="26111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800"/>
              <a:t>化学镍（</a:t>
            </a:r>
            <a:r>
              <a:rPr lang="en-US" altLang="zh-CN" sz="2800"/>
              <a:t>Ni-P</a:t>
            </a:r>
            <a:r>
              <a:rPr lang="zh-CN" altLang="en-US" sz="2800"/>
              <a:t>）镀层孔隙率常用的检测方法主要分</a:t>
            </a:r>
            <a:r>
              <a:rPr lang="en-US" altLang="zh-CN" sz="2800"/>
              <a:t>   </a:t>
            </a:r>
            <a:r>
              <a:rPr lang="zh-CN" altLang="en-US" sz="2800">
                <a:solidFill>
                  <a:srgbClr val="FF0000"/>
                </a:solidFill>
              </a:rPr>
              <a:t>生产现场快速法</a:t>
            </a:r>
            <a:r>
              <a:rPr lang="en-US" altLang="zh-CN" sz="2800"/>
              <a:t>   </a:t>
            </a:r>
            <a:r>
              <a:rPr lang="zh-CN" altLang="en-US" sz="2800"/>
              <a:t>和</a:t>
            </a:r>
            <a:r>
              <a:rPr lang="en-US" altLang="zh-CN" sz="2800"/>
              <a:t>     </a:t>
            </a:r>
            <a:r>
              <a:rPr lang="zh-CN" altLang="en-US" sz="2800">
                <a:solidFill>
                  <a:srgbClr val="FF0000"/>
                </a:solidFill>
              </a:rPr>
              <a:t>实验室标准法</a:t>
            </a:r>
            <a:r>
              <a:rPr lang="en-US" altLang="zh-CN" sz="2800"/>
              <a:t>   </a:t>
            </a:r>
            <a:r>
              <a:rPr lang="zh-CN" altLang="en-US" sz="2800"/>
              <a:t>两大类</a:t>
            </a:r>
            <a:endParaRPr lang="zh-CN" altLang="en-US" sz="2800"/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473575" y="3035935"/>
            <a:ext cx="6624320" cy="2447925"/>
          </a:xfrm>
        </p:spPr>
        <p:txBody>
          <a:bodyPr/>
          <a:lstStyle/>
          <a:p>
            <a:r>
              <a:rPr lang="zh-CN" altLang="en-US"/>
              <a:t>现场快速检测方法</a:t>
            </a:r>
            <a:endParaRPr lang="zh-CN" altLang="en-US"/>
          </a:p>
        </p:txBody>
      </p:sp>
      <p:sp>
        <p:nvSpPr>
          <p:cNvPr id="6" name="节编号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/>
              <a:t>PART 01</a:t>
            </a:r>
            <a:endParaRPr lang="en-US" altLang="zh-CN"/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en-US"/>
              <a:t>贴滤纸法：</a:t>
            </a:r>
            <a:r>
              <a:rPr lang="zh-CN" altLang="en-US">
                <a:sym typeface="+mn-ea"/>
              </a:rPr>
              <a:t>（铁氰化钾</a:t>
            </a:r>
            <a:r>
              <a:rPr lang="en-US" altLang="zh-CN">
                <a:sym typeface="+mn-ea"/>
              </a:rPr>
              <a:t> - </a:t>
            </a:r>
            <a:r>
              <a:rPr lang="zh-CN" altLang="en-US">
                <a:sym typeface="+mn-ea"/>
              </a:rPr>
              <a:t>氯化钠法）</a:t>
            </a:r>
            <a:endParaRPr lang="zh-CN" altLang="en-US"/>
          </a:p>
        </p:txBody>
      </p:sp>
      <p:sp>
        <p:nvSpPr>
          <p:cNvPr id="3" name="正文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70000"/>
          </a:bodyPr>
          <a:lstStyle/>
          <a:p>
            <a:r>
              <a:rPr lang="zh-CN" altLang="en-US"/>
              <a:t>适用：钢铁基体上化学镀镍</a:t>
            </a:r>
            <a:endParaRPr lang="zh-CN" altLang="en-US"/>
          </a:p>
          <a:p>
            <a:r>
              <a:rPr lang="zh-CN" altLang="en-US"/>
              <a:t>原理：孔隙处腐蚀产生</a:t>
            </a:r>
            <a:r>
              <a:rPr lang="en-US" altLang="zh-CN"/>
              <a:t> Fe</a:t>
            </a:r>
            <a:r>
              <a:rPr lang="en-US" altLang="en-US"/>
              <a:t>²⁺</a:t>
            </a:r>
            <a:r>
              <a:rPr lang="zh-CN" altLang="en-US"/>
              <a:t>，与铁氰化钾生成蓝色斑点</a:t>
            </a:r>
            <a:endParaRPr lang="zh-CN" altLang="en-US"/>
          </a:p>
          <a:p>
            <a:r>
              <a:rPr lang="zh-CN" altLang="en-US"/>
              <a:t>常用试液：</a:t>
            </a:r>
            <a:endParaRPr lang="zh-CN" altLang="en-US"/>
          </a:p>
          <a:p>
            <a:r>
              <a:rPr lang="en-US" altLang="zh-CN"/>
              <a:t>10 g/L </a:t>
            </a:r>
            <a:r>
              <a:rPr lang="zh-CN" altLang="en-US"/>
              <a:t>氯化钠</a:t>
            </a:r>
            <a:r>
              <a:rPr lang="en-US" altLang="zh-CN"/>
              <a:t> NaCl</a:t>
            </a:r>
            <a:r>
              <a:rPr lang="zh-CN" altLang="en-US"/>
              <a:t>（也可用</a:t>
            </a:r>
            <a:r>
              <a:rPr lang="en-US" altLang="zh-CN"/>
              <a:t>100g/L</a:t>
            </a:r>
            <a:r>
              <a:rPr lang="zh-CN" altLang="en-US"/>
              <a:t>）；</a:t>
            </a:r>
            <a:r>
              <a:rPr lang="en-US" altLang="zh-CN"/>
              <a:t>5 g/L </a:t>
            </a:r>
            <a:r>
              <a:rPr lang="zh-CN" altLang="en-US"/>
              <a:t>铁氰化钾</a:t>
            </a:r>
            <a:r>
              <a:rPr lang="en-US" altLang="zh-CN"/>
              <a:t> K</a:t>
            </a:r>
            <a:r>
              <a:rPr lang="en-US" altLang="en-US"/>
              <a:t>₃</a:t>
            </a:r>
            <a:r>
              <a:rPr lang="en-US" altLang="zh-CN"/>
              <a:t>[Fe (CN)</a:t>
            </a:r>
            <a:r>
              <a:rPr lang="en-US" altLang="en-US"/>
              <a:t>₆</a:t>
            </a:r>
            <a:r>
              <a:rPr lang="en-US" altLang="zh-CN"/>
              <a:t>]</a:t>
            </a:r>
            <a:r>
              <a:rPr lang="zh-CN" altLang="en-US"/>
              <a:t>（也可用</a:t>
            </a:r>
            <a:r>
              <a:rPr lang="en-US" altLang="zh-CN"/>
              <a:t>10g/L</a:t>
            </a:r>
            <a:r>
              <a:rPr lang="zh-CN" altLang="en-US"/>
              <a:t>）</a:t>
            </a:r>
            <a:endParaRPr lang="en-US" altLang="zh-CN"/>
          </a:p>
          <a:p>
            <a:r>
              <a:rPr lang="zh-CN" altLang="en-US"/>
              <a:t>操作：试样除油、干燥；浸过试液的滤纸贴在表面</a:t>
            </a:r>
            <a:endParaRPr lang="zh-CN" altLang="en-US"/>
          </a:p>
          <a:p>
            <a:r>
              <a:rPr lang="zh-CN" altLang="en-US"/>
              <a:t>静置</a:t>
            </a:r>
            <a:r>
              <a:rPr lang="en-US" altLang="zh-CN"/>
              <a:t> 5</a:t>
            </a:r>
            <a:r>
              <a:rPr lang="zh-CN" altLang="en-US"/>
              <a:t>～</a:t>
            </a:r>
            <a:r>
              <a:rPr lang="en-US" altLang="zh-CN"/>
              <a:t>10 min</a:t>
            </a:r>
            <a:r>
              <a:rPr lang="zh-CN" altLang="en-US"/>
              <a:t>；取下滤纸，数蓝色斑点数量</a:t>
            </a:r>
            <a:endParaRPr lang="zh-CN" altLang="en-US"/>
          </a:p>
          <a:p>
            <a:r>
              <a:rPr lang="zh-CN" altLang="en-US"/>
              <a:t>判定：斑点越少，孔隙率越低</a:t>
            </a:r>
            <a:r>
              <a:rPr lang="en-US" altLang="zh-CN"/>
              <a:t>  </a:t>
            </a:r>
            <a:endParaRPr lang="en-US" altLang="zh-CN"/>
          </a:p>
          <a:p>
            <a:r>
              <a:rPr lang="zh-CN" altLang="en-US"/>
              <a:t>注意：斑点直径小于</a:t>
            </a:r>
            <a:r>
              <a:rPr lang="en-US" altLang="zh-CN"/>
              <a:t>1mm</a:t>
            </a:r>
            <a:r>
              <a:rPr lang="zh-CN" altLang="en-US"/>
              <a:t>的，以一个点记</a:t>
            </a:r>
            <a:endParaRPr lang="zh-CN" altLang="en-US"/>
          </a:p>
          <a:p>
            <a:r>
              <a:rPr lang="zh-CN" altLang="en-US"/>
              <a:t>斑点直径在</a:t>
            </a:r>
            <a:r>
              <a:rPr lang="en-US" altLang="zh-CN"/>
              <a:t>1-3mm</a:t>
            </a:r>
            <a:r>
              <a:rPr lang="zh-CN" altLang="en-US"/>
              <a:t>的，一个点以</a:t>
            </a:r>
            <a:r>
              <a:rPr lang="en-US" altLang="zh-CN"/>
              <a:t>3</a:t>
            </a:r>
            <a:r>
              <a:rPr lang="zh-CN" altLang="en-US"/>
              <a:t>个点</a:t>
            </a:r>
            <a:endParaRPr lang="zh-CN" altLang="en-US"/>
          </a:p>
          <a:p>
            <a:r>
              <a:rPr lang="zh-CN" altLang="en-US"/>
              <a:t>斑点直径大于</a:t>
            </a:r>
            <a:r>
              <a:rPr lang="en-US" altLang="zh-CN"/>
              <a:t>3mm</a:t>
            </a:r>
            <a:r>
              <a:rPr lang="zh-CN" altLang="en-US"/>
              <a:t>的，</a:t>
            </a:r>
            <a:r>
              <a:rPr lang="en-US" altLang="zh-CN"/>
              <a:t>1</a:t>
            </a:r>
            <a:r>
              <a:rPr lang="zh-CN" altLang="en-US"/>
              <a:t>个点以</a:t>
            </a:r>
            <a:r>
              <a:rPr lang="en-US" altLang="zh-CN"/>
              <a:t>10</a:t>
            </a:r>
            <a:r>
              <a:rPr lang="zh-CN" altLang="en-US"/>
              <a:t>个点记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1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zh-CN"/>
              <a:t>2</a:t>
            </a:r>
            <a:r>
              <a:rPr lang="zh-CN" altLang="en-US"/>
              <a:t>，点滴法（中性盐雾配套快速法）</a:t>
            </a:r>
            <a:endParaRPr lang="zh-CN" altLang="en-US"/>
          </a:p>
        </p:txBody>
      </p:sp>
      <p:sp>
        <p:nvSpPr>
          <p:cNvPr id="115" name="任意多边形: 形状 114"/>
          <p:cNvSpPr/>
          <p:nvPr>
            <p:custDataLst>
              <p:tags r:id="rId2"/>
            </p:custDataLst>
          </p:nvPr>
        </p:nvSpPr>
        <p:spPr>
          <a:xfrm>
            <a:off x="756920" y="2429510"/>
            <a:ext cx="3286125" cy="2733675"/>
          </a:xfrm>
          <a:custGeom>
            <a:avLst/>
            <a:gdLst>
              <a:gd name="connsiteX0" fmla="*/ 1617 w 5174"/>
              <a:gd name="connsiteY0" fmla="*/ 744 h 4304"/>
              <a:gd name="connsiteX1" fmla="*/ 1403 w 5174"/>
              <a:gd name="connsiteY1" fmla="*/ 696 h 4304"/>
              <a:gd name="connsiteX2" fmla="*/ 511 w 5174"/>
              <a:gd name="connsiteY2" fmla="*/ 1403 h 4304"/>
              <a:gd name="connsiteX3" fmla="*/ 572 w 5174"/>
              <a:gd name="connsiteY3" fmla="*/ 1910 h 4304"/>
              <a:gd name="connsiteX4" fmla="*/ 9 w 5174"/>
              <a:gd name="connsiteY4" fmla="*/ 2894 h 4304"/>
              <a:gd name="connsiteX5" fmla="*/ 921 w 5174"/>
              <a:gd name="connsiteY5" fmla="*/ 3562 h 4304"/>
              <a:gd name="connsiteX6" fmla="*/ 999 w 5174"/>
              <a:gd name="connsiteY6" fmla="*/ 3534 h 4304"/>
              <a:gd name="connsiteX7" fmla="*/ 2532 w 5174"/>
              <a:gd name="connsiteY7" fmla="*/ 3953 h 4304"/>
              <a:gd name="connsiteX8" fmla="*/ 3668 w 5174"/>
              <a:gd name="connsiteY8" fmla="*/ 4150 h 4304"/>
              <a:gd name="connsiteX9" fmla="*/ 4054 w 5174"/>
              <a:gd name="connsiteY9" fmla="*/ 3463 h 4304"/>
              <a:gd name="connsiteX10" fmla="*/ 4675 w 5174"/>
              <a:gd name="connsiteY10" fmla="*/ 3407 h 4304"/>
              <a:gd name="connsiteX11" fmla="*/ 4681 w 5174"/>
              <a:gd name="connsiteY11" fmla="*/ 1901 h 4304"/>
              <a:gd name="connsiteX12" fmla="*/ 4402 w 5174"/>
              <a:gd name="connsiteY12" fmla="*/ 1841 h 4304"/>
              <a:gd name="connsiteX13" fmla="*/ 3638 w 5174"/>
              <a:gd name="connsiteY13" fmla="*/ 621 h 4304"/>
              <a:gd name="connsiteX14" fmla="*/ 3259 w 5174"/>
              <a:gd name="connsiteY14" fmla="*/ 695 h 4304"/>
              <a:gd name="connsiteX15" fmla="*/ 2774 w 5174"/>
              <a:gd name="connsiteY15" fmla="*/ 62 h 4304"/>
              <a:gd name="connsiteX16" fmla="*/ 1711 w 5174"/>
              <a:gd name="connsiteY16" fmla="*/ 415 h 4304"/>
              <a:gd name="connsiteX17" fmla="*/ 1618 w 5174"/>
              <a:gd name="connsiteY17" fmla="*/ 744 h 4304"/>
              <a:gd name="connsiteX18" fmla="*/ 1617 w 5174"/>
              <a:gd name="connsiteY18" fmla="*/ 744 h 4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175" h="4305">
                <a:moveTo>
                  <a:pt x="1617" y="744"/>
                </a:moveTo>
                <a:cubicBezTo>
                  <a:pt x="1549" y="718"/>
                  <a:pt x="1476" y="701"/>
                  <a:pt x="1403" y="696"/>
                </a:cubicBezTo>
                <a:cubicBezTo>
                  <a:pt x="1078" y="676"/>
                  <a:pt x="614" y="869"/>
                  <a:pt x="511" y="1403"/>
                </a:cubicBezTo>
                <a:cubicBezTo>
                  <a:pt x="473" y="1599"/>
                  <a:pt x="501" y="1770"/>
                  <a:pt x="572" y="1910"/>
                </a:cubicBezTo>
                <a:cubicBezTo>
                  <a:pt x="180" y="1991"/>
                  <a:pt x="-48" y="2337"/>
                  <a:pt x="9" y="2894"/>
                </a:cubicBezTo>
                <a:cubicBezTo>
                  <a:pt x="53" y="3319"/>
                  <a:pt x="503" y="3694"/>
                  <a:pt x="921" y="3562"/>
                </a:cubicBezTo>
                <a:cubicBezTo>
                  <a:pt x="948" y="3553"/>
                  <a:pt x="974" y="3544"/>
                  <a:pt x="999" y="3534"/>
                </a:cubicBezTo>
                <a:cubicBezTo>
                  <a:pt x="1124" y="4310"/>
                  <a:pt x="2151" y="4589"/>
                  <a:pt x="2532" y="3953"/>
                </a:cubicBezTo>
                <a:cubicBezTo>
                  <a:pt x="2767" y="4281"/>
                  <a:pt x="3228" y="4375"/>
                  <a:pt x="3668" y="4150"/>
                </a:cubicBezTo>
                <a:cubicBezTo>
                  <a:pt x="3936" y="4013"/>
                  <a:pt x="4066" y="3750"/>
                  <a:pt x="4054" y="3463"/>
                </a:cubicBezTo>
                <a:cubicBezTo>
                  <a:pt x="4223" y="3518"/>
                  <a:pt x="4427" y="3483"/>
                  <a:pt x="4675" y="3407"/>
                </a:cubicBezTo>
                <a:cubicBezTo>
                  <a:pt x="5297" y="3218"/>
                  <a:pt x="5383" y="2191"/>
                  <a:pt x="4681" y="1901"/>
                </a:cubicBezTo>
                <a:cubicBezTo>
                  <a:pt x="4592" y="1866"/>
                  <a:pt x="4498" y="1845"/>
                  <a:pt x="4402" y="1841"/>
                </a:cubicBezTo>
                <a:cubicBezTo>
                  <a:pt x="4609" y="1350"/>
                  <a:pt x="4313" y="669"/>
                  <a:pt x="3638" y="621"/>
                </a:cubicBezTo>
                <a:cubicBezTo>
                  <a:pt x="3508" y="621"/>
                  <a:pt x="3379" y="646"/>
                  <a:pt x="3259" y="695"/>
                </a:cubicBezTo>
                <a:cubicBezTo>
                  <a:pt x="3218" y="429"/>
                  <a:pt x="3062" y="181"/>
                  <a:pt x="2774" y="62"/>
                </a:cubicBezTo>
                <a:cubicBezTo>
                  <a:pt x="2426" y="-82"/>
                  <a:pt x="1917" y="19"/>
                  <a:pt x="1711" y="415"/>
                </a:cubicBezTo>
                <a:cubicBezTo>
                  <a:pt x="1658" y="517"/>
                  <a:pt x="1627" y="629"/>
                  <a:pt x="1618" y="744"/>
                </a:cubicBezTo>
                <a:lnTo>
                  <a:pt x="1617" y="744"/>
                </a:lnTo>
                <a:close/>
              </a:path>
            </a:pathLst>
          </a:custGeom>
          <a:gradFill>
            <a:gsLst>
              <a:gs pos="1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3500000" scaled="0"/>
          </a:gradFill>
          <a:ln w="12700"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2700">
                <a:solidFill>
                  <a:srgbClr val="FFFFFF"/>
                </a:solidFill>
                <a:latin typeface="+mn-ea"/>
                <a:cs typeface="+mn-ea"/>
                <a:sym typeface="汉仪粗圆简" panose="02010600000101010101" charset="-122"/>
              </a:rPr>
              <a:t>点滴法</a:t>
            </a:r>
            <a:endParaRPr lang="zh-CN" altLang="en-US" sz="2700">
              <a:solidFill>
                <a:srgbClr val="FFFFFF"/>
              </a:solidFill>
              <a:latin typeface="+mn-ea"/>
              <a:cs typeface="+mn-ea"/>
              <a:sym typeface="汉仪粗圆简" panose="02010600000101010101" charset="-122"/>
            </a:endParaRPr>
          </a:p>
        </p:txBody>
      </p:sp>
      <p:sp>
        <p:nvSpPr>
          <p:cNvPr id="31" name="任意多边形: 形状 267"/>
          <p:cNvSpPr/>
          <p:nvPr>
            <p:custDataLst>
              <p:tags r:id="rId3"/>
            </p:custDataLst>
          </p:nvPr>
        </p:nvSpPr>
        <p:spPr>
          <a:xfrm>
            <a:off x="711835" y="2374265"/>
            <a:ext cx="3335020" cy="2687320"/>
          </a:xfrm>
          <a:custGeom>
            <a:avLst/>
            <a:gdLst>
              <a:gd name="connsiteX0" fmla="*/ 1074626 w 3335020"/>
              <a:gd name="connsiteY0" fmla="*/ 472641 h 2735580"/>
              <a:gd name="connsiteX1" fmla="*/ 938343 w 3335020"/>
              <a:gd name="connsiteY1" fmla="*/ 442142 h 2735580"/>
              <a:gd name="connsiteX2" fmla="*/ 372171 w 3335020"/>
              <a:gd name="connsiteY2" fmla="*/ 890618 h 2735580"/>
              <a:gd name="connsiteX3" fmla="*/ 410771 w 3335020"/>
              <a:gd name="connsiteY3" fmla="*/ 1213160 h 2735580"/>
              <a:gd name="connsiteX4" fmla="*/ 4289 w 3335020"/>
              <a:gd name="connsiteY4" fmla="*/ 1856781 h 2735580"/>
              <a:gd name="connsiteX5" fmla="*/ 632357 w 3335020"/>
              <a:gd name="connsiteY5" fmla="*/ 2261929 h 2735580"/>
              <a:gd name="connsiteX6" fmla="*/ 682210 w 3335020"/>
              <a:gd name="connsiteY6" fmla="*/ 2244147 h 2735580"/>
              <a:gd name="connsiteX7" fmla="*/ 1655428 w 3335020"/>
              <a:gd name="connsiteY7" fmla="*/ 2510307 h 2735580"/>
              <a:gd name="connsiteX8" fmla="*/ 2385678 w 3335020"/>
              <a:gd name="connsiteY8" fmla="*/ 2646593 h 2735580"/>
              <a:gd name="connsiteX9" fmla="*/ 2622007 w 3335020"/>
              <a:gd name="connsiteY9" fmla="*/ 2199131 h 2735580"/>
              <a:gd name="connsiteX10" fmla="*/ 3018698 w 3335020"/>
              <a:gd name="connsiteY10" fmla="*/ 2187877 h 2735580"/>
              <a:gd name="connsiteX11" fmla="*/ 3020274 w 3335020"/>
              <a:gd name="connsiteY11" fmla="*/ 1207420 h 2735580"/>
              <a:gd name="connsiteX12" fmla="*/ 2842916 w 3335020"/>
              <a:gd name="connsiteY12" fmla="*/ 1168819 h 2735580"/>
              <a:gd name="connsiteX13" fmla="*/ 2357995 w 3335020"/>
              <a:gd name="connsiteY13" fmla="*/ 394200 h 2735580"/>
              <a:gd name="connsiteX14" fmla="*/ 2116941 w 3335020"/>
              <a:gd name="connsiteY14" fmla="*/ 441354 h 2735580"/>
              <a:gd name="connsiteX15" fmla="*/ 1809266 w 3335020"/>
              <a:gd name="connsiteY15" fmla="*/ 39358 h 2735580"/>
              <a:gd name="connsiteX16" fmla="*/ 1134045 w 3335020"/>
              <a:gd name="connsiteY16" fmla="*/ 263315 h 2735580"/>
              <a:gd name="connsiteX17" fmla="*/ 1074963 w 3335020"/>
              <a:gd name="connsiteY17" fmla="*/ 472415 h 2735580"/>
              <a:gd name="connsiteX18" fmla="*/ 1074626 w 3335020"/>
              <a:gd name="connsiteY18" fmla="*/ 472641 h 2735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335020" h="2735580" extrusionOk="0">
                <a:moveTo>
                  <a:pt x="1074626" y="472641"/>
                </a:moveTo>
                <a:cubicBezTo>
                  <a:pt x="1024827" y="451854"/>
                  <a:pt x="983886" y="445807"/>
                  <a:pt x="938343" y="442142"/>
                </a:cubicBezTo>
                <a:cubicBezTo>
                  <a:pt x="747626" y="432388"/>
                  <a:pt x="399512" y="552732"/>
                  <a:pt x="372171" y="890618"/>
                </a:cubicBezTo>
                <a:cubicBezTo>
                  <a:pt x="337406" y="1025742"/>
                  <a:pt x="364290" y="1131796"/>
                  <a:pt x="410771" y="1213160"/>
                </a:cubicBezTo>
                <a:cubicBezTo>
                  <a:pt x="116275" y="1239210"/>
                  <a:pt x="-9590" y="1513700"/>
                  <a:pt x="4289" y="1856781"/>
                </a:cubicBezTo>
                <a:cubicBezTo>
                  <a:pt x="72721" y="2131701"/>
                  <a:pt x="395100" y="2288391"/>
                  <a:pt x="632357" y="2261929"/>
                </a:cubicBezTo>
                <a:cubicBezTo>
                  <a:pt x="649031" y="2256331"/>
                  <a:pt x="663941" y="2252724"/>
                  <a:pt x="682210" y="2244147"/>
                </a:cubicBezTo>
                <a:cubicBezTo>
                  <a:pt x="686974" y="2714314"/>
                  <a:pt x="1374813" y="2967805"/>
                  <a:pt x="1655428" y="2510307"/>
                </a:cubicBezTo>
                <a:cubicBezTo>
                  <a:pt x="1845592" y="2741414"/>
                  <a:pt x="2145106" y="2798557"/>
                  <a:pt x="2385678" y="2646593"/>
                </a:cubicBezTo>
                <a:cubicBezTo>
                  <a:pt x="2541139" y="2557240"/>
                  <a:pt x="2664090" y="2409155"/>
                  <a:pt x="2622007" y="2199131"/>
                </a:cubicBezTo>
                <a:cubicBezTo>
                  <a:pt x="2741307" y="2252186"/>
                  <a:pt x="2862462" y="2244889"/>
                  <a:pt x="3018698" y="2187877"/>
                </a:cubicBezTo>
                <a:cubicBezTo>
                  <a:pt x="3425886" y="2086339"/>
                  <a:pt x="3514080" y="1450219"/>
                  <a:pt x="3020274" y="1207420"/>
                </a:cubicBezTo>
                <a:cubicBezTo>
                  <a:pt x="2971473" y="1177887"/>
                  <a:pt x="2904272" y="1169306"/>
                  <a:pt x="2842916" y="1168819"/>
                </a:cubicBezTo>
                <a:cubicBezTo>
                  <a:pt x="2890133" y="870893"/>
                  <a:pt x="2727927" y="352252"/>
                  <a:pt x="2357995" y="394200"/>
                </a:cubicBezTo>
                <a:cubicBezTo>
                  <a:pt x="2268570" y="393930"/>
                  <a:pt x="2185434" y="393859"/>
                  <a:pt x="2116941" y="441354"/>
                </a:cubicBezTo>
                <a:cubicBezTo>
                  <a:pt x="2093015" y="243026"/>
                  <a:pt x="1963941" y="131254"/>
                  <a:pt x="1809266" y="39358"/>
                </a:cubicBezTo>
                <a:cubicBezTo>
                  <a:pt x="1583399" y="-43742"/>
                  <a:pt x="1299774" y="38327"/>
                  <a:pt x="1134045" y="263315"/>
                </a:cubicBezTo>
                <a:cubicBezTo>
                  <a:pt x="1100066" y="342415"/>
                  <a:pt x="1091490" y="393000"/>
                  <a:pt x="1074963" y="472415"/>
                </a:cubicBezTo>
                <a:cubicBezTo>
                  <a:pt x="1074844" y="472474"/>
                  <a:pt x="1074764" y="472533"/>
                  <a:pt x="1074626" y="472641"/>
                </a:cubicBezTo>
                <a:close/>
              </a:path>
            </a:pathLst>
          </a:custGeom>
          <a:noFill/>
          <a:ln w="2222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914400">
              <a:buClrTx/>
              <a:buSzTx/>
              <a:buFontTx/>
            </a:pPr>
            <a:endParaRPr lang="zh-CN" altLang="en-US" sz="2700">
              <a:solidFill>
                <a:schemeClr val="lt1">
                  <a:lumMod val="100000"/>
                </a:schemeClr>
              </a:solidFill>
              <a:latin typeface="汉仪粗圆简" panose="02010600000101010101" charset="-122"/>
              <a:ea typeface="汉仪粗圆简" panose="02010600000101010101" charset="-122"/>
              <a:cs typeface="汉仪粗圆简" panose="02010600000101010101" charset="-122"/>
              <a:sym typeface="汉仪粗圆简" panose="02010600000101010101" charset="-122"/>
            </a:endParaRPr>
          </a:p>
        </p:txBody>
      </p:sp>
      <p:sp>
        <p:nvSpPr>
          <p:cNvPr id="12" name="矩形 11"/>
          <p:cNvSpPr/>
          <p:nvPr>
            <p:custDataLst>
              <p:tags r:id="rId4"/>
            </p:custDataLst>
          </p:nvPr>
        </p:nvSpPr>
        <p:spPr>
          <a:xfrm>
            <a:off x="5142230" y="1948815"/>
            <a:ext cx="6674485" cy="289750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试液同上，直接滴在试样表面，观察蓝色点出现速度与数量。</a:t>
            </a:r>
            <a:endParaRPr lang="zh-CN" altLang="en-US" sz="28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优点：极快，适合抽检。</a:t>
            </a:r>
            <a:endParaRPr lang="zh-CN" altLang="en-US" sz="28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: 形状 680"/>
          <p:cNvSpPr/>
          <p:nvPr userDrawn="1">
            <p:custDataLst>
              <p:tags r:id="rId2"/>
            </p:custDataLst>
          </p:nvPr>
        </p:nvSpPr>
        <p:spPr>
          <a:xfrm>
            <a:off x="0" y="13970"/>
            <a:ext cx="12192000" cy="6844030"/>
          </a:xfrm>
          <a:custGeom>
            <a:avLst/>
            <a:gdLst>
              <a:gd name="connsiteX0" fmla="*/ 0 w 11245921"/>
              <a:gd name="connsiteY0" fmla="*/ 0 h 19179"/>
              <a:gd name="connsiteX1" fmla="*/ 11245921 w 11245921"/>
              <a:gd name="connsiteY1" fmla="*/ 0 h 19179"/>
              <a:gd name="connsiteX2" fmla="*/ 11245921 w 11245921"/>
              <a:gd name="connsiteY2" fmla="*/ 19180 h 19179"/>
              <a:gd name="connsiteX3" fmla="*/ 0 w 11245921"/>
              <a:gd name="connsiteY3" fmla="*/ 19180 h 19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00" h="10778">
                <a:moveTo>
                  <a:pt x="18302" y="9738"/>
                </a:moveTo>
                <a:lnTo>
                  <a:pt x="18302" y="10188"/>
                </a:lnTo>
                <a:lnTo>
                  <a:pt x="18751" y="10188"/>
                </a:lnTo>
                <a:lnTo>
                  <a:pt x="18751" y="9738"/>
                </a:lnTo>
                <a:lnTo>
                  <a:pt x="18302" y="9738"/>
                </a:lnTo>
                <a:close/>
                <a:moveTo>
                  <a:pt x="17819" y="9738"/>
                </a:moveTo>
                <a:lnTo>
                  <a:pt x="17819" y="10188"/>
                </a:lnTo>
                <a:lnTo>
                  <a:pt x="18269" y="10188"/>
                </a:lnTo>
                <a:lnTo>
                  <a:pt x="18269" y="9738"/>
                </a:lnTo>
                <a:lnTo>
                  <a:pt x="17819" y="9738"/>
                </a:lnTo>
                <a:close/>
                <a:moveTo>
                  <a:pt x="17336" y="9738"/>
                </a:moveTo>
                <a:lnTo>
                  <a:pt x="17336" y="10188"/>
                </a:lnTo>
                <a:lnTo>
                  <a:pt x="17786" y="10188"/>
                </a:lnTo>
                <a:lnTo>
                  <a:pt x="17786" y="9738"/>
                </a:lnTo>
                <a:lnTo>
                  <a:pt x="17336" y="9738"/>
                </a:lnTo>
                <a:close/>
                <a:moveTo>
                  <a:pt x="16854" y="9738"/>
                </a:moveTo>
                <a:lnTo>
                  <a:pt x="16854" y="10188"/>
                </a:lnTo>
                <a:lnTo>
                  <a:pt x="17303" y="10188"/>
                </a:lnTo>
                <a:lnTo>
                  <a:pt x="17303" y="9738"/>
                </a:lnTo>
                <a:lnTo>
                  <a:pt x="16854" y="9738"/>
                </a:lnTo>
                <a:close/>
                <a:moveTo>
                  <a:pt x="16371" y="9738"/>
                </a:moveTo>
                <a:lnTo>
                  <a:pt x="16371" y="10188"/>
                </a:lnTo>
                <a:lnTo>
                  <a:pt x="16821" y="10188"/>
                </a:lnTo>
                <a:lnTo>
                  <a:pt x="16821" y="9738"/>
                </a:lnTo>
                <a:lnTo>
                  <a:pt x="16371" y="9738"/>
                </a:lnTo>
                <a:close/>
                <a:moveTo>
                  <a:pt x="15888" y="9738"/>
                </a:moveTo>
                <a:lnTo>
                  <a:pt x="15888" y="10188"/>
                </a:lnTo>
                <a:lnTo>
                  <a:pt x="16338" y="10188"/>
                </a:lnTo>
                <a:lnTo>
                  <a:pt x="16338" y="9738"/>
                </a:lnTo>
                <a:lnTo>
                  <a:pt x="15888" y="9738"/>
                </a:lnTo>
                <a:close/>
                <a:moveTo>
                  <a:pt x="15406" y="9738"/>
                </a:moveTo>
                <a:lnTo>
                  <a:pt x="15406" y="10188"/>
                </a:lnTo>
                <a:lnTo>
                  <a:pt x="15855" y="10188"/>
                </a:lnTo>
                <a:lnTo>
                  <a:pt x="15855" y="9738"/>
                </a:lnTo>
                <a:lnTo>
                  <a:pt x="15406" y="9738"/>
                </a:lnTo>
                <a:close/>
                <a:moveTo>
                  <a:pt x="14923" y="9738"/>
                </a:moveTo>
                <a:lnTo>
                  <a:pt x="14923" y="10188"/>
                </a:lnTo>
                <a:lnTo>
                  <a:pt x="15373" y="10188"/>
                </a:lnTo>
                <a:lnTo>
                  <a:pt x="15373" y="9738"/>
                </a:lnTo>
                <a:lnTo>
                  <a:pt x="14923" y="9738"/>
                </a:lnTo>
                <a:close/>
                <a:moveTo>
                  <a:pt x="14440" y="9738"/>
                </a:moveTo>
                <a:lnTo>
                  <a:pt x="14440" y="10188"/>
                </a:lnTo>
                <a:lnTo>
                  <a:pt x="14890" y="10188"/>
                </a:lnTo>
                <a:lnTo>
                  <a:pt x="14890" y="9738"/>
                </a:lnTo>
                <a:lnTo>
                  <a:pt x="14440" y="9738"/>
                </a:lnTo>
                <a:close/>
                <a:moveTo>
                  <a:pt x="13958" y="9738"/>
                </a:moveTo>
                <a:lnTo>
                  <a:pt x="13958" y="10188"/>
                </a:lnTo>
                <a:lnTo>
                  <a:pt x="14407" y="10188"/>
                </a:lnTo>
                <a:lnTo>
                  <a:pt x="14407" y="9738"/>
                </a:lnTo>
                <a:lnTo>
                  <a:pt x="13958" y="9738"/>
                </a:lnTo>
                <a:close/>
                <a:moveTo>
                  <a:pt x="13475" y="9738"/>
                </a:moveTo>
                <a:lnTo>
                  <a:pt x="13475" y="10188"/>
                </a:lnTo>
                <a:lnTo>
                  <a:pt x="13925" y="10188"/>
                </a:lnTo>
                <a:lnTo>
                  <a:pt x="13925" y="9738"/>
                </a:lnTo>
                <a:lnTo>
                  <a:pt x="13475" y="9738"/>
                </a:lnTo>
                <a:close/>
                <a:moveTo>
                  <a:pt x="12992" y="9738"/>
                </a:moveTo>
                <a:lnTo>
                  <a:pt x="12992" y="10188"/>
                </a:lnTo>
                <a:lnTo>
                  <a:pt x="13442" y="10188"/>
                </a:lnTo>
                <a:lnTo>
                  <a:pt x="13442" y="9738"/>
                </a:lnTo>
                <a:lnTo>
                  <a:pt x="12992" y="9738"/>
                </a:lnTo>
                <a:close/>
                <a:moveTo>
                  <a:pt x="12510" y="9738"/>
                </a:moveTo>
                <a:lnTo>
                  <a:pt x="12510" y="10188"/>
                </a:lnTo>
                <a:lnTo>
                  <a:pt x="12959" y="10188"/>
                </a:lnTo>
                <a:lnTo>
                  <a:pt x="12959" y="9738"/>
                </a:lnTo>
                <a:lnTo>
                  <a:pt x="12510" y="9738"/>
                </a:lnTo>
                <a:close/>
                <a:moveTo>
                  <a:pt x="12027" y="9738"/>
                </a:moveTo>
                <a:lnTo>
                  <a:pt x="12027" y="10188"/>
                </a:lnTo>
                <a:lnTo>
                  <a:pt x="12477" y="10188"/>
                </a:lnTo>
                <a:lnTo>
                  <a:pt x="12477" y="9738"/>
                </a:lnTo>
                <a:lnTo>
                  <a:pt x="12027" y="9738"/>
                </a:lnTo>
                <a:close/>
                <a:moveTo>
                  <a:pt x="11544" y="9738"/>
                </a:moveTo>
                <a:lnTo>
                  <a:pt x="11544" y="10188"/>
                </a:lnTo>
                <a:lnTo>
                  <a:pt x="11994" y="10188"/>
                </a:lnTo>
                <a:lnTo>
                  <a:pt x="11994" y="9738"/>
                </a:lnTo>
                <a:lnTo>
                  <a:pt x="11544" y="9738"/>
                </a:lnTo>
                <a:close/>
                <a:moveTo>
                  <a:pt x="11062" y="9738"/>
                </a:moveTo>
                <a:lnTo>
                  <a:pt x="11062" y="10188"/>
                </a:lnTo>
                <a:lnTo>
                  <a:pt x="11511" y="10188"/>
                </a:lnTo>
                <a:lnTo>
                  <a:pt x="11511" y="9738"/>
                </a:lnTo>
                <a:lnTo>
                  <a:pt x="11062" y="9738"/>
                </a:lnTo>
                <a:close/>
                <a:moveTo>
                  <a:pt x="10579" y="9738"/>
                </a:moveTo>
                <a:lnTo>
                  <a:pt x="10579" y="10188"/>
                </a:lnTo>
                <a:lnTo>
                  <a:pt x="11029" y="10188"/>
                </a:lnTo>
                <a:lnTo>
                  <a:pt x="11029" y="9738"/>
                </a:lnTo>
                <a:lnTo>
                  <a:pt x="10579" y="9738"/>
                </a:lnTo>
                <a:close/>
                <a:moveTo>
                  <a:pt x="10096" y="9738"/>
                </a:moveTo>
                <a:lnTo>
                  <a:pt x="10096" y="10188"/>
                </a:lnTo>
                <a:lnTo>
                  <a:pt x="10546" y="10188"/>
                </a:lnTo>
                <a:lnTo>
                  <a:pt x="10546" y="9738"/>
                </a:lnTo>
                <a:lnTo>
                  <a:pt x="10096" y="9738"/>
                </a:lnTo>
                <a:close/>
                <a:moveTo>
                  <a:pt x="9614" y="9738"/>
                </a:moveTo>
                <a:lnTo>
                  <a:pt x="9614" y="10188"/>
                </a:lnTo>
                <a:lnTo>
                  <a:pt x="10063" y="10188"/>
                </a:lnTo>
                <a:lnTo>
                  <a:pt x="10063" y="9738"/>
                </a:lnTo>
                <a:lnTo>
                  <a:pt x="9614" y="9738"/>
                </a:lnTo>
                <a:close/>
                <a:moveTo>
                  <a:pt x="9131" y="9738"/>
                </a:moveTo>
                <a:lnTo>
                  <a:pt x="9131" y="10188"/>
                </a:lnTo>
                <a:lnTo>
                  <a:pt x="9581" y="10188"/>
                </a:lnTo>
                <a:lnTo>
                  <a:pt x="9581" y="9738"/>
                </a:lnTo>
                <a:lnTo>
                  <a:pt x="9131" y="9738"/>
                </a:lnTo>
                <a:close/>
                <a:moveTo>
                  <a:pt x="8648" y="9738"/>
                </a:moveTo>
                <a:lnTo>
                  <a:pt x="8648" y="10188"/>
                </a:lnTo>
                <a:lnTo>
                  <a:pt x="9098" y="10188"/>
                </a:lnTo>
                <a:lnTo>
                  <a:pt x="9098" y="9738"/>
                </a:lnTo>
                <a:lnTo>
                  <a:pt x="8648" y="9738"/>
                </a:lnTo>
                <a:close/>
                <a:moveTo>
                  <a:pt x="8166" y="9738"/>
                </a:moveTo>
                <a:lnTo>
                  <a:pt x="8166" y="10188"/>
                </a:lnTo>
                <a:lnTo>
                  <a:pt x="8615" y="10188"/>
                </a:lnTo>
                <a:lnTo>
                  <a:pt x="8615" y="9738"/>
                </a:lnTo>
                <a:lnTo>
                  <a:pt x="8166" y="9738"/>
                </a:lnTo>
                <a:close/>
                <a:moveTo>
                  <a:pt x="7683" y="9738"/>
                </a:moveTo>
                <a:lnTo>
                  <a:pt x="7683" y="10188"/>
                </a:lnTo>
                <a:lnTo>
                  <a:pt x="8133" y="10188"/>
                </a:lnTo>
                <a:lnTo>
                  <a:pt x="8133" y="9738"/>
                </a:lnTo>
                <a:lnTo>
                  <a:pt x="7683" y="9738"/>
                </a:lnTo>
                <a:close/>
                <a:moveTo>
                  <a:pt x="7200" y="9738"/>
                </a:moveTo>
                <a:lnTo>
                  <a:pt x="7200" y="10188"/>
                </a:lnTo>
                <a:lnTo>
                  <a:pt x="7650" y="10188"/>
                </a:lnTo>
                <a:lnTo>
                  <a:pt x="7650" y="9738"/>
                </a:lnTo>
                <a:lnTo>
                  <a:pt x="7200" y="9738"/>
                </a:lnTo>
                <a:close/>
                <a:moveTo>
                  <a:pt x="6718" y="9738"/>
                </a:moveTo>
                <a:lnTo>
                  <a:pt x="6718" y="10188"/>
                </a:lnTo>
                <a:lnTo>
                  <a:pt x="7167" y="10188"/>
                </a:lnTo>
                <a:lnTo>
                  <a:pt x="7167" y="9738"/>
                </a:lnTo>
                <a:lnTo>
                  <a:pt x="6718" y="9738"/>
                </a:lnTo>
                <a:close/>
                <a:moveTo>
                  <a:pt x="6235" y="9738"/>
                </a:moveTo>
                <a:lnTo>
                  <a:pt x="6235" y="10188"/>
                </a:lnTo>
                <a:lnTo>
                  <a:pt x="6685" y="10188"/>
                </a:lnTo>
                <a:lnTo>
                  <a:pt x="6685" y="9738"/>
                </a:lnTo>
                <a:lnTo>
                  <a:pt x="6235" y="9738"/>
                </a:lnTo>
                <a:close/>
                <a:moveTo>
                  <a:pt x="5752" y="9738"/>
                </a:moveTo>
                <a:lnTo>
                  <a:pt x="5752" y="10188"/>
                </a:lnTo>
                <a:lnTo>
                  <a:pt x="6202" y="10188"/>
                </a:lnTo>
                <a:lnTo>
                  <a:pt x="6202" y="9738"/>
                </a:lnTo>
                <a:lnTo>
                  <a:pt x="5752" y="9738"/>
                </a:lnTo>
                <a:close/>
                <a:moveTo>
                  <a:pt x="5270" y="9738"/>
                </a:moveTo>
                <a:lnTo>
                  <a:pt x="5270" y="10188"/>
                </a:lnTo>
                <a:lnTo>
                  <a:pt x="5719" y="10188"/>
                </a:lnTo>
                <a:lnTo>
                  <a:pt x="5719" y="9738"/>
                </a:lnTo>
                <a:lnTo>
                  <a:pt x="5270" y="9738"/>
                </a:lnTo>
                <a:close/>
                <a:moveTo>
                  <a:pt x="4787" y="9738"/>
                </a:moveTo>
                <a:lnTo>
                  <a:pt x="4787" y="10188"/>
                </a:lnTo>
                <a:lnTo>
                  <a:pt x="5237" y="10188"/>
                </a:lnTo>
                <a:lnTo>
                  <a:pt x="5237" y="9738"/>
                </a:lnTo>
                <a:lnTo>
                  <a:pt x="4787" y="9738"/>
                </a:lnTo>
                <a:close/>
                <a:moveTo>
                  <a:pt x="4304" y="9738"/>
                </a:moveTo>
                <a:lnTo>
                  <a:pt x="4304" y="10188"/>
                </a:lnTo>
                <a:lnTo>
                  <a:pt x="4754" y="10188"/>
                </a:lnTo>
                <a:lnTo>
                  <a:pt x="4754" y="9738"/>
                </a:lnTo>
                <a:lnTo>
                  <a:pt x="4304" y="9738"/>
                </a:lnTo>
                <a:close/>
                <a:moveTo>
                  <a:pt x="3822" y="9738"/>
                </a:moveTo>
                <a:lnTo>
                  <a:pt x="3822" y="10188"/>
                </a:lnTo>
                <a:lnTo>
                  <a:pt x="4271" y="10188"/>
                </a:lnTo>
                <a:lnTo>
                  <a:pt x="4271" y="9738"/>
                </a:lnTo>
                <a:lnTo>
                  <a:pt x="3822" y="9738"/>
                </a:lnTo>
                <a:close/>
                <a:moveTo>
                  <a:pt x="3339" y="9738"/>
                </a:moveTo>
                <a:lnTo>
                  <a:pt x="3339" y="10188"/>
                </a:lnTo>
                <a:lnTo>
                  <a:pt x="3789" y="10188"/>
                </a:lnTo>
                <a:lnTo>
                  <a:pt x="3789" y="9738"/>
                </a:lnTo>
                <a:lnTo>
                  <a:pt x="3339" y="9738"/>
                </a:lnTo>
                <a:close/>
                <a:moveTo>
                  <a:pt x="2856" y="9738"/>
                </a:moveTo>
                <a:lnTo>
                  <a:pt x="2856" y="10188"/>
                </a:lnTo>
                <a:lnTo>
                  <a:pt x="3306" y="10188"/>
                </a:lnTo>
                <a:lnTo>
                  <a:pt x="3306" y="9738"/>
                </a:lnTo>
                <a:lnTo>
                  <a:pt x="2856" y="9738"/>
                </a:lnTo>
                <a:close/>
                <a:moveTo>
                  <a:pt x="2374" y="9738"/>
                </a:moveTo>
                <a:lnTo>
                  <a:pt x="2374" y="10188"/>
                </a:lnTo>
                <a:lnTo>
                  <a:pt x="2823" y="10188"/>
                </a:lnTo>
                <a:lnTo>
                  <a:pt x="2823" y="9738"/>
                </a:lnTo>
                <a:lnTo>
                  <a:pt x="2374" y="9738"/>
                </a:lnTo>
                <a:close/>
                <a:moveTo>
                  <a:pt x="1891" y="9738"/>
                </a:moveTo>
                <a:lnTo>
                  <a:pt x="1891" y="10188"/>
                </a:lnTo>
                <a:lnTo>
                  <a:pt x="2341" y="10188"/>
                </a:lnTo>
                <a:lnTo>
                  <a:pt x="2341" y="9738"/>
                </a:lnTo>
                <a:lnTo>
                  <a:pt x="1891" y="9738"/>
                </a:lnTo>
                <a:close/>
                <a:moveTo>
                  <a:pt x="1408" y="9738"/>
                </a:moveTo>
                <a:lnTo>
                  <a:pt x="1408" y="10188"/>
                </a:lnTo>
                <a:lnTo>
                  <a:pt x="1858" y="10188"/>
                </a:lnTo>
                <a:lnTo>
                  <a:pt x="1858" y="9738"/>
                </a:lnTo>
                <a:lnTo>
                  <a:pt x="1408" y="9738"/>
                </a:lnTo>
                <a:close/>
                <a:moveTo>
                  <a:pt x="926" y="9738"/>
                </a:moveTo>
                <a:lnTo>
                  <a:pt x="926" y="10188"/>
                </a:lnTo>
                <a:lnTo>
                  <a:pt x="1375" y="10188"/>
                </a:lnTo>
                <a:lnTo>
                  <a:pt x="1375" y="9738"/>
                </a:lnTo>
                <a:lnTo>
                  <a:pt x="926" y="9738"/>
                </a:lnTo>
                <a:close/>
                <a:moveTo>
                  <a:pt x="443" y="9738"/>
                </a:moveTo>
                <a:lnTo>
                  <a:pt x="443" y="10188"/>
                </a:lnTo>
                <a:lnTo>
                  <a:pt x="893" y="10188"/>
                </a:lnTo>
                <a:lnTo>
                  <a:pt x="893" y="9738"/>
                </a:lnTo>
                <a:lnTo>
                  <a:pt x="443" y="9738"/>
                </a:lnTo>
                <a:close/>
                <a:moveTo>
                  <a:pt x="18302" y="9256"/>
                </a:moveTo>
                <a:lnTo>
                  <a:pt x="18302" y="9705"/>
                </a:lnTo>
                <a:lnTo>
                  <a:pt x="18751" y="9705"/>
                </a:lnTo>
                <a:lnTo>
                  <a:pt x="18751" y="9256"/>
                </a:lnTo>
                <a:lnTo>
                  <a:pt x="18302" y="9256"/>
                </a:lnTo>
                <a:close/>
                <a:moveTo>
                  <a:pt x="17819" y="9256"/>
                </a:moveTo>
                <a:lnTo>
                  <a:pt x="17819" y="9705"/>
                </a:lnTo>
                <a:lnTo>
                  <a:pt x="18269" y="9705"/>
                </a:lnTo>
                <a:lnTo>
                  <a:pt x="18269" y="9256"/>
                </a:lnTo>
                <a:lnTo>
                  <a:pt x="17819" y="9256"/>
                </a:lnTo>
                <a:close/>
                <a:moveTo>
                  <a:pt x="17336" y="9256"/>
                </a:moveTo>
                <a:lnTo>
                  <a:pt x="17336" y="9705"/>
                </a:lnTo>
                <a:lnTo>
                  <a:pt x="17786" y="9705"/>
                </a:lnTo>
                <a:lnTo>
                  <a:pt x="17786" y="9256"/>
                </a:lnTo>
                <a:lnTo>
                  <a:pt x="17336" y="9256"/>
                </a:lnTo>
                <a:close/>
                <a:moveTo>
                  <a:pt x="16854" y="9256"/>
                </a:moveTo>
                <a:lnTo>
                  <a:pt x="16854" y="9705"/>
                </a:lnTo>
                <a:lnTo>
                  <a:pt x="17303" y="9705"/>
                </a:lnTo>
                <a:lnTo>
                  <a:pt x="17303" y="9256"/>
                </a:lnTo>
                <a:lnTo>
                  <a:pt x="16854" y="9256"/>
                </a:lnTo>
                <a:close/>
                <a:moveTo>
                  <a:pt x="16371" y="9256"/>
                </a:moveTo>
                <a:lnTo>
                  <a:pt x="16371" y="9705"/>
                </a:lnTo>
                <a:lnTo>
                  <a:pt x="16821" y="9705"/>
                </a:lnTo>
                <a:lnTo>
                  <a:pt x="16821" y="9256"/>
                </a:lnTo>
                <a:lnTo>
                  <a:pt x="16371" y="9256"/>
                </a:lnTo>
                <a:close/>
                <a:moveTo>
                  <a:pt x="15888" y="9256"/>
                </a:moveTo>
                <a:lnTo>
                  <a:pt x="15888" y="9705"/>
                </a:lnTo>
                <a:lnTo>
                  <a:pt x="16338" y="9705"/>
                </a:lnTo>
                <a:lnTo>
                  <a:pt x="16338" y="9256"/>
                </a:lnTo>
                <a:lnTo>
                  <a:pt x="15888" y="9256"/>
                </a:lnTo>
                <a:close/>
                <a:moveTo>
                  <a:pt x="15406" y="9256"/>
                </a:moveTo>
                <a:lnTo>
                  <a:pt x="15406" y="9705"/>
                </a:lnTo>
                <a:lnTo>
                  <a:pt x="15855" y="9705"/>
                </a:lnTo>
                <a:lnTo>
                  <a:pt x="15855" y="9256"/>
                </a:lnTo>
                <a:lnTo>
                  <a:pt x="15406" y="9256"/>
                </a:lnTo>
                <a:close/>
                <a:moveTo>
                  <a:pt x="14923" y="9256"/>
                </a:moveTo>
                <a:lnTo>
                  <a:pt x="14923" y="9705"/>
                </a:lnTo>
                <a:lnTo>
                  <a:pt x="15373" y="9705"/>
                </a:lnTo>
                <a:lnTo>
                  <a:pt x="15373" y="9256"/>
                </a:lnTo>
                <a:lnTo>
                  <a:pt x="14923" y="9256"/>
                </a:lnTo>
                <a:close/>
                <a:moveTo>
                  <a:pt x="14440" y="9256"/>
                </a:moveTo>
                <a:lnTo>
                  <a:pt x="14440" y="9705"/>
                </a:lnTo>
                <a:lnTo>
                  <a:pt x="14890" y="9705"/>
                </a:lnTo>
                <a:lnTo>
                  <a:pt x="14890" y="9256"/>
                </a:lnTo>
                <a:lnTo>
                  <a:pt x="14440" y="9256"/>
                </a:lnTo>
                <a:close/>
                <a:moveTo>
                  <a:pt x="13958" y="9256"/>
                </a:moveTo>
                <a:lnTo>
                  <a:pt x="13958" y="9705"/>
                </a:lnTo>
                <a:lnTo>
                  <a:pt x="14407" y="9705"/>
                </a:lnTo>
                <a:lnTo>
                  <a:pt x="14407" y="9256"/>
                </a:lnTo>
                <a:lnTo>
                  <a:pt x="13958" y="9256"/>
                </a:lnTo>
                <a:close/>
                <a:moveTo>
                  <a:pt x="13475" y="9256"/>
                </a:moveTo>
                <a:lnTo>
                  <a:pt x="13475" y="9705"/>
                </a:lnTo>
                <a:lnTo>
                  <a:pt x="13925" y="9705"/>
                </a:lnTo>
                <a:lnTo>
                  <a:pt x="13925" y="9256"/>
                </a:lnTo>
                <a:lnTo>
                  <a:pt x="13475" y="9256"/>
                </a:lnTo>
                <a:close/>
                <a:moveTo>
                  <a:pt x="12992" y="9256"/>
                </a:moveTo>
                <a:lnTo>
                  <a:pt x="12992" y="9705"/>
                </a:lnTo>
                <a:lnTo>
                  <a:pt x="13442" y="9705"/>
                </a:lnTo>
                <a:lnTo>
                  <a:pt x="13442" y="9256"/>
                </a:lnTo>
                <a:lnTo>
                  <a:pt x="12992" y="9256"/>
                </a:lnTo>
                <a:close/>
                <a:moveTo>
                  <a:pt x="12510" y="9256"/>
                </a:moveTo>
                <a:lnTo>
                  <a:pt x="12510" y="9705"/>
                </a:lnTo>
                <a:lnTo>
                  <a:pt x="12959" y="9705"/>
                </a:lnTo>
                <a:lnTo>
                  <a:pt x="12959" y="9256"/>
                </a:lnTo>
                <a:lnTo>
                  <a:pt x="12510" y="9256"/>
                </a:lnTo>
                <a:close/>
                <a:moveTo>
                  <a:pt x="12027" y="9256"/>
                </a:moveTo>
                <a:lnTo>
                  <a:pt x="12027" y="9705"/>
                </a:lnTo>
                <a:lnTo>
                  <a:pt x="12477" y="9705"/>
                </a:lnTo>
                <a:lnTo>
                  <a:pt x="12477" y="9256"/>
                </a:lnTo>
                <a:lnTo>
                  <a:pt x="12027" y="9256"/>
                </a:lnTo>
                <a:close/>
                <a:moveTo>
                  <a:pt x="11544" y="9256"/>
                </a:moveTo>
                <a:lnTo>
                  <a:pt x="11544" y="9705"/>
                </a:lnTo>
                <a:lnTo>
                  <a:pt x="11994" y="9705"/>
                </a:lnTo>
                <a:lnTo>
                  <a:pt x="11994" y="9256"/>
                </a:lnTo>
                <a:lnTo>
                  <a:pt x="11544" y="9256"/>
                </a:lnTo>
                <a:close/>
                <a:moveTo>
                  <a:pt x="11062" y="9256"/>
                </a:moveTo>
                <a:lnTo>
                  <a:pt x="11062" y="9705"/>
                </a:lnTo>
                <a:lnTo>
                  <a:pt x="11511" y="9705"/>
                </a:lnTo>
                <a:lnTo>
                  <a:pt x="11511" y="9256"/>
                </a:lnTo>
                <a:lnTo>
                  <a:pt x="11062" y="9256"/>
                </a:lnTo>
                <a:close/>
                <a:moveTo>
                  <a:pt x="10579" y="9256"/>
                </a:moveTo>
                <a:lnTo>
                  <a:pt x="10579" y="9705"/>
                </a:lnTo>
                <a:lnTo>
                  <a:pt x="11029" y="9705"/>
                </a:lnTo>
                <a:lnTo>
                  <a:pt x="11029" y="9256"/>
                </a:lnTo>
                <a:lnTo>
                  <a:pt x="10579" y="9256"/>
                </a:lnTo>
                <a:close/>
                <a:moveTo>
                  <a:pt x="10096" y="9256"/>
                </a:moveTo>
                <a:lnTo>
                  <a:pt x="10096" y="9705"/>
                </a:lnTo>
                <a:lnTo>
                  <a:pt x="10546" y="9705"/>
                </a:lnTo>
                <a:lnTo>
                  <a:pt x="10546" y="9256"/>
                </a:lnTo>
                <a:lnTo>
                  <a:pt x="10096" y="9256"/>
                </a:lnTo>
                <a:close/>
                <a:moveTo>
                  <a:pt x="9614" y="9256"/>
                </a:moveTo>
                <a:lnTo>
                  <a:pt x="9614" y="9705"/>
                </a:lnTo>
                <a:lnTo>
                  <a:pt x="10063" y="9705"/>
                </a:lnTo>
                <a:lnTo>
                  <a:pt x="10063" y="9256"/>
                </a:lnTo>
                <a:lnTo>
                  <a:pt x="9614" y="9256"/>
                </a:lnTo>
                <a:close/>
                <a:moveTo>
                  <a:pt x="9131" y="9256"/>
                </a:moveTo>
                <a:lnTo>
                  <a:pt x="9131" y="9705"/>
                </a:lnTo>
                <a:lnTo>
                  <a:pt x="9581" y="9705"/>
                </a:lnTo>
                <a:lnTo>
                  <a:pt x="9581" y="9256"/>
                </a:lnTo>
                <a:lnTo>
                  <a:pt x="9131" y="9256"/>
                </a:lnTo>
                <a:close/>
                <a:moveTo>
                  <a:pt x="8648" y="9256"/>
                </a:moveTo>
                <a:lnTo>
                  <a:pt x="8648" y="9705"/>
                </a:lnTo>
                <a:lnTo>
                  <a:pt x="9098" y="9705"/>
                </a:lnTo>
                <a:lnTo>
                  <a:pt x="9098" y="9256"/>
                </a:lnTo>
                <a:lnTo>
                  <a:pt x="8648" y="9256"/>
                </a:lnTo>
                <a:close/>
                <a:moveTo>
                  <a:pt x="8166" y="9256"/>
                </a:moveTo>
                <a:lnTo>
                  <a:pt x="8166" y="9705"/>
                </a:lnTo>
                <a:lnTo>
                  <a:pt x="8615" y="9705"/>
                </a:lnTo>
                <a:lnTo>
                  <a:pt x="8615" y="9256"/>
                </a:lnTo>
                <a:lnTo>
                  <a:pt x="8166" y="9256"/>
                </a:lnTo>
                <a:close/>
                <a:moveTo>
                  <a:pt x="7683" y="9256"/>
                </a:moveTo>
                <a:lnTo>
                  <a:pt x="7683" y="9705"/>
                </a:lnTo>
                <a:lnTo>
                  <a:pt x="8133" y="9705"/>
                </a:lnTo>
                <a:lnTo>
                  <a:pt x="8133" y="9256"/>
                </a:lnTo>
                <a:lnTo>
                  <a:pt x="7683" y="9256"/>
                </a:lnTo>
                <a:close/>
                <a:moveTo>
                  <a:pt x="7200" y="9256"/>
                </a:moveTo>
                <a:lnTo>
                  <a:pt x="7200" y="9705"/>
                </a:lnTo>
                <a:lnTo>
                  <a:pt x="7650" y="9705"/>
                </a:lnTo>
                <a:lnTo>
                  <a:pt x="7650" y="9256"/>
                </a:lnTo>
                <a:lnTo>
                  <a:pt x="7200" y="9256"/>
                </a:lnTo>
                <a:close/>
                <a:moveTo>
                  <a:pt x="6718" y="9256"/>
                </a:moveTo>
                <a:lnTo>
                  <a:pt x="6718" y="9705"/>
                </a:lnTo>
                <a:lnTo>
                  <a:pt x="7167" y="9705"/>
                </a:lnTo>
                <a:lnTo>
                  <a:pt x="7167" y="9256"/>
                </a:lnTo>
                <a:lnTo>
                  <a:pt x="6718" y="9256"/>
                </a:lnTo>
                <a:close/>
                <a:moveTo>
                  <a:pt x="6235" y="9256"/>
                </a:moveTo>
                <a:lnTo>
                  <a:pt x="6235" y="9705"/>
                </a:lnTo>
                <a:lnTo>
                  <a:pt x="6685" y="9705"/>
                </a:lnTo>
                <a:lnTo>
                  <a:pt x="6685" y="9256"/>
                </a:lnTo>
                <a:lnTo>
                  <a:pt x="6235" y="9256"/>
                </a:lnTo>
                <a:close/>
                <a:moveTo>
                  <a:pt x="5752" y="9256"/>
                </a:moveTo>
                <a:lnTo>
                  <a:pt x="5752" y="9705"/>
                </a:lnTo>
                <a:lnTo>
                  <a:pt x="6202" y="9705"/>
                </a:lnTo>
                <a:lnTo>
                  <a:pt x="6202" y="9256"/>
                </a:lnTo>
                <a:lnTo>
                  <a:pt x="5752" y="9256"/>
                </a:lnTo>
                <a:close/>
                <a:moveTo>
                  <a:pt x="5270" y="9256"/>
                </a:moveTo>
                <a:lnTo>
                  <a:pt x="5270" y="9705"/>
                </a:lnTo>
                <a:lnTo>
                  <a:pt x="5719" y="9705"/>
                </a:lnTo>
                <a:lnTo>
                  <a:pt x="5719" y="9256"/>
                </a:lnTo>
                <a:lnTo>
                  <a:pt x="5270" y="9256"/>
                </a:lnTo>
                <a:close/>
                <a:moveTo>
                  <a:pt x="4787" y="9256"/>
                </a:moveTo>
                <a:lnTo>
                  <a:pt x="4787" y="9705"/>
                </a:lnTo>
                <a:lnTo>
                  <a:pt x="5237" y="9705"/>
                </a:lnTo>
                <a:lnTo>
                  <a:pt x="5237" y="9256"/>
                </a:lnTo>
                <a:lnTo>
                  <a:pt x="4787" y="9256"/>
                </a:lnTo>
                <a:close/>
                <a:moveTo>
                  <a:pt x="4304" y="9256"/>
                </a:moveTo>
                <a:lnTo>
                  <a:pt x="4304" y="9705"/>
                </a:lnTo>
                <a:lnTo>
                  <a:pt x="4754" y="9705"/>
                </a:lnTo>
                <a:lnTo>
                  <a:pt x="4754" y="9256"/>
                </a:lnTo>
                <a:lnTo>
                  <a:pt x="4304" y="9256"/>
                </a:lnTo>
                <a:close/>
                <a:moveTo>
                  <a:pt x="3822" y="9256"/>
                </a:moveTo>
                <a:lnTo>
                  <a:pt x="3822" y="9705"/>
                </a:lnTo>
                <a:lnTo>
                  <a:pt x="4271" y="9705"/>
                </a:lnTo>
                <a:lnTo>
                  <a:pt x="4271" y="9256"/>
                </a:lnTo>
                <a:lnTo>
                  <a:pt x="3822" y="9256"/>
                </a:lnTo>
                <a:close/>
                <a:moveTo>
                  <a:pt x="3339" y="9256"/>
                </a:moveTo>
                <a:lnTo>
                  <a:pt x="3339" y="9705"/>
                </a:lnTo>
                <a:lnTo>
                  <a:pt x="3789" y="9705"/>
                </a:lnTo>
                <a:lnTo>
                  <a:pt x="3789" y="9256"/>
                </a:lnTo>
                <a:lnTo>
                  <a:pt x="3339" y="9256"/>
                </a:lnTo>
                <a:close/>
                <a:moveTo>
                  <a:pt x="2856" y="9256"/>
                </a:moveTo>
                <a:lnTo>
                  <a:pt x="2856" y="9705"/>
                </a:lnTo>
                <a:lnTo>
                  <a:pt x="3306" y="9705"/>
                </a:lnTo>
                <a:lnTo>
                  <a:pt x="3306" y="9256"/>
                </a:lnTo>
                <a:lnTo>
                  <a:pt x="2856" y="9256"/>
                </a:lnTo>
                <a:close/>
                <a:moveTo>
                  <a:pt x="2374" y="9256"/>
                </a:moveTo>
                <a:lnTo>
                  <a:pt x="2374" y="9705"/>
                </a:lnTo>
                <a:lnTo>
                  <a:pt x="2823" y="9705"/>
                </a:lnTo>
                <a:lnTo>
                  <a:pt x="2823" y="9256"/>
                </a:lnTo>
                <a:lnTo>
                  <a:pt x="2374" y="9256"/>
                </a:lnTo>
                <a:close/>
                <a:moveTo>
                  <a:pt x="1891" y="9256"/>
                </a:moveTo>
                <a:lnTo>
                  <a:pt x="1891" y="9705"/>
                </a:lnTo>
                <a:lnTo>
                  <a:pt x="2341" y="9705"/>
                </a:lnTo>
                <a:lnTo>
                  <a:pt x="2341" y="9256"/>
                </a:lnTo>
                <a:lnTo>
                  <a:pt x="1891" y="9256"/>
                </a:lnTo>
                <a:close/>
                <a:moveTo>
                  <a:pt x="1408" y="9256"/>
                </a:moveTo>
                <a:lnTo>
                  <a:pt x="1408" y="9705"/>
                </a:lnTo>
                <a:lnTo>
                  <a:pt x="1858" y="9705"/>
                </a:lnTo>
                <a:lnTo>
                  <a:pt x="1858" y="9256"/>
                </a:lnTo>
                <a:lnTo>
                  <a:pt x="1408" y="9256"/>
                </a:lnTo>
                <a:close/>
                <a:moveTo>
                  <a:pt x="926" y="9256"/>
                </a:moveTo>
                <a:lnTo>
                  <a:pt x="926" y="9705"/>
                </a:lnTo>
                <a:lnTo>
                  <a:pt x="1375" y="9705"/>
                </a:lnTo>
                <a:lnTo>
                  <a:pt x="1375" y="9256"/>
                </a:lnTo>
                <a:lnTo>
                  <a:pt x="926" y="9256"/>
                </a:lnTo>
                <a:close/>
                <a:moveTo>
                  <a:pt x="443" y="9256"/>
                </a:moveTo>
                <a:lnTo>
                  <a:pt x="443" y="9705"/>
                </a:lnTo>
                <a:lnTo>
                  <a:pt x="893" y="9705"/>
                </a:lnTo>
                <a:lnTo>
                  <a:pt x="893" y="9256"/>
                </a:lnTo>
                <a:lnTo>
                  <a:pt x="443" y="9256"/>
                </a:lnTo>
                <a:close/>
                <a:moveTo>
                  <a:pt x="18302" y="8773"/>
                </a:moveTo>
                <a:lnTo>
                  <a:pt x="18302" y="9223"/>
                </a:lnTo>
                <a:lnTo>
                  <a:pt x="18751" y="9223"/>
                </a:lnTo>
                <a:lnTo>
                  <a:pt x="18751" y="8773"/>
                </a:lnTo>
                <a:lnTo>
                  <a:pt x="18302" y="8773"/>
                </a:lnTo>
                <a:close/>
                <a:moveTo>
                  <a:pt x="17819" y="8773"/>
                </a:moveTo>
                <a:lnTo>
                  <a:pt x="17819" y="9223"/>
                </a:lnTo>
                <a:lnTo>
                  <a:pt x="18269" y="9223"/>
                </a:lnTo>
                <a:lnTo>
                  <a:pt x="18269" y="8773"/>
                </a:lnTo>
                <a:lnTo>
                  <a:pt x="17819" y="8773"/>
                </a:lnTo>
                <a:close/>
                <a:moveTo>
                  <a:pt x="17336" y="8773"/>
                </a:moveTo>
                <a:lnTo>
                  <a:pt x="17336" y="9223"/>
                </a:lnTo>
                <a:lnTo>
                  <a:pt x="17786" y="9223"/>
                </a:lnTo>
                <a:lnTo>
                  <a:pt x="17786" y="8773"/>
                </a:lnTo>
                <a:lnTo>
                  <a:pt x="17336" y="8773"/>
                </a:lnTo>
                <a:close/>
                <a:moveTo>
                  <a:pt x="16854" y="8773"/>
                </a:moveTo>
                <a:lnTo>
                  <a:pt x="16854" y="9223"/>
                </a:lnTo>
                <a:lnTo>
                  <a:pt x="17303" y="9223"/>
                </a:lnTo>
                <a:lnTo>
                  <a:pt x="17303" y="8773"/>
                </a:lnTo>
                <a:lnTo>
                  <a:pt x="16854" y="8773"/>
                </a:lnTo>
                <a:close/>
                <a:moveTo>
                  <a:pt x="16371" y="8773"/>
                </a:moveTo>
                <a:lnTo>
                  <a:pt x="16371" y="9223"/>
                </a:lnTo>
                <a:lnTo>
                  <a:pt x="16821" y="9223"/>
                </a:lnTo>
                <a:lnTo>
                  <a:pt x="16821" y="8773"/>
                </a:lnTo>
                <a:lnTo>
                  <a:pt x="16371" y="8773"/>
                </a:lnTo>
                <a:close/>
                <a:moveTo>
                  <a:pt x="15888" y="8773"/>
                </a:moveTo>
                <a:lnTo>
                  <a:pt x="15888" y="9223"/>
                </a:lnTo>
                <a:lnTo>
                  <a:pt x="16338" y="9223"/>
                </a:lnTo>
                <a:lnTo>
                  <a:pt x="16338" y="8773"/>
                </a:lnTo>
                <a:lnTo>
                  <a:pt x="15888" y="8773"/>
                </a:lnTo>
                <a:close/>
                <a:moveTo>
                  <a:pt x="15406" y="8773"/>
                </a:moveTo>
                <a:lnTo>
                  <a:pt x="15406" y="9223"/>
                </a:lnTo>
                <a:lnTo>
                  <a:pt x="15855" y="9223"/>
                </a:lnTo>
                <a:lnTo>
                  <a:pt x="15855" y="8773"/>
                </a:lnTo>
                <a:lnTo>
                  <a:pt x="15406" y="8773"/>
                </a:lnTo>
                <a:close/>
                <a:moveTo>
                  <a:pt x="14923" y="8773"/>
                </a:moveTo>
                <a:lnTo>
                  <a:pt x="14923" y="9223"/>
                </a:lnTo>
                <a:lnTo>
                  <a:pt x="15373" y="9223"/>
                </a:lnTo>
                <a:lnTo>
                  <a:pt x="15373" y="8773"/>
                </a:lnTo>
                <a:lnTo>
                  <a:pt x="14923" y="8773"/>
                </a:lnTo>
                <a:close/>
                <a:moveTo>
                  <a:pt x="14440" y="8773"/>
                </a:moveTo>
                <a:lnTo>
                  <a:pt x="14440" y="9223"/>
                </a:lnTo>
                <a:lnTo>
                  <a:pt x="14890" y="9223"/>
                </a:lnTo>
                <a:lnTo>
                  <a:pt x="14890" y="8773"/>
                </a:lnTo>
                <a:lnTo>
                  <a:pt x="14440" y="8773"/>
                </a:lnTo>
                <a:close/>
                <a:moveTo>
                  <a:pt x="13958" y="8773"/>
                </a:moveTo>
                <a:lnTo>
                  <a:pt x="13958" y="9223"/>
                </a:lnTo>
                <a:lnTo>
                  <a:pt x="14407" y="9223"/>
                </a:lnTo>
                <a:lnTo>
                  <a:pt x="14407" y="8773"/>
                </a:lnTo>
                <a:lnTo>
                  <a:pt x="13958" y="8773"/>
                </a:lnTo>
                <a:close/>
                <a:moveTo>
                  <a:pt x="13475" y="8773"/>
                </a:moveTo>
                <a:lnTo>
                  <a:pt x="13475" y="9223"/>
                </a:lnTo>
                <a:lnTo>
                  <a:pt x="13925" y="9223"/>
                </a:lnTo>
                <a:lnTo>
                  <a:pt x="13925" y="8773"/>
                </a:lnTo>
                <a:lnTo>
                  <a:pt x="13475" y="8773"/>
                </a:lnTo>
                <a:close/>
                <a:moveTo>
                  <a:pt x="12992" y="8773"/>
                </a:moveTo>
                <a:lnTo>
                  <a:pt x="12992" y="9223"/>
                </a:lnTo>
                <a:lnTo>
                  <a:pt x="13442" y="9223"/>
                </a:lnTo>
                <a:lnTo>
                  <a:pt x="13442" y="8773"/>
                </a:lnTo>
                <a:lnTo>
                  <a:pt x="12992" y="8773"/>
                </a:lnTo>
                <a:close/>
                <a:moveTo>
                  <a:pt x="12510" y="8773"/>
                </a:moveTo>
                <a:lnTo>
                  <a:pt x="12510" y="9223"/>
                </a:lnTo>
                <a:lnTo>
                  <a:pt x="12959" y="9223"/>
                </a:lnTo>
                <a:lnTo>
                  <a:pt x="12959" y="8773"/>
                </a:lnTo>
                <a:lnTo>
                  <a:pt x="12510" y="8773"/>
                </a:lnTo>
                <a:close/>
                <a:moveTo>
                  <a:pt x="12027" y="8773"/>
                </a:moveTo>
                <a:lnTo>
                  <a:pt x="12027" y="9223"/>
                </a:lnTo>
                <a:lnTo>
                  <a:pt x="12477" y="9223"/>
                </a:lnTo>
                <a:lnTo>
                  <a:pt x="12477" y="8773"/>
                </a:lnTo>
                <a:lnTo>
                  <a:pt x="12027" y="8773"/>
                </a:lnTo>
                <a:close/>
                <a:moveTo>
                  <a:pt x="11544" y="8773"/>
                </a:moveTo>
                <a:lnTo>
                  <a:pt x="11544" y="9223"/>
                </a:lnTo>
                <a:lnTo>
                  <a:pt x="11994" y="9223"/>
                </a:lnTo>
                <a:lnTo>
                  <a:pt x="11994" y="8773"/>
                </a:lnTo>
                <a:lnTo>
                  <a:pt x="11544" y="8773"/>
                </a:lnTo>
                <a:close/>
                <a:moveTo>
                  <a:pt x="11062" y="8773"/>
                </a:moveTo>
                <a:lnTo>
                  <a:pt x="11062" y="9223"/>
                </a:lnTo>
                <a:lnTo>
                  <a:pt x="11511" y="9223"/>
                </a:lnTo>
                <a:lnTo>
                  <a:pt x="11511" y="8773"/>
                </a:lnTo>
                <a:lnTo>
                  <a:pt x="11062" y="8773"/>
                </a:lnTo>
                <a:close/>
                <a:moveTo>
                  <a:pt x="10579" y="8773"/>
                </a:moveTo>
                <a:lnTo>
                  <a:pt x="10579" y="9223"/>
                </a:lnTo>
                <a:lnTo>
                  <a:pt x="11029" y="9223"/>
                </a:lnTo>
                <a:lnTo>
                  <a:pt x="11029" y="8773"/>
                </a:lnTo>
                <a:lnTo>
                  <a:pt x="10579" y="8773"/>
                </a:lnTo>
                <a:close/>
                <a:moveTo>
                  <a:pt x="10096" y="8773"/>
                </a:moveTo>
                <a:lnTo>
                  <a:pt x="10096" y="9223"/>
                </a:lnTo>
                <a:lnTo>
                  <a:pt x="10546" y="9223"/>
                </a:lnTo>
                <a:lnTo>
                  <a:pt x="10546" y="8773"/>
                </a:lnTo>
                <a:lnTo>
                  <a:pt x="10096" y="8773"/>
                </a:lnTo>
                <a:close/>
                <a:moveTo>
                  <a:pt x="9614" y="8773"/>
                </a:moveTo>
                <a:lnTo>
                  <a:pt x="9614" y="9223"/>
                </a:lnTo>
                <a:lnTo>
                  <a:pt x="10063" y="9223"/>
                </a:lnTo>
                <a:lnTo>
                  <a:pt x="10063" y="8773"/>
                </a:lnTo>
                <a:lnTo>
                  <a:pt x="9614" y="8773"/>
                </a:lnTo>
                <a:close/>
                <a:moveTo>
                  <a:pt x="9131" y="8773"/>
                </a:moveTo>
                <a:lnTo>
                  <a:pt x="9131" y="9223"/>
                </a:lnTo>
                <a:lnTo>
                  <a:pt x="9581" y="9223"/>
                </a:lnTo>
                <a:lnTo>
                  <a:pt x="9581" y="8773"/>
                </a:lnTo>
                <a:lnTo>
                  <a:pt x="9131" y="8773"/>
                </a:lnTo>
                <a:close/>
                <a:moveTo>
                  <a:pt x="8648" y="8773"/>
                </a:moveTo>
                <a:lnTo>
                  <a:pt x="8648" y="9223"/>
                </a:lnTo>
                <a:lnTo>
                  <a:pt x="9098" y="9223"/>
                </a:lnTo>
                <a:lnTo>
                  <a:pt x="9098" y="8773"/>
                </a:lnTo>
                <a:lnTo>
                  <a:pt x="8648" y="8773"/>
                </a:lnTo>
                <a:close/>
                <a:moveTo>
                  <a:pt x="8166" y="8773"/>
                </a:moveTo>
                <a:lnTo>
                  <a:pt x="8166" y="9223"/>
                </a:lnTo>
                <a:lnTo>
                  <a:pt x="8615" y="9223"/>
                </a:lnTo>
                <a:lnTo>
                  <a:pt x="8615" y="8773"/>
                </a:lnTo>
                <a:lnTo>
                  <a:pt x="8166" y="8773"/>
                </a:lnTo>
                <a:close/>
                <a:moveTo>
                  <a:pt x="7683" y="8773"/>
                </a:moveTo>
                <a:lnTo>
                  <a:pt x="7683" y="9223"/>
                </a:lnTo>
                <a:lnTo>
                  <a:pt x="8133" y="9223"/>
                </a:lnTo>
                <a:lnTo>
                  <a:pt x="8133" y="8773"/>
                </a:lnTo>
                <a:lnTo>
                  <a:pt x="7683" y="8773"/>
                </a:lnTo>
                <a:close/>
                <a:moveTo>
                  <a:pt x="7200" y="8773"/>
                </a:moveTo>
                <a:lnTo>
                  <a:pt x="7200" y="9223"/>
                </a:lnTo>
                <a:lnTo>
                  <a:pt x="7650" y="9223"/>
                </a:lnTo>
                <a:lnTo>
                  <a:pt x="7650" y="8773"/>
                </a:lnTo>
                <a:lnTo>
                  <a:pt x="7200" y="8773"/>
                </a:lnTo>
                <a:close/>
                <a:moveTo>
                  <a:pt x="6718" y="8773"/>
                </a:moveTo>
                <a:lnTo>
                  <a:pt x="6718" y="9223"/>
                </a:lnTo>
                <a:lnTo>
                  <a:pt x="7167" y="9223"/>
                </a:lnTo>
                <a:lnTo>
                  <a:pt x="7167" y="8773"/>
                </a:lnTo>
                <a:lnTo>
                  <a:pt x="6718" y="8773"/>
                </a:lnTo>
                <a:close/>
                <a:moveTo>
                  <a:pt x="6235" y="8773"/>
                </a:moveTo>
                <a:lnTo>
                  <a:pt x="6235" y="9223"/>
                </a:lnTo>
                <a:lnTo>
                  <a:pt x="6685" y="9223"/>
                </a:lnTo>
                <a:lnTo>
                  <a:pt x="6685" y="8773"/>
                </a:lnTo>
                <a:lnTo>
                  <a:pt x="6235" y="8773"/>
                </a:lnTo>
                <a:close/>
                <a:moveTo>
                  <a:pt x="5752" y="8773"/>
                </a:moveTo>
                <a:lnTo>
                  <a:pt x="5752" y="9223"/>
                </a:lnTo>
                <a:lnTo>
                  <a:pt x="6202" y="9223"/>
                </a:lnTo>
                <a:lnTo>
                  <a:pt x="6202" y="8773"/>
                </a:lnTo>
                <a:lnTo>
                  <a:pt x="5752" y="8773"/>
                </a:lnTo>
                <a:close/>
                <a:moveTo>
                  <a:pt x="5270" y="8773"/>
                </a:moveTo>
                <a:lnTo>
                  <a:pt x="5270" y="9223"/>
                </a:lnTo>
                <a:lnTo>
                  <a:pt x="5719" y="9223"/>
                </a:lnTo>
                <a:lnTo>
                  <a:pt x="5719" y="8773"/>
                </a:lnTo>
                <a:lnTo>
                  <a:pt x="5270" y="8773"/>
                </a:lnTo>
                <a:close/>
                <a:moveTo>
                  <a:pt x="4787" y="8773"/>
                </a:moveTo>
                <a:lnTo>
                  <a:pt x="4787" y="9223"/>
                </a:lnTo>
                <a:lnTo>
                  <a:pt x="5237" y="9223"/>
                </a:lnTo>
                <a:lnTo>
                  <a:pt x="5237" y="8773"/>
                </a:lnTo>
                <a:lnTo>
                  <a:pt x="4787" y="8773"/>
                </a:lnTo>
                <a:close/>
                <a:moveTo>
                  <a:pt x="4304" y="8773"/>
                </a:moveTo>
                <a:lnTo>
                  <a:pt x="4304" y="9223"/>
                </a:lnTo>
                <a:lnTo>
                  <a:pt x="4754" y="9223"/>
                </a:lnTo>
                <a:lnTo>
                  <a:pt x="4754" y="8773"/>
                </a:lnTo>
                <a:lnTo>
                  <a:pt x="4304" y="8773"/>
                </a:lnTo>
                <a:close/>
                <a:moveTo>
                  <a:pt x="3822" y="8773"/>
                </a:moveTo>
                <a:lnTo>
                  <a:pt x="3822" y="9223"/>
                </a:lnTo>
                <a:lnTo>
                  <a:pt x="4271" y="9223"/>
                </a:lnTo>
                <a:lnTo>
                  <a:pt x="4271" y="8773"/>
                </a:lnTo>
                <a:lnTo>
                  <a:pt x="3822" y="8773"/>
                </a:lnTo>
                <a:close/>
                <a:moveTo>
                  <a:pt x="3339" y="8773"/>
                </a:moveTo>
                <a:lnTo>
                  <a:pt x="3339" y="9223"/>
                </a:lnTo>
                <a:lnTo>
                  <a:pt x="3789" y="9223"/>
                </a:lnTo>
                <a:lnTo>
                  <a:pt x="3789" y="8773"/>
                </a:lnTo>
                <a:lnTo>
                  <a:pt x="3339" y="8773"/>
                </a:lnTo>
                <a:close/>
                <a:moveTo>
                  <a:pt x="2856" y="8773"/>
                </a:moveTo>
                <a:lnTo>
                  <a:pt x="2856" y="9223"/>
                </a:lnTo>
                <a:lnTo>
                  <a:pt x="3306" y="9223"/>
                </a:lnTo>
                <a:lnTo>
                  <a:pt x="3306" y="8773"/>
                </a:lnTo>
                <a:lnTo>
                  <a:pt x="2856" y="8773"/>
                </a:lnTo>
                <a:close/>
                <a:moveTo>
                  <a:pt x="2374" y="8773"/>
                </a:moveTo>
                <a:lnTo>
                  <a:pt x="2374" y="9223"/>
                </a:lnTo>
                <a:lnTo>
                  <a:pt x="2823" y="9223"/>
                </a:lnTo>
                <a:lnTo>
                  <a:pt x="2823" y="8773"/>
                </a:lnTo>
                <a:lnTo>
                  <a:pt x="2374" y="8773"/>
                </a:lnTo>
                <a:close/>
                <a:moveTo>
                  <a:pt x="1891" y="8773"/>
                </a:moveTo>
                <a:lnTo>
                  <a:pt x="1891" y="9223"/>
                </a:lnTo>
                <a:lnTo>
                  <a:pt x="2341" y="9223"/>
                </a:lnTo>
                <a:lnTo>
                  <a:pt x="2341" y="8773"/>
                </a:lnTo>
                <a:lnTo>
                  <a:pt x="1891" y="8773"/>
                </a:lnTo>
                <a:close/>
                <a:moveTo>
                  <a:pt x="1408" y="8773"/>
                </a:moveTo>
                <a:lnTo>
                  <a:pt x="1408" y="9223"/>
                </a:lnTo>
                <a:lnTo>
                  <a:pt x="1858" y="9223"/>
                </a:lnTo>
                <a:lnTo>
                  <a:pt x="1858" y="8773"/>
                </a:lnTo>
                <a:lnTo>
                  <a:pt x="1408" y="8773"/>
                </a:lnTo>
                <a:close/>
                <a:moveTo>
                  <a:pt x="926" y="8773"/>
                </a:moveTo>
                <a:lnTo>
                  <a:pt x="926" y="9223"/>
                </a:lnTo>
                <a:lnTo>
                  <a:pt x="1375" y="9223"/>
                </a:lnTo>
                <a:lnTo>
                  <a:pt x="1375" y="8773"/>
                </a:lnTo>
                <a:lnTo>
                  <a:pt x="926" y="8773"/>
                </a:lnTo>
                <a:close/>
                <a:moveTo>
                  <a:pt x="443" y="8773"/>
                </a:moveTo>
                <a:lnTo>
                  <a:pt x="443" y="9223"/>
                </a:lnTo>
                <a:lnTo>
                  <a:pt x="893" y="9223"/>
                </a:lnTo>
                <a:lnTo>
                  <a:pt x="893" y="8773"/>
                </a:lnTo>
                <a:lnTo>
                  <a:pt x="443" y="8773"/>
                </a:lnTo>
                <a:close/>
                <a:moveTo>
                  <a:pt x="18302" y="8290"/>
                </a:moveTo>
                <a:lnTo>
                  <a:pt x="18302" y="8740"/>
                </a:lnTo>
                <a:lnTo>
                  <a:pt x="18751" y="8740"/>
                </a:lnTo>
                <a:lnTo>
                  <a:pt x="18751" y="8290"/>
                </a:lnTo>
                <a:lnTo>
                  <a:pt x="18302" y="8290"/>
                </a:lnTo>
                <a:close/>
                <a:moveTo>
                  <a:pt x="17819" y="8290"/>
                </a:moveTo>
                <a:lnTo>
                  <a:pt x="17819" y="8740"/>
                </a:lnTo>
                <a:lnTo>
                  <a:pt x="18269" y="8740"/>
                </a:lnTo>
                <a:lnTo>
                  <a:pt x="18269" y="8290"/>
                </a:lnTo>
                <a:lnTo>
                  <a:pt x="17819" y="8290"/>
                </a:lnTo>
                <a:close/>
                <a:moveTo>
                  <a:pt x="17336" y="8290"/>
                </a:moveTo>
                <a:lnTo>
                  <a:pt x="17336" y="8740"/>
                </a:lnTo>
                <a:lnTo>
                  <a:pt x="17786" y="8740"/>
                </a:lnTo>
                <a:lnTo>
                  <a:pt x="17786" y="8290"/>
                </a:lnTo>
                <a:lnTo>
                  <a:pt x="17336" y="8290"/>
                </a:lnTo>
                <a:close/>
                <a:moveTo>
                  <a:pt x="16854" y="8290"/>
                </a:moveTo>
                <a:lnTo>
                  <a:pt x="16854" y="8740"/>
                </a:lnTo>
                <a:lnTo>
                  <a:pt x="17303" y="8740"/>
                </a:lnTo>
                <a:lnTo>
                  <a:pt x="17303" y="8290"/>
                </a:lnTo>
                <a:lnTo>
                  <a:pt x="16854" y="8290"/>
                </a:lnTo>
                <a:close/>
                <a:moveTo>
                  <a:pt x="16371" y="8290"/>
                </a:moveTo>
                <a:lnTo>
                  <a:pt x="16371" y="8740"/>
                </a:lnTo>
                <a:lnTo>
                  <a:pt x="16821" y="8740"/>
                </a:lnTo>
                <a:lnTo>
                  <a:pt x="16821" y="8290"/>
                </a:lnTo>
                <a:lnTo>
                  <a:pt x="16371" y="8290"/>
                </a:lnTo>
                <a:close/>
                <a:moveTo>
                  <a:pt x="15888" y="8290"/>
                </a:moveTo>
                <a:lnTo>
                  <a:pt x="15888" y="8740"/>
                </a:lnTo>
                <a:lnTo>
                  <a:pt x="16338" y="8740"/>
                </a:lnTo>
                <a:lnTo>
                  <a:pt x="16338" y="8290"/>
                </a:lnTo>
                <a:lnTo>
                  <a:pt x="15888" y="8290"/>
                </a:lnTo>
                <a:close/>
                <a:moveTo>
                  <a:pt x="15406" y="8290"/>
                </a:moveTo>
                <a:lnTo>
                  <a:pt x="15406" y="8740"/>
                </a:lnTo>
                <a:lnTo>
                  <a:pt x="15855" y="8740"/>
                </a:lnTo>
                <a:lnTo>
                  <a:pt x="15855" y="8290"/>
                </a:lnTo>
                <a:lnTo>
                  <a:pt x="15406" y="8290"/>
                </a:lnTo>
                <a:close/>
                <a:moveTo>
                  <a:pt x="14923" y="8290"/>
                </a:moveTo>
                <a:lnTo>
                  <a:pt x="14923" y="8740"/>
                </a:lnTo>
                <a:lnTo>
                  <a:pt x="15373" y="8740"/>
                </a:lnTo>
                <a:lnTo>
                  <a:pt x="15373" y="8290"/>
                </a:lnTo>
                <a:lnTo>
                  <a:pt x="14923" y="8290"/>
                </a:lnTo>
                <a:close/>
                <a:moveTo>
                  <a:pt x="14440" y="8290"/>
                </a:moveTo>
                <a:lnTo>
                  <a:pt x="14440" y="8740"/>
                </a:lnTo>
                <a:lnTo>
                  <a:pt x="14890" y="8740"/>
                </a:lnTo>
                <a:lnTo>
                  <a:pt x="14890" y="8290"/>
                </a:lnTo>
                <a:lnTo>
                  <a:pt x="14440" y="8290"/>
                </a:lnTo>
                <a:close/>
                <a:moveTo>
                  <a:pt x="13958" y="8290"/>
                </a:moveTo>
                <a:lnTo>
                  <a:pt x="13958" y="8740"/>
                </a:lnTo>
                <a:lnTo>
                  <a:pt x="14407" y="8740"/>
                </a:lnTo>
                <a:lnTo>
                  <a:pt x="14407" y="8290"/>
                </a:lnTo>
                <a:lnTo>
                  <a:pt x="13958" y="8290"/>
                </a:lnTo>
                <a:close/>
                <a:moveTo>
                  <a:pt x="13475" y="8290"/>
                </a:moveTo>
                <a:lnTo>
                  <a:pt x="13475" y="8740"/>
                </a:lnTo>
                <a:lnTo>
                  <a:pt x="13925" y="8740"/>
                </a:lnTo>
                <a:lnTo>
                  <a:pt x="13925" y="8290"/>
                </a:lnTo>
                <a:lnTo>
                  <a:pt x="13475" y="8290"/>
                </a:lnTo>
                <a:close/>
                <a:moveTo>
                  <a:pt x="12992" y="8290"/>
                </a:moveTo>
                <a:lnTo>
                  <a:pt x="12992" y="8740"/>
                </a:lnTo>
                <a:lnTo>
                  <a:pt x="13442" y="8740"/>
                </a:lnTo>
                <a:lnTo>
                  <a:pt x="13442" y="8290"/>
                </a:lnTo>
                <a:lnTo>
                  <a:pt x="12992" y="8290"/>
                </a:lnTo>
                <a:close/>
                <a:moveTo>
                  <a:pt x="12510" y="8290"/>
                </a:moveTo>
                <a:lnTo>
                  <a:pt x="12510" y="8740"/>
                </a:lnTo>
                <a:lnTo>
                  <a:pt x="12959" y="8740"/>
                </a:lnTo>
                <a:lnTo>
                  <a:pt x="12959" y="8290"/>
                </a:lnTo>
                <a:lnTo>
                  <a:pt x="12510" y="8290"/>
                </a:lnTo>
                <a:close/>
                <a:moveTo>
                  <a:pt x="12027" y="8290"/>
                </a:moveTo>
                <a:lnTo>
                  <a:pt x="12027" y="8740"/>
                </a:lnTo>
                <a:lnTo>
                  <a:pt x="12477" y="8740"/>
                </a:lnTo>
                <a:lnTo>
                  <a:pt x="12477" y="8290"/>
                </a:lnTo>
                <a:lnTo>
                  <a:pt x="12027" y="8290"/>
                </a:lnTo>
                <a:close/>
                <a:moveTo>
                  <a:pt x="11544" y="8290"/>
                </a:moveTo>
                <a:lnTo>
                  <a:pt x="11544" y="8740"/>
                </a:lnTo>
                <a:lnTo>
                  <a:pt x="11994" y="8740"/>
                </a:lnTo>
                <a:lnTo>
                  <a:pt x="11994" y="8290"/>
                </a:lnTo>
                <a:lnTo>
                  <a:pt x="11544" y="8290"/>
                </a:lnTo>
                <a:close/>
                <a:moveTo>
                  <a:pt x="11062" y="8290"/>
                </a:moveTo>
                <a:lnTo>
                  <a:pt x="11062" y="8740"/>
                </a:lnTo>
                <a:lnTo>
                  <a:pt x="11511" y="8740"/>
                </a:lnTo>
                <a:lnTo>
                  <a:pt x="11511" y="8290"/>
                </a:lnTo>
                <a:lnTo>
                  <a:pt x="11062" y="8290"/>
                </a:lnTo>
                <a:close/>
                <a:moveTo>
                  <a:pt x="10579" y="8290"/>
                </a:moveTo>
                <a:lnTo>
                  <a:pt x="10579" y="8740"/>
                </a:lnTo>
                <a:lnTo>
                  <a:pt x="11029" y="8740"/>
                </a:lnTo>
                <a:lnTo>
                  <a:pt x="11029" y="8290"/>
                </a:lnTo>
                <a:lnTo>
                  <a:pt x="10579" y="8290"/>
                </a:lnTo>
                <a:close/>
                <a:moveTo>
                  <a:pt x="10096" y="8290"/>
                </a:moveTo>
                <a:lnTo>
                  <a:pt x="10096" y="8740"/>
                </a:lnTo>
                <a:lnTo>
                  <a:pt x="10546" y="8740"/>
                </a:lnTo>
                <a:lnTo>
                  <a:pt x="10546" y="8290"/>
                </a:lnTo>
                <a:lnTo>
                  <a:pt x="10096" y="8290"/>
                </a:lnTo>
                <a:close/>
                <a:moveTo>
                  <a:pt x="9614" y="8290"/>
                </a:moveTo>
                <a:lnTo>
                  <a:pt x="9614" y="8740"/>
                </a:lnTo>
                <a:lnTo>
                  <a:pt x="10063" y="8740"/>
                </a:lnTo>
                <a:lnTo>
                  <a:pt x="10063" y="8290"/>
                </a:lnTo>
                <a:lnTo>
                  <a:pt x="9614" y="8290"/>
                </a:lnTo>
                <a:close/>
                <a:moveTo>
                  <a:pt x="9131" y="8290"/>
                </a:moveTo>
                <a:lnTo>
                  <a:pt x="9131" y="8740"/>
                </a:lnTo>
                <a:lnTo>
                  <a:pt x="9581" y="8740"/>
                </a:lnTo>
                <a:lnTo>
                  <a:pt x="9581" y="8290"/>
                </a:lnTo>
                <a:lnTo>
                  <a:pt x="9131" y="8290"/>
                </a:lnTo>
                <a:close/>
                <a:moveTo>
                  <a:pt x="8648" y="8290"/>
                </a:moveTo>
                <a:lnTo>
                  <a:pt x="8648" y="8740"/>
                </a:lnTo>
                <a:lnTo>
                  <a:pt x="9098" y="8740"/>
                </a:lnTo>
                <a:lnTo>
                  <a:pt x="9098" y="8290"/>
                </a:lnTo>
                <a:lnTo>
                  <a:pt x="8648" y="8290"/>
                </a:lnTo>
                <a:close/>
                <a:moveTo>
                  <a:pt x="8166" y="8290"/>
                </a:moveTo>
                <a:lnTo>
                  <a:pt x="8166" y="8740"/>
                </a:lnTo>
                <a:lnTo>
                  <a:pt x="8615" y="8740"/>
                </a:lnTo>
                <a:lnTo>
                  <a:pt x="8615" y="8290"/>
                </a:lnTo>
                <a:lnTo>
                  <a:pt x="8166" y="8290"/>
                </a:lnTo>
                <a:close/>
                <a:moveTo>
                  <a:pt x="7683" y="8290"/>
                </a:moveTo>
                <a:lnTo>
                  <a:pt x="7683" y="8740"/>
                </a:lnTo>
                <a:lnTo>
                  <a:pt x="8133" y="8740"/>
                </a:lnTo>
                <a:lnTo>
                  <a:pt x="8133" y="8290"/>
                </a:lnTo>
                <a:lnTo>
                  <a:pt x="7683" y="8290"/>
                </a:lnTo>
                <a:close/>
                <a:moveTo>
                  <a:pt x="7200" y="8290"/>
                </a:moveTo>
                <a:lnTo>
                  <a:pt x="7200" y="8740"/>
                </a:lnTo>
                <a:lnTo>
                  <a:pt x="7650" y="8740"/>
                </a:lnTo>
                <a:lnTo>
                  <a:pt x="7650" y="8290"/>
                </a:lnTo>
                <a:lnTo>
                  <a:pt x="7200" y="8290"/>
                </a:lnTo>
                <a:close/>
                <a:moveTo>
                  <a:pt x="6718" y="8290"/>
                </a:moveTo>
                <a:lnTo>
                  <a:pt x="6718" y="8740"/>
                </a:lnTo>
                <a:lnTo>
                  <a:pt x="7167" y="8740"/>
                </a:lnTo>
                <a:lnTo>
                  <a:pt x="7167" y="8290"/>
                </a:lnTo>
                <a:lnTo>
                  <a:pt x="6718" y="8290"/>
                </a:lnTo>
                <a:close/>
                <a:moveTo>
                  <a:pt x="6235" y="8290"/>
                </a:moveTo>
                <a:lnTo>
                  <a:pt x="6235" y="8740"/>
                </a:lnTo>
                <a:lnTo>
                  <a:pt x="6685" y="8740"/>
                </a:lnTo>
                <a:lnTo>
                  <a:pt x="6685" y="8290"/>
                </a:lnTo>
                <a:lnTo>
                  <a:pt x="6235" y="8290"/>
                </a:lnTo>
                <a:close/>
                <a:moveTo>
                  <a:pt x="5752" y="8290"/>
                </a:moveTo>
                <a:lnTo>
                  <a:pt x="5752" y="8740"/>
                </a:lnTo>
                <a:lnTo>
                  <a:pt x="6202" y="8740"/>
                </a:lnTo>
                <a:lnTo>
                  <a:pt x="6202" y="8290"/>
                </a:lnTo>
                <a:lnTo>
                  <a:pt x="5752" y="8290"/>
                </a:lnTo>
                <a:close/>
                <a:moveTo>
                  <a:pt x="5270" y="8290"/>
                </a:moveTo>
                <a:lnTo>
                  <a:pt x="5270" y="8740"/>
                </a:lnTo>
                <a:lnTo>
                  <a:pt x="5719" y="8740"/>
                </a:lnTo>
                <a:lnTo>
                  <a:pt x="5719" y="8290"/>
                </a:lnTo>
                <a:lnTo>
                  <a:pt x="5270" y="8290"/>
                </a:lnTo>
                <a:close/>
                <a:moveTo>
                  <a:pt x="4787" y="8290"/>
                </a:moveTo>
                <a:lnTo>
                  <a:pt x="4787" y="8740"/>
                </a:lnTo>
                <a:lnTo>
                  <a:pt x="5237" y="8740"/>
                </a:lnTo>
                <a:lnTo>
                  <a:pt x="5237" y="8290"/>
                </a:lnTo>
                <a:lnTo>
                  <a:pt x="4787" y="8290"/>
                </a:lnTo>
                <a:close/>
                <a:moveTo>
                  <a:pt x="4304" y="8290"/>
                </a:moveTo>
                <a:lnTo>
                  <a:pt x="4304" y="8740"/>
                </a:lnTo>
                <a:lnTo>
                  <a:pt x="4754" y="8740"/>
                </a:lnTo>
                <a:lnTo>
                  <a:pt x="4754" y="8290"/>
                </a:lnTo>
                <a:lnTo>
                  <a:pt x="4304" y="8290"/>
                </a:lnTo>
                <a:close/>
                <a:moveTo>
                  <a:pt x="3822" y="8290"/>
                </a:moveTo>
                <a:lnTo>
                  <a:pt x="3822" y="8740"/>
                </a:lnTo>
                <a:lnTo>
                  <a:pt x="4271" y="8740"/>
                </a:lnTo>
                <a:lnTo>
                  <a:pt x="4271" y="8290"/>
                </a:lnTo>
                <a:lnTo>
                  <a:pt x="3822" y="8290"/>
                </a:lnTo>
                <a:close/>
                <a:moveTo>
                  <a:pt x="3339" y="8290"/>
                </a:moveTo>
                <a:lnTo>
                  <a:pt x="3339" y="8740"/>
                </a:lnTo>
                <a:lnTo>
                  <a:pt x="3789" y="8740"/>
                </a:lnTo>
                <a:lnTo>
                  <a:pt x="3789" y="8290"/>
                </a:lnTo>
                <a:lnTo>
                  <a:pt x="3339" y="8290"/>
                </a:lnTo>
                <a:close/>
                <a:moveTo>
                  <a:pt x="2856" y="8290"/>
                </a:moveTo>
                <a:lnTo>
                  <a:pt x="2856" y="8740"/>
                </a:lnTo>
                <a:lnTo>
                  <a:pt x="3306" y="8740"/>
                </a:lnTo>
                <a:lnTo>
                  <a:pt x="3306" y="8290"/>
                </a:lnTo>
                <a:lnTo>
                  <a:pt x="2856" y="8290"/>
                </a:lnTo>
                <a:close/>
                <a:moveTo>
                  <a:pt x="2374" y="8290"/>
                </a:moveTo>
                <a:lnTo>
                  <a:pt x="2374" y="8740"/>
                </a:lnTo>
                <a:lnTo>
                  <a:pt x="2823" y="8740"/>
                </a:lnTo>
                <a:lnTo>
                  <a:pt x="2823" y="8290"/>
                </a:lnTo>
                <a:lnTo>
                  <a:pt x="2374" y="8290"/>
                </a:lnTo>
                <a:close/>
                <a:moveTo>
                  <a:pt x="1891" y="8290"/>
                </a:moveTo>
                <a:lnTo>
                  <a:pt x="1891" y="8740"/>
                </a:lnTo>
                <a:lnTo>
                  <a:pt x="2341" y="8740"/>
                </a:lnTo>
                <a:lnTo>
                  <a:pt x="2341" y="8290"/>
                </a:lnTo>
                <a:lnTo>
                  <a:pt x="1891" y="8290"/>
                </a:lnTo>
                <a:close/>
                <a:moveTo>
                  <a:pt x="1408" y="8290"/>
                </a:moveTo>
                <a:lnTo>
                  <a:pt x="1408" y="8740"/>
                </a:lnTo>
                <a:lnTo>
                  <a:pt x="1858" y="8740"/>
                </a:lnTo>
                <a:lnTo>
                  <a:pt x="1858" y="8290"/>
                </a:lnTo>
                <a:lnTo>
                  <a:pt x="1408" y="8290"/>
                </a:lnTo>
                <a:close/>
                <a:moveTo>
                  <a:pt x="926" y="8290"/>
                </a:moveTo>
                <a:lnTo>
                  <a:pt x="926" y="8740"/>
                </a:lnTo>
                <a:lnTo>
                  <a:pt x="1375" y="8740"/>
                </a:lnTo>
                <a:lnTo>
                  <a:pt x="1375" y="8290"/>
                </a:lnTo>
                <a:lnTo>
                  <a:pt x="926" y="8290"/>
                </a:lnTo>
                <a:close/>
                <a:moveTo>
                  <a:pt x="443" y="8290"/>
                </a:moveTo>
                <a:lnTo>
                  <a:pt x="443" y="8740"/>
                </a:lnTo>
                <a:lnTo>
                  <a:pt x="893" y="8740"/>
                </a:lnTo>
                <a:lnTo>
                  <a:pt x="893" y="8290"/>
                </a:lnTo>
                <a:lnTo>
                  <a:pt x="443" y="8290"/>
                </a:lnTo>
                <a:close/>
                <a:moveTo>
                  <a:pt x="18302" y="7808"/>
                </a:moveTo>
                <a:lnTo>
                  <a:pt x="18302" y="8257"/>
                </a:lnTo>
                <a:lnTo>
                  <a:pt x="18751" y="8257"/>
                </a:lnTo>
                <a:lnTo>
                  <a:pt x="18751" y="7808"/>
                </a:lnTo>
                <a:lnTo>
                  <a:pt x="18302" y="7808"/>
                </a:lnTo>
                <a:close/>
                <a:moveTo>
                  <a:pt x="17819" y="7808"/>
                </a:moveTo>
                <a:lnTo>
                  <a:pt x="17819" y="8257"/>
                </a:lnTo>
                <a:lnTo>
                  <a:pt x="18269" y="8257"/>
                </a:lnTo>
                <a:lnTo>
                  <a:pt x="18269" y="7808"/>
                </a:lnTo>
                <a:lnTo>
                  <a:pt x="17819" y="7808"/>
                </a:lnTo>
                <a:close/>
                <a:moveTo>
                  <a:pt x="17336" y="7808"/>
                </a:moveTo>
                <a:lnTo>
                  <a:pt x="17336" y="8257"/>
                </a:lnTo>
                <a:lnTo>
                  <a:pt x="17786" y="8257"/>
                </a:lnTo>
                <a:lnTo>
                  <a:pt x="17786" y="7808"/>
                </a:lnTo>
                <a:lnTo>
                  <a:pt x="17336" y="7808"/>
                </a:lnTo>
                <a:close/>
                <a:moveTo>
                  <a:pt x="16854" y="7808"/>
                </a:moveTo>
                <a:lnTo>
                  <a:pt x="16854" y="8257"/>
                </a:lnTo>
                <a:lnTo>
                  <a:pt x="17303" y="8257"/>
                </a:lnTo>
                <a:lnTo>
                  <a:pt x="17303" y="7808"/>
                </a:lnTo>
                <a:lnTo>
                  <a:pt x="16854" y="7808"/>
                </a:lnTo>
                <a:close/>
                <a:moveTo>
                  <a:pt x="16371" y="7808"/>
                </a:moveTo>
                <a:lnTo>
                  <a:pt x="16371" y="8257"/>
                </a:lnTo>
                <a:lnTo>
                  <a:pt x="16821" y="8257"/>
                </a:lnTo>
                <a:lnTo>
                  <a:pt x="16821" y="7808"/>
                </a:lnTo>
                <a:lnTo>
                  <a:pt x="16371" y="7808"/>
                </a:lnTo>
                <a:close/>
                <a:moveTo>
                  <a:pt x="15888" y="7808"/>
                </a:moveTo>
                <a:lnTo>
                  <a:pt x="15888" y="8257"/>
                </a:lnTo>
                <a:lnTo>
                  <a:pt x="16338" y="8257"/>
                </a:lnTo>
                <a:lnTo>
                  <a:pt x="16338" y="7808"/>
                </a:lnTo>
                <a:lnTo>
                  <a:pt x="15888" y="7808"/>
                </a:lnTo>
                <a:close/>
                <a:moveTo>
                  <a:pt x="15406" y="7808"/>
                </a:moveTo>
                <a:lnTo>
                  <a:pt x="15406" y="8257"/>
                </a:lnTo>
                <a:lnTo>
                  <a:pt x="15855" y="8257"/>
                </a:lnTo>
                <a:lnTo>
                  <a:pt x="15855" y="7808"/>
                </a:lnTo>
                <a:lnTo>
                  <a:pt x="15406" y="7808"/>
                </a:lnTo>
                <a:close/>
                <a:moveTo>
                  <a:pt x="14923" y="7808"/>
                </a:moveTo>
                <a:lnTo>
                  <a:pt x="14923" y="8257"/>
                </a:lnTo>
                <a:lnTo>
                  <a:pt x="15373" y="8257"/>
                </a:lnTo>
                <a:lnTo>
                  <a:pt x="15373" y="7808"/>
                </a:lnTo>
                <a:lnTo>
                  <a:pt x="14923" y="7808"/>
                </a:lnTo>
                <a:close/>
                <a:moveTo>
                  <a:pt x="14440" y="7808"/>
                </a:moveTo>
                <a:lnTo>
                  <a:pt x="14440" y="8257"/>
                </a:lnTo>
                <a:lnTo>
                  <a:pt x="14890" y="8257"/>
                </a:lnTo>
                <a:lnTo>
                  <a:pt x="14890" y="7808"/>
                </a:lnTo>
                <a:lnTo>
                  <a:pt x="14440" y="7808"/>
                </a:lnTo>
                <a:close/>
                <a:moveTo>
                  <a:pt x="13958" y="7808"/>
                </a:moveTo>
                <a:lnTo>
                  <a:pt x="13958" y="8257"/>
                </a:lnTo>
                <a:lnTo>
                  <a:pt x="14407" y="8257"/>
                </a:lnTo>
                <a:lnTo>
                  <a:pt x="14407" y="7808"/>
                </a:lnTo>
                <a:lnTo>
                  <a:pt x="13958" y="7808"/>
                </a:lnTo>
                <a:close/>
                <a:moveTo>
                  <a:pt x="13475" y="7808"/>
                </a:moveTo>
                <a:lnTo>
                  <a:pt x="13475" y="8257"/>
                </a:lnTo>
                <a:lnTo>
                  <a:pt x="13925" y="8257"/>
                </a:lnTo>
                <a:lnTo>
                  <a:pt x="13925" y="7808"/>
                </a:lnTo>
                <a:lnTo>
                  <a:pt x="13475" y="7808"/>
                </a:lnTo>
                <a:close/>
                <a:moveTo>
                  <a:pt x="12992" y="7808"/>
                </a:moveTo>
                <a:lnTo>
                  <a:pt x="12992" y="8257"/>
                </a:lnTo>
                <a:lnTo>
                  <a:pt x="13442" y="8257"/>
                </a:lnTo>
                <a:lnTo>
                  <a:pt x="13442" y="7808"/>
                </a:lnTo>
                <a:lnTo>
                  <a:pt x="12992" y="7808"/>
                </a:lnTo>
                <a:close/>
                <a:moveTo>
                  <a:pt x="12510" y="7808"/>
                </a:moveTo>
                <a:lnTo>
                  <a:pt x="12510" y="8257"/>
                </a:lnTo>
                <a:lnTo>
                  <a:pt x="12959" y="8257"/>
                </a:lnTo>
                <a:lnTo>
                  <a:pt x="12959" y="7808"/>
                </a:lnTo>
                <a:lnTo>
                  <a:pt x="12510" y="7808"/>
                </a:lnTo>
                <a:close/>
                <a:moveTo>
                  <a:pt x="12027" y="7808"/>
                </a:moveTo>
                <a:lnTo>
                  <a:pt x="12027" y="8257"/>
                </a:lnTo>
                <a:lnTo>
                  <a:pt x="12477" y="8257"/>
                </a:lnTo>
                <a:lnTo>
                  <a:pt x="12477" y="7808"/>
                </a:lnTo>
                <a:lnTo>
                  <a:pt x="12027" y="7808"/>
                </a:lnTo>
                <a:close/>
                <a:moveTo>
                  <a:pt x="11544" y="7808"/>
                </a:moveTo>
                <a:lnTo>
                  <a:pt x="11544" y="8257"/>
                </a:lnTo>
                <a:lnTo>
                  <a:pt x="11994" y="8257"/>
                </a:lnTo>
                <a:lnTo>
                  <a:pt x="11994" y="7808"/>
                </a:lnTo>
                <a:lnTo>
                  <a:pt x="11544" y="7808"/>
                </a:lnTo>
                <a:close/>
                <a:moveTo>
                  <a:pt x="11062" y="7808"/>
                </a:moveTo>
                <a:lnTo>
                  <a:pt x="11062" y="8257"/>
                </a:lnTo>
                <a:lnTo>
                  <a:pt x="11511" y="8257"/>
                </a:lnTo>
                <a:lnTo>
                  <a:pt x="11511" y="7808"/>
                </a:lnTo>
                <a:lnTo>
                  <a:pt x="11062" y="7808"/>
                </a:lnTo>
                <a:close/>
                <a:moveTo>
                  <a:pt x="10579" y="7808"/>
                </a:moveTo>
                <a:lnTo>
                  <a:pt x="10579" y="8257"/>
                </a:lnTo>
                <a:lnTo>
                  <a:pt x="11029" y="8257"/>
                </a:lnTo>
                <a:lnTo>
                  <a:pt x="11029" y="7808"/>
                </a:lnTo>
                <a:lnTo>
                  <a:pt x="10579" y="7808"/>
                </a:lnTo>
                <a:close/>
                <a:moveTo>
                  <a:pt x="10096" y="7808"/>
                </a:moveTo>
                <a:lnTo>
                  <a:pt x="10096" y="8257"/>
                </a:lnTo>
                <a:lnTo>
                  <a:pt x="10546" y="8257"/>
                </a:lnTo>
                <a:lnTo>
                  <a:pt x="10546" y="7808"/>
                </a:lnTo>
                <a:lnTo>
                  <a:pt x="10096" y="7808"/>
                </a:lnTo>
                <a:close/>
                <a:moveTo>
                  <a:pt x="9614" y="7808"/>
                </a:moveTo>
                <a:lnTo>
                  <a:pt x="9614" y="8257"/>
                </a:lnTo>
                <a:lnTo>
                  <a:pt x="10063" y="8257"/>
                </a:lnTo>
                <a:lnTo>
                  <a:pt x="10063" y="7808"/>
                </a:lnTo>
                <a:lnTo>
                  <a:pt x="9614" y="7808"/>
                </a:lnTo>
                <a:close/>
                <a:moveTo>
                  <a:pt x="9131" y="7808"/>
                </a:moveTo>
                <a:lnTo>
                  <a:pt x="9131" y="8257"/>
                </a:lnTo>
                <a:lnTo>
                  <a:pt x="9581" y="8257"/>
                </a:lnTo>
                <a:lnTo>
                  <a:pt x="9581" y="7808"/>
                </a:lnTo>
                <a:lnTo>
                  <a:pt x="9131" y="7808"/>
                </a:lnTo>
                <a:close/>
                <a:moveTo>
                  <a:pt x="8648" y="7808"/>
                </a:moveTo>
                <a:lnTo>
                  <a:pt x="8648" y="8257"/>
                </a:lnTo>
                <a:lnTo>
                  <a:pt x="9098" y="8257"/>
                </a:lnTo>
                <a:lnTo>
                  <a:pt x="9098" y="7808"/>
                </a:lnTo>
                <a:lnTo>
                  <a:pt x="8648" y="7808"/>
                </a:lnTo>
                <a:close/>
                <a:moveTo>
                  <a:pt x="8166" y="7808"/>
                </a:moveTo>
                <a:lnTo>
                  <a:pt x="8166" y="8257"/>
                </a:lnTo>
                <a:lnTo>
                  <a:pt x="8615" y="8257"/>
                </a:lnTo>
                <a:lnTo>
                  <a:pt x="8615" y="7808"/>
                </a:lnTo>
                <a:lnTo>
                  <a:pt x="8166" y="7808"/>
                </a:lnTo>
                <a:close/>
                <a:moveTo>
                  <a:pt x="7683" y="7808"/>
                </a:moveTo>
                <a:lnTo>
                  <a:pt x="7683" y="8257"/>
                </a:lnTo>
                <a:lnTo>
                  <a:pt x="8133" y="8257"/>
                </a:lnTo>
                <a:lnTo>
                  <a:pt x="8133" y="7808"/>
                </a:lnTo>
                <a:lnTo>
                  <a:pt x="7683" y="7808"/>
                </a:lnTo>
                <a:close/>
                <a:moveTo>
                  <a:pt x="7200" y="7808"/>
                </a:moveTo>
                <a:lnTo>
                  <a:pt x="7200" y="8257"/>
                </a:lnTo>
                <a:lnTo>
                  <a:pt x="7650" y="8257"/>
                </a:lnTo>
                <a:lnTo>
                  <a:pt x="7650" y="7808"/>
                </a:lnTo>
                <a:lnTo>
                  <a:pt x="7200" y="7808"/>
                </a:lnTo>
                <a:close/>
                <a:moveTo>
                  <a:pt x="6718" y="7808"/>
                </a:moveTo>
                <a:lnTo>
                  <a:pt x="6718" y="8257"/>
                </a:lnTo>
                <a:lnTo>
                  <a:pt x="7167" y="8257"/>
                </a:lnTo>
                <a:lnTo>
                  <a:pt x="7167" y="7808"/>
                </a:lnTo>
                <a:lnTo>
                  <a:pt x="6718" y="7808"/>
                </a:lnTo>
                <a:close/>
                <a:moveTo>
                  <a:pt x="6235" y="7808"/>
                </a:moveTo>
                <a:lnTo>
                  <a:pt x="6235" y="8257"/>
                </a:lnTo>
                <a:lnTo>
                  <a:pt x="6685" y="8257"/>
                </a:lnTo>
                <a:lnTo>
                  <a:pt x="6685" y="7808"/>
                </a:lnTo>
                <a:lnTo>
                  <a:pt x="6235" y="7808"/>
                </a:lnTo>
                <a:close/>
                <a:moveTo>
                  <a:pt x="5752" y="7808"/>
                </a:moveTo>
                <a:lnTo>
                  <a:pt x="5752" y="8257"/>
                </a:lnTo>
                <a:lnTo>
                  <a:pt x="6202" y="8257"/>
                </a:lnTo>
                <a:lnTo>
                  <a:pt x="6202" y="7808"/>
                </a:lnTo>
                <a:lnTo>
                  <a:pt x="5752" y="7808"/>
                </a:lnTo>
                <a:close/>
                <a:moveTo>
                  <a:pt x="5270" y="7808"/>
                </a:moveTo>
                <a:lnTo>
                  <a:pt x="5270" y="8257"/>
                </a:lnTo>
                <a:lnTo>
                  <a:pt x="5719" y="8257"/>
                </a:lnTo>
                <a:lnTo>
                  <a:pt x="5719" y="7808"/>
                </a:lnTo>
                <a:lnTo>
                  <a:pt x="5270" y="7808"/>
                </a:lnTo>
                <a:close/>
                <a:moveTo>
                  <a:pt x="4787" y="7808"/>
                </a:moveTo>
                <a:lnTo>
                  <a:pt x="4787" y="8257"/>
                </a:lnTo>
                <a:lnTo>
                  <a:pt x="5237" y="8257"/>
                </a:lnTo>
                <a:lnTo>
                  <a:pt x="5237" y="7808"/>
                </a:lnTo>
                <a:lnTo>
                  <a:pt x="4787" y="7808"/>
                </a:lnTo>
                <a:close/>
                <a:moveTo>
                  <a:pt x="4304" y="7808"/>
                </a:moveTo>
                <a:lnTo>
                  <a:pt x="4304" y="8257"/>
                </a:lnTo>
                <a:lnTo>
                  <a:pt x="4754" y="8257"/>
                </a:lnTo>
                <a:lnTo>
                  <a:pt x="4754" y="7808"/>
                </a:lnTo>
                <a:lnTo>
                  <a:pt x="4304" y="7808"/>
                </a:lnTo>
                <a:close/>
                <a:moveTo>
                  <a:pt x="3822" y="7808"/>
                </a:moveTo>
                <a:lnTo>
                  <a:pt x="3822" y="8257"/>
                </a:lnTo>
                <a:lnTo>
                  <a:pt x="4271" y="8257"/>
                </a:lnTo>
                <a:lnTo>
                  <a:pt x="4271" y="7808"/>
                </a:lnTo>
                <a:lnTo>
                  <a:pt x="3822" y="7808"/>
                </a:lnTo>
                <a:close/>
                <a:moveTo>
                  <a:pt x="3339" y="7808"/>
                </a:moveTo>
                <a:lnTo>
                  <a:pt x="3339" y="8257"/>
                </a:lnTo>
                <a:lnTo>
                  <a:pt x="3789" y="8257"/>
                </a:lnTo>
                <a:lnTo>
                  <a:pt x="3789" y="7808"/>
                </a:lnTo>
                <a:lnTo>
                  <a:pt x="3339" y="7808"/>
                </a:lnTo>
                <a:close/>
                <a:moveTo>
                  <a:pt x="2856" y="7808"/>
                </a:moveTo>
                <a:lnTo>
                  <a:pt x="2856" y="8257"/>
                </a:lnTo>
                <a:lnTo>
                  <a:pt x="3306" y="8257"/>
                </a:lnTo>
                <a:lnTo>
                  <a:pt x="3306" y="7808"/>
                </a:lnTo>
                <a:lnTo>
                  <a:pt x="2856" y="7808"/>
                </a:lnTo>
                <a:close/>
                <a:moveTo>
                  <a:pt x="2374" y="7808"/>
                </a:moveTo>
                <a:lnTo>
                  <a:pt x="2374" y="8257"/>
                </a:lnTo>
                <a:lnTo>
                  <a:pt x="2823" y="8257"/>
                </a:lnTo>
                <a:lnTo>
                  <a:pt x="2823" y="7808"/>
                </a:lnTo>
                <a:lnTo>
                  <a:pt x="2374" y="7808"/>
                </a:lnTo>
                <a:close/>
                <a:moveTo>
                  <a:pt x="1891" y="7808"/>
                </a:moveTo>
                <a:lnTo>
                  <a:pt x="1891" y="8257"/>
                </a:lnTo>
                <a:lnTo>
                  <a:pt x="2341" y="8257"/>
                </a:lnTo>
                <a:lnTo>
                  <a:pt x="2341" y="7808"/>
                </a:lnTo>
                <a:lnTo>
                  <a:pt x="1891" y="7808"/>
                </a:lnTo>
                <a:close/>
                <a:moveTo>
                  <a:pt x="1408" y="7808"/>
                </a:moveTo>
                <a:lnTo>
                  <a:pt x="1408" y="8257"/>
                </a:lnTo>
                <a:lnTo>
                  <a:pt x="1858" y="8257"/>
                </a:lnTo>
                <a:lnTo>
                  <a:pt x="1858" y="7808"/>
                </a:lnTo>
                <a:lnTo>
                  <a:pt x="1408" y="7808"/>
                </a:lnTo>
                <a:close/>
                <a:moveTo>
                  <a:pt x="926" y="7808"/>
                </a:moveTo>
                <a:lnTo>
                  <a:pt x="926" y="8257"/>
                </a:lnTo>
                <a:lnTo>
                  <a:pt x="1375" y="8257"/>
                </a:lnTo>
                <a:lnTo>
                  <a:pt x="1375" y="7808"/>
                </a:lnTo>
                <a:lnTo>
                  <a:pt x="926" y="7808"/>
                </a:lnTo>
                <a:close/>
                <a:moveTo>
                  <a:pt x="443" y="7808"/>
                </a:moveTo>
                <a:lnTo>
                  <a:pt x="443" y="8257"/>
                </a:lnTo>
                <a:lnTo>
                  <a:pt x="893" y="8257"/>
                </a:lnTo>
                <a:lnTo>
                  <a:pt x="893" y="7808"/>
                </a:lnTo>
                <a:lnTo>
                  <a:pt x="443" y="7808"/>
                </a:lnTo>
                <a:close/>
                <a:moveTo>
                  <a:pt x="18302" y="7325"/>
                </a:moveTo>
                <a:lnTo>
                  <a:pt x="18302" y="7775"/>
                </a:lnTo>
                <a:lnTo>
                  <a:pt x="18751" y="7775"/>
                </a:lnTo>
                <a:lnTo>
                  <a:pt x="18751" y="7325"/>
                </a:lnTo>
                <a:lnTo>
                  <a:pt x="18302" y="7325"/>
                </a:lnTo>
                <a:close/>
                <a:moveTo>
                  <a:pt x="17819" y="7325"/>
                </a:moveTo>
                <a:lnTo>
                  <a:pt x="17819" y="7775"/>
                </a:lnTo>
                <a:lnTo>
                  <a:pt x="18269" y="7775"/>
                </a:lnTo>
                <a:lnTo>
                  <a:pt x="18269" y="7325"/>
                </a:lnTo>
                <a:lnTo>
                  <a:pt x="17819" y="7325"/>
                </a:lnTo>
                <a:close/>
                <a:moveTo>
                  <a:pt x="17336" y="7325"/>
                </a:moveTo>
                <a:lnTo>
                  <a:pt x="17336" y="7775"/>
                </a:lnTo>
                <a:lnTo>
                  <a:pt x="17786" y="7775"/>
                </a:lnTo>
                <a:lnTo>
                  <a:pt x="17786" y="7325"/>
                </a:lnTo>
                <a:lnTo>
                  <a:pt x="17336" y="7325"/>
                </a:lnTo>
                <a:close/>
                <a:moveTo>
                  <a:pt x="16854" y="7325"/>
                </a:moveTo>
                <a:lnTo>
                  <a:pt x="16854" y="7775"/>
                </a:lnTo>
                <a:lnTo>
                  <a:pt x="17303" y="7775"/>
                </a:lnTo>
                <a:lnTo>
                  <a:pt x="17303" y="7325"/>
                </a:lnTo>
                <a:lnTo>
                  <a:pt x="16854" y="7325"/>
                </a:lnTo>
                <a:close/>
                <a:moveTo>
                  <a:pt x="16371" y="7325"/>
                </a:moveTo>
                <a:lnTo>
                  <a:pt x="16371" y="7775"/>
                </a:lnTo>
                <a:lnTo>
                  <a:pt x="16821" y="7775"/>
                </a:lnTo>
                <a:lnTo>
                  <a:pt x="16821" y="7325"/>
                </a:lnTo>
                <a:lnTo>
                  <a:pt x="16371" y="7325"/>
                </a:lnTo>
                <a:close/>
                <a:moveTo>
                  <a:pt x="15888" y="7325"/>
                </a:moveTo>
                <a:lnTo>
                  <a:pt x="15888" y="7775"/>
                </a:lnTo>
                <a:lnTo>
                  <a:pt x="16338" y="7775"/>
                </a:lnTo>
                <a:lnTo>
                  <a:pt x="16338" y="7325"/>
                </a:lnTo>
                <a:lnTo>
                  <a:pt x="15888" y="7325"/>
                </a:lnTo>
                <a:close/>
                <a:moveTo>
                  <a:pt x="15406" y="7325"/>
                </a:moveTo>
                <a:lnTo>
                  <a:pt x="15406" y="7775"/>
                </a:lnTo>
                <a:lnTo>
                  <a:pt x="15855" y="7775"/>
                </a:lnTo>
                <a:lnTo>
                  <a:pt x="15855" y="7325"/>
                </a:lnTo>
                <a:lnTo>
                  <a:pt x="15406" y="7325"/>
                </a:lnTo>
                <a:close/>
                <a:moveTo>
                  <a:pt x="14923" y="7325"/>
                </a:moveTo>
                <a:lnTo>
                  <a:pt x="14923" y="7775"/>
                </a:lnTo>
                <a:lnTo>
                  <a:pt x="15373" y="7775"/>
                </a:lnTo>
                <a:lnTo>
                  <a:pt x="15373" y="7325"/>
                </a:lnTo>
                <a:lnTo>
                  <a:pt x="14923" y="7325"/>
                </a:lnTo>
                <a:close/>
                <a:moveTo>
                  <a:pt x="14440" y="7325"/>
                </a:moveTo>
                <a:lnTo>
                  <a:pt x="14440" y="7775"/>
                </a:lnTo>
                <a:lnTo>
                  <a:pt x="14890" y="7775"/>
                </a:lnTo>
                <a:lnTo>
                  <a:pt x="14890" y="7325"/>
                </a:lnTo>
                <a:lnTo>
                  <a:pt x="14440" y="7325"/>
                </a:lnTo>
                <a:close/>
                <a:moveTo>
                  <a:pt x="13958" y="7325"/>
                </a:moveTo>
                <a:lnTo>
                  <a:pt x="13958" y="7775"/>
                </a:lnTo>
                <a:lnTo>
                  <a:pt x="14407" y="7775"/>
                </a:lnTo>
                <a:lnTo>
                  <a:pt x="14407" y="7325"/>
                </a:lnTo>
                <a:lnTo>
                  <a:pt x="13958" y="7325"/>
                </a:lnTo>
                <a:close/>
                <a:moveTo>
                  <a:pt x="13475" y="7325"/>
                </a:moveTo>
                <a:lnTo>
                  <a:pt x="13475" y="7775"/>
                </a:lnTo>
                <a:lnTo>
                  <a:pt x="13925" y="7775"/>
                </a:lnTo>
                <a:lnTo>
                  <a:pt x="13925" y="7325"/>
                </a:lnTo>
                <a:lnTo>
                  <a:pt x="13475" y="7325"/>
                </a:lnTo>
                <a:close/>
                <a:moveTo>
                  <a:pt x="12992" y="7325"/>
                </a:moveTo>
                <a:lnTo>
                  <a:pt x="12992" y="7775"/>
                </a:lnTo>
                <a:lnTo>
                  <a:pt x="13442" y="7775"/>
                </a:lnTo>
                <a:lnTo>
                  <a:pt x="13442" y="7325"/>
                </a:lnTo>
                <a:lnTo>
                  <a:pt x="12992" y="7325"/>
                </a:lnTo>
                <a:close/>
                <a:moveTo>
                  <a:pt x="12510" y="7325"/>
                </a:moveTo>
                <a:lnTo>
                  <a:pt x="12510" y="7775"/>
                </a:lnTo>
                <a:lnTo>
                  <a:pt x="12959" y="7775"/>
                </a:lnTo>
                <a:lnTo>
                  <a:pt x="12959" y="7325"/>
                </a:lnTo>
                <a:lnTo>
                  <a:pt x="12510" y="7325"/>
                </a:lnTo>
                <a:close/>
                <a:moveTo>
                  <a:pt x="12027" y="7325"/>
                </a:moveTo>
                <a:lnTo>
                  <a:pt x="12027" y="7775"/>
                </a:lnTo>
                <a:lnTo>
                  <a:pt x="12477" y="7775"/>
                </a:lnTo>
                <a:lnTo>
                  <a:pt x="12477" y="7325"/>
                </a:lnTo>
                <a:lnTo>
                  <a:pt x="12027" y="7325"/>
                </a:lnTo>
                <a:close/>
                <a:moveTo>
                  <a:pt x="11544" y="7325"/>
                </a:moveTo>
                <a:lnTo>
                  <a:pt x="11544" y="7775"/>
                </a:lnTo>
                <a:lnTo>
                  <a:pt x="11994" y="7775"/>
                </a:lnTo>
                <a:lnTo>
                  <a:pt x="11994" y="7325"/>
                </a:lnTo>
                <a:lnTo>
                  <a:pt x="11544" y="7325"/>
                </a:lnTo>
                <a:close/>
                <a:moveTo>
                  <a:pt x="11062" y="7325"/>
                </a:moveTo>
                <a:lnTo>
                  <a:pt x="11062" y="7775"/>
                </a:lnTo>
                <a:lnTo>
                  <a:pt x="11511" y="7775"/>
                </a:lnTo>
                <a:lnTo>
                  <a:pt x="11511" y="7325"/>
                </a:lnTo>
                <a:lnTo>
                  <a:pt x="11062" y="7325"/>
                </a:lnTo>
                <a:close/>
                <a:moveTo>
                  <a:pt x="10579" y="7325"/>
                </a:moveTo>
                <a:lnTo>
                  <a:pt x="10579" y="7775"/>
                </a:lnTo>
                <a:lnTo>
                  <a:pt x="11029" y="7775"/>
                </a:lnTo>
                <a:lnTo>
                  <a:pt x="11029" y="7325"/>
                </a:lnTo>
                <a:lnTo>
                  <a:pt x="10579" y="7325"/>
                </a:lnTo>
                <a:close/>
                <a:moveTo>
                  <a:pt x="10096" y="7325"/>
                </a:moveTo>
                <a:lnTo>
                  <a:pt x="10096" y="7775"/>
                </a:lnTo>
                <a:lnTo>
                  <a:pt x="10546" y="7775"/>
                </a:lnTo>
                <a:lnTo>
                  <a:pt x="10546" y="7325"/>
                </a:lnTo>
                <a:lnTo>
                  <a:pt x="10096" y="7325"/>
                </a:lnTo>
                <a:close/>
                <a:moveTo>
                  <a:pt x="9614" y="7325"/>
                </a:moveTo>
                <a:lnTo>
                  <a:pt x="9614" y="7775"/>
                </a:lnTo>
                <a:lnTo>
                  <a:pt x="10063" y="7775"/>
                </a:lnTo>
                <a:lnTo>
                  <a:pt x="10063" y="7325"/>
                </a:lnTo>
                <a:lnTo>
                  <a:pt x="9614" y="7325"/>
                </a:lnTo>
                <a:close/>
                <a:moveTo>
                  <a:pt x="9131" y="7325"/>
                </a:moveTo>
                <a:lnTo>
                  <a:pt x="9131" y="7775"/>
                </a:lnTo>
                <a:lnTo>
                  <a:pt x="9581" y="7775"/>
                </a:lnTo>
                <a:lnTo>
                  <a:pt x="9581" y="7325"/>
                </a:lnTo>
                <a:lnTo>
                  <a:pt x="9131" y="7325"/>
                </a:lnTo>
                <a:close/>
                <a:moveTo>
                  <a:pt x="8648" y="7325"/>
                </a:moveTo>
                <a:lnTo>
                  <a:pt x="8648" y="7775"/>
                </a:lnTo>
                <a:lnTo>
                  <a:pt x="9098" y="7775"/>
                </a:lnTo>
                <a:lnTo>
                  <a:pt x="9098" y="7325"/>
                </a:lnTo>
                <a:lnTo>
                  <a:pt x="8648" y="7325"/>
                </a:lnTo>
                <a:close/>
                <a:moveTo>
                  <a:pt x="8166" y="7325"/>
                </a:moveTo>
                <a:lnTo>
                  <a:pt x="8166" y="7775"/>
                </a:lnTo>
                <a:lnTo>
                  <a:pt x="8615" y="7775"/>
                </a:lnTo>
                <a:lnTo>
                  <a:pt x="8615" y="7325"/>
                </a:lnTo>
                <a:lnTo>
                  <a:pt x="8166" y="7325"/>
                </a:lnTo>
                <a:close/>
                <a:moveTo>
                  <a:pt x="7683" y="7325"/>
                </a:moveTo>
                <a:lnTo>
                  <a:pt x="7683" y="7775"/>
                </a:lnTo>
                <a:lnTo>
                  <a:pt x="8133" y="7775"/>
                </a:lnTo>
                <a:lnTo>
                  <a:pt x="8133" y="7325"/>
                </a:lnTo>
                <a:lnTo>
                  <a:pt x="7683" y="7325"/>
                </a:lnTo>
                <a:close/>
                <a:moveTo>
                  <a:pt x="7200" y="7325"/>
                </a:moveTo>
                <a:lnTo>
                  <a:pt x="7200" y="7775"/>
                </a:lnTo>
                <a:lnTo>
                  <a:pt x="7650" y="7775"/>
                </a:lnTo>
                <a:lnTo>
                  <a:pt x="7650" y="7325"/>
                </a:lnTo>
                <a:lnTo>
                  <a:pt x="7200" y="7325"/>
                </a:lnTo>
                <a:close/>
                <a:moveTo>
                  <a:pt x="6718" y="7325"/>
                </a:moveTo>
                <a:lnTo>
                  <a:pt x="6718" y="7775"/>
                </a:lnTo>
                <a:lnTo>
                  <a:pt x="7167" y="7775"/>
                </a:lnTo>
                <a:lnTo>
                  <a:pt x="7167" y="7325"/>
                </a:lnTo>
                <a:lnTo>
                  <a:pt x="6718" y="7325"/>
                </a:lnTo>
                <a:close/>
                <a:moveTo>
                  <a:pt x="6235" y="7325"/>
                </a:moveTo>
                <a:lnTo>
                  <a:pt x="6235" y="7775"/>
                </a:lnTo>
                <a:lnTo>
                  <a:pt x="6685" y="7775"/>
                </a:lnTo>
                <a:lnTo>
                  <a:pt x="6685" y="7325"/>
                </a:lnTo>
                <a:lnTo>
                  <a:pt x="6235" y="7325"/>
                </a:lnTo>
                <a:close/>
                <a:moveTo>
                  <a:pt x="5752" y="7325"/>
                </a:moveTo>
                <a:lnTo>
                  <a:pt x="5752" y="7775"/>
                </a:lnTo>
                <a:lnTo>
                  <a:pt x="6202" y="7775"/>
                </a:lnTo>
                <a:lnTo>
                  <a:pt x="6202" y="7325"/>
                </a:lnTo>
                <a:lnTo>
                  <a:pt x="5752" y="7325"/>
                </a:lnTo>
                <a:close/>
                <a:moveTo>
                  <a:pt x="5270" y="7325"/>
                </a:moveTo>
                <a:lnTo>
                  <a:pt x="5270" y="7775"/>
                </a:lnTo>
                <a:lnTo>
                  <a:pt x="5719" y="7775"/>
                </a:lnTo>
                <a:lnTo>
                  <a:pt x="5719" y="7325"/>
                </a:lnTo>
                <a:lnTo>
                  <a:pt x="5270" y="7325"/>
                </a:lnTo>
                <a:close/>
                <a:moveTo>
                  <a:pt x="4787" y="7325"/>
                </a:moveTo>
                <a:lnTo>
                  <a:pt x="4787" y="7775"/>
                </a:lnTo>
                <a:lnTo>
                  <a:pt x="5237" y="7775"/>
                </a:lnTo>
                <a:lnTo>
                  <a:pt x="5237" y="7325"/>
                </a:lnTo>
                <a:lnTo>
                  <a:pt x="4787" y="7325"/>
                </a:lnTo>
                <a:close/>
                <a:moveTo>
                  <a:pt x="4304" y="7325"/>
                </a:moveTo>
                <a:lnTo>
                  <a:pt x="4304" y="7775"/>
                </a:lnTo>
                <a:lnTo>
                  <a:pt x="4754" y="7775"/>
                </a:lnTo>
                <a:lnTo>
                  <a:pt x="4754" y="7325"/>
                </a:lnTo>
                <a:lnTo>
                  <a:pt x="4304" y="7325"/>
                </a:lnTo>
                <a:close/>
                <a:moveTo>
                  <a:pt x="3822" y="7325"/>
                </a:moveTo>
                <a:lnTo>
                  <a:pt x="3822" y="7775"/>
                </a:lnTo>
                <a:lnTo>
                  <a:pt x="4271" y="7775"/>
                </a:lnTo>
                <a:lnTo>
                  <a:pt x="4271" y="7325"/>
                </a:lnTo>
                <a:lnTo>
                  <a:pt x="3822" y="7325"/>
                </a:lnTo>
                <a:close/>
                <a:moveTo>
                  <a:pt x="3339" y="7325"/>
                </a:moveTo>
                <a:lnTo>
                  <a:pt x="3339" y="7775"/>
                </a:lnTo>
                <a:lnTo>
                  <a:pt x="3789" y="7775"/>
                </a:lnTo>
                <a:lnTo>
                  <a:pt x="3789" y="7325"/>
                </a:lnTo>
                <a:lnTo>
                  <a:pt x="3339" y="7325"/>
                </a:lnTo>
                <a:close/>
                <a:moveTo>
                  <a:pt x="2856" y="7325"/>
                </a:moveTo>
                <a:lnTo>
                  <a:pt x="2856" y="7775"/>
                </a:lnTo>
                <a:lnTo>
                  <a:pt x="3306" y="7775"/>
                </a:lnTo>
                <a:lnTo>
                  <a:pt x="3306" y="7325"/>
                </a:lnTo>
                <a:lnTo>
                  <a:pt x="2856" y="7325"/>
                </a:lnTo>
                <a:close/>
                <a:moveTo>
                  <a:pt x="2374" y="7325"/>
                </a:moveTo>
                <a:lnTo>
                  <a:pt x="2374" y="7775"/>
                </a:lnTo>
                <a:lnTo>
                  <a:pt x="2823" y="7775"/>
                </a:lnTo>
                <a:lnTo>
                  <a:pt x="2823" y="7325"/>
                </a:lnTo>
                <a:lnTo>
                  <a:pt x="2374" y="7325"/>
                </a:lnTo>
                <a:close/>
                <a:moveTo>
                  <a:pt x="1891" y="7325"/>
                </a:moveTo>
                <a:lnTo>
                  <a:pt x="1891" y="7775"/>
                </a:lnTo>
                <a:lnTo>
                  <a:pt x="2341" y="7775"/>
                </a:lnTo>
                <a:lnTo>
                  <a:pt x="2341" y="7325"/>
                </a:lnTo>
                <a:lnTo>
                  <a:pt x="1891" y="7325"/>
                </a:lnTo>
                <a:close/>
                <a:moveTo>
                  <a:pt x="1408" y="7325"/>
                </a:moveTo>
                <a:lnTo>
                  <a:pt x="1408" y="7775"/>
                </a:lnTo>
                <a:lnTo>
                  <a:pt x="1858" y="7775"/>
                </a:lnTo>
                <a:lnTo>
                  <a:pt x="1858" y="7325"/>
                </a:lnTo>
                <a:lnTo>
                  <a:pt x="1408" y="7325"/>
                </a:lnTo>
                <a:close/>
                <a:moveTo>
                  <a:pt x="926" y="7325"/>
                </a:moveTo>
                <a:lnTo>
                  <a:pt x="926" y="7775"/>
                </a:lnTo>
                <a:lnTo>
                  <a:pt x="1375" y="7775"/>
                </a:lnTo>
                <a:lnTo>
                  <a:pt x="1375" y="7325"/>
                </a:lnTo>
                <a:lnTo>
                  <a:pt x="926" y="7325"/>
                </a:lnTo>
                <a:close/>
                <a:moveTo>
                  <a:pt x="443" y="7325"/>
                </a:moveTo>
                <a:lnTo>
                  <a:pt x="443" y="7775"/>
                </a:lnTo>
                <a:lnTo>
                  <a:pt x="893" y="7775"/>
                </a:lnTo>
                <a:lnTo>
                  <a:pt x="893" y="7325"/>
                </a:lnTo>
                <a:lnTo>
                  <a:pt x="443" y="7325"/>
                </a:lnTo>
                <a:close/>
                <a:moveTo>
                  <a:pt x="18302" y="6842"/>
                </a:moveTo>
                <a:lnTo>
                  <a:pt x="18302" y="7292"/>
                </a:lnTo>
                <a:lnTo>
                  <a:pt x="18751" y="7292"/>
                </a:lnTo>
                <a:lnTo>
                  <a:pt x="18751" y="6842"/>
                </a:lnTo>
                <a:lnTo>
                  <a:pt x="18302" y="6842"/>
                </a:lnTo>
                <a:close/>
                <a:moveTo>
                  <a:pt x="17819" y="6842"/>
                </a:moveTo>
                <a:lnTo>
                  <a:pt x="17819" y="7292"/>
                </a:lnTo>
                <a:lnTo>
                  <a:pt x="18269" y="7292"/>
                </a:lnTo>
                <a:lnTo>
                  <a:pt x="18269" y="6842"/>
                </a:lnTo>
                <a:lnTo>
                  <a:pt x="17819" y="6842"/>
                </a:lnTo>
                <a:close/>
                <a:moveTo>
                  <a:pt x="17336" y="6842"/>
                </a:moveTo>
                <a:lnTo>
                  <a:pt x="17336" y="7292"/>
                </a:lnTo>
                <a:lnTo>
                  <a:pt x="17786" y="7292"/>
                </a:lnTo>
                <a:lnTo>
                  <a:pt x="17786" y="6842"/>
                </a:lnTo>
                <a:lnTo>
                  <a:pt x="17336" y="6842"/>
                </a:lnTo>
                <a:close/>
                <a:moveTo>
                  <a:pt x="16854" y="6842"/>
                </a:moveTo>
                <a:lnTo>
                  <a:pt x="16854" y="7292"/>
                </a:lnTo>
                <a:lnTo>
                  <a:pt x="17303" y="7292"/>
                </a:lnTo>
                <a:lnTo>
                  <a:pt x="17303" y="6842"/>
                </a:lnTo>
                <a:lnTo>
                  <a:pt x="16854" y="6842"/>
                </a:lnTo>
                <a:close/>
                <a:moveTo>
                  <a:pt x="16371" y="6842"/>
                </a:moveTo>
                <a:lnTo>
                  <a:pt x="16371" y="7292"/>
                </a:lnTo>
                <a:lnTo>
                  <a:pt x="16821" y="7292"/>
                </a:lnTo>
                <a:lnTo>
                  <a:pt x="16821" y="6842"/>
                </a:lnTo>
                <a:lnTo>
                  <a:pt x="16371" y="6842"/>
                </a:lnTo>
                <a:close/>
                <a:moveTo>
                  <a:pt x="15888" y="6842"/>
                </a:moveTo>
                <a:lnTo>
                  <a:pt x="15888" y="7292"/>
                </a:lnTo>
                <a:lnTo>
                  <a:pt x="16338" y="7292"/>
                </a:lnTo>
                <a:lnTo>
                  <a:pt x="16338" y="6842"/>
                </a:lnTo>
                <a:lnTo>
                  <a:pt x="15888" y="6842"/>
                </a:lnTo>
                <a:close/>
                <a:moveTo>
                  <a:pt x="15406" y="6842"/>
                </a:moveTo>
                <a:lnTo>
                  <a:pt x="15406" y="7292"/>
                </a:lnTo>
                <a:lnTo>
                  <a:pt x="15855" y="7292"/>
                </a:lnTo>
                <a:lnTo>
                  <a:pt x="15855" y="6842"/>
                </a:lnTo>
                <a:lnTo>
                  <a:pt x="15406" y="6842"/>
                </a:lnTo>
                <a:close/>
                <a:moveTo>
                  <a:pt x="14923" y="6842"/>
                </a:moveTo>
                <a:lnTo>
                  <a:pt x="14923" y="7292"/>
                </a:lnTo>
                <a:lnTo>
                  <a:pt x="15373" y="7292"/>
                </a:lnTo>
                <a:lnTo>
                  <a:pt x="15373" y="6842"/>
                </a:lnTo>
                <a:lnTo>
                  <a:pt x="14923" y="6842"/>
                </a:lnTo>
                <a:close/>
                <a:moveTo>
                  <a:pt x="14440" y="6842"/>
                </a:moveTo>
                <a:lnTo>
                  <a:pt x="14440" y="7292"/>
                </a:lnTo>
                <a:lnTo>
                  <a:pt x="14890" y="7292"/>
                </a:lnTo>
                <a:lnTo>
                  <a:pt x="14890" y="6842"/>
                </a:lnTo>
                <a:lnTo>
                  <a:pt x="14440" y="6842"/>
                </a:lnTo>
                <a:close/>
                <a:moveTo>
                  <a:pt x="13958" y="6842"/>
                </a:moveTo>
                <a:lnTo>
                  <a:pt x="13958" y="7292"/>
                </a:lnTo>
                <a:lnTo>
                  <a:pt x="14407" y="7292"/>
                </a:lnTo>
                <a:lnTo>
                  <a:pt x="14407" y="6842"/>
                </a:lnTo>
                <a:lnTo>
                  <a:pt x="13958" y="6842"/>
                </a:lnTo>
                <a:close/>
                <a:moveTo>
                  <a:pt x="13475" y="6842"/>
                </a:moveTo>
                <a:lnTo>
                  <a:pt x="13475" y="7292"/>
                </a:lnTo>
                <a:lnTo>
                  <a:pt x="13925" y="7292"/>
                </a:lnTo>
                <a:lnTo>
                  <a:pt x="13925" y="6842"/>
                </a:lnTo>
                <a:lnTo>
                  <a:pt x="13475" y="6842"/>
                </a:lnTo>
                <a:close/>
                <a:moveTo>
                  <a:pt x="12992" y="6842"/>
                </a:moveTo>
                <a:lnTo>
                  <a:pt x="12992" y="7292"/>
                </a:lnTo>
                <a:lnTo>
                  <a:pt x="13442" y="7292"/>
                </a:lnTo>
                <a:lnTo>
                  <a:pt x="13442" y="6842"/>
                </a:lnTo>
                <a:lnTo>
                  <a:pt x="12992" y="6842"/>
                </a:lnTo>
                <a:close/>
                <a:moveTo>
                  <a:pt x="12510" y="6842"/>
                </a:moveTo>
                <a:lnTo>
                  <a:pt x="12510" y="7292"/>
                </a:lnTo>
                <a:lnTo>
                  <a:pt x="12959" y="7292"/>
                </a:lnTo>
                <a:lnTo>
                  <a:pt x="12959" y="6842"/>
                </a:lnTo>
                <a:lnTo>
                  <a:pt x="12510" y="6842"/>
                </a:lnTo>
                <a:close/>
                <a:moveTo>
                  <a:pt x="12027" y="6842"/>
                </a:moveTo>
                <a:lnTo>
                  <a:pt x="12027" y="7292"/>
                </a:lnTo>
                <a:lnTo>
                  <a:pt x="12477" y="7292"/>
                </a:lnTo>
                <a:lnTo>
                  <a:pt x="12477" y="6842"/>
                </a:lnTo>
                <a:lnTo>
                  <a:pt x="12027" y="6842"/>
                </a:lnTo>
                <a:close/>
                <a:moveTo>
                  <a:pt x="11544" y="6842"/>
                </a:moveTo>
                <a:lnTo>
                  <a:pt x="11544" y="7292"/>
                </a:lnTo>
                <a:lnTo>
                  <a:pt x="11994" y="7292"/>
                </a:lnTo>
                <a:lnTo>
                  <a:pt x="11994" y="6842"/>
                </a:lnTo>
                <a:lnTo>
                  <a:pt x="11544" y="6842"/>
                </a:lnTo>
                <a:close/>
                <a:moveTo>
                  <a:pt x="11062" y="6842"/>
                </a:moveTo>
                <a:lnTo>
                  <a:pt x="11062" y="7292"/>
                </a:lnTo>
                <a:lnTo>
                  <a:pt x="11511" y="7292"/>
                </a:lnTo>
                <a:lnTo>
                  <a:pt x="11511" y="6842"/>
                </a:lnTo>
                <a:lnTo>
                  <a:pt x="11062" y="6842"/>
                </a:lnTo>
                <a:close/>
                <a:moveTo>
                  <a:pt x="10579" y="6842"/>
                </a:moveTo>
                <a:lnTo>
                  <a:pt x="10579" y="7292"/>
                </a:lnTo>
                <a:lnTo>
                  <a:pt x="11029" y="7292"/>
                </a:lnTo>
                <a:lnTo>
                  <a:pt x="11029" y="6842"/>
                </a:lnTo>
                <a:lnTo>
                  <a:pt x="10579" y="6842"/>
                </a:lnTo>
                <a:close/>
                <a:moveTo>
                  <a:pt x="10096" y="6842"/>
                </a:moveTo>
                <a:lnTo>
                  <a:pt x="10096" y="7292"/>
                </a:lnTo>
                <a:lnTo>
                  <a:pt x="10546" y="7292"/>
                </a:lnTo>
                <a:lnTo>
                  <a:pt x="10546" y="6842"/>
                </a:lnTo>
                <a:lnTo>
                  <a:pt x="10096" y="6842"/>
                </a:lnTo>
                <a:close/>
                <a:moveTo>
                  <a:pt x="9614" y="6842"/>
                </a:moveTo>
                <a:lnTo>
                  <a:pt x="9614" y="7292"/>
                </a:lnTo>
                <a:lnTo>
                  <a:pt x="10063" y="7292"/>
                </a:lnTo>
                <a:lnTo>
                  <a:pt x="10063" y="6842"/>
                </a:lnTo>
                <a:lnTo>
                  <a:pt x="9614" y="6842"/>
                </a:lnTo>
                <a:close/>
                <a:moveTo>
                  <a:pt x="9131" y="6842"/>
                </a:moveTo>
                <a:lnTo>
                  <a:pt x="9131" y="7292"/>
                </a:lnTo>
                <a:lnTo>
                  <a:pt x="9581" y="7292"/>
                </a:lnTo>
                <a:lnTo>
                  <a:pt x="9581" y="6842"/>
                </a:lnTo>
                <a:lnTo>
                  <a:pt x="9131" y="6842"/>
                </a:lnTo>
                <a:close/>
                <a:moveTo>
                  <a:pt x="8648" y="6842"/>
                </a:moveTo>
                <a:lnTo>
                  <a:pt x="8648" y="7292"/>
                </a:lnTo>
                <a:lnTo>
                  <a:pt x="9098" y="7292"/>
                </a:lnTo>
                <a:lnTo>
                  <a:pt x="9098" y="6842"/>
                </a:lnTo>
                <a:lnTo>
                  <a:pt x="8648" y="6842"/>
                </a:lnTo>
                <a:close/>
                <a:moveTo>
                  <a:pt x="8166" y="6842"/>
                </a:moveTo>
                <a:lnTo>
                  <a:pt x="8166" y="7292"/>
                </a:lnTo>
                <a:lnTo>
                  <a:pt x="8615" y="7292"/>
                </a:lnTo>
                <a:lnTo>
                  <a:pt x="8615" y="6842"/>
                </a:lnTo>
                <a:lnTo>
                  <a:pt x="8166" y="6842"/>
                </a:lnTo>
                <a:close/>
                <a:moveTo>
                  <a:pt x="7683" y="6842"/>
                </a:moveTo>
                <a:lnTo>
                  <a:pt x="7683" y="7292"/>
                </a:lnTo>
                <a:lnTo>
                  <a:pt x="8133" y="7292"/>
                </a:lnTo>
                <a:lnTo>
                  <a:pt x="8133" y="6842"/>
                </a:lnTo>
                <a:lnTo>
                  <a:pt x="7683" y="6842"/>
                </a:lnTo>
                <a:close/>
                <a:moveTo>
                  <a:pt x="7200" y="6842"/>
                </a:moveTo>
                <a:lnTo>
                  <a:pt x="7200" y="7292"/>
                </a:lnTo>
                <a:lnTo>
                  <a:pt x="7650" y="7292"/>
                </a:lnTo>
                <a:lnTo>
                  <a:pt x="7650" y="6842"/>
                </a:lnTo>
                <a:lnTo>
                  <a:pt x="7200" y="6842"/>
                </a:lnTo>
                <a:close/>
                <a:moveTo>
                  <a:pt x="6718" y="6842"/>
                </a:moveTo>
                <a:lnTo>
                  <a:pt x="6718" y="7292"/>
                </a:lnTo>
                <a:lnTo>
                  <a:pt x="7167" y="7292"/>
                </a:lnTo>
                <a:lnTo>
                  <a:pt x="7167" y="6842"/>
                </a:lnTo>
                <a:lnTo>
                  <a:pt x="6718" y="6842"/>
                </a:lnTo>
                <a:close/>
                <a:moveTo>
                  <a:pt x="6235" y="6842"/>
                </a:moveTo>
                <a:lnTo>
                  <a:pt x="6235" y="7292"/>
                </a:lnTo>
                <a:lnTo>
                  <a:pt x="6685" y="7292"/>
                </a:lnTo>
                <a:lnTo>
                  <a:pt x="6685" y="6842"/>
                </a:lnTo>
                <a:lnTo>
                  <a:pt x="6235" y="6842"/>
                </a:lnTo>
                <a:close/>
                <a:moveTo>
                  <a:pt x="5752" y="6842"/>
                </a:moveTo>
                <a:lnTo>
                  <a:pt x="5752" y="7292"/>
                </a:lnTo>
                <a:lnTo>
                  <a:pt x="6202" y="7292"/>
                </a:lnTo>
                <a:lnTo>
                  <a:pt x="6202" y="6842"/>
                </a:lnTo>
                <a:lnTo>
                  <a:pt x="5752" y="6842"/>
                </a:lnTo>
                <a:close/>
                <a:moveTo>
                  <a:pt x="5270" y="6842"/>
                </a:moveTo>
                <a:lnTo>
                  <a:pt x="5270" y="7292"/>
                </a:lnTo>
                <a:lnTo>
                  <a:pt x="5719" y="7292"/>
                </a:lnTo>
                <a:lnTo>
                  <a:pt x="5719" y="6842"/>
                </a:lnTo>
                <a:lnTo>
                  <a:pt x="5270" y="6842"/>
                </a:lnTo>
                <a:close/>
                <a:moveTo>
                  <a:pt x="4787" y="6842"/>
                </a:moveTo>
                <a:lnTo>
                  <a:pt x="4787" y="7292"/>
                </a:lnTo>
                <a:lnTo>
                  <a:pt x="5237" y="7292"/>
                </a:lnTo>
                <a:lnTo>
                  <a:pt x="5237" y="6842"/>
                </a:lnTo>
                <a:lnTo>
                  <a:pt x="4787" y="6842"/>
                </a:lnTo>
                <a:close/>
                <a:moveTo>
                  <a:pt x="4304" y="6842"/>
                </a:moveTo>
                <a:lnTo>
                  <a:pt x="4304" y="7292"/>
                </a:lnTo>
                <a:lnTo>
                  <a:pt x="4754" y="7292"/>
                </a:lnTo>
                <a:lnTo>
                  <a:pt x="4754" y="6842"/>
                </a:lnTo>
                <a:lnTo>
                  <a:pt x="4304" y="6842"/>
                </a:lnTo>
                <a:close/>
                <a:moveTo>
                  <a:pt x="3822" y="6842"/>
                </a:moveTo>
                <a:lnTo>
                  <a:pt x="3822" y="7292"/>
                </a:lnTo>
                <a:lnTo>
                  <a:pt x="4271" y="7292"/>
                </a:lnTo>
                <a:lnTo>
                  <a:pt x="4271" y="6842"/>
                </a:lnTo>
                <a:lnTo>
                  <a:pt x="3822" y="6842"/>
                </a:lnTo>
                <a:close/>
                <a:moveTo>
                  <a:pt x="3339" y="6842"/>
                </a:moveTo>
                <a:lnTo>
                  <a:pt x="3339" y="7292"/>
                </a:lnTo>
                <a:lnTo>
                  <a:pt x="3789" y="7292"/>
                </a:lnTo>
                <a:lnTo>
                  <a:pt x="3789" y="6842"/>
                </a:lnTo>
                <a:lnTo>
                  <a:pt x="3339" y="6842"/>
                </a:lnTo>
                <a:close/>
                <a:moveTo>
                  <a:pt x="2856" y="6842"/>
                </a:moveTo>
                <a:lnTo>
                  <a:pt x="2856" y="7292"/>
                </a:lnTo>
                <a:lnTo>
                  <a:pt x="3306" y="7292"/>
                </a:lnTo>
                <a:lnTo>
                  <a:pt x="3306" y="6842"/>
                </a:lnTo>
                <a:lnTo>
                  <a:pt x="2856" y="6842"/>
                </a:lnTo>
                <a:close/>
                <a:moveTo>
                  <a:pt x="2374" y="6842"/>
                </a:moveTo>
                <a:lnTo>
                  <a:pt x="2374" y="7292"/>
                </a:lnTo>
                <a:lnTo>
                  <a:pt x="2823" y="7292"/>
                </a:lnTo>
                <a:lnTo>
                  <a:pt x="2823" y="6842"/>
                </a:lnTo>
                <a:lnTo>
                  <a:pt x="2374" y="6842"/>
                </a:lnTo>
                <a:close/>
                <a:moveTo>
                  <a:pt x="1891" y="6842"/>
                </a:moveTo>
                <a:lnTo>
                  <a:pt x="1891" y="7292"/>
                </a:lnTo>
                <a:lnTo>
                  <a:pt x="2341" y="7292"/>
                </a:lnTo>
                <a:lnTo>
                  <a:pt x="2341" y="6842"/>
                </a:lnTo>
                <a:lnTo>
                  <a:pt x="1891" y="6842"/>
                </a:lnTo>
                <a:close/>
                <a:moveTo>
                  <a:pt x="1408" y="6842"/>
                </a:moveTo>
                <a:lnTo>
                  <a:pt x="1408" y="7292"/>
                </a:lnTo>
                <a:lnTo>
                  <a:pt x="1858" y="7292"/>
                </a:lnTo>
                <a:lnTo>
                  <a:pt x="1858" y="6842"/>
                </a:lnTo>
                <a:lnTo>
                  <a:pt x="1408" y="6842"/>
                </a:lnTo>
                <a:close/>
                <a:moveTo>
                  <a:pt x="926" y="6842"/>
                </a:moveTo>
                <a:lnTo>
                  <a:pt x="926" y="7292"/>
                </a:lnTo>
                <a:lnTo>
                  <a:pt x="1375" y="7292"/>
                </a:lnTo>
                <a:lnTo>
                  <a:pt x="1375" y="6842"/>
                </a:lnTo>
                <a:lnTo>
                  <a:pt x="926" y="6842"/>
                </a:lnTo>
                <a:close/>
                <a:moveTo>
                  <a:pt x="443" y="6842"/>
                </a:moveTo>
                <a:lnTo>
                  <a:pt x="443" y="7292"/>
                </a:lnTo>
                <a:lnTo>
                  <a:pt x="893" y="7292"/>
                </a:lnTo>
                <a:lnTo>
                  <a:pt x="893" y="6842"/>
                </a:lnTo>
                <a:lnTo>
                  <a:pt x="443" y="6842"/>
                </a:lnTo>
                <a:close/>
                <a:moveTo>
                  <a:pt x="18302" y="6360"/>
                </a:moveTo>
                <a:lnTo>
                  <a:pt x="18302" y="6809"/>
                </a:lnTo>
                <a:lnTo>
                  <a:pt x="18751" y="6809"/>
                </a:lnTo>
                <a:lnTo>
                  <a:pt x="18751" y="6360"/>
                </a:lnTo>
                <a:lnTo>
                  <a:pt x="18302" y="6360"/>
                </a:lnTo>
                <a:close/>
                <a:moveTo>
                  <a:pt x="17819" y="6360"/>
                </a:moveTo>
                <a:lnTo>
                  <a:pt x="17819" y="6809"/>
                </a:lnTo>
                <a:lnTo>
                  <a:pt x="18269" y="6809"/>
                </a:lnTo>
                <a:lnTo>
                  <a:pt x="18269" y="6360"/>
                </a:lnTo>
                <a:lnTo>
                  <a:pt x="17819" y="6360"/>
                </a:lnTo>
                <a:close/>
                <a:moveTo>
                  <a:pt x="17336" y="6360"/>
                </a:moveTo>
                <a:lnTo>
                  <a:pt x="17336" y="6809"/>
                </a:lnTo>
                <a:lnTo>
                  <a:pt x="17786" y="6809"/>
                </a:lnTo>
                <a:lnTo>
                  <a:pt x="17786" y="6360"/>
                </a:lnTo>
                <a:lnTo>
                  <a:pt x="17336" y="6360"/>
                </a:lnTo>
                <a:close/>
                <a:moveTo>
                  <a:pt x="16854" y="6360"/>
                </a:moveTo>
                <a:lnTo>
                  <a:pt x="16854" y="6809"/>
                </a:lnTo>
                <a:lnTo>
                  <a:pt x="17303" y="6809"/>
                </a:lnTo>
                <a:lnTo>
                  <a:pt x="17303" y="6360"/>
                </a:lnTo>
                <a:lnTo>
                  <a:pt x="16854" y="6360"/>
                </a:lnTo>
                <a:close/>
                <a:moveTo>
                  <a:pt x="16371" y="6360"/>
                </a:moveTo>
                <a:lnTo>
                  <a:pt x="16371" y="6809"/>
                </a:lnTo>
                <a:lnTo>
                  <a:pt x="16821" y="6809"/>
                </a:lnTo>
                <a:lnTo>
                  <a:pt x="16821" y="6360"/>
                </a:lnTo>
                <a:lnTo>
                  <a:pt x="16371" y="6360"/>
                </a:lnTo>
                <a:close/>
                <a:moveTo>
                  <a:pt x="15888" y="6360"/>
                </a:moveTo>
                <a:lnTo>
                  <a:pt x="15888" y="6809"/>
                </a:lnTo>
                <a:lnTo>
                  <a:pt x="16338" y="6809"/>
                </a:lnTo>
                <a:lnTo>
                  <a:pt x="16338" y="6360"/>
                </a:lnTo>
                <a:lnTo>
                  <a:pt x="15888" y="6360"/>
                </a:lnTo>
                <a:close/>
                <a:moveTo>
                  <a:pt x="15406" y="6360"/>
                </a:moveTo>
                <a:lnTo>
                  <a:pt x="15406" y="6809"/>
                </a:lnTo>
                <a:lnTo>
                  <a:pt x="15855" y="6809"/>
                </a:lnTo>
                <a:lnTo>
                  <a:pt x="15855" y="6360"/>
                </a:lnTo>
                <a:lnTo>
                  <a:pt x="15406" y="6360"/>
                </a:lnTo>
                <a:close/>
                <a:moveTo>
                  <a:pt x="14923" y="6360"/>
                </a:moveTo>
                <a:lnTo>
                  <a:pt x="14923" y="6809"/>
                </a:lnTo>
                <a:lnTo>
                  <a:pt x="15373" y="6809"/>
                </a:lnTo>
                <a:lnTo>
                  <a:pt x="15373" y="6360"/>
                </a:lnTo>
                <a:lnTo>
                  <a:pt x="14923" y="6360"/>
                </a:lnTo>
                <a:close/>
                <a:moveTo>
                  <a:pt x="14440" y="6360"/>
                </a:moveTo>
                <a:lnTo>
                  <a:pt x="14440" y="6809"/>
                </a:lnTo>
                <a:lnTo>
                  <a:pt x="14890" y="6809"/>
                </a:lnTo>
                <a:lnTo>
                  <a:pt x="14890" y="6360"/>
                </a:lnTo>
                <a:lnTo>
                  <a:pt x="14440" y="6360"/>
                </a:lnTo>
                <a:close/>
                <a:moveTo>
                  <a:pt x="13958" y="6360"/>
                </a:moveTo>
                <a:lnTo>
                  <a:pt x="13958" y="6809"/>
                </a:lnTo>
                <a:lnTo>
                  <a:pt x="14407" y="6809"/>
                </a:lnTo>
                <a:lnTo>
                  <a:pt x="14407" y="6360"/>
                </a:lnTo>
                <a:lnTo>
                  <a:pt x="13958" y="6360"/>
                </a:lnTo>
                <a:close/>
                <a:moveTo>
                  <a:pt x="13475" y="6360"/>
                </a:moveTo>
                <a:lnTo>
                  <a:pt x="13475" y="6809"/>
                </a:lnTo>
                <a:lnTo>
                  <a:pt x="13925" y="6809"/>
                </a:lnTo>
                <a:lnTo>
                  <a:pt x="13925" y="6360"/>
                </a:lnTo>
                <a:lnTo>
                  <a:pt x="13475" y="6360"/>
                </a:lnTo>
                <a:close/>
                <a:moveTo>
                  <a:pt x="12992" y="6360"/>
                </a:moveTo>
                <a:lnTo>
                  <a:pt x="12992" y="6809"/>
                </a:lnTo>
                <a:lnTo>
                  <a:pt x="13442" y="6809"/>
                </a:lnTo>
                <a:lnTo>
                  <a:pt x="13442" y="6360"/>
                </a:lnTo>
                <a:lnTo>
                  <a:pt x="12992" y="6360"/>
                </a:lnTo>
                <a:close/>
                <a:moveTo>
                  <a:pt x="12510" y="6360"/>
                </a:moveTo>
                <a:lnTo>
                  <a:pt x="12510" y="6809"/>
                </a:lnTo>
                <a:lnTo>
                  <a:pt x="12959" y="6809"/>
                </a:lnTo>
                <a:lnTo>
                  <a:pt x="12959" y="6360"/>
                </a:lnTo>
                <a:lnTo>
                  <a:pt x="12510" y="6360"/>
                </a:lnTo>
                <a:close/>
                <a:moveTo>
                  <a:pt x="12027" y="6360"/>
                </a:moveTo>
                <a:lnTo>
                  <a:pt x="12027" y="6809"/>
                </a:lnTo>
                <a:lnTo>
                  <a:pt x="12477" y="6809"/>
                </a:lnTo>
                <a:lnTo>
                  <a:pt x="12477" y="6360"/>
                </a:lnTo>
                <a:lnTo>
                  <a:pt x="12027" y="6360"/>
                </a:lnTo>
                <a:close/>
                <a:moveTo>
                  <a:pt x="11544" y="6360"/>
                </a:moveTo>
                <a:lnTo>
                  <a:pt x="11544" y="6809"/>
                </a:lnTo>
                <a:lnTo>
                  <a:pt x="11994" y="6809"/>
                </a:lnTo>
                <a:lnTo>
                  <a:pt x="11994" y="6360"/>
                </a:lnTo>
                <a:lnTo>
                  <a:pt x="11544" y="6360"/>
                </a:lnTo>
                <a:close/>
                <a:moveTo>
                  <a:pt x="11062" y="6360"/>
                </a:moveTo>
                <a:lnTo>
                  <a:pt x="11062" y="6809"/>
                </a:lnTo>
                <a:lnTo>
                  <a:pt x="11511" y="6809"/>
                </a:lnTo>
                <a:lnTo>
                  <a:pt x="11511" y="6360"/>
                </a:lnTo>
                <a:lnTo>
                  <a:pt x="11062" y="6360"/>
                </a:lnTo>
                <a:close/>
                <a:moveTo>
                  <a:pt x="10579" y="6360"/>
                </a:moveTo>
                <a:lnTo>
                  <a:pt x="10579" y="6809"/>
                </a:lnTo>
                <a:lnTo>
                  <a:pt x="11029" y="6809"/>
                </a:lnTo>
                <a:lnTo>
                  <a:pt x="11029" y="6360"/>
                </a:lnTo>
                <a:lnTo>
                  <a:pt x="10579" y="6360"/>
                </a:lnTo>
                <a:close/>
                <a:moveTo>
                  <a:pt x="10096" y="6360"/>
                </a:moveTo>
                <a:lnTo>
                  <a:pt x="10096" y="6809"/>
                </a:lnTo>
                <a:lnTo>
                  <a:pt x="10546" y="6809"/>
                </a:lnTo>
                <a:lnTo>
                  <a:pt x="10546" y="6360"/>
                </a:lnTo>
                <a:lnTo>
                  <a:pt x="10096" y="6360"/>
                </a:lnTo>
                <a:close/>
                <a:moveTo>
                  <a:pt x="9614" y="6360"/>
                </a:moveTo>
                <a:lnTo>
                  <a:pt x="9614" y="6809"/>
                </a:lnTo>
                <a:lnTo>
                  <a:pt x="10063" y="6809"/>
                </a:lnTo>
                <a:lnTo>
                  <a:pt x="10063" y="6360"/>
                </a:lnTo>
                <a:lnTo>
                  <a:pt x="9614" y="6360"/>
                </a:lnTo>
                <a:close/>
                <a:moveTo>
                  <a:pt x="9131" y="6360"/>
                </a:moveTo>
                <a:lnTo>
                  <a:pt x="9131" y="6809"/>
                </a:lnTo>
                <a:lnTo>
                  <a:pt x="9581" y="6809"/>
                </a:lnTo>
                <a:lnTo>
                  <a:pt x="9581" y="6360"/>
                </a:lnTo>
                <a:lnTo>
                  <a:pt x="9131" y="6360"/>
                </a:lnTo>
                <a:close/>
                <a:moveTo>
                  <a:pt x="8648" y="6360"/>
                </a:moveTo>
                <a:lnTo>
                  <a:pt x="8648" y="6809"/>
                </a:lnTo>
                <a:lnTo>
                  <a:pt x="9098" y="6809"/>
                </a:lnTo>
                <a:lnTo>
                  <a:pt x="9098" y="6360"/>
                </a:lnTo>
                <a:lnTo>
                  <a:pt x="8648" y="6360"/>
                </a:lnTo>
                <a:close/>
                <a:moveTo>
                  <a:pt x="8166" y="6360"/>
                </a:moveTo>
                <a:lnTo>
                  <a:pt x="8166" y="6809"/>
                </a:lnTo>
                <a:lnTo>
                  <a:pt x="8615" y="6809"/>
                </a:lnTo>
                <a:lnTo>
                  <a:pt x="8615" y="6360"/>
                </a:lnTo>
                <a:lnTo>
                  <a:pt x="8166" y="6360"/>
                </a:lnTo>
                <a:close/>
                <a:moveTo>
                  <a:pt x="7683" y="6360"/>
                </a:moveTo>
                <a:lnTo>
                  <a:pt x="7683" y="6809"/>
                </a:lnTo>
                <a:lnTo>
                  <a:pt x="8133" y="6809"/>
                </a:lnTo>
                <a:lnTo>
                  <a:pt x="8133" y="6360"/>
                </a:lnTo>
                <a:lnTo>
                  <a:pt x="7683" y="6360"/>
                </a:lnTo>
                <a:close/>
                <a:moveTo>
                  <a:pt x="7200" y="6360"/>
                </a:moveTo>
                <a:lnTo>
                  <a:pt x="7200" y="6809"/>
                </a:lnTo>
                <a:lnTo>
                  <a:pt x="7650" y="6809"/>
                </a:lnTo>
                <a:lnTo>
                  <a:pt x="7650" y="6360"/>
                </a:lnTo>
                <a:lnTo>
                  <a:pt x="7200" y="6360"/>
                </a:lnTo>
                <a:close/>
                <a:moveTo>
                  <a:pt x="6718" y="6360"/>
                </a:moveTo>
                <a:lnTo>
                  <a:pt x="6718" y="6809"/>
                </a:lnTo>
                <a:lnTo>
                  <a:pt x="7167" y="6809"/>
                </a:lnTo>
                <a:lnTo>
                  <a:pt x="7167" y="6360"/>
                </a:lnTo>
                <a:lnTo>
                  <a:pt x="6718" y="6360"/>
                </a:lnTo>
                <a:close/>
                <a:moveTo>
                  <a:pt x="6235" y="6360"/>
                </a:moveTo>
                <a:lnTo>
                  <a:pt x="6235" y="6809"/>
                </a:lnTo>
                <a:lnTo>
                  <a:pt x="6685" y="6809"/>
                </a:lnTo>
                <a:lnTo>
                  <a:pt x="6685" y="6360"/>
                </a:lnTo>
                <a:lnTo>
                  <a:pt x="6235" y="6360"/>
                </a:lnTo>
                <a:close/>
                <a:moveTo>
                  <a:pt x="5752" y="6360"/>
                </a:moveTo>
                <a:lnTo>
                  <a:pt x="5752" y="6809"/>
                </a:lnTo>
                <a:lnTo>
                  <a:pt x="6202" y="6809"/>
                </a:lnTo>
                <a:lnTo>
                  <a:pt x="6202" y="6360"/>
                </a:lnTo>
                <a:lnTo>
                  <a:pt x="5752" y="6360"/>
                </a:lnTo>
                <a:close/>
                <a:moveTo>
                  <a:pt x="5270" y="6360"/>
                </a:moveTo>
                <a:lnTo>
                  <a:pt x="5270" y="6809"/>
                </a:lnTo>
                <a:lnTo>
                  <a:pt x="5719" y="6809"/>
                </a:lnTo>
                <a:lnTo>
                  <a:pt x="5719" y="6360"/>
                </a:lnTo>
                <a:lnTo>
                  <a:pt x="5270" y="6360"/>
                </a:lnTo>
                <a:close/>
                <a:moveTo>
                  <a:pt x="4787" y="6360"/>
                </a:moveTo>
                <a:lnTo>
                  <a:pt x="4787" y="6809"/>
                </a:lnTo>
                <a:lnTo>
                  <a:pt x="5237" y="6809"/>
                </a:lnTo>
                <a:lnTo>
                  <a:pt x="5237" y="6360"/>
                </a:lnTo>
                <a:lnTo>
                  <a:pt x="4787" y="6360"/>
                </a:lnTo>
                <a:close/>
                <a:moveTo>
                  <a:pt x="4304" y="6360"/>
                </a:moveTo>
                <a:lnTo>
                  <a:pt x="4304" y="6809"/>
                </a:lnTo>
                <a:lnTo>
                  <a:pt x="4754" y="6809"/>
                </a:lnTo>
                <a:lnTo>
                  <a:pt x="4754" y="6360"/>
                </a:lnTo>
                <a:lnTo>
                  <a:pt x="4304" y="6360"/>
                </a:lnTo>
                <a:close/>
                <a:moveTo>
                  <a:pt x="3822" y="6360"/>
                </a:moveTo>
                <a:lnTo>
                  <a:pt x="3822" y="6809"/>
                </a:lnTo>
                <a:lnTo>
                  <a:pt x="4271" y="6809"/>
                </a:lnTo>
                <a:lnTo>
                  <a:pt x="4271" y="6360"/>
                </a:lnTo>
                <a:lnTo>
                  <a:pt x="3822" y="6360"/>
                </a:lnTo>
                <a:close/>
                <a:moveTo>
                  <a:pt x="3339" y="6360"/>
                </a:moveTo>
                <a:lnTo>
                  <a:pt x="3339" y="6809"/>
                </a:lnTo>
                <a:lnTo>
                  <a:pt x="3789" y="6809"/>
                </a:lnTo>
                <a:lnTo>
                  <a:pt x="3789" y="6360"/>
                </a:lnTo>
                <a:lnTo>
                  <a:pt x="3339" y="6360"/>
                </a:lnTo>
                <a:close/>
                <a:moveTo>
                  <a:pt x="2856" y="6360"/>
                </a:moveTo>
                <a:lnTo>
                  <a:pt x="2856" y="6809"/>
                </a:lnTo>
                <a:lnTo>
                  <a:pt x="3306" y="6809"/>
                </a:lnTo>
                <a:lnTo>
                  <a:pt x="3306" y="6360"/>
                </a:lnTo>
                <a:lnTo>
                  <a:pt x="2856" y="6360"/>
                </a:lnTo>
                <a:close/>
                <a:moveTo>
                  <a:pt x="2374" y="6360"/>
                </a:moveTo>
                <a:lnTo>
                  <a:pt x="2374" y="6809"/>
                </a:lnTo>
                <a:lnTo>
                  <a:pt x="2823" y="6809"/>
                </a:lnTo>
                <a:lnTo>
                  <a:pt x="2823" y="6360"/>
                </a:lnTo>
                <a:lnTo>
                  <a:pt x="2374" y="6360"/>
                </a:lnTo>
                <a:close/>
                <a:moveTo>
                  <a:pt x="1891" y="6360"/>
                </a:moveTo>
                <a:lnTo>
                  <a:pt x="1891" y="6809"/>
                </a:lnTo>
                <a:lnTo>
                  <a:pt x="2341" y="6809"/>
                </a:lnTo>
                <a:lnTo>
                  <a:pt x="2341" y="6360"/>
                </a:lnTo>
                <a:lnTo>
                  <a:pt x="1891" y="6360"/>
                </a:lnTo>
                <a:close/>
                <a:moveTo>
                  <a:pt x="1408" y="6360"/>
                </a:moveTo>
                <a:lnTo>
                  <a:pt x="1408" y="6809"/>
                </a:lnTo>
                <a:lnTo>
                  <a:pt x="1858" y="6809"/>
                </a:lnTo>
                <a:lnTo>
                  <a:pt x="1858" y="6360"/>
                </a:lnTo>
                <a:lnTo>
                  <a:pt x="1408" y="6360"/>
                </a:lnTo>
                <a:close/>
                <a:moveTo>
                  <a:pt x="926" y="6360"/>
                </a:moveTo>
                <a:lnTo>
                  <a:pt x="926" y="6809"/>
                </a:lnTo>
                <a:lnTo>
                  <a:pt x="1375" y="6809"/>
                </a:lnTo>
                <a:lnTo>
                  <a:pt x="1375" y="6360"/>
                </a:lnTo>
                <a:lnTo>
                  <a:pt x="926" y="6360"/>
                </a:lnTo>
                <a:close/>
                <a:moveTo>
                  <a:pt x="443" y="6360"/>
                </a:moveTo>
                <a:lnTo>
                  <a:pt x="443" y="6809"/>
                </a:lnTo>
                <a:lnTo>
                  <a:pt x="893" y="6809"/>
                </a:lnTo>
                <a:lnTo>
                  <a:pt x="893" y="6360"/>
                </a:lnTo>
                <a:lnTo>
                  <a:pt x="443" y="6360"/>
                </a:lnTo>
                <a:close/>
                <a:moveTo>
                  <a:pt x="18302" y="5877"/>
                </a:moveTo>
                <a:lnTo>
                  <a:pt x="18302" y="6327"/>
                </a:lnTo>
                <a:lnTo>
                  <a:pt x="18751" y="6327"/>
                </a:lnTo>
                <a:lnTo>
                  <a:pt x="18751" y="5877"/>
                </a:lnTo>
                <a:lnTo>
                  <a:pt x="18302" y="5877"/>
                </a:lnTo>
                <a:close/>
                <a:moveTo>
                  <a:pt x="17819" y="5877"/>
                </a:moveTo>
                <a:lnTo>
                  <a:pt x="17819" y="6327"/>
                </a:lnTo>
                <a:lnTo>
                  <a:pt x="18269" y="6327"/>
                </a:lnTo>
                <a:lnTo>
                  <a:pt x="18269" y="5877"/>
                </a:lnTo>
                <a:lnTo>
                  <a:pt x="17819" y="5877"/>
                </a:lnTo>
                <a:close/>
                <a:moveTo>
                  <a:pt x="17336" y="5877"/>
                </a:moveTo>
                <a:lnTo>
                  <a:pt x="17336" y="6327"/>
                </a:lnTo>
                <a:lnTo>
                  <a:pt x="17786" y="6327"/>
                </a:lnTo>
                <a:lnTo>
                  <a:pt x="17786" y="5877"/>
                </a:lnTo>
                <a:lnTo>
                  <a:pt x="17336" y="5877"/>
                </a:lnTo>
                <a:close/>
                <a:moveTo>
                  <a:pt x="16854" y="5877"/>
                </a:moveTo>
                <a:lnTo>
                  <a:pt x="16854" y="6327"/>
                </a:lnTo>
                <a:lnTo>
                  <a:pt x="17303" y="6327"/>
                </a:lnTo>
                <a:lnTo>
                  <a:pt x="17303" y="5877"/>
                </a:lnTo>
                <a:lnTo>
                  <a:pt x="16854" y="5877"/>
                </a:lnTo>
                <a:close/>
                <a:moveTo>
                  <a:pt x="16371" y="5877"/>
                </a:moveTo>
                <a:lnTo>
                  <a:pt x="16371" y="6327"/>
                </a:lnTo>
                <a:lnTo>
                  <a:pt x="16821" y="6327"/>
                </a:lnTo>
                <a:lnTo>
                  <a:pt x="16821" y="5877"/>
                </a:lnTo>
                <a:lnTo>
                  <a:pt x="16371" y="5877"/>
                </a:lnTo>
                <a:close/>
                <a:moveTo>
                  <a:pt x="15888" y="5877"/>
                </a:moveTo>
                <a:lnTo>
                  <a:pt x="15888" y="6327"/>
                </a:lnTo>
                <a:lnTo>
                  <a:pt x="16338" y="6327"/>
                </a:lnTo>
                <a:lnTo>
                  <a:pt x="16338" y="5877"/>
                </a:lnTo>
                <a:lnTo>
                  <a:pt x="15888" y="5877"/>
                </a:lnTo>
                <a:close/>
                <a:moveTo>
                  <a:pt x="15406" y="5877"/>
                </a:moveTo>
                <a:lnTo>
                  <a:pt x="15406" y="6327"/>
                </a:lnTo>
                <a:lnTo>
                  <a:pt x="15855" y="6327"/>
                </a:lnTo>
                <a:lnTo>
                  <a:pt x="15855" y="5877"/>
                </a:lnTo>
                <a:lnTo>
                  <a:pt x="15406" y="5877"/>
                </a:lnTo>
                <a:close/>
                <a:moveTo>
                  <a:pt x="14923" y="5877"/>
                </a:moveTo>
                <a:lnTo>
                  <a:pt x="14923" y="6327"/>
                </a:lnTo>
                <a:lnTo>
                  <a:pt x="15373" y="6327"/>
                </a:lnTo>
                <a:lnTo>
                  <a:pt x="15373" y="5877"/>
                </a:lnTo>
                <a:lnTo>
                  <a:pt x="14923" y="5877"/>
                </a:lnTo>
                <a:close/>
                <a:moveTo>
                  <a:pt x="14440" y="5877"/>
                </a:moveTo>
                <a:lnTo>
                  <a:pt x="14440" y="6327"/>
                </a:lnTo>
                <a:lnTo>
                  <a:pt x="14890" y="6327"/>
                </a:lnTo>
                <a:lnTo>
                  <a:pt x="14890" y="5877"/>
                </a:lnTo>
                <a:lnTo>
                  <a:pt x="14440" y="5877"/>
                </a:lnTo>
                <a:close/>
                <a:moveTo>
                  <a:pt x="13958" y="5877"/>
                </a:moveTo>
                <a:lnTo>
                  <a:pt x="13958" y="6327"/>
                </a:lnTo>
                <a:lnTo>
                  <a:pt x="14407" y="6327"/>
                </a:lnTo>
                <a:lnTo>
                  <a:pt x="14407" y="5877"/>
                </a:lnTo>
                <a:lnTo>
                  <a:pt x="13958" y="5877"/>
                </a:lnTo>
                <a:close/>
                <a:moveTo>
                  <a:pt x="13475" y="5877"/>
                </a:moveTo>
                <a:lnTo>
                  <a:pt x="13475" y="6327"/>
                </a:lnTo>
                <a:lnTo>
                  <a:pt x="13925" y="6327"/>
                </a:lnTo>
                <a:lnTo>
                  <a:pt x="13925" y="5877"/>
                </a:lnTo>
                <a:lnTo>
                  <a:pt x="13475" y="5877"/>
                </a:lnTo>
                <a:close/>
                <a:moveTo>
                  <a:pt x="12992" y="5877"/>
                </a:moveTo>
                <a:lnTo>
                  <a:pt x="12992" y="6327"/>
                </a:lnTo>
                <a:lnTo>
                  <a:pt x="13442" y="6327"/>
                </a:lnTo>
                <a:lnTo>
                  <a:pt x="13442" y="5877"/>
                </a:lnTo>
                <a:lnTo>
                  <a:pt x="12992" y="5877"/>
                </a:lnTo>
                <a:close/>
                <a:moveTo>
                  <a:pt x="12510" y="5877"/>
                </a:moveTo>
                <a:lnTo>
                  <a:pt x="12510" y="6327"/>
                </a:lnTo>
                <a:lnTo>
                  <a:pt x="12959" y="6327"/>
                </a:lnTo>
                <a:lnTo>
                  <a:pt x="12959" y="5877"/>
                </a:lnTo>
                <a:lnTo>
                  <a:pt x="12510" y="5877"/>
                </a:lnTo>
                <a:close/>
                <a:moveTo>
                  <a:pt x="12027" y="5877"/>
                </a:moveTo>
                <a:lnTo>
                  <a:pt x="12027" y="6327"/>
                </a:lnTo>
                <a:lnTo>
                  <a:pt x="12477" y="6327"/>
                </a:lnTo>
                <a:lnTo>
                  <a:pt x="12477" y="5877"/>
                </a:lnTo>
                <a:lnTo>
                  <a:pt x="12027" y="5877"/>
                </a:lnTo>
                <a:close/>
                <a:moveTo>
                  <a:pt x="11544" y="5877"/>
                </a:moveTo>
                <a:lnTo>
                  <a:pt x="11544" y="6327"/>
                </a:lnTo>
                <a:lnTo>
                  <a:pt x="11994" y="6327"/>
                </a:lnTo>
                <a:lnTo>
                  <a:pt x="11994" y="5877"/>
                </a:lnTo>
                <a:lnTo>
                  <a:pt x="11544" y="5877"/>
                </a:lnTo>
                <a:close/>
                <a:moveTo>
                  <a:pt x="11062" y="5877"/>
                </a:moveTo>
                <a:lnTo>
                  <a:pt x="11062" y="6327"/>
                </a:lnTo>
                <a:lnTo>
                  <a:pt x="11511" y="6327"/>
                </a:lnTo>
                <a:lnTo>
                  <a:pt x="11511" y="5877"/>
                </a:lnTo>
                <a:lnTo>
                  <a:pt x="11062" y="5877"/>
                </a:lnTo>
                <a:close/>
                <a:moveTo>
                  <a:pt x="10579" y="5877"/>
                </a:moveTo>
                <a:lnTo>
                  <a:pt x="10579" y="6327"/>
                </a:lnTo>
                <a:lnTo>
                  <a:pt x="11029" y="6327"/>
                </a:lnTo>
                <a:lnTo>
                  <a:pt x="11029" y="5877"/>
                </a:lnTo>
                <a:lnTo>
                  <a:pt x="10579" y="5877"/>
                </a:lnTo>
                <a:close/>
                <a:moveTo>
                  <a:pt x="10096" y="5877"/>
                </a:moveTo>
                <a:lnTo>
                  <a:pt x="10096" y="6327"/>
                </a:lnTo>
                <a:lnTo>
                  <a:pt x="10546" y="6327"/>
                </a:lnTo>
                <a:lnTo>
                  <a:pt x="10546" y="5877"/>
                </a:lnTo>
                <a:lnTo>
                  <a:pt x="10096" y="5877"/>
                </a:lnTo>
                <a:close/>
                <a:moveTo>
                  <a:pt x="9614" y="5877"/>
                </a:moveTo>
                <a:lnTo>
                  <a:pt x="9614" y="6327"/>
                </a:lnTo>
                <a:lnTo>
                  <a:pt x="10063" y="6327"/>
                </a:lnTo>
                <a:lnTo>
                  <a:pt x="10063" y="5877"/>
                </a:lnTo>
                <a:lnTo>
                  <a:pt x="9614" y="5877"/>
                </a:lnTo>
                <a:close/>
                <a:moveTo>
                  <a:pt x="9131" y="5877"/>
                </a:moveTo>
                <a:lnTo>
                  <a:pt x="9131" y="6327"/>
                </a:lnTo>
                <a:lnTo>
                  <a:pt x="9581" y="6327"/>
                </a:lnTo>
                <a:lnTo>
                  <a:pt x="9581" y="5877"/>
                </a:lnTo>
                <a:lnTo>
                  <a:pt x="9131" y="5877"/>
                </a:lnTo>
                <a:close/>
                <a:moveTo>
                  <a:pt x="8648" y="5877"/>
                </a:moveTo>
                <a:lnTo>
                  <a:pt x="8648" y="6327"/>
                </a:lnTo>
                <a:lnTo>
                  <a:pt x="9098" y="6327"/>
                </a:lnTo>
                <a:lnTo>
                  <a:pt x="9098" y="5877"/>
                </a:lnTo>
                <a:lnTo>
                  <a:pt x="8648" y="5877"/>
                </a:lnTo>
                <a:close/>
                <a:moveTo>
                  <a:pt x="8166" y="5877"/>
                </a:moveTo>
                <a:lnTo>
                  <a:pt x="8166" y="6327"/>
                </a:lnTo>
                <a:lnTo>
                  <a:pt x="8615" y="6327"/>
                </a:lnTo>
                <a:lnTo>
                  <a:pt x="8615" y="5877"/>
                </a:lnTo>
                <a:lnTo>
                  <a:pt x="8166" y="5877"/>
                </a:lnTo>
                <a:close/>
                <a:moveTo>
                  <a:pt x="7683" y="5877"/>
                </a:moveTo>
                <a:lnTo>
                  <a:pt x="7683" y="6327"/>
                </a:lnTo>
                <a:lnTo>
                  <a:pt x="8133" y="6327"/>
                </a:lnTo>
                <a:lnTo>
                  <a:pt x="8133" y="5877"/>
                </a:lnTo>
                <a:lnTo>
                  <a:pt x="7683" y="5877"/>
                </a:lnTo>
                <a:close/>
                <a:moveTo>
                  <a:pt x="7200" y="5877"/>
                </a:moveTo>
                <a:lnTo>
                  <a:pt x="7200" y="6327"/>
                </a:lnTo>
                <a:lnTo>
                  <a:pt x="7650" y="6327"/>
                </a:lnTo>
                <a:lnTo>
                  <a:pt x="7650" y="5877"/>
                </a:lnTo>
                <a:lnTo>
                  <a:pt x="7200" y="5877"/>
                </a:lnTo>
                <a:close/>
                <a:moveTo>
                  <a:pt x="6718" y="5877"/>
                </a:moveTo>
                <a:lnTo>
                  <a:pt x="6718" y="6327"/>
                </a:lnTo>
                <a:lnTo>
                  <a:pt x="7167" y="6327"/>
                </a:lnTo>
                <a:lnTo>
                  <a:pt x="7167" y="5877"/>
                </a:lnTo>
                <a:lnTo>
                  <a:pt x="6718" y="5877"/>
                </a:lnTo>
                <a:close/>
                <a:moveTo>
                  <a:pt x="6235" y="5877"/>
                </a:moveTo>
                <a:lnTo>
                  <a:pt x="6235" y="6327"/>
                </a:lnTo>
                <a:lnTo>
                  <a:pt x="6685" y="6327"/>
                </a:lnTo>
                <a:lnTo>
                  <a:pt x="6685" y="5877"/>
                </a:lnTo>
                <a:lnTo>
                  <a:pt x="6235" y="5877"/>
                </a:lnTo>
                <a:close/>
                <a:moveTo>
                  <a:pt x="5752" y="5877"/>
                </a:moveTo>
                <a:lnTo>
                  <a:pt x="5752" y="6327"/>
                </a:lnTo>
                <a:lnTo>
                  <a:pt x="6202" y="6327"/>
                </a:lnTo>
                <a:lnTo>
                  <a:pt x="6202" y="5877"/>
                </a:lnTo>
                <a:lnTo>
                  <a:pt x="5752" y="5877"/>
                </a:lnTo>
                <a:close/>
                <a:moveTo>
                  <a:pt x="5270" y="5877"/>
                </a:moveTo>
                <a:lnTo>
                  <a:pt x="5270" y="6327"/>
                </a:lnTo>
                <a:lnTo>
                  <a:pt x="5719" y="6327"/>
                </a:lnTo>
                <a:lnTo>
                  <a:pt x="5719" y="5877"/>
                </a:lnTo>
                <a:lnTo>
                  <a:pt x="5270" y="5877"/>
                </a:lnTo>
                <a:close/>
                <a:moveTo>
                  <a:pt x="4787" y="5877"/>
                </a:moveTo>
                <a:lnTo>
                  <a:pt x="4787" y="6327"/>
                </a:lnTo>
                <a:lnTo>
                  <a:pt x="5237" y="6327"/>
                </a:lnTo>
                <a:lnTo>
                  <a:pt x="5237" y="5877"/>
                </a:lnTo>
                <a:lnTo>
                  <a:pt x="4787" y="5877"/>
                </a:lnTo>
                <a:close/>
                <a:moveTo>
                  <a:pt x="4304" y="5877"/>
                </a:moveTo>
                <a:lnTo>
                  <a:pt x="4304" y="6327"/>
                </a:lnTo>
                <a:lnTo>
                  <a:pt x="4754" y="6327"/>
                </a:lnTo>
                <a:lnTo>
                  <a:pt x="4754" y="5877"/>
                </a:lnTo>
                <a:lnTo>
                  <a:pt x="4304" y="5877"/>
                </a:lnTo>
                <a:close/>
                <a:moveTo>
                  <a:pt x="3822" y="5877"/>
                </a:moveTo>
                <a:lnTo>
                  <a:pt x="3822" y="6327"/>
                </a:lnTo>
                <a:lnTo>
                  <a:pt x="4271" y="6327"/>
                </a:lnTo>
                <a:lnTo>
                  <a:pt x="4271" y="5877"/>
                </a:lnTo>
                <a:lnTo>
                  <a:pt x="3822" y="5877"/>
                </a:lnTo>
                <a:close/>
                <a:moveTo>
                  <a:pt x="3339" y="5877"/>
                </a:moveTo>
                <a:lnTo>
                  <a:pt x="3339" y="6327"/>
                </a:lnTo>
                <a:lnTo>
                  <a:pt x="3789" y="6327"/>
                </a:lnTo>
                <a:lnTo>
                  <a:pt x="3789" y="5877"/>
                </a:lnTo>
                <a:lnTo>
                  <a:pt x="3339" y="5877"/>
                </a:lnTo>
                <a:close/>
                <a:moveTo>
                  <a:pt x="2856" y="5877"/>
                </a:moveTo>
                <a:lnTo>
                  <a:pt x="2856" y="6327"/>
                </a:lnTo>
                <a:lnTo>
                  <a:pt x="3306" y="6327"/>
                </a:lnTo>
                <a:lnTo>
                  <a:pt x="3306" y="5877"/>
                </a:lnTo>
                <a:lnTo>
                  <a:pt x="2856" y="5877"/>
                </a:lnTo>
                <a:close/>
                <a:moveTo>
                  <a:pt x="2374" y="5877"/>
                </a:moveTo>
                <a:lnTo>
                  <a:pt x="2374" y="6327"/>
                </a:lnTo>
                <a:lnTo>
                  <a:pt x="2823" y="6327"/>
                </a:lnTo>
                <a:lnTo>
                  <a:pt x="2823" y="5877"/>
                </a:lnTo>
                <a:lnTo>
                  <a:pt x="2374" y="5877"/>
                </a:lnTo>
                <a:close/>
                <a:moveTo>
                  <a:pt x="1891" y="5877"/>
                </a:moveTo>
                <a:lnTo>
                  <a:pt x="1891" y="6327"/>
                </a:lnTo>
                <a:lnTo>
                  <a:pt x="2341" y="6327"/>
                </a:lnTo>
                <a:lnTo>
                  <a:pt x="2341" y="5877"/>
                </a:lnTo>
                <a:lnTo>
                  <a:pt x="1891" y="5877"/>
                </a:lnTo>
                <a:close/>
                <a:moveTo>
                  <a:pt x="1408" y="5877"/>
                </a:moveTo>
                <a:lnTo>
                  <a:pt x="1408" y="6327"/>
                </a:lnTo>
                <a:lnTo>
                  <a:pt x="1858" y="6327"/>
                </a:lnTo>
                <a:lnTo>
                  <a:pt x="1858" y="5877"/>
                </a:lnTo>
                <a:lnTo>
                  <a:pt x="1408" y="5877"/>
                </a:lnTo>
                <a:close/>
                <a:moveTo>
                  <a:pt x="926" y="5877"/>
                </a:moveTo>
                <a:lnTo>
                  <a:pt x="926" y="6327"/>
                </a:lnTo>
                <a:lnTo>
                  <a:pt x="1375" y="6327"/>
                </a:lnTo>
                <a:lnTo>
                  <a:pt x="1375" y="5877"/>
                </a:lnTo>
                <a:lnTo>
                  <a:pt x="926" y="5877"/>
                </a:lnTo>
                <a:close/>
                <a:moveTo>
                  <a:pt x="443" y="5877"/>
                </a:moveTo>
                <a:lnTo>
                  <a:pt x="443" y="6327"/>
                </a:lnTo>
                <a:lnTo>
                  <a:pt x="893" y="6327"/>
                </a:lnTo>
                <a:lnTo>
                  <a:pt x="893" y="5877"/>
                </a:lnTo>
                <a:lnTo>
                  <a:pt x="443" y="5877"/>
                </a:lnTo>
                <a:close/>
                <a:moveTo>
                  <a:pt x="18302" y="5346"/>
                </a:moveTo>
                <a:lnTo>
                  <a:pt x="18302" y="5358"/>
                </a:lnTo>
                <a:lnTo>
                  <a:pt x="18302" y="5812"/>
                </a:lnTo>
                <a:lnTo>
                  <a:pt x="18302" y="5844"/>
                </a:lnTo>
                <a:lnTo>
                  <a:pt x="18751" y="5844"/>
                </a:lnTo>
                <a:lnTo>
                  <a:pt x="18751" y="5812"/>
                </a:lnTo>
                <a:lnTo>
                  <a:pt x="18751" y="5358"/>
                </a:lnTo>
                <a:lnTo>
                  <a:pt x="18751" y="5346"/>
                </a:lnTo>
                <a:lnTo>
                  <a:pt x="18302" y="5346"/>
                </a:lnTo>
                <a:close/>
                <a:moveTo>
                  <a:pt x="17819" y="5346"/>
                </a:moveTo>
                <a:lnTo>
                  <a:pt x="17819" y="5358"/>
                </a:lnTo>
                <a:lnTo>
                  <a:pt x="17819" y="5812"/>
                </a:lnTo>
                <a:lnTo>
                  <a:pt x="17819" y="5844"/>
                </a:lnTo>
                <a:lnTo>
                  <a:pt x="18269" y="5844"/>
                </a:lnTo>
                <a:lnTo>
                  <a:pt x="18269" y="5812"/>
                </a:lnTo>
                <a:lnTo>
                  <a:pt x="18269" y="5358"/>
                </a:lnTo>
                <a:lnTo>
                  <a:pt x="18269" y="5346"/>
                </a:lnTo>
                <a:lnTo>
                  <a:pt x="17819" y="5346"/>
                </a:lnTo>
                <a:close/>
                <a:moveTo>
                  <a:pt x="17336" y="5346"/>
                </a:moveTo>
                <a:lnTo>
                  <a:pt x="17336" y="5358"/>
                </a:lnTo>
                <a:lnTo>
                  <a:pt x="17336" y="5812"/>
                </a:lnTo>
                <a:lnTo>
                  <a:pt x="17336" y="5844"/>
                </a:lnTo>
                <a:lnTo>
                  <a:pt x="17786" y="5844"/>
                </a:lnTo>
                <a:lnTo>
                  <a:pt x="17786" y="5812"/>
                </a:lnTo>
                <a:lnTo>
                  <a:pt x="17786" y="5358"/>
                </a:lnTo>
                <a:lnTo>
                  <a:pt x="17786" y="5346"/>
                </a:lnTo>
                <a:lnTo>
                  <a:pt x="17336" y="5346"/>
                </a:lnTo>
                <a:close/>
                <a:moveTo>
                  <a:pt x="16854" y="5346"/>
                </a:moveTo>
                <a:lnTo>
                  <a:pt x="16854" y="5358"/>
                </a:lnTo>
                <a:lnTo>
                  <a:pt x="16854" y="5812"/>
                </a:lnTo>
                <a:lnTo>
                  <a:pt x="16854" y="5844"/>
                </a:lnTo>
                <a:lnTo>
                  <a:pt x="17303" y="5844"/>
                </a:lnTo>
                <a:lnTo>
                  <a:pt x="17303" y="5812"/>
                </a:lnTo>
                <a:lnTo>
                  <a:pt x="17303" y="5358"/>
                </a:lnTo>
                <a:lnTo>
                  <a:pt x="17303" y="5346"/>
                </a:lnTo>
                <a:lnTo>
                  <a:pt x="16854" y="5346"/>
                </a:lnTo>
                <a:close/>
                <a:moveTo>
                  <a:pt x="16371" y="5346"/>
                </a:moveTo>
                <a:lnTo>
                  <a:pt x="16371" y="5358"/>
                </a:lnTo>
                <a:lnTo>
                  <a:pt x="16371" y="5812"/>
                </a:lnTo>
                <a:lnTo>
                  <a:pt x="16371" y="5844"/>
                </a:lnTo>
                <a:lnTo>
                  <a:pt x="16821" y="5844"/>
                </a:lnTo>
                <a:lnTo>
                  <a:pt x="16821" y="5812"/>
                </a:lnTo>
                <a:lnTo>
                  <a:pt x="16821" y="5358"/>
                </a:lnTo>
                <a:lnTo>
                  <a:pt x="16821" y="5346"/>
                </a:lnTo>
                <a:lnTo>
                  <a:pt x="16371" y="5346"/>
                </a:lnTo>
                <a:close/>
                <a:moveTo>
                  <a:pt x="15888" y="5346"/>
                </a:moveTo>
                <a:lnTo>
                  <a:pt x="15888" y="5358"/>
                </a:lnTo>
                <a:lnTo>
                  <a:pt x="15888" y="5812"/>
                </a:lnTo>
                <a:lnTo>
                  <a:pt x="15888" y="5844"/>
                </a:lnTo>
                <a:lnTo>
                  <a:pt x="16338" y="5844"/>
                </a:lnTo>
                <a:lnTo>
                  <a:pt x="16338" y="5812"/>
                </a:lnTo>
                <a:lnTo>
                  <a:pt x="16338" y="5358"/>
                </a:lnTo>
                <a:lnTo>
                  <a:pt x="16338" y="5346"/>
                </a:lnTo>
                <a:lnTo>
                  <a:pt x="15888" y="5346"/>
                </a:lnTo>
                <a:close/>
                <a:moveTo>
                  <a:pt x="15406" y="5346"/>
                </a:moveTo>
                <a:lnTo>
                  <a:pt x="15406" y="5358"/>
                </a:lnTo>
                <a:lnTo>
                  <a:pt x="15406" y="5812"/>
                </a:lnTo>
                <a:lnTo>
                  <a:pt x="15406" y="5844"/>
                </a:lnTo>
                <a:lnTo>
                  <a:pt x="15855" y="5844"/>
                </a:lnTo>
                <a:lnTo>
                  <a:pt x="15855" y="5812"/>
                </a:lnTo>
                <a:lnTo>
                  <a:pt x="15855" y="5358"/>
                </a:lnTo>
                <a:lnTo>
                  <a:pt x="15855" y="5346"/>
                </a:lnTo>
                <a:lnTo>
                  <a:pt x="15406" y="5346"/>
                </a:lnTo>
                <a:close/>
                <a:moveTo>
                  <a:pt x="14923" y="5346"/>
                </a:moveTo>
                <a:lnTo>
                  <a:pt x="14923" y="5358"/>
                </a:lnTo>
                <a:lnTo>
                  <a:pt x="14923" y="5812"/>
                </a:lnTo>
                <a:lnTo>
                  <a:pt x="14923" y="5844"/>
                </a:lnTo>
                <a:lnTo>
                  <a:pt x="15373" y="5844"/>
                </a:lnTo>
                <a:lnTo>
                  <a:pt x="15373" y="5812"/>
                </a:lnTo>
                <a:lnTo>
                  <a:pt x="15373" y="5358"/>
                </a:lnTo>
                <a:lnTo>
                  <a:pt x="15373" y="5346"/>
                </a:lnTo>
                <a:lnTo>
                  <a:pt x="14923" y="5346"/>
                </a:lnTo>
                <a:close/>
                <a:moveTo>
                  <a:pt x="14440" y="5346"/>
                </a:moveTo>
                <a:lnTo>
                  <a:pt x="14440" y="5358"/>
                </a:lnTo>
                <a:lnTo>
                  <a:pt x="14440" y="5812"/>
                </a:lnTo>
                <a:lnTo>
                  <a:pt x="14440" y="5844"/>
                </a:lnTo>
                <a:lnTo>
                  <a:pt x="14890" y="5844"/>
                </a:lnTo>
                <a:lnTo>
                  <a:pt x="14890" y="5812"/>
                </a:lnTo>
                <a:lnTo>
                  <a:pt x="14890" y="5358"/>
                </a:lnTo>
                <a:lnTo>
                  <a:pt x="14890" y="5346"/>
                </a:lnTo>
                <a:lnTo>
                  <a:pt x="14440" y="5346"/>
                </a:lnTo>
                <a:close/>
                <a:moveTo>
                  <a:pt x="13958" y="5346"/>
                </a:moveTo>
                <a:lnTo>
                  <a:pt x="13958" y="5358"/>
                </a:lnTo>
                <a:lnTo>
                  <a:pt x="13958" y="5812"/>
                </a:lnTo>
                <a:lnTo>
                  <a:pt x="13958" y="5844"/>
                </a:lnTo>
                <a:lnTo>
                  <a:pt x="14407" y="5844"/>
                </a:lnTo>
                <a:lnTo>
                  <a:pt x="14407" y="5812"/>
                </a:lnTo>
                <a:lnTo>
                  <a:pt x="14407" y="5358"/>
                </a:lnTo>
                <a:lnTo>
                  <a:pt x="14407" y="5346"/>
                </a:lnTo>
                <a:lnTo>
                  <a:pt x="13958" y="5346"/>
                </a:lnTo>
                <a:close/>
                <a:moveTo>
                  <a:pt x="13475" y="5346"/>
                </a:moveTo>
                <a:lnTo>
                  <a:pt x="13475" y="5358"/>
                </a:lnTo>
                <a:lnTo>
                  <a:pt x="13475" y="5812"/>
                </a:lnTo>
                <a:lnTo>
                  <a:pt x="13475" y="5844"/>
                </a:lnTo>
                <a:lnTo>
                  <a:pt x="13925" y="5844"/>
                </a:lnTo>
                <a:lnTo>
                  <a:pt x="13925" y="5812"/>
                </a:lnTo>
                <a:lnTo>
                  <a:pt x="13925" y="5358"/>
                </a:lnTo>
                <a:lnTo>
                  <a:pt x="13925" y="5346"/>
                </a:lnTo>
                <a:lnTo>
                  <a:pt x="13475" y="5346"/>
                </a:lnTo>
                <a:close/>
                <a:moveTo>
                  <a:pt x="12992" y="5346"/>
                </a:moveTo>
                <a:lnTo>
                  <a:pt x="12992" y="5358"/>
                </a:lnTo>
                <a:lnTo>
                  <a:pt x="12992" y="5812"/>
                </a:lnTo>
                <a:lnTo>
                  <a:pt x="12992" y="5844"/>
                </a:lnTo>
                <a:lnTo>
                  <a:pt x="13442" y="5844"/>
                </a:lnTo>
                <a:lnTo>
                  <a:pt x="13442" y="5812"/>
                </a:lnTo>
                <a:lnTo>
                  <a:pt x="13442" y="5358"/>
                </a:lnTo>
                <a:lnTo>
                  <a:pt x="13442" y="5346"/>
                </a:lnTo>
                <a:lnTo>
                  <a:pt x="12992" y="5346"/>
                </a:lnTo>
                <a:close/>
                <a:moveTo>
                  <a:pt x="12510" y="5346"/>
                </a:moveTo>
                <a:lnTo>
                  <a:pt x="12510" y="5358"/>
                </a:lnTo>
                <a:lnTo>
                  <a:pt x="12510" y="5812"/>
                </a:lnTo>
                <a:lnTo>
                  <a:pt x="12510" y="5844"/>
                </a:lnTo>
                <a:lnTo>
                  <a:pt x="12959" y="5844"/>
                </a:lnTo>
                <a:lnTo>
                  <a:pt x="12959" y="5812"/>
                </a:lnTo>
                <a:lnTo>
                  <a:pt x="12959" y="5358"/>
                </a:lnTo>
                <a:lnTo>
                  <a:pt x="12959" y="5346"/>
                </a:lnTo>
                <a:lnTo>
                  <a:pt x="12510" y="5346"/>
                </a:lnTo>
                <a:close/>
                <a:moveTo>
                  <a:pt x="12027" y="5346"/>
                </a:moveTo>
                <a:lnTo>
                  <a:pt x="12027" y="5358"/>
                </a:lnTo>
                <a:lnTo>
                  <a:pt x="12027" y="5812"/>
                </a:lnTo>
                <a:lnTo>
                  <a:pt x="12027" y="5844"/>
                </a:lnTo>
                <a:lnTo>
                  <a:pt x="12477" y="5844"/>
                </a:lnTo>
                <a:lnTo>
                  <a:pt x="12477" y="5812"/>
                </a:lnTo>
                <a:lnTo>
                  <a:pt x="12477" y="5358"/>
                </a:lnTo>
                <a:lnTo>
                  <a:pt x="12477" y="5346"/>
                </a:lnTo>
                <a:lnTo>
                  <a:pt x="12027" y="5346"/>
                </a:lnTo>
                <a:close/>
                <a:moveTo>
                  <a:pt x="11544" y="5346"/>
                </a:moveTo>
                <a:lnTo>
                  <a:pt x="11544" y="5358"/>
                </a:lnTo>
                <a:lnTo>
                  <a:pt x="11544" y="5812"/>
                </a:lnTo>
                <a:lnTo>
                  <a:pt x="11544" y="5844"/>
                </a:lnTo>
                <a:lnTo>
                  <a:pt x="11994" y="5844"/>
                </a:lnTo>
                <a:lnTo>
                  <a:pt x="11994" y="5812"/>
                </a:lnTo>
                <a:lnTo>
                  <a:pt x="11994" y="5358"/>
                </a:lnTo>
                <a:lnTo>
                  <a:pt x="11994" y="5346"/>
                </a:lnTo>
                <a:lnTo>
                  <a:pt x="11544" y="5346"/>
                </a:lnTo>
                <a:close/>
                <a:moveTo>
                  <a:pt x="11062" y="5346"/>
                </a:moveTo>
                <a:lnTo>
                  <a:pt x="11062" y="5358"/>
                </a:lnTo>
                <a:lnTo>
                  <a:pt x="11062" y="5812"/>
                </a:lnTo>
                <a:lnTo>
                  <a:pt x="11062" y="5844"/>
                </a:lnTo>
                <a:lnTo>
                  <a:pt x="11511" y="5844"/>
                </a:lnTo>
                <a:lnTo>
                  <a:pt x="11511" y="5812"/>
                </a:lnTo>
                <a:lnTo>
                  <a:pt x="11511" y="5358"/>
                </a:lnTo>
                <a:lnTo>
                  <a:pt x="11511" y="5346"/>
                </a:lnTo>
                <a:lnTo>
                  <a:pt x="11062" y="5346"/>
                </a:lnTo>
                <a:close/>
                <a:moveTo>
                  <a:pt x="10579" y="5346"/>
                </a:moveTo>
                <a:lnTo>
                  <a:pt x="10579" y="5358"/>
                </a:lnTo>
                <a:lnTo>
                  <a:pt x="10579" y="5812"/>
                </a:lnTo>
                <a:lnTo>
                  <a:pt x="10579" y="5844"/>
                </a:lnTo>
                <a:lnTo>
                  <a:pt x="11029" y="5844"/>
                </a:lnTo>
                <a:lnTo>
                  <a:pt x="11029" y="5812"/>
                </a:lnTo>
                <a:lnTo>
                  <a:pt x="11029" y="5358"/>
                </a:lnTo>
                <a:lnTo>
                  <a:pt x="11029" y="5346"/>
                </a:lnTo>
                <a:lnTo>
                  <a:pt x="10579" y="5346"/>
                </a:lnTo>
                <a:close/>
                <a:moveTo>
                  <a:pt x="10096" y="5346"/>
                </a:moveTo>
                <a:lnTo>
                  <a:pt x="10096" y="5358"/>
                </a:lnTo>
                <a:lnTo>
                  <a:pt x="10096" y="5812"/>
                </a:lnTo>
                <a:lnTo>
                  <a:pt x="10096" y="5844"/>
                </a:lnTo>
                <a:lnTo>
                  <a:pt x="10546" y="5844"/>
                </a:lnTo>
                <a:lnTo>
                  <a:pt x="10546" y="5812"/>
                </a:lnTo>
                <a:lnTo>
                  <a:pt x="10546" y="5358"/>
                </a:lnTo>
                <a:lnTo>
                  <a:pt x="10546" y="5346"/>
                </a:lnTo>
                <a:lnTo>
                  <a:pt x="10096" y="5346"/>
                </a:lnTo>
                <a:close/>
                <a:moveTo>
                  <a:pt x="9614" y="5346"/>
                </a:moveTo>
                <a:lnTo>
                  <a:pt x="9614" y="5358"/>
                </a:lnTo>
                <a:lnTo>
                  <a:pt x="9614" y="5812"/>
                </a:lnTo>
                <a:lnTo>
                  <a:pt x="9614" y="5844"/>
                </a:lnTo>
                <a:lnTo>
                  <a:pt x="10063" y="5844"/>
                </a:lnTo>
                <a:lnTo>
                  <a:pt x="10063" y="5812"/>
                </a:lnTo>
                <a:lnTo>
                  <a:pt x="10063" y="5358"/>
                </a:lnTo>
                <a:lnTo>
                  <a:pt x="10063" y="5346"/>
                </a:lnTo>
                <a:lnTo>
                  <a:pt x="9614" y="5346"/>
                </a:lnTo>
                <a:close/>
                <a:moveTo>
                  <a:pt x="9131" y="5346"/>
                </a:moveTo>
                <a:lnTo>
                  <a:pt x="9131" y="5358"/>
                </a:lnTo>
                <a:lnTo>
                  <a:pt x="9131" y="5812"/>
                </a:lnTo>
                <a:lnTo>
                  <a:pt x="9131" y="5844"/>
                </a:lnTo>
                <a:lnTo>
                  <a:pt x="9581" y="5844"/>
                </a:lnTo>
                <a:lnTo>
                  <a:pt x="9581" y="5812"/>
                </a:lnTo>
                <a:lnTo>
                  <a:pt x="9581" y="5358"/>
                </a:lnTo>
                <a:lnTo>
                  <a:pt x="9581" y="5346"/>
                </a:lnTo>
                <a:lnTo>
                  <a:pt x="9131" y="5346"/>
                </a:lnTo>
                <a:close/>
                <a:moveTo>
                  <a:pt x="8648" y="5346"/>
                </a:moveTo>
                <a:lnTo>
                  <a:pt x="8648" y="5358"/>
                </a:lnTo>
                <a:lnTo>
                  <a:pt x="8648" y="5812"/>
                </a:lnTo>
                <a:lnTo>
                  <a:pt x="8648" y="5844"/>
                </a:lnTo>
                <a:lnTo>
                  <a:pt x="9098" y="5844"/>
                </a:lnTo>
                <a:lnTo>
                  <a:pt x="9098" y="5812"/>
                </a:lnTo>
                <a:lnTo>
                  <a:pt x="9098" y="5358"/>
                </a:lnTo>
                <a:lnTo>
                  <a:pt x="9098" y="5346"/>
                </a:lnTo>
                <a:lnTo>
                  <a:pt x="8648" y="5346"/>
                </a:lnTo>
                <a:close/>
                <a:moveTo>
                  <a:pt x="8166" y="5346"/>
                </a:moveTo>
                <a:lnTo>
                  <a:pt x="8166" y="5358"/>
                </a:lnTo>
                <a:lnTo>
                  <a:pt x="8166" y="5812"/>
                </a:lnTo>
                <a:lnTo>
                  <a:pt x="8166" y="5844"/>
                </a:lnTo>
                <a:lnTo>
                  <a:pt x="8615" y="5844"/>
                </a:lnTo>
                <a:lnTo>
                  <a:pt x="8615" y="5812"/>
                </a:lnTo>
                <a:lnTo>
                  <a:pt x="8615" y="5358"/>
                </a:lnTo>
                <a:lnTo>
                  <a:pt x="8615" y="5346"/>
                </a:lnTo>
                <a:lnTo>
                  <a:pt x="8166" y="5346"/>
                </a:lnTo>
                <a:close/>
                <a:moveTo>
                  <a:pt x="7683" y="5346"/>
                </a:moveTo>
                <a:lnTo>
                  <a:pt x="7683" y="5358"/>
                </a:lnTo>
                <a:lnTo>
                  <a:pt x="7683" y="5812"/>
                </a:lnTo>
                <a:lnTo>
                  <a:pt x="7683" y="5844"/>
                </a:lnTo>
                <a:lnTo>
                  <a:pt x="8133" y="5844"/>
                </a:lnTo>
                <a:lnTo>
                  <a:pt x="8133" y="5812"/>
                </a:lnTo>
                <a:lnTo>
                  <a:pt x="8133" y="5358"/>
                </a:lnTo>
                <a:lnTo>
                  <a:pt x="8133" y="5346"/>
                </a:lnTo>
                <a:lnTo>
                  <a:pt x="7683" y="5346"/>
                </a:lnTo>
                <a:close/>
                <a:moveTo>
                  <a:pt x="7200" y="5346"/>
                </a:moveTo>
                <a:lnTo>
                  <a:pt x="7200" y="5358"/>
                </a:lnTo>
                <a:lnTo>
                  <a:pt x="7200" y="5812"/>
                </a:lnTo>
                <a:lnTo>
                  <a:pt x="7200" y="5844"/>
                </a:lnTo>
                <a:lnTo>
                  <a:pt x="7650" y="5844"/>
                </a:lnTo>
                <a:lnTo>
                  <a:pt x="7650" y="5812"/>
                </a:lnTo>
                <a:lnTo>
                  <a:pt x="7650" y="5358"/>
                </a:lnTo>
                <a:lnTo>
                  <a:pt x="7650" y="5346"/>
                </a:lnTo>
                <a:lnTo>
                  <a:pt x="7200" y="5346"/>
                </a:lnTo>
                <a:close/>
                <a:moveTo>
                  <a:pt x="6718" y="5346"/>
                </a:moveTo>
                <a:lnTo>
                  <a:pt x="6718" y="5358"/>
                </a:lnTo>
                <a:lnTo>
                  <a:pt x="6718" y="5812"/>
                </a:lnTo>
                <a:lnTo>
                  <a:pt x="6718" y="5844"/>
                </a:lnTo>
                <a:lnTo>
                  <a:pt x="7167" y="5844"/>
                </a:lnTo>
                <a:lnTo>
                  <a:pt x="7167" y="5812"/>
                </a:lnTo>
                <a:lnTo>
                  <a:pt x="7167" y="5358"/>
                </a:lnTo>
                <a:lnTo>
                  <a:pt x="7167" y="5346"/>
                </a:lnTo>
                <a:lnTo>
                  <a:pt x="6718" y="5346"/>
                </a:lnTo>
                <a:close/>
                <a:moveTo>
                  <a:pt x="6235" y="5346"/>
                </a:moveTo>
                <a:lnTo>
                  <a:pt x="6235" y="5358"/>
                </a:lnTo>
                <a:lnTo>
                  <a:pt x="6235" y="5812"/>
                </a:lnTo>
                <a:lnTo>
                  <a:pt x="6235" y="5844"/>
                </a:lnTo>
                <a:lnTo>
                  <a:pt x="6685" y="5844"/>
                </a:lnTo>
                <a:lnTo>
                  <a:pt x="6685" y="5812"/>
                </a:lnTo>
                <a:lnTo>
                  <a:pt x="6685" y="5358"/>
                </a:lnTo>
                <a:lnTo>
                  <a:pt x="6685" y="5346"/>
                </a:lnTo>
                <a:lnTo>
                  <a:pt x="6235" y="5346"/>
                </a:lnTo>
                <a:close/>
                <a:moveTo>
                  <a:pt x="5752" y="5346"/>
                </a:moveTo>
                <a:lnTo>
                  <a:pt x="5752" y="5358"/>
                </a:lnTo>
                <a:lnTo>
                  <a:pt x="5752" y="5812"/>
                </a:lnTo>
                <a:lnTo>
                  <a:pt x="5752" y="5844"/>
                </a:lnTo>
                <a:lnTo>
                  <a:pt x="6202" y="5844"/>
                </a:lnTo>
                <a:lnTo>
                  <a:pt x="6202" y="5812"/>
                </a:lnTo>
                <a:lnTo>
                  <a:pt x="6202" y="5358"/>
                </a:lnTo>
                <a:lnTo>
                  <a:pt x="6202" y="5346"/>
                </a:lnTo>
                <a:lnTo>
                  <a:pt x="5752" y="5346"/>
                </a:lnTo>
                <a:close/>
                <a:moveTo>
                  <a:pt x="5270" y="5346"/>
                </a:moveTo>
                <a:lnTo>
                  <a:pt x="5270" y="5358"/>
                </a:lnTo>
                <a:lnTo>
                  <a:pt x="5270" y="5812"/>
                </a:lnTo>
                <a:lnTo>
                  <a:pt x="5270" y="5844"/>
                </a:lnTo>
                <a:lnTo>
                  <a:pt x="5719" y="5844"/>
                </a:lnTo>
                <a:lnTo>
                  <a:pt x="5719" y="5812"/>
                </a:lnTo>
                <a:lnTo>
                  <a:pt x="5719" y="5358"/>
                </a:lnTo>
                <a:lnTo>
                  <a:pt x="5719" y="5346"/>
                </a:lnTo>
                <a:lnTo>
                  <a:pt x="5270" y="5346"/>
                </a:lnTo>
                <a:close/>
                <a:moveTo>
                  <a:pt x="4787" y="5346"/>
                </a:moveTo>
                <a:lnTo>
                  <a:pt x="4787" y="5358"/>
                </a:lnTo>
                <a:lnTo>
                  <a:pt x="4787" y="5812"/>
                </a:lnTo>
                <a:lnTo>
                  <a:pt x="4787" y="5844"/>
                </a:lnTo>
                <a:lnTo>
                  <a:pt x="5237" y="5844"/>
                </a:lnTo>
                <a:lnTo>
                  <a:pt x="5237" y="5812"/>
                </a:lnTo>
                <a:lnTo>
                  <a:pt x="5237" y="5358"/>
                </a:lnTo>
                <a:lnTo>
                  <a:pt x="5237" y="5346"/>
                </a:lnTo>
                <a:lnTo>
                  <a:pt x="4787" y="5346"/>
                </a:lnTo>
                <a:close/>
                <a:moveTo>
                  <a:pt x="4304" y="5346"/>
                </a:moveTo>
                <a:lnTo>
                  <a:pt x="4304" y="5358"/>
                </a:lnTo>
                <a:lnTo>
                  <a:pt x="4304" y="5812"/>
                </a:lnTo>
                <a:lnTo>
                  <a:pt x="4304" y="5844"/>
                </a:lnTo>
                <a:lnTo>
                  <a:pt x="4754" y="5844"/>
                </a:lnTo>
                <a:lnTo>
                  <a:pt x="4754" y="5812"/>
                </a:lnTo>
                <a:lnTo>
                  <a:pt x="4754" y="5358"/>
                </a:lnTo>
                <a:lnTo>
                  <a:pt x="4754" y="5346"/>
                </a:lnTo>
                <a:lnTo>
                  <a:pt x="4304" y="5346"/>
                </a:lnTo>
                <a:close/>
                <a:moveTo>
                  <a:pt x="3822" y="5346"/>
                </a:moveTo>
                <a:lnTo>
                  <a:pt x="3822" y="5358"/>
                </a:lnTo>
                <a:lnTo>
                  <a:pt x="3822" y="5812"/>
                </a:lnTo>
                <a:lnTo>
                  <a:pt x="3822" y="5844"/>
                </a:lnTo>
                <a:lnTo>
                  <a:pt x="4271" y="5844"/>
                </a:lnTo>
                <a:lnTo>
                  <a:pt x="4271" y="5812"/>
                </a:lnTo>
                <a:lnTo>
                  <a:pt x="4271" y="5358"/>
                </a:lnTo>
                <a:lnTo>
                  <a:pt x="4271" y="5346"/>
                </a:lnTo>
                <a:lnTo>
                  <a:pt x="3822" y="5346"/>
                </a:lnTo>
                <a:close/>
                <a:moveTo>
                  <a:pt x="3339" y="5346"/>
                </a:moveTo>
                <a:lnTo>
                  <a:pt x="3339" y="5358"/>
                </a:lnTo>
                <a:lnTo>
                  <a:pt x="3339" y="5812"/>
                </a:lnTo>
                <a:lnTo>
                  <a:pt x="3339" y="5844"/>
                </a:lnTo>
                <a:lnTo>
                  <a:pt x="3789" y="5844"/>
                </a:lnTo>
                <a:lnTo>
                  <a:pt x="3789" y="5812"/>
                </a:lnTo>
                <a:lnTo>
                  <a:pt x="3789" y="5358"/>
                </a:lnTo>
                <a:lnTo>
                  <a:pt x="3789" y="5346"/>
                </a:lnTo>
                <a:lnTo>
                  <a:pt x="3339" y="5346"/>
                </a:lnTo>
                <a:close/>
                <a:moveTo>
                  <a:pt x="2856" y="5346"/>
                </a:moveTo>
                <a:lnTo>
                  <a:pt x="2856" y="5358"/>
                </a:lnTo>
                <a:lnTo>
                  <a:pt x="2856" y="5812"/>
                </a:lnTo>
                <a:lnTo>
                  <a:pt x="2856" y="5844"/>
                </a:lnTo>
                <a:lnTo>
                  <a:pt x="3306" y="5844"/>
                </a:lnTo>
                <a:lnTo>
                  <a:pt x="3306" y="5812"/>
                </a:lnTo>
                <a:lnTo>
                  <a:pt x="3306" y="5358"/>
                </a:lnTo>
                <a:lnTo>
                  <a:pt x="3306" y="5346"/>
                </a:lnTo>
                <a:lnTo>
                  <a:pt x="2856" y="5346"/>
                </a:lnTo>
                <a:close/>
                <a:moveTo>
                  <a:pt x="2374" y="5346"/>
                </a:moveTo>
                <a:lnTo>
                  <a:pt x="2374" y="5358"/>
                </a:lnTo>
                <a:lnTo>
                  <a:pt x="2374" y="5812"/>
                </a:lnTo>
                <a:lnTo>
                  <a:pt x="2374" y="5844"/>
                </a:lnTo>
                <a:lnTo>
                  <a:pt x="2823" y="5844"/>
                </a:lnTo>
                <a:lnTo>
                  <a:pt x="2823" y="5812"/>
                </a:lnTo>
                <a:lnTo>
                  <a:pt x="2823" y="5358"/>
                </a:lnTo>
                <a:lnTo>
                  <a:pt x="2823" y="5346"/>
                </a:lnTo>
                <a:lnTo>
                  <a:pt x="2374" y="5346"/>
                </a:lnTo>
                <a:close/>
                <a:moveTo>
                  <a:pt x="1891" y="5346"/>
                </a:moveTo>
                <a:lnTo>
                  <a:pt x="1891" y="5358"/>
                </a:lnTo>
                <a:lnTo>
                  <a:pt x="1891" y="5812"/>
                </a:lnTo>
                <a:lnTo>
                  <a:pt x="1891" y="5844"/>
                </a:lnTo>
                <a:lnTo>
                  <a:pt x="2341" y="5844"/>
                </a:lnTo>
                <a:lnTo>
                  <a:pt x="2341" y="5812"/>
                </a:lnTo>
                <a:lnTo>
                  <a:pt x="2341" y="5358"/>
                </a:lnTo>
                <a:lnTo>
                  <a:pt x="2341" y="5346"/>
                </a:lnTo>
                <a:lnTo>
                  <a:pt x="1891" y="5346"/>
                </a:lnTo>
                <a:close/>
                <a:moveTo>
                  <a:pt x="1408" y="5346"/>
                </a:moveTo>
                <a:lnTo>
                  <a:pt x="1408" y="5358"/>
                </a:lnTo>
                <a:lnTo>
                  <a:pt x="1408" y="5812"/>
                </a:lnTo>
                <a:lnTo>
                  <a:pt x="1408" y="5844"/>
                </a:lnTo>
                <a:lnTo>
                  <a:pt x="1858" y="5844"/>
                </a:lnTo>
                <a:lnTo>
                  <a:pt x="1858" y="5812"/>
                </a:lnTo>
                <a:lnTo>
                  <a:pt x="1858" y="5358"/>
                </a:lnTo>
                <a:lnTo>
                  <a:pt x="1858" y="5346"/>
                </a:lnTo>
                <a:lnTo>
                  <a:pt x="1408" y="5346"/>
                </a:lnTo>
                <a:close/>
                <a:moveTo>
                  <a:pt x="926" y="5346"/>
                </a:moveTo>
                <a:lnTo>
                  <a:pt x="926" y="5358"/>
                </a:lnTo>
                <a:lnTo>
                  <a:pt x="926" y="5812"/>
                </a:lnTo>
                <a:lnTo>
                  <a:pt x="926" y="5844"/>
                </a:lnTo>
                <a:lnTo>
                  <a:pt x="1375" y="5844"/>
                </a:lnTo>
                <a:lnTo>
                  <a:pt x="1375" y="5812"/>
                </a:lnTo>
                <a:lnTo>
                  <a:pt x="1375" y="5358"/>
                </a:lnTo>
                <a:lnTo>
                  <a:pt x="1375" y="5346"/>
                </a:lnTo>
                <a:lnTo>
                  <a:pt x="926" y="5346"/>
                </a:lnTo>
                <a:close/>
                <a:moveTo>
                  <a:pt x="443" y="5346"/>
                </a:moveTo>
                <a:lnTo>
                  <a:pt x="443" y="5358"/>
                </a:lnTo>
                <a:lnTo>
                  <a:pt x="443" y="5812"/>
                </a:lnTo>
                <a:lnTo>
                  <a:pt x="443" y="5844"/>
                </a:lnTo>
                <a:lnTo>
                  <a:pt x="893" y="5844"/>
                </a:lnTo>
                <a:lnTo>
                  <a:pt x="893" y="5812"/>
                </a:lnTo>
                <a:lnTo>
                  <a:pt x="893" y="5358"/>
                </a:lnTo>
                <a:lnTo>
                  <a:pt x="893" y="5346"/>
                </a:lnTo>
                <a:lnTo>
                  <a:pt x="443" y="5346"/>
                </a:lnTo>
                <a:close/>
                <a:moveTo>
                  <a:pt x="18302" y="4863"/>
                </a:moveTo>
                <a:lnTo>
                  <a:pt x="18302" y="5313"/>
                </a:lnTo>
                <a:lnTo>
                  <a:pt x="18751" y="5313"/>
                </a:lnTo>
                <a:lnTo>
                  <a:pt x="18751" y="4863"/>
                </a:lnTo>
                <a:lnTo>
                  <a:pt x="18302" y="4863"/>
                </a:lnTo>
                <a:close/>
                <a:moveTo>
                  <a:pt x="17819" y="4863"/>
                </a:moveTo>
                <a:lnTo>
                  <a:pt x="17819" y="5313"/>
                </a:lnTo>
                <a:lnTo>
                  <a:pt x="18269" y="5313"/>
                </a:lnTo>
                <a:lnTo>
                  <a:pt x="18269" y="4863"/>
                </a:lnTo>
                <a:lnTo>
                  <a:pt x="17819" y="4863"/>
                </a:lnTo>
                <a:close/>
                <a:moveTo>
                  <a:pt x="17336" y="4863"/>
                </a:moveTo>
                <a:lnTo>
                  <a:pt x="17336" y="5313"/>
                </a:lnTo>
                <a:lnTo>
                  <a:pt x="17786" y="5313"/>
                </a:lnTo>
                <a:lnTo>
                  <a:pt x="17786" y="4863"/>
                </a:lnTo>
                <a:lnTo>
                  <a:pt x="17336" y="4863"/>
                </a:lnTo>
                <a:close/>
                <a:moveTo>
                  <a:pt x="16854" y="4863"/>
                </a:moveTo>
                <a:lnTo>
                  <a:pt x="16854" y="5313"/>
                </a:lnTo>
                <a:lnTo>
                  <a:pt x="17303" y="5313"/>
                </a:lnTo>
                <a:lnTo>
                  <a:pt x="17303" y="4863"/>
                </a:lnTo>
                <a:lnTo>
                  <a:pt x="16854" y="4863"/>
                </a:lnTo>
                <a:close/>
                <a:moveTo>
                  <a:pt x="16371" y="4863"/>
                </a:moveTo>
                <a:lnTo>
                  <a:pt x="16371" y="5313"/>
                </a:lnTo>
                <a:lnTo>
                  <a:pt x="16821" y="5313"/>
                </a:lnTo>
                <a:lnTo>
                  <a:pt x="16821" y="4863"/>
                </a:lnTo>
                <a:lnTo>
                  <a:pt x="16371" y="4863"/>
                </a:lnTo>
                <a:close/>
                <a:moveTo>
                  <a:pt x="15888" y="4863"/>
                </a:moveTo>
                <a:lnTo>
                  <a:pt x="15888" y="5313"/>
                </a:lnTo>
                <a:lnTo>
                  <a:pt x="16338" y="5313"/>
                </a:lnTo>
                <a:lnTo>
                  <a:pt x="16338" y="4863"/>
                </a:lnTo>
                <a:lnTo>
                  <a:pt x="15888" y="4863"/>
                </a:lnTo>
                <a:close/>
                <a:moveTo>
                  <a:pt x="15406" y="4863"/>
                </a:moveTo>
                <a:lnTo>
                  <a:pt x="15406" y="5313"/>
                </a:lnTo>
                <a:lnTo>
                  <a:pt x="15855" y="5313"/>
                </a:lnTo>
                <a:lnTo>
                  <a:pt x="15855" y="4863"/>
                </a:lnTo>
                <a:lnTo>
                  <a:pt x="15406" y="4863"/>
                </a:lnTo>
                <a:close/>
                <a:moveTo>
                  <a:pt x="14923" y="4863"/>
                </a:moveTo>
                <a:lnTo>
                  <a:pt x="14923" y="5313"/>
                </a:lnTo>
                <a:lnTo>
                  <a:pt x="15373" y="5313"/>
                </a:lnTo>
                <a:lnTo>
                  <a:pt x="15373" y="4863"/>
                </a:lnTo>
                <a:lnTo>
                  <a:pt x="14923" y="4863"/>
                </a:lnTo>
                <a:close/>
                <a:moveTo>
                  <a:pt x="14440" y="4863"/>
                </a:moveTo>
                <a:lnTo>
                  <a:pt x="14440" y="5313"/>
                </a:lnTo>
                <a:lnTo>
                  <a:pt x="14890" y="5313"/>
                </a:lnTo>
                <a:lnTo>
                  <a:pt x="14890" y="4863"/>
                </a:lnTo>
                <a:lnTo>
                  <a:pt x="14440" y="4863"/>
                </a:lnTo>
                <a:close/>
                <a:moveTo>
                  <a:pt x="13958" y="4863"/>
                </a:moveTo>
                <a:lnTo>
                  <a:pt x="13958" y="5313"/>
                </a:lnTo>
                <a:lnTo>
                  <a:pt x="14407" y="5313"/>
                </a:lnTo>
                <a:lnTo>
                  <a:pt x="14407" y="4863"/>
                </a:lnTo>
                <a:lnTo>
                  <a:pt x="13958" y="4863"/>
                </a:lnTo>
                <a:close/>
                <a:moveTo>
                  <a:pt x="13475" y="4863"/>
                </a:moveTo>
                <a:lnTo>
                  <a:pt x="13475" y="5313"/>
                </a:lnTo>
                <a:lnTo>
                  <a:pt x="13925" y="5313"/>
                </a:lnTo>
                <a:lnTo>
                  <a:pt x="13925" y="4863"/>
                </a:lnTo>
                <a:lnTo>
                  <a:pt x="13475" y="4863"/>
                </a:lnTo>
                <a:close/>
                <a:moveTo>
                  <a:pt x="12992" y="4863"/>
                </a:moveTo>
                <a:lnTo>
                  <a:pt x="12992" y="5313"/>
                </a:lnTo>
                <a:lnTo>
                  <a:pt x="13442" y="5313"/>
                </a:lnTo>
                <a:lnTo>
                  <a:pt x="13442" y="4863"/>
                </a:lnTo>
                <a:lnTo>
                  <a:pt x="12992" y="4863"/>
                </a:lnTo>
                <a:close/>
                <a:moveTo>
                  <a:pt x="12510" y="4863"/>
                </a:moveTo>
                <a:lnTo>
                  <a:pt x="12510" y="5313"/>
                </a:lnTo>
                <a:lnTo>
                  <a:pt x="12959" y="5313"/>
                </a:lnTo>
                <a:lnTo>
                  <a:pt x="12959" y="4863"/>
                </a:lnTo>
                <a:lnTo>
                  <a:pt x="12510" y="4863"/>
                </a:lnTo>
                <a:close/>
                <a:moveTo>
                  <a:pt x="12027" y="4863"/>
                </a:moveTo>
                <a:lnTo>
                  <a:pt x="12027" y="5313"/>
                </a:lnTo>
                <a:lnTo>
                  <a:pt x="12477" y="5313"/>
                </a:lnTo>
                <a:lnTo>
                  <a:pt x="12477" y="4863"/>
                </a:lnTo>
                <a:lnTo>
                  <a:pt x="12027" y="4863"/>
                </a:lnTo>
                <a:close/>
                <a:moveTo>
                  <a:pt x="11544" y="4863"/>
                </a:moveTo>
                <a:lnTo>
                  <a:pt x="11544" y="5313"/>
                </a:lnTo>
                <a:lnTo>
                  <a:pt x="11994" y="5313"/>
                </a:lnTo>
                <a:lnTo>
                  <a:pt x="11994" y="4863"/>
                </a:lnTo>
                <a:lnTo>
                  <a:pt x="11544" y="4863"/>
                </a:lnTo>
                <a:close/>
                <a:moveTo>
                  <a:pt x="11062" y="4863"/>
                </a:moveTo>
                <a:lnTo>
                  <a:pt x="11062" y="5313"/>
                </a:lnTo>
                <a:lnTo>
                  <a:pt x="11511" y="5313"/>
                </a:lnTo>
                <a:lnTo>
                  <a:pt x="11511" y="4863"/>
                </a:lnTo>
                <a:lnTo>
                  <a:pt x="11062" y="4863"/>
                </a:lnTo>
                <a:close/>
                <a:moveTo>
                  <a:pt x="10579" y="4863"/>
                </a:moveTo>
                <a:lnTo>
                  <a:pt x="10579" y="5313"/>
                </a:lnTo>
                <a:lnTo>
                  <a:pt x="11029" y="5313"/>
                </a:lnTo>
                <a:lnTo>
                  <a:pt x="11029" y="4863"/>
                </a:lnTo>
                <a:lnTo>
                  <a:pt x="10579" y="4863"/>
                </a:lnTo>
                <a:close/>
                <a:moveTo>
                  <a:pt x="10096" y="4863"/>
                </a:moveTo>
                <a:lnTo>
                  <a:pt x="10096" y="5313"/>
                </a:lnTo>
                <a:lnTo>
                  <a:pt x="10546" y="5313"/>
                </a:lnTo>
                <a:lnTo>
                  <a:pt x="10546" y="4863"/>
                </a:lnTo>
                <a:lnTo>
                  <a:pt x="10096" y="4863"/>
                </a:lnTo>
                <a:close/>
                <a:moveTo>
                  <a:pt x="9614" y="4863"/>
                </a:moveTo>
                <a:lnTo>
                  <a:pt x="9614" y="5313"/>
                </a:lnTo>
                <a:lnTo>
                  <a:pt x="10063" y="5313"/>
                </a:lnTo>
                <a:lnTo>
                  <a:pt x="10063" y="4863"/>
                </a:lnTo>
                <a:lnTo>
                  <a:pt x="9614" y="4863"/>
                </a:lnTo>
                <a:close/>
                <a:moveTo>
                  <a:pt x="9131" y="4863"/>
                </a:moveTo>
                <a:lnTo>
                  <a:pt x="9131" y="5313"/>
                </a:lnTo>
                <a:lnTo>
                  <a:pt x="9581" y="5313"/>
                </a:lnTo>
                <a:lnTo>
                  <a:pt x="9581" y="4863"/>
                </a:lnTo>
                <a:lnTo>
                  <a:pt x="9131" y="4863"/>
                </a:lnTo>
                <a:close/>
                <a:moveTo>
                  <a:pt x="8648" y="4863"/>
                </a:moveTo>
                <a:lnTo>
                  <a:pt x="8648" y="5313"/>
                </a:lnTo>
                <a:lnTo>
                  <a:pt x="9098" y="5313"/>
                </a:lnTo>
                <a:lnTo>
                  <a:pt x="9098" y="4863"/>
                </a:lnTo>
                <a:lnTo>
                  <a:pt x="8648" y="4863"/>
                </a:lnTo>
                <a:close/>
                <a:moveTo>
                  <a:pt x="8166" y="4863"/>
                </a:moveTo>
                <a:lnTo>
                  <a:pt x="8166" y="5313"/>
                </a:lnTo>
                <a:lnTo>
                  <a:pt x="8615" y="5313"/>
                </a:lnTo>
                <a:lnTo>
                  <a:pt x="8615" y="4863"/>
                </a:lnTo>
                <a:lnTo>
                  <a:pt x="8166" y="4863"/>
                </a:lnTo>
                <a:close/>
                <a:moveTo>
                  <a:pt x="7683" y="4863"/>
                </a:moveTo>
                <a:lnTo>
                  <a:pt x="7683" y="5313"/>
                </a:lnTo>
                <a:lnTo>
                  <a:pt x="8133" y="5313"/>
                </a:lnTo>
                <a:lnTo>
                  <a:pt x="8133" y="4863"/>
                </a:lnTo>
                <a:lnTo>
                  <a:pt x="7683" y="4863"/>
                </a:lnTo>
                <a:close/>
                <a:moveTo>
                  <a:pt x="7200" y="4863"/>
                </a:moveTo>
                <a:lnTo>
                  <a:pt x="7200" y="5313"/>
                </a:lnTo>
                <a:lnTo>
                  <a:pt x="7650" y="5313"/>
                </a:lnTo>
                <a:lnTo>
                  <a:pt x="7650" y="4863"/>
                </a:lnTo>
                <a:lnTo>
                  <a:pt x="7200" y="4863"/>
                </a:lnTo>
                <a:close/>
                <a:moveTo>
                  <a:pt x="6718" y="4863"/>
                </a:moveTo>
                <a:lnTo>
                  <a:pt x="6718" y="5313"/>
                </a:lnTo>
                <a:lnTo>
                  <a:pt x="7167" y="5313"/>
                </a:lnTo>
                <a:lnTo>
                  <a:pt x="7167" y="4863"/>
                </a:lnTo>
                <a:lnTo>
                  <a:pt x="6718" y="4863"/>
                </a:lnTo>
                <a:close/>
                <a:moveTo>
                  <a:pt x="6235" y="4863"/>
                </a:moveTo>
                <a:lnTo>
                  <a:pt x="6235" y="5313"/>
                </a:lnTo>
                <a:lnTo>
                  <a:pt x="6685" y="5313"/>
                </a:lnTo>
                <a:lnTo>
                  <a:pt x="6685" y="4863"/>
                </a:lnTo>
                <a:lnTo>
                  <a:pt x="6235" y="4863"/>
                </a:lnTo>
                <a:close/>
                <a:moveTo>
                  <a:pt x="5752" y="4863"/>
                </a:moveTo>
                <a:lnTo>
                  <a:pt x="5752" y="5313"/>
                </a:lnTo>
                <a:lnTo>
                  <a:pt x="6202" y="5313"/>
                </a:lnTo>
                <a:lnTo>
                  <a:pt x="6202" y="4863"/>
                </a:lnTo>
                <a:lnTo>
                  <a:pt x="5752" y="4863"/>
                </a:lnTo>
                <a:close/>
                <a:moveTo>
                  <a:pt x="5270" y="4863"/>
                </a:moveTo>
                <a:lnTo>
                  <a:pt x="5270" y="5313"/>
                </a:lnTo>
                <a:lnTo>
                  <a:pt x="5719" y="5313"/>
                </a:lnTo>
                <a:lnTo>
                  <a:pt x="5719" y="4863"/>
                </a:lnTo>
                <a:lnTo>
                  <a:pt x="5270" y="4863"/>
                </a:lnTo>
                <a:close/>
                <a:moveTo>
                  <a:pt x="4787" y="4863"/>
                </a:moveTo>
                <a:lnTo>
                  <a:pt x="4787" y="5313"/>
                </a:lnTo>
                <a:lnTo>
                  <a:pt x="5237" y="5313"/>
                </a:lnTo>
                <a:lnTo>
                  <a:pt x="5237" y="4863"/>
                </a:lnTo>
                <a:lnTo>
                  <a:pt x="4787" y="4863"/>
                </a:lnTo>
                <a:close/>
                <a:moveTo>
                  <a:pt x="4304" y="4863"/>
                </a:moveTo>
                <a:lnTo>
                  <a:pt x="4304" y="5313"/>
                </a:lnTo>
                <a:lnTo>
                  <a:pt x="4754" y="5313"/>
                </a:lnTo>
                <a:lnTo>
                  <a:pt x="4754" y="4863"/>
                </a:lnTo>
                <a:lnTo>
                  <a:pt x="4304" y="4863"/>
                </a:lnTo>
                <a:close/>
                <a:moveTo>
                  <a:pt x="3822" y="4863"/>
                </a:moveTo>
                <a:lnTo>
                  <a:pt x="3822" y="5313"/>
                </a:lnTo>
                <a:lnTo>
                  <a:pt x="4271" y="5313"/>
                </a:lnTo>
                <a:lnTo>
                  <a:pt x="4271" y="4863"/>
                </a:lnTo>
                <a:lnTo>
                  <a:pt x="3822" y="4863"/>
                </a:lnTo>
                <a:close/>
                <a:moveTo>
                  <a:pt x="3339" y="4863"/>
                </a:moveTo>
                <a:lnTo>
                  <a:pt x="3339" y="5313"/>
                </a:lnTo>
                <a:lnTo>
                  <a:pt x="3789" y="5313"/>
                </a:lnTo>
                <a:lnTo>
                  <a:pt x="3789" y="4863"/>
                </a:lnTo>
                <a:lnTo>
                  <a:pt x="3339" y="4863"/>
                </a:lnTo>
                <a:close/>
                <a:moveTo>
                  <a:pt x="2856" y="4863"/>
                </a:moveTo>
                <a:lnTo>
                  <a:pt x="2856" y="5313"/>
                </a:lnTo>
                <a:lnTo>
                  <a:pt x="3306" y="5313"/>
                </a:lnTo>
                <a:lnTo>
                  <a:pt x="3306" y="4863"/>
                </a:lnTo>
                <a:lnTo>
                  <a:pt x="2856" y="4863"/>
                </a:lnTo>
                <a:close/>
                <a:moveTo>
                  <a:pt x="2374" y="4863"/>
                </a:moveTo>
                <a:lnTo>
                  <a:pt x="2374" y="5313"/>
                </a:lnTo>
                <a:lnTo>
                  <a:pt x="2823" y="5313"/>
                </a:lnTo>
                <a:lnTo>
                  <a:pt x="2823" y="4863"/>
                </a:lnTo>
                <a:lnTo>
                  <a:pt x="2374" y="4863"/>
                </a:lnTo>
                <a:close/>
                <a:moveTo>
                  <a:pt x="1891" y="4863"/>
                </a:moveTo>
                <a:lnTo>
                  <a:pt x="1891" y="5313"/>
                </a:lnTo>
                <a:lnTo>
                  <a:pt x="2341" y="5313"/>
                </a:lnTo>
                <a:lnTo>
                  <a:pt x="2341" y="4863"/>
                </a:lnTo>
                <a:lnTo>
                  <a:pt x="1891" y="4863"/>
                </a:lnTo>
                <a:close/>
                <a:moveTo>
                  <a:pt x="1408" y="4863"/>
                </a:moveTo>
                <a:lnTo>
                  <a:pt x="1408" y="5313"/>
                </a:lnTo>
                <a:lnTo>
                  <a:pt x="1858" y="5313"/>
                </a:lnTo>
                <a:lnTo>
                  <a:pt x="1858" y="4863"/>
                </a:lnTo>
                <a:lnTo>
                  <a:pt x="1408" y="4863"/>
                </a:lnTo>
                <a:close/>
                <a:moveTo>
                  <a:pt x="926" y="4863"/>
                </a:moveTo>
                <a:lnTo>
                  <a:pt x="926" y="5313"/>
                </a:lnTo>
                <a:lnTo>
                  <a:pt x="1375" y="5313"/>
                </a:lnTo>
                <a:lnTo>
                  <a:pt x="1375" y="4863"/>
                </a:lnTo>
                <a:lnTo>
                  <a:pt x="926" y="4863"/>
                </a:lnTo>
                <a:close/>
                <a:moveTo>
                  <a:pt x="443" y="4863"/>
                </a:moveTo>
                <a:lnTo>
                  <a:pt x="443" y="5313"/>
                </a:lnTo>
                <a:lnTo>
                  <a:pt x="893" y="5313"/>
                </a:lnTo>
                <a:lnTo>
                  <a:pt x="893" y="4863"/>
                </a:lnTo>
                <a:lnTo>
                  <a:pt x="443" y="4863"/>
                </a:lnTo>
                <a:close/>
                <a:moveTo>
                  <a:pt x="18302" y="4381"/>
                </a:moveTo>
                <a:lnTo>
                  <a:pt x="18302" y="4830"/>
                </a:lnTo>
                <a:lnTo>
                  <a:pt x="18751" y="4830"/>
                </a:lnTo>
                <a:lnTo>
                  <a:pt x="18751" y="4381"/>
                </a:lnTo>
                <a:lnTo>
                  <a:pt x="18302" y="4381"/>
                </a:lnTo>
                <a:close/>
                <a:moveTo>
                  <a:pt x="17819" y="4381"/>
                </a:moveTo>
                <a:lnTo>
                  <a:pt x="17819" y="4830"/>
                </a:lnTo>
                <a:lnTo>
                  <a:pt x="18269" y="4830"/>
                </a:lnTo>
                <a:lnTo>
                  <a:pt x="18269" y="4381"/>
                </a:lnTo>
                <a:lnTo>
                  <a:pt x="17819" y="4381"/>
                </a:lnTo>
                <a:close/>
                <a:moveTo>
                  <a:pt x="17336" y="4381"/>
                </a:moveTo>
                <a:lnTo>
                  <a:pt x="17336" y="4830"/>
                </a:lnTo>
                <a:lnTo>
                  <a:pt x="17786" y="4830"/>
                </a:lnTo>
                <a:lnTo>
                  <a:pt x="17786" y="4381"/>
                </a:lnTo>
                <a:lnTo>
                  <a:pt x="17336" y="4381"/>
                </a:lnTo>
                <a:close/>
                <a:moveTo>
                  <a:pt x="16854" y="4381"/>
                </a:moveTo>
                <a:lnTo>
                  <a:pt x="16854" y="4830"/>
                </a:lnTo>
                <a:lnTo>
                  <a:pt x="17303" y="4830"/>
                </a:lnTo>
                <a:lnTo>
                  <a:pt x="17303" y="4381"/>
                </a:lnTo>
                <a:lnTo>
                  <a:pt x="16854" y="4381"/>
                </a:lnTo>
                <a:close/>
                <a:moveTo>
                  <a:pt x="16371" y="4381"/>
                </a:moveTo>
                <a:lnTo>
                  <a:pt x="16371" y="4830"/>
                </a:lnTo>
                <a:lnTo>
                  <a:pt x="16821" y="4830"/>
                </a:lnTo>
                <a:lnTo>
                  <a:pt x="16821" y="4381"/>
                </a:lnTo>
                <a:lnTo>
                  <a:pt x="16371" y="4381"/>
                </a:lnTo>
                <a:close/>
                <a:moveTo>
                  <a:pt x="15888" y="4381"/>
                </a:moveTo>
                <a:lnTo>
                  <a:pt x="15888" y="4830"/>
                </a:lnTo>
                <a:lnTo>
                  <a:pt x="16338" y="4830"/>
                </a:lnTo>
                <a:lnTo>
                  <a:pt x="16338" y="4381"/>
                </a:lnTo>
                <a:lnTo>
                  <a:pt x="15888" y="4381"/>
                </a:lnTo>
                <a:close/>
                <a:moveTo>
                  <a:pt x="15406" y="4381"/>
                </a:moveTo>
                <a:lnTo>
                  <a:pt x="15406" y="4830"/>
                </a:lnTo>
                <a:lnTo>
                  <a:pt x="15855" y="4830"/>
                </a:lnTo>
                <a:lnTo>
                  <a:pt x="15855" y="4381"/>
                </a:lnTo>
                <a:lnTo>
                  <a:pt x="15406" y="4381"/>
                </a:lnTo>
                <a:close/>
                <a:moveTo>
                  <a:pt x="14923" y="4381"/>
                </a:moveTo>
                <a:lnTo>
                  <a:pt x="14923" y="4830"/>
                </a:lnTo>
                <a:lnTo>
                  <a:pt x="15373" y="4830"/>
                </a:lnTo>
                <a:lnTo>
                  <a:pt x="15373" y="4381"/>
                </a:lnTo>
                <a:lnTo>
                  <a:pt x="14923" y="4381"/>
                </a:lnTo>
                <a:close/>
                <a:moveTo>
                  <a:pt x="14440" y="4381"/>
                </a:moveTo>
                <a:lnTo>
                  <a:pt x="14440" y="4830"/>
                </a:lnTo>
                <a:lnTo>
                  <a:pt x="14890" y="4830"/>
                </a:lnTo>
                <a:lnTo>
                  <a:pt x="14890" y="4381"/>
                </a:lnTo>
                <a:lnTo>
                  <a:pt x="14440" y="4381"/>
                </a:lnTo>
                <a:close/>
                <a:moveTo>
                  <a:pt x="13958" y="4381"/>
                </a:moveTo>
                <a:lnTo>
                  <a:pt x="13958" y="4830"/>
                </a:lnTo>
                <a:lnTo>
                  <a:pt x="14407" y="4830"/>
                </a:lnTo>
                <a:lnTo>
                  <a:pt x="14407" y="4381"/>
                </a:lnTo>
                <a:lnTo>
                  <a:pt x="13958" y="4381"/>
                </a:lnTo>
                <a:close/>
                <a:moveTo>
                  <a:pt x="13475" y="4381"/>
                </a:moveTo>
                <a:lnTo>
                  <a:pt x="13475" y="4830"/>
                </a:lnTo>
                <a:lnTo>
                  <a:pt x="13925" y="4830"/>
                </a:lnTo>
                <a:lnTo>
                  <a:pt x="13925" y="4381"/>
                </a:lnTo>
                <a:lnTo>
                  <a:pt x="13475" y="4381"/>
                </a:lnTo>
                <a:close/>
                <a:moveTo>
                  <a:pt x="12992" y="4381"/>
                </a:moveTo>
                <a:lnTo>
                  <a:pt x="12992" y="4830"/>
                </a:lnTo>
                <a:lnTo>
                  <a:pt x="13442" y="4830"/>
                </a:lnTo>
                <a:lnTo>
                  <a:pt x="13442" y="4381"/>
                </a:lnTo>
                <a:lnTo>
                  <a:pt x="12992" y="4381"/>
                </a:lnTo>
                <a:close/>
                <a:moveTo>
                  <a:pt x="12510" y="4381"/>
                </a:moveTo>
                <a:lnTo>
                  <a:pt x="12510" y="4830"/>
                </a:lnTo>
                <a:lnTo>
                  <a:pt x="12959" y="4830"/>
                </a:lnTo>
                <a:lnTo>
                  <a:pt x="12959" y="4381"/>
                </a:lnTo>
                <a:lnTo>
                  <a:pt x="12510" y="4381"/>
                </a:lnTo>
                <a:close/>
                <a:moveTo>
                  <a:pt x="12027" y="4381"/>
                </a:moveTo>
                <a:lnTo>
                  <a:pt x="12027" y="4830"/>
                </a:lnTo>
                <a:lnTo>
                  <a:pt x="12477" y="4830"/>
                </a:lnTo>
                <a:lnTo>
                  <a:pt x="12477" y="4381"/>
                </a:lnTo>
                <a:lnTo>
                  <a:pt x="12027" y="4381"/>
                </a:lnTo>
                <a:close/>
                <a:moveTo>
                  <a:pt x="11544" y="4381"/>
                </a:moveTo>
                <a:lnTo>
                  <a:pt x="11544" y="4830"/>
                </a:lnTo>
                <a:lnTo>
                  <a:pt x="11994" y="4830"/>
                </a:lnTo>
                <a:lnTo>
                  <a:pt x="11994" y="4381"/>
                </a:lnTo>
                <a:lnTo>
                  <a:pt x="11544" y="4381"/>
                </a:lnTo>
                <a:close/>
                <a:moveTo>
                  <a:pt x="11062" y="4381"/>
                </a:moveTo>
                <a:lnTo>
                  <a:pt x="11062" y="4830"/>
                </a:lnTo>
                <a:lnTo>
                  <a:pt x="11511" y="4830"/>
                </a:lnTo>
                <a:lnTo>
                  <a:pt x="11511" y="4381"/>
                </a:lnTo>
                <a:lnTo>
                  <a:pt x="11062" y="4381"/>
                </a:lnTo>
                <a:close/>
                <a:moveTo>
                  <a:pt x="10579" y="4381"/>
                </a:moveTo>
                <a:lnTo>
                  <a:pt x="10579" y="4830"/>
                </a:lnTo>
                <a:lnTo>
                  <a:pt x="11029" y="4830"/>
                </a:lnTo>
                <a:lnTo>
                  <a:pt x="11029" y="4381"/>
                </a:lnTo>
                <a:lnTo>
                  <a:pt x="10579" y="4381"/>
                </a:lnTo>
                <a:close/>
                <a:moveTo>
                  <a:pt x="10096" y="4381"/>
                </a:moveTo>
                <a:lnTo>
                  <a:pt x="10096" y="4830"/>
                </a:lnTo>
                <a:lnTo>
                  <a:pt x="10546" y="4830"/>
                </a:lnTo>
                <a:lnTo>
                  <a:pt x="10546" y="4381"/>
                </a:lnTo>
                <a:lnTo>
                  <a:pt x="10096" y="4381"/>
                </a:lnTo>
                <a:close/>
                <a:moveTo>
                  <a:pt x="9614" y="4381"/>
                </a:moveTo>
                <a:lnTo>
                  <a:pt x="9614" y="4830"/>
                </a:lnTo>
                <a:lnTo>
                  <a:pt x="10063" y="4830"/>
                </a:lnTo>
                <a:lnTo>
                  <a:pt x="10063" y="4381"/>
                </a:lnTo>
                <a:lnTo>
                  <a:pt x="9614" y="4381"/>
                </a:lnTo>
                <a:close/>
                <a:moveTo>
                  <a:pt x="9131" y="4381"/>
                </a:moveTo>
                <a:lnTo>
                  <a:pt x="9131" y="4830"/>
                </a:lnTo>
                <a:lnTo>
                  <a:pt x="9581" y="4830"/>
                </a:lnTo>
                <a:lnTo>
                  <a:pt x="9581" y="4381"/>
                </a:lnTo>
                <a:lnTo>
                  <a:pt x="9131" y="4381"/>
                </a:lnTo>
                <a:close/>
                <a:moveTo>
                  <a:pt x="8648" y="4381"/>
                </a:moveTo>
                <a:lnTo>
                  <a:pt x="8648" y="4830"/>
                </a:lnTo>
                <a:lnTo>
                  <a:pt x="9098" y="4830"/>
                </a:lnTo>
                <a:lnTo>
                  <a:pt x="9098" y="4381"/>
                </a:lnTo>
                <a:lnTo>
                  <a:pt x="8648" y="4381"/>
                </a:lnTo>
                <a:close/>
                <a:moveTo>
                  <a:pt x="8166" y="4381"/>
                </a:moveTo>
                <a:lnTo>
                  <a:pt x="8166" y="4830"/>
                </a:lnTo>
                <a:lnTo>
                  <a:pt x="8615" y="4830"/>
                </a:lnTo>
                <a:lnTo>
                  <a:pt x="8615" y="4381"/>
                </a:lnTo>
                <a:lnTo>
                  <a:pt x="8166" y="4381"/>
                </a:lnTo>
                <a:close/>
                <a:moveTo>
                  <a:pt x="7683" y="4381"/>
                </a:moveTo>
                <a:lnTo>
                  <a:pt x="7683" y="4830"/>
                </a:lnTo>
                <a:lnTo>
                  <a:pt x="8133" y="4830"/>
                </a:lnTo>
                <a:lnTo>
                  <a:pt x="8133" y="4381"/>
                </a:lnTo>
                <a:lnTo>
                  <a:pt x="7683" y="4381"/>
                </a:lnTo>
                <a:close/>
                <a:moveTo>
                  <a:pt x="7200" y="4381"/>
                </a:moveTo>
                <a:lnTo>
                  <a:pt x="7200" y="4830"/>
                </a:lnTo>
                <a:lnTo>
                  <a:pt x="7650" y="4830"/>
                </a:lnTo>
                <a:lnTo>
                  <a:pt x="7650" y="4381"/>
                </a:lnTo>
                <a:lnTo>
                  <a:pt x="7200" y="4381"/>
                </a:lnTo>
                <a:close/>
                <a:moveTo>
                  <a:pt x="6718" y="4381"/>
                </a:moveTo>
                <a:lnTo>
                  <a:pt x="6718" y="4830"/>
                </a:lnTo>
                <a:lnTo>
                  <a:pt x="7167" y="4830"/>
                </a:lnTo>
                <a:lnTo>
                  <a:pt x="7167" y="4381"/>
                </a:lnTo>
                <a:lnTo>
                  <a:pt x="6718" y="4381"/>
                </a:lnTo>
                <a:close/>
                <a:moveTo>
                  <a:pt x="6235" y="4381"/>
                </a:moveTo>
                <a:lnTo>
                  <a:pt x="6235" y="4830"/>
                </a:lnTo>
                <a:lnTo>
                  <a:pt x="6685" y="4830"/>
                </a:lnTo>
                <a:lnTo>
                  <a:pt x="6685" y="4381"/>
                </a:lnTo>
                <a:lnTo>
                  <a:pt x="6235" y="4381"/>
                </a:lnTo>
                <a:close/>
                <a:moveTo>
                  <a:pt x="5752" y="4381"/>
                </a:moveTo>
                <a:lnTo>
                  <a:pt x="5752" y="4830"/>
                </a:lnTo>
                <a:lnTo>
                  <a:pt x="6202" y="4830"/>
                </a:lnTo>
                <a:lnTo>
                  <a:pt x="6202" y="4381"/>
                </a:lnTo>
                <a:lnTo>
                  <a:pt x="5752" y="4381"/>
                </a:lnTo>
                <a:close/>
                <a:moveTo>
                  <a:pt x="5270" y="4381"/>
                </a:moveTo>
                <a:lnTo>
                  <a:pt x="5270" y="4830"/>
                </a:lnTo>
                <a:lnTo>
                  <a:pt x="5719" y="4830"/>
                </a:lnTo>
                <a:lnTo>
                  <a:pt x="5719" y="4381"/>
                </a:lnTo>
                <a:lnTo>
                  <a:pt x="5270" y="4381"/>
                </a:lnTo>
                <a:close/>
                <a:moveTo>
                  <a:pt x="4787" y="4381"/>
                </a:moveTo>
                <a:lnTo>
                  <a:pt x="4787" y="4830"/>
                </a:lnTo>
                <a:lnTo>
                  <a:pt x="5237" y="4830"/>
                </a:lnTo>
                <a:lnTo>
                  <a:pt x="5237" y="4381"/>
                </a:lnTo>
                <a:lnTo>
                  <a:pt x="4787" y="4381"/>
                </a:lnTo>
                <a:close/>
                <a:moveTo>
                  <a:pt x="4304" y="4381"/>
                </a:moveTo>
                <a:lnTo>
                  <a:pt x="4304" y="4830"/>
                </a:lnTo>
                <a:lnTo>
                  <a:pt x="4754" y="4830"/>
                </a:lnTo>
                <a:lnTo>
                  <a:pt x="4754" y="4381"/>
                </a:lnTo>
                <a:lnTo>
                  <a:pt x="4304" y="4381"/>
                </a:lnTo>
                <a:close/>
                <a:moveTo>
                  <a:pt x="3822" y="4381"/>
                </a:moveTo>
                <a:lnTo>
                  <a:pt x="3822" y="4830"/>
                </a:lnTo>
                <a:lnTo>
                  <a:pt x="4271" y="4830"/>
                </a:lnTo>
                <a:lnTo>
                  <a:pt x="4271" y="4381"/>
                </a:lnTo>
                <a:lnTo>
                  <a:pt x="3822" y="4381"/>
                </a:lnTo>
                <a:close/>
                <a:moveTo>
                  <a:pt x="3339" y="4381"/>
                </a:moveTo>
                <a:lnTo>
                  <a:pt x="3339" y="4830"/>
                </a:lnTo>
                <a:lnTo>
                  <a:pt x="3789" y="4830"/>
                </a:lnTo>
                <a:lnTo>
                  <a:pt x="3789" y="4381"/>
                </a:lnTo>
                <a:lnTo>
                  <a:pt x="3339" y="4381"/>
                </a:lnTo>
                <a:close/>
                <a:moveTo>
                  <a:pt x="2856" y="4381"/>
                </a:moveTo>
                <a:lnTo>
                  <a:pt x="2856" y="4830"/>
                </a:lnTo>
                <a:lnTo>
                  <a:pt x="3306" y="4830"/>
                </a:lnTo>
                <a:lnTo>
                  <a:pt x="3306" y="4381"/>
                </a:lnTo>
                <a:lnTo>
                  <a:pt x="2856" y="4381"/>
                </a:lnTo>
                <a:close/>
                <a:moveTo>
                  <a:pt x="2374" y="4381"/>
                </a:moveTo>
                <a:lnTo>
                  <a:pt x="2374" y="4830"/>
                </a:lnTo>
                <a:lnTo>
                  <a:pt x="2823" y="4830"/>
                </a:lnTo>
                <a:lnTo>
                  <a:pt x="2823" y="4381"/>
                </a:lnTo>
                <a:lnTo>
                  <a:pt x="2374" y="4381"/>
                </a:lnTo>
                <a:close/>
                <a:moveTo>
                  <a:pt x="1891" y="4381"/>
                </a:moveTo>
                <a:lnTo>
                  <a:pt x="1891" y="4830"/>
                </a:lnTo>
                <a:lnTo>
                  <a:pt x="2341" y="4830"/>
                </a:lnTo>
                <a:lnTo>
                  <a:pt x="2341" y="4381"/>
                </a:lnTo>
                <a:lnTo>
                  <a:pt x="1891" y="4381"/>
                </a:lnTo>
                <a:close/>
                <a:moveTo>
                  <a:pt x="1408" y="4381"/>
                </a:moveTo>
                <a:lnTo>
                  <a:pt x="1408" y="4830"/>
                </a:lnTo>
                <a:lnTo>
                  <a:pt x="1858" y="4830"/>
                </a:lnTo>
                <a:lnTo>
                  <a:pt x="1858" y="4381"/>
                </a:lnTo>
                <a:lnTo>
                  <a:pt x="1408" y="4381"/>
                </a:lnTo>
                <a:close/>
                <a:moveTo>
                  <a:pt x="926" y="4381"/>
                </a:moveTo>
                <a:lnTo>
                  <a:pt x="926" y="4830"/>
                </a:lnTo>
                <a:lnTo>
                  <a:pt x="1375" y="4830"/>
                </a:lnTo>
                <a:lnTo>
                  <a:pt x="1375" y="4381"/>
                </a:lnTo>
                <a:lnTo>
                  <a:pt x="926" y="4381"/>
                </a:lnTo>
                <a:close/>
                <a:moveTo>
                  <a:pt x="443" y="4381"/>
                </a:moveTo>
                <a:lnTo>
                  <a:pt x="443" y="4830"/>
                </a:lnTo>
                <a:lnTo>
                  <a:pt x="893" y="4830"/>
                </a:lnTo>
                <a:lnTo>
                  <a:pt x="893" y="4381"/>
                </a:lnTo>
                <a:lnTo>
                  <a:pt x="443" y="4381"/>
                </a:lnTo>
                <a:close/>
                <a:moveTo>
                  <a:pt x="18302" y="3898"/>
                </a:moveTo>
                <a:lnTo>
                  <a:pt x="18302" y="4348"/>
                </a:lnTo>
                <a:lnTo>
                  <a:pt x="18751" y="4348"/>
                </a:lnTo>
                <a:lnTo>
                  <a:pt x="18751" y="3898"/>
                </a:lnTo>
                <a:lnTo>
                  <a:pt x="18302" y="3898"/>
                </a:lnTo>
                <a:close/>
                <a:moveTo>
                  <a:pt x="17819" y="3898"/>
                </a:moveTo>
                <a:lnTo>
                  <a:pt x="17819" y="4348"/>
                </a:lnTo>
                <a:lnTo>
                  <a:pt x="18269" y="4348"/>
                </a:lnTo>
                <a:lnTo>
                  <a:pt x="18269" y="3898"/>
                </a:lnTo>
                <a:lnTo>
                  <a:pt x="17819" y="3898"/>
                </a:lnTo>
                <a:close/>
                <a:moveTo>
                  <a:pt x="17336" y="3898"/>
                </a:moveTo>
                <a:lnTo>
                  <a:pt x="17336" y="4348"/>
                </a:lnTo>
                <a:lnTo>
                  <a:pt x="17786" y="4348"/>
                </a:lnTo>
                <a:lnTo>
                  <a:pt x="17786" y="3898"/>
                </a:lnTo>
                <a:lnTo>
                  <a:pt x="17336" y="3898"/>
                </a:lnTo>
                <a:close/>
                <a:moveTo>
                  <a:pt x="16854" y="3898"/>
                </a:moveTo>
                <a:lnTo>
                  <a:pt x="16854" y="4348"/>
                </a:lnTo>
                <a:lnTo>
                  <a:pt x="17303" y="4348"/>
                </a:lnTo>
                <a:lnTo>
                  <a:pt x="17303" y="3898"/>
                </a:lnTo>
                <a:lnTo>
                  <a:pt x="16854" y="3898"/>
                </a:lnTo>
                <a:close/>
                <a:moveTo>
                  <a:pt x="16371" y="3898"/>
                </a:moveTo>
                <a:lnTo>
                  <a:pt x="16371" y="4348"/>
                </a:lnTo>
                <a:lnTo>
                  <a:pt x="16821" y="4348"/>
                </a:lnTo>
                <a:lnTo>
                  <a:pt x="16821" y="3898"/>
                </a:lnTo>
                <a:lnTo>
                  <a:pt x="16371" y="3898"/>
                </a:lnTo>
                <a:close/>
                <a:moveTo>
                  <a:pt x="15888" y="3898"/>
                </a:moveTo>
                <a:lnTo>
                  <a:pt x="15888" y="4348"/>
                </a:lnTo>
                <a:lnTo>
                  <a:pt x="16338" y="4348"/>
                </a:lnTo>
                <a:lnTo>
                  <a:pt x="16338" y="3898"/>
                </a:lnTo>
                <a:lnTo>
                  <a:pt x="15888" y="3898"/>
                </a:lnTo>
                <a:close/>
                <a:moveTo>
                  <a:pt x="15406" y="3898"/>
                </a:moveTo>
                <a:lnTo>
                  <a:pt x="15406" y="4348"/>
                </a:lnTo>
                <a:lnTo>
                  <a:pt x="15855" y="4348"/>
                </a:lnTo>
                <a:lnTo>
                  <a:pt x="15855" y="3898"/>
                </a:lnTo>
                <a:lnTo>
                  <a:pt x="15406" y="3898"/>
                </a:lnTo>
                <a:close/>
                <a:moveTo>
                  <a:pt x="14923" y="3898"/>
                </a:moveTo>
                <a:lnTo>
                  <a:pt x="14923" y="4348"/>
                </a:lnTo>
                <a:lnTo>
                  <a:pt x="15373" y="4348"/>
                </a:lnTo>
                <a:lnTo>
                  <a:pt x="15373" y="3898"/>
                </a:lnTo>
                <a:lnTo>
                  <a:pt x="14923" y="3898"/>
                </a:lnTo>
                <a:close/>
                <a:moveTo>
                  <a:pt x="14440" y="3898"/>
                </a:moveTo>
                <a:lnTo>
                  <a:pt x="14440" y="4348"/>
                </a:lnTo>
                <a:lnTo>
                  <a:pt x="14890" y="4348"/>
                </a:lnTo>
                <a:lnTo>
                  <a:pt x="14890" y="3898"/>
                </a:lnTo>
                <a:lnTo>
                  <a:pt x="14440" y="3898"/>
                </a:lnTo>
                <a:close/>
                <a:moveTo>
                  <a:pt x="13958" y="3898"/>
                </a:moveTo>
                <a:lnTo>
                  <a:pt x="13958" y="4348"/>
                </a:lnTo>
                <a:lnTo>
                  <a:pt x="14407" y="4348"/>
                </a:lnTo>
                <a:lnTo>
                  <a:pt x="14407" y="3898"/>
                </a:lnTo>
                <a:lnTo>
                  <a:pt x="13958" y="3898"/>
                </a:lnTo>
                <a:close/>
                <a:moveTo>
                  <a:pt x="13475" y="3898"/>
                </a:moveTo>
                <a:lnTo>
                  <a:pt x="13475" y="4348"/>
                </a:lnTo>
                <a:lnTo>
                  <a:pt x="13925" y="4348"/>
                </a:lnTo>
                <a:lnTo>
                  <a:pt x="13925" y="3898"/>
                </a:lnTo>
                <a:lnTo>
                  <a:pt x="13475" y="3898"/>
                </a:lnTo>
                <a:close/>
                <a:moveTo>
                  <a:pt x="12992" y="3898"/>
                </a:moveTo>
                <a:lnTo>
                  <a:pt x="12992" y="4348"/>
                </a:lnTo>
                <a:lnTo>
                  <a:pt x="13442" y="4348"/>
                </a:lnTo>
                <a:lnTo>
                  <a:pt x="13442" y="3898"/>
                </a:lnTo>
                <a:lnTo>
                  <a:pt x="12992" y="3898"/>
                </a:lnTo>
                <a:close/>
                <a:moveTo>
                  <a:pt x="12510" y="3898"/>
                </a:moveTo>
                <a:lnTo>
                  <a:pt x="12510" y="4348"/>
                </a:lnTo>
                <a:lnTo>
                  <a:pt x="12959" y="4348"/>
                </a:lnTo>
                <a:lnTo>
                  <a:pt x="12959" y="3898"/>
                </a:lnTo>
                <a:lnTo>
                  <a:pt x="12510" y="3898"/>
                </a:lnTo>
                <a:close/>
                <a:moveTo>
                  <a:pt x="12027" y="3898"/>
                </a:moveTo>
                <a:lnTo>
                  <a:pt x="12027" y="4348"/>
                </a:lnTo>
                <a:lnTo>
                  <a:pt x="12477" y="4348"/>
                </a:lnTo>
                <a:lnTo>
                  <a:pt x="12477" y="3898"/>
                </a:lnTo>
                <a:lnTo>
                  <a:pt x="12027" y="3898"/>
                </a:lnTo>
                <a:close/>
                <a:moveTo>
                  <a:pt x="11544" y="3898"/>
                </a:moveTo>
                <a:lnTo>
                  <a:pt x="11544" y="4348"/>
                </a:lnTo>
                <a:lnTo>
                  <a:pt x="11994" y="4348"/>
                </a:lnTo>
                <a:lnTo>
                  <a:pt x="11994" y="3898"/>
                </a:lnTo>
                <a:lnTo>
                  <a:pt x="11544" y="3898"/>
                </a:lnTo>
                <a:close/>
                <a:moveTo>
                  <a:pt x="11062" y="3898"/>
                </a:moveTo>
                <a:lnTo>
                  <a:pt x="11062" y="4348"/>
                </a:lnTo>
                <a:lnTo>
                  <a:pt x="11511" y="4348"/>
                </a:lnTo>
                <a:lnTo>
                  <a:pt x="11511" y="3898"/>
                </a:lnTo>
                <a:lnTo>
                  <a:pt x="11062" y="3898"/>
                </a:lnTo>
                <a:close/>
                <a:moveTo>
                  <a:pt x="10579" y="3898"/>
                </a:moveTo>
                <a:lnTo>
                  <a:pt x="10579" y="4348"/>
                </a:lnTo>
                <a:lnTo>
                  <a:pt x="11029" y="4348"/>
                </a:lnTo>
                <a:lnTo>
                  <a:pt x="11029" y="3898"/>
                </a:lnTo>
                <a:lnTo>
                  <a:pt x="10579" y="3898"/>
                </a:lnTo>
                <a:close/>
                <a:moveTo>
                  <a:pt x="10096" y="3898"/>
                </a:moveTo>
                <a:lnTo>
                  <a:pt x="10096" y="4348"/>
                </a:lnTo>
                <a:lnTo>
                  <a:pt x="10546" y="4348"/>
                </a:lnTo>
                <a:lnTo>
                  <a:pt x="10546" y="3898"/>
                </a:lnTo>
                <a:lnTo>
                  <a:pt x="10096" y="3898"/>
                </a:lnTo>
                <a:close/>
                <a:moveTo>
                  <a:pt x="9614" y="3898"/>
                </a:moveTo>
                <a:lnTo>
                  <a:pt x="9614" y="4348"/>
                </a:lnTo>
                <a:lnTo>
                  <a:pt x="10063" y="4348"/>
                </a:lnTo>
                <a:lnTo>
                  <a:pt x="10063" y="3898"/>
                </a:lnTo>
                <a:lnTo>
                  <a:pt x="9614" y="3898"/>
                </a:lnTo>
                <a:close/>
                <a:moveTo>
                  <a:pt x="9131" y="3898"/>
                </a:moveTo>
                <a:lnTo>
                  <a:pt x="9131" y="4348"/>
                </a:lnTo>
                <a:lnTo>
                  <a:pt x="9581" y="4348"/>
                </a:lnTo>
                <a:lnTo>
                  <a:pt x="9581" y="3898"/>
                </a:lnTo>
                <a:lnTo>
                  <a:pt x="9131" y="3898"/>
                </a:lnTo>
                <a:close/>
                <a:moveTo>
                  <a:pt x="8648" y="3898"/>
                </a:moveTo>
                <a:lnTo>
                  <a:pt x="8648" y="4348"/>
                </a:lnTo>
                <a:lnTo>
                  <a:pt x="9098" y="4348"/>
                </a:lnTo>
                <a:lnTo>
                  <a:pt x="9098" y="3898"/>
                </a:lnTo>
                <a:lnTo>
                  <a:pt x="8648" y="3898"/>
                </a:lnTo>
                <a:close/>
                <a:moveTo>
                  <a:pt x="8166" y="3898"/>
                </a:moveTo>
                <a:lnTo>
                  <a:pt x="8166" y="4348"/>
                </a:lnTo>
                <a:lnTo>
                  <a:pt x="8615" y="4348"/>
                </a:lnTo>
                <a:lnTo>
                  <a:pt x="8615" y="3898"/>
                </a:lnTo>
                <a:lnTo>
                  <a:pt x="8166" y="3898"/>
                </a:lnTo>
                <a:close/>
                <a:moveTo>
                  <a:pt x="7683" y="3898"/>
                </a:moveTo>
                <a:lnTo>
                  <a:pt x="7683" y="4348"/>
                </a:lnTo>
                <a:lnTo>
                  <a:pt x="8133" y="4348"/>
                </a:lnTo>
                <a:lnTo>
                  <a:pt x="8133" y="3898"/>
                </a:lnTo>
                <a:lnTo>
                  <a:pt x="7683" y="3898"/>
                </a:lnTo>
                <a:close/>
                <a:moveTo>
                  <a:pt x="7200" y="3898"/>
                </a:moveTo>
                <a:lnTo>
                  <a:pt x="7200" y="4348"/>
                </a:lnTo>
                <a:lnTo>
                  <a:pt x="7650" y="4348"/>
                </a:lnTo>
                <a:lnTo>
                  <a:pt x="7650" y="3898"/>
                </a:lnTo>
                <a:lnTo>
                  <a:pt x="7200" y="3898"/>
                </a:lnTo>
                <a:close/>
                <a:moveTo>
                  <a:pt x="6718" y="3898"/>
                </a:moveTo>
                <a:lnTo>
                  <a:pt x="6718" y="4348"/>
                </a:lnTo>
                <a:lnTo>
                  <a:pt x="7167" y="4348"/>
                </a:lnTo>
                <a:lnTo>
                  <a:pt x="7167" y="3898"/>
                </a:lnTo>
                <a:lnTo>
                  <a:pt x="6718" y="3898"/>
                </a:lnTo>
                <a:close/>
                <a:moveTo>
                  <a:pt x="6235" y="3898"/>
                </a:moveTo>
                <a:lnTo>
                  <a:pt x="6235" y="4348"/>
                </a:lnTo>
                <a:lnTo>
                  <a:pt x="6685" y="4348"/>
                </a:lnTo>
                <a:lnTo>
                  <a:pt x="6685" y="3898"/>
                </a:lnTo>
                <a:lnTo>
                  <a:pt x="6235" y="3898"/>
                </a:lnTo>
                <a:close/>
                <a:moveTo>
                  <a:pt x="5752" y="3898"/>
                </a:moveTo>
                <a:lnTo>
                  <a:pt x="5752" y="4348"/>
                </a:lnTo>
                <a:lnTo>
                  <a:pt x="6202" y="4348"/>
                </a:lnTo>
                <a:lnTo>
                  <a:pt x="6202" y="3898"/>
                </a:lnTo>
                <a:lnTo>
                  <a:pt x="5752" y="3898"/>
                </a:lnTo>
                <a:close/>
                <a:moveTo>
                  <a:pt x="5270" y="3898"/>
                </a:moveTo>
                <a:lnTo>
                  <a:pt x="5270" y="4348"/>
                </a:lnTo>
                <a:lnTo>
                  <a:pt x="5719" y="4348"/>
                </a:lnTo>
                <a:lnTo>
                  <a:pt x="5719" y="3898"/>
                </a:lnTo>
                <a:lnTo>
                  <a:pt x="5270" y="3898"/>
                </a:lnTo>
                <a:close/>
                <a:moveTo>
                  <a:pt x="4787" y="3898"/>
                </a:moveTo>
                <a:lnTo>
                  <a:pt x="4787" y="4348"/>
                </a:lnTo>
                <a:lnTo>
                  <a:pt x="5237" y="4348"/>
                </a:lnTo>
                <a:lnTo>
                  <a:pt x="5237" y="3898"/>
                </a:lnTo>
                <a:lnTo>
                  <a:pt x="4787" y="3898"/>
                </a:lnTo>
                <a:close/>
                <a:moveTo>
                  <a:pt x="4304" y="3898"/>
                </a:moveTo>
                <a:lnTo>
                  <a:pt x="4304" y="4348"/>
                </a:lnTo>
                <a:lnTo>
                  <a:pt x="4754" y="4348"/>
                </a:lnTo>
                <a:lnTo>
                  <a:pt x="4754" y="3898"/>
                </a:lnTo>
                <a:lnTo>
                  <a:pt x="4304" y="3898"/>
                </a:lnTo>
                <a:close/>
                <a:moveTo>
                  <a:pt x="3822" y="3898"/>
                </a:moveTo>
                <a:lnTo>
                  <a:pt x="3822" y="4348"/>
                </a:lnTo>
                <a:lnTo>
                  <a:pt x="4271" y="4348"/>
                </a:lnTo>
                <a:lnTo>
                  <a:pt x="4271" y="3898"/>
                </a:lnTo>
                <a:lnTo>
                  <a:pt x="3822" y="3898"/>
                </a:lnTo>
                <a:close/>
                <a:moveTo>
                  <a:pt x="3339" y="3898"/>
                </a:moveTo>
                <a:lnTo>
                  <a:pt x="3339" y="4348"/>
                </a:lnTo>
                <a:lnTo>
                  <a:pt x="3789" y="4348"/>
                </a:lnTo>
                <a:lnTo>
                  <a:pt x="3789" y="3898"/>
                </a:lnTo>
                <a:lnTo>
                  <a:pt x="3339" y="3898"/>
                </a:lnTo>
                <a:close/>
                <a:moveTo>
                  <a:pt x="2856" y="3898"/>
                </a:moveTo>
                <a:lnTo>
                  <a:pt x="2856" y="4348"/>
                </a:lnTo>
                <a:lnTo>
                  <a:pt x="3306" y="4348"/>
                </a:lnTo>
                <a:lnTo>
                  <a:pt x="3306" y="3898"/>
                </a:lnTo>
                <a:lnTo>
                  <a:pt x="2856" y="3898"/>
                </a:lnTo>
                <a:close/>
                <a:moveTo>
                  <a:pt x="2374" y="3898"/>
                </a:moveTo>
                <a:lnTo>
                  <a:pt x="2374" y="4348"/>
                </a:lnTo>
                <a:lnTo>
                  <a:pt x="2823" y="4348"/>
                </a:lnTo>
                <a:lnTo>
                  <a:pt x="2823" y="3898"/>
                </a:lnTo>
                <a:lnTo>
                  <a:pt x="2374" y="3898"/>
                </a:lnTo>
                <a:close/>
                <a:moveTo>
                  <a:pt x="1891" y="3898"/>
                </a:moveTo>
                <a:lnTo>
                  <a:pt x="1891" y="4348"/>
                </a:lnTo>
                <a:lnTo>
                  <a:pt x="2341" y="4348"/>
                </a:lnTo>
                <a:lnTo>
                  <a:pt x="2341" y="3898"/>
                </a:lnTo>
                <a:lnTo>
                  <a:pt x="1891" y="3898"/>
                </a:lnTo>
                <a:close/>
                <a:moveTo>
                  <a:pt x="1408" y="3898"/>
                </a:moveTo>
                <a:lnTo>
                  <a:pt x="1408" y="4348"/>
                </a:lnTo>
                <a:lnTo>
                  <a:pt x="1858" y="4348"/>
                </a:lnTo>
                <a:lnTo>
                  <a:pt x="1858" y="3898"/>
                </a:lnTo>
                <a:lnTo>
                  <a:pt x="1408" y="3898"/>
                </a:lnTo>
                <a:close/>
                <a:moveTo>
                  <a:pt x="926" y="3898"/>
                </a:moveTo>
                <a:lnTo>
                  <a:pt x="926" y="4348"/>
                </a:lnTo>
                <a:lnTo>
                  <a:pt x="1375" y="4348"/>
                </a:lnTo>
                <a:lnTo>
                  <a:pt x="1375" y="3898"/>
                </a:lnTo>
                <a:lnTo>
                  <a:pt x="926" y="3898"/>
                </a:lnTo>
                <a:close/>
                <a:moveTo>
                  <a:pt x="443" y="3898"/>
                </a:moveTo>
                <a:lnTo>
                  <a:pt x="443" y="4348"/>
                </a:lnTo>
                <a:lnTo>
                  <a:pt x="893" y="4348"/>
                </a:lnTo>
                <a:lnTo>
                  <a:pt x="893" y="3898"/>
                </a:lnTo>
                <a:lnTo>
                  <a:pt x="443" y="3898"/>
                </a:lnTo>
                <a:close/>
                <a:moveTo>
                  <a:pt x="18302" y="3415"/>
                </a:moveTo>
                <a:lnTo>
                  <a:pt x="18302" y="3865"/>
                </a:lnTo>
                <a:lnTo>
                  <a:pt x="18751" y="3865"/>
                </a:lnTo>
                <a:lnTo>
                  <a:pt x="18751" y="3415"/>
                </a:lnTo>
                <a:lnTo>
                  <a:pt x="18302" y="3415"/>
                </a:lnTo>
                <a:close/>
                <a:moveTo>
                  <a:pt x="17819" y="3415"/>
                </a:moveTo>
                <a:lnTo>
                  <a:pt x="17819" y="3865"/>
                </a:lnTo>
                <a:lnTo>
                  <a:pt x="18269" y="3865"/>
                </a:lnTo>
                <a:lnTo>
                  <a:pt x="18269" y="3415"/>
                </a:lnTo>
                <a:lnTo>
                  <a:pt x="17819" y="3415"/>
                </a:lnTo>
                <a:close/>
                <a:moveTo>
                  <a:pt x="17336" y="3415"/>
                </a:moveTo>
                <a:lnTo>
                  <a:pt x="17336" y="3865"/>
                </a:lnTo>
                <a:lnTo>
                  <a:pt x="17786" y="3865"/>
                </a:lnTo>
                <a:lnTo>
                  <a:pt x="17786" y="3415"/>
                </a:lnTo>
                <a:lnTo>
                  <a:pt x="17336" y="3415"/>
                </a:lnTo>
                <a:close/>
                <a:moveTo>
                  <a:pt x="16854" y="3415"/>
                </a:moveTo>
                <a:lnTo>
                  <a:pt x="16854" y="3865"/>
                </a:lnTo>
                <a:lnTo>
                  <a:pt x="17303" y="3865"/>
                </a:lnTo>
                <a:lnTo>
                  <a:pt x="17303" y="3415"/>
                </a:lnTo>
                <a:lnTo>
                  <a:pt x="16854" y="3415"/>
                </a:lnTo>
                <a:close/>
                <a:moveTo>
                  <a:pt x="16371" y="3415"/>
                </a:moveTo>
                <a:lnTo>
                  <a:pt x="16371" y="3865"/>
                </a:lnTo>
                <a:lnTo>
                  <a:pt x="16821" y="3865"/>
                </a:lnTo>
                <a:lnTo>
                  <a:pt x="16821" y="3415"/>
                </a:lnTo>
                <a:lnTo>
                  <a:pt x="16371" y="3415"/>
                </a:lnTo>
                <a:close/>
                <a:moveTo>
                  <a:pt x="15888" y="3415"/>
                </a:moveTo>
                <a:lnTo>
                  <a:pt x="15888" y="3865"/>
                </a:lnTo>
                <a:lnTo>
                  <a:pt x="16338" y="3865"/>
                </a:lnTo>
                <a:lnTo>
                  <a:pt x="16338" y="3415"/>
                </a:lnTo>
                <a:lnTo>
                  <a:pt x="15888" y="3415"/>
                </a:lnTo>
                <a:close/>
                <a:moveTo>
                  <a:pt x="15406" y="3415"/>
                </a:moveTo>
                <a:lnTo>
                  <a:pt x="15406" y="3865"/>
                </a:lnTo>
                <a:lnTo>
                  <a:pt x="15855" y="3865"/>
                </a:lnTo>
                <a:lnTo>
                  <a:pt x="15855" y="3415"/>
                </a:lnTo>
                <a:lnTo>
                  <a:pt x="15406" y="3415"/>
                </a:lnTo>
                <a:close/>
                <a:moveTo>
                  <a:pt x="14923" y="3415"/>
                </a:moveTo>
                <a:lnTo>
                  <a:pt x="14923" y="3865"/>
                </a:lnTo>
                <a:lnTo>
                  <a:pt x="15373" y="3865"/>
                </a:lnTo>
                <a:lnTo>
                  <a:pt x="15373" y="3415"/>
                </a:lnTo>
                <a:lnTo>
                  <a:pt x="14923" y="3415"/>
                </a:lnTo>
                <a:close/>
                <a:moveTo>
                  <a:pt x="14440" y="3415"/>
                </a:moveTo>
                <a:lnTo>
                  <a:pt x="14440" y="3865"/>
                </a:lnTo>
                <a:lnTo>
                  <a:pt x="14890" y="3865"/>
                </a:lnTo>
                <a:lnTo>
                  <a:pt x="14890" y="3415"/>
                </a:lnTo>
                <a:lnTo>
                  <a:pt x="14440" y="3415"/>
                </a:lnTo>
                <a:close/>
                <a:moveTo>
                  <a:pt x="13958" y="3415"/>
                </a:moveTo>
                <a:lnTo>
                  <a:pt x="13958" y="3865"/>
                </a:lnTo>
                <a:lnTo>
                  <a:pt x="14407" y="3865"/>
                </a:lnTo>
                <a:lnTo>
                  <a:pt x="14407" y="3415"/>
                </a:lnTo>
                <a:lnTo>
                  <a:pt x="13958" y="3415"/>
                </a:lnTo>
                <a:close/>
                <a:moveTo>
                  <a:pt x="13475" y="3415"/>
                </a:moveTo>
                <a:lnTo>
                  <a:pt x="13475" y="3865"/>
                </a:lnTo>
                <a:lnTo>
                  <a:pt x="13925" y="3865"/>
                </a:lnTo>
                <a:lnTo>
                  <a:pt x="13925" y="3415"/>
                </a:lnTo>
                <a:lnTo>
                  <a:pt x="13475" y="3415"/>
                </a:lnTo>
                <a:close/>
                <a:moveTo>
                  <a:pt x="12992" y="3415"/>
                </a:moveTo>
                <a:lnTo>
                  <a:pt x="12992" y="3865"/>
                </a:lnTo>
                <a:lnTo>
                  <a:pt x="13442" y="3865"/>
                </a:lnTo>
                <a:lnTo>
                  <a:pt x="13442" y="3415"/>
                </a:lnTo>
                <a:lnTo>
                  <a:pt x="12992" y="3415"/>
                </a:lnTo>
                <a:close/>
                <a:moveTo>
                  <a:pt x="12510" y="3415"/>
                </a:moveTo>
                <a:lnTo>
                  <a:pt x="12510" y="3865"/>
                </a:lnTo>
                <a:lnTo>
                  <a:pt x="12959" y="3865"/>
                </a:lnTo>
                <a:lnTo>
                  <a:pt x="12959" y="3415"/>
                </a:lnTo>
                <a:lnTo>
                  <a:pt x="12510" y="3415"/>
                </a:lnTo>
                <a:close/>
                <a:moveTo>
                  <a:pt x="12027" y="3415"/>
                </a:moveTo>
                <a:lnTo>
                  <a:pt x="12027" y="3865"/>
                </a:lnTo>
                <a:lnTo>
                  <a:pt x="12477" y="3865"/>
                </a:lnTo>
                <a:lnTo>
                  <a:pt x="12477" y="3415"/>
                </a:lnTo>
                <a:lnTo>
                  <a:pt x="12027" y="3415"/>
                </a:lnTo>
                <a:close/>
                <a:moveTo>
                  <a:pt x="11544" y="3415"/>
                </a:moveTo>
                <a:lnTo>
                  <a:pt x="11544" y="3865"/>
                </a:lnTo>
                <a:lnTo>
                  <a:pt x="11994" y="3865"/>
                </a:lnTo>
                <a:lnTo>
                  <a:pt x="11994" y="3415"/>
                </a:lnTo>
                <a:lnTo>
                  <a:pt x="11544" y="3415"/>
                </a:lnTo>
                <a:close/>
                <a:moveTo>
                  <a:pt x="11062" y="3415"/>
                </a:moveTo>
                <a:lnTo>
                  <a:pt x="11062" y="3865"/>
                </a:lnTo>
                <a:lnTo>
                  <a:pt x="11511" y="3865"/>
                </a:lnTo>
                <a:lnTo>
                  <a:pt x="11511" y="3415"/>
                </a:lnTo>
                <a:lnTo>
                  <a:pt x="11062" y="3415"/>
                </a:lnTo>
                <a:close/>
                <a:moveTo>
                  <a:pt x="10579" y="3415"/>
                </a:moveTo>
                <a:lnTo>
                  <a:pt x="10579" y="3865"/>
                </a:lnTo>
                <a:lnTo>
                  <a:pt x="11029" y="3865"/>
                </a:lnTo>
                <a:lnTo>
                  <a:pt x="11029" y="3415"/>
                </a:lnTo>
                <a:lnTo>
                  <a:pt x="10579" y="3415"/>
                </a:lnTo>
                <a:close/>
                <a:moveTo>
                  <a:pt x="10096" y="3415"/>
                </a:moveTo>
                <a:lnTo>
                  <a:pt x="10096" y="3865"/>
                </a:lnTo>
                <a:lnTo>
                  <a:pt x="10546" y="3865"/>
                </a:lnTo>
                <a:lnTo>
                  <a:pt x="10546" y="3415"/>
                </a:lnTo>
                <a:lnTo>
                  <a:pt x="10096" y="3415"/>
                </a:lnTo>
                <a:close/>
                <a:moveTo>
                  <a:pt x="9614" y="3415"/>
                </a:moveTo>
                <a:lnTo>
                  <a:pt x="9614" y="3865"/>
                </a:lnTo>
                <a:lnTo>
                  <a:pt x="10063" y="3865"/>
                </a:lnTo>
                <a:lnTo>
                  <a:pt x="10063" y="3415"/>
                </a:lnTo>
                <a:lnTo>
                  <a:pt x="9614" y="3415"/>
                </a:lnTo>
                <a:close/>
                <a:moveTo>
                  <a:pt x="9131" y="3415"/>
                </a:moveTo>
                <a:lnTo>
                  <a:pt x="9131" y="3865"/>
                </a:lnTo>
                <a:lnTo>
                  <a:pt x="9581" y="3865"/>
                </a:lnTo>
                <a:lnTo>
                  <a:pt x="9581" y="3415"/>
                </a:lnTo>
                <a:lnTo>
                  <a:pt x="9131" y="3415"/>
                </a:lnTo>
                <a:close/>
                <a:moveTo>
                  <a:pt x="8648" y="3415"/>
                </a:moveTo>
                <a:lnTo>
                  <a:pt x="8648" y="3865"/>
                </a:lnTo>
                <a:lnTo>
                  <a:pt x="9098" y="3865"/>
                </a:lnTo>
                <a:lnTo>
                  <a:pt x="9098" y="3415"/>
                </a:lnTo>
                <a:lnTo>
                  <a:pt x="8648" y="3415"/>
                </a:lnTo>
                <a:close/>
                <a:moveTo>
                  <a:pt x="8166" y="3415"/>
                </a:moveTo>
                <a:lnTo>
                  <a:pt x="8166" y="3865"/>
                </a:lnTo>
                <a:lnTo>
                  <a:pt x="8615" y="3865"/>
                </a:lnTo>
                <a:lnTo>
                  <a:pt x="8615" y="3415"/>
                </a:lnTo>
                <a:lnTo>
                  <a:pt x="8166" y="3415"/>
                </a:lnTo>
                <a:close/>
                <a:moveTo>
                  <a:pt x="7683" y="3415"/>
                </a:moveTo>
                <a:lnTo>
                  <a:pt x="7683" y="3865"/>
                </a:lnTo>
                <a:lnTo>
                  <a:pt x="8133" y="3865"/>
                </a:lnTo>
                <a:lnTo>
                  <a:pt x="8133" y="3415"/>
                </a:lnTo>
                <a:lnTo>
                  <a:pt x="7683" y="3415"/>
                </a:lnTo>
                <a:close/>
                <a:moveTo>
                  <a:pt x="7200" y="3415"/>
                </a:moveTo>
                <a:lnTo>
                  <a:pt x="7200" y="3865"/>
                </a:lnTo>
                <a:lnTo>
                  <a:pt x="7650" y="3865"/>
                </a:lnTo>
                <a:lnTo>
                  <a:pt x="7650" y="3415"/>
                </a:lnTo>
                <a:lnTo>
                  <a:pt x="7200" y="3415"/>
                </a:lnTo>
                <a:close/>
                <a:moveTo>
                  <a:pt x="6718" y="3415"/>
                </a:moveTo>
                <a:lnTo>
                  <a:pt x="6718" y="3865"/>
                </a:lnTo>
                <a:lnTo>
                  <a:pt x="7167" y="3865"/>
                </a:lnTo>
                <a:lnTo>
                  <a:pt x="7167" y="3415"/>
                </a:lnTo>
                <a:lnTo>
                  <a:pt x="6718" y="3415"/>
                </a:lnTo>
                <a:close/>
                <a:moveTo>
                  <a:pt x="6235" y="3415"/>
                </a:moveTo>
                <a:lnTo>
                  <a:pt x="6235" y="3865"/>
                </a:lnTo>
                <a:lnTo>
                  <a:pt x="6685" y="3865"/>
                </a:lnTo>
                <a:lnTo>
                  <a:pt x="6685" y="3415"/>
                </a:lnTo>
                <a:lnTo>
                  <a:pt x="6235" y="3415"/>
                </a:lnTo>
                <a:close/>
                <a:moveTo>
                  <a:pt x="5752" y="3415"/>
                </a:moveTo>
                <a:lnTo>
                  <a:pt x="5752" y="3865"/>
                </a:lnTo>
                <a:lnTo>
                  <a:pt x="6202" y="3865"/>
                </a:lnTo>
                <a:lnTo>
                  <a:pt x="6202" y="3415"/>
                </a:lnTo>
                <a:lnTo>
                  <a:pt x="5752" y="3415"/>
                </a:lnTo>
                <a:close/>
                <a:moveTo>
                  <a:pt x="5270" y="3415"/>
                </a:moveTo>
                <a:lnTo>
                  <a:pt x="5270" y="3865"/>
                </a:lnTo>
                <a:lnTo>
                  <a:pt x="5719" y="3865"/>
                </a:lnTo>
                <a:lnTo>
                  <a:pt x="5719" y="3415"/>
                </a:lnTo>
                <a:lnTo>
                  <a:pt x="5270" y="3415"/>
                </a:lnTo>
                <a:close/>
                <a:moveTo>
                  <a:pt x="4787" y="3415"/>
                </a:moveTo>
                <a:lnTo>
                  <a:pt x="4787" y="3865"/>
                </a:lnTo>
                <a:lnTo>
                  <a:pt x="5237" y="3865"/>
                </a:lnTo>
                <a:lnTo>
                  <a:pt x="5237" y="3415"/>
                </a:lnTo>
                <a:lnTo>
                  <a:pt x="4787" y="3415"/>
                </a:lnTo>
                <a:close/>
                <a:moveTo>
                  <a:pt x="4304" y="3415"/>
                </a:moveTo>
                <a:lnTo>
                  <a:pt x="4304" y="3865"/>
                </a:lnTo>
                <a:lnTo>
                  <a:pt x="4754" y="3865"/>
                </a:lnTo>
                <a:lnTo>
                  <a:pt x="4754" y="3415"/>
                </a:lnTo>
                <a:lnTo>
                  <a:pt x="4304" y="3415"/>
                </a:lnTo>
                <a:close/>
                <a:moveTo>
                  <a:pt x="3822" y="3415"/>
                </a:moveTo>
                <a:lnTo>
                  <a:pt x="3822" y="3865"/>
                </a:lnTo>
                <a:lnTo>
                  <a:pt x="4271" y="3865"/>
                </a:lnTo>
                <a:lnTo>
                  <a:pt x="4271" y="3415"/>
                </a:lnTo>
                <a:lnTo>
                  <a:pt x="3822" y="3415"/>
                </a:lnTo>
                <a:close/>
                <a:moveTo>
                  <a:pt x="3339" y="3415"/>
                </a:moveTo>
                <a:lnTo>
                  <a:pt x="3339" y="3865"/>
                </a:lnTo>
                <a:lnTo>
                  <a:pt x="3789" y="3865"/>
                </a:lnTo>
                <a:lnTo>
                  <a:pt x="3789" y="3415"/>
                </a:lnTo>
                <a:lnTo>
                  <a:pt x="3339" y="3415"/>
                </a:lnTo>
                <a:close/>
                <a:moveTo>
                  <a:pt x="2856" y="3415"/>
                </a:moveTo>
                <a:lnTo>
                  <a:pt x="2856" y="3865"/>
                </a:lnTo>
                <a:lnTo>
                  <a:pt x="3306" y="3865"/>
                </a:lnTo>
                <a:lnTo>
                  <a:pt x="3306" y="3415"/>
                </a:lnTo>
                <a:lnTo>
                  <a:pt x="2856" y="3415"/>
                </a:lnTo>
                <a:close/>
                <a:moveTo>
                  <a:pt x="2374" y="3415"/>
                </a:moveTo>
                <a:lnTo>
                  <a:pt x="2374" y="3865"/>
                </a:lnTo>
                <a:lnTo>
                  <a:pt x="2823" y="3865"/>
                </a:lnTo>
                <a:lnTo>
                  <a:pt x="2823" y="3415"/>
                </a:lnTo>
                <a:lnTo>
                  <a:pt x="2374" y="3415"/>
                </a:lnTo>
                <a:close/>
                <a:moveTo>
                  <a:pt x="1891" y="3415"/>
                </a:moveTo>
                <a:lnTo>
                  <a:pt x="1891" y="3865"/>
                </a:lnTo>
                <a:lnTo>
                  <a:pt x="2341" y="3865"/>
                </a:lnTo>
                <a:lnTo>
                  <a:pt x="2341" y="3415"/>
                </a:lnTo>
                <a:lnTo>
                  <a:pt x="1891" y="3415"/>
                </a:lnTo>
                <a:close/>
                <a:moveTo>
                  <a:pt x="1408" y="3415"/>
                </a:moveTo>
                <a:lnTo>
                  <a:pt x="1408" y="3865"/>
                </a:lnTo>
                <a:lnTo>
                  <a:pt x="1858" y="3865"/>
                </a:lnTo>
                <a:lnTo>
                  <a:pt x="1858" y="3415"/>
                </a:lnTo>
                <a:lnTo>
                  <a:pt x="1408" y="3415"/>
                </a:lnTo>
                <a:close/>
                <a:moveTo>
                  <a:pt x="926" y="3415"/>
                </a:moveTo>
                <a:lnTo>
                  <a:pt x="926" y="3865"/>
                </a:lnTo>
                <a:lnTo>
                  <a:pt x="1375" y="3865"/>
                </a:lnTo>
                <a:lnTo>
                  <a:pt x="1375" y="3415"/>
                </a:lnTo>
                <a:lnTo>
                  <a:pt x="926" y="3415"/>
                </a:lnTo>
                <a:close/>
                <a:moveTo>
                  <a:pt x="443" y="3415"/>
                </a:moveTo>
                <a:lnTo>
                  <a:pt x="443" y="3865"/>
                </a:lnTo>
                <a:lnTo>
                  <a:pt x="893" y="3865"/>
                </a:lnTo>
                <a:lnTo>
                  <a:pt x="893" y="3415"/>
                </a:lnTo>
                <a:lnTo>
                  <a:pt x="443" y="3415"/>
                </a:lnTo>
                <a:close/>
                <a:moveTo>
                  <a:pt x="18302" y="2933"/>
                </a:moveTo>
                <a:lnTo>
                  <a:pt x="18302" y="3382"/>
                </a:lnTo>
                <a:lnTo>
                  <a:pt x="18751" y="3382"/>
                </a:lnTo>
                <a:lnTo>
                  <a:pt x="18751" y="2933"/>
                </a:lnTo>
                <a:lnTo>
                  <a:pt x="18302" y="2933"/>
                </a:lnTo>
                <a:close/>
                <a:moveTo>
                  <a:pt x="17819" y="2933"/>
                </a:moveTo>
                <a:lnTo>
                  <a:pt x="17819" y="3382"/>
                </a:lnTo>
                <a:lnTo>
                  <a:pt x="18269" y="3382"/>
                </a:lnTo>
                <a:lnTo>
                  <a:pt x="18269" y="2933"/>
                </a:lnTo>
                <a:lnTo>
                  <a:pt x="17819" y="2933"/>
                </a:lnTo>
                <a:close/>
                <a:moveTo>
                  <a:pt x="17336" y="2933"/>
                </a:moveTo>
                <a:lnTo>
                  <a:pt x="17336" y="3382"/>
                </a:lnTo>
                <a:lnTo>
                  <a:pt x="17786" y="3382"/>
                </a:lnTo>
                <a:lnTo>
                  <a:pt x="17786" y="2933"/>
                </a:lnTo>
                <a:lnTo>
                  <a:pt x="17336" y="2933"/>
                </a:lnTo>
                <a:close/>
                <a:moveTo>
                  <a:pt x="16854" y="2933"/>
                </a:moveTo>
                <a:lnTo>
                  <a:pt x="16854" y="3382"/>
                </a:lnTo>
                <a:lnTo>
                  <a:pt x="17303" y="3382"/>
                </a:lnTo>
                <a:lnTo>
                  <a:pt x="17303" y="2933"/>
                </a:lnTo>
                <a:lnTo>
                  <a:pt x="16854" y="2933"/>
                </a:lnTo>
                <a:close/>
                <a:moveTo>
                  <a:pt x="16371" y="2933"/>
                </a:moveTo>
                <a:lnTo>
                  <a:pt x="16371" y="3382"/>
                </a:lnTo>
                <a:lnTo>
                  <a:pt x="16821" y="3382"/>
                </a:lnTo>
                <a:lnTo>
                  <a:pt x="16821" y="2933"/>
                </a:lnTo>
                <a:lnTo>
                  <a:pt x="16371" y="2933"/>
                </a:lnTo>
                <a:close/>
                <a:moveTo>
                  <a:pt x="15888" y="2933"/>
                </a:moveTo>
                <a:lnTo>
                  <a:pt x="15888" y="3382"/>
                </a:lnTo>
                <a:lnTo>
                  <a:pt x="16338" y="3382"/>
                </a:lnTo>
                <a:lnTo>
                  <a:pt x="16338" y="2933"/>
                </a:lnTo>
                <a:lnTo>
                  <a:pt x="15888" y="2933"/>
                </a:lnTo>
                <a:close/>
                <a:moveTo>
                  <a:pt x="15406" y="2933"/>
                </a:moveTo>
                <a:lnTo>
                  <a:pt x="15406" y="3382"/>
                </a:lnTo>
                <a:lnTo>
                  <a:pt x="15855" y="3382"/>
                </a:lnTo>
                <a:lnTo>
                  <a:pt x="15855" y="2933"/>
                </a:lnTo>
                <a:lnTo>
                  <a:pt x="15406" y="2933"/>
                </a:lnTo>
                <a:close/>
                <a:moveTo>
                  <a:pt x="14923" y="2933"/>
                </a:moveTo>
                <a:lnTo>
                  <a:pt x="14923" y="3382"/>
                </a:lnTo>
                <a:lnTo>
                  <a:pt x="15373" y="3382"/>
                </a:lnTo>
                <a:lnTo>
                  <a:pt x="15373" y="2933"/>
                </a:lnTo>
                <a:lnTo>
                  <a:pt x="14923" y="2933"/>
                </a:lnTo>
                <a:close/>
                <a:moveTo>
                  <a:pt x="14440" y="2933"/>
                </a:moveTo>
                <a:lnTo>
                  <a:pt x="14440" y="3382"/>
                </a:lnTo>
                <a:lnTo>
                  <a:pt x="14890" y="3382"/>
                </a:lnTo>
                <a:lnTo>
                  <a:pt x="14890" y="2933"/>
                </a:lnTo>
                <a:lnTo>
                  <a:pt x="14440" y="2933"/>
                </a:lnTo>
                <a:close/>
                <a:moveTo>
                  <a:pt x="13958" y="2933"/>
                </a:moveTo>
                <a:lnTo>
                  <a:pt x="13958" y="3382"/>
                </a:lnTo>
                <a:lnTo>
                  <a:pt x="14407" y="3382"/>
                </a:lnTo>
                <a:lnTo>
                  <a:pt x="14407" y="2933"/>
                </a:lnTo>
                <a:lnTo>
                  <a:pt x="13958" y="2933"/>
                </a:lnTo>
                <a:close/>
                <a:moveTo>
                  <a:pt x="13475" y="2933"/>
                </a:moveTo>
                <a:lnTo>
                  <a:pt x="13475" y="3382"/>
                </a:lnTo>
                <a:lnTo>
                  <a:pt x="13925" y="3382"/>
                </a:lnTo>
                <a:lnTo>
                  <a:pt x="13925" y="2933"/>
                </a:lnTo>
                <a:lnTo>
                  <a:pt x="13475" y="2933"/>
                </a:lnTo>
                <a:close/>
                <a:moveTo>
                  <a:pt x="12992" y="2933"/>
                </a:moveTo>
                <a:lnTo>
                  <a:pt x="12992" y="3382"/>
                </a:lnTo>
                <a:lnTo>
                  <a:pt x="13442" y="3382"/>
                </a:lnTo>
                <a:lnTo>
                  <a:pt x="13442" y="2933"/>
                </a:lnTo>
                <a:lnTo>
                  <a:pt x="12992" y="2933"/>
                </a:lnTo>
                <a:close/>
                <a:moveTo>
                  <a:pt x="12510" y="2933"/>
                </a:moveTo>
                <a:lnTo>
                  <a:pt x="12510" y="3382"/>
                </a:lnTo>
                <a:lnTo>
                  <a:pt x="12959" y="3382"/>
                </a:lnTo>
                <a:lnTo>
                  <a:pt x="12959" y="2933"/>
                </a:lnTo>
                <a:lnTo>
                  <a:pt x="12510" y="2933"/>
                </a:lnTo>
                <a:close/>
                <a:moveTo>
                  <a:pt x="12027" y="2933"/>
                </a:moveTo>
                <a:lnTo>
                  <a:pt x="12027" y="3382"/>
                </a:lnTo>
                <a:lnTo>
                  <a:pt x="12477" y="3382"/>
                </a:lnTo>
                <a:lnTo>
                  <a:pt x="12477" y="2933"/>
                </a:lnTo>
                <a:lnTo>
                  <a:pt x="12027" y="2933"/>
                </a:lnTo>
                <a:close/>
                <a:moveTo>
                  <a:pt x="11544" y="2933"/>
                </a:moveTo>
                <a:lnTo>
                  <a:pt x="11544" y="3382"/>
                </a:lnTo>
                <a:lnTo>
                  <a:pt x="11994" y="3382"/>
                </a:lnTo>
                <a:lnTo>
                  <a:pt x="11994" y="2933"/>
                </a:lnTo>
                <a:lnTo>
                  <a:pt x="11544" y="2933"/>
                </a:lnTo>
                <a:close/>
                <a:moveTo>
                  <a:pt x="11062" y="2933"/>
                </a:moveTo>
                <a:lnTo>
                  <a:pt x="11062" y="3382"/>
                </a:lnTo>
                <a:lnTo>
                  <a:pt x="11511" y="3382"/>
                </a:lnTo>
                <a:lnTo>
                  <a:pt x="11511" y="2933"/>
                </a:lnTo>
                <a:lnTo>
                  <a:pt x="11062" y="2933"/>
                </a:lnTo>
                <a:close/>
                <a:moveTo>
                  <a:pt x="10579" y="2933"/>
                </a:moveTo>
                <a:lnTo>
                  <a:pt x="10579" y="3382"/>
                </a:lnTo>
                <a:lnTo>
                  <a:pt x="11029" y="3382"/>
                </a:lnTo>
                <a:lnTo>
                  <a:pt x="11029" y="2933"/>
                </a:lnTo>
                <a:lnTo>
                  <a:pt x="10579" y="2933"/>
                </a:lnTo>
                <a:close/>
                <a:moveTo>
                  <a:pt x="10096" y="2933"/>
                </a:moveTo>
                <a:lnTo>
                  <a:pt x="10096" y="3382"/>
                </a:lnTo>
                <a:lnTo>
                  <a:pt x="10546" y="3382"/>
                </a:lnTo>
                <a:lnTo>
                  <a:pt x="10546" y="2933"/>
                </a:lnTo>
                <a:lnTo>
                  <a:pt x="10096" y="2933"/>
                </a:lnTo>
                <a:close/>
                <a:moveTo>
                  <a:pt x="9614" y="2933"/>
                </a:moveTo>
                <a:lnTo>
                  <a:pt x="9614" y="3382"/>
                </a:lnTo>
                <a:lnTo>
                  <a:pt x="10063" y="3382"/>
                </a:lnTo>
                <a:lnTo>
                  <a:pt x="10063" y="2933"/>
                </a:lnTo>
                <a:lnTo>
                  <a:pt x="9614" y="2933"/>
                </a:lnTo>
                <a:close/>
                <a:moveTo>
                  <a:pt x="9131" y="2933"/>
                </a:moveTo>
                <a:lnTo>
                  <a:pt x="9131" y="3382"/>
                </a:lnTo>
                <a:lnTo>
                  <a:pt x="9581" y="3382"/>
                </a:lnTo>
                <a:lnTo>
                  <a:pt x="9581" y="2933"/>
                </a:lnTo>
                <a:lnTo>
                  <a:pt x="9131" y="2933"/>
                </a:lnTo>
                <a:close/>
                <a:moveTo>
                  <a:pt x="8648" y="2933"/>
                </a:moveTo>
                <a:lnTo>
                  <a:pt x="8648" y="3382"/>
                </a:lnTo>
                <a:lnTo>
                  <a:pt x="9098" y="3382"/>
                </a:lnTo>
                <a:lnTo>
                  <a:pt x="9098" y="2933"/>
                </a:lnTo>
                <a:lnTo>
                  <a:pt x="8648" y="2933"/>
                </a:lnTo>
                <a:close/>
                <a:moveTo>
                  <a:pt x="8166" y="2933"/>
                </a:moveTo>
                <a:lnTo>
                  <a:pt x="8166" y="3382"/>
                </a:lnTo>
                <a:lnTo>
                  <a:pt x="8615" y="3382"/>
                </a:lnTo>
                <a:lnTo>
                  <a:pt x="8615" y="2933"/>
                </a:lnTo>
                <a:lnTo>
                  <a:pt x="8166" y="2933"/>
                </a:lnTo>
                <a:close/>
                <a:moveTo>
                  <a:pt x="7683" y="2933"/>
                </a:moveTo>
                <a:lnTo>
                  <a:pt x="7683" y="3382"/>
                </a:lnTo>
                <a:lnTo>
                  <a:pt x="8133" y="3382"/>
                </a:lnTo>
                <a:lnTo>
                  <a:pt x="8133" y="2933"/>
                </a:lnTo>
                <a:lnTo>
                  <a:pt x="7683" y="2933"/>
                </a:lnTo>
                <a:close/>
                <a:moveTo>
                  <a:pt x="7200" y="2933"/>
                </a:moveTo>
                <a:lnTo>
                  <a:pt x="7200" y="3382"/>
                </a:lnTo>
                <a:lnTo>
                  <a:pt x="7650" y="3382"/>
                </a:lnTo>
                <a:lnTo>
                  <a:pt x="7650" y="2933"/>
                </a:lnTo>
                <a:lnTo>
                  <a:pt x="7200" y="2933"/>
                </a:lnTo>
                <a:close/>
                <a:moveTo>
                  <a:pt x="6718" y="2933"/>
                </a:moveTo>
                <a:lnTo>
                  <a:pt x="6718" y="3382"/>
                </a:lnTo>
                <a:lnTo>
                  <a:pt x="7167" y="3382"/>
                </a:lnTo>
                <a:lnTo>
                  <a:pt x="7167" y="2933"/>
                </a:lnTo>
                <a:lnTo>
                  <a:pt x="6718" y="2933"/>
                </a:lnTo>
                <a:close/>
                <a:moveTo>
                  <a:pt x="6235" y="2933"/>
                </a:moveTo>
                <a:lnTo>
                  <a:pt x="6235" y="3382"/>
                </a:lnTo>
                <a:lnTo>
                  <a:pt x="6685" y="3382"/>
                </a:lnTo>
                <a:lnTo>
                  <a:pt x="6685" y="2933"/>
                </a:lnTo>
                <a:lnTo>
                  <a:pt x="6235" y="2933"/>
                </a:lnTo>
                <a:close/>
                <a:moveTo>
                  <a:pt x="5752" y="2933"/>
                </a:moveTo>
                <a:lnTo>
                  <a:pt x="5752" y="3382"/>
                </a:lnTo>
                <a:lnTo>
                  <a:pt x="6202" y="3382"/>
                </a:lnTo>
                <a:lnTo>
                  <a:pt x="6202" y="2933"/>
                </a:lnTo>
                <a:lnTo>
                  <a:pt x="5752" y="2933"/>
                </a:lnTo>
                <a:close/>
                <a:moveTo>
                  <a:pt x="5270" y="2933"/>
                </a:moveTo>
                <a:lnTo>
                  <a:pt x="5270" y="3382"/>
                </a:lnTo>
                <a:lnTo>
                  <a:pt x="5719" y="3382"/>
                </a:lnTo>
                <a:lnTo>
                  <a:pt x="5719" y="2933"/>
                </a:lnTo>
                <a:lnTo>
                  <a:pt x="5270" y="2933"/>
                </a:lnTo>
                <a:close/>
                <a:moveTo>
                  <a:pt x="4787" y="2933"/>
                </a:moveTo>
                <a:lnTo>
                  <a:pt x="4787" y="3382"/>
                </a:lnTo>
                <a:lnTo>
                  <a:pt x="5237" y="3382"/>
                </a:lnTo>
                <a:lnTo>
                  <a:pt x="5237" y="2933"/>
                </a:lnTo>
                <a:lnTo>
                  <a:pt x="4787" y="2933"/>
                </a:lnTo>
                <a:close/>
                <a:moveTo>
                  <a:pt x="4304" y="2933"/>
                </a:moveTo>
                <a:lnTo>
                  <a:pt x="4304" y="3382"/>
                </a:lnTo>
                <a:lnTo>
                  <a:pt x="4754" y="3382"/>
                </a:lnTo>
                <a:lnTo>
                  <a:pt x="4754" y="2933"/>
                </a:lnTo>
                <a:lnTo>
                  <a:pt x="4304" y="2933"/>
                </a:lnTo>
                <a:close/>
                <a:moveTo>
                  <a:pt x="3822" y="2933"/>
                </a:moveTo>
                <a:lnTo>
                  <a:pt x="3822" y="3382"/>
                </a:lnTo>
                <a:lnTo>
                  <a:pt x="4271" y="3382"/>
                </a:lnTo>
                <a:lnTo>
                  <a:pt x="4271" y="2933"/>
                </a:lnTo>
                <a:lnTo>
                  <a:pt x="3822" y="2933"/>
                </a:lnTo>
                <a:close/>
                <a:moveTo>
                  <a:pt x="3339" y="2933"/>
                </a:moveTo>
                <a:lnTo>
                  <a:pt x="3339" y="3382"/>
                </a:lnTo>
                <a:lnTo>
                  <a:pt x="3789" y="3382"/>
                </a:lnTo>
                <a:lnTo>
                  <a:pt x="3789" y="2933"/>
                </a:lnTo>
                <a:lnTo>
                  <a:pt x="3339" y="2933"/>
                </a:lnTo>
                <a:close/>
                <a:moveTo>
                  <a:pt x="2856" y="2933"/>
                </a:moveTo>
                <a:lnTo>
                  <a:pt x="2856" y="3382"/>
                </a:lnTo>
                <a:lnTo>
                  <a:pt x="3306" y="3382"/>
                </a:lnTo>
                <a:lnTo>
                  <a:pt x="3306" y="2933"/>
                </a:lnTo>
                <a:lnTo>
                  <a:pt x="2856" y="2933"/>
                </a:lnTo>
                <a:close/>
                <a:moveTo>
                  <a:pt x="2374" y="2933"/>
                </a:moveTo>
                <a:lnTo>
                  <a:pt x="2374" y="3382"/>
                </a:lnTo>
                <a:lnTo>
                  <a:pt x="2823" y="3382"/>
                </a:lnTo>
                <a:lnTo>
                  <a:pt x="2823" y="2933"/>
                </a:lnTo>
                <a:lnTo>
                  <a:pt x="2374" y="2933"/>
                </a:lnTo>
                <a:close/>
                <a:moveTo>
                  <a:pt x="1891" y="2933"/>
                </a:moveTo>
                <a:lnTo>
                  <a:pt x="1891" y="3382"/>
                </a:lnTo>
                <a:lnTo>
                  <a:pt x="2341" y="3382"/>
                </a:lnTo>
                <a:lnTo>
                  <a:pt x="2341" y="2933"/>
                </a:lnTo>
                <a:lnTo>
                  <a:pt x="1891" y="2933"/>
                </a:lnTo>
                <a:close/>
                <a:moveTo>
                  <a:pt x="1408" y="2933"/>
                </a:moveTo>
                <a:lnTo>
                  <a:pt x="1408" y="3382"/>
                </a:lnTo>
                <a:lnTo>
                  <a:pt x="1858" y="3382"/>
                </a:lnTo>
                <a:lnTo>
                  <a:pt x="1858" y="2933"/>
                </a:lnTo>
                <a:lnTo>
                  <a:pt x="1408" y="2933"/>
                </a:lnTo>
                <a:close/>
                <a:moveTo>
                  <a:pt x="926" y="2933"/>
                </a:moveTo>
                <a:lnTo>
                  <a:pt x="926" y="3382"/>
                </a:lnTo>
                <a:lnTo>
                  <a:pt x="1375" y="3382"/>
                </a:lnTo>
                <a:lnTo>
                  <a:pt x="1375" y="2933"/>
                </a:lnTo>
                <a:lnTo>
                  <a:pt x="926" y="2933"/>
                </a:lnTo>
                <a:close/>
                <a:moveTo>
                  <a:pt x="443" y="2933"/>
                </a:moveTo>
                <a:lnTo>
                  <a:pt x="443" y="3382"/>
                </a:lnTo>
                <a:lnTo>
                  <a:pt x="893" y="3382"/>
                </a:lnTo>
                <a:lnTo>
                  <a:pt x="893" y="2933"/>
                </a:lnTo>
                <a:lnTo>
                  <a:pt x="443" y="2933"/>
                </a:lnTo>
                <a:close/>
                <a:moveTo>
                  <a:pt x="18302" y="2450"/>
                </a:moveTo>
                <a:lnTo>
                  <a:pt x="18302" y="2900"/>
                </a:lnTo>
                <a:lnTo>
                  <a:pt x="18751" y="2900"/>
                </a:lnTo>
                <a:lnTo>
                  <a:pt x="18751" y="2450"/>
                </a:lnTo>
                <a:lnTo>
                  <a:pt x="18302" y="2450"/>
                </a:lnTo>
                <a:close/>
                <a:moveTo>
                  <a:pt x="17819" y="2450"/>
                </a:moveTo>
                <a:lnTo>
                  <a:pt x="17819" y="2900"/>
                </a:lnTo>
                <a:lnTo>
                  <a:pt x="18269" y="2900"/>
                </a:lnTo>
                <a:lnTo>
                  <a:pt x="18269" y="2450"/>
                </a:lnTo>
                <a:lnTo>
                  <a:pt x="17819" y="2450"/>
                </a:lnTo>
                <a:close/>
                <a:moveTo>
                  <a:pt x="17336" y="2450"/>
                </a:moveTo>
                <a:lnTo>
                  <a:pt x="17336" y="2900"/>
                </a:lnTo>
                <a:lnTo>
                  <a:pt x="17786" y="2900"/>
                </a:lnTo>
                <a:lnTo>
                  <a:pt x="17786" y="2450"/>
                </a:lnTo>
                <a:lnTo>
                  <a:pt x="17336" y="2450"/>
                </a:lnTo>
                <a:close/>
                <a:moveTo>
                  <a:pt x="16854" y="2450"/>
                </a:moveTo>
                <a:lnTo>
                  <a:pt x="16854" y="2900"/>
                </a:lnTo>
                <a:lnTo>
                  <a:pt x="17303" y="2900"/>
                </a:lnTo>
                <a:lnTo>
                  <a:pt x="17303" y="2450"/>
                </a:lnTo>
                <a:lnTo>
                  <a:pt x="16854" y="2450"/>
                </a:lnTo>
                <a:close/>
                <a:moveTo>
                  <a:pt x="16371" y="2450"/>
                </a:moveTo>
                <a:lnTo>
                  <a:pt x="16371" y="2900"/>
                </a:lnTo>
                <a:lnTo>
                  <a:pt x="16821" y="2900"/>
                </a:lnTo>
                <a:lnTo>
                  <a:pt x="16821" y="2450"/>
                </a:lnTo>
                <a:lnTo>
                  <a:pt x="16371" y="2450"/>
                </a:lnTo>
                <a:close/>
                <a:moveTo>
                  <a:pt x="15888" y="2450"/>
                </a:moveTo>
                <a:lnTo>
                  <a:pt x="15888" y="2900"/>
                </a:lnTo>
                <a:lnTo>
                  <a:pt x="16338" y="2900"/>
                </a:lnTo>
                <a:lnTo>
                  <a:pt x="16338" y="2450"/>
                </a:lnTo>
                <a:lnTo>
                  <a:pt x="15888" y="2450"/>
                </a:lnTo>
                <a:close/>
                <a:moveTo>
                  <a:pt x="15406" y="2450"/>
                </a:moveTo>
                <a:lnTo>
                  <a:pt x="15406" y="2900"/>
                </a:lnTo>
                <a:lnTo>
                  <a:pt x="15855" y="2900"/>
                </a:lnTo>
                <a:lnTo>
                  <a:pt x="15855" y="2450"/>
                </a:lnTo>
                <a:lnTo>
                  <a:pt x="15406" y="2450"/>
                </a:lnTo>
                <a:close/>
                <a:moveTo>
                  <a:pt x="14923" y="2450"/>
                </a:moveTo>
                <a:lnTo>
                  <a:pt x="14923" y="2900"/>
                </a:lnTo>
                <a:lnTo>
                  <a:pt x="15373" y="2900"/>
                </a:lnTo>
                <a:lnTo>
                  <a:pt x="15373" y="2450"/>
                </a:lnTo>
                <a:lnTo>
                  <a:pt x="14923" y="2450"/>
                </a:lnTo>
                <a:close/>
                <a:moveTo>
                  <a:pt x="14440" y="2450"/>
                </a:moveTo>
                <a:lnTo>
                  <a:pt x="14440" y="2900"/>
                </a:lnTo>
                <a:lnTo>
                  <a:pt x="14890" y="2900"/>
                </a:lnTo>
                <a:lnTo>
                  <a:pt x="14890" y="2450"/>
                </a:lnTo>
                <a:lnTo>
                  <a:pt x="14440" y="2450"/>
                </a:lnTo>
                <a:close/>
                <a:moveTo>
                  <a:pt x="13958" y="2450"/>
                </a:moveTo>
                <a:lnTo>
                  <a:pt x="13958" y="2900"/>
                </a:lnTo>
                <a:lnTo>
                  <a:pt x="14407" y="2900"/>
                </a:lnTo>
                <a:lnTo>
                  <a:pt x="14407" y="2450"/>
                </a:lnTo>
                <a:lnTo>
                  <a:pt x="13958" y="2450"/>
                </a:lnTo>
                <a:close/>
                <a:moveTo>
                  <a:pt x="13475" y="2450"/>
                </a:moveTo>
                <a:lnTo>
                  <a:pt x="13475" y="2900"/>
                </a:lnTo>
                <a:lnTo>
                  <a:pt x="13925" y="2900"/>
                </a:lnTo>
                <a:lnTo>
                  <a:pt x="13925" y="2450"/>
                </a:lnTo>
                <a:lnTo>
                  <a:pt x="13475" y="2450"/>
                </a:lnTo>
                <a:close/>
                <a:moveTo>
                  <a:pt x="12992" y="2450"/>
                </a:moveTo>
                <a:lnTo>
                  <a:pt x="12992" y="2900"/>
                </a:lnTo>
                <a:lnTo>
                  <a:pt x="13442" y="2900"/>
                </a:lnTo>
                <a:lnTo>
                  <a:pt x="13442" y="2450"/>
                </a:lnTo>
                <a:lnTo>
                  <a:pt x="12992" y="2450"/>
                </a:lnTo>
                <a:close/>
                <a:moveTo>
                  <a:pt x="12510" y="2450"/>
                </a:moveTo>
                <a:lnTo>
                  <a:pt x="12510" y="2900"/>
                </a:lnTo>
                <a:lnTo>
                  <a:pt x="12959" y="2900"/>
                </a:lnTo>
                <a:lnTo>
                  <a:pt x="12959" y="2450"/>
                </a:lnTo>
                <a:lnTo>
                  <a:pt x="12510" y="2450"/>
                </a:lnTo>
                <a:close/>
                <a:moveTo>
                  <a:pt x="12027" y="2450"/>
                </a:moveTo>
                <a:lnTo>
                  <a:pt x="12027" y="2900"/>
                </a:lnTo>
                <a:lnTo>
                  <a:pt x="12477" y="2900"/>
                </a:lnTo>
                <a:lnTo>
                  <a:pt x="12477" y="2450"/>
                </a:lnTo>
                <a:lnTo>
                  <a:pt x="12027" y="2450"/>
                </a:lnTo>
                <a:close/>
                <a:moveTo>
                  <a:pt x="11544" y="2450"/>
                </a:moveTo>
                <a:lnTo>
                  <a:pt x="11544" y="2900"/>
                </a:lnTo>
                <a:lnTo>
                  <a:pt x="11994" y="2900"/>
                </a:lnTo>
                <a:lnTo>
                  <a:pt x="11994" y="2450"/>
                </a:lnTo>
                <a:lnTo>
                  <a:pt x="11544" y="2450"/>
                </a:lnTo>
                <a:close/>
                <a:moveTo>
                  <a:pt x="11062" y="2450"/>
                </a:moveTo>
                <a:lnTo>
                  <a:pt x="11062" y="2900"/>
                </a:lnTo>
                <a:lnTo>
                  <a:pt x="11511" y="2900"/>
                </a:lnTo>
                <a:lnTo>
                  <a:pt x="11511" y="2450"/>
                </a:lnTo>
                <a:lnTo>
                  <a:pt x="11062" y="2450"/>
                </a:lnTo>
                <a:close/>
                <a:moveTo>
                  <a:pt x="10579" y="2450"/>
                </a:moveTo>
                <a:lnTo>
                  <a:pt x="10579" y="2900"/>
                </a:lnTo>
                <a:lnTo>
                  <a:pt x="11029" y="2900"/>
                </a:lnTo>
                <a:lnTo>
                  <a:pt x="11029" y="2450"/>
                </a:lnTo>
                <a:lnTo>
                  <a:pt x="10579" y="2450"/>
                </a:lnTo>
                <a:close/>
                <a:moveTo>
                  <a:pt x="10096" y="2450"/>
                </a:moveTo>
                <a:lnTo>
                  <a:pt x="10096" y="2900"/>
                </a:lnTo>
                <a:lnTo>
                  <a:pt x="10546" y="2900"/>
                </a:lnTo>
                <a:lnTo>
                  <a:pt x="10546" y="2450"/>
                </a:lnTo>
                <a:lnTo>
                  <a:pt x="10096" y="2450"/>
                </a:lnTo>
                <a:close/>
                <a:moveTo>
                  <a:pt x="9614" y="2450"/>
                </a:moveTo>
                <a:lnTo>
                  <a:pt x="9614" y="2900"/>
                </a:lnTo>
                <a:lnTo>
                  <a:pt x="10063" y="2900"/>
                </a:lnTo>
                <a:lnTo>
                  <a:pt x="10063" y="2450"/>
                </a:lnTo>
                <a:lnTo>
                  <a:pt x="9614" y="2450"/>
                </a:lnTo>
                <a:close/>
                <a:moveTo>
                  <a:pt x="9131" y="2450"/>
                </a:moveTo>
                <a:lnTo>
                  <a:pt x="9131" y="2900"/>
                </a:lnTo>
                <a:lnTo>
                  <a:pt x="9581" y="2900"/>
                </a:lnTo>
                <a:lnTo>
                  <a:pt x="9581" y="2450"/>
                </a:lnTo>
                <a:lnTo>
                  <a:pt x="9131" y="2450"/>
                </a:lnTo>
                <a:close/>
                <a:moveTo>
                  <a:pt x="8648" y="2450"/>
                </a:moveTo>
                <a:lnTo>
                  <a:pt x="8648" y="2900"/>
                </a:lnTo>
                <a:lnTo>
                  <a:pt x="9098" y="2900"/>
                </a:lnTo>
                <a:lnTo>
                  <a:pt x="9098" y="2450"/>
                </a:lnTo>
                <a:lnTo>
                  <a:pt x="8648" y="2450"/>
                </a:lnTo>
                <a:close/>
                <a:moveTo>
                  <a:pt x="8166" y="2450"/>
                </a:moveTo>
                <a:lnTo>
                  <a:pt x="8166" y="2900"/>
                </a:lnTo>
                <a:lnTo>
                  <a:pt x="8615" y="2900"/>
                </a:lnTo>
                <a:lnTo>
                  <a:pt x="8615" y="2450"/>
                </a:lnTo>
                <a:lnTo>
                  <a:pt x="8166" y="2450"/>
                </a:lnTo>
                <a:close/>
                <a:moveTo>
                  <a:pt x="7683" y="2450"/>
                </a:moveTo>
                <a:lnTo>
                  <a:pt x="7683" y="2900"/>
                </a:lnTo>
                <a:lnTo>
                  <a:pt x="8133" y="2900"/>
                </a:lnTo>
                <a:lnTo>
                  <a:pt x="8133" y="2450"/>
                </a:lnTo>
                <a:lnTo>
                  <a:pt x="7683" y="2450"/>
                </a:lnTo>
                <a:close/>
                <a:moveTo>
                  <a:pt x="7200" y="2450"/>
                </a:moveTo>
                <a:lnTo>
                  <a:pt x="7200" y="2900"/>
                </a:lnTo>
                <a:lnTo>
                  <a:pt x="7650" y="2900"/>
                </a:lnTo>
                <a:lnTo>
                  <a:pt x="7650" y="2450"/>
                </a:lnTo>
                <a:lnTo>
                  <a:pt x="7200" y="2450"/>
                </a:lnTo>
                <a:close/>
                <a:moveTo>
                  <a:pt x="6718" y="2450"/>
                </a:moveTo>
                <a:lnTo>
                  <a:pt x="6718" y="2900"/>
                </a:lnTo>
                <a:lnTo>
                  <a:pt x="7167" y="2900"/>
                </a:lnTo>
                <a:lnTo>
                  <a:pt x="7167" y="2450"/>
                </a:lnTo>
                <a:lnTo>
                  <a:pt x="6718" y="2450"/>
                </a:lnTo>
                <a:close/>
                <a:moveTo>
                  <a:pt x="6235" y="2450"/>
                </a:moveTo>
                <a:lnTo>
                  <a:pt x="6235" y="2900"/>
                </a:lnTo>
                <a:lnTo>
                  <a:pt x="6685" y="2900"/>
                </a:lnTo>
                <a:lnTo>
                  <a:pt x="6685" y="2450"/>
                </a:lnTo>
                <a:lnTo>
                  <a:pt x="6235" y="2450"/>
                </a:lnTo>
                <a:close/>
                <a:moveTo>
                  <a:pt x="5752" y="2450"/>
                </a:moveTo>
                <a:lnTo>
                  <a:pt x="5752" y="2900"/>
                </a:lnTo>
                <a:lnTo>
                  <a:pt x="6202" y="2900"/>
                </a:lnTo>
                <a:lnTo>
                  <a:pt x="6202" y="2450"/>
                </a:lnTo>
                <a:lnTo>
                  <a:pt x="5752" y="2450"/>
                </a:lnTo>
                <a:close/>
                <a:moveTo>
                  <a:pt x="5270" y="2450"/>
                </a:moveTo>
                <a:lnTo>
                  <a:pt x="5270" y="2900"/>
                </a:lnTo>
                <a:lnTo>
                  <a:pt x="5719" y="2900"/>
                </a:lnTo>
                <a:lnTo>
                  <a:pt x="5719" y="2450"/>
                </a:lnTo>
                <a:lnTo>
                  <a:pt x="5270" y="2450"/>
                </a:lnTo>
                <a:close/>
                <a:moveTo>
                  <a:pt x="4787" y="2450"/>
                </a:moveTo>
                <a:lnTo>
                  <a:pt x="4787" y="2900"/>
                </a:lnTo>
                <a:lnTo>
                  <a:pt x="5237" y="2900"/>
                </a:lnTo>
                <a:lnTo>
                  <a:pt x="5237" y="2450"/>
                </a:lnTo>
                <a:lnTo>
                  <a:pt x="4787" y="2450"/>
                </a:lnTo>
                <a:close/>
                <a:moveTo>
                  <a:pt x="4304" y="2450"/>
                </a:moveTo>
                <a:lnTo>
                  <a:pt x="4304" y="2900"/>
                </a:lnTo>
                <a:lnTo>
                  <a:pt x="4754" y="2900"/>
                </a:lnTo>
                <a:lnTo>
                  <a:pt x="4754" y="2450"/>
                </a:lnTo>
                <a:lnTo>
                  <a:pt x="4304" y="2450"/>
                </a:lnTo>
                <a:close/>
                <a:moveTo>
                  <a:pt x="3822" y="2450"/>
                </a:moveTo>
                <a:lnTo>
                  <a:pt x="3822" y="2900"/>
                </a:lnTo>
                <a:lnTo>
                  <a:pt x="4271" y="2900"/>
                </a:lnTo>
                <a:lnTo>
                  <a:pt x="4271" y="2450"/>
                </a:lnTo>
                <a:lnTo>
                  <a:pt x="3822" y="2450"/>
                </a:lnTo>
                <a:close/>
                <a:moveTo>
                  <a:pt x="3339" y="2450"/>
                </a:moveTo>
                <a:lnTo>
                  <a:pt x="3339" y="2900"/>
                </a:lnTo>
                <a:lnTo>
                  <a:pt x="3789" y="2900"/>
                </a:lnTo>
                <a:lnTo>
                  <a:pt x="3789" y="2450"/>
                </a:lnTo>
                <a:lnTo>
                  <a:pt x="3339" y="2450"/>
                </a:lnTo>
                <a:close/>
                <a:moveTo>
                  <a:pt x="2856" y="2450"/>
                </a:moveTo>
                <a:lnTo>
                  <a:pt x="2856" y="2900"/>
                </a:lnTo>
                <a:lnTo>
                  <a:pt x="3306" y="2900"/>
                </a:lnTo>
                <a:lnTo>
                  <a:pt x="3306" y="2450"/>
                </a:lnTo>
                <a:lnTo>
                  <a:pt x="2856" y="2450"/>
                </a:lnTo>
                <a:close/>
                <a:moveTo>
                  <a:pt x="2374" y="2450"/>
                </a:moveTo>
                <a:lnTo>
                  <a:pt x="2374" y="2900"/>
                </a:lnTo>
                <a:lnTo>
                  <a:pt x="2823" y="2900"/>
                </a:lnTo>
                <a:lnTo>
                  <a:pt x="2823" y="2450"/>
                </a:lnTo>
                <a:lnTo>
                  <a:pt x="2374" y="2450"/>
                </a:lnTo>
                <a:close/>
                <a:moveTo>
                  <a:pt x="1891" y="2450"/>
                </a:moveTo>
                <a:lnTo>
                  <a:pt x="1891" y="2900"/>
                </a:lnTo>
                <a:lnTo>
                  <a:pt x="2341" y="2900"/>
                </a:lnTo>
                <a:lnTo>
                  <a:pt x="2341" y="2450"/>
                </a:lnTo>
                <a:lnTo>
                  <a:pt x="1891" y="2450"/>
                </a:lnTo>
                <a:close/>
                <a:moveTo>
                  <a:pt x="1408" y="2450"/>
                </a:moveTo>
                <a:lnTo>
                  <a:pt x="1408" y="2900"/>
                </a:lnTo>
                <a:lnTo>
                  <a:pt x="1858" y="2900"/>
                </a:lnTo>
                <a:lnTo>
                  <a:pt x="1858" y="2450"/>
                </a:lnTo>
                <a:lnTo>
                  <a:pt x="1408" y="2450"/>
                </a:lnTo>
                <a:close/>
                <a:moveTo>
                  <a:pt x="926" y="2450"/>
                </a:moveTo>
                <a:lnTo>
                  <a:pt x="926" y="2900"/>
                </a:lnTo>
                <a:lnTo>
                  <a:pt x="1375" y="2900"/>
                </a:lnTo>
                <a:lnTo>
                  <a:pt x="1375" y="2450"/>
                </a:lnTo>
                <a:lnTo>
                  <a:pt x="926" y="2450"/>
                </a:lnTo>
                <a:close/>
                <a:moveTo>
                  <a:pt x="443" y="2450"/>
                </a:moveTo>
                <a:lnTo>
                  <a:pt x="443" y="2900"/>
                </a:lnTo>
                <a:lnTo>
                  <a:pt x="893" y="2900"/>
                </a:lnTo>
                <a:lnTo>
                  <a:pt x="893" y="2450"/>
                </a:lnTo>
                <a:lnTo>
                  <a:pt x="443" y="2450"/>
                </a:lnTo>
                <a:close/>
                <a:moveTo>
                  <a:pt x="18302" y="1967"/>
                </a:moveTo>
                <a:lnTo>
                  <a:pt x="18302" y="2417"/>
                </a:lnTo>
                <a:lnTo>
                  <a:pt x="18751" y="2417"/>
                </a:lnTo>
                <a:lnTo>
                  <a:pt x="18751" y="1967"/>
                </a:lnTo>
                <a:lnTo>
                  <a:pt x="18302" y="1967"/>
                </a:lnTo>
                <a:close/>
                <a:moveTo>
                  <a:pt x="17819" y="1967"/>
                </a:moveTo>
                <a:lnTo>
                  <a:pt x="17819" y="2417"/>
                </a:lnTo>
                <a:lnTo>
                  <a:pt x="18269" y="2417"/>
                </a:lnTo>
                <a:lnTo>
                  <a:pt x="18269" y="1967"/>
                </a:lnTo>
                <a:lnTo>
                  <a:pt x="17819" y="1967"/>
                </a:lnTo>
                <a:close/>
                <a:moveTo>
                  <a:pt x="17336" y="1967"/>
                </a:moveTo>
                <a:lnTo>
                  <a:pt x="17336" y="2417"/>
                </a:lnTo>
                <a:lnTo>
                  <a:pt x="17786" y="2417"/>
                </a:lnTo>
                <a:lnTo>
                  <a:pt x="17786" y="1967"/>
                </a:lnTo>
                <a:lnTo>
                  <a:pt x="17336" y="1967"/>
                </a:lnTo>
                <a:close/>
                <a:moveTo>
                  <a:pt x="16854" y="1967"/>
                </a:moveTo>
                <a:lnTo>
                  <a:pt x="16854" y="2417"/>
                </a:lnTo>
                <a:lnTo>
                  <a:pt x="17303" y="2417"/>
                </a:lnTo>
                <a:lnTo>
                  <a:pt x="17303" y="1967"/>
                </a:lnTo>
                <a:lnTo>
                  <a:pt x="16854" y="1967"/>
                </a:lnTo>
                <a:close/>
                <a:moveTo>
                  <a:pt x="16371" y="1967"/>
                </a:moveTo>
                <a:lnTo>
                  <a:pt x="16371" y="2417"/>
                </a:lnTo>
                <a:lnTo>
                  <a:pt x="16821" y="2417"/>
                </a:lnTo>
                <a:lnTo>
                  <a:pt x="16821" y="1967"/>
                </a:lnTo>
                <a:lnTo>
                  <a:pt x="16371" y="1967"/>
                </a:lnTo>
                <a:close/>
                <a:moveTo>
                  <a:pt x="15888" y="1967"/>
                </a:moveTo>
                <a:lnTo>
                  <a:pt x="15888" y="2417"/>
                </a:lnTo>
                <a:lnTo>
                  <a:pt x="16338" y="2417"/>
                </a:lnTo>
                <a:lnTo>
                  <a:pt x="16338" y="1967"/>
                </a:lnTo>
                <a:lnTo>
                  <a:pt x="15888" y="1967"/>
                </a:lnTo>
                <a:close/>
                <a:moveTo>
                  <a:pt x="15406" y="1967"/>
                </a:moveTo>
                <a:lnTo>
                  <a:pt x="15406" y="2417"/>
                </a:lnTo>
                <a:lnTo>
                  <a:pt x="15855" y="2417"/>
                </a:lnTo>
                <a:lnTo>
                  <a:pt x="15855" y="1967"/>
                </a:lnTo>
                <a:lnTo>
                  <a:pt x="15406" y="1967"/>
                </a:lnTo>
                <a:close/>
                <a:moveTo>
                  <a:pt x="14923" y="1967"/>
                </a:moveTo>
                <a:lnTo>
                  <a:pt x="14923" y="2417"/>
                </a:lnTo>
                <a:lnTo>
                  <a:pt x="15373" y="2417"/>
                </a:lnTo>
                <a:lnTo>
                  <a:pt x="15373" y="1967"/>
                </a:lnTo>
                <a:lnTo>
                  <a:pt x="14923" y="1967"/>
                </a:lnTo>
                <a:close/>
                <a:moveTo>
                  <a:pt x="14440" y="1967"/>
                </a:moveTo>
                <a:lnTo>
                  <a:pt x="14440" y="2417"/>
                </a:lnTo>
                <a:lnTo>
                  <a:pt x="14890" y="2417"/>
                </a:lnTo>
                <a:lnTo>
                  <a:pt x="14890" y="1967"/>
                </a:lnTo>
                <a:lnTo>
                  <a:pt x="14440" y="1967"/>
                </a:lnTo>
                <a:close/>
                <a:moveTo>
                  <a:pt x="13958" y="1967"/>
                </a:moveTo>
                <a:lnTo>
                  <a:pt x="13958" y="2417"/>
                </a:lnTo>
                <a:lnTo>
                  <a:pt x="14407" y="2417"/>
                </a:lnTo>
                <a:lnTo>
                  <a:pt x="14407" y="1967"/>
                </a:lnTo>
                <a:lnTo>
                  <a:pt x="13958" y="1967"/>
                </a:lnTo>
                <a:close/>
                <a:moveTo>
                  <a:pt x="13475" y="1967"/>
                </a:moveTo>
                <a:lnTo>
                  <a:pt x="13475" y="2417"/>
                </a:lnTo>
                <a:lnTo>
                  <a:pt x="13925" y="2417"/>
                </a:lnTo>
                <a:lnTo>
                  <a:pt x="13925" y="1967"/>
                </a:lnTo>
                <a:lnTo>
                  <a:pt x="13475" y="1967"/>
                </a:lnTo>
                <a:close/>
                <a:moveTo>
                  <a:pt x="12992" y="1967"/>
                </a:moveTo>
                <a:lnTo>
                  <a:pt x="12992" y="2417"/>
                </a:lnTo>
                <a:lnTo>
                  <a:pt x="13442" y="2417"/>
                </a:lnTo>
                <a:lnTo>
                  <a:pt x="13442" y="1967"/>
                </a:lnTo>
                <a:lnTo>
                  <a:pt x="12992" y="1967"/>
                </a:lnTo>
                <a:close/>
                <a:moveTo>
                  <a:pt x="12510" y="1967"/>
                </a:moveTo>
                <a:lnTo>
                  <a:pt x="12510" y="2417"/>
                </a:lnTo>
                <a:lnTo>
                  <a:pt x="12959" y="2417"/>
                </a:lnTo>
                <a:lnTo>
                  <a:pt x="12959" y="1967"/>
                </a:lnTo>
                <a:lnTo>
                  <a:pt x="12510" y="1967"/>
                </a:lnTo>
                <a:close/>
                <a:moveTo>
                  <a:pt x="12027" y="1967"/>
                </a:moveTo>
                <a:lnTo>
                  <a:pt x="12027" y="2417"/>
                </a:lnTo>
                <a:lnTo>
                  <a:pt x="12477" y="2417"/>
                </a:lnTo>
                <a:lnTo>
                  <a:pt x="12477" y="1967"/>
                </a:lnTo>
                <a:lnTo>
                  <a:pt x="12027" y="1967"/>
                </a:lnTo>
                <a:close/>
                <a:moveTo>
                  <a:pt x="11544" y="1967"/>
                </a:moveTo>
                <a:lnTo>
                  <a:pt x="11544" y="2417"/>
                </a:lnTo>
                <a:lnTo>
                  <a:pt x="11994" y="2417"/>
                </a:lnTo>
                <a:lnTo>
                  <a:pt x="11994" y="1967"/>
                </a:lnTo>
                <a:lnTo>
                  <a:pt x="11544" y="1967"/>
                </a:lnTo>
                <a:close/>
                <a:moveTo>
                  <a:pt x="11062" y="1967"/>
                </a:moveTo>
                <a:lnTo>
                  <a:pt x="11062" y="2417"/>
                </a:lnTo>
                <a:lnTo>
                  <a:pt x="11511" y="2417"/>
                </a:lnTo>
                <a:lnTo>
                  <a:pt x="11511" y="1967"/>
                </a:lnTo>
                <a:lnTo>
                  <a:pt x="11062" y="1967"/>
                </a:lnTo>
                <a:close/>
                <a:moveTo>
                  <a:pt x="10579" y="1967"/>
                </a:moveTo>
                <a:lnTo>
                  <a:pt x="10579" y="2417"/>
                </a:lnTo>
                <a:lnTo>
                  <a:pt x="11029" y="2417"/>
                </a:lnTo>
                <a:lnTo>
                  <a:pt x="11029" y="1967"/>
                </a:lnTo>
                <a:lnTo>
                  <a:pt x="10579" y="1967"/>
                </a:lnTo>
                <a:close/>
                <a:moveTo>
                  <a:pt x="10096" y="1967"/>
                </a:moveTo>
                <a:lnTo>
                  <a:pt x="10096" y="2417"/>
                </a:lnTo>
                <a:lnTo>
                  <a:pt x="10546" y="2417"/>
                </a:lnTo>
                <a:lnTo>
                  <a:pt x="10546" y="1967"/>
                </a:lnTo>
                <a:lnTo>
                  <a:pt x="10096" y="1967"/>
                </a:lnTo>
                <a:close/>
                <a:moveTo>
                  <a:pt x="9614" y="1967"/>
                </a:moveTo>
                <a:lnTo>
                  <a:pt x="9614" y="2417"/>
                </a:lnTo>
                <a:lnTo>
                  <a:pt x="10063" y="2417"/>
                </a:lnTo>
                <a:lnTo>
                  <a:pt x="10063" y="1967"/>
                </a:lnTo>
                <a:lnTo>
                  <a:pt x="9614" y="1967"/>
                </a:lnTo>
                <a:close/>
                <a:moveTo>
                  <a:pt x="9131" y="1967"/>
                </a:moveTo>
                <a:lnTo>
                  <a:pt x="9131" y="2417"/>
                </a:lnTo>
                <a:lnTo>
                  <a:pt x="9581" y="2417"/>
                </a:lnTo>
                <a:lnTo>
                  <a:pt x="9581" y="1967"/>
                </a:lnTo>
                <a:lnTo>
                  <a:pt x="9131" y="1967"/>
                </a:lnTo>
                <a:close/>
                <a:moveTo>
                  <a:pt x="8648" y="1967"/>
                </a:moveTo>
                <a:lnTo>
                  <a:pt x="8648" y="2417"/>
                </a:lnTo>
                <a:lnTo>
                  <a:pt x="9098" y="2417"/>
                </a:lnTo>
                <a:lnTo>
                  <a:pt x="9098" y="1967"/>
                </a:lnTo>
                <a:lnTo>
                  <a:pt x="8648" y="1967"/>
                </a:lnTo>
                <a:close/>
                <a:moveTo>
                  <a:pt x="8166" y="1967"/>
                </a:moveTo>
                <a:lnTo>
                  <a:pt x="8166" y="2417"/>
                </a:lnTo>
                <a:lnTo>
                  <a:pt x="8615" y="2417"/>
                </a:lnTo>
                <a:lnTo>
                  <a:pt x="8615" y="1967"/>
                </a:lnTo>
                <a:lnTo>
                  <a:pt x="8166" y="1967"/>
                </a:lnTo>
                <a:close/>
                <a:moveTo>
                  <a:pt x="7683" y="1967"/>
                </a:moveTo>
                <a:lnTo>
                  <a:pt x="7683" y="2417"/>
                </a:lnTo>
                <a:lnTo>
                  <a:pt x="8133" y="2417"/>
                </a:lnTo>
                <a:lnTo>
                  <a:pt x="8133" y="1967"/>
                </a:lnTo>
                <a:lnTo>
                  <a:pt x="7683" y="1967"/>
                </a:lnTo>
                <a:close/>
                <a:moveTo>
                  <a:pt x="7200" y="1967"/>
                </a:moveTo>
                <a:lnTo>
                  <a:pt x="7200" y="2417"/>
                </a:lnTo>
                <a:lnTo>
                  <a:pt x="7650" y="2417"/>
                </a:lnTo>
                <a:lnTo>
                  <a:pt x="7650" y="1967"/>
                </a:lnTo>
                <a:lnTo>
                  <a:pt x="7200" y="1967"/>
                </a:lnTo>
                <a:close/>
                <a:moveTo>
                  <a:pt x="6718" y="1967"/>
                </a:moveTo>
                <a:lnTo>
                  <a:pt x="6718" y="2417"/>
                </a:lnTo>
                <a:lnTo>
                  <a:pt x="7167" y="2417"/>
                </a:lnTo>
                <a:lnTo>
                  <a:pt x="7167" y="1967"/>
                </a:lnTo>
                <a:lnTo>
                  <a:pt x="6718" y="1967"/>
                </a:lnTo>
                <a:close/>
                <a:moveTo>
                  <a:pt x="6235" y="1967"/>
                </a:moveTo>
                <a:lnTo>
                  <a:pt x="6235" y="2417"/>
                </a:lnTo>
                <a:lnTo>
                  <a:pt x="6685" y="2417"/>
                </a:lnTo>
                <a:lnTo>
                  <a:pt x="6685" y="1967"/>
                </a:lnTo>
                <a:lnTo>
                  <a:pt x="6235" y="1967"/>
                </a:lnTo>
                <a:close/>
                <a:moveTo>
                  <a:pt x="5752" y="1967"/>
                </a:moveTo>
                <a:lnTo>
                  <a:pt x="5752" y="2417"/>
                </a:lnTo>
                <a:lnTo>
                  <a:pt x="6202" y="2417"/>
                </a:lnTo>
                <a:lnTo>
                  <a:pt x="6202" y="1967"/>
                </a:lnTo>
                <a:lnTo>
                  <a:pt x="5752" y="1967"/>
                </a:lnTo>
                <a:close/>
                <a:moveTo>
                  <a:pt x="5270" y="1967"/>
                </a:moveTo>
                <a:lnTo>
                  <a:pt x="5270" y="2417"/>
                </a:lnTo>
                <a:lnTo>
                  <a:pt x="5719" y="2417"/>
                </a:lnTo>
                <a:lnTo>
                  <a:pt x="5719" y="1967"/>
                </a:lnTo>
                <a:lnTo>
                  <a:pt x="5270" y="1967"/>
                </a:lnTo>
                <a:close/>
                <a:moveTo>
                  <a:pt x="4787" y="1967"/>
                </a:moveTo>
                <a:lnTo>
                  <a:pt x="4787" y="2417"/>
                </a:lnTo>
                <a:lnTo>
                  <a:pt x="5237" y="2417"/>
                </a:lnTo>
                <a:lnTo>
                  <a:pt x="5237" y="1967"/>
                </a:lnTo>
                <a:lnTo>
                  <a:pt x="4787" y="1967"/>
                </a:lnTo>
                <a:close/>
                <a:moveTo>
                  <a:pt x="4304" y="1967"/>
                </a:moveTo>
                <a:lnTo>
                  <a:pt x="4304" y="2417"/>
                </a:lnTo>
                <a:lnTo>
                  <a:pt x="4754" y="2417"/>
                </a:lnTo>
                <a:lnTo>
                  <a:pt x="4754" y="1967"/>
                </a:lnTo>
                <a:lnTo>
                  <a:pt x="4304" y="1967"/>
                </a:lnTo>
                <a:close/>
                <a:moveTo>
                  <a:pt x="3822" y="1967"/>
                </a:moveTo>
                <a:lnTo>
                  <a:pt x="3822" y="2417"/>
                </a:lnTo>
                <a:lnTo>
                  <a:pt x="4271" y="2417"/>
                </a:lnTo>
                <a:lnTo>
                  <a:pt x="4271" y="1967"/>
                </a:lnTo>
                <a:lnTo>
                  <a:pt x="3822" y="1967"/>
                </a:lnTo>
                <a:close/>
                <a:moveTo>
                  <a:pt x="3339" y="1967"/>
                </a:moveTo>
                <a:lnTo>
                  <a:pt x="3339" y="2417"/>
                </a:lnTo>
                <a:lnTo>
                  <a:pt x="3789" y="2417"/>
                </a:lnTo>
                <a:lnTo>
                  <a:pt x="3789" y="1967"/>
                </a:lnTo>
                <a:lnTo>
                  <a:pt x="3339" y="1967"/>
                </a:lnTo>
                <a:close/>
                <a:moveTo>
                  <a:pt x="2856" y="1967"/>
                </a:moveTo>
                <a:lnTo>
                  <a:pt x="2856" y="2417"/>
                </a:lnTo>
                <a:lnTo>
                  <a:pt x="3306" y="2417"/>
                </a:lnTo>
                <a:lnTo>
                  <a:pt x="3306" y="1967"/>
                </a:lnTo>
                <a:lnTo>
                  <a:pt x="2856" y="1967"/>
                </a:lnTo>
                <a:close/>
                <a:moveTo>
                  <a:pt x="2374" y="1967"/>
                </a:moveTo>
                <a:lnTo>
                  <a:pt x="2374" y="2417"/>
                </a:lnTo>
                <a:lnTo>
                  <a:pt x="2823" y="2417"/>
                </a:lnTo>
                <a:lnTo>
                  <a:pt x="2823" y="1967"/>
                </a:lnTo>
                <a:lnTo>
                  <a:pt x="2374" y="1967"/>
                </a:lnTo>
                <a:close/>
                <a:moveTo>
                  <a:pt x="1891" y="1967"/>
                </a:moveTo>
                <a:lnTo>
                  <a:pt x="1891" y="2417"/>
                </a:lnTo>
                <a:lnTo>
                  <a:pt x="2341" y="2417"/>
                </a:lnTo>
                <a:lnTo>
                  <a:pt x="2341" y="1967"/>
                </a:lnTo>
                <a:lnTo>
                  <a:pt x="1891" y="1967"/>
                </a:lnTo>
                <a:close/>
                <a:moveTo>
                  <a:pt x="1408" y="1967"/>
                </a:moveTo>
                <a:lnTo>
                  <a:pt x="1408" y="2417"/>
                </a:lnTo>
                <a:lnTo>
                  <a:pt x="1858" y="2417"/>
                </a:lnTo>
                <a:lnTo>
                  <a:pt x="1858" y="1967"/>
                </a:lnTo>
                <a:lnTo>
                  <a:pt x="1408" y="1967"/>
                </a:lnTo>
                <a:close/>
                <a:moveTo>
                  <a:pt x="926" y="1967"/>
                </a:moveTo>
                <a:lnTo>
                  <a:pt x="926" y="2417"/>
                </a:lnTo>
                <a:lnTo>
                  <a:pt x="1375" y="2417"/>
                </a:lnTo>
                <a:lnTo>
                  <a:pt x="1375" y="1967"/>
                </a:lnTo>
                <a:lnTo>
                  <a:pt x="926" y="1967"/>
                </a:lnTo>
                <a:close/>
                <a:moveTo>
                  <a:pt x="443" y="1967"/>
                </a:moveTo>
                <a:lnTo>
                  <a:pt x="443" y="2417"/>
                </a:lnTo>
                <a:lnTo>
                  <a:pt x="893" y="2417"/>
                </a:lnTo>
                <a:lnTo>
                  <a:pt x="893" y="1967"/>
                </a:lnTo>
                <a:lnTo>
                  <a:pt x="443" y="1967"/>
                </a:lnTo>
                <a:close/>
                <a:moveTo>
                  <a:pt x="18302" y="1484"/>
                </a:moveTo>
                <a:lnTo>
                  <a:pt x="18302" y="1934"/>
                </a:lnTo>
                <a:lnTo>
                  <a:pt x="18751" y="1934"/>
                </a:lnTo>
                <a:lnTo>
                  <a:pt x="18751" y="1484"/>
                </a:lnTo>
                <a:lnTo>
                  <a:pt x="18302" y="1484"/>
                </a:lnTo>
                <a:close/>
                <a:moveTo>
                  <a:pt x="17819" y="1484"/>
                </a:moveTo>
                <a:lnTo>
                  <a:pt x="17819" y="1934"/>
                </a:lnTo>
                <a:lnTo>
                  <a:pt x="18269" y="1934"/>
                </a:lnTo>
                <a:lnTo>
                  <a:pt x="18269" y="1484"/>
                </a:lnTo>
                <a:lnTo>
                  <a:pt x="17819" y="1484"/>
                </a:lnTo>
                <a:close/>
                <a:moveTo>
                  <a:pt x="17336" y="1484"/>
                </a:moveTo>
                <a:lnTo>
                  <a:pt x="17336" y="1934"/>
                </a:lnTo>
                <a:lnTo>
                  <a:pt x="17786" y="1934"/>
                </a:lnTo>
                <a:lnTo>
                  <a:pt x="17786" y="1484"/>
                </a:lnTo>
                <a:lnTo>
                  <a:pt x="17336" y="1484"/>
                </a:lnTo>
                <a:close/>
                <a:moveTo>
                  <a:pt x="16854" y="1484"/>
                </a:moveTo>
                <a:lnTo>
                  <a:pt x="16854" y="1934"/>
                </a:lnTo>
                <a:lnTo>
                  <a:pt x="17303" y="1934"/>
                </a:lnTo>
                <a:lnTo>
                  <a:pt x="17303" y="1484"/>
                </a:lnTo>
                <a:lnTo>
                  <a:pt x="16854" y="1484"/>
                </a:lnTo>
                <a:close/>
                <a:moveTo>
                  <a:pt x="16371" y="1484"/>
                </a:moveTo>
                <a:lnTo>
                  <a:pt x="16371" y="1934"/>
                </a:lnTo>
                <a:lnTo>
                  <a:pt x="16821" y="1934"/>
                </a:lnTo>
                <a:lnTo>
                  <a:pt x="16821" y="1484"/>
                </a:lnTo>
                <a:lnTo>
                  <a:pt x="16371" y="1484"/>
                </a:lnTo>
                <a:close/>
                <a:moveTo>
                  <a:pt x="15888" y="1484"/>
                </a:moveTo>
                <a:lnTo>
                  <a:pt x="15888" y="1934"/>
                </a:lnTo>
                <a:lnTo>
                  <a:pt x="16338" y="1934"/>
                </a:lnTo>
                <a:lnTo>
                  <a:pt x="16338" y="1484"/>
                </a:lnTo>
                <a:lnTo>
                  <a:pt x="15888" y="1484"/>
                </a:lnTo>
                <a:close/>
                <a:moveTo>
                  <a:pt x="15406" y="1484"/>
                </a:moveTo>
                <a:lnTo>
                  <a:pt x="15406" y="1934"/>
                </a:lnTo>
                <a:lnTo>
                  <a:pt x="15855" y="1934"/>
                </a:lnTo>
                <a:lnTo>
                  <a:pt x="15855" y="1484"/>
                </a:lnTo>
                <a:lnTo>
                  <a:pt x="15406" y="1484"/>
                </a:lnTo>
                <a:close/>
                <a:moveTo>
                  <a:pt x="14923" y="1484"/>
                </a:moveTo>
                <a:lnTo>
                  <a:pt x="14923" y="1934"/>
                </a:lnTo>
                <a:lnTo>
                  <a:pt x="15373" y="1934"/>
                </a:lnTo>
                <a:lnTo>
                  <a:pt x="15373" y="1484"/>
                </a:lnTo>
                <a:lnTo>
                  <a:pt x="14923" y="1484"/>
                </a:lnTo>
                <a:close/>
                <a:moveTo>
                  <a:pt x="14440" y="1484"/>
                </a:moveTo>
                <a:lnTo>
                  <a:pt x="14440" y="1934"/>
                </a:lnTo>
                <a:lnTo>
                  <a:pt x="14890" y="1934"/>
                </a:lnTo>
                <a:lnTo>
                  <a:pt x="14890" y="1484"/>
                </a:lnTo>
                <a:lnTo>
                  <a:pt x="14440" y="1484"/>
                </a:lnTo>
                <a:close/>
                <a:moveTo>
                  <a:pt x="13958" y="1484"/>
                </a:moveTo>
                <a:lnTo>
                  <a:pt x="13958" y="1934"/>
                </a:lnTo>
                <a:lnTo>
                  <a:pt x="14407" y="1934"/>
                </a:lnTo>
                <a:lnTo>
                  <a:pt x="14407" y="1484"/>
                </a:lnTo>
                <a:lnTo>
                  <a:pt x="13958" y="1484"/>
                </a:lnTo>
                <a:close/>
                <a:moveTo>
                  <a:pt x="13475" y="1484"/>
                </a:moveTo>
                <a:lnTo>
                  <a:pt x="13475" y="1934"/>
                </a:lnTo>
                <a:lnTo>
                  <a:pt x="13925" y="1934"/>
                </a:lnTo>
                <a:lnTo>
                  <a:pt x="13925" y="1484"/>
                </a:lnTo>
                <a:lnTo>
                  <a:pt x="13475" y="1484"/>
                </a:lnTo>
                <a:close/>
                <a:moveTo>
                  <a:pt x="12992" y="1484"/>
                </a:moveTo>
                <a:lnTo>
                  <a:pt x="12992" y="1934"/>
                </a:lnTo>
                <a:lnTo>
                  <a:pt x="13442" y="1934"/>
                </a:lnTo>
                <a:lnTo>
                  <a:pt x="13442" y="1484"/>
                </a:lnTo>
                <a:lnTo>
                  <a:pt x="12992" y="1484"/>
                </a:lnTo>
                <a:close/>
                <a:moveTo>
                  <a:pt x="12510" y="1484"/>
                </a:moveTo>
                <a:lnTo>
                  <a:pt x="12510" y="1934"/>
                </a:lnTo>
                <a:lnTo>
                  <a:pt x="12959" y="1934"/>
                </a:lnTo>
                <a:lnTo>
                  <a:pt x="12959" y="1484"/>
                </a:lnTo>
                <a:lnTo>
                  <a:pt x="12510" y="1484"/>
                </a:lnTo>
                <a:close/>
                <a:moveTo>
                  <a:pt x="12027" y="1484"/>
                </a:moveTo>
                <a:lnTo>
                  <a:pt x="12027" y="1934"/>
                </a:lnTo>
                <a:lnTo>
                  <a:pt x="12477" y="1934"/>
                </a:lnTo>
                <a:lnTo>
                  <a:pt x="12477" y="1484"/>
                </a:lnTo>
                <a:lnTo>
                  <a:pt x="12027" y="1484"/>
                </a:lnTo>
                <a:close/>
                <a:moveTo>
                  <a:pt x="11544" y="1484"/>
                </a:moveTo>
                <a:lnTo>
                  <a:pt x="11544" y="1934"/>
                </a:lnTo>
                <a:lnTo>
                  <a:pt x="11994" y="1934"/>
                </a:lnTo>
                <a:lnTo>
                  <a:pt x="11994" y="1484"/>
                </a:lnTo>
                <a:lnTo>
                  <a:pt x="11544" y="1484"/>
                </a:lnTo>
                <a:close/>
                <a:moveTo>
                  <a:pt x="11062" y="1484"/>
                </a:moveTo>
                <a:lnTo>
                  <a:pt x="11062" y="1934"/>
                </a:lnTo>
                <a:lnTo>
                  <a:pt x="11511" y="1934"/>
                </a:lnTo>
                <a:lnTo>
                  <a:pt x="11511" y="1484"/>
                </a:lnTo>
                <a:lnTo>
                  <a:pt x="11062" y="1484"/>
                </a:lnTo>
                <a:close/>
                <a:moveTo>
                  <a:pt x="10579" y="1484"/>
                </a:moveTo>
                <a:lnTo>
                  <a:pt x="10579" y="1934"/>
                </a:lnTo>
                <a:lnTo>
                  <a:pt x="11029" y="1934"/>
                </a:lnTo>
                <a:lnTo>
                  <a:pt x="11029" y="1484"/>
                </a:lnTo>
                <a:lnTo>
                  <a:pt x="10579" y="1484"/>
                </a:lnTo>
                <a:close/>
                <a:moveTo>
                  <a:pt x="10096" y="1484"/>
                </a:moveTo>
                <a:lnTo>
                  <a:pt x="10096" y="1934"/>
                </a:lnTo>
                <a:lnTo>
                  <a:pt x="10546" y="1934"/>
                </a:lnTo>
                <a:lnTo>
                  <a:pt x="10546" y="1484"/>
                </a:lnTo>
                <a:lnTo>
                  <a:pt x="10096" y="1484"/>
                </a:lnTo>
                <a:close/>
                <a:moveTo>
                  <a:pt x="9614" y="1484"/>
                </a:moveTo>
                <a:lnTo>
                  <a:pt x="9614" y="1934"/>
                </a:lnTo>
                <a:lnTo>
                  <a:pt x="10063" y="1934"/>
                </a:lnTo>
                <a:lnTo>
                  <a:pt x="10063" y="1484"/>
                </a:lnTo>
                <a:lnTo>
                  <a:pt x="9614" y="1484"/>
                </a:lnTo>
                <a:close/>
                <a:moveTo>
                  <a:pt x="9131" y="1484"/>
                </a:moveTo>
                <a:lnTo>
                  <a:pt x="9131" y="1934"/>
                </a:lnTo>
                <a:lnTo>
                  <a:pt x="9581" y="1934"/>
                </a:lnTo>
                <a:lnTo>
                  <a:pt x="9581" y="1484"/>
                </a:lnTo>
                <a:lnTo>
                  <a:pt x="9131" y="1484"/>
                </a:lnTo>
                <a:close/>
                <a:moveTo>
                  <a:pt x="8648" y="1484"/>
                </a:moveTo>
                <a:lnTo>
                  <a:pt x="8648" y="1934"/>
                </a:lnTo>
                <a:lnTo>
                  <a:pt x="9098" y="1934"/>
                </a:lnTo>
                <a:lnTo>
                  <a:pt x="9098" y="1484"/>
                </a:lnTo>
                <a:lnTo>
                  <a:pt x="8648" y="1484"/>
                </a:lnTo>
                <a:close/>
                <a:moveTo>
                  <a:pt x="8166" y="1484"/>
                </a:moveTo>
                <a:lnTo>
                  <a:pt x="8166" y="1934"/>
                </a:lnTo>
                <a:lnTo>
                  <a:pt x="8615" y="1934"/>
                </a:lnTo>
                <a:lnTo>
                  <a:pt x="8615" y="1484"/>
                </a:lnTo>
                <a:lnTo>
                  <a:pt x="8166" y="1484"/>
                </a:lnTo>
                <a:close/>
                <a:moveTo>
                  <a:pt x="7683" y="1484"/>
                </a:moveTo>
                <a:lnTo>
                  <a:pt x="7683" y="1934"/>
                </a:lnTo>
                <a:lnTo>
                  <a:pt x="8133" y="1934"/>
                </a:lnTo>
                <a:lnTo>
                  <a:pt x="8133" y="1484"/>
                </a:lnTo>
                <a:lnTo>
                  <a:pt x="7683" y="1484"/>
                </a:lnTo>
                <a:close/>
                <a:moveTo>
                  <a:pt x="7200" y="1484"/>
                </a:moveTo>
                <a:lnTo>
                  <a:pt x="7200" y="1934"/>
                </a:lnTo>
                <a:lnTo>
                  <a:pt x="7650" y="1934"/>
                </a:lnTo>
                <a:lnTo>
                  <a:pt x="7650" y="1484"/>
                </a:lnTo>
                <a:lnTo>
                  <a:pt x="7200" y="1484"/>
                </a:lnTo>
                <a:close/>
                <a:moveTo>
                  <a:pt x="6718" y="1484"/>
                </a:moveTo>
                <a:lnTo>
                  <a:pt x="6718" y="1934"/>
                </a:lnTo>
                <a:lnTo>
                  <a:pt x="7167" y="1934"/>
                </a:lnTo>
                <a:lnTo>
                  <a:pt x="7167" y="1484"/>
                </a:lnTo>
                <a:lnTo>
                  <a:pt x="6718" y="1484"/>
                </a:lnTo>
                <a:close/>
                <a:moveTo>
                  <a:pt x="6235" y="1484"/>
                </a:moveTo>
                <a:lnTo>
                  <a:pt x="6235" y="1934"/>
                </a:lnTo>
                <a:lnTo>
                  <a:pt x="6685" y="1934"/>
                </a:lnTo>
                <a:lnTo>
                  <a:pt x="6685" y="1484"/>
                </a:lnTo>
                <a:lnTo>
                  <a:pt x="6235" y="1484"/>
                </a:lnTo>
                <a:close/>
                <a:moveTo>
                  <a:pt x="5752" y="1484"/>
                </a:moveTo>
                <a:lnTo>
                  <a:pt x="5752" y="1934"/>
                </a:lnTo>
                <a:lnTo>
                  <a:pt x="6202" y="1934"/>
                </a:lnTo>
                <a:lnTo>
                  <a:pt x="6202" y="1484"/>
                </a:lnTo>
                <a:lnTo>
                  <a:pt x="5752" y="1484"/>
                </a:lnTo>
                <a:close/>
                <a:moveTo>
                  <a:pt x="5270" y="1484"/>
                </a:moveTo>
                <a:lnTo>
                  <a:pt x="5270" y="1934"/>
                </a:lnTo>
                <a:lnTo>
                  <a:pt x="5719" y="1934"/>
                </a:lnTo>
                <a:lnTo>
                  <a:pt x="5719" y="1484"/>
                </a:lnTo>
                <a:lnTo>
                  <a:pt x="5270" y="1484"/>
                </a:lnTo>
                <a:close/>
                <a:moveTo>
                  <a:pt x="4787" y="1484"/>
                </a:moveTo>
                <a:lnTo>
                  <a:pt x="4787" y="1934"/>
                </a:lnTo>
                <a:lnTo>
                  <a:pt x="5237" y="1934"/>
                </a:lnTo>
                <a:lnTo>
                  <a:pt x="5237" y="1484"/>
                </a:lnTo>
                <a:lnTo>
                  <a:pt x="4787" y="1484"/>
                </a:lnTo>
                <a:close/>
                <a:moveTo>
                  <a:pt x="4304" y="1484"/>
                </a:moveTo>
                <a:lnTo>
                  <a:pt x="4304" y="1934"/>
                </a:lnTo>
                <a:lnTo>
                  <a:pt x="4754" y="1934"/>
                </a:lnTo>
                <a:lnTo>
                  <a:pt x="4754" y="1484"/>
                </a:lnTo>
                <a:lnTo>
                  <a:pt x="4304" y="1484"/>
                </a:lnTo>
                <a:close/>
                <a:moveTo>
                  <a:pt x="3822" y="1484"/>
                </a:moveTo>
                <a:lnTo>
                  <a:pt x="3822" y="1934"/>
                </a:lnTo>
                <a:lnTo>
                  <a:pt x="4271" y="1934"/>
                </a:lnTo>
                <a:lnTo>
                  <a:pt x="4271" y="1484"/>
                </a:lnTo>
                <a:lnTo>
                  <a:pt x="3822" y="1484"/>
                </a:lnTo>
                <a:close/>
                <a:moveTo>
                  <a:pt x="3339" y="1484"/>
                </a:moveTo>
                <a:lnTo>
                  <a:pt x="3339" y="1934"/>
                </a:lnTo>
                <a:lnTo>
                  <a:pt x="3789" y="1934"/>
                </a:lnTo>
                <a:lnTo>
                  <a:pt x="3789" y="1484"/>
                </a:lnTo>
                <a:lnTo>
                  <a:pt x="3339" y="1484"/>
                </a:lnTo>
                <a:close/>
                <a:moveTo>
                  <a:pt x="2856" y="1484"/>
                </a:moveTo>
                <a:lnTo>
                  <a:pt x="2856" y="1934"/>
                </a:lnTo>
                <a:lnTo>
                  <a:pt x="3306" y="1934"/>
                </a:lnTo>
                <a:lnTo>
                  <a:pt x="3306" y="1484"/>
                </a:lnTo>
                <a:lnTo>
                  <a:pt x="2856" y="1484"/>
                </a:lnTo>
                <a:close/>
                <a:moveTo>
                  <a:pt x="2374" y="1484"/>
                </a:moveTo>
                <a:lnTo>
                  <a:pt x="2374" y="1934"/>
                </a:lnTo>
                <a:lnTo>
                  <a:pt x="2823" y="1934"/>
                </a:lnTo>
                <a:lnTo>
                  <a:pt x="2823" y="1484"/>
                </a:lnTo>
                <a:lnTo>
                  <a:pt x="2374" y="1484"/>
                </a:lnTo>
                <a:close/>
                <a:moveTo>
                  <a:pt x="1891" y="1484"/>
                </a:moveTo>
                <a:lnTo>
                  <a:pt x="1891" y="1934"/>
                </a:lnTo>
                <a:lnTo>
                  <a:pt x="2341" y="1934"/>
                </a:lnTo>
                <a:lnTo>
                  <a:pt x="2341" y="1484"/>
                </a:lnTo>
                <a:lnTo>
                  <a:pt x="1891" y="1484"/>
                </a:lnTo>
                <a:close/>
                <a:moveTo>
                  <a:pt x="1408" y="1484"/>
                </a:moveTo>
                <a:lnTo>
                  <a:pt x="1408" y="1934"/>
                </a:lnTo>
                <a:lnTo>
                  <a:pt x="1858" y="1934"/>
                </a:lnTo>
                <a:lnTo>
                  <a:pt x="1858" y="1484"/>
                </a:lnTo>
                <a:lnTo>
                  <a:pt x="1408" y="1484"/>
                </a:lnTo>
                <a:close/>
                <a:moveTo>
                  <a:pt x="926" y="1484"/>
                </a:moveTo>
                <a:lnTo>
                  <a:pt x="926" y="1934"/>
                </a:lnTo>
                <a:lnTo>
                  <a:pt x="1375" y="1934"/>
                </a:lnTo>
                <a:lnTo>
                  <a:pt x="1375" y="1484"/>
                </a:lnTo>
                <a:lnTo>
                  <a:pt x="926" y="1484"/>
                </a:lnTo>
                <a:close/>
                <a:moveTo>
                  <a:pt x="443" y="1484"/>
                </a:moveTo>
                <a:lnTo>
                  <a:pt x="443" y="1934"/>
                </a:lnTo>
                <a:lnTo>
                  <a:pt x="893" y="1934"/>
                </a:lnTo>
                <a:lnTo>
                  <a:pt x="893" y="1484"/>
                </a:lnTo>
                <a:lnTo>
                  <a:pt x="443" y="1484"/>
                </a:lnTo>
                <a:close/>
                <a:moveTo>
                  <a:pt x="18302" y="1002"/>
                </a:moveTo>
                <a:lnTo>
                  <a:pt x="18302" y="1451"/>
                </a:lnTo>
                <a:lnTo>
                  <a:pt x="18751" y="1451"/>
                </a:lnTo>
                <a:lnTo>
                  <a:pt x="18751" y="1002"/>
                </a:lnTo>
                <a:lnTo>
                  <a:pt x="18302" y="1002"/>
                </a:lnTo>
                <a:close/>
                <a:moveTo>
                  <a:pt x="17819" y="1002"/>
                </a:moveTo>
                <a:lnTo>
                  <a:pt x="17819" y="1451"/>
                </a:lnTo>
                <a:lnTo>
                  <a:pt x="18269" y="1451"/>
                </a:lnTo>
                <a:lnTo>
                  <a:pt x="18269" y="1002"/>
                </a:lnTo>
                <a:lnTo>
                  <a:pt x="17819" y="1002"/>
                </a:lnTo>
                <a:close/>
                <a:moveTo>
                  <a:pt x="17336" y="1002"/>
                </a:moveTo>
                <a:lnTo>
                  <a:pt x="17336" y="1451"/>
                </a:lnTo>
                <a:lnTo>
                  <a:pt x="17786" y="1451"/>
                </a:lnTo>
                <a:lnTo>
                  <a:pt x="17786" y="1002"/>
                </a:lnTo>
                <a:lnTo>
                  <a:pt x="17336" y="1002"/>
                </a:lnTo>
                <a:close/>
                <a:moveTo>
                  <a:pt x="16854" y="1002"/>
                </a:moveTo>
                <a:lnTo>
                  <a:pt x="16854" y="1451"/>
                </a:lnTo>
                <a:lnTo>
                  <a:pt x="17303" y="1451"/>
                </a:lnTo>
                <a:lnTo>
                  <a:pt x="17303" y="1002"/>
                </a:lnTo>
                <a:lnTo>
                  <a:pt x="16854" y="1002"/>
                </a:lnTo>
                <a:close/>
                <a:moveTo>
                  <a:pt x="16371" y="1002"/>
                </a:moveTo>
                <a:lnTo>
                  <a:pt x="16371" y="1451"/>
                </a:lnTo>
                <a:lnTo>
                  <a:pt x="16821" y="1451"/>
                </a:lnTo>
                <a:lnTo>
                  <a:pt x="16821" y="1002"/>
                </a:lnTo>
                <a:lnTo>
                  <a:pt x="16371" y="1002"/>
                </a:lnTo>
                <a:close/>
                <a:moveTo>
                  <a:pt x="15888" y="1002"/>
                </a:moveTo>
                <a:lnTo>
                  <a:pt x="15888" y="1451"/>
                </a:lnTo>
                <a:lnTo>
                  <a:pt x="16338" y="1451"/>
                </a:lnTo>
                <a:lnTo>
                  <a:pt x="16338" y="1002"/>
                </a:lnTo>
                <a:lnTo>
                  <a:pt x="15888" y="1002"/>
                </a:lnTo>
                <a:close/>
                <a:moveTo>
                  <a:pt x="15406" y="1002"/>
                </a:moveTo>
                <a:lnTo>
                  <a:pt x="15406" y="1451"/>
                </a:lnTo>
                <a:lnTo>
                  <a:pt x="15855" y="1451"/>
                </a:lnTo>
                <a:lnTo>
                  <a:pt x="15855" y="1002"/>
                </a:lnTo>
                <a:lnTo>
                  <a:pt x="15406" y="1002"/>
                </a:lnTo>
                <a:close/>
                <a:moveTo>
                  <a:pt x="14923" y="1002"/>
                </a:moveTo>
                <a:lnTo>
                  <a:pt x="14923" y="1451"/>
                </a:lnTo>
                <a:lnTo>
                  <a:pt x="15373" y="1451"/>
                </a:lnTo>
                <a:lnTo>
                  <a:pt x="15373" y="1002"/>
                </a:lnTo>
                <a:lnTo>
                  <a:pt x="14923" y="1002"/>
                </a:lnTo>
                <a:close/>
                <a:moveTo>
                  <a:pt x="14440" y="1002"/>
                </a:moveTo>
                <a:lnTo>
                  <a:pt x="14440" y="1451"/>
                </a:lnTo>
                <a:lnTo>
                  <a:pt x="14890" y="1451"/>
                </a:lnTo>
                <a:lnTo>
                  <a:pt x="14890" y="1002"/>
                </a:lnTo>
                <a:lnTo>
                  <a:pt x="14440" y="1002"/>
                </a:lnTo>
                <a:close/>
                <a:moveTo>
                  <a:pt x="13958" y="1002"/>
                </a:moveTo>
                <a:lnTo>
                  <a:pt x="13958" y="1451"/>
                </a:lnTo>
                <a:lnTo>
                  <a:pt x="14407" y="1451"/>
                </a:lnTo>
                <a:lnTo>
                  <a:pt x="14407" y="1002"/>
                </a:lnTo>
                <a:lnTo>
                  <a:pt x="13958" y="1002"/>
                </a:lnTo>
                <a:close/>
                <a:moveTo>
                  <a:pt x="13475" y="1002"/>
                </a:moveTo>
                <a:lnTo>
                  <a:pt x="13475" y="1451"/>
                </a:lnTo>
                <a:lnTo>
                  <a:pt x="13925" y="1451"/>
                </a:lnTo>
                <a:lnTo>
                  <a:pt x="13925" y="1002"/>
                </a:lnTo>
                <a:lnTo>
                  <a:pt x="13475" y="1002"/>
                </a:lnTo>
                <a:close/>
                <a:moveTo>
                  <a:pt x="12992" y="1002"/>
                </a:moveTo>
                <a:lnTo>
                  <a:pt x="12992" y="1451"/>
                </a:lnTo>
                <a:lnTo>
                  <a:pt x="13442" y="1451"/>
                </a:lnTo>
                <a:lnTo>
                  <a:pt x="13442" y="1002"/>
                </a:lnTo>
                <a:lnTo>
                  <a:pt x="12992" y="1002"/>
                </a:lnTo>
                <a:close/>
                <a:moveTo>
                  <a:pt x="12510" y="1002"/>
                </a:moveTo>
                <a:lnTo>
                  <a:pt x="12510" y="1451"/>
                </a:lnTo>
                <a:lnTo>
                  <a:pt x="12959" y="1451"/>
                </a:lnTo>
                <a:lnTo>
                  <a:pt x="12959" y="1002"/>
                </a:lnTo>
                <a:lnTo>
                  <a:pt x="12510" y="1002"/>
                </a:lnTo>
                <a:close/>
                <a:moveTo>
                  <a:pt x="12027" y="1002"/>
                </a:moveTo>
                <a:lnTo>
                  <a:pt x="12027" y="1451"/>
                </a:lnTo>
                <a:lnTo>
                  <a:pt x="12477" y="1451"/>
                </a:lnTo>
                <a:lnTo>
                  <a:pt x="12477" y="1002"/>
                </a:lnTo>
                <a:lnTo>
                  <a:pt x="12027" y="1002"/>
                </a:lnTo>
                <a:close/>
                <a:moveTo>
                  <a:pt x="11544" y="1002"/>
                </a:moveTo>
                <a:lnTo>
                  <a:pt x="11544" y="1451"/>
                </a:lnTo>
                <a:lnTo>
                  <a:pt x="11994" y="1451"/>
                </a:lnTo>
                <a:lnTo>
                  <a:pt x="11994" y="1002"/>
                </a:lnTo>
                <a:lnTo>
                  <a:pt x="11544" y="1002"/>
                </a:lnTo>
                <a:close/>
                <a:moveTo>
                  <a:pt x="11062" y="1002"/>
                </a:moveTo>
                <a:lnTo>
                  <a:pt x="11062" y="1451"/>
                </a:lnTo>
                <a:lnTo>
                  <a:pt x="11511" y="1451"/>
                </a:lnTo>
                <a:lnTo>
                  <a:pt x="11511" y="1002"/>
                </a:lnTo>
                <a:lnTo>
                  <a:pt x="11062" y="1002"/>
                </a:lnTo>
                <a:close/>
                <a:moveTo>
                  <a:pt x="10579" y="1002"/>
                </a:moveTo>
                <a:lnTo>
                  <a:pt x="10579" y="1451"/>
                </a:lnTo>
                <a:lnTo>
                  <a:pt x="11029" y="1451"/>
                </a:lnTo>
                <a:lnTo>
                  <a:pt x="11029" y="1002"/>
                </a:lnTo>
                <a:lnTo>
                  <a:pt x="10579" y="1002"/>
                </a:lnTo>
                <a:close/>
                <a:moveTo>
                  <a:pt x="10096" y="1002"/>
                </a:moveTo>
                <a:lnTo>
                  <a:pt x="10096" y="1451"/>
                </a:lnTo>
                <a:lnTo>
                  <a:pt x="10546" y="1451"/>
                </a:lnTo>
                <a:lnTo>
                  <a:pt x="10546" y="1002"/>
                </a:lnTo>
                <a:lnTo>
                  <a:pt x="10096" y="1002"/>
                </a:lnTo>
                <a:close/>
                <a:moveTo>
                  <a:pt x="9614" y="1002"/>
                </a:moveTo>
                <a:lnTo>
                  <a:pt x="9614" y="1451"/>
                </a:lnTo>
                <a:lnTo>
                  <a:pt x="10063" y="1451"/>
                </a:lnTo>
                <a:lnTo>
                  <a:pt x="10063" y="1002"/>
                </a:lnTo>
                <a:lnTo>
                  <a:pt x="9614" y="1002"/>
                </a:lnTo>
                <a:close/>
                <a:moveTo>
                  <a:pt x="9131" y="1002"/>
                </a:moveTo>
                <a:lnTo>
                  <a:pt x="9131" y="1451"/>
                </a:lnTo>
                <a:lnTo>
                  <a:pt x="9581" y="1451"/>
                </a:lnTo>
                <a:lnTo>
                  <a:pt x="9581" y="1002"/>
                </a:lnTo>
                <a:lnTo>
                  <a:pt x="9131" y="1002"/>
                </a:lnTo>
                <a:close/>
                <a:moveTo>
                  <a:pt x="8648" y="1002"/>
                </a:moveTo>
                <a:lnTo>
                  <a:pt x="8648" y="1451"/>
                </a:lnTo>
                <a:lnTo>
                  <a:pt x="9098" y="1451"/>
                </a:lnTo>
                <a:lnTo>
                  <a:pt x="9098" y="1002"/>
                </a:lnTo>
                <a:lnTo>
                  <a:pt x="8648" y="1002"/>
                </a:lnTo>
                <a:close/>
                <a:moveTo>
                  <a:pt x="8166" y="1002"/>
                </a:moveTo>
                <a:lnTo>
                  <a:pt x="8166" y="1451"/>
                </a:lnTo>
                <a:lnTo>
                  <a:pt x="8615" y="1451"/>
                </a:lnTo>
                <a:lnTo>
                  <a:pt x="8615" y="1002"/>
                </a:lnTo>
                <a:lnTo>
                  <a:pt x="8166" y="1002"/>
                </a:lnTo>
                <a:close/>
                <a:moveTo>
                  <a:pt x="7683" y="1002"/>
                </a:moveTo>
                <a:lnTo>
                  <a:pt x="7683" y="1451"/>
                </a:lnTo>
                <a:lnTo>
                  <a:pt x="8133" y="1451"/>
                </a:lnTo>
                <a:lnTo>
                  <a:pt x="8133" y="1002"/>
                </a:lnTo>
                <a:lnTo>
                  <a:pt x="7683" y="1002"/>
                </a:lnTo>
                <a:close/>
                <a:moveTo>
                  <a:pt x="7200" y="1002"/>
                </a:moveTo>
                <a:lnTo>
                  <a:pt x="7200" y="1451"/>
                </a:lnTo>
                <a:lnTo>
                  <a:pt x="7650" y="1451"/>
                </a:lnTo>
                <a:lnTo>
                  <a:pt x="7650" y="1002"/>
                </a:lnTo>
                <a:lnTo>
                  <a:pt x="7200" y="1002"/>
                </a:lnTo>
                <a:close/>
                <a:moveTo>
                  <a:pt x="6718" y="1002"/>
                </a:moveTo>
                <a:lnTo>
                  <a:pt x="6718" y="1451"/>
                </a:lnTo>
                <a:lnTo>
                  <a:pt x="7167" y="1451"/>
                </a:lnTo>
                <a:lnTo>
                  <a:pt x="7167" y="1002"/>
                </a:lnTo>
                <a:lnTo>
                  <a:pt x="6718" y="1002"/>
                </a:lnTo>
                <a:close/>
                <a:moveTo>
                  <a:pt x="6235" y="1002"/>
                </a:moveTo>
                <a:lnTo>
                  <a:pt x="6235" y="1451"/>
                </a:lnTo>
                <a:lnTo>
                  <a:pt x="6685" y="1451"/>
                </a:lnTo>
                <a:lnTo>
                  <a:pt x="6685" y="1002"/>
                </a:lnTo>
                <a:lnTo>
                  <a:pt x="6235" y="1002"/>
                </a:lnTo>
                <a:close/>
                <a:moveTo>
                  <a:pt x="5752" y="1002"/>
                </a:moveTo>
                <a:lnTo>
                  <a:pt x="5752" y="1451"/>
                </a:lnTo>
                <a:lnTo>
                  <a:pt x="6202" y="1451"/>
                </a:lnTo>
                <a:lnTo>
                  <a:pt x="6202" y="1002"/>
                </a:lnTo>
                <a:lnTo>
                  <a:pt x="5752" y="1002"/>
                </a:lnTo>
                <a:close/>
                <a:moveTo>
                  <a:pt x="5270" y="1002"/>
                </a:moveTo>
                <a:lnTo>
                  <a:pt x="5270" y="1451"/>
                </a:lnTo>
                <a:lnTo>
                  <a:pt x="5719" y="1451"/>
                </a:lnTo>
                <a:lnTo>
                  <a:pt x="5719" y="1002"/>
                </a:lnTo>
                <a:lnTo>
                  <a:pt x="5270" y="1002"/>
                </a:lnTo>
                <a:close/>
                <a:moveTo>
                  <a:pt x="4787" y="1002"/>
                </a:moveTo>
                <a:lnTo>
                  <a:pt x="4787" y="1451"/>
                </a:lnTo>
                <a:lnTo>
                  <a:pt x="5237" y="1451"/>
                </a:lnTo>
                <a:lnTo>
                  <a:pt x="5237" y="1002"/>
                </a:lnTo>
                <a:lnTo>
                  <a:pt x="4787" y="1002"/>
                </a:lnTo>
                <a:close/>
                <a:moveTo>
                  <a:pt x="4304" y="1002"/>
                </a:moveTo>
                <a:lnTo>
                  <a:pt x="4304" y="1451"/>
                </a:lnTo>
                <a:lnTo>
                  <a:pt x="4754" y="1451"/>
                </a:lnTo>
                <a:lnTo>
                  <a:pt x="4754" y="1002"/>
                </a:lnTo>
                <a:lnTo>
                  <a:pt x="4304" y="1002"/>
                </a:lnTo>
                <a:close/>
                <a:moveTo>
                  <a:pt x="3822" y="1002"/>
                </a:moveTo>
                <a:lnTo>
                  <a:pt x="3822" y="1451"/>
                </a:lnTo>
                <a:lnTo>
                  <a:pt x="4271" y="1451"/>
                </a:lnTo>
                <a:lnTo>
                  <a:pt x="4271" y="1002"/>
                </a:lnTo>
                <a:lnTo>
                  <a:pt x="3822" y="1002"/>
                </a:lnTo>
                <a:close/>
                <a:moveTo>
                  <a:pt x="3339" y="1002"/>
                </a:moveTo>
                <a:lnTo>
                  <a:pt x="3339" y="1451"/>
                </a:lnTo>
                <a:lnTo>
                  <a:pt x="3789" y="1451"/>
                </a:lnTo>
                <a:lnTo>
                  <a:pt x="3789" y="1002"/>
                </a:lnTo>
                <a:lnTo>
                  <a:pt x="3339" y="1002"/>
                </a:lnTo>
                <a:close/>
                <a:moveTo>
                  <a:pt x="2856" y="1002"/>
                </a:moveTo>
                <a:lnTo>
                  <a:pt x="2856" y="1451"/>
                </a:lnTo>
                <a:lnTo>
                  <a:pt x="3306" y="1451"/>
                </a:lnTo>
                <a:lnTo>
                  <a:pt x="3306" y="1002"/>
                </a:lnTo>
                <a:lnTo>
                  <a:pt x="2856" y="1002"/>
                </a:lnTo>
                <a:close/>
                <a:moveTo>
                  <a:pt x="2374" y="1002"/>
                </a:moveTo>
                <a:lnTo>
                  <a:pt x="2374" y="1451"/>
                </a:lnTo>
                <a:lnTo>
                  <a:pt x="2823" y="1451"/>
                </a:lnTo>
                <a:lnTo>
                  <a:pt x="2823" y="1002"/>
                </a:lnTo>
                <a:lnTo>
                  <a:pt x="2374" y="1002"/>
                </a:lnTo>
                <a:close/>
                <a:moveTo>
                  <a:pt x="1891" y="1002"/>
                </a:moveTo>
                <a:lnTo>
                  <a:pt x="1891" y="1451"/>
                </a:lnTo>
                <a:lnTo>
                  <a:pt x="2341" y="1451"/>
                </a:lnTo>
                <a:lnTo>
                  <a:pt x="2341" y="1002"/>
                </a:lnTo>
                <a:lnTo>
                  <a:pt x="1891" y="1002"/>
                </a:lnTo>
                <a:close/>
                <a:moveTo>
                  <a:pt x="1408" y="1002"/>
                </a:moveTo>
                <a:lnTo>
                  <a:pt x="1408" y="1451"/>
                </a:lnTo>
                <a:lnTo>
                  <a:pt x="1858" y="1451"/>
                </a:lnTo>
                <a:lnTo>
                  <a:pt x="1858" y="1002"/>
                </a:lnTo>
                <a:lnTo>
                  <a:pt x="1408" y="1002"/>
                </a:lnTo>
                <a:close/>
                <a:moveTo>
                  <a:pt x="926" y="1002"/>
                </a:moveTo>
                <a:lnTo>
                  <a:pt x="926" y="1451"/>
                </a:lnTo>
                <a:lnTo>
                  <a:pt x="1375" y="1451"/>
                </a:lnTo>
                <a:lnTo>
                  <a:pt x="1375" y="1002"/>
                </a:lnTo>
                <a:lnTo>
                  <a:pt x="926" y="1002"/>
                </a:lnTo>
                <a:close/>
                <a:moveTo>
                  <a:pt x="443" y="1002"/>
                </a:moveTo>
                <a:lnTo>
                  <a:pt x="443" y="1451"/>
                </a:lnTo>
                <a:lnTo>
                  <a:pt x="893" y="1451"/>
                </a:lnTo>
                <a:lnTo>
                  <a:pt x="893" y="1002"/>
                </a:lnTo>
                <a:lnTo>
                  <a:pt x="443" y="1002"/>
                </a:lnTo>
                <a:close/>
                <a:moveTo>
                  <a:pt x="18302" y="519"/>
                </a:moveTo>
                <a:lnTo>
                  <a:pt x="18302" y="969"/>
                </a:lnTo>
                <a:lnTo>
                  <a:pt x="18751" y="969"/>
                </a:lnTo>
                <a:lnTo>
                  <a:pt x="18751" y="519"/>
                </a:lnTo>
                <a:lnTo>
                  <a:pt x="18302" y="519"/>
                </a:lnTo>
                <a:close/>
                <a:moveTo>
                  <a:pt x="17819" y="519"/>
                </a:moveTo>
                <a:lnTo>
                  <a:pt x="17819" y="969"/>
                </a:lnTo>
                <a:lnTo>
                  <a:pt x="18269" y="969"/>
                </a:lnTo>
                <a:lnTo>
                  <a:pt x="18269" y="519"/>
                </a:lnTo>
                <a:lnTo>
                  <a:pt x="17819" y="519"/>
                </a:lnTo>
                <a:close/>
                <a:moveTo>
                  <a:pt x="17336" y="519"/>
                </a:moveTo>
                <a:lnTo>
                  <a:pt x="17336" y="969"/>
                </a:lnTo>
                <a:lnTo>
                  <a:pt x="17786" y="969"/>
                </a:lnTo>
                <a:lnTo>
                  <a:pt x="17786" y="519"/>
                </a:lnTo>
                <a:lnTo>
                  <a:pt x="17336" y="519"/>
                </a:lnTo>
                <a:close/>
                <a:moveTo>
                  <a:pt x="16854" y="519"/>
                </a:moveTo>
                <a:lnTo>
                  <a:pt x="16854" y="969"/>
                </a:lnTo>
                <a:lnTo>
                  <a:pt x="17303" y="969"/>
                </a:lnTo>
                <a:lnTo>
                  <a:pt x="17303" y="519"/>
                </a:lnTo>
                <a:lnTo>
                  <a:pt x="16854" y="519"/>
                </a:lnTo>
                <a:close/>
                <a:moveTo>
                  <a:pt x="16371" y="519"/>
                </a:moveTo>
                <a:lnTo>
                  <a:pt x="16371" y="969"/>
                </a:lnTo>
                <a:lnTo>
                  <a:pt x="16821" y="969"/>
                </a:lnTo>
                <a:lnTo>
                  <a:pt x="16821" y="519"/>
                </a:lnTo>
                <a:lnTo>
                  <a:pt x="16371" y="519"/>
                </a:lnTo>
                <a:close/>
                <a:moveTo>
                  <a:pt x="15888" y="519"/>
                </a:moveTo>
                <a:lnTo>
                  <a:pt x="15888" y="969"/>
                </a:lnTo>
                <a:lnTo>
                  <a:pt x="16338" y="969"/>
                </a:lnTo>
                <a:lnTo>
                  <a:pt x="16338" y="519"/>
                </a:lnTo>
                <a:lnTo>
                  <a:pt x="15888" y="519"/>
                </a:lnTo>
                <a:close/>
                <a:moveTo>
                  <a:pt x="15406" y="519"/>
                </a:moveTo>
                <a:lnTo>
                  <a:pt x="15406" y="969"/>
                </a:lnTo>
                <a:lnTo>
                  <a:pt x="15855" y="969"/>
                </a:lnTo>
                <a:lnTo>
                  <a:pt x="15855" y="519"/>
                </a:lnTo>
                <a:lnTo>
                  <a:pt x="15406" y="519"/>
                </a:lnTo>
                <a:close/>
                <a:moveTo>
                  <a:pt x="14923" y="519"/>
                </a:moveTo>
                <a:lnTo>
                  <a:pt x="14923" y="969"/>
                </a:lnTo>
                <a:lnTo>
                  <a:pt x="15373" y="969"/>
                </a:lnTo>
                <a:lnTo>
                  <a:pt x="15373" y="519"/>
                </a:lnTo>
                <a:lnTo>
                  <a:pt x="14923" y="519"/>
                </a:lnTo>
                <a:close/>
                <a:moveTo>
                  <a:pt x="14440" y="519"/>
                </a:moveTo>
                <a:lnTo>
                  <a:pt x="14440" y="969"/>
                </a:lnTo>
                <a:lnTo>
                  <a:pt x="14890" y="969"/>
                </a:lnTo>
                <a:lnTo>
                  <a:pt x="14890" y="519"/>
                </a:lnTo>
                <a:lnTo>
                  <a:pt x="14440" y="519"/>
                </a:lnTo>
                <a:close/>
                <a:moveTo>
                  <a:pt x="13958" y="519"/>
                </a:moveTo>
                <a:lnTo>
                  <a:pt x="13958" y="969"/>
                </a:lnTo>
                <a:lnTo>
                  <a:pt x="14407" y="969"/>
                </a:lnTo>
                <a:lnTo>
                  <a:pt x="14407" y="519"/>
                </a:lnTo>
                <a:lnTo>
                  <a:pt x="13958" y="519"/>
                </a:lnTo>
                <a:close/>
                <a:moveTo>
                  <a:pt x="13475" y="519"/>
                </a:moveTo>
                <a:lnTo>
                  <a:pt x="13475" y="969"/>
                </a:lnTo>
                <a:lnTo>
                  <a:pt x="13925" y="969"/>
                </a:lnTo>
                <a:lnTo>
                  <a:pt x="13925" y="519"/>
                </a:lnTo>
                <a:lnTo>
                  <a:pt x="13475" y="519"/>
                </a:lnTo>
                <a:close/>
                <a:moveTo>
                  <a:pt x="12992" y="519"/>
                </a:moveTo>
                <a:lnTo>
                  <a:pt x="12992" y="969"/>
                </a:lnTo>
                <a:lnTo>
                  <a:pt x="13442" y="969"/>
                </a:lnTo>
                <a:lnTo>
                  <a:pt x="13442" y="519"/>
                </a:lnTo>
                <a:lnTo>
                  <a:pt x="12992" y="519"/>
                </a:lnTo>
                <a:close/>
                <a:moveTo>
                  <a:pt x="12510" y="519"/>
                </a:moveTo>
                <a:lnTo>
                  <a:pt x="12510" y="969"/>
                </a:lnTo>
                <a:lnTo>
                  <a:pt x="12959" y="969"/>
                </a:lnTo>
                <a:lnTo>
                  <a:pt x="12959" y="519"/>
                </a:lnTo>
                <a:lnTo>
                  <a:pt x="12510" y="519"/>
                </a:lnTo>
                <a:close/>
                <a:moveTo>
                  <a:pt x="12027" y="519"/>
                </a:moveTo>
                <a:lnTo>
                  <a:pt x="12027" y="969"/>
                </a:lnTo>
                <a:lnTo>
                  <a:pt x="12477" y="969"/>
                </a:lnTo>
                <a:lnTo>
                  <a:pt x="12477" y="519"/>
                </a:lnTo>
                <a:lnTo>
                  <a:pt x="12027" y="519"/>
                </a:lnTo>
                <a:close/>
                <a:moveTo>
                  <a:pt x="11544" y="519"/>
                </a:moveTo>
                <a:lnTo>
                  <a:pt x="11544" y="969"/>
                </a:lnTo>
                <a:lnTo>
                  <a:pt x="11994" y="969"/>
                </a:lnTo>
                <a:lnTo>
                  <a:pt x="11994" y="519"/>
                </a:lnTo>
                <a:lnTo>
                  <a:pt x="11544" y="519"/>
                </a:lnTo>
                <a:close/>
                <a:moveTo>
                  <a:pt x="11062" y="519"/>
                </a:moveTo>
                <a:lnTo>
                  <a:pt x="11062" y="969"/>
                </a:lnTo>
                <a:lnTo>
                  <a:pt x="11511" y="969"/>
                </a:lnTo>
                <a:lnTo>
                  <a:pt x="11511" y="519"/>
                </a:lnTo>
                <a:lnTo>
                  <a:pt x="11062" y="519"/>
                </a:lnTo>
                <a:close/>
                <a:moveTo>
                  <a:pt x="10579" y="519"/>
                </a:moveTo>
                <a:lnTo>
                  <a:pt x="10579" y="969"/>
                </a:lnTo>
                <a:lnTo>
                  <a:pt x="11029" y="969"/>
                </a:lnTo>
                <a:lnTo>
                  <a:pt x="11029" y="519"/>
                </a:lnTo>
                <a:lnTo>
                  <a:pt x="10579" y="519"/>
                </a:lnTo>
                <a:close/>
                <a:moveTo>
                  <a:pt x="10096" y="519"/>
                </a:moveTo>
                <a:lnTo>
                  <a:pt x="10096" y="969"/>
                </a:lnTo>
                <a:lnTo>
                  <a:pt x="10546" y="969"/>
                </a:lnTo>
                <a:lnTo>
                  <a:pt x="10546" y="519"/>
                </a:lnTo>
                <a:lnTo>
                  <a:pt x="10096" y="519"/>
                </a:lnTo>
                <a:close/>
                <a:moveTo>
                  <a:pt x="9614" y="519"/>
                </a:moveTo>
                <a:lnTo>
                  <a:pt x="9614" y="969"/>
                </a:lnTo>
                <a:lnTo>
                  <a:pt x="10063" y="969"/>
                </a:lnTo>
                <a:lnTo>
                  <a:pt x="10063" y="519"/>
                </a:lnTo>
                <a:lnTo>
                  <a:pt x="9614" y="519"/>
                </a:lnTo>
                <a:close/>
                <a:moveTo>
                  <a:pt x="9131" y="519"/>
                </a:moveTo>
                <a:lnTo>
                  <a:pt x="9131" y="969"/>
                </a:lnTo>
                <a:lnTo>
                  <a:pt x="9581" y="969"/>
                </a:lnTo>
                <a:lnTo>
                  <a:pt x="9581" y="519"/>
                </a:lnTo>
                <a:lnTo>
                  <a:pt x="9131" y="519"/>
                </a:lnTo>
                <a:close/>
                <a:moveTo>
                  <a:pt x="8648" y="519"/>
                </a:moveTo>
                <a:lnTo>
                  <a:pt x="8648" y="969"/>
                </a:lnTo>
                <a:lnTo>
                  <a:pt x="9098" y="969"/>
                </a:lnTo>
                <a:lnTo>
                  <a:pt x="9098" y="519"/>
                </a:lnTo>
                <a:lnTo>
                  <a:pt x="8648" y="519"/>
                </a:lnTo>
                <a:close/>
                <a:moveTo>
                  <a:pt x="8166" y="519"/>
                </a:moveTo>
                <a:lnTo>
                  <a:pt x="8166" y="969"/>
                </a:lnTo>
                <a:lnTo>
                  <a:pt x="8615" y="969"/>
                </a:lnTo>
                <a:lnTo>
                  <a:pt x="8615" y="519"/>
                </a:lnTo>
                <a:lnTo>
                  <a:pt x="8166" y="519"/>
                </a:lnTo>
                <a:close/>
                <a:moveTo>
                  <a:pt x="7683" y="519"/>
                </a:moveTo>
                <a:lnTo>
                  <a:pt x="7683" y="969"/>
                </a:lnTo>
                <a:lnTo>
                  <a:pt x="8133" y="969"/>
                </a:lnTo>
                <a:lnTo>
                  <a:pt x="8133" y="519"/>
                </a:lnTo>
                <a:lnTo>
                  <a:pt x="7683" y="519"/>
                </a:lnTo>
                <a:close/>
                <a:moveTo>
                  <a:pt x="7200" y="519"/>
                </a:moveTo>
                <a:lnTo>
                  <a:pt x="7200" y="969"/>
                </a:lnTo>
                <a:lnTo>
                  <a:pt x="7650" y="969"/>
                </a:lnTo>
                <a:lnTo>
                  <a:pt x="7650" y="519"/>
                </a:lnTo>
                <a:lnTo>
                  <a:pt x="7200" y="519"/>
                </a:lnTo>
                <a:close/>
                <a:moveTo>
                  <a:pt x="6718" y="519"/>
                </a:moveTo>
                <a:lnTo>
                  <a:pt x="6718" y="969"/>
                </a:lnTo>
                <a:lnTo>
                  <a:pt x="7167" y="969"/>
                </a:lnTo>
                <a:lnTo>
                  <a:pt x="7167" y="519"/>
                </a:lnTo>
                <a:lnTo>
                  <a:pt x="6718" y="519"/>
                </a:lnTo>
                <a:close/>
                <a:moveTo>
                  <a:pt x="6235" y="519"/>
                </a:moveTo>
                <a:lnTo>
                  <a:pt x="6235" y="969"/>
                </a:lnTo>
                <a:lnTo>
                  <a:pt x="6685" y="969"/>
                </a:lnTo>
                <a:lnTo>
                  <a:pt x="6685" y="519"/>
                </a:lnTo>
                <a:lnTo>
                  <a:pt x="6235" y="519"/>
                </a:lnTo>
                <a:close/>
                <a:moveTo>
                  <a:pt x="5752" y="519"/>
                </a:moveTo>
                <a:lnTo>
                  <a:pt x="5752" y="969"/>
                </a:lnTo>
                <a:lnTo>
                  <a:pt x="6202" y="969"/>
                </a:lnTo>
                <a:lnTo>
                  <a:pt x="6202" y="519"/>
                </a:lnTo>
                <a:lnTo>
                  <a:pt x="5752" y="519"/>
                </a:lnTo>
                <a:close/>
                <a:moveTo>
                  <a:pt x="5270" y="519"/>
                </a:moveTo>
                <a:lnTo>
                  <a:pt x="5270" y="969"/>
                </a:lnTo>
                <a:lnTo>
                  <a:pt x="5719" y="969"/>
                </a:lnTo>
                <a:lnTo>
                  <a:pt x="5719" y="519"/>
                </a:lnTo>
                <a:lnTo>
                  <a:pt x="5270" y="519"/>
                </a:lnTo>
                <a:close/>
                <a:moveTo>
                  <a:pt x="4787" y="519"/>
                </a:moveTo>
                <a:lnTo>
                  <a:pt x="4787" y="969"/>
                </a:lnTo>
                <a:lnTo>
                  <a:pt x="5237" y="969"/>
                </a:lnTo>
                <a:lnTo>
                  <a:pt x="5237" y="519"/>
                </a:lnTo>
                <a:lnTo>
                  <a:pt x="4787" y="519"/>
                </a:lnTo>
                <a:close/>
                <a:moveTo>
                  <a:pt x="4304" y="519"/>
                </a:moveTo>
                <a:lnTo>
                  <a:pt x="4304" y="969"/>
                </a:lnTo>
                <a:lnTo>
                  <a:pt x="4754" y="969"/>
                </a:lnTo>
                <a:lnTo>
                  <a:pt x="4754" y="519"/>
                </a:lnTo>
                <a:lnTo>
                  <a:pt x="4304" y="519"/>
                </a:lnTo>
                <a:close/>
                <a:moveTo>
                  <a:pt x="3822" y="519"/>
                </a:moveTo>
                <a:lnTo>
                  <a:pt x="3822" y="969"/>
                </a:lnTo>
                <a:lnTo>
                  <a:pt x="4271" y="969"/>
                </a:lnTo>
                <a:lnTo>
                  <a:pt x="4271" y="519"/>
                </a:lnTo>
                <a:lnTo>
                  <a:pt x="3822" y="519"/>
                </a:lnTo>
                <a:close/>
                <a:moveTo>
                  <a:pt x="3339" y="519"/>
                </a:moveTo>
                <a:lnTo>
                  <a:pt x="3339" y="969"/>
                </a:lnTo>
                <a:lnTo>
                  <a:pt x="3789" y="969"/>
                </a:lnTo>
                <a:lnTo>
                  <a:pt x="3789" y="519"/>
                </a:lnTo>
                <a:lnTo>
                  <a:pt x="3339" y="519"/>
                </a:lnTo>
                <a:close/>
                <a:moveTo>
                  <a:pt x="2856" y="519"/>
                </a:moveTo>
                <a:lnTo>
                  <a:pt x="2856" y="969"/>
                </a:lnTo>
                <a:lnTo>
                  <a:pt x="3306" y="969"/>
                </a:lnTo>
                <a:lnTo>
                  <a:pt x="3306" y="519"/>
                </a:lnTo>
                <a:lnTo>
                  <a:pt x="2856" y="519"/>
                </a:lnTo>
                <a:close/>
                <a:moveTo>
                  <a:pt x="2374" y="519"/>
                </a:moveTo>
                <a:lnTo>
                  <a:pt x="2374" y="969"/>
                </a:lnTo>
                <a:lnTo>
                  <a:pt x="2823" y="969"/>
                </a:lnTo>
                <a:lnTo>
                  <a:pt x="2823" y="519"/>
                </a:lnTo>
                <a:lnTo>
                  <a:pt x="2374" y="519"/>
                </a:lnTo>
                <a:close/>
                <a:moveTo>
                  <a:pt x="1891" y="519"/>
                </a:moveTo>
                <a:lnTo>
                  <a:pt x="1891" y="969"/>
                </a:lnTo>
                <a:lnTo>
                  <a:pt x="2341" y="969"/>
                </a:lnTo>
                <a:lnTo>
                  <a:pt x="2341" y="519"/>
                </a:lnTo>
                <a:lnTo>
                  <a:pt x="1891" y="519"/>
                </a:lnTo>
                <a:close/>
                <a:moveTo>
                  <a:pt x="1408" y="519"/>
                </a:moveTo>
                <a:lnTo>
                  <a:pt x="1408" y="969"/>
                </a:lnTo>
                <a:lnTo>
                  <a:pt x="1858" y="969"/>
                </a:lnTo>
                <a:lnTo>
                  <a:pt x="1858" y="519"/>
                </a:lnTo>
                <a:lnTo>
                  <a:pt x="1408" y="519"/>
                </a:lnTo>
                <a:close/>
                <a:moveTo>
                  <a:pt x="926" y="519"/>
                </a:moveTo>
                <a:lnTo>
                  <a:pt x="926" y="969"/>
                </a:lnTo>
                <a:lnTo>
                  <a:pt x="1375" y="969"/>
                </a:lnTo>
                <a:lnTo>
                  <a:pt x="1375" y="519"/>
                </a:lnTo>
                <a:lnTo>
                  <a:pt x="926" y="519"/>
                </a:lnTo>
                <a:close/>
                <a:moveTo>
                  <a:pt x="443" y="519"/>
                </a:moveTo>
                <a:lnTo>
                  <a:pt x="443" y="969"/>
                </a:lnTo>
                <a:lnTo>
                  <a:pt x="893" y="969"/>
                </a:lnTo>
                <a:lnTo>
                  <a:pt x="893" y="519"/>
                </a:lnTo>
                <a:lnTo>
                  <a:pt x="443" y="519"/>
                </a:lnTo>
                <a:close/>
                <a:moveTo>
                  <a:pt x="410" y="0"/>
                </a:moveTo>
                <a:lnTo>
                  <a:pt x="443" y="0"/>
                </a:lnTo>
                <a:lnTo>
                  <a:pt x="443" y="486"/>
                </a:lnTo>
                <a:lnTo>
                  <a:pt x="893" y="486"/>
                </a:lnTo>
                <a:lnTo>
                  <a:pt x="893" y="0"/>
                </a:lnTo>
                <a:lnTo>
                  <a:pt x="926" y="0"/>
                </a:lnTo>
                <a:lnTo>
                  <a:pt x="926" y="486"/>
                </a:lnTo>
                <a:lnTo>
                  <a:pt x="1375" y="486"/>
                </a:lnTo>
                <a:lnTo>
                  <a:pt x="1375" y="0"/>
                </a:lnTo>
                <a:lnTo>
                  <a:pt x="1408" y="0"/>
                </a:lnTo>
                <a:lnTo>
                  <a:pt x="1408" y="486"/>
                </a:lnTo>
                <a:lnTo>
                  <a:pt x="1858" y="486"/>
                </a:lnTo>
                <a:lnTo>
                  <a:pt x="1858" y="0"/>
                </a:lnTo>
                <a:lnTo>
                  <a:pt x="1891" y="0"/>
                </a:lnTo>
                <a:lnTo>
                  <a:pt x="1891" y="486"/>
                </a:lnTo>
                <a:lnTo>
                  <a:pt x="2341" y="486"/>
                </a:lnTo>
                <a:lnTo>
                  <a:pt x="2341" y="0"/>
                </a:lnTo>
                <a:lnTo>
                  <a:pt x="2374" y="0"/>
                </a:lnTo>
                <a:lnTo>
                  <a:pt x="2374" y="486"/>
                </a:lnTo>
                <a:lnTo>
                  <a:pt x="2823" y="486"/>
                </a:lnTo>
                <a:lnTo>
                  <a:pt x="2823" y="0"/>
                </a:lnTo>
                <a:lnTo>
                  <a:pt x="2856" y="0"/>
                </a:lnTo>
                <a:lnTo>
                  <a:pt x="2856" y="486"/>
                </a:lnTo>
                <a:lnTo>
                  <a:pt x="3306" y="486"/>
                </a:lnTo>
                <a:lnTo>
                  <a:pt x="3306" y="0"/>
                </a:lnTo>
                <a:lnTo>
                  <a:pt x="3339" y="0"/>
                </a:lnTo>
                <a:lnTo>
                  <a:pt x="3339" y="486"/>
                </a:lnTo>
                <a:lnTo>
                  <a:pt x="3789" y="486"/>
                </a:lnTo>
                <a:lnTo>
                  <a:pt x="3789" y="0"/>
                </a:lnTo>
                <a:lnTo>
                  <a:pt x="3822" y="0"/>
                </a:lnTo>
                <a:lnTo>
                  <a:pt x="3822" y="486"/>
                </a:lnTo>
                <a:lnTo>
                  <a:pt x="4271" y="486"/>
                </a:lnTo>
                <a:lnTo>
                  <a:pt x="4271" y="0"/>
                </a:lnTo>
                <a:lnTo>
                  <a:pt x="4304" y="0"/>
                </a:lnTo>
                <a:lnTo>
                  <a:pt x="4304" y="486"/>
                </a:lnTo>
                <a:lnTo>
                  <a:pt x="4754" y="486"/>
                </a:lnTo>
                <a:lnTo>
                  <a:pt x="4754" y="0"/>
                </a:lnTo>
                <a:lnTo>
                  <a:pt x="4787" y="0"/>
                </a:lnTo>
                <a:lnTo>
                  <a:pt x="4787" y="486"/>
                </a:lnTo>
                <a:lnTo>
                  <a:pt x="5237" y="486"/>
                </a:lnTo>
                <a:lnTo>
                  <a:pt x="5237" y="0"/>
                </a:lnTo>
                <a:lnTo>
                  <a:pt x="5270" y="0"/>
                </a:lnTo>
                <a:lnTo>
                  <a:pt x="5270" y="486"/>
                </a:lnTo>
                <a:lnTo>
                  <a:pt x="5719" y="486"/>
                </a:lnTo>
                <a:lnTo>
                  <a:pt x="5719" y="0"/>
                </a:lnTo>
                <a:lnTo>
                  <a:pt x="5752" y="0"/>
                </a:lnTo>
                <a:lnTo>
                  <a:pt x="5752" y="486"/>
                </a:lnTo>
                <a:lnTo>
                  <a:pt x="6202" y="486"/>
                </a:lnTo>
                <a:lnTo>
                  <a:pt x="6202" y="0"/>
                </a:lnTo>
                <a:lnTo>
                  <a:pt x="6235" y="0"/>
                </a:lnTo>
                <a:lnTo>
                  <a:pt x="6235" y="486"/>
                </a:lnTo>
                <a:lnTo>
                  <a:pt x="6685" y="486"/>
                </a:lnTo>
                <a:lnTo>
                  <a:pt x="6685" y="0"/>
                </a:lnTo>
                <a:lnTo>
                  <a:pt x="6718" y="0"/>
                </a:lnTo>
                <a:lnTo>
                  <a:pt x="6718" y="486"/>
                </a:lnTo>
                <a:lnTo>
                  <a:pt x="7167" y="486"/>
                </a:lnTo>
                <a:lnTo>
                  <a:pt x="7167" y="0"/>
                </a:lnTo>
                <a:lnTo>
                  <a:pt x="7200" y="0"/>
                </a:lnTo>
                <a:lnTo>
                  <a:pt x="7200" y="486"/>
                </a:lnTo>
                <a:lnTo>
                  <a:pt x="7650" y="486"/>
                </a:lnTo>
                <a:lnTo>
                  <a:pt x="7650" y="0"/>
                </a:lnTo>
                <a:lnTo>
                  <a:pt x="7683" y="0"/>
                </a:lnTo>
                <a:lnTo>
                  <a:pt x="7683" y="486"/>
                </a:lnTo>
                <a:lnTo>
                  <a:pt x="8133" y="486"/>
                </a:lnTo>
                <a:lnTo>
                  <a:pt x="8133" y="0"/>
                </a:lnTo>
                <a:lnTo>
                  <a:pt x="8166" y="0"/>
                </a:lnTo>
                <a:lnTo>
                  <a:pt x="8166" y="486"/>
                </a:lnTo>
                <a:lnTo>
                  <a:pt x="8615" y="486"/>
                </a:lnTo>
                <a:lnTo>
                  <a:pt x="8615" y="0"/>
                </a:lnTo>
                <a:lnTo>
                  <a:pt x="8648" y="0"/>
                </a:lnTo>
                <a:lnTo>
                  <a:pt x="8648" y="486"/>
                </a:lnTo>
                <a:lnTo>
                  <a:pt x="9098" y="486"/>
                </a:lnTo>
                <a:lnTo>
                  <a:pt x="9098" y="0"/>
                </a:lnTo>
                <a:lnTo>
                  <a:pt x="9131" y="0"/>
                </a:lnTo>
                <a:lnTo>
                  <a:pt x="9131" y="486"/>
                </a:lnTo>
                <a:lnTo>
                  <a:pt x="9581" y="486"/>
                </a:lnTo>
                <a:lnTo>
                  <a:pt x="9581" y="0"/>
                </a:lnTo>
                <a:lnTo>
                  <a:pt x="9614" y="0"/>
                </a:lnTo>
                <a:lnTo>
                  <a:pt x="9614" y="486"/>
                </a:lnTo>
                <a:lnTo>
                  <a:pt x="10063" y="486"/>
                </a:lnTo>
                <a:lnTo>
                  <a:pt x="10063" y="0"/>
                </a:lnTo>
                <a:lnTo>
                  <a:pt x="10096" y="0"/>
                </a:lnTo>
                <a:lnTo>
                  <a:pt x="10096" y="486"/>
                </a:lnTo>
                <a:lnTo>
                  <a:pt x="10546" y="486"/>
                </a:lnTo>
                <a:lnTo>
                  <a:pt x="10546" y="0"/>
                </a:lnTo>
                <a:lnTo>
                  <a:pt x="10579" y="0"/>
                </a:lnTo>
                <a:lnTo>
                  <a:pt x="10579" y="486"/>
                </a:lnTo>
                <a:lnTo>
                  <a:pt x="11029" y="486"/>
                </a:lnTo>
                <a:lnTo>
                  <a:pt x="11029" y="0"/>
                </a:lnTo>
                <a:lnTo>
                  <a:pt x="11062" y="0"/>
                </a:lnTo>
                <a:lnTo>
                  <a:pt x="11062" y="486"/>
                </a:lnTo>
                <a:lnTo>
                  <a:pt x="11511" y="486"/>
                </a:lnTo>
                <a:lnTo>
                  <a:pt x="11511" y="0"/>
                </a:lnTo>
                <a:lnTo>
                  <a:pt x="11544" y="0"/>
                </a:lnTo>
                <a:lnTo>
                  <a:pt x="11544" y="486"/>
                </a:lnTo>
                <a:lnTo>
                  <a:pt x="11994" y="486"/>
                </a:lnTo>
                <a:lnTo>
                  <a:pt x="11994" y="0"/>
                </a:lnTo>
                <a:lnTo>
                  <a:pt x="12027" y="0"/>
                </a:lnTo>
                <a:lnTo>
                  <a:pt x="12027" y="486"/>
                </a:lnTo>
                <a:lnTo>
                  <a:pt x="12477" y="486"/>
                </a:lnTo>
                <a:lnTo>
                  <a:pt x="12477" y="0"/>
                </a:lnTo>
                <a:lnTo>
                  <a:pt x="12510" y="0"/>
                </a:lnTo>
                <a:lnTo>
                  <a:pt x="12510" y="486"/>
                </a:lnTo>
                <a:lnTo>
                  <a:pt x="12959" y="486"/>
                </a:lnTo>
                <a:lnTo>
                  <a:pt x="12959" y="0"/>
                </a:lnTo>
                <a:lnTo>
                  <a:pt x="12992" y="0"/>
                </a:lnTo>
                <a:lnTo>
                  <a:pt x="12992" y="486"/>
                </a:lnTo>
                <a:lnTo>
                  <a:pt x="13442" y="486"/>
                </a:lnTo>
                <a:lnTo>
                  <a:pt x="13442" y="0"/>
                </a:lnTo>
                <a:lnTo>
                  <a:pt x="13475" y="0"/>
                </a:lnTo>
                <a:lnTo>
                  <a:pt x="13475" y="486"/>
                </a:lnTo>
                <a:lnTo>
                  <a:pt x="13925" y="486"/>
                </a:lnTo>
                <a:lnTo>
                  <a:pt x="13925" y="0"/>
                </a:lnTo>
                <a:lnTo>
                  <a:pt x="13958" y="0"/>
                </a:lnTo>
                <a:lnTo>
                  <a:pt x="13958" y="486"/>
                </a:lnTo>
                <a:lnTo>
                  <a:pt x="14407" y="486"/>
                </a:lnTo>
                <a:lnTo>
                  <a:pt x="14407" y="0"/>
                </a:lnTo>
                <a:lnTo>
                  <a:pt x="14440" y="0"/>
                </a:lnTo>
                <a:lnTo>
                  <a:pt x="14440" y="486"/>
                </a:lnTo>
                <a:lnTo>
                  <a:pt x="14890" y="486"/>
                </a:lnTo>
                <a:lnTo>
                  <a:pt x="14890" y="0"/>
                </a:lnTo>
                <a:lnTo>
                  <a:pt x="14923" y="0"/>
                </a:lnTo>
                <a:lnTo>
                  <a:pt x="14923" y="486"/>
                </a:lnTo>
                <a:lnTo>
                  <a:pt x="15373" y="486"/>
                </a:lnTo>
                <a:lnTo>
                  <a:pt x="15373" y="0"/>
                </a:lnTo>
                <a:lnTo>
                  <a:pt x="15406" y="0"/>
                </a:lnTo>
                <a:lnTo>
                  <a:pt x="15406" y="486"/>
                </a:lnTo>
                <a:lnTo>
                  <a:pt x="15855" y="486"/>
                </a:lnTo>
                <a:lnTo>
                  <a:pt x="15855" y="0"/>
                </a:lnTo>
                <a:lnTo>
                  <a:pt x="15888" y="0"/>
                </a:lnTo>
                <a:lnTo>
                  <a:pt x="15888" y="486"/>
                </a:lnTo>
                <a:lnTo>
                  <a:pt x="16338" y="486"/>
                </a:lnTo>
                <a:lnTo>
                  <a:pt x="16338" y="0"/>
                </a:lnTo>
                <a:lnTo>
                  <a:pt x="16371" y="0"/>
                </a:lnTo>
                <a:lnTo>
                  <a:pt x="16371" y="486"/>
                </a:lnTo>
                <a:lnTo>
                  <a:pt x="16821" y="486"/>
                </a:lnTo>
                <a:lnTo>
                  <a:pt x="16821" y="0"/>
                </a:lnTo>
                <a:lnTo>
                  <a:pt x="16854" y="0"/>
                </a:lnTo>
                <a:lnTo>
                  <a:pt x="16854" y="486"/>
                </a:lnTo>
                <a:lnTo>
                  <a:pt x="17303" y="486"/>
                </a:lnTo>
                <a:lnTo>
                  <a:pt x="17303" y="0"/>
                </a:lnTo>
                <a:lnTo>
                  <a:pt x="17336" y="0"/>
                </a:lnTo>
                <a:lnTo>
                  <a:pt x="17336" y="486"/>
                </a:lnTo>
                <a:lnTo>
                  <a:pt x="17786" y="486"/>
                </a:lnTo>
                <a:lnTo>
                  <a:pt x="17786" y="0"/>
                </a:lnTo>
                <a:lnTo>
                  <a:pt x="17819" y="0"/>
                </a:lnTo>
                <a:lnTo>
                  <a:pt x="17819" y="486"/>
                </a:lnTo>
                <a:lnTo>
                  <a:pt x="18269" y="486"/>
                </a:lnTo>
                <a:lnTo>
                  <a:pt x="18269" y="0"/>
                </a:lnTo>
                <a:lnTo>
                  <a:pt x="18302" y="0"/>
                </a:lnTo>
                <a:lnTo>
                  <a:pt x="18302" y="486"/>
                </a:lnTo>
                <a:lnTo>
                  <a:pt x="18751" y="486"/>
                </a:lnTo>
                <a:lnTo>
                  <a:pt x="18751" y="0"/>
                </a:lnTo>
                <a:lnTo>
                  <a:pt x="18784" y="0"/>
                </a:lnTo>
                <a:lnTo>
                  <a:pt x="18784" y="486"/>
                </a:lnTo>
                <a:lnTo>
                  <a:pt x="19200" y="486"/>
                </a:lnTo>
                <a:lnTo>
                  <a:pt x="19200" y="519"/>
                </a:lnTo>
                <a:lnTo>
                  <a:pt x="18784" y="519"/>
                </a:lnTo>
                <a:lnTo>
                  <a:pt x="18784" y="969"/>
                </a:lnTo>
                <a:lnTo>
                  <a:pt x="19200" y="969"/>
                </a:lnTo>
                <a:lnTo>
                  <a:pt x="19200" y="1002"/>
                </a:lnTo>
                <a:lnTo>
                  <a:pt x="18784" y="1002"/>
                </a:lnTo>
                <a:lnTo>
                  <a:pt x="18784" y="1451"/>
                </a:lnTo>
                <a:lnTo>
                  <a:pt x="19200" y="1451"/>
                </a:lnTo>
                <a:lnTo>
                  <a:pt x="19200" y="1484"/>
                </a:lnTo>
                <a:lnTo>
                  <a:pt x="18784" y="1484"/>
                </a:lnTo>
                <a:lnTo>
                  <a:pt x="18784" y="1934"/>
                </a:lnTo>
                <a:lnTo>
                  <a:pt x="19200" y="1934"/>
                </a:lnTo>
                <a:lnTo>
                  <a:pt x="19200" y="1967"/>
                </a:lnTo>
                <a:lnTo>
                  <a:pt x="18784" y="1967"/>
                </a:lnTo>
                <a:lnTo>
                  <a:pt x="18784" y="2417"/>
                </a:lnTo>
                <a:lnTo>
                  <a:pt x="19200" y="2417"/>
                </a:lnTo>
                <a:lnTo>
                  <a:pt x="19200" y="2450"/>
                </a:lnTo>
                <a:lnTo>
                  <a:pt x="18784" y="2450"/>
                </a:lnTo>
                <a:lnTo>
                  <a:pt x="18784" y="2900"/>
                </a:lnTo>
                <a:lnTo>
                  <a:pt x="19200" y="2900"/>
                </a:lnTo>
                <a:lnTo>
                  <a:pt x="19200" y="2933"/>
                </a:lnTo>
                <a:lnTo>
                  <a:pt x="18784" y="2933"/>
                </a:lnTo>
                <a:lnTo>
                  <a:pt x="18784" y="3382"/>
                </a:lnTo>
                <a:lnTo>
                  <a:pt x="19200" y="3382"/>
                </a:lnTo>
                <a:lnTo>
                  <a:pt x="19200" y="3415"/>
                </a:lnTo>
                <a:lnTo>
                  <a:pt x="18784" y="3415"/>
                </a:lnTo>
                <a:lnTo>
                  <a:pt x="18784" y="3865"/>
                </a:lnTo>
                <a:lnTo>
                  <a:pt x="19200" y="3865"/>
                </a:lnTo>
                <a:lnTo>
                  <a:pt x="19200" y="3898"/>
                </a:lnTo>
                <a:lnTo>
                  <a:pt x="18784" y="3898"/>
                </a:lnTo>
                <a:lnTo>
                  <a:pt x="18784" y="4348"/>
                </a:lnTo>
                <a:lnTo>
                  <a:pt x="19200" y="4348"/>
                </a:lnTo>
                <a:lnTo>
                  <a:pt x="19200" y="4381"/>
                </a:lnTo>
                <a:lnTo>
                  <a:pt x="18784" y="4381"/>
                </a:lnTo>
                <a:lnTo>
                  <a:pt x="18784" y="4830"/>
                </a:lnTo>
                <a:lnTo>
                  <a:pt x="19200" y="4830"/>
                </a:lnTo>
                <a:lnTo>
                  <a:pt x="19200" y="4863"/>
                </a:lnTo>
                <a:lnTo>
                  <a:pt x="18784" y="4863"/>
                </a:lnTo>
                <a:lnTo>
                  <a:pt x="18784" y="5313"/>
                </a:lnTo>
                <a:lnTo>
                  <a:pt x="19200" y="5313"/>
                </a:lnTo>
                <a:lnTo>
                  <a:pt x="19200" y="5346"/>
                </a:lnTo>
                <a:lnTo>
                  <a:pt x="18784" y="5346"/>
                </a:lnTo>
                <a:lnTo>
                  <a:pt x="18784" y="5358"/>
                </a:lnTo>
                <a:lnTo>
                  <a:pt x="18784" y="5812"/>
                </a:lnTo>
                <a:lnTo>
                  <a:pt x="18784" y="5844"/>
                </a:lnTo>
                <a:lnTo>
                  <a:pt x="19200" y="5844"/>
                </a:lnTo>
                <a:lnTo>
                  <a:pt x="19200" y="5877"/>
                </a:lnTo>
                <a:lnTo>
                  <a:pt x="18784" y="5877"/>
                </a:lnTo>
                <a:lnTo>
                  <a:pt x="18784" y="6327"/>
                </a:lnTo>
                <a:lnTo>
                  <a:pt x="19200" y="6327"/>
                </a:lnTo>
                <a:lnTo>
                  <a:pt x="19200" y="6360"/>
                </a:lnTo>
                <a:lnTo>
                  <a:pt x="18784" y="6360"/>
                </a:lnTo>
                <a:lnTo>
                  <a:pt x="18784" y="6809"/>
                </a:lnTo>
                <a:lnTo>
                  <a:pt x="19200" y="6809"/>
                </a:lnTo>
                <a:lnTo>
                  <a:pt x="19200" y="6842"/>
                </a:lnTo>
                <a:lnTo>
                  <a:pt x="18784" y="6842"/>
                </a:lnTo>
                <a:lnTo>
                  <a:pt x="18784" y="7292"/>
                </a:lnTo>
                <a:lnTo>
                  <a:pt x="19200" y="7292"/>
                </a:lnTo>
                <a:lnTo>
                  <a:pt x="19200" y="7325"/>
                </a:lnTo>
                <a:lnTo>
                  <a:pt x="18784" y="7325"/>
                </a:lnTo>
                <a:lnTo>
                  <a:pt x="18784" y="7775"/>
                </a:lnTo>
                <a:lnTo>
                  <a:pt x="19200" y="7775"/>
                </a:lnTo>
                <a:lnTo>
                  <a:pt x="19200" y="7808"/>
                </a:lnTo>
                <a:lnTo>
                  <a:pt x="18784" y="7808"/>
                </a:lnTo>
                <a:lnTo>
                  <a:pt x="18784" y="8257"/>
                </a:lnTo>
                <a:lnTo>
                  <a:pt x="19200" y="8257"/>
                </a:lnTo>
                <a:lnTo>
                  <a:pt x="19200" y="8290"/>
                </a:lnTo>
                <a:lnTo>
                  <a:pt x="18784" y="8290"/>
                </a:lnTo>
                <a:lnTo>
                  <a:pt x="18784" y="8740"/>
                </a:lnTo>
                <a:lnTo>
                  <a:pt x="19200" y="8740"/>
                </a:lnTo>
                <a:lnTo>
                  <a:pt x="19200" y="8773"/>
                </a:lnTo>
                <a:lnTo>
                  <a:pt x="18784" y="8773"/>
                </a:lnTo>
                <a:lnTo>
                  <a:pt x="18784" y="9223"/>
                </a:lnTo>
                <a:lnTo>
                  <a:pt x="19200" y="9223"/>
                </a:lnTo>
                <a:lnTo>
                  <a:pt x="19200" y="9256"/>
                </a:lnTo>
                <a:lnTo>
                  <a:pt x="18784" y="9256"/>
                </a:lnTo>
                <a:lnTo>
                  <a:pt x="18784" y="9705"/>
                </a:lnTo>
                <a:lnTo>
                  <a:pt x="19200" y="9705"/>
                </a:lnTo>
                <a:lnTo>
                  <a:pt x="19200" y="9738"/>
                </a:lnTo>
                <a:lnTo>
                  <a:pt x="18784" y="9738"/>
                </a:lnTo>
                <a:lnTo>
                  <a:pt x="18784" y="10188"/>
                </a:lnTo>
                <a:lnTo>
                  <a:pt x="19200" y="10188"/>
                </a:lnTo>
                <a:lnTo>
                  <a:pt x="19200" y="10221"/>
                </a:lnTo>
                <a:lnTo>
                  <a:pt x="18784" y="10221"/>
                </a:lnTo>
                <a:lnTo>
                  <a:pt x="18784" y="10778"/>
                </a:lnTo>
                <a:lnTo>
                  <a:pt x="18751" y="10778"/>
                </a:lnTo>
                <a:lnTo>
                  <a:pt x="18751" y="10221"/>
                </a:lnTo>
                <a:lnTo>
                  <a:pt x="18302" y="10221"/>
                </a:lnTo>
                <a:lnTo>
                  <a:pt x="18302" y="10778"/>
                </a:lnTo>
                <a:lnTo>
                  <a:pt x="18269" y="10778"/>
                </a:lnTo>
                <a:lnTo>
                  <a:pt x="18269" y="10221"/>
                </a:lnTo>
                <a:lnTo>
                  <a:pt x="17819" y="10221"/>
                </a:lnTo>
                <a:lnTo>
                  <a:pt x="17819" y="10778"/>
                </a:lnTo>
                <a:lnTo>
                  <a:pt x="17786" y="10778"/>
                </a:lnTo>
                <a:lnTo>
                  <a:pt x="17786" y="10221"/>
                </a:lnTo>
                <a:lnTo>
                  <a:pt x="17336" y="10221"/>
                </a:lnTo>
                <a:lnTo>
                  <a:pt x="17336" y="10778"/>
                </a:lnTo>
                <a:lnTo>
                  <a:pt x="17303" y="10778"/>
                </a:lnTo>
                <a:lnTo>
                  <a:pt x="17303" y="10221"/>
                </a:lnTo>
                <a:lnTo>
                  <a:pt x="16854" y="10221"/>
                </a:lnTo>
                <a:lnTo>
                  <a:pt x="16854" y="10778"/>
                </a:lnTo>
                <a:lnTo>
                  <a:pt x="16821" y="10778"/>
                </a:lnTo>
                <a:lnTo>
                  <a:pt x="16821" y="10221"/>
                </a:lnTo>
                <a:lnTo>
                  <a:pt x="16371" y="10221"/>
                </a:lnTo>
                <a:lnTo>
                  <a:pt x="16371" y="10778"/>
                </a:lnTo>
                <a:lnTo>
                  <a:pt x="16338" y="10778"/>
                </a:lnTo>
                <a:lnTo>
                  <a:pt x="16338" y="10221"/>
                </a:lnTo>
                <a:lnTo>
                  <a:pt x="15888" y="10221"/>
                </a:lnTo>
                <a:lnTo>
                  <a:pt x="15888" y="10778"/>
                </a:lnTo>
                <a:lnTo>
                  <a:pt x="15855" y="10778"/>
                </a:lnTo>
                <a:lnTo>
                  <a:pt x="15855" y="10221"/>
                </a:lnTo>
                <a:lnTo>
                  <a:pt x="15406" y="10221"/>
                </a:lnTo>
                <a:lnTo>
                  <a:pt x="15406" y="10778"/>
                </a:lnTo>
                <a:lnTo>
                  <a:pt x="15373" y="10778"/>
                </a:lnTo>
                <a:lnTo>
                  <a:pt x="15373" y="10221"/>
                </a:lnTo>
                <a:lnTo>
                  <a:pt x="14923" y="10221"/>
                </a:lnTo>
                <a:lnTo>
                  <a:pt x="14923" y="10778"/>
                </a:lnTo>
                <a:lnTo>
                  <a:pt x="14890" y="10778"/>
                </a:lnTo>
                <a:lnTo>
                  <a:pt x="14890" y="10221"/>
                </a:lnTo>
                <a:lnTo>
                  <a:pt x="14440" y="10221"/>
                </a:lnTo>
                <a:lnTo>
                  <a:pt x="14440" y="10778"/>
                </a:lnTo>
                <a:lnTo>
                  <a:pt x="14407" y="10778"/>
                </a:lnTo>
                <a:lnTo>
                  <a:pt x="14407" y="10221"/>
                </a:lnTo>
                <a:lnTo>
                  <a:pt x="13958" y="10221"/>
                </a:lnTo>
                <a:lnTo>
                  <a:pt x="13958" y="10778"/>
                </a:lnTo>
                <a:lnTo>
                  <a:pt x="13925" y="10778"/>
                </a:lnTo>
                <a:lnTo>
                  <a:pt x="13925" y="10221"/>
                </a:lnTo>
                <a:lnTo>
                  <a:pt x="13475" y="10221"/>
                </a:lnTo>
                <a:lnTo>
                  <a:pt x="13475" y="10778"/>
                </a:lnTo>
                <a:lnTo>
                  <a:pt x="13442" y="10778"/>
                </a:lnTo>
                <a:lnTo>
                  <a:pt x="13442" y="10221"/>
                </a:lnTo>
                <a:lnTo>
                  <a:pt x="12992" y="10221"/>
                </a:lnTo>
                <a:lnTo>
                  <a:pt x="12992" y="10778"/>
                </a:lnTo>
                <a:lnTo>
                  <a:pt x="12959" y="10778"/>
                </a:lnTo>
                <a:lnTo>
                  <a:pt x="12959" y="10221"/>
                </a:lnTo>
                <a:lnTo>
                  <a:pt x="12510" y="10221"/>
                </a:lnTo>
                <a:lnTo>
                  <a:pt x="12510" y="10778"/>
                </a:lnTo>
                <a:lnTo>
                  <a:pt x="12477" y="10778"/>
                </a:lnTo>
                <a:lnTo>
                  <a:pt x="12477" y="10221"/>
                </a:lnTo>
                <a:lnTo>
                  <a:pt x="12027" y="10221"/>
                </a:lnTo>
                <a:lnTo>
                  <a:pt x="12027" y="10778"/>
                </a:lnTo>
                <a:lnTo>
                  <a:pt x="11994" y="10778"/>
                </a:lnTo>
                <a:lnTo>
                  <a:pt x="11994" y="10221"/>
                </a:lnTo>
                <a:lnTo>
                  <a:pt x="11544" y="10221"/>
                </a:lnTo>
                <a:lnTo>
                  <a:pt x="11544" y="10778"/>
                </a:lnTo>
                <a:lnTo>
                  <a:pt x="11511" y="10778"/>
                </a:lnTo>
                <a:lnTo>
                  <a:pt x="11511" y="10221"/>
                </a:lnTo>
                <a:lnTo>
                  <a:pt x="11062" y="10221"/>
                </a:lnTo>
                <a:lnTo>
                  <a:pt x="11062" y="10778"/>
                </a:lnTo>
                <a:lnTo>
                  <a:pt x="11029" y="10778"/>
                </a:lnTo>
                <a:lnTo>
                  <a:pt x="11029" y="10221"/>
                </a:lnTo>
                <a:lnTo>
                  <a:pt x="10579" y="10221"/>
                </a:lnTo>
                <a:lnTo>
                  <a:pt x="10579" y="10778"/>
                </a:lnTo>
                <a:lnTo>
                  <a:pt x="10546" y="10778"/>
                </a:lnTo>
                <a:lnTo>
                  <a:pt x="10546" y="10221"/>
                </a:lnTo>
                <a:lnTo>
                  <a:pt x="10096" y="10221"/>
                </a:lnTo>
                <a:lnTo>
                  <a:pt x="10096" y="10778"/>
                </a:lnTo>
                <a:lnTo>
                  <a:pt x="10063" y="10778"/>
                </a:lnTo>
                <a:lnTo>
                  <a:pt x="10063" y="10221"/>
                </a:lnTo>
                <a:lnTo>
                  <a:pt x="9614" y="10221"/>
                </a:lnTo>
                <a:lnTo>
                  <a:pt x="9614" y="10778"/>
                </a:lnTo>
                <a:lnTo>
                  <a:pt x="9581" y="10778"/>
                </a:lnTo>
                <a:lnTo>
                  <a:pt x="9581" y="10221"/>
                </a:lnTo>
                <a:lnTo>
                  <a:pt x="9131" y="10221"/>
                </a:lnTo>
                <a:lnTo>
                  <a:pt x="9131" y="10778"/>
                </a:lnTo>
                <a:lnTo>
                  <a:pt x="9098" y="10778"/>
                </a:lnTo>
                <a:lnTo>
                  <a:pt x="9098" y="10221"/>
                </a:lnTo>
                <a:lnTo>
                  <a:pt x="8648" y="10221"/>
                </a:lnTo>
                <a:lnTo>
                  <a:pt x="8648" y="10778"/>
                </a:lnTo>
                <a:lnTo>
                  <a:pt x="8615" y="10778"/>
                </a:lnTo>
                <a:lnTo>
                  <a:pt x="8615" y="10221"/>
                </a:lnTo>
                <a:lnTo>
                  <a:pt x="8166" y="10221"/>
                </a:lnTo>
                <a:lnTo>
                  <a:pt x="8166" y="10778"/>
                </a:lnTo>
                <a:lnTo>
                  <a:pt x="8133" y="10778"/>
                </a:lnTo>
                <a:lnTo>
                  <a:pt x="8133" y="10221"/>
                </a:lnTo>
                <a:lnTo>
                  <a:pt x="7683" y="10221"/>
                </a:lnTo>
                <a:lnTo>
                  <a:pt x="7683" y="10778"/>
                </a:lnTo>
                <a:lnTo>
                  <a:pt x="7650" y="10778"/>
                </a:lnTo>
                <a:lnTo>
                  <a:pt x="7650" y="10221"/>
                </a:lnTo>
                <a:lnTo>
                  <a:pt x="7200" y="10221"/>
                </a:lnTo>
                <a:lnTo>
                  <a:pt x="7200" y="10778"/>
                </a:lnTo>
                <a:lnTo>
                  <a:pt x="7167" y="10778"/>
                </a:lnTo>
                <a:lnTo>
                  <a:pt x="7167" y="10221"/>
                </a:lnTo>
                <a:lnTo>
                  <a:pt x="6718" y="10221"/>
                </a:lnTo>
                <a:lnTo>
                  <a:pt x="6718" y="10778"/>
                </a:lnTo>
                <a:lnTo>
                  <a:pt x="6685" y="10778"/>
                </a:lnTo>
                <a:lnTo>
                  <a:pt x="6685" y="10221"/>
                </a:lnTo>
                <a:lnTo>
                  <a:pt x="6235" y="10221"/>
                </a:lnTo>
                <a:lnTo>
                  <a:pt x="6235" y="10778"/>
                </a:lnTo>
                <a:lnTo>
                  <a:pt x="6202" y="10778"/>
                </a:lnTo>
                <a:lnTo>
                  <a:pt x="6202" y="10221"/>
                </a:lnTo>
                <a:lnTo>
                  <a:pt x="5752" y="10221"/>
                </a:lnTo>
                <a:lnTo>
                  <a:pt x="5752" y="10778"/>
                </a:lnTo>
                <a:lnTo>
                  <a:pt x="5719" y="10778"/>
                </a:lnTo>
                <a:lnTo>
                  <a:pt x="5719" y="10221"/>
                </a:lnTo>
                <a:lnTo>
                  <a:pt x="5270" y="10221"/>
                </a:lnTo>
                <a:lnTo>
                  <a:pt x="5270" y="10778"/>
                </a:lnTo>
                <a:lnTo>
                  <a:pt x="5237" y="10778"/>
                </a:lnTo>
                <a:lnTo>
                  <a:pt x="5237" y="10221"/>
                </a:lnTo>
                <a:lnTo>
                  <a:pt x="4787" y="10221"/>
                </a:lnTo>
                <a:lnTo>
                  <a:pt x="4787" y="10778"/>
                </a:lnTo>
                <a:lnTo>
                  <a:pt x="4754" y="10778"/>
                </a:lnTo>
                <a:lnTo>
                  <a:pt x="4754" y="10221"/>
                </a:lnTo>
                <a:lnTo>
                  <a:pt x="4304" y="10221"/>
                </a:lnTo>
                <a:lnTo>
                  <a:pt x="4304" y="10778"/>
                </a:lnTo>
                <a:lnTo>
                  <a:pt x="4271" y="10778"/>
                </a:lnTo>
                <a:lnTo>
                  <a:pt x="4271" y="10221"/>
                </a:lnTo>
                <a:lnTo>
                  <a:pt x="3822" y="10221"/>
                </a:lnTo>
                <a:lnTo>
                  <a:pt x="3822" y="10778"/>
                </a:lnTo>
                <a:lnTo>
                  <a:pt x="3789" y="10778"/>
                </a:lnTo>
                <a:lnTo>
                  <a:pt x="3789" y="10221"/>
                </a:lnTo>
                <a:lnTo>
                  <a:pt x="3339" y="10221"/>
                </a:lnTo>
                <a:lnTo>
                  <a:pt x="3339" y="10778"/>
                </a:lnTo>
                <a:lnTo>
                  <a:pt x="3306" y="10778"/>
                </a:lnTo>
                <a:lnTo>
                  <a:pt x="3306" y="10221"/>
                </a:lnTo>
                <a:lnTo>
                  <a:pt x="2856" y="10221"/>
                </a:lnTo>
                <a:lnTo>
                  <a:pt x="2856" y="10778"/>
                </a:lnTo>
                <a:lnTo>
                  <a:pt x="2823" y="10778"/>
                </a:lnTo>
                <a:lnTo>
                  <a:pt x="2823" y="10221"/>
                </a:lnTo>
                <a:lnTo>
                  <a:pt x="2374" y="10221"/>
                </a:lnTo>
                <a:lnTo>
                  <a:pt x="2374" y="10778"/>
                </a:lnTo>
                <a:lnTo>
                  <a:pt x="2341" y="10778"/>
                </a:lnTo>
                <a:lnTo>
                  <a:pt x="2341" y="10221"/>
                </a:lnTo>
                <a:lnTo>
                  <a:pt x="1891" y="10221"/>
                </a:lnTo>
                <a:lnTo>
                  <a:pt x="1891" y="10778"/>
                </a:lnTo>
                <a:lnTo>
                  <a:pt x="1858" y="10778"/>
                </a:lnTo>
                <a:lnTo>
                  <a:pt x="1858" y="10221"/>
                </a:lnTo>
                <a:lnTo>
                  <a:pt x="1408" y="10221"/>
                </a:lnTo>
                <a:lnTo>
                  <a:pt x="1408" y="10778"/>
                </a:lnTo>
                <a:lnTo>
                  <a:pt x="1375" y="10778"/>
                </a:lnTo>
                <a:lnTo>
                  <a:pt x="1375" y="10221"/>
                </a:lnTo>
                <a:lnTo>
                  <a:pt x="926" y="10221"/>
                </a:lnTo>
                <a:lnTo>
                  <a:pt x="926" y="10778"/>
                </a:lnTo>
                <a:lnTo>
                  <a:pt x="893" y="10778"/>
                </a:lnTo>
                <a:lnTo>
                  <a:pt x="893" y="10221"/>
                </a:lnTo>
                <a:lnTo>
                  <a:pt x="443" y="10221"/>
                </a:lnTo>
                <a:lnTo>
                  <a:pt x="443" y="10778"/>
                </a:lnTo>
                <a:lnTo>
                  <a:pt x="410" y="10778"/>
                </a:lnTo>
                <a:lnTo>
                  <a:pt x="410" y="10221"/>
                </a:lnTo>
                <a:lnTo>
                  <a:pt x="0" y="10221"/>
                </a:lnTo>
                <a:lnTo>
                  <a:pt x="0" y="10188"/>
                </a:lnTo>
                <a:lnTo>
                  <a:pt x="410" y="10188"/>
                </a:lnTo>
                <a:lnTo>
                  <a:pt x="410" y="9738"/>
                </a:lnTo>
                <a:lnTo>
                  <a:pt x="0" y="9738"/>
                </a:lnTo>
                <a:lnTo>
                  <a:pt x="0" y="9705"/>
                </a:lnTo>
                <a:lnTo>
                  <a:pt x="410" y="9705"/>
                </a:lnTo>
                <a:lnTo>
                  <a:pt x="410" y="9256"/>
                </a:lnTo>
                <a:lnTo>
                  <a:pt x="0" y="9256"/>
                </a:lnTo>
                <a:lnTo>
                  <a:pt x="0" y="9223"/>
                </a:lnTo>
                <a:lnTo>
                  <a:pt x="410" y="9223"/>
                </a:lnTo>
                <a:lnTo>
                  <a:pt x="410" y="8773"/>
                </a:lnTo>
                <a:lnTo>
                  <a:pt x="0" y="8773"/>
                </a:lnTo>
                <a:lnTo>
                  <a:pt x="0" y="8740"/>
                </a:lnTo>
                <a:lnTo>
                  <a:pt x="410" y="8740"/>
                </a:lnTo>
                <a:lnTo>
                  <a:pt x="410" y="8290"/>
                </a:lnTo>
                <a:lnTo>
                  <a:pt x="0" y="8290"/>
                </a:lnTo>
                <a:lnTo>
                  <a:pt x="0" y="8257"/>
                </a:lnTo>
                <a:lnTo>
                  <a:pt x="410" y="8257"/>
                </a:lnTo>
                <a:lnTo>
                  <a:pt x="410" y="7808"/>
                </a:lnTo>
                <a:lnTo>
                  <a:pt x="0" y="7808"/>
                </a:lnTo>
                <a:lnTo>
                  <a:pt x="0" y="7775"/>
                </a:lnTo>
                <a:lnTo>
                  <a:pt x="410" y="7775"/>
                </a:lnTo>
                <a:lnTo>
                  <a:pt x="410" y="7325"/>
                </a:lnTo>
                <a:lnTo>
                  <a:pt x="0" y="7325"/>
                </a:lnTo>
                <a:lnTo>
                  <a:pt x="0" y="7292"/>
                </a:lnTo>
                <a:lnTo>
                  <a:pt x="410" y="7292"/>
                </a:lnTo>
                <a:lnTo>
                  <a:pt x="410" y="6842"/>
                </a:lnTo>
                <a:lnTo>
                  <a:pt x="0" y="6842"/>
                </a:lnTo>
                <a:lnTo>
                  <a:pt x="0" y="6809"/>
                </a:lnTo>
                <a:lnTo>
                  <a:pt x="410" y="6809"/>
                </a:lnTo>
                <a:lnTo>
                  <a:pt x="410" y="6360"/>
                </a:lnTo>
                <a:lnTo>
                  <a:pt x="0" y="6360"/>
                </a:lnTo>
                <a:lnTo>
                  <a:pt x="0" y="6327"/>
                </a:lnTo>
                <a:lnTo>
                  <a:pt x="410" y="6327"/>
                </a:lnTo>
                <a:lnTo>
                  <a:pt x="410" y="5877"/>
                </a:lnTo>
                <a:lnTo>
                  <a:pt x="0" y="5877"/>
                </a:lnTo>
                <a:lnTo>
                  <a:pt x="0" y="5844"/>
                </a:lnTo>
                <a:lnTo>
                  <a:pt x="410" y="5844"/>
                </a:lnTo>
                <a:lnTo>
                  <a:pt x="410" y="5812"/>
                </a:lnTo>
                <a:lnTo>
                  <a:pt x="410" y="5358"/>
                </a:lnTo>
                <a:lnTo>
                  <a:pt x="410" y="5346"/>
                </a:lnTo>
                <a:lnTo>
                  <a:pt x="0" y="5346"/>
                </a:lnTo>
                <a:lnTo>
                  <a:pt x="0" y="5313"/>
                </a:lnTo>
                <a:lnTo>
                  <a:pt x="410" y="5313"/>
                </a:lnTo>
                <a:lnTo>
                  <a:pt x="410" y="4863"/>
                </a:lnTo>
                <a:lnTo>
                  <a:pt x="0" y="4863"/>
                </a:lnTo>
                <a:lnTo>
                  <a:pt x="0" y="4830"/>
                </a:lnTo>
                <a:lnTo>
                  <a:pt x="410" y="4830"/>
                </a:lnTo>
                <a:lnTo>
                  <a:pt x="410" y="4381"/>
                </a:lnTo>
                <a:lnTo>
                  <a:pt x="0" y="4381"/>
                </a:lnTo>
                <a:lnTo>
                  <a:pt x="0" y="4348"/>
                </a:lnTo>
                <a:lnTo>
                  <a:pt x="410" y="4348"/>
                </a:lnTo>
                <a:lnTo>
                  <a:pt x="410" y="3898"/>
                </a:lnTo>
                <a:lnTo>
                  <a:pt x="0" y="3898"/>
                </a:lnTo>
                <a:lnTo>
                  <a:pt x="0" y="3865"/>
                </a:lnTo>
                <a:lnTo>
                  <a:pt x="410" y="3865"/>
                </a:lnTo>
                <a:lnTo>
                  <a:pt x="410" y="3415"/>
                </a:lnTo>
                <a:lnTo>
                  <a:pt x="0" y="3415"/>
                </a:lnTo>
                <a:lnTo>
                  <a:pt x="0" y="3382"/>
                </a:lnTo>
                <a:lnTo>
                  <a:pt x="410" y="3382"/>
                </a:lnTo>
                <a:lnTo>
                  <a:pt x="410" y="2933"/>
                </a:lnTo>
                <a:lnTo>
                  <a:pt x="0" y="2933"/>
                </a:lnTo>
                <a:lnTo>
                  <a:pt x="0" y="2900"/>
                </a:lnTo>
                <a:lnTo>
                  <a:pt x="410" y="2900"/>
                </a:lnTo>
                <a:lnTo>
                  <a:pt x="410" y="2450"/>
                </a:lnTo>
                <a:lnTo>
                  <a:pt x="0" y="2450"/>
                </a:lnTo>
                <a:lnTo>
                  <a:pt x="0" y="2417"/>
                </a:lnTo>
                <a:lnTo>
                  <a:pt x="410" y="2417"/>
                </a:lnTo>
                <a:lnTo>
                  <a:pt x="410" y="1967"/>
                </a:lnTo>
                <a:lnTo>
                  <a:pt x="0" y="1967"/>
                </a:lnTo>
                <a:lnTo>
                  <a:pt x="0" y="1934"/>
                </a:lnTo>
                <a:lnTo>
                  <a:pt x="410" y="1934"/>
                </a:lnTo>
                <a:lnTo>
                  <a:pt x="410" y="1484"/>
                </a:lnTo>
                <a:lnTo>
                  <a:pt x="0" y="1484"/>
                </a:lnTo>
                <a:lnTo>
                  <a:pt x="0" y="1451"/>
                </a:lnTo>
                <a:lnTo>
                  <a:pt x="410" y="1451"/>
                </a:lnTo>
                <a:lnTo>
                  <a:pt x="410" y="1002"/>
                </a:lnTo>
                <a:lnTo>
                  <a:pt x="0" y="1002"/>
                </a:lnTo>
                <a:lnTo>
                  <a:pt x="0" y="969"/>
                </a:lnTo>
                <a:lnTo>
                  <a:pt x="410" y="969"/>
                </a:lnTo>
                <a:lnTo>
                  <a:pt x="410" y="519"/>
                </a:lnTo>
                <a:lnTo>
                  <a:pt x="0" y="519"/>
                </a:lnTo>
                <a:lnTo>
                  <a:pt x="0" y="486"/>
                </a:lnTo>
                <a:lnTo>
                  <a:pt x="410" y="486"/>
                </a:lnTo>
                <a:lnTo>
                  <a:pt x="410" y="0"/>
                </a:lnTo>
                <a:close/>
              </a:path>
            </a:pathLst>
          </a:custGeom>
          <a:solidFill>
            <a:schemeClr val="accent1">
              <a:alpha val="5000"/>
            </a:schemeClr>
          </a:solidFill>
          <a:ln w="639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3" name="椭圆 2"/>
          <p:cNvSpPr/>
          <p:nvPr>
            <p:custDataLst>
              <p:tags r:id="rId3"/>
            </p:custDataLst>
          </p:nvPr>
        </p:nvSpPr>
        <p:spPr>
          <a:xfrm>
            <a:off x="8954770" y="1205230"/>
            <a:ext cx="685165" cy="685165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任意多边形 21"/>
          <p:cNvSpPr/>
          <p:nvPr>
            <p:custDataLst>
              <p:tags r:id="rId4"/>
            </p:custDataLst>
          </p:nvPr>
        </p:nvSpPr>
        <p:spPr>
          <a:xfrm>
            <a:off x="2988945" y="5423535"/>
            <a:ext cx="1920240" cy="143446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3024" h="2259">
                <a:moveTo>
                  <a:pt x="1512" y="0"/>
                </a:moveTo>
                <a:cubicBezTo>
                  <a:pt x="2347" y="0"/>
                  <a:pt x="3024" y="677"/>
                  <a:pt x="3024" y="1512"/>
                </a:cubicBezTo>
                <a:cubicBezTo>
                  <a:pt x="3024" y="1773"/>
                  <a:pt x="2958" y="2018"/>
                  <a:pt x="2842" y="2233"/>
                </a:cubicBezTo>
                <a:lnTo>
                  <a:pt x="2827" y="2259"/>
                </a:lnTo>
                <a:lnTo>
                  <a:pt x="197" y="2259"/>
                </a:lnTo>
                <a:lnTo>
                  <a:pt x="182" y="2233"/>
                </a:lnTo>
                <a:cubicBezTo>
                  <a:pt x="66" y="2018"/>
                  <a:pt x="0" y="1773"/>
                  <a:pt x="0" y="1512"/>
                </a:cubicBezTo>
                <a:cubicBezTo>
                  <a:pt x="0" y="677"/>
                  <a:pt x="677" y="0"/>
                  <a:pt x="1512" y="0"/>
                </a:cubicBezTo>
                <a:close/>
              </a:path>
            </a:pathLst>
          </a:custGeom>
          <a:solidFill>
            <a:schemeClr val="accent1">
              <a:alpha val="12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zh-CN"/>
              <a:t>铝材可用铝试剂法</a:t>
            </a:r>
            <a:endParaRPr lang="zh-CN"/>
          </a:p>
        </p:txBody>
      </p:sp>
      <p:sp useBgFill="1">
        <p:nvSpPr>
          <p:cNvPr id="5" name="圆角矩形 4"/>
          <p:cNvSpPr/>
          <p:nvPr>
            <p:custDataLst>
              <p:tags r:id="rId6"/>
            </p:custDataLst>
          </p:nvPr>
        </p:nvSpPr>
        <p:spPr>
          <a:xfrm>
            <a:off x="608965" y="1603375"/>
            <a:ext cx="10971530" cy="4655820"/>
          </a:xfrm>
          <a:prstGeom prst="roundRect">
            <a:avLst>
              <a:gd name="adj" fmla="val 2568"/>
            </a:avLst>
          </a:prstGeom>
          <a:ln>
            <a:noFill/>
          </a:ln>
          <a:effectLst>
            <a:outerShdw blurRad="101600" dist="38100" dir="2700000" algn="tl" rotWithShape="0">
              <a:schemeClr val="accent1">
                <a:lumMod val="75000"/>
                <a:alpha val="13000"/>
              </a:scheme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>
            <p:custDataLst>
              <p:tags r:id="rId7"/>
            </p:custDataLst>
          </p:nvPr>
        </p:nvSpPr>
        <p:spPr>
          <a:xfrm>
            <a:off x="851535" y="1882775"/>
            <a:ext cx="187960" cy="187960"/>
          </a:xfrm>
          <a:prstGeom prst="ellipse">
            <a:avLst/>
          </a:prstGeom>
          <a:solidFill>
            <a:schemeClr val="accent1">
              <a:alpha val="6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>
            <p:custDataLst>
              <p:tags r:id="rId8"/>
            </p:custDataLst>
          </p:nvPr>
        </p:nvSpPr>
        <p:spPr>
          <a:xfrm>
            <a:off x="851535" y="2422525"/>
            <a:ext cx="187960" cy="187960"/>
          </a:xfrm>
          <a:prstGeom prst="ellipse">
            <a:avLst/>
          </a:prstGeom>
          <a:solidFill>
            <a:schemeClr val="accent1">
              <a:alpha val="6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>
            <p:custDataLst>
              <p:tags r:id="rId9"/>
            </p:custDataLst>
          </p:nvPr>
        </p:nvSpPr>
        <p:spPr>
          <a:xfrm>
            <a:off x="851535" y="2962275"/>
            <a:ext cx="187960" cy="187960"/>
          </a:xfrm>
          <a:prstGeom prst="ellipse">
            <a:avLst/>
          </a:prstGeom>
          <a:solidFill>
            <a:schemeClr val="accent1">
              <a:alpha val="6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>
            <p:custDataLst>
              <p:tags r:id="rId10"/>
            </p:custDataLst>
          </p:nvPr>
        </p:nvSpPr>
        <p:spPr>
          <a:xfrm>
            <a:off x="851535" y="3502025"/>
            <a:ext cx="187960" cy="187960"/>
          </a:xfrm>
          <a:prstGeom prst="ellipse">
            <a:avLst/>
          </a:prstGeom>
          <a:solidFill>
            <a:schemeClr val="accent1">
              <a:alpha val="6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圆角矩形 16"/>
          <p:cNvSpPr/>
          <p:nvPr>
            <p:custDataLst>
              <p:tags r:id="rId11"/>
            </p:custDataLst>
          </p:nvPr>
        </p:nvSpPr>
        <p:spPr>
          <a:xfrm>
            <a:off x="608965" y="1603375"/>
            <a:ext cx="10971530" cy="4655820"/>
          </a:xfrm>
          <a:prstGeom prst="roundRect">
            <a:avLst>
              <a:gd name="adj" fmla="val 2568"/>
            </a:avLst>
          </a:prstGeom>
          <a:solidFill>
            <a:schemeClr val="lt1">
              <a:lumMod val="100000"/>
              <a:alpha val="20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04190" tIns="45720" rIns="50419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50000"/>
              </a:lnSpc>
              <a:buClrTx/>
              <a:buSzTx/>
              <a:buFontTx/>
            </a:pPr>
            <a:r>
              <a:rPr lang="zh-CN" sz="24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对于铝材，可采用铝试剂浸泡或者点滴的方法</a:t>
            </a:r>
            <a:endParaRPr lang="zh-CN" sz="24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  <a:p>
            <a:pPr lvl="0" algn="ctr">
              <a:lnSpc>
                <a:spcPct val="150000"/>
              </a:lnSpc>
              <a:buClrTx/>
              <a:buSzTx/>
              <a:buFontTx/>
            </a:pPr>
            <a:r>
              <a:rPr lang="zh-CN" sz="24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具体配比如下：</a:t>
            </a:r>
            <a:r>
              <a:rPr lang="zh-CN" altLang="en-US" sz="24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铝试剂（玫红三羧酸铵）</a:t>
            </a:r>
            <a:r>
              <a:rPr lang="en-US" altLang="zh-CN" sz="24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3.5g/L</a:t>
            </a:r>
            <a:endParaRPr lang="en-US" altLang="zh-CN" sz="24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  <a:p>
            <a:pPr lvl="0" algn="ctr">
              <a:lnSpc>
                <a:spcPct val="150000"/>
              </a:lnSpc>
              <a:buClrTx/>
              <a:buSzTx/>
              <a:buFontTx/>
            </a:pPr>
            <a:r>
              <a:rPr lang="zh-CN" altLang="en-US" sz="24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氯化钠或氯化铵：</a:t>
            </a:r>
            <a:r>
              <a:rPr lang="en-US" altLang="zh-CN" sz="24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150g/L </a:t>
            </a:r>
            <a:endParaRPr lang="en-US" altLang="zh-CN" sz="24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  <a:p>
            <a:pPr lvl="0" algn="ctr">
              <a:lnSpc>
                <a:spcPct val="150000"/>
              </a:lnSpc>
              <a:buClrTx/>
              <a:buSzTx/>
              <a:buFontTx/>
            </a:pPr>
            <a:r>
              <a:rPr lang="zh-CN" altLang="en-US" sz="24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常温浸泡</a:t>
            </a:r>
            <a:r>
              <a:rPr lang="en-US" altLang="zh-CN" sz="24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10</a:t>
            </a:r>
            <a:r>
              <a:rPr lang="zh-CN" altLang="en-US" sz="24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分钟</a:t>
            </a:r>
            <a:endParaRPr lang="zh-CN" altLang="en-US" sz="24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10" name="椭圆 9"/>
          <p:cNvSpPr/>
          <p:nvPr>
            <p:custDataLst>
              <p:tags r:id="rId12"/>
            </p:custDataLst>
          </p:nvPr>
        </p:nvSpPr>
        <p:spPr>
          <a:xfrm>
            <a:off x="851535" y="4041775"/>
            <a:ext cx="187960" cy="187960"/>
          </a:xfrm>
          <a:prstGeom prst="ellipse">
            <a:avLst/>
          </a:prstGeom>
          <a:solidFill>
            <a:schemeClr val="accent1">
              <a:alpha val="6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>
            <p:custDataLst>
              <p:tags r:id="rId13"/>
            </p:custDataLst>
          </p:nvPr>
        </p:nvSpPr>
        <p:spPr>
          <a:xfrm>
            <a:off x="851535" y="4581525"/>
            <a:ext cx="187960" cy="187960"/>
          </a:xfrm>
          <a:prstGeom prst="ellipse">
            <a:avLst/>
          </a:prstGeom>
          <a:solidFill>
            <a:schemeClr val="accent1">
              <a:alpha val="6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>
            <p:custDataLst>
              <p:tags r:id="rId14"/>
            </p:custDataLst>
          </p:nvPr>
        </p:nvSpPr>
        <p:spPr>
          <a:xfrm>
            <a:off x="851535" y="5121275"/>
            <a:ext cx="187960" cy="187960"/>
          </a:xfrm>
          <a:prstGeom prst="ellipse">
            <a:avLst/>
          </a:prstGeom>
          <a:solidFill>
            <a:schemeClr val="accent1">
              <a:alpha val="6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>
            <p:custDataLst>
              <p:tags r:id="rId15"/>
            </p:custDataLst>
          </p:nvPr>
        </p:nvSpPr>
        <p:spPr>
          <a:xfrm>
            <a:off x="851535" y="5661025"/>
            <a:ext cx="187960" cy="187960"/>
          </a:xfrm>
          <a:prstGeom prst="ellipse">
            <a:avLst/>
          </a:prstGeom>
          <a:solidFill>
            <a:schemeClr val="accent1">
              <a:alpha val="6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6" name="任意多边形: 形状 125"/>
          <p:cNvSpPr/>
          <p:nvPr>
            <p:custDataLst>
              <p:tags r:id="rId16"/>
            </p:custDataLst>
          </p:nvPr>
        </p:nvSpPr>
        <p:spPr>
          <a:xfrm>
            <a:off x="11579860" y="3007995"/>
            <a:ext cx="468630" cy="605791"/>
          </a:xfrm>
          <a:custGeom>
            <a:avLst/>
            <a:gdLst>
              <a:gd name="connsiteX0" fmla="*/ 6858 w 468669"/>
              <a:gd name="connsiteY0" fmla="*/ 605651 h 605650"/>
              <a:gd name="connsiteX1" fmla="*/ 3086 w 468669"/>
              <a:gd name="connsiteY1" fmla="*/ 604622 h 605650"/>
              <a:gd name="connsiteX2" fmla="*/ 0 w 468669"/>
              <a:gd name="connsiteY2" fmla="*/ 598107 h 605650"/>
              <a:gd name="connsiteX3" fmla="*/ 16459 w 468669"/>
              <a:gd name="connsiteY3" fmla="*/ 459232 h 605650"/>
              <a:gd name="connsiteX4" fmla="*/ 17831 w 468669"/>
              <a:gd name="connsiteY4" fmla="*/ 455803 h 605650"/>
              <a:gd name="connsiteX5" fmla="*/ 357645 w 468669"/>
              <a:gd name="connsiteY5" fmla="*/ 2832 h 605650"/>
              <a:gd name="connsiteX6" fmla="*/ 362102 w 468669"/>
              <a:gd name="connsiteY6" fmla="*/ 89 h 605650"/>
              <a:gd name="connsiteX7" fmla="*/ 367246 w 468669"/>
              <a:gd name="connsiteY7" fmla="*/ 1461 h 605650"/>
              <a:gd name="connsiteX8" fmla="*/ 466001 w 468669"/>
              <a:gd name="connsiteY8" fmla="*/ 77242 h 605650"/>
              <a:gd name="connsiteX9" fmla="*/ 467373 w 468669"/>
              <a:gd name="connsiteY9" fmla="*/ 86843 h 605650"/>
              <a:gd name="connsiteX10" fmla="*/ 132702 w 468669"/>
              <a:gd name="connsiteY10" fmla="*/ 538785 h 605650"/>
              <a:gd name="connsiteX11" fmla="*/ 130302 w 468669"/>
              <a:gd name="connsiteY11" fmla="*/ 540843 h 605650"/>
              <a:gd name="connsiteX12" fmla="*/ 9944 w 468669"/>
              <a:gd name="connsiteY12" fmla="*/ 604965 h 605650"/>
              <a:gd name="connsiteX13" fmla="*/ 6858 w 468669"/>
              <a:gd name="connsiteY13" fmla="*/ 605651 h 605650"/>
              <a:gd name="connsiteX14" fmla="*/ 29832 w 468669"/>
              <a:gd name="connsiteY14" fmla="*/ 462318 h 605650"/>
              <a:gd name="connsiteX15" fmla="*/ 15088 w 468669"/>
              <a:gd name="connsiteY15" fmla="*/ 586448 h 605650"/>
              <a:gd name="connsiteX16" fmla="*/ 122415 w 468669"/>
              <a:gd name="connsiteY16" fmla="*/ 529184 h 605650"/>
              <a:gd name="connsiteX17" fmla="*/ 452285 w 468669"/>
              <a:gd name="connsiteY17" fmla="*/ 83757 h 605650"/>
              <a:gd name="connsiteX18" fmla="*/ 364160 w 468669"/>
              <a:gd name="connsiteY18" fmla="*/ 16206 h 605650"/>
              <a:gd name="connsiteX19" fmla="*/ 29832 w 468669"/>
              <a:gd name="connsiteY19" fmla="*/ 462318 h 60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38" h="954">
                <a:moveTo>
                  <a:pt x="46" y="736"/>
                </a:moveTo>
                <a:lnTo>
                  <a:pt x="24" y="924"/>
                </a:lnTo>
                <a:lnTo>
                  <a:pt x="185" y="838"/>
                </a:lnTo>
                <a:lnTo>
                  <a:pt x="185" y="837"/>
                </a:lnTo>
                <a:cubicBezTo>
                  <a:pt x="136" y="759"/>
                  <a:pt x="75" y="740"/>
                  <a:pt x="49" y="736"/>
                </a:cubicBezTo>
                <a:lnTo>
                  <a:pt x="46" y="736"/>
                </a:lnTo>
                <a:close/>
                <a:moveTo>
                  <a:pt x="442" y="201"/>
                </a:moveTo>
                <a:lnTo>
                  <a:pt x="57" y="715"/>
                </a:lnTo>
                <a:lnTo>
                  <a:pt x="65" y="717"/>
                </a:lnTo>
                <a:cubicBezTo>
                  <a:pt x="97" y="725"/>
                  <a:pt x="151" y="748"/>
                  <a:pt x="196" y="815"/>
                </a:cubicBezTo>
                <a:lnTo>
                  <a:pt x="201" y="822"/>
                </a:lnTo>
                <a:lnTo>
                  <a:pt x="580" y="310"/>
                </a:lnTo>
                <a:lnTo>
                  <a:pt x="442" y="201"/>
                </a:lnTo>
                <a:close/>
                <a:moveTo>
                  <a:pt x="492" y="134"/>
                </a:moveTo>
                <a:lnTo>
                  <a:pt x="455" y="184"/>
                </a:lnTo>
                <a:lnTo>
                  <a:pt x="593" y="293"/>
                </a:lnTo>
                <a:lnTo>
                  <a:pt x="630" y="243"/>
                </a:lnTo>
                <a:lnTo>
                  <a:pt x="492" y="134"/>
                </a:lnTo>
                <a:close/>
                <a:moveTo>
                  <a:pt x="573" y="26"/>
                </a:moveTo>
                <a:lnTo>
                  <a:pt x="505" y="117"/>
                </a:lnTo>
                <a:lnTo>
                  <a:pt x="643" y="225"/>
                </a:lnTo>
                <a:lnTo>
                  <a:pt x="712" y="132"/>
                </a:lnTo>
                <a:lnTo>
                  <a:pt x="573" y="26"/>
                </a:lnTo>
                <a:close/>
                <a:moveTo>
                  <a:pt x="572" y="0"/>
                </a:moveTo>
                <a:cubicBezTo>
                  <a:pt x="574" y="0"/>
                  <a:pt x="577" y="1"/>
                  <a:pt x="578" y="2"/>
                </a:cubicBezTo>
                <a:lnTo>
                  <a:pt x="734" y="122"/>
                </a:lnTo>
                <a:cubicBezTo>
                  <a:pt x="739" y="125"/>
                  <a:pt x="739" y="132"/>
                  <a:pt x="736" y="137"/>
                </a:cubicBezTo>
                <a:lnTo>
                  <a:pt x="657" y="244"/>
                </a:lnTo>
                <a:lnTo>
                  <a:pt x="657" y="244"/>
                </a:lnTo>
                <a:cubicBezTo>
                  <a:pt x="656" y="246"/>
                  <a:pt x="655" y="247"/>
                  <a:pt x="655" y="248"/>
                </a:cubicBezTo>
                <a:cubicBezTo>
                  <a:pt x="654" y="249"/>
                  <a:pt x="653" y="249"/>
                  <a:pt x="653" y="250"/>
                </a:cubicBezTo>
                <a:lnTo>
                  <a:pt x="652" y="250"/>
                </a:lnTo>
                <a:lnTo>
                  <a:pt x="209" y="849"/>
                </a:lnTo>
                <a:cubicBezTo>
                  <a:pt x="208" y="850"/>
                  <a:pt x="207" y="851"/>
                  <a:pt x="205" y="852"/>
                </a:cubicBezTo>
                <a:lnTo>
                  <a:pt x="16" y="953"/>
                </a:lnTo>
                <a:cubicBezTo>
                  <a:pt x="14" y="953"/>
                  <a:pt x="12" y="954"/>
                  <a:pt x="11" y="954"/>
                </a:cubicBezTo>
                <a:cubicBezTo>
                  <a:pt x="9" y="954"/>
                  <a:pt x="6" y="953"/>
                  <a:pt x="5" y="952"/>
                </a:cubicBezTo>
                <a:cubicBezTo>
                  <a:pt x="2" y="950"/>
                  <a:pt x="0" y="946"/>
                  <a:pt x="0" y="942"/>
                </a:cubicBezTo>
                <a:lnTo>
                  <a:pt x="26" y="723"/>
                </a:lnTo>
                <a:cubicBezTo>
                  <a:pt x="26" y="723"/>
                  <a:pt x="26" y="723"/>
                  <a:pt x="26" y="722"/>
                </a:cubicBezTo>
                <a:lnTo>
                  <a:pt x="26" y="722"/>
                </a:lnTo>
                <a:lnTo>
                  <a:pt x="26" y="722"/>
                </a:lnTo>
                <a:cubicBezTo>
                  <a:pt x="27" y="720"/>
                  <a:pt x="28" y="718"/>
                  <a:pt x="29" y="716"/>
                </a:cubicBezTo>
                <a:lnTo>
                  <a:pt x="30" y="716"/>
                </a:lnTo>
                <a:lnTo>
                  <a:pt x="563" y="4"/>
                </a:lnTo>
                <a:cubicBezTo>
                  <a:pt x="565" y="2"/>
                  <a:pt x="567" y="1"/>
                  <a:pt x="570" y="0"/>
                </a:cubicBezTo>
                <a:cubicBezTo>
                  <a:pt x="571" y="0"/>
                  <a:pt x="572" y="0"/>
                  <a:pt x="572" y="0"/>
                </a:cubicBezTo>
                <a:close/>
              </a:path>
            </a:pathLst>
          </a:custGeom>
          <a:solidFill>
            <a:srgbClr val="FFFFFF">
              <a:alpha val="71000"/>
            </a:srgbClr>
          </a:solidFill>
          <a:ln w="342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25" name="任意多边形: 形状 924"/>
          <p:cNvSpPr/>
          <p:nvPr>
            <p:custDataLst>
              <p:tags r:id="rId17"/>
            </p:custDataLst>
          </p:nvPr>
        </p:nvSpPr>
        <p:spPr>
          <a:xfrm>
            <a:off x="8944610" y="6165850"/>
            <a:ext cx="1101726" cy="614681"/>
          </a:xfrm>
          <a:custGeom>
            <a:avLst/>
            <a:gdLst>
              <a:gd name="connsiteX0" fmla="*/ 410078 w 1101914"/>
              <a:gd name="connsiteY0" fmla="*/ 544953 h 614785"/>
              <a:gd name="connsiteX1" fmla="*/ 493330 w 1101914"/>
              <a:gd name="connsiteY1" fmla="*/ 587647 h 614785"/>
              <a:gd name="connsiteX2" fmla="*/ 535767 w 1101914"/>
              <a:gd name="connsiteY2" fmla="*/ 604751 h 614785"/>
              <a:gd name="connsiteX3" fmla="*/ 580519 w 1101914"/>
              <a:gd name="connsiteY3" fmla="*/ 614784 h 614785"/>
              <a:gd name="connsiteX4" fmla="*/ 628687 w 1101914"/>
              <a:gd name="connsiteY4" fmla="*/ 608752 h 614785"/>
              <a:gd name="connsiteX5" fmla="*/ 677907 w 1101914"/>
              <a:gd name="connsiteY5" fmla="*/ 601922 h 614785"/>
              <a:gd name="connsiteX6" fmla="*/ 776394 w 1101914"/>
              <a:gd name="connsiteY6" fmla="*/ 588250 h 614785"/>
              <a:gd name="connsiteX7" fmla="*/ 975574 w 1101914"/>
              <a:gd name="connsiteY7" fmla="*/ 560606 h 614785"/>
              <a:gd name="connsiteX8" fmla="*/ 1024836 w 1101914"/>
              <a:gd name="connsiteY8" fmla="*/ 553769 h 614785"/>
              <a:gd name="connsiteX9" fmla="*/ 1070630 w 1101914"/>
              <a:gd name="connsiteY9" fmla="*/ 546852 h 614785"/>
              <a:gd name="connsiteX10" fmla="*/ 1097801 w 1101914"/>
              <a:gd name="connsiteY10" fmla="*/ 530475 h 614785"/>
              <a:gd name="connsiteX11" fmla="*/ 1096323 w 1101914"/>
              <a:gd name="connsiteY11" fmla="*/ 501511 h 614785"/>
              <a:gd name="connsiteX12" fmla="*/ 1028326 w 1101914"/>
              <a:gd name="connsiteY12" fmla="*/ 494663 h 614785"/>
              <a:gd name="connsiteX13" fmla="*/ 930514 w 1101914"/>
              <a:gd name="connsiteY13" fmla="*/ 509953 h 614785"/>
              <a:gd name="connsiteX14" fmla="*/ 732856 w 1101914"/>
              <a:gd name="connsiteY14" fmla="*/ 541555 h 614785"/>
              <a:gd name="connsiteX15" fmla="*/ 635370 w 1101914"/>
              <a:gd name="connsiteY15" fmla="*/ 558628 h 614785"/>
              <a:gd name="connsiteX16" fmla="*/ 589802 w 1101914"/>
              <a:gd name="connsiteY16" fmla="*/ 564779 h 614785"/>
              <a:gd name="connsiteX17" fmla="*/ 567986 w 1101914"/>
              <a:gd name="connsiteY17" fmla="*/ 540358 h 614785"/>
              <a:gd name="connsiteX18" fmla="*/ 574687 w 1101914"/>
              <a:gd name="connsiteY18" fmla="*/ 453563 h 614785"/>
              <a:gd name="connsiteX19" fmla="*/ 593505 w 1101914"/>
              <a:gd name="connsiteY19" fmla="*/ 415940 h 614785"/>
              <a:gd name="connsiteX20" fmla="*/ 628008 w 1101914"/>
              <a:gd name="connsiteY20" fmla="*/ 397684 h 614785"/>
              <a:gd name="connsiteX21" fmla="*/ 723475 w 1101914"/>
              <a:gd name="connsiteY21" fmla="*/ 380957 h 614785"/>
              <a:gd name="connsiteX22" fmla="*/ 823499 w 1101914"/>
              <a:gd name="connsiteY22" fmla="*/ 364234 h 614785"/>
              <a:gd name="connsiteX23" fmla="*/ 1022123 w 1101914"/>
              <a:gd name="connsiteY23" fmla="*/ 331466 h 614785"/>
              <a:gd name="connsiteX24" fmla="*/ 1083924 w 1101914"/>
              <a:gd name="connsiteY24" fmla="*/ 301480 h 614785"/>
              <a:gd name="connsiteX25" fmla="*/ 1050786 w 1101914"/>
              <a:gd name="connsiteY25" fmla="*/ 249520 h 614785"/>
              <a:gd name="connsiteX26" fmla="*/ 1010441 w 1101914"/>
              <a:gd name="connsiteY26" fmla="*/ 234662 h 614785"/>
              <a:gd name="connsiteX27" fmla="*/ 966350 w 1101914"/>
              <a:gd name="connsiteY27" fmla="*/ 218296 h 614785"/>
              <a:gd name="connsiteX28" fmla="*/ 878040 w 1101914"/>
              <a:gd name="connsiteY28" fmla="*/ 183056 h 614785"/>
              <a:gd name="connsiteX29" fmla="*/ 706008 w 1101914"/>
              <a:gd name="connsiteY29" fmla="*/ 104408 h 614785"/>
              <a:gd name="connsiteX30" fmla="*/ 620653 w 1101914"/>
              <a:gd name="connsiteY30" fmla="*/ 60243 h 614785"/>
              <a:gd name="connsiteX31" fmla="*/ 540177 w 1101914"/>
              <a:gd name="connsiteY31" fmla="*/ 17922 h 614785"/>
              <a:gd name="connsiteX32" fmla="*/ 449857 w 1101914"/>
              <a:gd name="connsiteY32" fmla="*/ 475 h 614785"/>
              <a:gd name="connsiteX33" fmla="*/ 354099 w 1101914"/>
              <a:gd name="connsiteY33" fmla="*/ 19270 h 614785"/>
              <a:gd name="connsiteX34" fmla="*/ 161420 w 1101914"/>
              <a:gd name="connsiteY34" fmla="*/ 65931 h 614785"/>
              <a:gd name="connsiteX35" fmla="*/ 113812 w 1101914"/>
              <a:gd name="connsiteY35" fmla="*/ 76215 h 614785"/>
              <a:gd name="connsiteX36" fmla="*/ 70422 w 1101914"/>
              <a:gd name="connsiteY36" fmla="*/ 86444 h 614785"/>
              <a:gd name="connsiteX37" fmla="*/ 15993 w 1101914"/>
              <a:gd name="connsiteY37" fmla="*/ 136216 h 614785"/>
              <a:gd name="connsiteX38" fmla="*/ 1155 w 1101914"/>
              <a:gd name="connsiteY38" fmla="*/ 212017 h 614785"/>
              <a:gd name="connsiteX39" fmla="*/ 12355 w 1101914"/>
              <a:gd name="connsiteY39" fmla="*/ 294570 h 614785"/>
              <a:gd name="connsiteX40" fmla="*/ 70099 w 1101914"/>
              <a:gd name="connsiteY40" fmla="*/ 347541 h 614785"/>
              <a:gd name="connsiteX41" fmla="*/ 153938 w 1101914"/>
              <a:gd name="connsiteY41" fmla="*/ 397509 h 614785"/>
              <a:gd name="connsiteX42" fmla="*/ 326338 w 1101914"/>
              <a:gd name="connsiteY42" fmla="*/ 497228 h 614785"/>
              <a:gd name="connsiteX43" fmla="*/ 410078 w 1101914"/>
              <a:gd name="connsiteY43" fmla="*/ 544953 h 614785"/>
              <a:gd name="connsiteX44" fmla="*/ 417865 w 1101914"/>
              <a:gd name="connsiteY44" fmla="*/ 531628 h 614785"/>
              <a:gd name="connsiteX45" fmla="*/ 81538 w 1101914"/>
              <a:gd name="connsiteY45" fmla="*/ 336442 h 614785"/>
              <a:gd name="connsiteX46" fmla="*/ 25690 w 1101914"/>
              <a:gd name="connsiteY46" fmla="*/ 286790 h 614785"/>
              <a:gd name="connsiteX47" fmla="*/ 17077 w 1101914"/>
              <a:gd name="connsiteY47" fmla="*/ 206517 h 614785"/>
              <a:gd name="connsiteX48" fmla="*/ 32596 w 1101914"/>
              <a:gd name="connsiteY48" fmla="*/ 136950 h 614785"/>
              <a:gd name="connsiteX49" fmla="*/ 55667 w 1101914"/>
              <a:gd name="connsiteY49" fmla="*/ 110344 h 614785"/>
              <a:gd name="connsiteX50" fmla="*/ 93536 w 1101914"/>
              <a:gd name="connsiteY50" fmla="*/ 96114 h 614785"/>
              <a:gd name="connsiteX51" fmla="*/ 184172 w 1101914"/>
              <a:gd name="connsiteY51" fmla="*/ 76548 h 614785"/>
              <a:gd name="connsiteX52" fmla="*/ 277423 w 1101914"/>
              <a:gd name="connsiteY52" fmla="*/ 53930 h 614785"/>
              <a:gd name="connsiteX53" fmla="*/ 372698 w 1101914"/>
              <a:gd name="connsiteY53" fmla="*/ 30743 h 614785"/>
              <a:gd name="connsiteX54" fmla="*/ 466742 w 1101914"/>
              <a:gd name="connsiteY54" fmla="*/ 15371 h 614785"/>
              <a:gd name="connsiteX55" fmla="*/ 549957 w 1101914"/>
              <a:gd name="connsiteY55" fmla="*/ 39556 h 614785"/>
              <a:gd name="connsiteX56" fmla="*/ 630007 w 1101914"/>
              <a:gd name="connsiteY56" fmla="*/ 82727 h 614785"/>
              <a:gd name="connsiteX57" fmla="*/ 796152 w 1101914"/>
              <a:gd name="connsiteY57" fmla="*/ 164155 h 614785"/>
              <a:gd name="connsiteX58" fmla="*/ 967989 w 1101914"/>
              <a:gd name="connsiteY58" fmla="*/ 235358 h 614785"/>
              <a:gd name="connsiteX59" fmla="*/ 1010191 w 1101914"/>
              <a:gd name="connsiteY59" fmla="*/ 250940 h 614785"/>
              <a:gd name="connsiteX60" fmla="*/ 1048496 w 1101914"/>
              <a:gd name="connsiteY60" fmla="*/ 265465 h 614785"/>
              <a:gd name="connsiteX61" fmla="*/ 1070253 w 1101914"/>
              <a:gd name="connsiteY61" fmla="*/ 285837 h 614785"/>
              <a:gd name="connsiteX62" fmla="*/ 1058727 w 1101914"/>
              <a:gd name="connsiteY62" fmla="*/ 306527 h 614785"/>
              <a:gd name="connsiteX63" fmla="*/ 1024431 w 1101914"/>
              <a:gd name="connsiteY63" fmla="*/ 315539 h 614785"/>
              <a:gd name="connsiteX64" fmla="*/ 976377 w 1101914"/>
              <a:gd name="connsiteY64" fmla="*/ 323466 h 614785"/>
              <a:gd name="connsiteX65" fmla="*/ 879199 w 1101914"/>
              <a:gd name="connsiteY65" fmla="*/ 339497 h 614785"/>
              <a:gd name="connsiteX66" fmla="*/ 687611 w 1101914"/>
              <a:gd name="connsiteY66" fmla="*/ 371630 h 614785"/>
              <a:gd name="connsiteX67" fmla="*/ 638881 w 1101914"/>
              <a:gd name="connsiteY67" fmla="*/ 380117 h 614785"/>
              <a:gd name="connsiteX68" fmla="*/ 598289 w 1101914"/>
              <a:gd name="connsiteY68" fmla="*/ 391841 h 614785"/>
              <a:gd name="connsiteX69" fmla="*/ 557038 w 1101914"/>
              <a:gd name="connsiteY69" fmla="*/ 458819 h 614785"/>
              <a:gd name="connsiteX70" fmla="*/ 553111 w 1101914"/>
              <a:gd name="connsiteY70" fmla="*/ 544466 h 614785"/>
              <a:gd name="connsiteX71" fmla="*/ 573089 w 1101914"/>
              <a:gd name="connsiteY71" fmla="*/ 575491 h 614785"/>
              <a:gd name="connsiteX72" fmla="*/ 611918 w 1101914"/>
              <a:gd name="connsiteY72" fmla="*/ 578591 h 614785"/>
              <a:gd name="connsiteX73" fmla="*/ 802794 w 1101914"/>
              <a:gd name="connsiteY73" fmla="*/ 545608 h 614785"/>
              <a:gd name="connsiteX74" fmla="*/ 996293 w 1101914"/>
              <a:gd name="connsiteY74" fmla="*/ 515227 h 614785"/>
              <a:gd name="connsiteX75" fmla="*/ 1043061 w 1101914"/>
              <a:gd name="connsiteY75" fmla="*/ 507864 h 614785"/>
              <a:gd name="connsiteX76" fmla="*/ 1075972 w 1101914"/>
              <a:gd name="connsiteY76" fmla="*/ 506894 h 614785"/>
              <a:gd name="connsiteX77" fmla="*/ 1085135 w 1101914"/>
              <a:gd name="connsiteY77" fmla="*/ 521724 h 614785"/>
              <a:gd name="connsiteX78" fmla="*/ 1061111 w 1101914"/>
              <a:gd name="connsiteY78" fmla="*/ 533191 h 614785"/>
              <a:gd name="connsiteX79" fmla="*/ 1014312 w 1101914"/>
              <a:gd name="connsiteY79" fmla="*/ 539785 h 614785"/>
              <a:gd name="connsiteX80" fmla="*/ 965051 w 1101914"/>
              <a:gd name="connsiteY80" fmla="*/ 546623 h 614785"/>
              <a:gd name="connsiteX81" fmla="*/ 868672 w 1101914"/>
              <a:gd name="connsiteY81" fmla="*/ 559999 h 614785"/>
              <a:gd name="connsiteX82" fmla="*/ 675945 w 1101914"/>
              <a:gd name="connsiteY82" fmla="*/ 586749 h 614785"/>
              <a:gd name="connsiteX83" fmla="*/ 626725 w 1101914"/>
              <a:gd name="connsiteY83" fmla="*/ 593579 h 614785"/>
              <a:gd name="connsiteX84" fmla="*/ 580519 w 1101914"/>
              <a:gd name="connsiteY84" fmla="*/ 599354 h 614785"/>
              <a:gd name="connsiteX85" fmla="*/ 537990 w 1101914"/>
              <a:gd name="connsiteY85" fmla="*/ 589193 h 614785"/>
              <a:gd name="connsiteX86" fmla="*/ 495682 w 1101914"/>
              <a:gd name="connsiteY86" fmla="*/ 571887 h 614785"/>
              <a:gd name="connsiteX87" fmla="*/ 417861 w 1101914"/>
              <a:gd name="connsiteY87" fmla="*/ 531628 h 614785"/>
              <a:gd name="connsiteX88" fmla="*/ 410078 w 1101914"/>
              <a:gd name="connsiteY88" fmla="*/ 544953 h 61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1735" h="968">
                <a:moveTo>
                  <a:pt x="1665" y="753"/>
                </a:moveTo>
                <a:lnTo>
                  <a:pt x="1505" y="777"/>
                </a:lnTo>
                <a:cubicBezTo>
                  <a:pt x="1401" y="792"/>
                  <a:pt x="1298" y="807"/>
                  <a:pt x="1194" y="823"/>
                </a:cubicBezTo>
                <a:lnTo>
                  <a:pt x="899" y="867"/>
                </a:lnTo>
                <a:lnTo>
                  <a:pt x="901" y="871"/>
                </a:lnTo>
                <a:cubicBezTo>
                  <a:pt x="907" y="881"/>
                  <a:pt x="915" y="888"/>
                  <a:pt x="929" y="889"/>
                </a:cubicBezTo>
                <a:cubicBezTo>
                  <a:pt x="952" y="892"/>
                  <a:pt x="978" y="884"/>
                  <a:pt x="1000" y="880"/>
                </a:cubicBezTo>
                <a:cubicBezTo>
                  <a:pt x="1052" y="870"/>
                  <a:pt x="1103" y="861"/>
                  <a:pt x="1154" y="853"/>
                </a:cubicBezTo>
                <a:cubicBezTo>
                  <a:pt x="1258" y="835"/>
                  <a:pt x="1361" y="819"/>
                  <a:pt x="1465" y="803"/>
                </a:cubicBezTo>
                <a:cubicBezTo>
                  <a:pt x="1516" y="795"/>
                  <a:pt x="1568" y="787"/>
                  <a:pt x="1619" y="779"/>
                </a:cubicBezTo>
                <a:cubicBezTo>
                  <a:pt x="1631" y="777"/>
                  <a:pt x="1646" y="774"/>
                  <a:pt x="1660" y="772"/>
                </a:cubicBezTo>
                <a:lnTo>
                  <a:pt x="1667" y="772"/>
                </a:lnTo>
                <a:lnTo>
                  <a:pt x="1665" y="753"/>
                </a:lnTo>
                <a:close/>
                <a:moveTo>
                  <a:pt x="1660" y="617"/>
                </a:moveTo>
                <a:lnTo>
                  <a:pt x="1585" y="627"/>
                </a:lnTo>
                <a:cubicBezTo>
                  <a:pt x="1557" y="631"/>
                  <a:pt x="1528" y="635"/>
                  <a:pt x="1500" y="639"/>
                </a:cubicBezTo>
                <a:cubicBezTo>
                  <a:pt x="1399" y="654"/>
                  <a:pt x="1298" y="670"/>
                  <a:pt x="1197" y="687"/>
                </a:cubicBezTo>
                <a:cubicBezTo>
                  <a:pt x="1122" y="700"/>
                  <a:pt x="1047" y="714"/>
                  <a:pt x="971" y="729"/>
                </a:cubicBezTo>
                <a:lnTo>
                  <a:pt x="897" y="744"/>
                </a:lnTo>
                <a:lnTo>
                  <a:pt x="894" y="758"/>
                </a:lnTo>
                <a:cubicBezTo>
                  <a:pt x="890" y="783"/>
                  <a:pt x="888" y="809"/>
                  <a:pt x="892" y="834"/>
                </a:cubicBezTo>
                <a:lnTo>
                  <a:pt x="893" y="843"/>
                </a:lnTo>
                <a:lnTo>
                  <a:pt x="1053" y="819"/>
                </a:lnTo>
                <a:cubicBezTo>
                  <a:pt x="1157" y="804"/>
                  <a:pt x="1260" y="789"/>
                  <a:pt x="1364" y="773"/>
                </a:cubicBezTo>
                <a:lnTo>
                  <a:pt x="1663" y="729"/>
                </a:lnTo>
                <a:lnTo>
                  <a:pt x="1662" y="714"/>
                </a:lnTo>
                <a:cubicBezTo>
                  <a:pt x="1661" y="683"/>
                  <a:pt x="1660" y="653"/>
                  <a:pt x="1660" y="622"/>
                </a:cubicBezTo>
                <a:lnTo>
                  <a:pt x="1660" y="617"/>
                </a:lnTo>
                <a:close/>
                <a:moveTo>
                  <a:pt x="1662" y="553"/>
                </a:moveTo>
                <a:lnTo>
                  <a:pt x="1506" y="580"/>
                </a:lnTo>
                <a:cubicBezTo>
                  <a:pt x="1408" y="597"/>
                  <a:pt x="1309" y="615"/>
                  <a:pt x="1211" y="632"/>
                </a:cubicBezTo>
                <a:lnTo>
                  <a:pt x="917" y="684"/>
                </a:lnTo>
                <a:lnTo>
                  <a:pt x="910" y="699"/>
                </a:lnTo>
                <a:cubicBezTo>
                  <a:pt x="908" y="704"/>
                  <a:pt x="907" y="709"/>
                  <a:pt x="905" y="714"/>
                </a:cubicBezTo>
                <a:lnTo>
                  <a:pt x="904" y="717"/>
                </a:lnTo>
                <a:lnTo>
                  <a:pt x="975" y="703"/>
                </a:lnTo>
                <a:cubicBezTo>
                  <a:pt x="1004" y="698"/>
                  <a:pt x="1032" y="692"/>
                  <a:pt x="1061" y="687"/>
                </a:cubicBezTo>
                <a:cubicBezTo>
                  <a:pt x="1162" y="668"/>
                  <a:pt x="1263" y="651"/>
                  <a:pt x="1364" y="635"/>
                </a:cubicBezTo>
                <a:cubicBezTo>
                  <a:pt x="1441" y="623"/>
                  <a:pt x="1517" y="612"/>
                  <a:pt x="1594" y="601"/>
                </a:cubicBezTo>
                <a:lnTo>
                  <a:pt x="1661" y="592"/>
                </a:lnTo>
                <a:lnTo>
                  <a:pt x="1661" y="576"/>
                </a:lnTo>
                <a:lnTo>
                  <a:pt x="1662" y="553"/>
                </a:lnTo>
                <a:close/>
                <a:moveTo>
                  <a:pt x="1665" y="510"/>
                </a:moveTo>
                <a:lnTo>
                  <a:pt x="1665" y="510"/>
                </a:lnTo>
                <a:cubicBezTo>
                  <a:pt x="1647" y="517"/>
                  <a:pt x="1626" y="519"/>
                  <a:pt x="1609" y="522"/>
                </a:cubicBezTo>
                <a:cubicBezTo>
                  <a:pt x="1505" y="539"/>
                  <a:pt x="1401" y="556"/>
                  <a:pt x="1297" y="573"/>
                </a:cubicBezTo>
                <a:cubicBezTo>
                  <a:pt x="1244" y="582"/>
                  <a:pt x="1192" y="591"/>
                  <a:pt x="1139" y="600"/>
                </a:cubicBezTo>
                <a:cubicBezTo>
                  <a:pt x="1089" y="609"/>
                  <a:pt x="1039" y="616"/>
                  <a:pt x="989" y="626"/>
                </a:cubicBezTo>
                <a:cubicBezTo>
                  <a:pt x="968" y="631"/>
                  <a:pt x="949" y="638"/>
                  <a:pt x="934" y="655"/>
                </a:cubicBezTo>
                <a:lnTo>
                  <a:pt x="934" y="656"/>
                </a:lnTo>
                <a:lnTo>
                  <a:pt x="1076" y="631"/>
                </a:lnTo>
                <a:cubicBezTo>
                  <a:pt x="1174" y="614"/>
                  <a:pt x="1273" y="596"/>
                  <a:pt x="1371" y="579"/>
                </a:cubicBezTo>
                <a:lnTo>
                  <a:pt x="1664" y="528"/>
                </a:lnTo>
                <a:lnTo>
                  <a:pt x="1665" y="510"/>
                </a:lnTo>
                <a:close/>
                <a:moveTo>
                  <a:pt x="727" y="0"/>
                </a:moveTo>
                <a:cubicBezTo>
                  <a:pt x="770" y="0"/>
                  <a:pt x="811" y="11"/>
                  <a:pt x="851" y="28"/>
                </a:cubicBezTo>
                <a:cubicBezTo>
                  <a:pt x="894" y="47"/>
                  <a:pt x="935" y="72"/>
                  <a:pt x="977" y="95"/>
                </a:cubicBezTo>
                <a:cubicBezTo>
                  <a:pt x="1022" y="119"/>
                  <a:pt x="1066" y="142"/>
                  <a:pt x="1112" y="164"/>
                </a:cubicBezTo>
                <a:cubicBezTo>
                  <a:pt x="1201" y="209"/>
                  <a:pt x="1291" y="250"/>
                  <a:pt x="1383" y="288"/>
                </a:cubicBezTo>
                <a:cubicBezTo>
                  <a:pt x="1429" y="307"/>
                  <a:pt x="1475" y="326"/>
                  <a:pt x="1522" y="344"/>
                </a:cubicBezTo>
                <a:cubicBezTo>
                  <a:pt x="1545" y="352"/>
                  <a:pt x="1568" y="361"/>
                  <a:pt x="1591" y="369"/>
                </a:cubicBezTo>
                <a:cubicBezTo>
                  <a:pt x="1612" y="377"/>
                  <a:pt x="1634" y="384"/>
                  <a:pt x="1654" y="393"/>
                </a:cubicBezTo>
                <a:cubicBezTo>
                  <a:pt x="1686" y="407"/>
                  <a:pt x="1722" y="436"/>
                  <a:pt x="1707" y="475"/>
                </a:cubicBezTo>
                <a:cubicBezTo>
                  <a:pt x="1704" y="482"/>
                  <a:pt x="1700" y="487"/>
                  <a:pt x="1695" y="492"/>
                </a:cubicBezTo>
                <a:lnTo>
                  <a:pt x="1690" y="497"/>
                </a:lnTo>
                <a:lnTo>
                  <a:pt x="1688" y="530"/>
                </a:lnTo>
                <a:cubicBezTo>
                  <a:pt x="1683" y="591"/>
                  <a:pt x="1683" y="653"/>
                  <a:pt x="1686" y="714"/>
                </a:cubicBezTo>
                <a:lnTo>
                  <a:pt x="1688" y="737"/>
                </a:lnTo>
                <a:lnTo>
                  <a:pt x="1688" y="738"/>
                </a:lnTo>
                <a:lnTo>
                  <a:pt x="1688" y="739"/>
                </a:lnTo>
                <a:lnTo>
                  <a:pt x="1688" y="740"/>
                </a:lnTo>
                <a:lnTo>
                  <a:pt x="1691" y="772"/>
                </a:lnTo>
                <a:lnTo>
                  <a:pt x="1697" y="773"/>
                </a:lnTo>
                <a:cubicBezTo>
                  <a:pt x="1708" y="775"/>
                  <a:pt x="1718" y="780"/>
                  <a:pt x="1726" y="790"/>
                </a:cubicBezTo>
                <a:cubicBezTo>
                  <a:pt x="1737" y="802"/>
                  <a:pt x="1738" y="821"/>
                  <a:pt x="1729" y="835"/>
                </a:cubicBezTo>
                <a:cubicBezTo>
                  <a:pt x="1719" y="849"/>
                  <a:pt x="1702" y="857"/>
                  <a:pt x="1686" y="861"/>
                </a:cubicBezTo>
                <a:cubicBezTo>
                  <a:pt x="1662" y="867"/>
                  <a:pt x="1637" y="869"/>
                  <a:pt x="1614" y="872"/>
                </a:cubicBezTo>
                <a:cubicBezTo>
                  <a:pt x="1588" y="876"/>
                  <a:pt x="1562" y="879"/>
                  <a:pt x="1536" y="883"/>
                </a:cubicBezTo>
                <a:cubicBezTo>
                  <a:pt x="1432" y="897"/>
                  <a:pt x="1327" y="912"/>
                  <a:pt x="1222" y="926"/>
                </a:cubicBezTo>
                <a:cubicBezTo>
                  <a:pt x="1171" y="933"/>
                  <a:pt x="1119" y="941"/>
                  <a:pt x="1067" y="948"/>
                </a:cubicBezTo>
                <a:cubicBezTo>
                  <a:pt x="1042" y="951"/>
                  <a:pt x="1016" y="955"/>
                  <a:pt x="990" y="959"/>
                </a:cubicBezTo>
                <a:cubicBezTo>
                  <a:pt x="965" y="962"/>
                  <a:pt x="940" y="968"/>
                  <a:pt x="914" y="968"/>
                </a:cubicBezTo>
                <a:cubicBezTo>
                  <a:pt x="889" y="968"/>
                  <a:pt x="867" y="960"/>
                  <a:pt x="844" y="952"/>
                </a:cubicBezTo>
                <a:cubicBezTo>
                  <a:pt x="821" y="944"/>
                  <a:pt x="799" y="935"/>
                  <a:pt x="777" y="925"/>
                </a:cubicBezTo>
                <a:cubicBezTo>
                  <a:pt x="732" y="905"/>
                  <a:pt x="688" y="882"/>
                  <a:pt x="646" y="858"/>
                </a:cubicBezTo>
                <a:cubicBezTo>
                  <a:pt x="658" y="865"/>
                  <a:pt x="670" y="847"/>
                  <a:pt x="660" y="839"/>
                </a:cubicBezTo>
                <a:lnTo>
                  <a:pt x="658" y="837"/>
                </a:lnTo>
                <a:lnTo>
                  <a:pt x="688" y="854"/>
                </a:lnTo>
                <a:cubicBezTo>
                  <a:pt x="718" y="870"/>
                  <a:pt x="749" y="886"/>
                  <a:pt x="780" y="900"/>
                </a:cubicBezTo>
                <a:cubicBezTo>
                  <a:pt x="802" y="910"/>
                  <a:pt x="825" y="920"/>
                  <a:pt x="847" y="928"/>
                </a:cubicBezTo>
                <a:cubicBezTo>
                  <a:pt x="869" y="936"/>
                  <a:pt x="890" y="944"/>
                  <a:pt x="914" y="944"/>
                </a:cubicBezTo>
                <a:cubicBezTo>
                  <a:pt x="938" y="944"/>
                  <a:pt x="963" y="938"/>
                  <a:pt x="987" y="935"/>
                </a:cubicBezTo>
                <a:cubicBezTo>
                  <a:pt x="1013" y="931"/>
                  <a:pt x="1038" y="927"/>
                  <a:pt x="1064" y="924"/>
                </a:cubicBezTo>
                <a:cubicBezTo>
                  <a:pt x="1165" y="910"/>
                  <a:pt x="1267" y="896"/>
                  <a:pt x="1368" y="882"/>
                </a:cubicBezTo>
                <a:cubicBezTo>
                  <a:pt x="1418" y="875"/>
                  <a:pt x="1469" y="868"/>
                  <a:pt x="1520" y="861"/>
                </a:cubicBezTo>
                <a:cubicBezTo>
                  <a:pt x="1545" y="857"/>
                  <a:pt x="1571" y="854"/>
                  <a:pt x="1597" y="850"/>
                </a:cubicBezTo>
                <a:cubicBezTo>
                  <a:pt x="1622" y="847"/>
                  <a:pt x="1646" y="844"/>
                  <a:pt x="1671" y="840"/>
                </a:cubicBezTo>
                <a:cubicBezTo>
                  <a:pt x="1683" y="837"/>
                  <a:pt x="1701" y="833"/>
                  <a:pt x="1709" y="821"/>
                </a:cubicBezTo>
                <a:cubicBezTo>
                  <a:pt x="1716" y="810"/>
                  <a:pt x="1705" y="801"/>
                  <a:pt x="1694" y="798"/>
                </a:cubicBezTo>
                <a:cubicBezTo>
                  <a:pt x="1677" y="794"/>
                  <a:pt x="1659" y="797"/>
                  <a:pt x="1642" y="800"/>
                </a:cubicBezTo>
                <a:cubicBezTo>
                  <a:pt x="1618" y="804"/>
                  <a:pt x="1593" y="807"/>
                  <a:pt x="1569" y="811"/>
                </a:cubicBezTo>
                <a:cubicBezTo>
                  <a:pt x="1467" y="827"/>
                  <a:pt x="1366" y="843"/>
                  <a:pt x="1264" y="859"/>
                </a:cubicBezTo>
                <a:cubicBezTo>
                  <a:pt x="1164" y="875"/>
                  <a:pt x="1064" y="894"/>
                  <a:pt x="963" y="911"/>
                </a:cubicBezTo>
                <a:cubicBezTo>
                  <a:pt x="943" y="914"/>
                  <a:pt x="921" y="916"/>
                  <a:pt x="902" y="906"/>
                </a:cubicBezTo>
                <a:cubicBezTo>
                  <a:pt x="889" y="899"/>
                  <a:pt x="880" y="886"/>
                  <a:pt x="875" y="872"/>
                </a:cubicBezTo>
                <a:lnTo>
                  <a:pt x="873" y="865"/>
                </a:lnTo>
                <a:lnTo>
                  <a:pt x="873" y="865"/>
                </a:lnTo>
                <a:cubicBezTo>
                  <a:pt x="872" y="864"/>
                  <a:pt x="871" y="862"/>
                  <a:pt x="870" y="860"/>
                </a:cubicBezTo>
                <a:cubicBezTo>
                  <a:pt x="870" y="859"/>
                  <a:pt x="870" y="857"/>
                  <a:pt x="870" y="856"/>
                </a:cubicBezTo>
                <a:lnTo>
                  <a:pt x="870" y="854"/>
                </a:lnTo>
                <a:lnTo>
                  <a:pt x="868" y="841"/>
                </a:lnTo>
                <a:cubicBezTo>
                  <a:pt x="863" y="801"/>
                  <a:pt x="867" y="760"/>
                  <a:pt x="877" y="722"/>
                </a:cubicBezTo>
                <a:cubicBezTo>
                  <a:pt x="882" y="703"/>
                  <a:pt x="889" y="682"/>
                  <a:pt x="900" y="663"/>
                </a:cubicBezTo>
                <a:lnTo>
                  <a:pt x="904" y="656"/>
                </a:lnTo>
                <a:lnTo>
                  <a:pt x="890" y="652"/>
                </a:lnTo>
                <a:cubicBezTo>
                  <a:pt x="832" y="637"/>
                  <a:pt x="777" y="616"/>
                  <a:pt x="723" y="589"/>
                </a:cubicBezTo>
                <a:cubicBezTo>
                  <a:pt x="709" y="582"/>
                  <a:pt x="721" y="561"/>
                  <a:pt x="735" y="568"/>
                </a:cubicBezTo>
                <a:cubicBezTo>
                  <a:pt x="787" y="594"/>
                  <a:pt x="841" y="614"/>
                  <a:pt x="897" y="629"/>
                </a:cubicBezTo>
                <a:lnTo>
                  <a:pt x="920" y="635"/>
                </a:lnTo>
                <a:lnTo>
                  <a:pt x="923" y="631"/>
                </a:lnTo>
                <a:cubicBezTo>
                  <a:pt x="929" y="626"/>
                  <a:pt x="935" y="621"/>
                  <a:pt x="942" y="617"/>
                </a:cubicBezTo>
                <a:cubicBezTo>
                  <a:pt x="961" y="606"/>
                  <a:pt x="984" y="602"/>
                  <a:pt x="1006" y="599"/>
                </a:cubicBezTo>
                <a:cubicBezTo>
                  <a:pt x="1032" y="594"/>
                  <a:pt x="1057" y="590"/>
                  <a:pt x="1083" y="585"/>
                </a:cubicBezTo>
                <a:cubicBezTo>
                  <a:pt x="1183" y="568"/>
                  <a:pt x="1284" y="551"/>
                  <a:pt x="1384" y="535"/>
                </a:cubicBezTo>
                <a:cubicBezTo>
                  <a:pt x="1435" y="526"/>
                  <a:pt x="1486" y="518"/>
                  <a:pt x="1537" y="509"/>
                </a:cubicBezTo>
                <a:cubicBezTo>
                  <a:pt x="1563" y="505"/>
                  <a:pt x="1588" y="501"/>
                  <a:pt x="1613" y="497"/>
                </a:cubicBezTo>
                <a:cubicBezTo>
                  <a:pt x="1631" y="494"/>
                  <a:pt x="1651" y="492"/>
                  <a:pt x="1667" y="483"/>
                </a:cubicBezTo>
                <a:cubicBezTo>
                  <a:pt x="1679" y="476"/>
                  <a:pt x="1689" y="465"/>
                  <a:pt x="1685" y="450"/>
                </a:cubicBezTo>
                <a:cubicBezTo>
                  <a:pt x="1681" y="435"/>
                  <a:pt x="1664" y="425"/>
                  <a:pt x="1651" y="418"/>
                </a:cubicBezTo>
                <a:cubicBezTo>
                  <a:pt x="1632" y="408"/>
                  <a:pt x="1611" y="402"/>
                  <a:pt x="1591" y="395"/>
                </a:cubicBezTo>
                <a:cubicBezTo>
                  <a:pt x="1568" y="387"/>
                  <a:pt x="1546" y="379"/>
                  <a:pt x="1524" y="371"/>
                </a:cubicBezTo>
                <a:cubicBezTo>
                  <a:pt x="1433" y="336"/>
                  <a:pt x="1343" y="299"/>
                  <a:pt x="1254" y="258"/>
                </a:cubicBezTo>
                <a:cubicBezTo>
                  <a:pt x="1165" y="218"/>
                  <a:pt x="1078" y="176"/>
                  <a:pt x="992" y="130"/>
                </a:cubicBezTo>
                <a:cubicBezTo>
                  <a:pt x="950" y="108"/>
                  <a:pt x="909" y="84"/>
                  <a:pt x="866" y="62"/>
                </a:cubicBezTo>
                <a:cubicBezTo>
                  <a:pt x="825" y="42"/>
                  <a:pt x="781" y="25"/>
                  <a:pt x="735" y="24"/>
                </a:cubicBezTo>
                <a:cubicBezTo>
                  <a:pt x="685" y="23"/>
                  <a:pt x="635" y="37"/>
                  <a:pt x="587" y="48"/>
                </a:cubicBezTo>
                <a:cubicBezTo>
                  <a:pt x="537" y="60"/>
                  <a:pt x="487" y="73"/>
                  <a:pt x="437" y="85"/>
                </a:cubicBezTo>
                <a:cubicBezTo>
                  <a:pt x="388" y="97"/>
                  <a:pt x="339" y="109"/>
                  <a:pt x="290" y="121"/>
                </a:cubicBezTo>
                <a:cubicBezTo>
                  <a:pt x="243" y="132"/>
                  <a:pt x="195" y="141"/>
                  <a:pt x="147" y="151"/>
                </a:cubicBezTo>
                <a:cubicBezTo>
                  <a:pt x="126" y="156"/>
                  <a:pt x="106" y="162"/>
                  <a:pt x="88" y="174"/>
                </a:cubicBezTo>
                <a:cubicBezTo>
                  <a:pt x="84" y="176"/>
                  <a:pt x="80" y="179"/>
                  <a:pt x="76" y="182"/>
                </a:cubicBezTo>
                <a:lnTo>
                  <a:pt x="76" y="183"/>
                </a:lnTo>
                <a:lnTo>
                  <a:pt x="100" y="204"/>
                </a:lnTo>
                <a:cubicBezTo>
                  <a:pt x="129" y="230"/>
                  <a:pt x="158" y="255"/>
                  <a:pt x="189" y="279"/>
                </a:cubicBezTo>
                <a:cubicBezTo>
                  <a:pt x="261" y="335"/>
                  <a:pt x="338" y="386"/>
                  <a:pt x="417" y="432"/>
                </a:cubicBezTo>
                <a:cubicBezTo>
                  <a:pt x="497" y="476"/>
                  <a:pt x="580" y="515"/>
                  <a:pt x="665" y="548"/>
                </a:cubicBezTo>
                <a:cubicBezTo>
                  <a:pt x="671" y="550"/>
                  <a:pt x="675" y="556"/>
                  <a:pt x="674" y="563"/>
                </a:cubicBezTo>
                <a:cubicBezTo>
                  <a:pt x="672" y="569"/>
                  <a:pt x="665" y="574"/>
                  <a:pt x="659" y="571"/>
                </a:cubicBezTo>
                <a:cubicBezTo>
                  <a:pt x="609" y="553"/>
                  <a:pt x="561" y="532"/>
                  <a:pt x="513" y="509"/>
                </a:cubicBezTo>
                <a:cubicBezTo>
                  <a:pt x="430" y="469"/>
                  <a:pt x="349" y="422"/>
                  <a:pt x="273" y="370"/>
                </a:cubicBezTo>
                <a:cubicBezTo>
                  <a:pt x="205" y="324"/>
                  <a:pt x="141" y="274"/>
                  <a:pt x="80" y="219"/>
                </a:cubicBezTo>
                <a:lnTo>
                  <a:pt x="60" y="201"/>
                </a:lnTo>
                <a:lnTo>
                  <a:pt x="58" y="203"/>
                </a:lnTo>
                <a:cubicBezTo>
                  <a:pt x="56" y="207"/>
                  <a:pt x="53" y="211"/>
                  <a:pt x="51" y="216"/>
                </a:cubicBezTo>
                <a:cubicBezTo>
                  <a:pt x="34" y="249"/>
                  <a:pt x="30" y="288"/>
                  <a:pt x="27" y="325"/>
                </a:cubicBezTo>
                <a:cubicBezTo>
                  <a:pt x="23" y="367"/>
                  <a:pt x="20" y="413"/>
                  <a:pt x="40" y="452"/>
                </a:cubicBezTo>
                <a:cubicBezTo>
                  <a:pt x="60" y="487"/>
                  <a:pt x="95" y="509"/>
                  <a:pt x="128" y="530"/>
                </a:cubicBezTo>
                <a:cubicBezTo>
                  <a:pt x="303" y="635"/>
                  <a:pt x="481" y="736"/>
                  <a:pt x="658" y="837"/>
                </a:cubicBezTo>
                <a:lnTo>
                  <a:pt x="658" y="837"/>
                </a:lnTo>
                <a:lnTo>
                  <a:pt x="658" y="837"/>
                </a:lnTo>
                <a:cubicBezTo>
                  <a:pt x="644" y="829"/>
                  <a:pt x="632" y="850"/>
                  <a:pt x="646" y="858"/>
                </a:cubicBezTo>
                <a:cubicBezTo>
                  <a:pt x="602" y="833"/>
                  <a:pt x="558" y="808"/>
                  <a:pt x="514" y="783"/>
                </a:cubicBezTo>
                <a:cubicBezTo>
                  <a:pt x="423" y="731"/>
                  <a:pt x="332" y="679"/>
                  <a:pt x="242" y="626"/>
                </a:cubicBezTo>
                <a:cubicBezTo>
                  <a:pt x="198" y="600"/>
                  <a:pt x="154" y="574"/>
                  <a:pt x="110" y="547"/>
                </a:cubicBezTo>
                <a:cubicBezTo>
                  <a:pt x="75" y="526"/>
                  <a:pt x="39" y="501"/>
                  <a:pt x="19" y="464"/>
                </a:cubicBezTo>
                <a:cubicBezTo>
                  <a:pt x="-2" y="424"/>
                  <a:pt x="-2" y="378"/>
                  <a:pt x="2" y="334"/>
                </a:cubicBezTo>
                <a:cubicBezTo>
                  <a:pt x="5" y="294"/>
                  <a:pt x="9" y="252"/>
                  <a:pt x="25" y="214"/>
                </a:cubicBezTo>
                <a:cubicBezTo>
                  <a:pt x="42" y="176"/>
                  <a:pt x="71" y="150"/>
                  <a:pt x="111" y="136"/>
                </a:cubicBezTo>
                <a:cubicBezTo>
                  <a:pt x="133" y="128"/>
                  <a:pt x="156" y="125"/>
                  <a:pt x="179" y="120"/>
                </a:cubicBezTo>
                <a:cubicBezTo>
                  <a:pt x="204" y="115"/>
                  <a:pt x="229" y="109"/>
                  <a:pt x="254" y="104"/>
                </a:cubicBezTo>
                <a:cubicBezTo>
                  <a:pt x="356" y="81"/>
                  <a:pt x="456" y="54"/>
                  <a:pt x="558" y="30"/>
                </a:cubicBezTo>
                <a:cubicBezTo>
                  <a:pt x="607" y="19"/>
                  <a:pt x="657" y="5"/>
                  <a:pt x="708" y="1"/>
                </a:cubicBezTo>
                <a:cubicBezTo>
                  <a:pt x="715" y="0"/>
                  <a:pt x="721" y="0"/>
                  <a:pt x="727" y="0"/>
                </a:cubicBezTo>
                <a:close/>
                <a:moveTo>
                  <a:pt x="674" y="363"/>
                </a:moveTo>
                <a:cubicBezTo>
                  <a:pt x="732" y="342"/>
                  <a:pt x="792" y="326"/>
                  <a:pt x="850" y="304"/>
                </a:cubicBezTo>
                <a:cubicBezTo>
                  <a:pt x="878" y="293"/>
                  <a:pt x="907" y="283"/>
                  <a:pt x="935" y="272"/>
                </a:cubicBezTo>
                <a:cubicBezTo>
                  <a:pt x="949" y="266"/>
                  <a:pt x="962" y="259"/>
                  <a:pt x="976" y="253"/>
                </a:cubicBezTo>
                <a:cubicBezTo>
                  <a:pt x="984" y="249"/>
                  <a:pt x="992" y="245"/>
                  <a:pt x="1001" y="242"/>
                </a:cubicBezTo>
                <a:cubicBezTo>
                  <a:pt x="1005" y="241"/>
                  <a:pt x="1008" y="240"/>
                  <a:pt x="1012" y="239"/>
                </a:cubicBezTo>
                <a:cubicBezTo>
                  <a:pt x="1012" y="239"/>
                  <a:pt x="1013" y="239"/>
                  <a:pt x="1014" y="239"/>
                </a:cubicBezTo>
                <a:cubicBezTo>
                  <a:pt x="1013" y="239"/>
                  <a:pt x="1012" y="239"/>
                  <a:pt x="1013" y="239"/>
                </a:cubicBezTo>
                <a:cubicBezTo>
                  <a:pt x="1014" y="239"/>
                  <a:pt x="1015" y="239"/>
                  <a:pt x="1015" y="239"/>
                </a:cubicBezTo>
                <a:cubicBezTo>
                  <a:pt x="1014" y="239"/>
                  <a:pt x="1013" y="238"/>
                  <a:pt x="1012" y="238"/>
                </a:cubicBezTo>
                <a:cubicBezTo>
                  <a:pt x="1018" y="240"/>
                  <a:pt x="1025" y="239"/>
                  <a:pt x="1028" y="233"/>
                </a:cubicBezTo>
                <a:cubicBezTo>
                  <a:pt x="1032" y="227"/>
                  <a:pt x="1030" y="220"/>
                  <a:pt x="1024" y="217"/>
                </a:cubicBezTo>
                <a:cubicBezTo>
                  <a:pt x="978" y="188"/>
                  <a:pt x="932" y="159"/>
                  <a:pt x="886" y="130"/>
                </a:cubicBezTo>
                <a:cubicBezTo>
                  <a:pt x="864" y="116"/>
                  <a:pt x="843" y="100"/>
                  <a:pt x="819" y="88"/>
                </a:cubicBezTo>
                <a:cubicBezTo>
                  <a:pt x="808" y="82"/>
                  <a:pt x="797" y="79"/>
                  <a:pt x="784" y="78"/>
                </a:cubicBezTo>
                <a:cubicBezTo>
                  <a:pt x="772" y="78"/>
                  <a:pt x="759" y="81"/>
                  <a:pt x="747" y="84"/>
                </a:cubicBezTo>
                <a:cubicBezTo>
                  <a:pt x="723" y="92"/>
                  <a:pt x="699" y="102"/>
                  <a:pt x="675" y="110"/>
                </a:cubicBezTo>
                <a:cubicBezTo>
                  <a:pt x="650" y="118"/>
                  <a:pt x="624" y="125"/>
                  <a:pt x="599" y="132"/>
                </a:cubicBezTo>
                <a:cubicBezTo>
                  <a:pt x="549" y="145"/>
                  <a:pt x="498" y="153"/>
                  <a:pt x="447" y="166"/>
                </a:cubicBezTo>
                <a:cubicBezTo>
                  <a:pt x="392" y="179"/>
                  <a:pt x="337" y="196"/>
                  <a:pt x="284" y="214"/>
                </a:cubicBezTo>
                <a:cubicBezTo>
                  <a:pt x="269" y="219"/>
                  <a:pt x="275" y="241"/>
                  <a:pt x="290" y="238"/>
                </a:cubicBezTo>
                <a:cubicBezTo>
                  <a:pt x="289" y="238"/>
                  <a:pt x="287" y="238"/>
                  <a:pt x="286" y="238"/>
                </a:cubicBezTo>
                <a:cubicBezTo>
                  <a:pt x="286" y="238"/>
                  <a:pt x="287" y="238"/>
                  <a:pt x="287" y="238"/>
                </a:cubicBezTo>
                <a:cubicBezTo>
                  <a:pt x="287" y="238"/>
                  <a:pt x="290" y="239"/>
                  <a:pt x="288" y="238"/>
                </a:cubicBezTo>
                <a:cubicBezTo>
                  <a:pt x="287" y="238"/>
                  <a:pt x="290" y="239"/>
                  <a:pt x="290" y="239"/>
                </a:cubicBezTo>
                <a:cubicBezTo>
                  <a:pt x="294" y="241"/>
                  <a:pt x="298" y="243"/>
                  <a:pt x="302" y="246"/>
                </a:cubicBezTo>
                <a:cubicBezTo>
                  <a:pt x="310" y="251"/>
                  <a:pt x="318" y="257"/>
                  <a:pt x="326" y="262"/>
                </a:cubicBezTo>
                <a:cubicBezTo>
                  <a:pt x="349" y="278"/>
                  <a:pt x="374" y="289"/>
                  <a:pt x="397" y="302"/>
                </a:cubicBezTo>
                <a:cubicBezTo>
                  <a:pt x="426" y="318"/>
                  <a:pt x="453" y="338"/>
                  <a:pt x="479" y="358"/>
                </a:cubicBezTo>
                <a:cubicBezTo>
                  <a:pt x="491" y="368"/>
                  <a:pt x="504" y="378"/>
                  <a:pt x="517" y="387"/>
                </a:cubicBezTo>
                <a:cubicBezTo>
                  <a:pt x="531" y="395"/>
                  <a:pt x="546" y="402"/>
                  <a:pt x="562" y="400"/>
                </a:cubicBezTo>
                <a:cubicBezTo>
                  <a:pt x="581" y="398"/>
                  <a:pt x="600" y="390"/>
                  <a:pt x="618" y="384"/>
                </a:cubicBezTo>
                <a:cubicBezTo>
                  <a:pt x="637" y="377"/>
                  <a:pt x="656" y="370"/>
                  <a:pt x="674" y="363"/>
                </a:cubicBezTo>
                <a:cubicBezTo>
                  <a:pt x="680" y="361"/>
                  <a:pt x="684" y="355"/>
                  <a:pt x="683" y="348"/>
                </a:cubicBezTo>
                <a:cubicBezTo>
                  <a:pt x="681" y="343"/>
                  <a:pt x="674" y="338"/>
                  <a:pt x="668" y="340"/>
                </a:cubicBezTo>
                <a:cubicBezTo>
                  <a:pt x="635" y="352"/>
                  <a:pt x="602" y="366"/>
                  <a:pt x="568" y="374"/>
                </a:cubicBezTo>
                <a:cubicBezTo>
                  <a:pt x="562" y="376"/>
                  <a:pt x="555" y="377"/>
                  <a:pt x="548" y="375"/>
                </a:cubicBezTo>
                <a:cubicBezTo>
                  <a:pt x="541" y="373"/>
                  <a:pt x="534" y="369"/>
                  <a:pt x="528" y="364"/>
                </a:cubicBezTo>
                <a:cubicBezTo>
                  <a:pt x="515" y="355"/>
                  <a:pt x="502" y="346"/>
                  <a:pt x="489" y="336"/>
                </a:cubicBezTo>
                <a:cubicBezTo>
                  <a:pt x="463" y="316"/>
                  <a:pt x="437" y="296"/>
                  <a:pt x="407" y="280"/>
                </a:cubicBezTo>
                <a:cubicBezTo>
                  <a:pt x="384" y="267"/>
                  <a:pt x="360" y="256"/>
                  <a:pt x="338" y="241"/>
                </a:cubicBezTo>
                <a:cubicBezTo>
                  <a:pt x="328" y="234"/>
                  <a:pt x="319" y="228"/>
                  <a:pt x="310" y="222"/>
                </a:cubicBezTo>
                <a:cubicBezTo>
                  <a:pt x="302" y="218"/>
                  <a:pt x="293" y="212"/>
                  <a:pt x="284" y="214"/>
                </a:cubicBezTo>
                <a:cubicBezTo>
                  <a:pt x="286" y="222"/>
                  <a:pt x="288" y="230"/>
                  <a:pt x="290" y="238"/>
                </a:cubicBezTo>
                <a:cubicBezTo>
                  <a:pt x="337" y="222"/>
                  <a:pt x="385" y="207"/>
                  <a:pt x="433" y="194"/>
                </a:cubicBezTo>
                <a:cubicBezTo>
                  <a:pt x="482" y="182"/>
                  <a:pt x="531" y="173"/>
                  <a:pt x="580" y="162"/>
                </a:cubicBezTo>
                <a:cubicBezTo>
                  <a:pt x="630" y="149"/>
                  <a:pt x="679" y="135"/>
                  <a:pt x="728" y="117"/>
                </a:cubicBezTo>
                <a:cubicBezTo>
                  <a:pt x="749" y="109"/>
                  <a:pt x="773" y="97"/>
                  <a:pt x="796" y="105"/>
                </a:cubicBezTo>
                <a:cubicBezTo>
                  <a:pt x="807" y="108"/>
                  <a:pt x="817" y="114"/>
                  <a:pt x="826" y="120"/>
                </a:cubicBezTo>
                <a:cubicBezTo>
                  <a:pt x="837" y="127"/>
                  <a:pt x="848" y="134"/>
                  <a:pt x="859" y="141"/>
                </a:cubicBezTo>
                <a:cubicBezTo>
                  <a:pt x="910" y="173"/>
                  <a:pt x="961" y="205"/>
                  <a:pt x="1012" y="238"/>
                </a:cubicBezTo>
                <a:cubicBezTo>
                  <a:pt x="1016" y="231"/>
                  <a:pt x="1020" y="224"/>
                  <a:pt x="1024" y="217"/>
                </a:cubicBezTo>
                <a:cubicBezTo>
                  <a:pt x="1010" y="211"/>
                  <a:pt x="994" y="219"/>
                  <a:pt x="981" y="224"/>
                </a:cubicBezTo>
                <a:cubicBezTo>
                  <a:pt x="965" y="231"/>
                  <a:pt x="949" y="239"/>
                  <a:pt x="933" y="246"/>
                </a:cubicBezTo>
                <a:cubicBezTo>
                  <a:pt x="931" y="247"/>
                  <a:pt x="930" y="247"/>
                  <a:pt x="929" y="248"/>
                </a:cubicBezTo>
                <a:cubicBezTo>
                  <a:pt x="929" y="248"/>
                  <a:pt x="928" y="248"/>
                  <a:pt x="927" y="249"/>
                </a:cubicBezTo>
                <a:cubicBezTo>
                  <a:pt x="926" y="249"/>
                  <a:pt x="930" y="248"/>
                  <a:pt x="928" y="248"/>
                </a:cubicBezTo>
                <a:cubicBezTo>
                  <a:pt x="921" y="251"/>
                  <a:pt x="914" y="254"/>
                  <a:pt x="907" y="256"/>
                </a:cubicBezTo>
                <a:cubicBezTo>
                  <a:pt x="892" y="262"/>
                  <a:pt x="876" y="268"/>
                  <a:pt x="861" y="274"/>
                </a:cubicBezTo>
                <a:cubicBezTo>
                  <a:pt x="831" y="285"/>
                  <a:pt x="801" y="296"/>
                  <a:pt x="770" y="306"/>
                </a:cubicBezTo>
                <a:cubicBezTo>
                  <a:pt x="736" y="317"/>
                  <a:pt x="701" y="327"/>
                  <a:pt x="668" y="340"/>
                </a:cubicBezTo>
                <a:cubicBezTo>
                  <a:pt x="661" y="342"/>
                  <a:pt x="657" y="348"/>
                  <a:pt x="659" y="355"/>
                </a:cubicBezTo>
                <a:cubicBezTo>
                  <a:pt x="661" y="361"/>
                  <a:pt x="668" y="366"/>
                  <a:pt x="674" y="363"/>
                </a:cubicBezTo>
                <a:close/>
              </a:path>
            </a:pathLst>
          </a:custGeom>
          <a:solidFill>
            <a:srgbClr val="FDFDFD">
              <a:alpha val="65000"/>
            </a:srgbClr>
          </a:solidFill>
          <a:ln w="342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27" name="图片 26" descr="19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 cstate="print"/>
          <a:stretch>
            <a:fillRect/>
          </a:stretch>
        </p:blipFill>
        <p:spPr>
          <a:xfrm>
            <a:off x="466090" y="4998085"/>
            <a:ext cx="819785" cy="1514475"/>
          </a:xfrm>
          <a:prstGeom prst="rect">
            <a:avLst/>
          </a:prstGeom>
        </p:spPr>
      </p:pic>
      <p:sp>
        <p:nvSpPr>
          <p:cNvPr id="14" name="椭圆 13"/>
          <p:cNvSpPr/>
          <p:nvPr>
            <p:custDataLst>
              <p:tags r:id="rId20"/>
            </p:custDataLst>
          </p:nvPr>
        </p:nvSpPr>
        <p:spPr>
          <a:xfrm>
            <a:off x="9764395" y="1205230"/>
            <a:ext cx="281940" cy="28194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 descr="17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2" cstate="print"/>
          <a:stretch>
            <a:fillRect/>
          </a:stretch>
        </p:blipFill>
        <p:spPr>
          <a:xfrm rot="19680000">
            <a:off x="10730865" y="1125220"/>
            <a:ext cx="1034415" cy="1361440"/>
          </a:xfrm>
          <a:prstGeom prst="rect">
            <a:avLst/>
          </a:prstGeom>
        </p:spPr>
      </p:pic>
    </p:spTree>
    <p:custDataLst>
      <p:tags r:id="rId2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感谢观看</a:t>
            </a:r>
            <a:endParaRPr lang="zh-CN" altLang="en-US"/>
          </a:p>
        </p:txBody>
      </p:sp>
      <p:sp>
        <p:nvSpPr>
          <p:cNvPr id="5" name="副标题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/>
              <a:t>Thank you</a:t>
            </a:r>
            <a:endParaRPr lang="en-US" altLang="zh-CN"/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TYPE" val="a"/>
  <p:tag name="KSO_WM_UNIT_INDEX" val="1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CATEGORY" val="custom"/>
  <p:tag name="KSO_WM_TEMPLATE_INDEX" val="40498901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第二级&#10;第三级&#10;第四级&#10;第五级"/>
  <p:tag name="KSO_WM_UNIT_NOCLEAR" val="0"/>
  <p:tag name="KSO_WM_UNIT_TYPE" val="f"/>
  <p:tag name="KSO_WM_UNIT_INDEX" val="1"/>
  <p:tag name="KSO_WM_UNIT_TEXT_LAYER_COUNT" val="1"/>
  <p:tag name="KSO_WM_TEMPLATE_CATEGORY" val="custom"/>
  <p:tag name="KSO_WM_TEMPLATE_INDEX" val="40498901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6"/>
  <p:tag name="KSO_WM_UNIT_LAYERLEVEL" val="1"/>
  <p:tag name="KSO_WM_TAG_VERSION" val="3.0"/>
  <p:tag name="KSO_WM_BEAUTIFY_FLAG" val="#wm#"/>
  <p:tag name="KSO_WM_UNIT_TYPE" val="i"/>
  <p:tag name="KSO_WM_UNIT_INDEX" val="6"/>
</p:tagLst>
</file>

<file path=ppt/tags/tag103.xml><?xml version="1.0" encoding="utf-8"?>
<p:tagLst xmlns:p="http://schemas.openxmlformats.org/presentationml/2006/main"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40498901"/>
  <p:tag name="KSO_WM_TEMPLATE_THUMBS_INDEX" val="1、9"/>
</p:tagLst>
</file>

<file path=ppt/tags/tag104.xml><?xml version="1.0" encoding="utf-8"?>
<p:tagLst xmlns:p="http://schemas.openxmlformats.org/presentationml/2006/main">
  <p:tag name="KSO_WM_UNIT_ISCONTENTSTITLE" val="0"/>
  <p:tag name="KSO_WM_UNIT_ISNUMDGMTITLE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40498901_1*a*1"/>
  <p:tag name="KSO_WM_TEMPLATE_CATEGORY" val="custom"/>
  <p:tag name="KSO_WM_TEMPLATE_INDEX" val="40498901"/>
  <p:tag name="KSO_WM_UNIT_LAYERLEVEL" val="1"/>
  <p:tag name="KSO_WM_TAG_VERSION" val="3.0"/>
  <p:tag name="KSO_WM_BEAUTIFY_FLAG" val="#wm#"/>
  <p:tag name="KSO_WM_UNIT_TEXT_TYPE" val="1"/>
  <p:tag name="KSO_WM_UNIT_NOCLEAR" val="0"/>
  <p:tag name="KSO_WM_UNIT_PRESET_TEXT" val="单击此处添加文档标题"/>
</p:tagLst>
</file>

<file path=ppt/tags/tag105.xml><?xml version="1.0" encoding="utf-8"?>
<p:tagLst xmlns:p="http://schemas.openxmlformats.org/presentationml/2006/main">
  <p:tag name="KSO_WM_UNIT_SUBTYPE" val="b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4"/>
  <p:tag name="KSO_WM_UNIT_ID" val="custom40498901_1*f*4"/>
  <p:tag name="KSO_WM_TEMPLATE_CATEGORY" val="custom"/>
  <p:tag name="KSO_WM_TEMPLATE_INDEX" val="40498901"/>
  <p:tag name="KSO_WM_UNIT_LAYERLEVEL" val="1"/>
  <p:tag name="KSO_WM_TAG_VERSION" val="3.0"/>
  <p:tag name="KSO_WM_BEAUTIFY_FLAG" val="#wm#"/>
  <p:tag name="KSO_WM_UNIT_TEXT_LAYER_COUNT" val="1"/>
  <p:tag name="KSO_WM_UNIT_TEXT_TYPE" val="1"/>
  <p:tag name="KSO_WM_UNIT_NOCLEAR" val="0"/>
  <p:tag name="KSO_WM_UNIT_PRESET_TEXT" val="汇报人：WPS"/>
</p:tagLst>
</file>

<file path=ppt/tags/tag106.xml><?xml version="1.0" encoding="utf-8"?>
<p:tagLst xmlns:p="http://schemas.openxmlformats.org/presentationml/2006/main">
  <p:tag name="KSO_WM_SLIDE_ID" val="custom40498901_1"/>
  <p:tag name="KSO_WM_TEMPLATE_SUBCATEGORY" val="29"/>
  <p:tag name="KSO_WM_TEMPLATE_MASTER_TYPE" val="0"/>
  <p:tag name="KSO_WM_TEMPLATE_COLOR_TYPE" val="0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40498901"/>
  <p:tag name="KSO_WM_SLIDE_LAYOUT" val="a_b_f"/>
  <p:tag name="KSO_WM_SLIDE_LAYOUT_CNT" val="1_1_1"/>
  <p:tag name="KSO_WM_SLIDE_TYPE" val="title"/>
  <p:tag name="KSO_WM_SLIDE_SUBTYPE" val="pureTxt"/>
  <p:tag name="KSO_WM_TEMPLATE_THUMBS_INDEX" val="1、9"/>
</p:tagLst>
</file>

<file path=ppt/tags/tag107.xml><?xml version="1.0" encoding="utf-8"?>
<p:tagLst xmlns:p="http://schemas.openxmlformats.org/presentationml/2006/main">
  <p:tag name="KSO_WM_UNIT_ISCONTENTSTITLE" val="1"/>
  <p:tag name="KSO_WM_UNIT_ISNUMDGMTITLE" val="0"/>
  <p:tag name="KSO_WM_UNIT_VALUE" val="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40498901_4*a*1"/>
  <p:tag name="KSO_WM_TEMPLATE_CATEGORY" val="custom"/>
  <p:tag name="KSO_WM_TEMPLATE_INDEX" val="40498901"/>
  <p:tag name="KSO_WM_UNIT_LAYERLEVEL" val="1"/>
  <p:tag name="KSO_WM_TAG_VERSION" val="3.0"/>
  <p:tag name="KSO_WM_BEAUTIFY_FLAG" val="#wm#"/>
  <p:tag name="KSO_WM_UNIT_TEXT_TYPE" val="0"/>
  <p:tag name="KSO_WM_UNIT_NOCLEAR" val="1"/>
  <p:tag name="KSO_WM_UNIT_PRESET_TEXT" val="目录"/>
</p:tagLst>
</file>

<file path=ppt/tags/tag108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DIAGRAM_GROUP_CODE" val="l1-1"/>
  <p:tag name="KSO_WM_DIAGRAM_COLOR_TRICK" val="1"/>
  <p:tag name="KSO_WM_DIAGRAM_COLOR_TEXT_CAN_REMOVE" val="n"/>
  <p:tag name="KSO_WM_UNIT_ID" val="custom40498901_4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8901"/>
  <p:tag name="KSO_WM_TEMPLATE_CATEGORY" val="custom"/>
  <p:tag name="KSO_WM_UNIT_TEXT_FILL_FORE_SCHEMECOLOR_INDEX" val="2"/>
  <p:tag name="KSO_WM_UNIT_TEXT_FILL_TYPE" val="1"/>
  <p:tag name="KSO_WM_UNIT_USESOURCEFORMAT_APPLY" val="1"/>
</p:tagLst>
</file>

<file path=ppt/tags/tag109.xml><?xml version="1.0" encoding="utf-8"?>
<p:tagLst xmlns:p="http://schemas.openxmlformats.org/presentationml/2006/main">
  <p:tag name="KSO_WM_SLIDE_TYPE" val="contents"/>
  <p:tag name="KSO_WM_TEMPLATE_SUBCATEGORY" val="29"/>
  <p:tag name="KSO_WM_TEMPLATE_COLOR_TYPE" val="0"/>
  <p:tag name="KSO_WM_TAG_VERSION" val="3.0"/>
  <p:tag name="KSO_WM_SLIDE_SUBTYPE" val="diag"/>
  <p:tag name="KSO_WM_SLIDE_ITEM_CNT" val="4"/>
  <p:tag name="KSO_WM_DIAGRAM_GROUP_CODE" val="l1-1"/>
  <p:tag name="KSO_WM_BEAUTIFY_FLAG" val="#wm#"/>
  <p:tag name="KSO_WM_TEMPLATE_INDEX" val="40498901"/>
  <p:tag name="KSO_WM_TEMPLATE_CATEGORY" val="custom"/>
  <p:tag name="KSO_WM_SLIDE_INDEX" val="4"/>
  <p:tag name="KSO_WM_SLIDE_ID" val="custom40498901_4"/>
  <p:tag name="KSO_WM_TEMPLATE_MASTER_TYPE" val="0"/>
  <p:tag name="KSO_WM_SLIDE_LAYOUT" val="a_l"/>
  <p:tag name="KSO_WM_SLIDE_LAYOUT_CNT" val="1_1"/>
  <p:tag name="KSO_WM_SLIDE_DIAGTYPE" val="l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b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80"/>
  <p:tag name="KSO_WM_UNIT_TYPE" val="b"/>
  <p:tag name="KSO_WM_UNIT_INDEX" val="1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40498901_7*a*1"/>
  <p:tag name="KSO_WM_TEMPLATE_CATEGORY" val="custom"/>
  <p:tag name="KSO_WM_TEMPLATE_INDEX" val="4049890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VALUE" val="14"/>
  <p:tag name="KSO_WM_UNIT_TYPE" val="a"/>
  <p:tag name="KSO_WM_UNIT_INDEX" val="1"/>
  <p:tag name="KSO_WM_UNIT_TEXT_TYPE" val="1"/>
  <p:tag name="KSO_WM_UNIT_NOCLEAR" val="0"/>
  <p:tag name="KSO_WM_UNIT_PRESET_TEXT" val="添加章节标题"/>
</p:tagLst>
</file>

<file path=ppt/tags/tag111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custom40498901_7*e*1"/>
  <p:tag name="KSO_WM_TEMPLATE_CATEGORY" val="custom"/>
  <p:tag name="KSO_WM_TEMPLATE_INDEX" val="40498901"/>
  <p:tag name="KSO_WM_UNIT_LAYERLEVEL" val="1"/>
  <p:tag name="KSO_WM_TAG_VERSION" val="3.0"/>
  <p:tag name="KSO_WM_BEAUTIFY_FLAG" val="#wm#"/>
  <p:tag name="KSO_WM_UNIT_VALUE" val="13"/>
  <p:tag name="KSO_WM_UNIT_TYPE" val="e"/>
  <p:tag name="KSO_WM_UNIT_INDEX" val="1"/>
  <p:tag name="KSO_WM_UNIT_TEXT_TYPE" val="0"/>
  <p:tag name="KSO_WM_UNIT_NOCLEAR" val="1"/>
  <p:tag name="KSO_WM_UNIT_PRESET_TEXT" val="PART 01"/>
</p:tagLst>
</file>

<file path=ppt/tags/tag112.xml><?xml version="1.0" encoding="utf-8"?>
<p:tagLst xmlns:p="http://schemas.openxmlformats.org/presentationml/2006/main">
  <p:tag name="KSO_WM_SLIDE_ID" val="custom40498901_7"/>
  <p:tag name="KSO_WM_TEMPLATE_SUBCATEGORY" val="29"/>
  <p:tag name="KSO_WM_TEMPLATE_MASTER_TYPE" val="0"/>
  <p:tag name="KSO_WM_TEMPLATE_COLOR_TYPE" val="0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40498901"/>
  <p:tag name="KSO_WM_SLIDE_TYPE" val="sectionTitle"/>
  <p:tag name="KSO_WM_SLIDE_SUBTYPE" val="pureTxt"/>
  <p:tag name="KSO_WM_SLIDE_LAYOUT" val="a_e"/>
  <p:tag name="KSO_WM_SLIDE_LAYOUT_CNT" val="1_1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40498901_8*a*1"/>
  <p:tag name="KSO_WM_TEMPLATE_CATEGORY" val="custom"/>
  <p:tag name="KSO_WM_TEMPLATE_INDEX" val="4049890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VALUE" val="20"/>
  <p:tag name="KSO_WM_UNIT_TYPE" val="a"/>
  <p:tag name="KSO_WM_UNIT_INDEX" val="1"/>
  <p:tag name="KSO_WM_UNIT_TEXT_TYPE" val="1"/>
  <p:tag name="KSO_WM_UNIT_NOCLEAR" val="0"/>
  <p:tag name="KSO_WM_UNIT_PRESET_TEXT" val="单击此处添加标题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40498901_8*f*1"/>
  <p:tag name="KSO_WM_TEMPLATE_CATEGORY" val="custom"/>
  <p:tag name="KSO_WM_TEMPLATE_INDEX" val="40498901"/>
  <p:tag name="KSO_WM_UNIT_LAYERLEVEL" val="1"/>
  <p:tag name="KSO_WM_TAG_VERSION" val="3.0"/>
  <p:tag name="KSO_WM_BEAUTIFY_FLAG" val="#wm#"/>
  <p:tag name="KSO_WM_UNIT_SUBTYPE" val="a"/>
  <p:tag name="KSO_WM_UNIT_VALUE" val="330"/>
  <p:tag name="KSO_WM_UNIT_TYPE" val="f"/>
  <p:tag name="KSO_WM_UNIT_INDEX" val="1"/>
  <p:tag name="KSO_WM_UNIT_TEXT_LAYER_COUNT" val="1"/>
  <p:tag name="KSO_WM_UNIT_TEXT_TYPE" val="1"/>
  <p:tag name="KSO_WM_UNIT_NOCLEAR" val="0"/>
  <p:tag name="KSO_WM_UNIT_PRESET_TEXT" val="单击此处添加文本"/>
</p:tagLst>
</file>

<file path=ppt/tags/tag115.xml><?xml version="1.0" encoding="utf-8"?>
<p:tagLst xmlns:p="http://schemas.openxmlformats.org/presentationml/2006/main">
  <p:tag name="KSO_WM_SLIDE_ID" val="custom40498901_8"/>
  <p:tag name="KSO_WM_TEMPLATE_SUBCATEGORY" val="29"/>
  <p:tag name="KSO_WM_TEMPLATE_MASTER_TYPE" val="0"/>
  <p:tag name="KSO_WM_TEMPLATE_COLOR_TYPE" val="0"/>
  <p:tag name="KSO_WM_SLIDE_ITEM_CNT" val="0"/>
  <p:tag name="KSO_WM_SLIDE_INDEX" val="8"/>
  <p:tag name="KSO_WM_TAG_VERSION" val="3.0"/>
  <p:tag name="KSO_WM_BEAUTIFY_FLAG" val="#wm#"/>
  <p:tag name="KSO_WM_TEMPLATE_CATEGORY" val="custom"/>
  <p:tag name="KSO_WM_TEMPLATE_INDEX" val="40498901"/>
  <p:tag name="KSO_WM_SLIDE_TYPE" val="text"/>
  <p:tag name="KSO_WM_SLIDE_SUBTYPE" val="pureTxt"/>
  <p:tag name="KSO_WM_SLIDE_SIZE" val="850*457"/>
  <p:tag name="KSO_WM_SLIDE_POSITION" val="54*28"/>
  <p:tag name="KSO_WM_SLIDE_LAYOUT" val="a_f"/>
  <p:tag name="KSO_WM_SLIDE_LAYOUT_CNT" val="1_1"/>
</p:tagLst>
</file>

<file path=ppt/tags/tag11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34877_2*a*1"/>
  <p:tag name="KSO_WM_TEMPLATE_CATEGORY" val="diagram"/>
  <p:tag name="KSO_WM_TEMPLATE_INDEX" val="20234877"/>
  <p:tag name="KSO_WM_UNIT_LAYERLEVEL" val="1"/>
  <p:tag name="KSO_WM_TAG_VERSION" val="3.0"/>
  <p:tag name="KSO_WM_BEAUTIFY_FLAG" val="#wm#"/>
  <p:tag name="KSO_WM_DIAGRAM_GROUP_CODE" val="n1-1"/>
  <p:tag name="KSO_WM_UNIT_PRESET_TEXT" val="单击此处添加标题"/>
  <p:tag name="KSO_WM_UNIT_TEXT_TYPE" val="1"/>
  <p:tag name="KSO_WM_UNIT_TEXT_FILL_FORE_SCHEMECOLOR_INDEX" val="13"/>
  <p:tag name="KSO_WM_UNIT_TEXT_FILL_TYPE" val="1"/>
  <p:tag name="KSO_WM_UNIT_USESOURCEFORMAT_APPLY" val="0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234877_2*n_h_a*1_1_1"/>
  <p:tag name="KSO_WM_TEMPLATE_CATEGORY" val="diagram"/>
  <p:tag name="KSO_WM_TEMPLATE_INDEX" val="20234877"/>
  <p:tag name="KSO_WM_UNIT_LAYERLEVEL" val="1_1_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VALUE" val="60"/>
  <p:tag name="KSO_WM_UNIT_TYPE" val="n_h_a"/>
  <p:tag name="KSO_WM_UNIT_INDEX" val="1_1_1"/>
  <p:tag name="KSO_WM_DIAGRAM_VERSION" val="3"/>
  <p:tag name="KSO_WM_DIAGRAM_COLOR_TRICK" val="1"/>
  <p:tag name="KSO_WM_DIAGRAM_COLOR_TEXT_CAN_REMOVE" val="n"/>
  <p:tag name="KSO_WM_UNIT_TEXT_FILL_TYPE" val="1"/>
  <p:tag name="KSO_WM_DIAGRAM_VIRTUALLY_FRAME" val="{&quot;height&quot;:292.54998779296875,&quot;left&quot;:52.93752578855492,&quot;top&quot;:153.24851004052343,&quot;width&quot;:877.5124742114451}"/>
  <p:tag name="KSO_WM_UNIT_PRESET_TEXT" val="单击此处&#13;添加标题"/>
  <p:tag name="KSO_WM_UNIT_FILL_TYPE" val="3"/>
  <p:tag name="KSO_WM_UNIT_LINE_FORE_SCHEMECOLOR_INDEX" val="-2"/>
  <p:tag name="KSO_WM_DIAGRAM_MAX_ITEMCNT" val="6"/>
  <p:tag name="KSO_WM_DIAGRAM_MIN_ITEMCNT" val="2"/>
  <p:tag name="KSO_WM_DIAGRAM_COLOR_MATCH_VALUE" val="{&quot;shape&quot;:{&quot;fill&quot;:{&quot;gradient&quot;:[{&quot;brightness&quot;:0,&quot;colorType&quot;:1,&quot;foreColorIndex&quot;:5,&quot;pos&quot;:0.10000000149011612,&quot;transparency&quot;:0},{&quot;brightness&quot;:0.4000000059604645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USESOURCEFORMAT_APPLY" val="0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234877_2*n_h_i*1_1_4"/>
  <p:tag name="KSO_WM_TEMPLATE_CATEGORY" val="diagram"/>
  <p:tag name="KSO_WM_TEMPLATE_INDEX" val="20234877"/>
  <p:tag name="KSO_WM_UNIT_LAYERLEVEL" val="1_1_1"/>
  <p:tag name="KSO_WM_TAG_VERSION" val="3.0"/>
  <p:tag name="KSO_WM_BEAUTIFY_FLAG" val="#wm#"/>
  <p:tag name="KSO_WM_UNIT_TYPE" val="n_h_i"/>
  <p:tag name="KSO_WM_UNIT_INDEX" val="1_1_4"/>
  <p:tag name="KSO_WM_DIAGRAM_VERSION" val="3"/>
  <p:tag name="KSO_WM_DIAGRAM_COLOR_TRICK" val="1"/>
  <p:tag name="KSO_WM_DIAGRAM_COLOR_TEXT_CAN_REMOVE" val="n"/>
  <p:tag name="KSO_WM_DIAGRAM_VIRTUALLY_FRAME" val="{&quot;height&quot;:292.54998779296875,&quot;left&quot;:52.93752578855492,&quot;top&quot;:153.24851004052343,&quot;width&quot;:877.5124742114451}"/>
  <p:tag name="KSO_WM_UNIT_LINE_FORE_SCHEMECOLOR_INDEX" val="13"/>
  <p:tag name="KSO_WM_DIAGRAM_MAX_ITEMCNT" val="6"/>
  <p:tag name="KSO_WM_DIAGRAM_MIN_ITEMCNT" val="2"/>
  <p:tag name="KSO_WM_DIAGRAM_COLOR_MATCH_VALUE" val="{&quot;shape&quot;:{&quot;fill&quot;:{&quot;type&quot;:0},&quot;glow&quot;:{&quot;colorType&quot;:0},&quot;line&quot;:{&quot;solidLine&quot;:{&quot;brightness&quot;:0.25,&quot;colorType&quot;:1,&quot;foreColorIndex&quot;:13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ILL_TYPE" val="2"/>
  <p:tag name="KSO_WM_UNIT_TEXT_FILL_FORE_SCHEMECOLOR_INDEX" val="2"/>
  <p:tag name="KSO_WM_UNIT_TEXT_FILL_TYPE" val="1"/>
  <p:tag name="KSO_WM_UNIT_USESOURCEFORMAT_APPLY" val="0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234877_2*n_h_h_f*1_2_1_1"/>
  <p:tag name="KSO_WM_TEMPLATE_CATEGORY" val="diagram"/>
  <p:tag name="KSO_WM_TEMPLATE_INDEX" val="20234877"/>
  <p:tag name="KSO_WM_UNIT_LAYERLEVEL" val="1_1_1_1"/>
  <p:tag name="KSO_WM_TAG_VERSION" val="3.0"/>
  <p:tag name="KSO_WM_UNIT_SUBTYPE" val="a"/>
  <p:tag name="KSO_WM_UNIT_NOCLEAR" val="0"/>
  <p:tag name="KSO_WM_UNIT_VALUE" val="52"/>
  <p:tag name="KSO_WM_UNIT_TYPE" val="n_h_h_f"/>
  <p:tag name="KSO_WM_UNIT_INDEX" val="1_2_1_1"/>
  <p:tag name="KSO_WM_DIAGRAM_MAX_ITEMCNT" val="6"/>
  <p:tag name="KSO_WM_DIAGRAM_MIN_ITEMCNT" val="2"/>
  <p:tag name="KSO_WM_DIAGRAM_VIRTUALLY_FRAME" val="{&quot;height&quot;:292.54998779296875,&quot;left&quot;:52.93752578855492,&quot;top&quot;:153.24851004052343,&quot;width&quot;:877.512474211445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DIAGRAM_VERSION" val="3"/>
  <p:tag name="KSO_WM_DIAGRAM_COLOR_TRICK" val="1"/>
  <p:tag name="KSO_WM_DIAGRAM_COLOR_TEXT_CAN_REMOVE" val="n"/>
  <p:tag name="KSO_WM_UNIT_PRESET_TEXT" val="单击此处添加文本内容，简明扼要地阐述观点。根据需要可酌情增减文字，以便观者准确地理解您传达的思想。"/>
  <p:tag name="KSO_WM_UNIT_LINE_FORE_SCHEMECOLOR_INDEX" val="-2"/>
  <p:tag name="KSO_WM_UNIT_TEXT_FILL_FORE_SCHEMECOLOR_INDEX" val="1"/>
  <p:tag name="KSO_WM_UNIT_TEXT_FILL_TYPE" val="1"/>
  <p:tag name="KSO_WM_UNIT_TEXT_TYPE" val="1"/>
  <p:tag name="KSO_WM_UNIT_USESOURCEFORMAT_APPLY" val="0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9"/>
  <p:tag name="KSO_WM_UNIT_LAYERLEVEL" val="1"/>
  <p:tag name="KSO_WM_TAG_VERSION" val="3.0"/>
  <p:tag name="KSO_WM_BEAUTIFY_FLAG" val="#wm#"/>
  <p:tag name="KSO_WM_UNIT_TYPE" val="i"/>
  <p:tag name="KSO_WM_UNIT_INDEX" val="9"/>
</p:tagLst>
</file>

<file path=ppt/tags/tag120.xml><?xml version="1.0" encoding="utf-8"?>
<p:tagLst xmlns:p="http://schemas.openxmlformats.org/presentationml/2006/main">
  <p:tag name="KSO_WM_SLIDE_ID" val="diagram20234877_2"/>
  <p:tag name="KSO_WM_TEMPLATE_SUBCATEGORY" val="0"/>
  <p:tag name="KSO_WM_TEMPLATE_MASTER_TYPE" val="0"/>
  <p:tag name="KSO_WM_TEMPLATE_COLOR_TYPE" val="0"/>
  <p:tag name="KSO_WM_SLIDE_ITEM_CNT" val="3"/>
  <p:tag name="KSO_WM_SLIDE_INDEX" val="2"/>
  <p:tag name="KSO_WM_TAG_VERSION" val="3.0"/>
  <p:tag name="KSO_WM_BEAUTIFY_FLAG" val="#wm#"/>
  <p:tag name="KSO_WM_TEMPLATE_CATEGORY" val="custom"/>
  <p:tag name="KSO_WM_TEMPLATE_INDEX" val="40498901"/>
  <p:tag name="KSO_WM_SLIDE_TYPE" val="text"/>
  <p:tag name="KSO_WM_SLIDE_SUBTYPE" val="diag"/>
  <p:tag name="KSO_WM_SLIDE_SIZE" val="844.825*292.15"/>
  <p:tag name="KSO_WM_SLIDE_POSITION" val="56.05*153.449"/>
  <p:tag name="KSO_WM_SLIDE_LAYOUT" val="a_n"/>
  <p:tag name="KSO_WM_SLIDE_LAYOUT_CNT" val="1_1"/>
  <p:tag name="KSO_WM_SPECIAL_SOURCE" val="bdnull"/>
  <p:tag name="KSO_WM_DIAGRAM_GROUP_CODE" val="n1-1"/>
  <p:tag name="KSO_WM_SLIDE_DIAGTYPE" val="n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40493050_1*i*1"/>
  <p:tag name="KSO_WM_TEMPLATE_CATEGORY" val="custom"/>
  <p:tag name="KSO_WM_TEMPLATE_INDEX" val="40493050"/>
  <p:tag name="KSO_WM_UNIT_LAYERLEVEL" val="1"/>
  <p:tag name="KSO_WM_TAG_VERSION" val="3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40493050_1*i*2"/>
  <p:tag name="KSO_WM_TEMPLATE_CATEGORY" val="custom"/>
  <p:tag name="KSO_WM_TEMPLATE_INDEX" val="40493050"/>
  <p:tag name="KSO_WM_UNIT_LAYERLEVEL" val="1"/>
  <p:tag name="KSO_WM_TAG_VERSION" val="3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0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40493050_1*i*3"/>
  <p:tag name="KSO_WM_TEMPLATE_CATEGORY" val="custom"/>
  <p:tag name="KSO_WM_TEMPLATE_INDEX" val="40493050"/>
  <p:tag name="KSO_WM_UNIT_LAYERLEVEL" val="1"/>
  <p:tag name="KSO_WM_TAG_VERSION" val="3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4"/>
  <p:tag name="KSO_WM_UNIT_ID" val="custom40493050_1*i*4"/>
  <p:tag name="KSO_WM_TEMPLATE_CATEGORY" val="custom"/>
  <p:tag name="KSO_WM_TEMPLATE_INDEX" val="40493050"/>
  <p:tag name="KSO_WM_UNIT_LAYERLEVEL" val="1"/>
  <p:tag name="KSO_WM_TAG_VERSION" val="3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12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40493050_1*a*1"/>
  <p:tag name="KSO_WM_TEMPLATE_CATEGORY" val="custom"/>
  <p:tag name="KSO_WM_TEMPLATE_INDEX" val="40493050"/>
  <p:tag name="KSO_WM_UNIT_LAYERLEVEL" val="1"/>
  <p:tag name="KSO_WM_TAG_VERSION" val="3.0"/>
  <p:tag name="KSO_WM_BEAUTIFY_FLAG" val="#wm#"/>
  <p:tag name="KSO_WM_UNIT_VALUE" val="30"/>
  <p:tag name="KSO_WM_DIAGRAM_GROUP_CODE" val="l1-1"/>
  <p:tag name="KSO_WM_UNIT_PRESET_TEXT" val="添加标题"/>
  <p:tag name="KSO_WM_UNIT_TEXT_TYPE" val="1"/>
  <p:tag name="KSO_WM_UNIT_TEXT_FILL_FORE_SCHEMECOLOR_INDEX" val="13"/>
  <p:tag name="KSO_WM_UNIT_TEXT_FILL_TYPE" val="1"/>
  <p:tag name="KSO_WM_UNIT_USESOURCEFORMAT_APPLY" val="0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5"/>
  <p:tag name="KSO_WM_UNIT_ID" val="custom40493050_1*i*5"/>
  <p:tag name="KSO_WM_TEMPLATE_CATEGORY" val="custom"/>
  <p:tag name="KSO_WM_TEMPLATE_INDEX" val="40493050"/>
  <p:tag name="KSO_WM_UNIT_LAYERLEVEL" val="1"/>
  <p:tag name="KSO_WM_TAG_VERSION" val="3.0"/>
  <p:tag name="KSO_WM_BEAUTIFY_FLAG" val="#wm#"/>
  <p:tag name="KSO_WM_UNIT_SHADOW_SCHEMECOLOR_INDEX" val="5"/>
  <p:tag name="KSO_WM_UNIT_TEXT_FILL_FORE_SCHEMECOLOR_INDEX" val="2"/>
  <p:tag name="KSO_WM_UNIT_TEXT_FILL_TYPE" val="1"/>
  <p:tag name="KSO_WM_UNIT_USESOURCEFORMAT_APPLY" val="0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6"/>
  <p:tag name="KSO_WM_UNIT_ID" val="custom40493050_1*i*6"/>
  <p:tag name="KSO_WM_TEMPLATE_CATEGORY" val="custom"/>
  <p:tag name="KSO_WM_TEMPLATE_INDEX" val="40493050"/>
  <p:tag name="KSO_WM_UNIT_LAYERLEVEL" val="1"/>
  <p:tag name="KSO_WM_TAG_VERSION" val="3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7"/>
  <p:tag name="KSO_WM_UNIT_ID" val="custom40493050_1*i*7"/>
  <p:tag name="KSO_WM_TEMPLATE_CATEGORY" val="custom"/>
  <p:tag name="KSO_WM_TEMPLATE_INDEX" val="40493050"/>
  <p:tag name="KSO_WM_UNIT_LAYERLEVEL" val="1"/>
  <p:tag name="KSO_WM_TAG_VERSION" val="3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8"/>
  <p:tag name="KSO_WM_UNIT_ID" val="custom40493050_1*i*8"/>
  <p:tag name="KSO_WM_TEMPLATE_CATEGORY" val="custom"/>
  <p:tag name="KSO_WM_TEMPLATE_INDEX" val="40493050"/>
  <p:tag name="KSO_WM_UNIT_LAYERLEVEL" val="1"/>
  <p:tag name="KSO_WM_TAG_VERSION" val="3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0"/>
  <p:tag name="KSO_WM_UNIT_LAYERLEVEL" val="1"/>
  <p:tag name="KSO_WM_TAG_VERSION" val="3.0"/>
  <p:tag name="KSO_WM_BEAUTIFY_FLAG" val="#wm#"/>
  <p:tag name="KSO_WM_UNIT_TYPE" val="i"/>
  <p:tag name="KSO_WM_UNIT_INDEX" val="10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9"/>
  <p:tag name="KSO_WM_UNIT_ID" val="custom40493050_1*i*9"/>
  <p:tag name="KSO_WM_TEMPLATE_CATEGORY" val="custom"/>
  <p:tag name="KSO_WM_TEMPLATE_INDEX" val="40493050"/>
  <p:tag name="KSO_WM_UNIT_LAYERLEVEL" val="1"/>
  <p:tag name="KSO_WM_TAG_VERSION" val="3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0"/>
  <p:tag name="KSO_WM_UNIT_ID" val="custom40493050_1*i*10"/>
  <p:tag name="KSO_WM_TEMPLATE_CATEGORY" val="custom"/>
  <p:tag name="KSO_WM_TEMPLATE_INDEX" val="40493050"/>
  <p:tag name="KSO_WM_UNIT_LAYERLEVEL" val="1"/>
  <p:tag name="KSO_WM_TAG_VERSION" val="3.0"/>
  <p:tag name="KSO_WM_BEAUTIFY_FLAG" val="#wm#"/>
  <p:tag name="KSO_WM_UNIT_TEXT_FILL_FORE_SCHEMECOLOR_INDEX" val="13"/>
  <p:tag name="KSO_WM_UNIT_TEXT_FILL_TYPE" val="1"/>
  <p:tag name="KSO_WM_UNIT_USESOURCEFORMAT_APPLY" val="0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1"/>
  <p:tag name="KSO_WM_UNIT_ID" val="custom40493050_1*i*11"/>
  <p:tag name="KSO_WM_TEMPLATE_CATEGORY" val="custom"/>
  <p:tag name="KSO_WM_TEMPLATE_INDEX" val="40493050"/>
  <p:tag name="KSO_WM_UNIT_LAYERLEVEL" val="1"/>
  <p:tag name="KSO_WM_TAG_VERSION" val="3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2"/>
  <p:tag name="KSO_WM_UNIT_ID" val="custom40493050_1*i*12"/>
  <p:tag name="KSO_WM_TEMPLATE_CATEGORY" val="custom"/>
  <p:tag name="KSO_WM_TEMPLATE_INDEX" val="40493050"/>
  <p:tag name="KSO_WM_UNIT_LAYERLEVEL" val="1"/>
  <p:tag name="KSO_WM_TAG_VERSION" val="3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3"/>
  <p:tag name="KSO_WM_UNIT_ID" val="custom40493050_1*i*13"/>
  <p:tag name="KSO_WM_TEMPLATE_CATEGORY" val="custom"/>
  <p:tag name="KSO_WM_TEMPLATE_INDEX" val="40493050"/>
  <p:tag name="KSO_WM_UNIT_LAYERLEVEL" val="1"/>
  <p:tag name="KSO_WM_TAG_VERSION" val="3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4"/>
  <p:tag name="KSO_WM_UNIT_ID" val="custom40493050_1*i*14"/>
  <p:tag name="KSO_WM_TEMPLATE_CATEGORY" val="custom"/>
  <p:tag name="KSO_WM_TEMPLATE_INDEX" val="40493050"/>
  <p:tag name="KSO_WM_UNIT_LAYERLEVEL" val="1"/>
  <p:tag name="KSO_WM_TAG_VERSION" val="3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5"/>
  <p:tag name="KSO_WM_UNIT_ID" val="custom40493050_1*i*15"/>
  <p:tag name="KSO_WM_TEMPLATE_CATEGORY" val="custom"/>
  <p:tag name="KSO_WM_TEMPLATE_INDEX" val="40493050"/>
  <p:tag name="KSO_WM_UNIT_LAYERLEVEL" val="1"/>
  <p:tag name="KSO_WM_TAG_VERSION" val="3.0"/>
  <p:tag name="KSO_WM_BEAUTIFY_FLAG" val="#wm#"/>
  <p:tag name="KSO_WM_UNIT_TEXT_FILL_FORE_SCHEMECOLOR_INDEX" val="13"/>
  <p:tag name="KSO_WM_UNIT_TEXT_FILL_TYPE" val="1"/>
  <p:tag name="KSO_WM_UNIT_USESOURCEFORMAT_APPLY" val="0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6"/>
  <p:tag name="KSO_WM_UNIT_ID" val="custom40493050_1*i*16"/>
  <p:tag name="KSO_WM_TEMPLATE_CATEGORY" val="custom"/>
  <p:tag name="KSO_WM_TEMPLATE_INDEX" val="40493050"/>
  <p:tag name="KSO_WM_UNIT_LAYERLEVEL" val="1"/>
  <p:tag name="KSO_WM_TAG_VERSION" val="3.0"/>
  <p:tag name="KSO_WM_BEAUTIFY_FLAG" val="#wm#"/>
  <p:tag name="KSO_WM_UNIT_TEXT_FILL_FORE_SCHEMECOLOR_INDEX" val="13"/>
  <p:tag name="KSO_WM_UNIT_TEXT_FILL_TYPE" val="1"/>
  <p:tag name="KSO_WM_UNIT_USESOURCEFORMAT_APPLY" val="0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7"/>
  <p:tag name="KSO_WM_UNIT_ID" val="custom40493050_1*i*17"/>
  <p:tag name="KSO_WM_TEMPLATE_CATEGORY" val="custom"/>
  <p:tag name="KSO_WM_TEMPLATE_INDEX" val="40493050"/>
  <p:tag name="KSO_WM_UNIT_LAYERLEVEL" val="1"/>
  <p:tag name="KSO_WM_TAG_VERSION" val="3.0"/>
  <p:tag name="KSO_WM_BEAUTIFY_FLAG" val="#wm#"/>
  <p:tag name="KSO_WM_UNIT_USESOURCEFORMAT_APPLY" val="0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8"/>
  <p:tag name="KSO_WM_UNIT_ID" val="custom40493050_1*i*18"/>
  <p:tag name="KSO_WM_TEMPLATE_CATEGORY" val="custom"/>
  <p:tag name="KSO_WM_TEMPLATE_INDEX" val="40493050"/>
  <p:tag name="KSO_WM_UNIT_LAYERLEVEL" val="1"/>
  <p:tag name="KSO_WM_TAG_VERSION" val="3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9"/>
  <p:tag name="KSO_WM_UNIT_ID" val="custom40493050_1*i*19"/>
  <p:tag name="KSO_WM_TEMPLATE_CATEGORY" val="custom"/>
  <p:tag name="KSO_WM_TEMPLATE_INDEX" val="40493050"/>
  <p:tag name="KSO_WM_UNIT_LAYERLEVEL" val="1"/>
  <p:tag name="KSO_WM_TAG_VERSION" val="3.0"/>
  <p:tag name="KSO_WM_BEAUTIFY_FLAG" val="#wm#"/>
  <p:tag name="KSO_WM_UNIT_USESOURCEFORMAT_APPLY" val="0"/>
</p:tagLst>
</file>

<file path=ppt/tags/tag141.xml><?xml version="1.0" encoding="utf-8"?>
<p:tagLst xmlns:p="http://schemas.openxmlformats.org/presentationml/2006/main">
  <p:tag name="KSO_WM_SLIDE_ID" val="custom40493050_1"/>
  <p:tag name="KSO_WM_TEMPLATE_SUBCATEGORY" val="0"/>
  <p:tag name="KSO_WM_TEMPLATE_MASTER_TYPE" val="0"/>
  <p:tag name="KSO_WM_TEMPLATE_COLOR_TYPE" val="0"/>
  <p:tag name="KSO_WM_SLIDE_ITEM_CNT" val="2"/>
  <p:tag name="KSO_WM_SLIDE_INDEX" val="1"/>
  <p:tag name="KSO_WM_TAG_VERSION" val="3.0"/>
  <p:tag name="KSO_WM_BEAUTIFY_FLAG" val="#wm#"/>
  <p:tag name="KSO_WM_TEMPLATE_CATEGORY" val="custom"/>
  <p:tag name="KSO_WM_TEMPLATE_INDEX" val="40498901"/>
  <p:tag name="KSO_WM_SLIDE_TYPE" val="text"/>
  <p:tag name="KSO_WM_SLIDE_SUBTYPE" val="picTxt"/>
  <p:tag name="KSO_WM_SLIDE_SIZE" val="471.55*231.05"/>
  <p:tag name="KSO_WM_SLIDE_POSITION" val="158.15*209.05"/>
  <p:tag name="KSO_WM_SLIDE_LAYOUT" val="a_d_l"/>
  <p:tag name="KSO_WM_SLIDE_LAYOUT_CNT" val="1_1_1"/>
  <p:tag name="KSO_WM_SPECIAL_SOURCE" val="bdnull"/>
  <p:tag name="KSO_WM_DIAGRAM_GROUP_CODE" val="l1-1"/>
  <p:tag name="KSO_WM_SLIDE_DIAGTYPE" val="l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40498901_9*a*1"/>
  <p:tag name="KSO_WM_TEMPLATE_CATEGORY" val="custom"/>
  <p:tag name="KSO_WM_TEMPLATE_INDEX" val="4049890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TYPE" val="a"/>
  <p:tag name="KSO_WM_UNIT_INDEX" val="1"/>
  <p:tag name="KSO_WM_UNIT_TEXT_TYPE" val="0"/>
  <p:tag name="KSO_WM_UNIT_NOCLEAR" val="0"/>
  <p:tag name="KSO_WM_UNIT_PRESET_TEXT" val="感谢观看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40498901_9*b*1"/>
  <p:tag name="KSO_WM_TEMPLATE_CATEGORY" val="custom"/>
  <p:tag name="KSO_WM_TEMPLATE_INDEX" val="4049890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VALUE" val="80"/>
  <p:tag name="KSO_WM_UNIT_TYPE" val="b"/>
  <p:tag name="KSO_WM_UNIT_INDEX" val="1"/>
  <p:tag name="KSO_WM_UNIT_TEXT_TYPE" val="1"/>
  <p:tag name="KSO_WM_UNIT_NOCLEAR" val="0"/>
  <p:tag name="KSO_WM_UNIT_PRESET_TEXT" val="Thank you"/>
</p:tagLst>
</file>

<file path=ppt/tags/tag144.xml><?xml version="1.0" encoding="utf-8"?>
<p:tagLst xmlns:p="http://schemas.openxmlformats.org/presentationml/2006/main">
  <p:tag name="KSO_WM_SLIDE_ID" val="custom40498901_9"/>
  <p:tag name="KSO_WM_TEMPLATE_SUBCATEGORY" val="29"/>
  <p:tag name="KSO_WM_TEMPLATE_MASTER_TYPE" val="0"/>
  <p:tag name="KSO_WM_TEMPLATE_COLOR_TYPE" val="0"/>
  <p:tag name="KSO_WM_SLIDE_ITEM_CNT" val="0"/>
  <p:tag name="KSO_WM_SLIDE_INDEX" val="9"/>
  <p:tag name="KSO_WM_TAG_VERSION" val="3.0"/>
  <p:tag name="KSO_WM_BEAUTIFY_FLAG" val="#wm#"/>
  <p:tag name="KSO_WM_TEMPLATE_CATEGORY" val="custom"/>
  <p:tag name="KSO_WM_TEMPLATE_INDEX" val="40498901"/>
  <p:tag name="KSO_WM_SLIDE_TYPE" val="endPage"/>
  <p:tag name="KSO_WM_SLIDE_SUBTYPE" val="pureTxt"/>
  <p:tag name="KSO_WM_SLIDE_LAYOUT" val="a_b"/>
  <p:tag name="KSO_WM_SLIDE_LAYOUT_CNT" val="1_1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TEXT_LAYER_COUNT" val="1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4"/>
  <p:tag name="KSO_WM_UNIT_LAYERLEVEL" val="1"/>
  <p:tag name="KSO_WM_TAG_VERSION" val="3.0"/>
  <p:tag name="KSO_WM_BEAUTIFY_FLAG" val="#wm#"/>
  <p:tag name="KSO_WM_UNIT_TYPE" val="i"/>
  <p:tag name="KSO_WM_UNIT_INDEX" val="4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5"/>
  <p:tag name="KSO_WM_UNIT_LAYERLEVEL" val="1"/>
  <p:tag name="KSO_WM_TAG_VERSION" val="3.0"/>
  <p:tag name="KSO_WM_BEAUTIFY_FLAG" val="#wm#"/>
  <p:tag name="KSO_WM_UNIT_TYPE" val="i"/>
  <p:tag name="KSO_WM_UNIT_INDEX" val="5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6"/>
  <p:tag name="KSO_WM_UNIT_LAYERLEVEL" val="1"/>
  <p:tag name="KSO_WM_TAG_VERSION" val="3.0"/>
  <p:tag name="KSO_WM_BEAUTIFY_FLAG" val="#wm#"/>
  <p:tag name="KSO_WM_UNIT_TYPE" val="i"/>
  <p:tag name="KSO_WM_UNIT_INDEX" val="6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7"/>
  <p:tag name="KSO_WM_UNIT_LAYERLEVEL" val="1"/>
  <p:tag name="KSO_WM_TAG_VERSION" val="3.0"/>
  <p:tag name="KSO_WM_BEAUTIFY_FLAG" val="#wm#"/>
  <p:tag name="KSO_WM_UNIT_TYPE" val="i"/>
  <p:tag name="KSO_WM_UNIT_INDEX" val="7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8"/>
  <p:tag name="KSO_WM_UNIT_LAYERLEVEL" val="1"/>
  <p:tag name="KSO_WM_TAG_VERSION" val="3.0"/>
  <p:tag name="KSO_WM_BEAUTIFY_FLAG" val="#wm#"/>
  <p:tag name="KSO_WM_UNIT_TYPE" val="i"/>
  <p:tag name="KSO_WM_UNIT_INDEX" val="8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a*1"/>
  <p:tag name="KSO_WM_UNIT_LAYERLEVEL" val="1"/>
  <p:tag name="KSO_WM_TAG_VERSION" val="3.0"/>
  <p:tag name="KSO_WM_BEAUTIFY_FLAG" val="#wm#"/>
  <p:tag name="KSO_WM_UNIT_ISCONTENTSTITLE" val="1"/>
  <p:tag name="KSO_WM_UNIT_ISNUMDGMTITLE" val="0"/>
  <p:tag name="KSO_WM_UNIT_PRESET_TEXT" val="标题"/>
  <p:tag name="KSO_WM_UNIT_NOCLEAR" val="0"/>
  <p:tag name="KSO_WM_UNIT_VALUE" val="3"/>
  <p:tag name="KSO_WM_UNIT_TYPE" val="a"/>
  <p:tag name="KSO_WM_UNIT_INDEX" val="1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9"/>
  <p:tag name="KSO_WM_UNIT_LAYERLEVEL" val="1"/>
  <p:tag name="KSO_WM_TAG_VERSION" val="3.0"/>
  <p:tag name="KSO_WM_BEAUTIFY_FLAG" val="#wm#"/>
  <p:tag name="KSO_WM_UNIT_TYPE" val="i"/>
  <p:tag name="KSO_WM_UNIT_INDEX" val="9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4"/>
  <p:tag name="KSO_WM_UNIT_LAYERLEVEL" val="1"/>
  <p:tag name="KSO_WM_TAG_VERSION" val="3.0"/>
  <p:tag name="KSO_WM_BEAUTIFY_FLAG" val="#wm#"/>
  <p:tag name="KSO_WM_UNIT_TYPE" val="i"/>
  <p:tag name="KSO_WM_UNIT_INDEX" val="4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4"/>
  <p:tag name="KSO_WM_UNIT_LAYERLEVEL" val="1"/>
  <p:tag name="KSO_WM_TAG_VERSION" val="3.0"/>
  <p:tag name="KSO_WM_BEAUTIFY_FLAG" val="#wm#"/>
  <p:tag name="KSO_WM_UNIT_TYPE" val="i"/>
  <p:tag name="KSO_WM_UNIT_INDEX" val="4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5"/>
  <p:tag name="KSO_WM_UNIT_LAYERLEVEL" val="1"/>
  <p:tag name="KSO_WM_TAG_VERSION" val="3.0"/>
  <p:tag name="KSO_WM_BEAUTIFY_FLAG" val="#wm#"/>
  <p:tag name="KSO_WM_UNIT_TYPE" val="i"/>
  <p:tag name="KSO_WM_UNIT_INDEX" val="5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6"/>
  <p:tag name="KSO_WM_UNIT_LAYERLEVEL" val="1"/>
  <p:tag name="KSO_WM_TAG_VERSION" val="3.0"/>
  <p:tag name="KSO_WM_BEAUTIFY_FLAG" val="#wm#"/>
  <p:tag name="KSO_WM_UNIT_TYPE" val="i"/>
  <p:tag name="KSO_WM_UNIT_INDEX" val="6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7"/>
  <p:tag name="KSO_WM_UNIT_LAYERLEVEL" val="1"/>
  <p:tag name="KSO_WM_TAG_VERSION" val="3.0"/>
  <p:tag name="KSO_WM_BEAUTIFY_FLAG" val="#wm#"/>
  <p:tag name="KSO_WM_UNIT_TYPE" val="i"/>
  <p:tag name="KSO_WM_UNIT_INDEX" val="7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14"/>
  <p:tag name="KSO_WM_UNIT_TYPE" val="a"/>
  <p:tag name="KSO_WM_UNIT_INDEX" val="1"/>
</p:tagLst>
</file>

<file path=ppt/tags/tag46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_4*e*1"/>
  <p:tag name="KSO_WM_UNIT_LAYERLEVEL" val="1"/>
  <p:tag name="KSO_WM_TAG_VERSION" val="3.0"/>
  <p:tag name="KSO_WM_BEAUTIFY_FLAG" val="#wm#"/>
  <p:tag name="KSO_WM_UNIT_PRESET_TEXT" val="节编号"/>
  <p:tag name="KSO_WM_UNIT_NOCLEAR" val="0"/>
  <p:tag name="KSO_WM_UNIT_VALUE" val="13"/>
  <p:tag name="KSO_WM_UNIT_TYPE" val="e"/>
  <p:tag name="KSO_WM_UNIT_INDEX" val="1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1"/>
  <p:tag name="KSO_WM_UNIT_TEXT_LAYER_COUNT" val="1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2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2"/>
  <p:tag name="KSO_WM_UNIT_TEXT_LAYER_COUNT" val="1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5"/>
  <p:tag name="KSO_WM_UNIT_LAYERLEVEL" val="1"/>
  <p:tag name="KSO_WM_TAG_VERSION" val="3.0"/>
  <p:tag name="KSO_WM_BEAUTIFY_FLAG" val="#wm#"/>
  <p:tag name="KSO_WM_UNIT_TYPE" val="i"/>
  <p:tag name="KSO_WM_UNIT_INDEX" val="5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a*1_1"/>
  <p:tag name="KSO_WM_UNIT_LAYERLEVEL" val="1_1"/>
  <p:tag name="KSO_WM_TAG_VERSION" val="3.0"/>
  <p:tag name="KSO_WM_BEAUTIFY_FLAG" val="#wm#"/>
  <p:tag name="KSO_WM_UNIT_PRESET_TEXT" val="单击此处编辑母版文本样式"/>
  <p:tag name="KSO_WM_UNIT_NOCLEAR" val="0"/>
  <p:tag name="KSO_WM_UNIT_TYPE" val="h_a"/>
  <p:tag name="KSO_WM_UNIT_INDEX" val="1_1"/>
  <p:tag name="KSO_WM_UNIT_ISCONTENTSTITLE" val="0"/>
  <p:tag name="KSO_WM_UNIT_ISNUMDGMTITLE" val="0"/>
  <p:tag name="KSO_WM_UNIT_VALUE" val="19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f*1_1"/>
  <p:tag name="KSO_WM_UNIT_LAYERLEVEL" val="1_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TYPE" val="h_f"/>
  <p:tag name="KSO_WM_UNIT_INDEX" val="1_1"/>
  <p:tag name="KSO_WM_UNIT_TEXT_LAYER_COUNT" val="1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a*2_1"/>
  <p:tag name="KSO_WM_UNIT_LAYERLEVEL" val="1_1"/>
  <p:tag name="KSO_WM_TAG_VERSION" val="3.0"/>
  <p:tag name="KSO_WM_BEAUTIFY_FLAG" val="#wm#"/>
  <p:tag name="KSO_WM_UNIT_PRESET_TEXT" val="单击此处编辑母版文本样式"/>
  <p:tag name="KSO_WM_UNIT_NOCLEAR" val="0"/>
  <p:tag name="KSO_WM_UNIT_TYPE" val="h_a"/>
  <p:tag name="KSO_WM_UNIT_INDEX" val="2_1"/>
  <p:tag name="KSO_WM_UNIT_ISCONTENTSTITLE" val="0"/>
  <p:tag name="KSO_WM_UNIT_ISNUMDGMTITLE" val="0"/>
  <p:tag name="KSO_WM_UNIT_VALUE" val="19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f*2_1"/>
  <p:tag name="KSO_WM_UNIT_LAYERLEVEL" val="1_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TYPE" val="h_f"/>
  <p:tag name="KSO_WM_UNIT_INDEX" val="2_1"/>
  <p:tag name="KSO_WM_UNIT_TEXT_LAYER_COUNT" val="1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6"/>
  <p:tag name="KSO_WM_UNIT_LAYERLEVEL" val="1"/>
  <p:tag name="KSO_WM_TAG_VERSION" val="3.0"/>
  <p:tag name="KSO_WM_BEAUTIFY_FLAG" val="#wm#"/>
  <p:tag name="KSO_WM_UNIT_TYPE" val="i"/>
  <p:tag name="KSO_WM_UNIT_INDEX" val="6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96"/>
  <p:tag name="KSO_WM_UNIT_TYPE" val="f"/>
  <p:tag name="KSO_WM_UNIT_INDEX" val="1"/>
  <p:tag name="KSO_WM_UNIT_TEXT_LAYER_COUNT" val="1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7"/>
  <p:tag name="KSO_WM_UNIT_LAYERLEVEL" val="1"/>
  <p:tag name="KSO_WM_TAG_VERSION" val="3.0"/>
  <p:tag name="KSO_WM_BEAUTIFY_FLAG" val="#wm#"/>
  <p:tag name="KSO_WM_UNIT_TYPE" val="i"/>
  <p:tag name="KSO_WM_UNIT_INDEX" val="7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b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40"/>
  <p:tag name="KSO_WM_UNIT_TYPE" val="b"/>
  <p:tag name="KSO_WM_UNIT_INDEX" val="1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8"/>
  <p:tag name="KSO_WM_UNIT_LAYERLEVEL" val="1"/>
  <p:tag name="KSO_WM_TAG_VERSION" val="3.0"/>
  <p:tag name="KSO_WM_BEAUTIFY_FLAG" val="#wm#"/>
  <p:tag name="KSO_WM_UNIT_TYPE" val="i"/>
  <p:tag name="KSO_WM_UNIT_INDEX" val="8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4"/>
  <p:tag name="KSO_WM_UNIT_LAYERLEVEL" val="1"/>
  <p:tag name="KSO_WM_TAG_VERSION" val="3.0"/>
  <p:tag name="KSO_WM_BEAUTIFY_FLAG" val="#wm#"/>
  <p:tag name="KSO_WM_UNIT_TYPE" val="i"/>
  <p:tag name="KSO_WM_UNIT_INDEX" val="4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5"/>
  <p:tag name="KSO_WM_UNIT_LAYERLEVEL" val="1"/>
  <p:tag name="KSO_WM_TAG_VERSION" val="3.0"/>
  <p:tag name="KSO_WM_BEAUTIFY_FLAG" val="#wm#"/>
  <p:tag name="KSO_WM_UNIT_TYPE" val="i"/>
  <p:tag name="KSO_WM_UNIT_INDEX" val="5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6"/>
  <p:tag name="KSO_WM_UNIT_LAYERLEVEL" val="1"/>
  <p:tag name="KSO_WM_TAG_VERSION" val="3.0"/>
  <p:tag name="KSO_WM_BEAUTIFY_FLAG" val="#wm#"/>
  <p:tag name="KSO_WM_UNIT_TYPE" val="i"/>
  <p:tag name="KSO_WM_UNIT_INDEX" val="6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7"/>
  <p:tag name="KSO_WM_UNIT_LAYERLEVEL" val="1"/>
  <p:tag name="KSO_WM_TAG_VERSION" val="3.0"/>
  <p:tag name="KSO_WM_BEAUTIFY_FLAG" val="#wm#"/>
  <p:tag name="KSO_WM_UNIT_TYPE" val="i"/>
  <p:tag name="KSO_WM_UNIT_INDEX" val="7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8"/>
  <p:tag name="KSO_WM_UNIT_LAYERLEVEL" val="1"/>
  <p:tag name="KSO_WM_TAG_VERSION" val="3.0"/>
  <p:tag name="KSO_WM_BEAUTIFY_FLAG" val="#wm#"/>
  <p:tag name="KSO_WM_UNIT_TYPE" val="i"/>
  <p:tag name="KSO_WM_UNIT_INDEX" val="8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TYPE" val="a"/>
  <p:tag name="KSO_WM_UNIT_INDEX" val="1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b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80"/>
  <p:tag name="KSO_WM_UNIT_TYPE" val="b"/>
  <p:tag name="KSO_WM_UNIT_INDEX" val="1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9"/>
  <p:tag name="KSO_WM_UNIT_LAYERLEVEL" val="1"/>
  <p:tag name="KSO_WM_TAG_VERSION" val="3.0"/>
  <p:tag name="KSO_WM_BEAUTIFY_FLAG" val="#wm#"/>
  <p:tag name="KSO_WM_UNIT_TYPE" val="i"/>
  <p:tag name="KSO_WM_UNIT_INDEX" val="9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0"/>
  <p:tag name="KSO_WM_UNIT_LAYERLEVEL" val="1"/>
  <p:tag name="KSO_WM_TAG_VERSION" val="3.0"/>
  <p:tag name="KSO_WM_BEAUTIFY_FLAG" val="#wm#"/>
  <p:tag name="KSO_WM_UNIT_TYPE" val="i"/>
  <p:tag name="KSO_WM_UNIT_INDEX" val="10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  <p:tag name="KSO_WM_UNIT_NOCLEAR" val="0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4"/>
  <p:tag name="KSO_WM_UNIT_LAYERLEVEL" val="1"/>
  <p:tag name="KSO_WM_TAG_VERSION" val="3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4"/>
  <p:tag name="KSO_WM_UNIT_TEXT_LAYER_COUNT" val="1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4"/>
  <p:tag name="KSO_WM_UNIT_LAYERLEVEL" val="1"/>
  <p:tag name="KSO_WM_TAG_VERSION" val="3.0"/>
  <p:tag name="KSO_WM_BEAUTIFY_FLAG" val="#wm#"/>
  <p:tag name="KSO_WM_UNIT_TYPE" val="i"/>
  <p:tag name="KSO_WM_UNIT_INDEX" val="4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5"/>
  <p:tag name="KSO_WM_UNIT_LAYERLEVEL" val="1"/>
  <p:tag name="KSO_WM_TAG_VERSION" val="3.0"/>
  <p:tag name="KSO_WM_BEAUTIFY_FLAG" val="#wm#"/>
  <p:tag name="KSO_WM_UNIT_TYPE" val="i"/>
  <p:tag name="KSO_WM_UNIT_INDEX" val="5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卡通可爱教师职业通用模板">
  <a:themeElements>
    <a:clrScheme name="自定义 204">
      <a:dk1>
        <a:srgbClr val="000000"/>
      </a:dk1>
      <a:lt1>
        <a:srgbClr val="FFFFFF"/>
      </a:lt1>
      <a:dk2>
        <a:srgbClr val="371600"/>
      </a:dk2>
      <a:lt2>
        <a:srgbClr val="FFFBE7"/>
      </a:lt2>
      <a:accent1>
        <a:srgbClr val="FF6F05"/>
      </a:accent1>
      <a:accent2>
        <a:srgbClr val="F1B705"/>
      </a:accent2>
      <a:accent3>
        <a:srgbClr val="E21C1C"/>
      </a:accent3>
      <a:accent4>
        <a:srgbClr val="FF6F05"/>
      </a:accent4>
      <a:accent5>
        <a:srgbClr val="F1B705"/>
      </a:accent5>
      <a:accent6>
        <a:srgbClr val="E21C1C"/>
      </a:accent6>
      <a:hlink>
        <a:srgbClr val="304FFE"/>
      </a:hlink>
      <a:folHlink>
        <a:srgbClr val="492067"/>
      </a:folHlink>
    </a:clrScheme>
    <a:fontScheme name="主题字体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481</Words>
  <Application>WPS 演示</Application>
  <PresentationFormat>宽屏</PresentationFormat>
  <Paragraphs>43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7" baseType="lpstr">
      <vt:lpstr>Arial</vt:lpstr>
      <vt:lpstr>宋体</vt:lpstr>
      <vt:lpstr>Wingdings</vt:lpstr>
      <vt:lpstr>Arial Unicode MS</vt:lpstr>
      <vt:lpstr>微软雅黑</vt:lpstr>
      <vt:lpstr>Calibri</vt:lpstr>
      <vt:lpstr>仓耳小丸子</vt:lpstr>
      <vt:lpstr>汉仪粗圆简</vt:lpstr>
      <vt:lpstr>WPS</vt:lpstr>
      <vt:lpstr>卡通可爱教师职业通用模板</vt:lpstr>
      <vt:lpstr>教育教学 通用汇报模板</vt:lpstr>
      <vt:lpstr>目录</vt:lpstr>
      <vt:lpstr>添加章节标题</vt:lpstr>
      <vt:lpstr>单击此处添加标题</vt:lpstr>
      <vt:lpstr>单击此处添加标题</vt:lpstr>
      <vt:lpstr>问题解答</vt:lpstr>
      <vt:lpstr>感谢观看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程海</dc:creator>
  <cp:lastModifiedBy>程海</cp:lastModifiedBy>
  <cp:revision>5</cp:revision>
  <dcterms:created xsi:type="dcterms:W3CDTF">2023-08-09T12:44:00Z</dcterms:created>
  <dcterms:modified xsi:type="dcterms:W3CDTF">2026-03-20T05:57:14Z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4DFB917E00114BC19CD87EDA61B8BBD7_12</vt:lpwstr>
  </property>
</Properties>
</file>