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2.svg" ContentType="image/svg+xml"/>
  <Override PartName="/ppt/media/image4.svg" ContentType="image/svg+xml"/>
  <Override PartName="/ppt/media/image6.svg" ContentType="image/svg+xml"/>
  <Override PartName="/ppt/media/image7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17"/>
  </p:notesMasterIdLst>
  <p:sldIdLst>
    <p:sldId id="260" r:id="rId4"/>
    <p:sldId id="261" r:id="rId5"/>
    <p:sldId id="262" r:id="rId6"/>
    <p:sldId id="263" r:id="rId7"/>
    <p:sldId id="266" r:id="rId8"/>
    <p:sldId id="281" r:id="rId9"/>
    <p:sldId id="268" r:id="rId10"/>
    <p:sldId id="269" r:id="rId11"/>
    <p:sldId id="270" r:id="rId12"/>
    <p:sldId id="274" r:id="rId13"/>
    <p:sldId id="285" r:id="rId14"/>
    <p:sldId id="286" r:id="rId15"/>
    <p:sldId id="278" r:id="rId1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4" Type="http://schemas.openxmlformats.org/officeDocument/2006/relationships/tags" Target="../tags/tag30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4" Type="http://schemas.openxmlformats.org/officeDocument/2006/relationships/tags" Target="../tags/tag46.xml"/><Relationship Id="rId13" Type="http://schemas.openxmlformats.org/officeDocument/2006/relationships/tags" Target="../tags/tag45.xml"/><Relationship Id="rId12" Type="http://schemas.openxmlformats.org/officeDocument/2006/relationships/tags" Target="../tags/tag44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54.xml"/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tags" Target="../tags/tag56.xml"/><Relationship Id="rId10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2" Type="http://schemas.openxmlformats.org/officeDocument/2006/relationships/tags" Target="../tags/tag69.xml"/><Relationship Id="rId11" Type="http://schemas.openxmlformats.org/officeDocument/2006/relationships/tags" Target="../tags/tag68.xml"/><Relationship Id="rId10" Type="http://schemas.openxmlformats.org/officeDocument/2006/relationships/tags" Target="../tags/tag67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77.xml"/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2" Type="http://schemas.openxmlformats.org/officeDocument/2006/relationships/tags" Target="../tags/tag80.xml"/><Relationship Id="rId11" Type="http://schemas.openxmlformats.org/officeDocument/2006/relationships/tags" Target="../tags/tag79.xml"/><Relationship Id="rId10" Type="http://schemas.openxmlformats.org/officeDocument/2006/relationships/tags" Target="../tags/tag78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88.xml"/><Relationship Id="rId8" Type="http://schemas.openxmlformats.org/officeDocument/2006/relationships/tags" Target="../tags/tag87.xml"/><Relationship Id="rId7" Type="http://schemas.openxmlformats.org/officeDocument/2006/relationships/tags" Target="../tags/tag86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2" Type="http://schemas.openxmlformats.org/officeDocument/2006/relationships/tags" Target="../tags/tag91.xml"/><Relationship Id="rId11" Type="http://schemas.openxmlformats.org/officeDocument/2006/relationships/tags" Target="../tags/tag90.xml"/><Relationship Id="rId10" Type="http://schemas.openxmlformats.org/officeDocument/2006/relationships/tags" Target="../tags/tag89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99.xml"/><Relationship Id="rId8" Type="http://schemas.openxmlformats.org/officeDocument/2006/relationships/tags" Target="../tags/tag98.xml"/><Relationship Id="rId7" Type="http://schemas.openxmlformats.org/officeDocument/2006/relationships/tags" Target="../tags/tag97.xml"/><Relationship Id="rId6" Type="http://schemas.openxmlformats.org/officeDocument/2006/relationships/tags" Target="../tags/tag96.xml"/><Relationship Id="rId5" Type="http://schemas.openxmlformats.org/officeDocument/2006/relationships/tags" Target="../tags/tag95.xml"/><Relationship Id="rId4" Type="http://schemas.openxmlformats.org/officeDocument/2006/relationships/tags" Target="../tags/tag94.xml"/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0" Type="http://schemas.openxmlformats.org/officeDocument/2006/relationships/tags" Target="../tags/tag100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18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3" Type="http://schemas.openxmlformats.org/officeDocument/2006/relationships/tags" Target="../tags/tag122.xml"/><Relationship Id="rId12" Type="http://schemas.openxmlformats.org/officeDocument/2006/relationships/tags" Target="../tags/tag121.xml"/><Relationship Id="rId11" Type="http://schemas.openxmlformats.org/officeDocument/2006/relationships/tags" Target="../tags/tag120.xml"/><Relationship Id="rId10" Type="http://schemas.openxmlformats.org/officeDocument/2006/relationships/tags" Target="../tags/tag119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130.xml"/><Relationship Id="rId8" Type="http://schemas.openxmlformats.org/officeDocument/2006/relationships/tags" Target="../tags/tag129.xml"/><Relationship Id="rId7" Type="http://schemas.openxmlformats.org/officeDocument/2006/relationships/tags" Target="../tags/tag128.xml"/><Relationship Id="rId6" Type="http://schemas.openxmlformats.org/officeDocument/2006/relationships/tags" Target="../tags/tag127.xml"/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2" Type="http://schemas.openxmlformats.org/officeDocument/2006/relationships/tags" Target="../tags/tag133.xml"/><Relationship Id="rId11" Type="http://schemas.openxmlformats.org/officeDocument/2006/relationships/tags" Target="../tags/tag132.xml"/><Relationship Id="rId10" Type="http://schemas.openxmlformats.org/officeDocument/2006/relationships/tags" Target="../tags/tag131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141.xml"/><Relationship Id="rId8" Type="http://schemas.openxmlformats.org/officeDocument/2006/relationships/tags" Target="../tags/tag140.xml"/><Relationship Id="rId7" Type="http://schemas.openxmlformats.org/officeDocument/2006/relationships/tags" Target="../tags/tag139.xml"/><Relationship Id="rId6" Type="http://schemas.openxmlformats.org/officeDocument/2006/relationships/tags" Target="../tags/tag138.xml"/><Relationship Id="rId5" Type="http://schemas.openxmlformats.org/officeDocument/2006/relationships/tags" Target="../tags/tag137.xml"/><Relationship Id="rId4" Type="http://schemas.openxmlformats.org/officeDocument/2006/relationships/tags" Target="../tags/tag136.xml"/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3" Type="http://schemas.openxmlformats.org/officeDocument/2006/relationships/tags" Target="../tags/tag145.xml"/><Relationship Id="rId12" Type="http://schemas.openxmlformats.org/officeDocument/2006/relationships/tags" Target="../tags/tag144.xml"/><Relationship Id="rId11" Type="http://schemas.openxmlformats.org/officeDocument/2006/relationships/tags" Target="../tags/tag143.xml"/><Relationship Id="rId10" Type="http://schemas.openxmlformats.org/officeDocument/2006/relationships/tags" Target="../tags/tag142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153.xml"/><Relationship Id="rId8" Type="http://schemas.openxmlformats.org/officeDocument/2006/relationships/tags" Target="../tags/tag152.xml"/><Relationship Id="rId7" Type="http://schemas.openxmlformats.org/officeDocument/2006/relationships/tags" Target="../tags/tag151.xml"/><Relationship Id="rId6" Type="http://schemas.openxmlformats.org/officeDocument/2006/relationships/tags" Target="../tags/tag150.xml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7" Type="http://schemas.openxmlformats.org/officeDocument/2006/relationships/tags" Target="../tags/tag161.xml"/><Relationship Id="rId16" Type="http://schemas.openxmlformats.org/officeDocument/2006/relationships/tags" Target="../tags/tag160.xml"/><Relationship Id="rId15" Type="http://schemas.openxmlformats.org/officeDocument/2006/relationships/tags" Target="../tags/tag159.xml"/><Relationship Id="rId14" Type="http://schemas.openxmlformats.org/officeDocument/2006/relationships/tags" Target="../tags/tag158.xml"/><Relationship Id="rId13" Type="http://schemas.openxmlformats.org/officeDocument/2006/relationships/tags" Target="../tags/tag157.xml"/><Relationship Id="rId12" Type="http://schemas.openxmlformats.org/officeDocument/2006/relationships/tags" Target="../tags/tag156.xml"/><Relationship Id="rId11" Type="http://schemas.openxmlformats.org/officeDocument/2006/relationships/tags" Target="../tags/tag155.xml"/><Relationship Id="rId10" Type="http://schemas.openxmlformats.org/officeDocument/2006/relationships/tags" Target="../tags/tag154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69.xml"/><Relationship Id="rId8" Type="http://schemas.openxmlformats.org/officeDocument/2006/relationships/tags" Target="../tags/tag168.xml"/><Relationship Id="rId7" Type="http://schemas.openxmlformats.org/officeDocument/2006/relationships/tags" Target="../tags/tag167.xml"/><Relationship Id="rId6" Type="http://schemas.openxmlformats.org/officeDocument/2006/relationships/tags" Target="../tags/tag166.xml"/><Relationship Id="rId5" Type="http://schemas.openxmlformats.org/officeDocument/2006/relationships/tags" Target="../tags/tag165.xml"/><Relationship Id="rId4" Type="http://schemas.openxmlformats.org/officeDocument/2006/relationships/tags" Target="../tags/tag164.xml"/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1" Type="http://schemas.openxmlformats.org/officeDocument/2006/relationships/tags" Target="../tags/tag171.xml"/><Relationship Id="rId10" Type="http://schemas.openxmlformats.org/officeDocument/2006/relationships/tags" Target="../tags/tag170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179.xml"/><Relationship Id="rId8" Type="http://schemas.openxmlformats.org/officeDocument/2006/relationships/tags" Target="../tags/tag178.xml"/><Relationship Id="rId7" Type="http://schemas.openxmlformats.org/officeDocument/2006/relationships/tags" Target="../tags/tag177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8" Type="http://schemas.openxmlformats.org/officeDocument/2006/relationships/tags" Target="../tags/tag188.xml"/><Relationship Id="rId17" Type="http://schemas.openxmlformats.org/officeDocument/2006/relationships/tags" Target="../tags/tag187.xml"/><Relationship Id="rId16" Type="http://schemas.openxmlformats.org/officeDocument/2006/relationships/tags" Target="../tags/tag186.xml"/><Relationship Id="rId15" Type="http://schemas.openxmlformats.org/officeDocument/2006/relationships/tags" Target="../tags/tag185.xml"/><Relationship Id="rId14" Type="http://schemas.openxmlformats.org/officeDocument/2006/relationships/tags" Target="../tags/tag184.xml"/><Relationship Id="rId13" Type="http://schemas.openxmlformats.org/officeDocument/2006/relationships/tags" Target="../tags/tag183.xml"/><Relationship Id="rId12" Type="http://schemas.openxmlformats.org/officeDocument/2006/relationships/tags" Target="../tags/tag182.xml"/><Relationship Id="rId11" Type="http://schemas.openxmlformats.org/officeDocument/2006/relationships/tags" Target="../tags/tag181.xml"/><Relationship Id="rId10" Type="http://schemas.openxmlformats.org/officeDocument/2006/relationships/tags" Target="../tags/tag180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6" Type="http://schemas.openxmlformats.org/officeDocument/2006/relationships/tags" Target="../tags/tag193.xml"/><Relationship Id="rId5" Type="http://schemas.openxmlformats.org/officeDocument/2006/relationships/tags" Target="../tags/tag192.xml"/><Relationship Id="rId4" Type="http://schemas.openxmlformats.org/officeDocument/2006/relationships/tags" Target="../tags/tag191.xml"/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5" Type="http://schemas.openxmlformats.org/officeDocument/2006/relationships/tags" Target="../tags/tag197.xml"/><Relationship Id="rId4" Type="http://schemas.openxmlformats.org/officeDocument/2006/relationships/tags" Target="../tags/tag196.xml"/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7" Type="http://schemas.openxmlformats.org/officeDocument/2006/relationships/tags" Target="../tags/tag203.xml"/><Relationship Id="rId6" Type="http://schemas.openxmlformats.org/officeDocument/2006/relationships/tags" Target="../tags/tag202.xml"/><Relationship Id="rId5" Type="http://schemas.openxmlformats.org/officeDocument/2006/relationships/tags" Target="../tags/tag201.xml"/><Relationship Id="rId4" Type="http://schemas.openxmlformats.org/officeDocument/2006/relationships/tags" Target="../tags/tag200.xml"/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211.xml"/><Relationship Id="rId8" Type="http://schemas.openxmlformats.org/officeDocument/2006/relationships/tags" Target="../tags/tag210.xml"/><Relationship Id="rId7" Type="http://schemas.openxmlformats.org/officeDocument/2006/relationships/tags" Target="../tags/tag209.xml"/><Relationship Id="rId6" Type="http://schemas.openxmlformats.org/officeDocument/2006/relationships/tags" Target="../tags/tag208.xml"/><Relationship Id="rId5" Type="http://schemas.openxmlformats.org/officeDocument/2006/relationships/tags" Target="../tags/tag207.xml"/><Relationship Id="rId4" Type="http://schemas.openxmlformats.org/officeDocument/2006/relationships/tags" Target="../tags/tag206.xml"/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4" Type="http://schemas.openxmlformats.org/officeDocument/2006/relationships/tags" Target="../tags/tag218.xml"/><Relationship Id="rId3" Type="http://schemas.openxmlformats.org/officeDocument/2006/relationships/tags" Target="../tags/tag217.xml"/><Relationship Id="rId2" Type="http://schemas.openxmlformats.org/officeDocument/2006/relationships/tags" Target="../tags/tag216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5" Type="http://schemas.openxmlformats.org/officeDocument/2006/relationships/tags" Target="../tags/tag222.xml"/><Relationship Id="rId4" Type="http://schemas.openxmlformats.org/officeDocument/2006/relationships/tags" Target="../tags/tag221.xml"/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6" Type="http://schemas.openxmlformats.org/officeDocument/2006/relationships/tags" Target="../tags/tag227.xml"/><Relationship Id="rId5" Type="http://schemas.openxmlformats.org/officeDocument/2006/relationships/tags" Target="../tags/tag226.xml"/><Relationship Id="rId4" Type="http://schemas.openxmlformats.org/officeDocument/2006/relationships/tags" Target="../tags/tag225.xml"/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9" Type="http://schemas.openxmlformats.org/officeDocument/2006/relationships/image" Target="../media/image3.png"/><Relationship Id="rId8" Type="http://schemas.openxmlformats.org/officeDocument/2006/relationships/tags" Target="../tags/tag232.xml"/><Relationship Id="rId7" Type="http://schemas.openxmlformats.org/officeDocument/2006/relationships/image" Target="../media/image2.svg"/><Relationship Id="rId6" Type="http://schemas.openxmlformats.org/officeDocument/2006/relationships/image" Target="../media/image1.png"/><Relationship Id="rId5" Type="http://schemas.openxmlformats.org/officeDocument/2006/relationships/tags" Target="../tags/tag231.xml"/><Relationship Id="rId4" Type="http://schemas.openxmlformats.org/officeDocument/2006/relationships/tags" Target="../tags/tag230.xml"/><Relationship Id="rId3" Type="http://schemas.openxmlformats.org/officeDocument/2006/relationships/tags" Target="../tags/tag229.xml"/><Relationship Id="rId2" Type="http://schemas.openxmlformats.org/officeDocument/2006/relationships/tags" Target="../tags/tag228.xml"/><Relationship Id="rId16" Type="http://schemas.openxmlformats.org/officeDocument/2006/relationships/tags" Target="../tags/tag238.xml"/><Relationship Id="rId15" Type="http://schemas.openxmlformats.org/officeDocument/2006/relationships/tags" Target="../tags/tag237.xml"/><Relationship Id="rId14" Type="http://schemas.openxmlformats.org/officeDocument/2006/relationships/tags" Target="../tags/tag236.xml"/><Relationship Id="rId13" Type="http://schemas.openxmlformats.org/officeDocument/2006/relationships/tags" Target="../tags/tag235.xml"/><Relationship Id="rId12" Type="http://schemas.openxmlformats.org/officeDocument/2006/relationships/tags" Target="../tags/tag234.xml"/><Relationship Id="rId11" Type="http://schemas.openxmlformats.org/officeDocument/2006/relationships/tags" Target="../tags/tag233.xml"/><Relationship Id="rId10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9" Type="http://schemas.openxmlformats.org/officeDocument/2006/relationships/tags" Target="../tags/tag244.xml"/><Relationship Id="rId8" Type="http://schemas.openxmlformats.org/officeDocument/2006/relationships/tags" Target="../tags/tag243.xml"/><Relationship Id="rId7" Type="http://schemas.openxmlformats.org/officeDocument/2006/relationships/tags" Target="../tags/tag24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tags" Target="../tags/tag241.xml"/><Relationship Id="rId3" Type="http://schemas.openxmlformats.org/officeDocument/2006/relationships/tags" Target="../tags/tag240.xml"/><Relationship Id="rId2" Type="http://schemas.openxmlformats.org/officeDocument/2006/relationships/tags" Target="../tags/tag239.xml"/><Relationship Id="rId11" Type="http://schemas.openxmlformats.org/officeDocument/2006/relationships/tags" Target="../tags/tag246.xml"/><Relationship Id="rId10" Type="http://schemas.openxmlformats.org/officeDocument/2006/relationships/tags" Target="../tags/tag245.xml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253.xml"/><Relationship Id="rId7" Type="http://schemas.openxmlformats.org/officeDocument/2006/relationships/tags" Target="../tags/tag252.xml"/><Relationship Id="rId6" Type="http://schemas.openxmlformats.org/officeDocument/2006/relationships/tags" Target="../tags/tag251.xml"/><Relationship Id="rId5" Type="http://schemas.openxmlformats.org/officeDocument/2006/relationships/tags" Target="../tags/tag250.xml"/><Relationship Id="rId4" Type="http://schemas.openxmlformats.org/officeDocument/2006/relationships/tags" Target="../tags/tag249.xml"/><Relationship Id="rId3" Type="http://schemas.openxmlformats.org/officeDocument/2006/relationships/tags" Target="../tags/tag248.xml"/><Relationship Id="rId2" Type="http://schemas.openxmlformats.org/officeDocument/2006/relationships/tags" Target="../tags/tag247.xml"/><Relationship Id="rId15" Type="http://schemas.openxmlformats.org/officeDocument/2006/relationships/tags" Target="../tags/tag256.xml"/><Relationship Id="rId14" Type="http://schemas.openxmlformats.org/officeDocument/2006/relationships/tags" Target="../tags/tag255.xml"/><Relationship Id="rId13" Type="http://schemas.openxmlformats.org/officeDocument/2006/relationships/image" Target="../media/image8.svg"/><Relationship Id="rId12" Type="http://schemas.openxmlformats.org/officeDocument/2006/relationships/image" Target="../media/image3.png"/><Relationship Id="rId11" Type="http://schemas.openxmlformats.org/officeDocument/2006/relationships/tags" Target="../tags/tag254.xml"/><Relationship Id="rId10" Type="http://schemas.openxmlformats.org/officeDocument/2006/relationships/image" Target="../media/image7.sv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9" Type="http://schemas.openxmlformats.org/officeDocument/2006/relationships/tags" Target="../tags/tag264.xml"/><Relationship Id="rId8" Type="http://schemas.openxmlformats.org/officeDocument/2006/relationships/tags" Target="../tags/tag263.xml"/><Relationship Id="rId7" Type="http://schemas.openxmlformats.org/officeDocument/2006/relationships/tags" Target="../tags/tag262.xml"/><Relationship Id="rId6" Type="http://schemas.openxmlformats.org/officeDocument/2006/relationships/tags" Target="../tags/tag261.xml"/><Relationship Id="rId5" Type="http://schemas.openxmlformats.org/officeDocument/2006/relationships/tags" Target="../tags/tag260.xml"/><Relationship Id="rId4" Type="http://schemas.openxmlformats.org/officeDocument/2006/relationships/tags" Target="../tags/tag259.xml"/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8" Type="http://schemas.openxmlformats.org/officeDocument/2006/relationships/tags" Target="../tags/tag273.xml"/><Relationship Id="rId17" Type="http://schemas.openxmlformats.org/officeDocument/2006/relationships/tags" Target="../tags/tag272.xml"/><Relationship Id="rId16" Type="http://schemas.openxmlformats.org/officeDocument/2006/relationships/tags" Target="../tags/tag271.xml"/><Relationship Id="rId15" Type="http://schemas.openxmlformats.org/officeDocument/2006/relationships/tags" Target="../tags/tag270.xml"/><Relationship Id="rId14" Type="http://schemas.openxmlformats.org/officeDocument/2006/relationships/tags" Target="../tags/tag269.xml"/><Relationship Id="rId13" Type="http://schemas.openxmlformats.org/officeDocument/2006/relationships/tags" Target="../tags/tag268.xml"/><Relationship Id="rId12" Type="http://schemas.openxmlformats.org/officeDocument/2006/relationships/tags" Target="../tags/tag267.xml"/><Relationship Id="rId11" Type="http://schemas.openxmlformats.org/officeDocument/2006/relationships/tags" Target="../tags/tag266.xml"/><Relationship Id="rId10" Type="http://schemas.openxmlformats.org/officeDocument/2006/relationships/tags" Target="../tags/tag265.xml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968" y="136131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968" y="384098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609600"/>
            <a:ext cx="10973435" cy="5638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3" name="页脚占位符 12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4" name="灯片编号占位符 13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34_2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idx="16392" hasCustomPrompt="1"/>
            <p:custDataLst>
              <p:tags r:id="rId6"/>
            </p:custDataLst>
          </p:nvPr>
        </p:nvSpPr>
        <p:spPr>
          <a:xfrm>
            <a:off x="609600" y="1600200"/>
            <a:ext cx="1219200" cy="1219200"/>
          </a:xfrm>
          <a:custGeom>
            <a:avLst/>
            <a:gdLst>
              <a:gd name="connisteX0" fmla="*/ 0 w 1219200"/>
              <a:gd name="connsiteY0" fmla="*/ 609600 h 1219200"/>
              <a:gd name="connisteX1" fmla="*/ 609600 w 1219200"/>
              <a:gd name="connsiteY1" fmla="*/ 0 h 1219200"/>
              <a:gd name="connisteX2" fmla="*/ 609600 w 1219200"/>
              <a:gd name="connsiteY2" fmla="*/ 0 h 1219200"/>
              <a:gd name="connisteX3" fmla="*/ 1219200 w 1219200"/>
              <a:gd name="connsiteY3" fmla="*/ 609600 h 1219200"/>
              <a:gd name="connisteX4" fmla="*/ 1219200 w 1219200"/>
              <a:gd name="connsiteY4" fmla="*/ 609600 h 1219200"/>
              <a:gd name="connisteX5" fmla="*/ 609600 w 1219200"/>
              <a:gd name="connsiteY5" fmla="*/ 1219200 h 1219200"/>
              <a:gd name="connisteX6" fmla="*/ 609600 w 1219200"/>
              <a:gd name="connsiteY6" fmla="*/ 1219200 h 1219200"/>
              <a:gd name="connisteX7" fmla="*/ 0 w 1219200"/>
              <a:gd name="connsiteY7" fmla="*/ 609600 h 1219200"/>
              <a:gd name="connisteX8" fmla="*/ 0 w 1219200"/>
              <a:gd name="connsiteY8" fmla="*/ 609600 h 1219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219200" h="1219200">
                <a:moveTo>
                  <a:pt x="0" y="609600"/>
                </a:moveTo>
                <a:cubicBezTo>
                  <a:pt x="0" y="272927"/>
                  <a:pt x="272927" y="0"/>
                  <a:pt x="609600" y="0"/>
                </a:cubicBezTo>
                <a:lnTo>
                  <a:pt x="609600" y="0"/>
                </a:lnTo>
                <a:cubicBezTo>
                  <a:pt x="946273" y="0"/>
                  <a:pt x="1219200" y="272927"/>
                  <a:pt x="1219200" y="609600"/>
                </a:cubicBezTo>
                <a:lnTo>
                  <a:pt x="1219200" y="609600"/>
                </a:lnTo>
                <a:cubicBezTo>
                  <a:pt x="1219200" y="946273"/>
                  <a:pt x="946273" y="1219200"/>
                  <a:pt x="609600" y="1219200"/>
                </a:cubicBezTo>
                <a:lnTo>
                  <a:pt x="609600" y="1219200"/>
                </a:lnTo>
                <a:cubicBezTo>
                  <a:pt x="272927" y="1219200"/>
                  <a:pt x="0" y="946273"/>
                  <a:pt x="0" y="609600"/>
                </a:cubicBezTo>
                <a:lnTo>
                  <a:pt x="0" y="6096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2082800" y="1651000"/>
            <a:ext cx="94996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2082800" y="2159000"/>
            <a:ext cx="94996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图片占位符 14"/>
          <p:cNvSpPr>
            <a:spLocks noGrp="1"/>
          </p:cNvSpPr>
          <p:nvPr>
            <p:ph type="pic" idx="16393" hasCustomPrompt="1"/>
            <p:custDataLst>
              <p:tags r:id="rId9"/>
            </p:custDataLst>
          </p:nvPr>
        </p:nvSpPr>
        <p:spPr>
          <a:xfrm>
            <a:off x="609600" y="3276600"/>
            <a:ext cx="1219200" cy="1219200"/>
          </a:xfrm>
          <a:custGeom>
            <a:avLst/>
            <a:gdLst>
              <a:gd name="connisteX0" fmla="*/ 0 w 1219200"/>
              <a:gd name="connsiteY0" fmla="*/ 609600 h 1219200"/>
              <a:gd name="connisteX1" fmla="*/ 609600 w 1219200"/>
              <a:gd name="connsiteY1" fmla="*/ 0 h 1219200"/>
              <a:gd name="connisteX2" fmla="*/ 609600 w 1219200"/>
              <a:gd name="connsiteY2" fmla="*/ 0 h 1219200"/>
              <a:gd name="connisteX3" fmla="*/ 1219200 w 1219200"/>
              <a:gd name="connsiteY3" fmla="*/ 609600 h 1219200"/>
              <a:gd name="connisteX4" fmla="*/ 1219200 w 1219200"/>
              <a:gd name="connsiteY4" fmla="*/ 609600 h 1219200"/>
              <a:gd name="connisteX5" fmla="*/ 609600 w 1219200"/>
              <a:gd name="connsiteY5" fmla="*/ 1219200 h 1219200"/>
              <a:gd name="connisteX6" fmla="*/ 609600 w 1219200"/>
              <a:gd name="connsiteY6" fmla="*/ 1219200 h 1219200"/>
              <a:gd name="connisteX7" fmla="*/ 0 w 1219200"/>
              <a:gd name="connsiteY7" fmla="*/ 609600 h 1219200"/>
              <a:gd name="connisteX8" fmla="*/ 0 w 1219200"/>
              <a:gd name="connsiteY8" fmla="*/ 609600 h 1219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219200" h="1219200">
                <a:moveTo>
                  <a:pt x="0" y="609600"/>
                </a:moveTo>
                <a:cubicBezTo>
                  <a:pt x="0" y="272927"/>
                  <a:pt x="272927" y="0"/>
                  <a:pt x="609600" y="0"/>
                </a:cubicBezTo>
                <a:lnTo>
                  <a:pt x="609600" y="0"/>
                </a:lnTo>
                <a:cubicBezTo>
                  <a:pt x="946273" y="0"/>
                  <a:pt x="1219200" y="272927"/>
                  <a:pt x="1219200" y="609600"/>
                </a:cubicBezTo>
                <a:lnTo>
                  <a:pt x="1219200" y="609600"/>
                </a:lnTo>
                <a:cubicBezTo>
                  <a:pt x="1219200" y="946273"/>
                  <a:pt x="946273" y="1219200"/>
                  <a:pt x="609600" y="1219200"/>
                </a:cubicBezTo>
                <a:lnTo>
                  <a:pt x="609600" y="1219200"/>
                </a:lnTo>
                <a:cubicBezTo>
                  <a:pt x="272927" y="1219200"/>
                  <a:pt x="0" y="946273"/>
                  <a:pt x="0" y="609600"/>
                </a:cubicBezTo>
                <a:lnTo>
                  <a:pt x="0" y="6096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8" hasCustomPrompt="1"/>
            <p:custDataLst>
              <p:tags r:id="rId10"/>
            </p:custDataLst>
          </p:nvPr>
        </p:nvSpPr>
        <p:spPr>
          <a:xfrm>
            <a:off x="2082800" y="3327400"/>
            <a:ext cx="94996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9" hasCustomPrompt="1"/>
            <p:custDataLst>
              <p:tags r:id="rId11"/>
            </p:custDataLst>
          </p:nvPr>
        </p:nvSpPr>
        <p:spPr>
          <a:xfrm>
            <a:off x="2082800" y="3835400"/>
            <a:ext cx="94996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8" name="图片占位符 17"/>
          <p:cNvSpPr>
            <a:spLocks noGrp="1"/>
          </p:cNvSpPr>
          <p:nvPr>
            <p:ph type="pic" idx="16394" hasCustomPrompt="1"/>
            <p:custDataLst>
              <p:tags r:id="rId12"/>
            </p:custDataLst>
          </p:nvPr>
        </p:nvSpPr>
        <p:spPr>
          <a:xfrm>
            <a:off x="609600" y="4953000"/>
            <a:ext cx="1219200" cy="1219200"/>
          </a:xfrm>
          <a:custGeom>
            <a:avLst/>
            <a:gdLst>
              <a:gd name="connisteX0" fmla="*/ 0 w 1219200"/>
              <a:gd name="connsiteY0" fmla="*/ 609600 h 1219200"/>
              <a:gd name="connisteX1" fmla="*/ 609600 w 1219200"/>
              <a:gd name="connsiteY1" fmla="*/ 0 h 1219200"/>
              <a:gd name="connisteX2" fmla="*/ 609600 w 1219200"/>
              <a:gd name="connsiteY2" fmla="*/ 0 h 1219200"/>
              <a:gd name="connisteX3" fmla="*/ 1219200 w 1219200"/>
              <a:gd name="connsiteY3" fmla="*/ 609600 h 1219200"/>
              <a:gd name="connisteX4" fmla="*/ 1219200 w 1219200"/>
              <a:gd name="connsiteY4" fmla="*/ 609600 h 1219200"/>
              <a:gd name="connisteX5" fmla="*/ 609600 w 1219200"/>
              <a:gd name="connsiteY5" fmla="*/ 1219200 h 1219200"/>
              <a:gd name="connisteX6" fmla="*/ 609600 w 1219200"/>
              <a:gd name="connsiteY6" fmla="*/ 1219200 h 1219200"/>
              <a:gd name="connisteX7" fmla="*/ 0 w 1219200"/>
              <a:gd name="connsiteY7" fmla="*/ 609600 h 1219200"/>
              <a:gd name="connisteX8" fmla="*/ 0 w 1219200"/>
              <a:gd name="connsiteY8" fmla="*/ 609600 h 1219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219200" h="1219200">
                <a:moveTo>
                  <a:pt x="0" y="609600"/>
                </a:moveTo>
                <a:cubicBezTo>
                  <a:pt x="0" y="272927"/>
                  <a:pt x="272927" y="0"/>
                  <a:pt x="609600" y="0"/>
                </a:cubicBezTo>
                <a:lnTo>
                  <a:pt x="609600" y="0"/>
                </a:lnTo>
                <a:cubicBezTo>
                  <a:pt x="946273" y="0"/>
                  <a:pt x="1219200" y="272927"/>
                  <a:pt x="1219200" y="609600"/>
                </a:cubicBezTo>
                <a:lnTo>
                  <a:pt x="1219200" y="609600"/>
                </a:lnTo>
                <a:cubicBezTo>
                  <a:pt x="1219200" y="946273"/>
                  <a:pt x="946273" y="1219200"/>
                  <a:pt x="609600" y="1219200"/>
                </a:cubicBezTo>
                <a:lnTo>
                  <a:pt x="609600" y="1219200"/>
                </a:lnTo>
                <a:cubicBezTo>
                  <a:pt x="272927" y="1219200"/>
                  <a:pt x="0" y="946273"/>
                  <a:pt x="0" y="609600"/>
                </a:cubicBezTo>
                <a:lnTo>
                  <a:pt x="0" y="6096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idx="16390" hasCustomPrompt="1"/>
            <p:custDataLst>
              <p:tags r:id="rId13"/>
            </p:custDataLst>
          </p:nvPr>
        </p:nvSpPr>
        <p:spPr>
          <a:xfrm>
            <a:off x="2082800" y="5003800"/>
            <a:ext cx="94996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0" name="文本占位符 19"/>
          <p:cNvSpPr>
            <a:spLocks noGrp="1"/>
          </p:cNvSpPr>
          <p:nvPr>
            <p:ph type="body" idx="16391" hasCustomPrompt="1"/>
            <p:custDataLst>
              <p:tags r:id="rId14"/>
            </p:custDataLst>
          </p:nvPr>
        </p:nvSpPr>
        <p:spPr>
          <a:xfrm>
            <a:off x="2082800" y="5511800"/>
            <a:ext cx="94996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31_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0" hasCustomPrompt="1"/>
            <p:custDataLst>
              <p:tags r:id="rId6"/>
            </p:custDataLst>
          </p:nvPr>
        </p:nvSpPr>
        <p:spPr>
          <a:xfrm>
            <a:off x="609600" y="1524000"/>
            <a:ext cx="10972800" cy="2209800"/>
          </a:xfrm>
          <a:custGeom>
            <a:avLst/>
            <a:gdLst>
              <a:gd name="connisteX0" fmla="*/ 0 w 10972800"/>
              <a:gd name="connsiteY0" fmla="*/ 203200 h 2209800"/>
              <a:gd name="connisteX1" fmla="*/ 203200 w 10972800"/>
              <a:gd name="connsiteY1" fmla="*/ 0 h 2209800"/>
              <a:gd name="connisteX2" fmla="*/ 10769600 w 10972800"/>
              <a:gd name="connsiteY2" fmla="*/ 0 h 2209800"/>
              <a:gd name="connisteX3" fmla="*/ 10972800 w 10972800"/>
              <a:gd name="connsiteY3" fmla="*/ 203200 h 2209800"/>
              <a:gd name="connisteX4" fmla="*/ 10972800 w 10972800"/>
              <a:gd name="connsiteY4" fmla="*/ 2006600 h 2209800"/>
              <a:gd name="connisteX5" fmla="*/ 10769600 w 10972800"/>
              <a:gd name="connsiteY5" fmla="*/ 2209800 h 2209800"/>
              <a:gd name="connisteX6" fmla="*/ 203200 w 10972800"/>
              <a:gd name="connsiteY6" fmla="*/ 2209800 h 2209800"/>
              <a:gd name="connisteX7" fmla="*/ 0 w 10972800"/>
              <a:gd name="connsiteY7" fmla="*/ 2006600 h 2209800"/>
              <a:gd name="connisteX8" fmla="*/ 0 w 10972800"/>
              <a:gd name="connsiteY8" fmla="*/ 20320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2098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2006600"/>
                </a:lnTo>
                <a:cubicBezTo>
                  <a:pt x="10972800" y="2118824"/>
                  <a:pt x="10881824" y="2209800"/>
                  <a:pt x="10769600" y="2209800"/>
                </a:cubicBezTo>
                <a:lnTo>
                  <a:pt x="203200" y="2209800"/>
                </a:lnTo>
                <a:cubicBezTo>
                  <a:pt x="90976" y="2209800"/>
                  <a:pt x="0" y="2118824"/>
                  <a:pt x="0" y="20066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1" hasCustomPrompt="1"/>
            <p:custDataLst>
              <p:tags r:id="rId7"/>
            </p:custDataLst>
          </p:nvPr>
        </p:nvSpPr>
        <p:spPr>
          <a:xfrm>
            <a:off x="914400" y="18669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2794000" y="2044700"/>
            <a:ext cx="8483600" cy="406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2794000" y="2603500"/>
            <a:ext cx="84836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2" hasCustomPrompt="1"/>
            <p:custDataLst>
              <p:tags r:id="rId10"/>
            </p:custDataLst>
          </p:nvPr>
        </p:nvSpPr>
        <p:spPr>
          <a:xfrm>
            <a:off x="609600" y="4038600"/>
            <a:ext cx="10972800" cy="2209800"/>
          </a:xfrm>
          <a:custGeom>
            <a:avLst/>
            <a:gdLst>
              <a:gd name="connisteX0" fmla="*/ 0 w 10972800"/>
              <a:gd name="connsiteY0" fmla="*/ 203200 h 2209800"/>
              <a:gd name="connisteX1" fmla="*/ 203200 w 10972800"/>
              <a:gd name="connsiteY1" fmla="*/ 0 h 2209800"/>
              <a:gd name="connisteX2" fmla="*/ 10769600 w 10972800"/>
              <a:gd name="connsiteY2" fmla="*/ 0 h 2209800"/>
              <a:gd name="connisteX3" fmla="*/ 10972800 w 10972800"/>
              <a:gd name="connsiteY3" fmla="*/ 203200 h 2209800"/>
              <a:gd name="connisteX4" fmla="*/ 10972800 w 10972800"/>
              <a:gd name="connsiteY4" fmla="*/ 2006600 h 2209800"/>
              <a:gd name="connisteX5" fmla="*/ 10769600 w 10972800"/>
              <a:gd name="connsiteY5" fmla="*/ 2209800 h 2209800"/>
              <a:gd name="connisteX6" fmla="*/ 203200 w 10972800"/>
              <a:gd name="connsiteY6" fmla="*/ 2209800 h 2209800"/>
              <a:gd name="connisteX7" fmla="*/ 0 w 10972800"/>
              <a:gd name="connsiteY7" fmla="*/ 2006600 h 2209800"/>
              <a:gd name="connisteX8" fmla="*/ 0 w 10972800"/>
              <a:gd name="connsiteY8" fmla="*/ 20320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2098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2006600"/>
                </a:lnTo>
                <a:cubicBezTo>
                  <a:pt x="10972800" y="2118824"/>
                  <a:pt x="10881824" y="2209800"/>
                  <a:pt x="10769600" y="2209800"/>
                </a:cubicBezTo>
                <a:lnTo>
                  <a:pt x="203200" y="2209800"/>
                </a:lnTo>
                <a:cubicBezTo>
                  <a:pt x="90976" y="2209800"/>
                  <a:pt x="0" y="2118824"/>
                  <a:pt x="0" y="20066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3" hasCustomPrompt="1"/>
            <p:custDataLst>
              <p:tags r:id="rId11"/>
            </p:custDataLst>
          </p:nvPr>
        </p:nvSpPr>
        <p:spPr>
          <a:xfrm>
            <a:off x="914400" y="43815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2794000" y="4559300"/>
            <a:ext cx="8483600" cy="406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2794000" y="5118100"/>
            <a:ext cx="84836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51_4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35306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idx="16390" hasCustomPrompt="1"/>
            <p:custDataLst>
              <p:tags r:id="rId6"/>
            </p:custDataLst>
          </p:nvPr>
        </p:nvSpPr>
        <p:spPr>
          <a:xfrm>
            <a:off x="609600" y="609600"/>
            <a:ext cx="10972800" cy="2387600"/>
          </a:xfrm>
          <a:custGeom>
            <a:avLst/>
            <a:gdLst>
              <a:gd name="connisteX0" fmla="*/ 0 w 10972800"/>
              <a:gd name="connsiteY0" fmla="*/ 203200 h 2387600"/>
              <a:gd name="connisteX1" fmla="*/ 203200 w 10972800"/>
              <a:gd name="connsiteY1" fmla="*/ 0 h 2387600"/>
              <a:gd name="connisteX2" fmla="*/ 10769600 w 10972800"/>
              <a:gd name="connsiteY2" fmla="*/ 0 h 2387600"/>
              <a:gd name="connisteX3" fmla="*/ 10972800 w 10972800"/>
              <a:gd name="connsiteY3" fmla="*/ 203200 h 2387600"/>
              <a:gd name="connisteX4" fmla="*/ 10972800 w 10972800"/>
              <a:gd name="connsiteY4" fmla="*/ 2184400 h 2387600"/>
              <a:gd name="connisteX5" fmla="*/ 10769600 w 10972800"/>
              <a:gd name="connsiteY5" fmla="*/ 2387600 h 2387600"/>
              <a:gd name="connisteX6" fmla="*/ 203200 w 10972800"/>
              <a:gd name="connsiteY6" fmla="*/ 2387600 h 2387600"/>
              <a:gd name="connisteX7" fmla="*/ 0 w 10972800"/>
              <a:gd name="connsiteY7" fmla="*/ 2184400 h 2387600"/>
              <a:gd name="connisteX8" fmla="*/ 0 w 10972800"/>
              <a:gd name="connsiteY8" fmla="*/ 203200 h 2387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3876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2184400"/>
                </a:lnTo>
                <a:cubicBezTo>
                  <a:pt x="10972800" y="2296624"/>
                  <a:pt x="10881824" y="2387600"/>
                  <a:pt x="10769600" y="2387600"/>
                </a:cubicBezTo>
                <a:lnTo>
                  <a:pt x="203200" y="2387600"/>
                </a:lnTo>
                <a:cubicBezTo>
                  <a:pt x="90976" y="2387600"/>
                  <a:pt x="0" y="2296624"/>
                  <a:pt x="0" y="21844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装饰  2"/>
          <p:cNvSpPr>
            <a:spLocks noGrp="1"/>
          </p:cNvSpPr>
          <p:nvPr>
            <p:ph type="body" idx="16391" hasCustomPrompt="1"/>
            <p:custDataLst>
              <p:tags r:id="rId7"/>
            </p:custDataLst>
          </p:nvPr>
        </p:nvSpPr>
        <p:spPr>
          <a:xfrm>
            <a:off x="609600" y="4521200"/>
            <a:ext cx="50800" cy="1727200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762000" y="4521200"/>
            <a:ext cx="5029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762000" y="5029200"/>
            <a:ext cx="50292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2" hasCustomPrompt="1"/>
            <p:custDataLst>
              <p:tags r:id="rId10"/>
            </p:custDataLst>
          </p:nvPr>
        </p:nvSpPr>
        <p:spPr>
          <a:xfrm>
            <a:off x="6400800" y="4521200"/>
            <a:ext cx="50800" cy="1727200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8" hasCustomPrompt="1"/>
            <p:custDataLst>
              <p:tags r:id="rId11"/>
            </p:custDataLst>
          </p:nvPr>
        </p:nvSpPr>
        <p:spPr>
          <a:xfrm>
            <a:off x="6553200" y="4521200"/>
            <a:ext cx="5029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6553200" y="5029200"/>
            <a:ext cx="50292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59_3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t>单击此处添加标题</a:t>
            </a:r>
          </a:p>
        </p:txBody>
      </p:sp>
      <p:sp>
        <p:nvSpPr>
          <p:cNvPr id="12" name="内容占位符 11"/>
          <p:cNvSpPr>
            <a:spLocks noGrp="1"/>
          </p:cNvSpPr>
          <p:nvPr>
            <p:ph idx="16390" hasCustomPrompt="1"/>
            <p:custDataLst>
              <p:tags r:id="rId6"/>
            </p:custDataLst>
          </p:nvPr>
        </p:nvSpPr>
        <p:spPr>
          <a:xfrm>
            <a:off x="609600" y="3759200"/>
            <a:ext cx="10972800" cy="2489200"/>
          </a:xfrm>
          <a:custGeom>
            <a:avLst/>
            <a:gdLst>
              <a:gd name="connisteX0" fmla="*/ 0 w 10972800"/>
              <a:gd name="connsiteY0" fmla="*/ 203200 h 2489200"/>
              <a:gd name="connisteX1" fmla="*/ 203200 w 10972800"/>
              <a:gd name="connsiteY1" fmla="*/ 0 h 2489200"/>
              <a:gd name="connisteX2" fmla="*/ 10769600 w 10972800"/>
              <a:gd name="connsiteY2" fmla="*/ 0 h 2489200"/>
              <a:gd name="connisteX3" fmla="*/ 10972800 w 10972800"/>
              <a:gd name="connsiteY3" fmla="*/ 203200 h 2489200"/>
              <a:gd name="connisteX4" fmla="*/ 10972800 w 10972800"/>
              <a:gd name="connsiteY4" fmla="*/ 2286000 h 2489200"/>
              <a:gd name="connisteX5" fmla="*/ 10769600 w 10972800"/>
              <a:gd name="connsiteY5" fmla="*/ 2489200 h 2489200"/>
              <a:gd name="connisteX6" fmla="*/ 203200 w 10972800"/>
              <a:gd name="connsiteY6" fmla="*/ 2489200 h 2489200"/>
              <a:gd name="connisteX7" fmla="*/ 0 w 10972800"/>
              <a:gd name="connsiteY7" fmla="*/ 2286000 h 2489200"/>
              <a:gd name="connisteX8" fmla="*/ 0 w 10972800"/>
              <a:gd name="connsiteY8" fmla="*/ 203200 h 2489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4892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2286000"/>
                </a:lnTo>
                <a:cubicBezTo>
                  <a:pt x="10972800" y="2398224"/>
                  <a:pt x="10881824" y="2489200"/>
                  <a:pt x="10769600" y="2489200"/>
                </a:cubicBezTo>
                <a:lnTo>
                  <a:pt x="203200" y="2489200"/>
                </a:lnTo>
                <a:cubicBezTo>
                  <a:pt x="90976" y="2489200"/>
                  <a:pt x="0" y="2398224"/>
                  <a:pt x="0" y="22860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装饰  2"/>
          <p:cNvSpPr>
            <a:spLocks noGrp="1"/>
          </p:cNvSpPr>
          <p:nvPr>
            <p:ph type="body" idx="16391" hasCustomPrompt="1"/>
            <p:custDataLst>
              <p:tags r:id="rId7"/>
            </p:custDataLst>
          </p:nvPr>
        </p:nvSpPr>
        <p:spPr>
          <a:xfrm>
            <a:off x="609600" y="1524000"/>
            <a:ext cx="5334000" cy="2082800"/>
          </a:xfrm>
          <a:custGeom>
            <a:avLst/>
            <a:gdLst>
              <a:gd name="connisteX0" fmla="*/ 0 w 5334000"/>
              <a:gd name="connsiteY0" fmla="*/ 203200 h 2082800"/>
              <a:gd name="connisteX1" fmla="*/ 203200 w 5334000"/>
              <a:gd name="connsiteY1" fmla="*/ 0 h 2082800"/>
              <a:gd name="connisteX2" fmla="*/ 5130800 w 5334000"/>
              <a:gd name="connsiteY2" fmla="*/ 0 h 2082800"/>
              <a:gd name="connisteX3" fmla="*/ 5334000 w 5334000"/>
              <a:gd name="connsiteY3" fmla="*/ 203200 h 2082800"/>
              <a:gd name="connisteX4" fmla="*/ 5334000 w 5334000"/>
              <a:gd name="connsiteY4" fmla="*/ 1879600 h 2082800"/>
              <a:gd name="connisteX5" fmla="*/ 5130800 w 5334000"/>
              <a:gd name="connsiteY5" fmla="*/ 2082800 h 2082800"/>
              <a:gd name="connisteX6" fmla="*/ 203200 w 5334000"/>
              <a:gd name="connsiteY6" fmla="*/ 2082800 h 2082800"/>
              <a:gd name="connisteX7" fmla="*/ 0 w 5334000"/>
              <a:gd name="connsiteY7" fmla="*/ 1879600 h 2082800"/>
              <a:gd name="connisteX8" fmla="*/ 0 w 5334000"/>
              <a:gd name="connsiteY8" fmla="*/ 203200 h 2082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334000" h="20828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130800" y="0"/>
                </a:lnTo>
                <a:cubicBezTo>
                  <a:pt x="5243024" y="0"/>
                  <a:pt x="5334000" y="90976"/>
                  <a:pt x="5334000" y="203200"/>
                </a:cubicBezTo>
                <a:lnTo>
                  <a:pt x="5334000" y="1879600"/>
                </a:lnTo>
                <a:cubicBezTo>
                  <a:pt x="5334000" y="1991824"/>
                  <a:pt x="5243024" y="2082800"/>
                  <a:pt x="5130800" y="2082800"/>
                </a:cubicBezTo>
                <a:lnTo>
                  <a:pt x="203200" y="2082800"/>
                </a:lnTo>
                <a:cubicBezTo>
                  <a:pt x="90976" y="2082800"/>
                  <a:pt x="0" y="1991824"/>
                  <a:pt x="0" y="18796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914400" y="1828800"/>
            <a:ext cx="472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914400" y="2387600"/>
            <a:ext cx="47244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2" hasCustomPrompt="1"/>
            <p:custDataLst>
              <p:tags r:id="rId10"/>
            </p:custDataLst>
          </p:nvPr>
        </p:nvSpPr>
        <p:spPr>
          <a:xfrm>
            <a:off x="6248400" y="1524000"/>
            <a:ext cx="5334000" cy="2082800"/>
          </a:xfrm>
          <a:custGeom>
            <a:avLst/>
            <a:gdLst>
              <a:gd name="connisteX0" fmla="*/ 0 w 5334000"/>
              <a:gd name="connsiteY0" fmla="*/ 203200 h 2082800"/>
              <a:gd name="connisteX1" fmla="*/ 203200 w 5334000"/>
              <a:gd name="connsiteY1" fmla="*/ 0 h 2082800"/>
              <a:gd name="connisteX2" fmla="*/ 5130800 w 5334000"/>
              <a:gd name="connsiteY2" fmla="*/ 0 h 2082800"/>
              <a:gd name="connisteX3" fmla="*/ 5334000 w 5334000"/>
              <a:gd name="connsiteY3" fmla="*/ 203200 h 2082800"/>
              <a:gd name="connisteX4" fmla="*/ 5334000 w 5334000"/>
              <a:gd name="connsiteY4" fmla="*/ 1879600 h 2082800"/>
              <a:gd name="connisteX5" fmla="*/ 5130800 w 5334000"/>
              <a:gd name="connsiteY5" fmla="*/ 2082800 h 2082800"/>
              <a:gd name="connisteX6" fmla="*/ 203200 w 5334000"/>
              <a:gd name="connsiteY6" fmla="*/ 2082800 h 2082800"/>
              <a:gd name="connisteX7" fmla="*/ 0 w 5334000"/>
              <a:gd name="connsiteY7" fmla="*/ 1879600 h 2082800"/>
              <a:gd name="connisteX8" fmla="*/ 0 w 5334000"/>
              <a:gd name="connsiteY8" fmla="*/ 203200 h 2082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334000" h="20828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130800" y="0"/>
                </a:lnTo>
                <a:cubicBezTo>
                  <a:pt x="5243024" y="0"/>
                  <a:pt x="5334000" y="90976"/>
                  <a:pt x="5334000" y="203200"/>
                </a:cubicBezTo>
                <a:lnTo>
                  <a:pt x="5334000" y="1879600"/>
                </a:lnTo>
                <a:cubicBezTo>
                  <a:pt x="5334000" y="1991824"/>
                  <a:pt x="5243024" y="2082800"/>
                  <a:pt x="5130800" y="2082800"/>
                </a:cubicBezTo>
                <a:lnTo>
                  <a:pt x="203200" y="2082800"/>
                </a:lnTo>
                <a:cubicBezTo>
                  <a:pt x="90976" y="2082800"/>
                  <a:pt x="0" y="1991824"/>
                  <a:pt x="0" y="18796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8" hasCustomPrompt="1"/>
            <p:custDataLst>
              <p:tags r:id="rId11"/>
            </p:custDataLst>
          </p:nvPr>
        </p:nvSpPr>
        <p:spPr>
          <a:xfrm>
            <a:off x="6553200" y="1828800"/>
            <a:ext cx="472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6553200" y="2387600"/>
            <a:ext cx="47244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42_1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idx="16390" hasCustomPrompt="1"/>
            <p:custDataLst>
              <p:tags r:id="rId6"/>
            </p:custDataLst>
          </p:nvPr>
        </p:nvSpPr>
        <p:spPr>
          <a:xfrm>
            <a:off x="609600" y="1524000"/>
            <a:ext cx="10972800" cy="2540000"/>
          </a:xfrm>
          <a:custGeom>
            <a:avLst/>
            <a:gdLst>
              <a:gd name="connisteX0" fmla="*/ 0 w 10972800"/>
              <a:gd name="connsiteY0" fmla="*/ 203200 h 2540000"/>
              <a:gd name="connisteX1" fmla="*/ 203200 w 10972800"/>
              <a:gd name="connsiteY1" fmla="*/ 0 h 2540000"/>
              <a:gd name="connisteX2" fmla="*/ 10769600 w 10972800"/>
              <a:gd name="connsiteY2" fmla="*/ 0 h 2540000"/>
              <a:gd name="connisteX3" fmla="*/ 10972800 w 10972800"/>
              <a:gd name="connsiteY3" fmla="*/ 203200 h 2540000"/>
              <a:gd name="connisteX4" fmla="*/ 10972800 w 10972800"/>
              <a:gd name="connsiteY4" fmla="*/ 2336800 h 2540000"/>
              <a:gd name="connisteX5" fmla="*/ 10769600 w 10972800"/>
              <a:gd name="connsiteY5" fmla="*/ 2540000 h 2540000"/>
              <a:gd name="connisteX6" fmla="*/ 203200 w 10972800"/>
              <a:gd name="connsiteY6" fmla="*/ 2540000 h 2540000"/>
              <a:gd name="connisteX7" fmla="*/ 0 w 10972800"/>
              <a:gd name="connsiteY7" fmla="*/ 2336800 h 2540000"/>
              <a:gd name="connisteX8" fmla="*/ 0 w 10972800"/>
              <a:gd name="connsiteY8" fmla="*/ 203200 h 2540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540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2336800"/>
                </a:lnTo>
                <a:cubicBezTo>
                  <a:pt x="10972800" y="2449024"/>
                  <a:pt x="10881824" y="2540000"/>
                  <a:pt x="10769600" y="2540000"/>
                </a:cubicBezTo>
                <a:lnTo>
                  <a:pt x="203200" y="2540000"/>
                </a:lnTo>
                <a:cubicBezTo>
                  <a:pt x="90976" y="2540000"/>
                  <a:pt x="0" y="2449024"/>
                  <a:pt x="0" y="23368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装饰  2"/>
          <p:cNvSpPr>
            <a:spLocks noGrp="1"/>
          </p:cNvSpPr>
          <p:nvPr>
            <p:ph type="body" idx="16391" hasCustomPrompt="1"/>
            <p:custDataLst>
              <p:tags r:id="rId7"/>
            </p:custDataLst>
          </p:nvPr>
        </p:nvSpPr>
        <p:spPr>
          <a:xfrm>
            <a:off x="609600" y="4521200"/>
            <a:ext cx="50800" cy="1727200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762000" y="4521200"/>
            <a:ext cx="5029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762000" y="5029200"/>
            <a:ext cx="50292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2" hasCustomPrompt="1"/>
            <p:custDataLst>
              <p:tags r:id="rId10"/>
            </p:custDataLst>
          </p:nvPr>
        </p:nvSpPr>
        <p:spPr>
          <a:xfrm>
            <a:off x="6400800" y="4521200"/>
            <a:ext cx="50800" cy="1727200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8" hasCustomPrompt="1"/>
            <p:custDataLst>
              <p:tags r:id="rId11"/>
            </p:custDataLst>
          </p:nvPr>
        </p:nvSpPr>
        <p:spPr>
          <a:xfrm>
            <a:off x="6553200" y="4521200"/>
            <a:ext cx="5029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6553200" y="5029200"/>
            <a:ext cx="50292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63_1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4394200"/>
            <a:ext cx="34290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idx="16390" hasCustomPrompt="1"/>
            <p:custDataLst>
              <p:tags r:id="rId6"/>
            </p:custDataLst>
          </p:nvPr>
        </p:nvSpPr>
        <p:spPr>
          <a:xfrm>
            <a:off x="609600" y="609600"/>
            <a:ext cx="10972800" cy="3251200"/>
          </a:xfrm>
          <a:custGeom>
            <a:avLst/>
            <a:gdLst>
              <a:gd name="connisteX0" fmla="*/ 0 w 10972800"/>
              <a:gd name="connsiteY0" fmla="*/ 203200 h 3251200"/>
              <a:gd name="connisteX1" fmla="*/ 203200 w 10972800"/>
              <a:gd name="connsiteY1" fmla="*/ 0 h 3251200"/>
              <a:gd name="connisteX2" fmla="*/ 10769600 w 10972800"/>
              <a:gd name="connsiteY2" fmla="*/ 0 h 3251200"/>
              <a:gd name="connisteX3" fmla="*/ 10972800 w 10972800"/>
              <a:gd name="connsiteY3" fmla="*/ 203200 h 3251200"/>
              <a:gd name="connisteX4" fmla="*/ 10972800 w 10972800"/>
              <a:gd name="connsiteY4" fmla="*/ 3048000 h 3251200"/>
              <a:gd name="connisteX5" fmla="*/ 10769600 w 10972800"/>
              <a:gd name="connsiteY5" fmla="*/ 3251200 h 3251200"/>
              <a:gd name="connisteX6" fmla="*/ 203200 w 10972800"/>
              <a:gd name="connsiteY6" fmla="*/ 3251200 h 3251200"/>
              <a:gd name="connisteX7" fmla="*/ 0 w 10972800"/>
              <a:gd name="connsiteY7" fmla="*/ 3048000 h 3251200"/>
              <a:gd name="connisteX8" fmla="*/ 0 w 10972800"/>
              <a:gd name="connsiteY8" fmla="*/ 203200 h 3251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32512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3048000"/>
                </a:lnTo>
                <a:cubicBezTo>
                  <a:pt x="10972800" y="3160224"/>
                  <a:pt x="10881824" y="3251200"/>
                  <a:pt x="10769600" y="3251200"/>
                </a:cubicBezTo>
                <a:lnTo>
                  <a:pt x="203200" y="3251200"/>
                </a:lnTo>
                <a:cubicBezTo>
                  <a:pt x="90976" y="3251200"/>
                  <a:pt x="0" y="3160224"/>
                  <a:pt x="0" y="30480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4648200" y="4470400"/>
            <a:ext cx="31623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4648200" y="5029200"/>
            <a:ext cx="31623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8" hasCustomPrompt="1"/>
            <p:custDataLst>
              <p:tags r:id="rId9"/>
            </p:custDataLst>
          </p:nvPr>
        </p:nvSpPr>
        <p:spPr>
          <a:xfrm>
            <a:off x="8420100" y="4470400"/>
            <a:ext cx="31623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9" hasCustomPrompt="1"/>
            <p:custDataLst>
              <p:tags r:id="rId10"/>
            </p:custDataLst>
          </p:nvPr>
        </p:nvSpPr>
        <p:spPr>
          <a:xfrm>
            <a:off x="8420100" y="5029200"/>
            <a:ext cx="31623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03_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idx="16386" hasCustomPrompt="1"/>
            <p:custDataLst>
              <p:tags r:id="rId6"/>
            </p:custDataLst>
          </p:nvPr>
        </p:nvSpPr>
        <p:spPr>
          <a:xfrm>
            <a:off x="609600" y="2133600"/>
            <a:ext cx="53340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3" name="装饰  2"/>
          <p:cNvSpPr>
            <a:spLocks noGrp="1"/>
          </p:cNvSpPr>
          <p:nvPr>
            <p:ph type="body" idx="16390" hasCustomPrompt="1"/>
            <p:custDataLst>
              <p:tags r:id="rId7"/>
            </p:custDataLst>
          </p:nvPr>
        </p:nvSpPr>
        <p:spPr>
          <a:xfrm>
            <a:off x="609600" y="2692400"/>
            <a:ext cx="5334000" cy="2946400"/>
          </a:xfrm>
          <a:custGeom>
            <a:avLst/>
            <a:gdLst>
              <a:gd name="connisteX0" fmla="*/ 0 w 5334000"/>
              <a:gd name="connsiteY0" fmla="*/ 203200 h 2946400"/>
              <a:gd name="connisteX1" fmla="*/ 203200 w 5334000"/>
              <a:gd name="connsiteY1" fmla="*/ 0 h 2946400"/>
              <a:gd name="connisteX2" fmla="*/ 5130800 w 5334000"/>
              <a:gd name="connsiteY2" fmla="*/ 0 h 2946400"/>
              <a:gd name="connisteX3" fmla="*/ 5334000 w 5334000"/>
              <a:gd name="connsiteY3" fmla="*/ 203200 h 2946400"/>
              <a:gd name="connisteX4" fmla="*/ 5334000 w 5334000"/>
              <a:gd name="connsiteY4" fmla="*/ 2743200 h 2946400"/>
              <a:gd name="connisteX5" fmla="*/ 5130800 w 5334000"/>
              <a:gd name="connsiteY5" fmla="*/ 2946400 h 2946400"/>
              <a:gd name="connisteX6" fmla="*/ 203200 w 5334000"/>
              <a:gd name="connsiteY6" fmla="*/ 2946400 h 2946400"/>
              <a:gd name="connisteX7" fmla="*/ 0 w 5334000"/>
              <a:gd name="connsiteY7" fmla="*/ 2743200 h 2946400"/>
              <a:gd name="connisteX8" fmla="*/ 0 w 5334000"/>
              <a:gd name="connsiteY8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3340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130800" y="0"/>
                </a:lnTo>
                <a:cubicBezTo>
                  <a:pt x="5243024" y="0"/>
                  <a:pt x="5334000" y="90976"/>
                  <a:pt x="5334000" y="203200"/>
                </a:cubicBezTo>
                <a:lnTo>
                  <a:pt x="5334000" y="2743200"/>
                </a:lnTo>
                <a:cubicBezTo>
                  <a:pt x="5334000" y="2855424"/>
                  <a:pt x="5243024" y="2946400"/>
                  <a:pt x="5130800" y="2946400"/>
                </a:cubicBezTo>
                <a:lnTo>
                  <a:pt x="203200" y="2946400"/>
                </a:lnTo>
                <a:cubicBezTo>
                  <a:pt x="90976" y="2946400"/>
                  <a:pt x="0" y="2855424"/>
                  <a:pt x="0" y="2743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914400" y="3556000"/>
            <a:ext cx="47244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8" hasCustomPrompt="1"/>
            <p:custDataLst>
              <p:tags r:id="rId9"/>
            </p:custDataLst>
          </p:nvPr>
        </p:nvSpPr>
        <p:spPr>
          <a:xfrm>
            <a:off x="6248400" y="2133600"/>
            <a:ext cx="53340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1" hasCustomPrompt="1"/>
            <p:custDataLst>
              <p:tags r:id="rId10"/>
            </p:custDataLst>
          </p:nvPr>
        </p:nvSpPr>
        <p:spPr>
          <a:xfrm>
            <a:off x="6248400" y="2692400"/>
            <a:ext cx="5334000" cy="2946400"/>
          </a:xfrm>
          <a:custGeom>
            <a:avLst/>
            <a:gdLst>
              <a:gd name="connisteX0" fmla="*/ 0 w 5334000"/>
              <a:gd name="connsiteY0" fmla="*/ 203200 h 2946400"/>
              <a:gd name="connisteX1" fmla="*/ 203200 w 5334000"/>
              <a:gd name="connsiteY1" fmla="*/ 0 h 2946400"/>
              <a:gd name="connisteX2" fmla="*/ 5130800 w 5334000"/>
              <a:gd name="connsiteY2" fmla="*/ 0 h 2946400"/>
              <a:gd name="connisteX3" fmla="*/ 5334000 w 5334000"/>
              <a:gd name="connsiteY3" fmla="*/ 203200 h 2946400"/>
              <a:gd name="connisteX4" fmla="*/ 5334000 w 5334000"/>
              <a:gd name="connsiteY4" fmla="*/ 2743200 h 2946400"/>
              <a:gd name="connisteX5" fmla="*/ 5130800 w 5334000"/>
              <a:gd name="connsiteY5" fmla="*/ 2946400 h 2946400"/>
              <a:gd name="connisteX6" fmla="*/ 203200 w 5334000"/>
              <a:gd name="connsiteY6" fmla="*/ 2946400 h 2946400"/>
              <a:gd name="connisteX7" fmla="*/ 0 w 5334000"/>
              <a:gd name="connsiteY7" fmla="*/ 2743200 h 2946400"/>
              <a:gd name="connisteX8" fmla="*/ 0 w 5334000"/>
              <a:gd name="connsiteY8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3340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130800" y="0"/>
                </a:lnTo>
                <a:cubicBezTo>
                  <a:pt x="5243024" y="0"/>
                  <a:pt x="5334000" y="90976"/>
                  <a:pt x="5334000" y="203200"/>
                </a:cubicBezTo>
                <a:lnTo>
                  <a:pt x="5334000" y="2743200"/>
                </a:lnTo>
                <a:cubicBezTo>
                  <a:pt x="5334000" y="2855424"/>
                  <a:pt x="5243024" y="2946400"/>
                  <a:pt x="5130800" y="2946400"/>
                </a:cubicBezTo>
                <a:lnTo>
                  <a:pt x="203200" y="2946400"/>
                </a:lnTo>
                <a:cubicBezTo>
                  <a:pt x="90976" y="2946400"/>
                  <a:pt x="0" y="2855424"/>
                  <a:pt x="0" y="2743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9" hasCustomPrompt="1"/>
            <p:custDataLst>
              <p:tags r:id="rId11"/>
            </p:custDataLst>
          </p:nvPr>
        </p:nvSpPr>
        <p:spPr>
          <a:xfrm>
            <a:off x="6553200" y="3556000"/>
            <a:ext cx="47244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07_2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idx="16386" hasCustomPrompt="1"/>
            <p:custDataLst>
              <p:tags r:id="rId6"/>
            </p:custDataLst>
          </p:nvPr>
        </p:nvSpPr>
        <p:spPr>
          <a:xfrm>
            <a:off x="609600" y="2082800"/>
            <a:ext cx="22860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7" hasCustomPrompt="1"/>
            <p:custDataLst>
              <p:tags r:id="rId7"/>
            </p:custDataLst>
          </p:nvPr>
        </p:nvSpPr>
        <p:spPr>
          <a:xfrm>
            <a:off x="609600" y="2641600"/>
            <a:ext cx="2286000" cy="3048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8" hasCustomPrompt="1"/>
            <p:custDataLst>
              <p:tags r:id="rId8"/>
            </p:custDataLst>
          </p:nvPr>
        </p:nvSpPr>
        <p:spPr>
          <a:xfrm>
            <a:off x="3505200" y="2082800"/>
            <a:ext cx="22860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9" hasCustomPrompt="1"/>
            <p:custDataLst>
              <p:tags r:id="rId9"/>
            </p:custDataLst>
          </p:nvPr>
        </p:nvSpPr>
        <p:spPr>
          <a:xfrm>
            <a:off x="3505200" y="2641600"/>
            <a:ext cx="2286000" cy="3048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90" hasCustomPrompt="1"/>
            <p:custDataLst>
              <p:tags r:id="rId10"/>
            </p:custDataLst>
          </p:nvPr>
        </p:nvSpPr>
        <p:spPr>
          <a:xfrm>
            <a:off x="6400800" y="2082800"/>
            <a:ext cx="22860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91" hasCustomPrompt="1"/>
            <p:custDataLst>
              <p:tags r:id="rId11"/>
            </p:custDataLst>
          </p:nvPr>
        </p:nvSpPr>
        <p:spPr>
          <a:xfrm>
            <a:off x="6400800" y="2641600"/>
            <a:ext cx="2286000" cy="3048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92" hasCustomPrompt="1"/>
            <p:custDataLst>
              <p:tags r:id="rId12"/>
            </p:custDataLst>
          </p:nvPr>
        </p:nvSpPr>
        <p:spPr>
          <a:xfrm>
            <a:off x="9296400" y="2082800"/>
            <a:ext cx="22860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93" hasCustomPrompt="1"/>
            <p:custDataLst>
              <p:tags r:id="rId13"/>
            </p:custDataLst>
          </p:nvPr>
        </p:nvSpPr>
        <p:spPr>
          <a:xfrm>
            <a:off x="9296400" y="2641600"/>
            <a:ext cx="2286000" cy="3048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13_1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idx="16392" hasCustomPrompt="1"/>
            <p:custDataLst>
              <p:tags r:id="rId6"/>
            </p:custDataLst>
          </p:nvPr>
        </p:nvSpPr>
        <p:spPr>
          <a:xfrm>
            <a:off x="609600" y="1524000"/>
            <a:ext cx="10972800" cy="1879600"/>
          </a:xfrm>
          <a:custGeom>
            <a:avLst/>
            <a:gdLst>
              <a:gd name="connisteX0" fmla="*/ 0 w 10972800"/>
              <a:gd name="connsiteY0" fmla="*/ 203200 h 1879600"/>
              <a:gd name="connisteX1" fmla="*/ 203200 w 10972800"/>
              <a:gd name="connsiteY1" fmla="*/ 0 h 1879600"/>
              <a:gd name="connisteX2" fmla="*/ 10769600 w 10972800"/>
              <a:gd name="connsiteY2" fmla="*/ 0 h 1879600"/>
              <a:gd name="connisteX3" fmla="*/ 10972800 w 10972800"/>
              <a:gd name="connsiteY3" fmla="*/ 203200 h 1879600"/>
              <a:gd name="connisteX4" fmla="*/ 10972800 w 10972800"/>
              <a:gd name="connsiteY4" fmla="*/ 1676400 h 1879600"/>
              <a:gd name="connisteX5" fmla="*/ 10769600 w 10972800"/>
              <a:gd name="connsiteY5" fmla="*/ 1879600 h 1879600"/>
              <a:gd name="connisteX6" fmla="*/ 203200 w 10972800"/>
              <a:gd name="connsiteY6" fmla="*/ 1879600 h 1879600"/>
              <a:gd name="connisteX7" fmla="*/ 0 w 10972800"/>
              <a:gd name="connsiteY7" fmla="*/ 1676400 h 1879600"/>
              <a:gd name="connisteX8" fmla="*/ 0 w 10972800"/>
              <a:gd name="connsiteY8" fmla="*/ 203200 h 1879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18796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1676400"/>
                </a:lnTo>
                <a:cubicBezTo>
                  <a:pt x="10972800" y="1788624"/>
                  <a:pt x="10881824" y="1879600"/>
                  <a:pt x="10769600" y="1879600"/>
                </a:cubicBezTo>
                <a:lnTo>
                  <a:pt x="203200" y="1879600"/>
                </a:lnTo>
                <a:cubicBezTo>
                  <a:pt x="90976" y="1879600"/>
                  <a:pt x="0" y="1788624"/>
                  <a:pt x="0" y="16764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609600" y="38608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609600" y="4419600"/>
            <a:ext cx="32512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8" hasCustomPrompt="1"/>
            <p:custDataLst>
              <p:tags r:id="rId9"/>
            </p:custDataLst>
          </p:nvPr>
        </p:nvSpPr>
        <p:spPr>
          <a:xfrm>
            <a:off x="4470400" y="38608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9" hasCustomPrompt="1"/>
            <p:custDataLst>
              <p:tags r:id="rId10"/>
            </p:custDataLst>
          </p:nvPr>
        </p:nvSpPr>
        <p:spPr>
          <a:xfrm>
            <a:off x="4470400" y="4419600"/>
            <a:ext cx="32512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90" hasCustomPrompt="1"/>
            <p:custDataLst>
              <p:tags r:id="rId11"/>
            </p:custDataLst>
          </p:nvPr>
        </p:nvSpPr>
        <p:spPr>
          <a:xfrm>
            <a:off x="8331200" y="38608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91" hasCustomPrompt="1"/>
            <p:custDataLst>
              <p:tags r:id="rId12"/>
            </p:custDataLst>
          </p:nvPr>
        </p:nvSpPr>
        <p:spPr>
          <a:xfrm>
            <a:off x="8331200" y="4419600"/>
            <a:ext cx="32512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84" y="482457"/>
            <a:ext cx="10972888" cy="71120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556" y="1524000"/>
            <a:ext cx="10972888" cy="47244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26_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t>单击此处添加标题</a:t>
            </a:r>
          </a:p>
        </p:txBody>
      </p:sp>
      <p:sp>
        <p:nvSpPr>
          <p:cNvPr id="12" name="装饰  1"/>
          <p:cNvSpPr>
            <a:spLocks noGrp="1"/>
          </p:cNvSpPr>
          <p:nvPr>
            <p:ph type="body" idx="16390" hasCustomPrompt="1"/>
            <p:custDataLst>
              <p:tags r:id="rId6"/>
            </p:custDataLst>
          </p:nvPr>
        </p:nvSpPr>
        <p:spPr>
          <a:xfrm>
            <a:off x="609600" y="1524000"/>
            <a:ext cx="5384800" cy="2209800"/>
          </a:xfrm>
          <a:custGeom>
            <a:avLst/>
            <a:gdLst>
              <a:gd name="connisteX0" fmla="*/ 0 w 5384800"/>
              <a:gd name="connsiteY0" fmla="*/ 203200 h 2209800"/>
              <a:gd name="connisteX1" fmla="*/ 203200 w 5384800"/>
              <a:gd name="connsiteY1" fmla="*/ 0 h 2209800"/>
              <a:gd name="connisteX2" fmla="*/ 5384800 w 5384800"/>
              <a:gd name="connsiteY2" fmla="*/ 0 h 2209800"/>
              <a:gd name="connisteX3" fmla="*/ 5384800 w 5384800"/>
              <a:gd name="connsiteY3" fmla="*/ 2209800 h 2209800"/>
              <a:gd name="connisteX4" fmla="*/ 203200 w 5384800"/>
              <a:gd name="connsiteY4" fmla="*/ 2209800 h 2209800"/>
              <a:gd name="connisteX5" fmla="*/ 0 w 5384800"/>
              <a:gd name="connsiteY5" fmla="*/ 2006600 h 2209800"/>
              <a:gd name="connisteX6" fmla="*/ 0 w 5384800"/>
              <a:gd name="connsiteY6" fmla="*/ 20320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5384800" h="22098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384800" y="0"/>
                </a:lnTo>
                <a:lnTo>
                  <a:pt x="5384800" y="2209800"/>
                </a:lnTo>
                <a:lnTo>
                  <a:pt x="203200" y="2209800"/>
                </a:lnTo>
                <a:cubicBezTo>
                  <a:pt x="90976" y="2209800"/>
                  <a:pt x="0" y="2118824"/>
                  <a:pt x="0" y="20066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1" hasCustomPrompt="1"/>
            <p:custDataLst>
              <p:tags r:id="rId7"/>
            </p:custDataLst>
          </p:nvPr>
        </p:nvSpPr>
        <p:spPr>
          <a:xfrm>
            <a:off x="5994400" y="1524000"/>
            <a:ext cx="5588000" cy="2209800"/>
          </a:xfrm>
          <a:custGeom>
            <a:avLst/>
            <a:gdLst>
              <a:gd name="connisteX0" fmla="*/ 0 w 5588000"/>
              <a:gd name="connsiteY0" fmla="*/ 0 h 2209800"/>
              <a:gd name="connisteX1" fmla="*/ 5384800 w 5588000"/>
              <a:gd name="connsiteY1" fmla="*/ 0 h 2209800"/>
              <a:gd name="connisteX2" fmla="*/ 5588000 w 5588000"/>
              <a:gd name="connsiteY2" fmla="*/ 203200 h 2209800"/>
              <a:gd name="connisteX3" fmla="*/ 5588000 w 5588000"/>
              <a:gd name="connsiteY3" fmla="*/ 2006600 h 2209800"/>
              <a:gd name="connisteX4" fmla="*/ 5384800 w 5588000"/>
              <a:gd name="connsiteY4" fmla="*/ 2209800 h 2209800"/>
              <a:gd name="connisteX5" fmla="*/ 0 w 5588000"/>
              <a:gd name="connsiteY5" fmla="*/ 2209800 h 2209800"/>
              <a:gd name="connisteX6" fmla="*/ 0 w 5588000"/>
              <a:gd name="connsiteY6" fmla="*/ 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5588000" h="2209800">
                <a:moveTo>
                  <a:pt x="0" y="0"/>
                </a:moveTo>
                <a:lnTo>
                  <a:pt x="5384800" y="0"/>
                </a:lnTo>
                <a:cubicBezTo>
                  <a:pt x="5497024" y="0"/>
                  <a:pt x="5588000" y="90976"/>
                  <a:pt x="5588000" y="203200"/>
                </a:cubicBezTo>
                <a:lnTo>
                  <a:pt x="5588000" y="2006600"/>
                </a:lnTo>
                <a:cubicBezTo>
                  <a:pt x="5588000" y="2118824"/>
                  <a:pt x="5497024" y="2209800"/>
                  <a:pt x="5384800" y="2209800"/>
                </a:cubicBezTo>
                <a:lnTo>
                  <a:pt x="0" y="220980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914400" y="1892300"/>
            <a:ext cx="4775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914400" y="2451100"/>
            <a:ext cx="47752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2" hasCustomPrompt="1"/>
            <p:custDataLst>
              <p:tags r:id="rId10"/>
            </p:custDataLst>
          </p:nvPr>
        </p:nvSpPr>
        <p:spPr>
          <a:xfrm>
            <a:off x="6197600" y="4038600"/>
            <a:ext cx="5384800" cy="2209800"/>
          </a:xfrm>
          <a:custGeom>
            <a:avLst/>
            <a:gdLst>
              <a:gd name="connisteX0" fmla="*/ 0 w 5384800"/>
              <a:gd name="connsiteY0" fmla="*/ 0 h 2209800"/>
              <a:gd name="connisteX1" fmla="*/ 5181600 w 5384800"/>
              <a:gd name="connsiteY1" fmla="*/ 0 h 2209800"/>
              <a:gd name="connisteX2" fmla="*/ 5384800 w 5384800"/>
              <a:gd name="connsiteY2" fmla="*/ 203200 h 2209800"/>
              <a:gd name="connisteX3" fmla="*/ 5384800 w 5384800"/>
              <a:gd name="connsiteY3" fmla="*/ 2006600 h 2209800"/>
              <a:gd name="connisteX4" fmla="*/ 5181600 w 5384800"/>
              <a:gd name="connsiteY4" fmla="*/ 2209800 h 2209800"/>
              <a:gd name="connisteX5" fmla="*/ 0 w 5384800"/>
              <a:gd name="connsiteY5" fmla="*/ 2209800 h 2209800"/>
              <a:gd name="connisteX6" fmla="*/ 0 w 5384800"/>
              <a:gd name="connsiteY6" fmla="*/ 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5384800" h="2209800">
                <a:moveTo>
                  <a:pt x="0" y="0"/>
                </a:moveTo>
                <a:lnTo>
                  <a:pt x="5181600" y="0"/>
                </a:lnTo>
                <a:cubicBezTo>
                  <a:pt x="5293824" y="0"/>
                  <a:pt x="5384800" y="90976"/>
                  <a:pt x="5384800" y="203200"/>
                </a:cubicBezTo>
                <a:lnTo>
                  <a:pt x="5384800" y="2006600"/>
                </a:lnTo>
                <a:cubicBezTo>
                  <a:pt x="5384800" y="2118824"/>
                  <a:pt x="5293824" y="2209800"/>
                  <a:pt x="5181600" y="2209800"/>
                </a:cubicBezTo>
                <a:lnTo>
                  <a:pt x="0" y="22098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3" hasCustomPrompt="1"/>
            <p:custDataLst>
              <p:tags r:id="rId11"/>
            </p:custDataLst>
          </p:nvPr>
        </p:nvSpPr>
        <p:spPr>
          <a:xfrm>
            <a:off x="609600" y="4038600"/>
            <a:ext cx="5588000" cy="2209800"/>
          </a:xfrm>
          <a:custGeom>
            <a:avLst/>
            <a:gdLst>
              <a:gd name="connisteX0" fmla="*/ 0 w 5588000"/>
              <a:gd name="connsiteY0" fmla="*/ 203200 h 2209800"/>
              <a:gd name="connisteX1" fmla="*/ 203200 w 5588000"/>
              <a:gd name="connsiteY1" fmla="*/ 0 h 2209800"/>
              <a:gd name="connisteX2" fmla="*/ 5588000 w 5588000"/>
              <a:gd name="connsiteY2" fmla="*/ 0 h 2209800"/>
              <a:gd name="connisteX3" fmla="*/ 5588000 w 5588000"/>
              <a:gd name="connsiteY3" fmla="*/ 2209800 h 2209800"/>
              <a:gd name="connisteX4" fmla="*/ 203200 w 5588000"/>
              <a:gd name="connsiteY4" fmla="*/ 2209800 h 2209800"/>
              <a:gd name="connisteX5" fmla="*/ 0 w 5588000"/>
              <a:gd name="connsiteY5" fmla="*/ 2006600 h 2209800"/>
              <a:gd name="connisteX6" fmla="*/ 0 w 5588000"/>
              <a:gd name="connsiteY6" fmla="*/ 203200 h 2209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5588000" h="22098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588000" y="0"/>
                </a:lnTo>
                <a:lnTo>
                  <a:pt x="5588000" y="2209800"/>
                </a:lnTo>
                <a:lnTo>
                  <a:pt x="203200" y="2209800"/>
                </a:lnTo>
                <a:cubicBezTo>
                  <a:pt x="90976" y="2209800"/>
                  <a:pt x="0" y="2118824"/>
                  <a:pt x="0" y="20066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6502400" y="4406900"/>
            <a:ext cx="4775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6502400" y="4965700"/>
            <a:ext cx="47752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53_1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2" hasCustomPrompt="1"/>
            <p:custDataLst>
              <p:tags r:id="rId6"/>
            </p:custDataLst>
          </p:nvPr>
        </p:nvSpPr>
        <p:spPr>
          <a:xfrm>
            <a:off x="6096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3" hasCustomPrompt="1"/>
            <p:custDataLst>
              <p:tags r:id="rId7"/>
            </p:custDataLst>
          </p:nvPr>
        </p:nvSpPr>
        <p:spPr>
          <a:xfrm>
            <a:off x="6096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9144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9144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43688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5" hasCustomPrompt="1"/>
            <p:custDataLst>
              <p:tags r:id="rId11"/>
            </p:custDataLst>
          </p:nvPr>
        </p:nvSpPr>
        <p:spPr>
          <a:xfrm>
            <a:off x="43688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46736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46736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6" hasCustomPrompt="1"/>
            <p:custDataLst>
              <p:tags r:id="rId14"/>
            </p:custDataLst>
          </p:nvPr>
        </p:nvSpPr>
        <p:spPr>
          <a:xfrm>
            <a:off x="81280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图片占位符 20"/>
          <p:cNvSpPr>
            <a:spLocks noGrp="1"/>
          </p:cNvSpPr>
          <p:nvPr>
            <p:ph type="pic" idx="16397" hasCustomPrompt="1"/>
            <p:custDataLst>
              <p:tags r:id="rId15"/>
            </p:custDataLst>
          </p:nvPr>
        </p:nvSpPr>
        <p:spPr>
          <a:xfrm>
            <a:off x="81280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0" hasCustomPrompt="1"/>
            <p:custDataLst>
              <p:tags r:id="rId16"/>
            </p:custDataLst>
          </p:nvPr>
        </p:nvSpPr>
        <p:spPr>
          <a:xfrm>
            <a:off x="84328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23" name="文本占位符 22"/>
          <p:cNvSpPr>
            <a:spLocks noGrp="1"/>
          </p:cNvSpPr>
          <p:nvPr>
            <p:ph type="body" idx="16391" hasCustomPrompt="1"/>
            <p:custDataLst>
              <p:tags r:id="rId17"/>
            </p:custDataLst>
          </p:nvPr>
        </p:nvSpPr>
        <p:spPr>
          <a:xfrm>
            <a:off x="84328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04_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0" hasCustomPrompt="1"/>
            <p:custDataLst>
              <p:tags r:id="rId6"/>
            </p:custDataLst>
          </p:nvPr>
        </p:nvSpPr>
        <p:spPr>
          <a:xfrm>
            <a:off x="609600" y="2133600"/>
            <a:ext cx="5334000" cy="3505200"/>
          </a:xfrm>
          <a:custGeom>
            <a:avLst/>
            <a:gdLst>
              <a:gd name="connisteX0" fmla="*/ 0 w 5334000"/>
              <a:gd name="connsiteY0" fmla="*/ 203200 h 3505200"/>
              <a:gd name="connisteX1" fmla="*/ 203200 w 5334000"/>
              <a:gd name="connsiteY1" fmla="*/ 0 h 3505200"/>
              <a:gd name="connisteX2" fmla="*/ 5130800 w 5334000"/>
              <a:gd name="connsiteY2" fmla="*/ 0 h 3505200"/>
              <a:gd name="connisteX3" fmla="*/ 5334000 w 5334000"/>
              <a:gd name="connsiteY3" fmla="*/ 203200 h 3505200"/>
              <a:gd name="connisteX4" fmla="*/ 5334000 w 5334000"/>
              <a:gd name="connsiteY4" fmla="*/ 3302000 h 3505200"/>
              <a:gd name="connisteX5" fmla="*/ 5130800 w 5334000"/>
              <a:gd name="connsiteY5" fmla="*/ 3505200 h 3505200"/>
              <a:gd name="connisteX6" fmla="*/ 203200 w 5334000"/>
              <a:gd name="connsiteY6" fmla="*/ 3505200 h 3505200"/>
              <a:gd name="connisteX7" fmla="*/ 0 w 5334000"/>
              <a:gd name="connsiteY7" fmla="*/ 3302000 h 3505200"/>
              <a:gd name="connisteX8" fmla="*/ 0 w 5334000"/>
              <a:gd name="connsiteY8" fmla="*/ 203200 h 3505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334000" h="35052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130800" y="0"/>
                </a:lnTo>
                <a:cubicBezTo>
                  <a:pt x="5243024" y="0"/>
                  <a:pt x="5334000" y="90976"/>
                  <a:pt x="5334000" y="203200"/>
                </a:cubicBezTo>
                <a:lnTo>
                  <a:pt x="5334000" y="3302000"/>
                </a:lnTo>
                <a:cubicBezTo>
                  <a:pt x="5334000" y="3414224"/>
                  <a:pt x="5243024" y="3505200"/>
                  <a:pt x="5130800" y="3505200"/>
                </a:cubicBezTo>
                <a:lnTo>
                  <a:pt x="203200" y="3505200"/>
                </a:lnTo>
                <a:cubicBezTo>
                  <a:pt x="90976" y="3505200"/>
                  <a:pt x="0" y="3414224"/>
                  <a:pt x="0" y="33020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914400" y="2997200"/>
            <a:ext cx="472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914400" y="3556000"/>
            <a:ext cx="47244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装饰  4"/>
          <p:cNvSpPr>
            <a:spLocks noGrp="1"/>
          </p:cNvSpPr>
          <p:nvPr>
            <p:ph type="body" idx="16391" hasCustomPrompt="1"/>
            <p:custDataLst>
              <p:tags r:id="rId9"/>
            </p:custDataLst>
          </p:nvPr>
        </p:nvSpPr>
        <p:spPr>
          <a:xfrm>
            <a:off x="6248400" y="2133600"/>
            <a:ext cx="5334000" cy="3505200"/>
          </a:xfrm>
          <a:custGeom>
            <a:avLst/>
            <a:gdLst>
              <a:gd name="connisteX0" fmla="*/ 0 w 5334000"/>
              <a:gd name="connsiteY0" fmla="*/ 203200 h 3505200"/>
              <a:gd name="connisteX1" fmla="*/ 203200 w 5334000"/>
              <a:gd name="connsiteY1" fmla="*/ 0 h 3505200"/>
              <a:gd name="connisteX2" fmla="*/ 5130800 w 5334000"/>
              <a:gd name="connsiteY2" fmla="*/ 0 h 3505200"/>
              <a:gd name="connisteX3" fmla="*/ 5334000 w 5334000"/>
              <a:gd name="connsiteY3" fmla="*/ 203200 h 3505200"/>
              <a:gd name="connisteX4" fmla="*/ 5334000 w 5334000"/>
              <a:gd name="connsiteY4" fmla="*/ 3302000 h 3505200"/>
              <a:gd name="connisteX5" fmla="*/ 5130800 w 5334000"/>
              <a:gd name="connsiteY5" fmla="*/ 3505200 h 3505200"/>
              <a:gd name="connisteX6" fmla="*/ 203200 w 5334000"/>
              <a:gd name="connsiteY6" fmla="*/ 3505200 h 3505200"/>
              <a:gd name="connisteX7" fmla="*/ 0 w 5334000"/>
              <a:gd name="connsiteY7" fmla="*/ 3302000 h 3505200"/>
              <a:gd name="connisteX8" fmla="*/ 0 w 5334000"/>
              <a:gd name="connsiteY8" fmla="*/ 203200 h 3505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334000" h="35052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130800" y="0"/>
                </a:lnTo>
                <a:cubicBezTo>
                  <a:pt x="5243024" y="0"/>
                  <a:pt x="5334000" y="90976"/>
                  <a:pt x="5334000" y="203200"/>
                </a:cubicBezTo>
                <a:lnTo>
                  <a:pt x="5334000" y="3302000"/>
                </a:lnTo>
                <a:cubicBezTo>
                  <a:pt x="5334000" y="3414224"/>
                  <a:pt x="5243024" y="3505200"/>
                  <a:pt x="5130800" y="3505200"/>
                </a:cubicBezTo>
                <a:lnTo>
                  <a:pt x="203200" y="3505200"/>
                </a:lnTo>
                <a:cubicBezTo>
                  <a:pt x="90976" y="3505200"/>
                  <a:pt x="0" y="3414224"/>
                  <a:pt x="0" y="33020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8" hasCustomPrompt="1"/>
            <p:custDataLst>
              <p:tags r:id="rId10"/>
            </p:custDataLst>
          </p:nvPr>
        </p:nvSpPr>
        <p:spPr>
          <a:xfrm>
            <a:off x="6553200" y="2997200"/>
            <a:ext cx="472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9" hasCustomPrompt="1"/>
            <p:custDataLst>
              <p:tags r:id="rId11"/>
            </p:custDataLst>
          </p:nvPr>
        </p:nvSpPr>
        <p:spPr>
          <a:xfrm>
            <a:off x="6553200" y="3556000"/>
            <a:ext cx="47244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-1-5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副标题 10"/>
          <p:cNvSpPr>
            <a:spLocks noGrp="1"/>
          </p:cNvSpPr>
          <p:nvPr>
            <p:ph type="subTitle" idx="16386" hasCustomPrompt="1"/>
            <p:custDataLst>
              <p:tags r:id="rId5"/>
            </p:custDataLst>
          </p:nvPr>
        </p:nvSpPr>
        <p:spPr>
          <a:xfrm>
            <a:off x="761471" y="2667000"/>
            <a:ext cx="2363258" cy="4572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zh-CN" altLang="en-US"/>
              <a:t>CONTENTS</a:t>
            </a:r>
            <a:endParaRPr lang="zh-CN" altLang="en-US"/>
          </a:p>
        </p:txBody>
      </p:sp>
      <p:sp>
        <p:nvSpPr>
          <p:cNvPr id="12" name="标题 11"/>
          <p:cNvSpPr>
            <a:spLocks noGrp="1"/>
          </p:cNvSpPr>
          <p:nvPr>
            <p:ph type="ctrTitle" idx="16385" hasCustomPrompt="1"/>
            <p:custDataLst>
              <p:tags r:id="rId6"/>
            </p:custDataLst>
          </p:nvPr>
        </p:nvSpPr>
        <p:spPr>
          <a:xfrm>
            <a:off x="760942" y="3175000"/>
            <a:ext cx="2364317" cy="762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None/>
              <a:defRPr sz="4800" b="1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8" hasCustomPrompt="1"/>
            <p:custDataLst>
              <p:tags r:id="rId7"/>
            </p:custDataLst>
          </p:nvPr>
        </p:nvSpPr>
        <p:spPr>
          <a:xfrm>
            <a:off x="40703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buNone/>
              <a:defRPr sz="4000" b="0" spc="0">
                <a:solidFill>
                  <a:schemeClr val="accent1"/>
                </a:solidFill>
              </a:defRPr>
            </a:lvl1pPr>
            <a:lvl5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01</a:t>
            </a:r>
            <a:endParaRPr lang="zh-CN" altLang="en-US" smtClean="0"/>
          </a:p>
        </p:txBody>
      </p:sp>
      <p:sp>
        <p:nvSpPr>
          <p:cNvPr id="14" name="装饰  3"/>
          <p:cNvSpPr>
            <a:spLocks noGrp="1"/>
          </p:cNvSpPr>
          <p:nvPr>
            <p:ph type="body" idx="16395" hasCustomPrompt="1"/>
            <p:custDataLst>
              <p:tags r:id="rId8"/>
            </p:custDataLst>
          </p:nvPr>
        </p:nvSpPr>
        <p:spPr>
          <a:xfrm>
            <a:off x="48514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50800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90" hasCustomPrompt="1"/>
            <p:custDataLst>
              <p:tags r:id="rId10"/>
            </p:custDataLst>
          </p:nvPr>
        </p:nvSpPr>
        <p:spPr>
          <a:xfrm>
            <a:off x="79946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02</a:t>
            </a:r>
            <a:endParaRPr lang="zh-CN" altLang="en-US" smtClean="0"/>
          </a:p>
        </p:txBody>
      </p:sp>
      <p:sp>
        <p:nvSpPr>
          <p:cNvPr id="17" name="装饰  6"/>
          <p:cNvSpPr>
            <a:spLocks noGrp="1"/>
          </p:cNvSpPr>
          <p:nvPr>
            <p:ph type="body" idx="16396" hasCustomPrompt="1"/>
            <p:custDataLst>
              <p:tags r:id="rId11"/>
            </p:custDataLst>
          </p:nvPr>
        </p:nvSpPr>
        <p:spPr>
          <a:xfrm>
            <a:off x="87757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90043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92" hasCustomPrompt="1"/>
            <p:custDataLst>
              <p:tags r:id="rId13"/>
            </p:custDataLst>
          </p:nvPr>
        </p:nvSpPr>
        <p:spPr>
          <a:xfrm>
            <a:off x="40703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03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7" hasCustomPrompt="1"/>
            <p:custDataLst>
              <p:tags r:id="rId14"/>
            </p:custDataLst>
          </p:nvPr>
        </p:nvSpPr>
        <p:spPr>
          <a:xfrm>
            <a:off x="48514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文本占位符 20"/>
          <p:cNvSpPr>
            <a:spLocks noGrp="1"/>
          </p:cNvSpPr>
          <p:nvPr>
            <p:ph type="body" idx="16391" hasCustomPrompt="1"/>
            <p:custDataLst>
              <p:tags r:id="rId15"/>
            </p:custDataLst>
          </p:nvPr>
        </p:nvSpPr>
        <p:spPr>
          <a:xfrm>
            <a:off x="50800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4" hasCustomPrompt="1"/>
            <p:custDataLst>
              <p:tags r:id="rId16"/>
            </p:custDataLst>
          </p:nvPr>
        </p:nvSpPr>
        <p:spPr>
          <a:xfrm>
            <a:off x="79946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04</a:t>
            </a:r>
            <a:endParaRPr lang="zh-CN" altLang="en-US" smtClean="0"/>
          </a:p>
        </p:txBody>
      </p:sp>
      <p:sp>
        <p:nvSpPr>
          <p:cNvPr id="23" name="装饰  2"/>
          <p:cNvSpPr>
            <a:spLocks noGrp="1"/>
          </p:cNvSpPr>
          <p:nvPr>
            <p:ph type="body" idx="16398" hasCustomPrompt="1"/>
            <p:custDataLst>
              <p:tags r:id="rId17"/>
            </p:custDataLst>
          </p:nvPr>
        </p:nvSpPr>
        <p:spPr>
          <a:xfrm>
            <a:off x="87757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4" name="文本占位符 23"/>
          <p:cNvSpPr>
            <a:spLocks noGrp="1"/>
          </p:cNvSpPr>
          <p:nvPr>
            <p:ph type="body" idx="16393" hasCustomPrompt="1"/>
            <p:custDataLst>
              <p:tags r:id="rId18"/>
            </p:custDataLst>
          </p:nvPr>
        </p:nvSpPr>
        <p:spPr>
          <a:xfrm>
            <a:off x="90043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文" descr="7b0a20202020227461726765744d6f64756c65223a202270726f636573734f6e6c696e65466f6e7473220a7d0a"/>
          <p:cNvSpPr txBox="1">
            <a:spLocks noGrp="1"/>
          </p:cNvSpPr>
          <p:nvPr>
            <p:ph idx="3"/>
            <p:custDataLst>
              <p:tags r:id="rId2"/>
            </p:custDataLst>
          </p:nvPr>
        </p:nvSpPr>
        <p:spPr>
          <a:xfrm>
            <a:off x="608330" y="1376045"/>
            <a:ext cx="10968990" cy="4873625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dirty="0" err="1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dirty="0" err="1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dirty="0" err="1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dirty="0" err="1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标题" descr="7b0a20202020227461726765744d6f64756c65223a202270726f636573734f6e6c696e65466f6e7473220a7d0a"/>
          <p:cNvSpPr txBox="1">
            <a:spLocks noGrp="1"/>
          </p:cNvSpPr>
          <p:nvPr>
            <p:ph type="title" idx="2"/>
            <p:custDataLst>
              <p:tags r:id="rId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2"/>
            </p:custDataLst>
          </p:nvPr>
        </p:nvSpPr>
        <p:spPr>
          <a:xfrm>
            <a:off x="820489" y="734130"/>
            <a:ext cx="10248193" cy="6463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altLang="zh-CN" sz="3600" b="0" i="0" u="none" strike="noStrike" kern="1200" cap="none" spc="0" normalizeH="0" baseline="0" noProof="1" dirty="0">
                <a:solidFill>
                  <a:schemeClr val="tx1"/>
                </a:solidFill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 dirty="0" err="1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标题和两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文"/>
          <p:cNvSpPr txBox="1">
            <a:spLocks noGrp="1"/>
          </p:cNvSpPr>
          <p:nvPr>
            <p:ph idx="3"/>
            <p:custDataLst>
              <p:tags r:id="rId2"/>
            </p:custDataLst>
          </p:nvPr>
        </p:nvSpPr>
        <p:spPr>
          <a:xfrm>
            <a:off x="6400805" y="1490357"/>
            <a:ext cx="5176800" cy="4759236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单击此处编辑母版文本样式</a:t>
            </a:r>
            <a:endParaRPr lang="zh-CN" altLang="en-US" dirty="0">
              <a:sym typeface="+mn-ea"/>
            </a:endParaRPr>
          </a:p>
          <a:p>
            <a:pPr lvl="1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9" name="正文"/>
          <p:cNvSpPr txBox="1">
            <a:spLocks noGrp="1"/>
          </p:cNvSpPr>
          <p:nvPr>
            <p:ph idx="2"/>
            <p:custDataLst>
              <p:tags r:id="rId3"/>
            </p:custDataLst>
          </p:nvPr>
        </p:nvSpPr>
        <p:spPr>
          <a:xfrm>
            <a:off x="608400" y="1490357"/>
            <a:ext cx="5176800" cy="4759236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单击此处编辑母版文本样式</a:t>
            </a:r>
            <a:endParaRPr lang="zh-CN" altLang="en-US" dirty="0">
              <a:sym typeface="+mn-ea"/>
            </a:endParaRPr>
          </a:p>
          <a:p>
            <a:pPr lvl="1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1"/>
            <p:custDataLst>
              <p:tags r:id="rId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标题和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文"/>
          <p:cNvSpPr txBox="1">
            <a:spLocks noGrp="1"/>
          </p:cNvSpPr>
          <p:nvPr>
            <p:ph idx="5"/>
            <p:custDataLst>
              <p:tags r:id="rId2"/>
            </p:custDataLst>
          </p:nvPr>
        </p:nvSpPr>
        <p:spPr>
          <a:xfrm>
            <a:off x="6235200" y="1854000"/>
            <a:ext cx="5342400" cy="43956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单击此处编辑母版文本样式</a:t>
            </a:r>
            <a:endParaRPr lang="zh-CN" altLang="en-US" dirty="0">
              <a:sym typeface="+mn-ea"/>
            </a:endParaRPr>
          </a:p>
          <a:p>
            <a:pPr lvl="1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3" name="标题"/>
          <p:cNvSpPr txBox="1">
            <a:spLocks noGrp="1"/>
          </p:cNvSpPr>
          <p:nvPr>
            <p:ph type="title" idx="4"/>
            <p:custDataLst>
              <p:tags r:id="rId3"/>
            </p:custDataLst>
          </p:nvPr>
        </p:nvSpPr>
        <p:spPr>
          <a:xfrm>
            <a:off x="6235200" y="1429200"/>
            <a:ext cx="5342400" cy="40011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MiSans Normal" panose="00000500000000000000" charset="-122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12" name="正文"/>
          <p:cNvSpPr txBox="1">
            <a:spLocks noGrp="1"/>
          </p:cNvSpPr>
          <p:nvPr>
            <p:ph idx="3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MiSans Normal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单击此处编辑母版文本样式</a:t>
            </a:r>
            <a:endParaRPr lang="zh-CN" altLang="en-US" dirty="0">
              <a:sym typeface="+mn-ea"/>
            </a:endParaRPr>
          </a:p>
          <a:p>
            <a:pPr lvl="1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1" name="标题"/>
          <p:cNvSpPr txBox="1">
            <a:spLocks noGrp="1"/>
          </p:cNvSpPr>
          <p:nvPr>
            <p:ph type="title" idx="2"/>
            <p:custDataLst>
              <p:tags r:id="rId5"/>
            </p:custDataLst>
          </p:nvPr>
        </p:nvSpPr>
        <p:spPr>
          <a:xfrm>
            <a:off x="608400" y="1429200"/>
            <a:ext cx="5342400" cy="40011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MiSans Normal" panose="00000500000000000000" charset="-122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0" name="标题"/>
          <p:cNvSpPr txBox="1">
            <a:spLocks noGrp="1"/>
          </p:cNvSpPr>
          <p:nvPr>
            <p:ph type="title" idx="1"/>
            <p:custDataLst>
              <p:tags r:id="rId6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文" descr="7b0a20202020227461726765744d6f64756c65223a202270726f636573734f6e6c696e65466f6e7473220a7d0a"/>
          <p:cNvSpPr txBox="1"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MiSans Normal" panose="00000500000000000000" charset="-122"/>
                <a:ea typeface="MiSans Normal" panose="00000500000000000000" charset="-122"/>
                <a:cs typeface="MiSans Normal" panose="00000500000000000000" charset="-122"/>
                <a:sym typeface="+mn-ea"/>
              </a:defRPr>
            </a:lvl1pPr>
            <a:lvl2pPr marL="685800" marR="0" lvl="1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2pPr>
            <a:lvl3pPr marL="1143000" marR="0" lvl="2" indent="-22860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6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3pPr>
            <a:lvl4pPr marL="1600200" marR="0" lvl="3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4pPr>
            <a:lvl5pPr marL="2057400" marR="0" lvl="4" indent="-22860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400" b="0" i="0" u="none" strike="noStrike" cap="none" spc="150" normalizeH="0" baseline="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+mn-ea"/>
                <a:ea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单击此处编辑母版文本样式</a:t>
            </a:r>
            <a:endParaRPr lang="zh-CN" altLang="en-US" dirty="0">
              <a:sym typeface="+mn-ea"/>
            </a:endParaRPr>
          </a:p>
          <a:p>
            <a:pPr lvl="1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</a:pPr>
            <a:r>
              <a:rPr lang="zh-CN" altLang="en-US"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副标题"/>
          <p:cNvSpPr txBox="1">
            <a:spLocks noGrp="1"/>
          </p:cNvSpPr>
          <p:nvPr>
            <p:ph type="body" idx="2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2000" b="0" i="0" u="none" strike="noStrike" kern="1200" cap="none" spc="3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  <a:cs typeface="MiSans Normal" panose="00000500000000000000" charset="-122"/>
              </a:defRPr>
            </a:lvl1pPr>
          </a:lstStyle>
          <a:p>
            <a:pPr lvl="0" algn="l"/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/>
            <p:custDataLst>
              <p:tags r:id="rId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3600" b="0" i="0" u="none" strike="noStrike" kern="1200" cap="none" spc="30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封面页_1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任意多边形: 形状 37"/>
          <p:cNvSpPr/>
          <p:nvPr>
            <p:custDataLst>
              <p:tags r:id="rId2"/>
            </p:custDataLst>
          </p:nvPr>
        </p:nvSpPr>
        <p:spPr>
          <a:xfrm flipH="1" flipV="1">
            <a:off x="0" y="-4767"/>
            <a:ext cx="6517640" cy="6856095"/>
          </a:xfrm>
          <a:custGeom>
            <a:avLst/>
            <a:gdLst>
              <a:gd name="connsiteX0" fmla="*/ 11073245 w 11073245"/>
              <a:gd name="connsiteY0" fmla="*/ 7199311 h 7199311"/>
              <a:gd name="connsiteX1" fmla="*/ 0 w 11073245"/>
              <a:gd name="connsiteY1" fmla="*/ 7199311 h 7199311"/>
              <a:gd name="connsiteX2" fmla="*/ 0 w 11073245"/>
              <a:gd name="connsiteY2" fmla="*/ 0 h 7199311"/>
              <a:gd name="connsiteX3" fmla="*/ 11073245 w 11073245"/>
              <a:gd name="connsiteY3" fmla="*/ 0 h 719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73245" h="7199311">
                <a:moveTo>
                  <a:pt x="11073245" y="7199311"/>
                </a:moveTo>
                <a:lnTo>
                  <a:pt x="0" y="7199311"/>
                </a:lnTo>
                <a:lnTo>
                  <a:pt x="0" y="0"/>
                </a:lnTo>
                <a:lnTo>
                  <a:pt x="11073245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0"/>
                </a:schemeClr>
              </a:gs>
              <a:gs pos="47000">
                <a:schemeClr val="accent1">
                  <a:lumMod val="20000"/>
                  <a:lumOff val="80000"/>
                  <a:alpha val="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0099FF">
              <a:shade val="50000"/>
            </a:srgbClr>
          </a:lnRef>
          <a:fillRef idx="1">
            <a:srgbClr val="0099FF"/>
          </a:fillRef>
          <a:effectRef idx="0">
            <a:srgbClr val="0099FF"/>
          </a:effectRef>
          <a:fontRef idx="minor">
            <a:sysClr val="window" lastClr="FFFFFF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MiSans Normal" panose="00000500000000000000" charset="-122"/>
            </a:endParaRPr>
          </a:p>
        </p:txBody>
      </p:sp>
      <p:sp>
        <p:nvSpPr>
          <p:cNvPr id="16" name="椭圆 15"/>
          <p:cNvSpPr/>
          <p:nvPr>
            <p:custDataLst>
              <p:tags r:id="rId3"/>
            </p:custDataLst>
          </p:nvPr>
        </p:nvSpPr>
        <p:spPr>
          <a:xfrm>
            <a:off x="9721215" y="1270"/>
            <a:ext cx="2416810" cy="2159635"/>
          </a:xfrm>
          <a:prstGeom prst="ellipse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7200000" scaled="0"/>
          </a:gradFill>
          <a:ln>
            <a:noFill/>
          </a:ln>
          <a:effectLst>
            <a:softEdge rad="850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 Normal" panose="00000500000000000000" charset="-122"/>
            </a:endParaRPr>
          </a:p>
        </p:txBody>
      </p:sp>
      <p:sp>
        <p:nvSpPr>
          <p:cNvPr id="11" name="椭圆 10"/>
          <p:cNvSpPr/>
          <p:nvPr>
            <p:custDataLst>
              <p:tags r:id="rId4"/>
            </p:custDataLst>
          </p:nvPr>
        </p:nvSpPr>
        <p:spPr>
          <a:xfrm rot="20622537">
            <a:off x="2338705" y="2000885"/>
            <a:ext cx="7515225" cy="2039620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 Normal" panose="00000500000000000000" charset="-122"/>
            </a:endParaRPr>
          </a:p>
        </p:txBody>
      </p:sp>
      <p:pic>
        <p:nvPicPr>
          <p:cNvPr id="10" name="图形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700000">
            <a:off x="7799705" y="1013460"/>
            <a:ext cx="1157605" cy="1157605"/>
          </a:xfrm>
          <a:prstGeom prst="rect">
            <a:avLst/>
          </a:prstGeom>
        </p:spPr>
      </p:pic>
      <p:pic>
        <p:nvPicPr>
          <p:cNvPr id="19" name="图形 16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flipH="1">
            <a:off x="10212943" y="5334181"/>
            <a:ext cx="1427948" cy="1427948"/>
          </a:xfrm>
          <a:prstGeom prst="rect">
            <a:avLst/>
          </a:prstGeom>
        </p:spPr>
      </p:pic>
      <p:sp>
        <p:nvSpPr>
          <p:cNvPr id="6" name="日期占位符 3"/>
          <p:cNvSpPr>
            <a:spLocks noGrp="1"/>
          </p:cNvSpPr>
          <p:nvPr>
            <p:ph type="dt" sz="half" idx="16385"/>
            <p:custDataLst>
              <p:tags r:id="rId11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13" name="页脚占位符 4"/>
          <p:cNvSpPr>
            <a:spLocks noGrp="1"/>
          </p:cNvSpPr>
          <p:nvPr>
            <p:ph type="ftr" sz="quarter" idx="16386"/>
            <p:custDataLst>
              <p:tags r:id="rId12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2145771" y="1981200"/>
            <a:ext cx="7875058" cy="457200"/>
          </a:xfrm>
          <a:noFill/>
        </p:spPr>
        <p:txBody>
          <a:bodyPr vert="horz"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20XX YEAR</a:t>
            </a:r>
            <a:endParaRPr lang="zh-CN" altLang="en-US" smtClean="0"/>
          </a:p>
        </p:txBody>
      </p:sp>
      <p:sp>
        <p:nvSpPr>
          <p:cNvPr id="14" name="灯片编号占位符 5"/>
          <p:cNvSpPr>
            <a:spLocks noGrp="1"/>
          </p:cNvSpPr>
          <p:nvPr>
            <p:ph type="sldNum" sz="quarter" idx="16387"/>
            <p:custDataLst>
              <p:tags r:id="rId1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" descr="7b0a20202020227461726765744d6f64756c65223a202270726f636573734f6e6c696e65466f6e7473220a7d0a"/>
          <p:cNvSpPr txBox="1">
            <a:spLocks noGrp="1"/>
          </p:cNvSpPr>
          <p:nvPr>
            <p:ph type="title" idx="16388" hasCustomPrompt="1"/>
            <p:custDataLst>
              <p:tags r:id="rId15"/>
            </p:custDataLst>
          </p:nvPr>
        </p:nvSpPr>
        <p:spPr>
          <a:xfrm>
            <a:off x="1903677" y="2489200"/>
            <a:ext cx="8384646" cy="1879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rmAutofit/>
          </a:bodyPr>
          <a:lstStyle>
            <a:lvl1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6000" b="0" i="0" u="none" strike="noStrike" kern="1200" cap="none" spc="0" normalizeH="0" baseline="0" noProof="1" dirty="0">
                <a:solidFill>
                  <a:schemeClr val="tx1"/>
                </a:solidFill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 dirty="0">
                <a:sym typeface="+mn-ea"/>
              </a:rPr>
              <a:t>单击此处添加文档标题</a:t>
            </a:r>
            <a:endParaRPr dirty="0">
              <a:sym typeface="+mn-ea"/>
            </a:endParaRPr>
          </a:p>
        </p:txBody>
      </p:sp>
      <p:sp>
        <p:nvSpPr>
          <p:cNvPr id="8" name="副标题" descr="7b0a20202020227461726765744d6f64756c65223a202270726f636573734f6e6c696e65466f6e7473220a7d0a"/>
          <p:cNvSpPr txBox="1">
            <a:spLocks noGrp="1"/>
          </p:cNvSpPr>
          <p:nvPr>
            <p:ph type="body" idx="16390" hasCustomPrompt="1"/>
            <p:custDataLst>
              <p:tags r:id="rId16"/>
            </p:custDataLst>
          </p:nvPr>
        </p:nvSpPr>
        <p:spPr>
          <a:xfrm>
            <a:off x="4812859" y="4419600"/>
            <a:ext cx="2540882" cy="5334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rmAutofit/>
          </a:bodyPr>
          <a:lstStyle>
            <a:lvl1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strike="noStrike" kern="1200" cap="none" spc="0" normalizeH="0" baseline="0" noProof="1" dirty="0">
                <a:solidFill>
                  <a:schemeClr val="tx1"/>
                </a:solidFill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BY WPS</a:t>
            </a:r>
            <a:endParaRPr dirty="0"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章节页_1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椭圆 9"/>
          <p:cNvSpPr/>
          <p:nvPr>
            <p:custDataLst>
              <p:tags r:id="rId2"/>
            </p:custDataLst>
          </p:nvPr>
        </p:nvSpPr>
        <p:spPr>
          <a:xfrm>
            <a:off x="635" y="2720975"/>
            <a:ext cx="4062095" cy="4137025"/>
          </a:xfrm>
          <a:prstGeom prst="ellipse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  <a:effectLst>
            <a:softEdge rad="1155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alpha val="0"/>
                </a:schemeClr>
              </a:solidFill>
              <a:cs typeface="MiSans Normal" panose="00000500000000000000" charset="-122"/>
            </a:endParaRPr>
          </a:p>
        </p:txBody>
      </p:sp>
      <p:sp>
        <p:nvSpPr>
          <p:cNvPr id="9" name="椭圆 8"/>
          <p:cNvSpPr/>
          <p:nvPr>
            <p:custDataLst>
              <p:tags r:id="rId3"/>
            </p:custDataLst>
          </p:nvPr>
        </p:nvSpPr>
        <p:spPr>
          <a:xfrm>
            <a:off x="9669780" y="635"/>
            <a:ext cx="2522855" cy="2348865"/>
          </a:xfrm>
          <a:prstGeom prst="ellipse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/>
              </a:gs>
            </a:gsLst>
            <a:lin ang="7200000" scaled="0"/>
          </a:gradFill>
          <a:ln>
            <a:noFill/>
          </a:ln>
          <a:effectLst>
            <a:softEdge rad="850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 Normal" panose="00000500000000000000" charset="-122"/>
            </a:endParaRPr>
          </a:p>
        </p:txBody>
      </p:sp>
      <p:pic>
        <p:nvPicPr>
          <p:cNvPr id="13" name="图形 1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05136" y="3207049"/>
            <a:ext cx="2155313" cy="352463"/>
          </a:xfrm>
          <a:prstGeom prst="rect">
            <a:avLst/>
          </a:prstGeom>
        </p:spPr>
      </p:pic>
      <p:sp>
        <p:nvSpPr>
          <p:cNvPr id="6" name="日期占位符 3"/>
          <p:cNvSpPr>
            <a:spLocks noGrp="1"/>
          </p:cNvSpPr>
          <p:nvPr>
            <p:ph type="dt" sz="half" idx="16385"/>
            <p:custDataLst>
              <p:tags r:id="rId7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16386"/>
            <p:custDataLst>
              <p:tags r:id="rId8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16387"/>
            <p:custDataLst>
              <p:tags r:id="rId9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"/>
          <p:cNvSpPr txBox="1">
            <a:spLocks noGrp="1"/>
          </p:cNvSpPr>
          <p:nvPr>
            <p:ph type="title" idx="16388" hasCustomPrompt="1"/>
            <p:custDataLst>
              <p:tags r:id="rId10"/>
            </p:custDataLst>
          </p:nvPr>
        </p:nvSpPr>
        <p:spPr>
          <a:xfrm>
            <a:off x="1016000" y="3530600"/>
            <a:ext cx="6352117" cy="152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4800" b="0" i="0" u="none" strike="noStrike" kern="1200" cap="none" spc="0" normalizeH="0" baseline="0" noProof="1" dirty="0">
                <a:solidFill>
                  <a:schemeClr val="tx1"/>
                </a:solidFill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单击此处添加章节标题</a:t>
            </a:r>
            <a:endParaRPr>
              <a:sym typeface="+mn-ea"/>
            </a:endParaRPr>
          </a:p>
        </p:txBody>
      </p:sp>
      <p:sp>
        <p:nvSpPr>
          <p:cNvPr id="8" name="节编号"/>
          <p:cNvSpPr txBox="1">
            <a:spLocks noGrp="1"/>
          </p:cNvSpPr>
          <p:nvPr>
            <p:ph type="body" idx="16389" hasCustomPrompt="1"/>
            <p:custDataLst>
              <p:tags r:id="rId11"/>
            </p:custDataLst>
          </p:nvPr>
        </p:nvSpPr>
        <p:spPr>
          <a:xfrm>
            <a:off x="1016000" y="1905000"/>
            <a:ext cx="1527175" cy="1524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zh-CN" sz="7200" b="0" i="0" u="none" strike="noStrike" kern="1200" cap="none" spc="0" normalizeH="0" baseline="0" noProof="1" dirty="0">
                <a:ln>
                  <a:solidFill>
                    <a:schemeClr val="accent1"/>
                  </a:solidFill>
                </a:ln>
                <a:noFill/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01</a:t>
            </a:r>
            <a:endParaRPr dirty="0"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结束页_1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椭圆 11"/>
          <p:cNvSpPr/>
          <p:nvPr userDrawn="1">
            <p:custDataLst>
              <p:tags r:id="rId2"/>
            </p:custDataLst>
          </p:nvPr>
        </p:nvSpPr>
        <p:spPr>
          <a:xfrm>
            <a:off x="9721215" y="1270"/>
            <a:ext cx="2470785" cy="2159635"/>
          </a:xfrm>
          <a:prstGeom prst="ellipse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7200000" scaled="0"/>
          </a:gradFill>
          <a:ln>
            <a:noFill/>
          </a:ln>
          <a:effectLst>
            <a:softEdge rad="850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任意多边形: 形状 37"/>
          <p:cNvSpPr/>
          <p:nvPr userDrawn="1">
            <p:custDataLst>
              <p:tags r:id="rId3"/>
            </p:custDataLst>
          </p:nvPr>
        </p:nvSpPr>
        <p:spPr>
          <a:xfrm flipH="1" flipV="1">
            <a:off x="0" y="1905"/>
            <a:ext cx="6517640" cy="6856095"/>
          </a:xfrm>
          <a:custGeom>
            <a:avLst/>
            <a:gdLst>
              <a:gd name="connsiteX0" fmla="*/ 11073245 w 11073245"/>
              <a:gd name="connsiteY0" fmla="*/ 7199311 h 7199311"/>
              <a:gd name="connsiteX1" fmla="*/ 0 w 11073245"/>
              <a:gd name="connsiteY1" fmla="*/ 7199311 h 7199311"/>
              <a:gd name="connsiteX2" fmla="*/ 0 w 11073245"/>
              <a:gd name="connsiteY2" fmla="*/ 0 h 7199311"/>
              <a:gd name="connsiteX3" fmla="*/ 11073245 w 11073245"/>
              <a:gd name="connsiteY3" fmla="*/ 0 h 719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73245" h="7199311">
                <a:moveTo>
                  <a:pt x="11073245" y="7199311"/>
                </a:moveTo>
                <a:lnTo>
                  <a:pt x="0" y="7199311"/>
                </a:lnTo>
                <a:lnTo>
                  <a:pt x="0" y="0"/>
                </a:lnTo>
                <a:lnTo>
                  <a:pt x="11073245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0"/>
                </a:schemeClr>
              </a:gs>
              <a:gs pos="47000">
                <a:schemeClr val="accent1">
                  <a:lumMod val="20000"/>
                  <a:lumOff val="80000"/>
                  <a:alpha val="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0099FF">
              <a:shade val="50000"/>
            </a:srgbClr>
          </a:lnRef>
          <a:fillRef idx="1">
            <a:srgbClr val="0099FF"/>
          </a:fillRef>
          <a:effectRef idx="0">
            <a:srgbClr val="0099FF"/>
          </a:effectRef>
          <a:fontRef idx="minor">
            <a:sysClr val="window" lastClr="FFFFFF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 userDrawn="1">
            <p:custDataLst>
              <p:tags r:id="rId4"/>
            </p:custDataLst>
          </p:nvPr>
        </p:nvSpPr>
        <p:spPr>
          <a:xfrm rot="20622537">
            <a:off x="2338705" y="2000885"/>
            <a:ext cx="7515225" cy="2039620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MiSans Normal" panose="00000500000000000000" charset="-122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6385"/>
            <p:custDataLst>
              <p:tags r:id="rId5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16386"/>
            <p:custDataLst>
              <p:tags r:id="rId6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16387"/>
            <p:custDataLst>
              <p:tags r:id="rId7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形 12"/>
          <p:cNvPicPr>
            <a:picLocks noChangeAspect="1"/>
          </p:cNvPicPr>
          <p:nvPr userDrawn="1">
            <p:custDataLst>
              <p:tags r:id="rId8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700000">
            <a:off x="7799705" y="1013460"/>
            <a:ext cx="1157605" cy="1157605"/>
          </a:xfrm>
          <a:prstGeom prst="rect">
            <a:avLst/>
          </a:prstGeom>
        </p:spPr>
      </p:pic>
      <p:pic>
        <p:nvPicPr>
          <p:cNvPr id="15" name="图形 16"/>
          <p:cNvPicPr>
            <a:picLocks noChangeAspect="1"/>
          </p:cNvPicPr>
          <p:nvPr userDrawn="1">
            <p:custDataLst>
              <p:tags r:id="rId11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H="1">
            <a:off x="10212943" y="5334181"/>
            <a:ext cx="1427948" cy="1427948"/>
          </a:xfrm>
          <a:prstGeom prst="rect">
            <a:avLst/>
          </a:prstGeom>
        </p:spPr>
      </p:pic>
      <p:sp>
        <p:nvSpPr>
          <p:cNvPr id="17" name="Subtitle 16"/>
          <p:cNvSpPr>
            <a:spLocks noGrp="1"/>
          </p:cNvSpPr>
          <p:nvPr>
            <p:ph type="body" idx="16389" hasCustomPrompt="1"/>
            <p:custDataLst>
              <p:tags r:id="rId14"/>
            </p:custDataLst>
          </p:nvPr>
        </p:nvSpPr>
        <p:spPr>
          <a:xfrm>
            <a:off x="3364971" y="2667000"/>
            <a:ext cx="5449358" cy="457200"/>
          </a:xfrm>
          <a:noFill/>
        </p:spPr>
        <p:txBody>
          <a:bodyPr vert="horz"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THE END</a:t>
            </a:r>
            <a:endParaRPr lang="zh-CN" altLang="en-US"/>
          </a:p>
        </p:txBody>
      </p:sp>
      <p:sp>
        <p:nvSpPr>
          <p:cNvPr id="8" name="标题"/>
          <p:cNvSpPr txBox="1">
            <a:spLocks noGrp="1"/>
          </p:cNvSpPr>
          <p:nvPr>
            <p:ph type="title" idx="16388" hasCustomPrompt="1"/>
            <p:custDataLst>
              <p:tags r:id="rId15"/>
            </p:custDataLst>
          </p:nvPr>
        </p:nvSpPr>
        <p:spPr>
          <a:xfrm>
            <a:off x="3364089" y="3175000"/>
            <a:ext cx="5451122" cy="1016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rmAutofit/>
          </a:bodyPr>
          <a:lstStyle>
            <a:lvl1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6400" b="0" i="0" u="none" strike="noStrike" kern="1200" cap="none" spc="0" normalizeH="0" baseline="0" noProof="1" dirty="0">
                <a:solidFill>
                  <a:schemeClr val="tx1"/>
                </a:solidFill>
                <a:latin typeface="+mj-ea"/>
                <a:ea typeface="+mj-ea"/>
                <a:cs typeface="MiSans Normal" panose="00000500000000000000" charset="-122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 dirty="0">
                <a:sym typeface="+mn-ea"/>
              </a:rPr>
              <a:t>谢谢观看</a:t>
            </a:r>
            <a:endParaRPr dirty="0"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-1-5-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11" name="Subtitle 10"/>
          <p:cNvSpPr>
            <a:spLocks noGrp="1"/>
          </p:cNvSpPr>
          <p:nvPr>
            <p:ph type="subTitle" idx="17826305" hasCustomPrompt="1"/>
            <p:custDataLst>
              <p:tags r:id="rId5"/>
            </p:custDataLst>
          </p:nvPr>
        </p:nvSpPr>
        <p:spPr>
          <a:xfrm>
            <a:off x="761471" y="2667000"/>
            <a:ext cx="2363258" cy="4572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CONTENTS</a:t>
            </a:r>
            <a:endParaRPr lang="zh-CN" altLang="en-US"/>
          </a:p>
        </p:txBody>
      </p:sp>
      <p:sp>
        <p:nvSpPr>
          <p:cNvPr id="12" name="Title 11"/>
          <p:cNvSpPr>
            <a:spLocks noGrp="1"/>
          </p:cNvSpPr>
          <p:nvPr>
            <p:ph type="ctrTitle" idx="17826049" hasCustomPrompt="1"/>
            <p:custDataLst>
              <p:tags r:id="rId6"/>
            </p:custDataLst>
          </p:nvPr>
        </p:nvSpPr>
        <p:spPr>
          <a:xfrm>
            <a:off x="760942" y="3175000"/>
            <a:ext cx="2364317" cy="762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None/>
              <a:defRPr sz="4800" b="1" spc="0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319883777" hasCustomPrompt="1"/>
            <p:custDataLst>
              <p:tags r:id="rId7"/>
            </p:custDataLst>
          </p:nvPr>
        </p:nvSpPr>
        <p:spPr>
          <a:xfrm>
            <a:off x="40703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01</a:t>
            </a:r>
            <a:endParaRPr lang="zh-CN" altLang="en-US" smtClean="0"/>
          </a:p>
        </p:txBody>
      </p:sp>
      <p:sp>
        <p:nvSpPr>
          <p:cNvPr id="14" name="装饰  3"/>
          <p:cNvSpPr>
            <a:spLocks noGrp="1"/>
          </p:cNvSpPr>
          <p:nvPr>
            <p:ph type="body" idx="319883522" hasCustomPrompt="1"/>
            <p:custDataLst>
              <p:tags r:id="rId8"/>
            </p:custDataLst>
          </p:nvPr>
        </p:nvSpPr>
        <p:spPr>
          <a:xfrm>
            <a:off x="48514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5" name="Text Placeholder 14"/>
          <p:cNvSpPr>
            <a:spLocks noGrp="1"/>
          </p:cNvSpPr>
          <p:nvPr>
            <p:ph type="body" idx="51446017" hasCustomPrompt="1"/>
            <p:custDataLst>
              <p:tags r:id="rId9"/>
            </p:custDataLst>
          </p:nvPr>
        </p:nvSpPr>
        <p:spPr>
          <a:xfrm>
            <a:off x="50800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319949313" hasCustomPrompt="1"/>
            <p:custDataLst>
              <p:tags r:id="rId10"/>
            </p:custDataLst>
          </p:nvPr>
        </p:nvSpPr>
        <p:spPr>
          <a:xfrm>
            <a:off x="79946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02</a:t>
            </a:r>
            <a:endParaRPr lang="zh-CN" altLang="en-US" smtClean="0"/>
          </a:p>
        </p:txBody>
      </p:sp>
      <p:sp>
        <p:nvSpPr>
          <p:cNvPr id="17" name="装饰  6"/>
          <p:cNvSpPr>
            <a:spLocks noGrp="1"/>
          </p:cNvSpPr>
          <p:nvPr>
            <p:ph type="body" idx="319949058" hasCustomPrompt="1"/>
            <p:custDataLst>
              <p:tags r:id="rId11"/>
            </p:custDataLst>
          </p:nvPr>
        </p:nvSpPr>
        <p:spPr>
          <a:xfrm>
            <a:off x="87757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8" name="Text Placeholder 17"/>
          <p:cNvSpPr>
            <a:spLocks noGrp="1"/>
          </p:cNvSpPr>
          <p:nvPr>
            <p:ph type="body" idx="51511553" hasCustomPrompt="1"/>
            <p:custDataLst>
              <p:tags r:id="rId12"/>
            </p:custDataLst>
          </p:nvPr>
        </p:nvSpPr>
        <p:spPr>
          <a:xfrm>
            <a:off x="90043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9" name="Text Placeholder 18"/>
          <p:cNvSpPr>
            <a:spLocks noGrp="1"/>
          </p:cNvSpPr>
          <p:nvPr>
            <p:ph type="body" idx="320014849" hasCustomPrompt="1"/>
            <p:custDataLst>
              <p:tags r:id="rId13"/>
            </p:custDataLst>
          </p:nvPr>
        </p:nvSpPr>
        <p:spPr>
          <a:xfrm>
            <a:off x="40703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03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320014594" hasCustomPrompt="1"/>
            <p:custDataLst>
              <p:tags r:id="rId14"/>
            </p:custDataLst>
          </p:nvPr>
        </p:nvSpPr>
        <p:spPr>
          <a:xfrm>
            <a:off x="48514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Text Placeholder 20"/>
          <p:cNvSpPr>
            <a:spLocks noGrp="1"/>
          </p:cNvSpPr>
          <p:nvPr>
            <p:ph type="body" idx="51577089" hasCustomPrompt="1"/>
            <p:custDataLst>
              <p:tags r:id="rId15"/>
            </p:custDataLst>
          </p:nvPr>
        </p:nvSpPr>
        <p:spPr>
          <a:xfrm>
            <a:off x="50800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320080385" hasCustomPrompt="1"/>
            <p:custDataLst>
              <p:tags r:id="rId16"/>
            </p:custDataLst>
          </p:nvPr>
        </p:nvSpPr>
        <p:spPr>
          <a:xfrm>
            <a:off x="79946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04</a:t>
            </a:r>
            <a:endParaRPr lang="zh-CN" altLang="en-US" smtClean="0"/>
          </a:p>
        </p:txBody>
      </p:sp>
      <p:sp>
        <p:nvSpPr>
          <p:cNvPr id="23" name="装饰  2"/>
          <p:cNvSpPr>
            <a:spLocks noGrp="1"/>
          </p:cNvSpPr>
          <p:nvPr>
            <p:ph type="body" idx="320080130" hasCustomPrompt="1"/>
            <p:custDataLst>
              <p:tags r:id="rId17"/>
            </p:custDataLst>
          </p:nvPr>
        </p:nvSpPr>
        <p:spPr>
          <a:xfrm>
            <a:off x="87757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4" name="Text Placeholder 23"/>
          <p:cNvSpPr>
            <a:spLocks noGrp="1"/>
          </p:cNvSpPr>
          <p:nvPr>
            <p:ph type="body" idx="51642625" hasCustomPrompt="1"/>
            <p:custDataLst>
              <p:tags r:id="rId18"/>
            </p:custDataLst>
          </p:nvPr>
        </p:nvSpPr>
        <p:spPr>
          <a:xfrm>
            <a:off x="90043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56" y="482457"/>
            <a:ext cx="10972888" cy="71120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84" y="1523857"/>
            <a:ext cx="5257842" cy="47244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22060" y="1524000"/>
            <a:ext cx="5266690" cy="47244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03250" y="6314440"/>
            <a:ext cx="2708910" cy="31686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56" y="482601"/>
            <a:ext cx="10972888" cy="71120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7060" y="1524000"/>
            <a:ext cx="5257842" cy="914407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540000"/>
            <a:ext cx="5257800" cy="370843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324411" y="1523712"/>
            <a:ext cx="5257842" cy="914407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324600" y="2540000"/>
            <a:ext cx="5257800" cy="370843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03250" y="6314440"/>
            <a:ext cx="2708910" cy="31686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灯片编号占位符 20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877300" y="6314440"/>
            <a:ext cx="2709545" cy="31686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56" y="482473"/>
            <a:ext cx="10972888" cy="71120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84" y="609457"/>
            <a:ext cx="355602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772660" y="609600"/>
            <a:ext cx="6807254" cy="563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311400"/>
            <a:ext cx="3556000" cy="393703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0" name="页脚占位符 29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2" name="日期占位符 31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603250" y="6314440"/>
            <a:ext cx="2708910" cy="31686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547860" y="609600"/>
            <a:ext cx="2032016" cy="563884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636069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3.xml"/><Relationship Id="rId12" Type="http://schemas.openxmlformats.org/officeDocument/2006/relationships/tags" Target="../tags/tag32.xml"/><Relationship Id="rId11" Type="http://schemas.openxmlformats.org/officeDocument/2006/relationships/tags" Target="../tags/tag3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4" Type="http://schemas.openxmlformats.org/officeDocument/2006/relationships/theme" Target="../theme/theme2.xml"/><Relationship Id="rId33" Type="http://schemas.openxmlformats.org/officeDocument/2006/relationships/tags" Target="../tags/tag281.xml"/><Relationship Id="rId32" Type="http://schemas.openxmlformats.org/officeDocument/2006/relationships/tags" Target="../tags/tag280.xml"/><Relationship Id="rId31" Type="http://schemas.openxmlformats.org/officeDocument/2006/relationships/tags" Target="../tags/tag279.xml"/><Relationship Id="rId30" Type="http://schemas.openxmlformats.org/officeDocument/2006/relationships/tags" Target="../tags/tag278.xml"/><Relationship Id="rId3" Type="http://schemas.openxmlformats.org/officeDocument/2006/relationships/slideLayout" Target="../slideLayouts/slideLayout13.xml"/><Relationship Id="rId29" Type="http://schemas.openxmlformats.org/officeDocument/2006/relationships/tags" Target="../tags/tag277.xml"/><Relationship Id="rId28" Type="http://schemas.openxmlformats.org/officeDocument/2006/relationships/tags" Target="../tags/tag276.xml"/><Relationship Id="rId27" Type="http://schemas.openxmlformats.org/officeDocument/2006/relationships/tags" Target="../tags/tag275.xml"/><Relationship Id="rId26" Type="http://schemas.openxmlformats.org/officeDocument/2006/relationships/tags" Target="../tags/tag274.xml"/><Relationship Id="rId25" Type="http://schemas.openxmlformats.org/officeDocument/2006/relationships/slideLayout" Target="../slideLayouts/slideLayout35.xml"/><Relationship Id="rId24" Type="http://schemas.openxmlformats.org/officeDocument/2006/relationships/slideLayout" Target="../slideLayouts/slideLayout34.xml"/><Relationship Id="rId23" Type="http://schemas.openxmlformats.org/officeDocument/2006/relationships/slideLayout" Target="../slideLayouts/slideLayout33.xml"/><Relationship Id="rId22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1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2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3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56" y="482473"/>
            <a:ext cx="10972888" cy="711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56" y="1524000"/>
            <a:ext cx="10972888" cy="47244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  <a:p>
            <a:pPr lvl="5"/>
            <a:r>
              <a:rPr lang="zh-CN" altLang="en-US" dirty="0"/>
              <a:t>第六级</a:t>
            </a:r>
            <a:endParaRPr lang="en-US" altLang="zh-CN" dirty="0"/>
          </a:p>
          <a:p>
            <a:pPr marL="2971800" marR="0" lvl="6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第七级</a:t>
            </a:r>
            <a:endParaRPr lang="en-US" altLang="zh-CN" dirty="0"/>
          </a:p>
          <a:p>
            <a:pPr marL="3429000" marR="0" lvl="7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第八级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第九级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dirty="0"/>
          </a:p>
          <a:p>
            <a:pPr lvl="5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defRPr lang="zh-CN" altLang="en-US" sz="2400" kern="1200" dirty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: 形状 37"/>
          <p:cNvSpPr/>
          <p:nvPr>
            <p:custDataLst>
              <p:tags r:id="rId26"/>
            </p:custDataLst>
          </p:nvPr>
        </p:nvSpPr>
        <p:spPr>
          <a:xfrm flipV="1">
            <a:off x="5674360" y="1905"/>
            <a:ext cx="6517640" cy="6856095"/>
          </a:xfrm>
          <a:custGeom>
            <a:avLst/>
            <a:gdLst>
              <a:gd name="connsiteX0" fmla="*/ 11073245 w 11073245"/>
              <a:gd name="connsiteY0" fmla="*/ 7199311 h 7199311"/>
              <a:gd name="connsiteX1" fmla="*/ 0 w 11073245"/>
              <a:gd name="connsiteY1" fmla="*/ 7199311 h 7199311"/>
              <a:gd name="connsiteX2" fmla="*/ 0 w 11073245"/>
              <a:gd name="connsiteY2" fmla="*/ 0 h 7199311"/>
              <a:gd name="connsiteX3" fmla="*/ 11073245 w 11073245"/>
              <a:gd name="connsiteY3" fmla="*/ 0 h 719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73245" h="7199311">
                <a:moveTo>
                  <a:pt x="11073245" y="7199311"/>
                </a:moveTo>
                <a:lnTo>
                  <a:pt x="0" y="7199311"/>
                </a:lnTo>
                <a:lnTo>
                  <a:pt x="0" y="0"/>
                </a:lnTo>
                <a:lnTo>
                  <a:pt x="11073245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  <a:alpha val="13000"/>
                </a:schemeClr>
              </a:gs>
              <a:gs pos="47000">
                <a:schemeClr val="accent1">
                  <a:alpha val="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0099FF">
              <a:shade val="50000"/>
            </a:srgbClr>
          </a:lnRef>
          <a:fillRef idx="1">
            <a:srgbClr val="0099FF"/>
          </a:fillRef>
          <a:effectRef idx="0">
            <a:srgbClr val="0099FF"/>
          </a:effectRef>
          <a:fontRef idx="minor">
            <a:sysClr val="window" lastClr="FFFFFF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  <p:custDataLst>
              <p:tags r:id="rId27"/>
            </p:custDataLst>
          </p:nvPr>
        </p:nvSpPr>
        <p:spPr>
          <a:xfrm>
            <a:off x="695960" y="6356350"/>
            <a:ext cx="2743200" cy="365125"/>
          </a:xfrm>
        </p:spPr>
        <p:txBody>
          <a:bodyPr/>
          <a:lstStyle/>
          <a:p>
            <a:fld id="{AFF1154F-E427-4513-B34B-94E36374A1AB}" type="datetimeFigureOut">
              <a:rPr lang="zh-CN" altLang="en-US" smtClean="0"/>
            </a:fld>
            <a:endParaRPr lang="zh-CN" alt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11"/>
            <p:custDataLst>
              <p:tags r:id="rId28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2"/>
            <p:custDataLst>
              <p:tags r:id="rId29"/>
            </p:custDataLst>
          </p:nvPr>
        </p:nvSpPr>
        <p:spPr>
          <a:xfrm>
            <a:off x="8753983" y="6356350"/>
            <a:ext cx="2743200" cy="365125"/>
          </a:xfrm>
        </p:spPr>
        <p:txBody>
          <a:bodyPr/>
          <a:lstStyle/>
          <a:p>
            <a:fld id="{CFDA0808-8B01-405B-8ED6-12013DCE0AF6}" type="slidenum">
              <a:rPr lang="zh-CN" altLang="en-US" smtClean="0"/>
            </a:fld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  <p:custDataLst>
              <p:tags r:id="rId30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/>
          <a:p>
            <a:pPr marR="0" lvl="0" fontAlgn="auto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>
                <a:srgbClr val="548235"/>
              </a:buClr>
              <a:buSzTx/>
              <a:buChar char="●"/>
            </a:pPr>
            <a:r>
              <a:rPr lang="zh-CN" altLang="en-US"/>
              <a:t>单击此处编辑母版文本样式</a:t>
            </a:r>
            <a:endParaRPr lang="zh-CN" altLang="en-US"/>
          </a:p>
          <a:p>
            <a:pPr lvl="1">
              <a:buChar char="●"/>
              <a:tabLst>
                <a:tab pos="1609725" algn="l"/>
              </a:tabLst>
            </a:pPr>
            <a:r>
              <a:rPr lang="zh-CN" altLang="en-US"/>
              <a:t>二级</a:t>
            </a:r>
            <a:endParaRPr lang="zh-CN" altLang="en-US"/>
          </a:p>
          <a:p>
            <a:pPr lvl="2">
              <a:buChar char="●"/>
            </a:pPr>
            <a:r>
              <a:rPr lang="zh-CN" altLang="en-US"/>
              <a:t>三级</a:t>
            </a:r>
            <a:endParaRPr lang="zh-CN" altLang="en-US"/>
          </a:p>
          <a:p>
            <a:pPr lvl="3">
              <a:buFont typeface="Wingdings" panose="05000000000000000000" charset="0"/>
              <a:buChar char=""/>
            </a:pP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31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lIns="91440" tIns="45720" rIns="91440" bIns="45720" rtlCol="0" anchor="b" anchorCtr="0">
            <a:normAutofit/>
          </a:bodyPr>
          <a:lstStyle/>
          <a:p>
            <a:pPr marL="0" marR="0" lvl="0" fontAlgn="auto">
              <a:lnSpc>
                <a:spcPct val="100000"/>
              </a:lnSpc>
              <a:buClrTx/>
              <a:buSzTx/>
              <a:buFontTx/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5" name="KSO_TEMPLATE" hidden="1"/>
          <p:cNvSpPr/>
          <p:nvPr userDrawn="1">
            <p:custDataLst>
              <p:tags r:id="rId3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zh-CN" altLang="en-US" sz="3200" b="0" i="0" u="none" strike="noStrike" kern="1200" cap="none" spc="300" normalizeH="0" baseline="0" smtClean="0">
          <a:ln>
            <a:noFill/>
            <a:prstDash val="sysDot"/>
          </a:ln>
          <a:solidFill>
            <a:schemeClr val="tx1">
              <a:lumMod val="85000"/>
              <a:lumOff val="15000"/>
            </a:schemeClr>
          </a:solidFill>
          <a:latin typeface="+mj-ea"/>
          <a:ea typeface="+mj-ea"/>
          <a:cs typeface="MiSans Normal" panose="00000500000000000000" charset="-122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0" lang="zh-CN" altLang="en-US" sz="1800" b="0" i="0" u="none" strike="noStrike" kern="1200" cap="none" spc="150" normalizeH="0" baseline="0">
          <a:ln>
            <a:noFill/>
            <a:prstDash val="sysDot"/>
          </a:ln>
          <a:solidFill>
            <a:schemeClr val="tx1">
              <a:lumMod val="75000"/>
              <a:lumOff val="25000"/>
            </a:schemeClr>
          </a:solidFill>
          <a:uFillTx/>
          <a:latin typeface="+mn-ea"/>
          <a:ea typeface="+mn-ea"/>
          <a:cs typeface="MiSans Normal" panose="00000500000000000000" charset="-122"/>
        </a:defRPr>
      </a:lvl1pPr>
      <a:lvl2pPr marL="685800" marR="0" indent="-228600" algn="l" defTabSz="914400" rtl="0" eaLnBrk="1" fontAlgn="auto" latinLnBrk="0" hangingPunct="1">
        <a:lnSpc>
          <a:spcPct val="120000"/>
        </a:lnSpc>
        <a:spcBef>
          <a:spcPts val="1200"/>
        </a:spcBef>
        <a:spcAft>
          <a:spcPts val="0"/>
        </a:spcAft>
        <a:buClr>
          <a:srgbClr val="548235"/>
        </a:buClr>
        <a:buFont typeface="Arial" panose="020B0604020202020204" pitchFamily="34" charset="0"/>
        <a:buChar char="•"/>
        <a:defRPr kumimoji="0" lang="zh-CN" altLang="en-US" sz="1600" b="0" i="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+mn-ea"/>
        </a:defRPr>
      </a:lvl2pPr>
      <a:lvl3pPr marL="1143000" marR="0" indent="-228600" algn="l" defTabSz="914400" rtl="0" eaLnBrk="1" fontAlgn="auto" latinLnBrk="0" hangingPunct="1">
        <a:lnSpc>
          <a:spcPct val="120000"/>
        </a:lnSpc>
        <a:spcBef>
          <a:spcPts val="1200"/>
        </a:spcBef>
        <a:spcAft>
          <a:spcPts val="0"/>
        </a:spcAft>
        <a:buClr>
          <a:srgbClr val="548235"/>
        </a:buClr>
        <a:buFont typeface="Arial" panose="020B0604020202020204" pitchFamily="34" charset="0"/>
        <a:buChar char="•"/>
        <a:defRPr kumimoji="0" lang="zh-CN" altLang="en-US" sz="1600" b="0" i="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+mn-ea"/>
        </a:defRPr>
      </a:lvl3pPr>
      <a:lvl4pPr marL="1600200" marR="0" indent="-228600" algn="l" defTabSz="914400" rtl="0" eaLnBrk="1" fontAlgn="auto" latinLnBrk="0" hangingPunct="1">
        <a:lnSpc>
          <a:spcPct val="120000"/>
        </a:lnSpc>
        <a:spcBef>
          <a:spcPts val="1200"/>
        </a:spcBef>
        <a:spcAft>
          <a:spcPts val="0"/>
        </a:spcAft>
        <a:buClr>
          <a:srgbClr val="548235"/>
        </a:buClr>
        <a:buFont typeface="Arial" panose="020B0604020202020204" pitchFamily="34" charset="0"/>
        <a:buChar char="•"/>
        <a:defRPr kumimoji="0" lang="zh-CN" altLang="en-US" sz="1400" b="0" i="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+mn-ea"/>
        </a:defRPr>
      </a:lvl4pPr>
      <a:lvl5pPr marL="2057400" marR="0" indent="-228600" algn="l" defTabSz="914400" rtl="0" eaLnBrk="1" fontAlgn="auto" latinLnBrk="0" hangingPunct="1">
        <a:lnSpc>
          <a:spcPct val="120000"/>
        </a:lnSpc>
        <a:spcBef>
          <a:spcPts val="1200"/>
        </a:spcBef>
        <a:spcAft>
          <a:spcPts val="0"/>
        </a:spcAft>
        <a:buClr>
          <a:srgbClr val="548235"/>
        </a:buClr>
        <a:buFont typeface="Arial" panose="020B0604020202020204" pitchFamily="34" charset="0"/>
        <a:buChar char="•"/>
        <a:defRPr kumimoji="0" lang="zh-CN" altLang="en-US" sz="1400" b="0" i="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ea"/>
          <a:ea typeface="+mn-ea"/>
          <a:cs typeface="MiSans Normal" panose="00000500000000000000" charset="-122"/>
          <a:sym typeface="+mn-e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2.xml"/><Relationship Id="rId4" Type="http://schemas.openxmlformats.org/officeDocument/2006/relationships/tags" Target="../tags/tag285.xml"/><Relationship Id="rId3" Type="http://schemas.openxmlformats.org/officeDocument/2006/relationships/tags" Target="../tags/tag284.xml"/><Relationship Id="rId2" Type="http://schemas.openxmlformats.org/officeDocument/2006/relationships/tags" Target="../tags/tag283.xml"/><Relationship Id="rId1" Type="http://schemas.openxmlformats.org/officeDocument/2006/relationships/tags" Target="../tags/tag282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3.xml"/><Relationship Id="rId3" Type="http://schemas.openxmlformats.org/officeDocument/2006/relationships/tags" Target="../tags/tag347.xml"/><Relationship Id="rId2" Type="http://schemas.openxmlformats.org/officeDocument/2006/relationships/tags" Target="../tags/tag346.xml"/><Relationship Id="rId1" Type="http://schemas.openxmlformats.org/officeDocument/2006/relationships/tags" Target="../tags/tag345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355.xml"/><Relationship Id="rId8" Type="http://schemas.openxmlformats.org/officeDocument/2006/relationships/tags" Target="../tags/tag354.xml"/><Relationship Id="rId7" Type="http://schemas.openxmlformats.org/officeDocument/2006/relationships/tags" Target="../tags/tag353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3" Type="http://schemas.openxmlformats.org/officeDocument/2006/relationships/image" Target="../media/image10.jpeg"/><Relationship Id="rId2" Type="http://schemas.openxmlformats.org/officeDocument/2006/relationships/tags" Target="../tags/tag349.xml"/><Relationship Id="rId11" Type="http://schemas.openxmlformats.org/officeDocument/2006/relationships/slideLayout" Target="../slideLayouts/slideLayout13.xml"/><Relationship Id="rId10" Type="http://schemas.openxmlformats.org/officeDocument/2006/relationships/tags" Target="../tags/tag356.xml"/><Relationship Id="rId1" Type="http://schemas.openxmlformats.org/officeDocument/2006/relationships/tags" Target="../tags/tag348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tags" Target="../tags/tag363.xml"/><Relationship Id="rId7" Type="http://schemas.openxmlformats.org/officeDocument/2006/relationships/tags" Target="../tags/tag362.xml"/><Relationship Id="rId6" Type="http://schemas.openxmlformats.org/officeDocument/2006/relationships/tags" Target="../tags/tag361.xml"/><Relationship Id="rId5" Type="http://schemas.openxmlformats.org/officeDocument/2006/relationships/tags" Target="../tags/tag360.xml"/><Relationship Id="rId4" Type="http://schemas.openxmlformats.org/officeDocument/2006/relationships/image" Target="../media/image11.jpeg"/><Relationship Id="rId3" Type="http://schemas.openxmlformats.org/officeDocument/2006/relationships/tags" Target="../tags/tag359.xml"/><Relationship Id="rId2" Type="http://schemas.openxmlformats.org/officeDocument/2006/relationships/tags" Target="../tags/tag358.xml"/><Relationship Id="rId13" Type="http://schemas.openxmlformats.org/officeDocument/2006/relationships/slideLayout" Target="../slideLayouts/slideLayout12.xml"/><Relationship Id="rId12" Type="http://schemas.openxmlformats.org/officeDocument/2006/relationships/tags" Target="../tags/tag366.xml"/><Relationship Id="rId11" Type="http://schemas.openxmlformats.org/officeDocument/2006/relationships/tags" Target="../tags/tag365.xml"/><Relationship Id="rId10" Type="http://schemas.openxmlformats.org/officeDocument/2006/relationships/tags" Target="../tags/tag364.xml"/><Relationship Id="rId1" Type="http://schemas.openxmlformats.org/officeDocument/2006/relationships/tags" Target="../tags/tag357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4.xml"/><Relationship Id="rId3" Type="http://schemas.openxmlformats.org/officeDocument/2006/relationships/tags" Target="../tags/tag369.xml"/><Relationship Id="rId2" Type="http://schemas.openxmlformats.org/officeDocument/2006/relationships/tags" Target="../tags/tag368.xml"/><Relationship Id="rId1" Type="http://schemas.openxmlformats.org/officeDocument/2006/relationships/tags" Target="../tags/tag367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294.xml"/><Relationship Id="rId8" Type="http://schemas.openxmlformats.org/officeDocument/2006/relationships/tags" Target="../tags/tag293.xml"/><Relationship Id="rId7" Type="http://schemas.openxmlformats.org/officeDocument/2006/relationships/tags" Target="../tags/tag292.xml"/><Relationship Id="rId6" Type="http://schemas.openxmlformats.org/officeDocument/2006/relationships/tags" Target="../tags/tag291.xml"/><Relationship Id="rId5" Type="http://schemas.openxmlformats.org/officeDocument/2006/relationships/tags" Target="../tags/tag290.xml"/><Relationship Id="rId4" Type="http://schemas.openxmlformats.org/officeDocument/2006/relationships/tags" Target="../tags/tag289.xml"/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6" Type="http://schemas.openxmlformats.org/officeDocument/2006/relationships/slideLayout" Target="../slideLayouts/slideLayout23.xml"/><Relationship Id="rId15" Type="http://schemas.openxmlformats.org/officeDocument/2006/relationships/tags" Target="../tags/tag300.xml"/><Relationship Id="rId14" Type="http://schemas.openxmlformats.org/officeDocument/2006/relationships/tags" Target="../tags/tag299.xml"/><Relationship Id="rId13" Type="http://schemas.openxmlformats.org/officeDocument/2006/relationships/tags" Target="../tags/tag298.xml"/><Relationship Id="rId12" Type="http://schemas.openxmlformats.org/officeDocument/2006/relationships/tags" Target="../tags/tag297.xml"/><Relationship Id="rId11" Type="http://schemas.openxmlformats.org/officeDocument/2006/relationships/tags" Target="../tags/tag296.xml"/><Relationship Id="rId10" Type="http://schemas.openxmlformats.org/officeDocument/2006/relationships/tags" Target="../tags/tag295.xml"/><Relationship Id="rId1" Type="http://schemas.openxmlformats.org/officeDocument/2006/relationships/tags" Target="../tags/tag28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3.xml"/><Relationship Id="rId3" Type="http://schemas.openxmlformats.org/officeDocument/2006/relationships/tags" Target="../tags/tag303.xml"/><Relationship Id="rId2" Type="http://schemas.openxmlformats.org/officeDocument/2006/relationships/tags" Target="../tags/tag302.xml"/><Relationship Id="rId1" Type="http://schemas.openxmlformats.org/officeDocument/2006/relationships/tags" Target="../tags/tag30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tags" Target="../tags/tag311.xml"/><Relationship Id="rId7" Type="http://schemas.openxmlformats.org/officeDocument/2006/relationships/tags" Target="../tags/tag310.xml"/><Relationship Id="rId6" Type="http://schemas.openxmlformats.org/officeDocument/2006/relationships/tags" Target="../tags/tag309.xml"/><Relationship Id="rId5" Type="http://schemas.openxmlformats.org/officeDocument/2006/relationships/tags" Target="../tags/tag308.xml"/><Relationship Id="rId4" Type="http://schemas.openxmlformats.org/officeDocument/2006/relationships/tags" Target="../tags/tag307.xml"/><Relationship Id="rId3" Type="http://schemas.openxmlformats.org/officeDocument/2006/relationships/tags" Target="../tags/tag306.xml"/><Relationship Id="rId2" Type="http://schemas.openxmlformats.org/officeDocument/2006/relationships/tags" Target="../tags/tag305.xml"/><Relationship Id="rId1" Type="http://schemas.openxmlformats.org/officeDocument/2006/relationships/tags" Target="../tags/tag304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3.xml"/><Relationship Id="rId3" Type="http://schemas.openxmlformats.org/officeDocument/2006/relationships/tags" Target="../tags/tag314.xml"/><Relationship Id="rId2" Type="http://schemas.openxmlformats.org/officeDocument/2006/relationships/tags" Target="../tags/tag313.xml"/><Relationship Id="rId1" Type="http://schemas.openxmlformats.org/officeDocument/2006/relationships/tags" Target="../tags/tag31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322.xml"/><Relationship Id="rId8" Type="http://schemas.openxmlformats.org/officeDocument/2006/relationships/tags" Target="../tags/tag321.xml"/><Relationship Id="rId7" Type="http://schemas.openxmlformats.org/officeDocument/2006/relationships/tags" Target="../tags/tag320.xml"/><Relationship Id="rId6" Type="http://schemas.openxmlformats.org/officeDocument/2006/relationships/tags" Target="../tags/tag319.xml"/><Relationship Id="rId5" Type="http://schemas.openxmlformats.org/officeDocument/2006/relationships/tags" Target="../tags/tag318.xml"/><Relationship Id="rId4" Type="http://schemas.openxmlformats.org/officeDocument/2006/relationships/tags" Target="../tags/tag317.xml"/><Relationship Id="rId3" Type="http://schemas.openxmlformats.org/officeDocument/2006/relationships/image" Target="../media/image9.jpeg"/><Relationship Id="rId2" Type="http://schemas.openxmlformats.org/officeDocument/2006/relationships/tags" Target="../tags/tag316.xml"/><Relationship Id="rId11" Type="http://schemas.openxmlformats.org/officeDocument/2006/relationships/slideLayout" Target="../slideLayouts/slideLayout19.xml"/><Relationship Id="rId10" Type="http://schemas.openxmlformats.org/officeDocument/2006/relationships/tags" Target="../tags/tag323.xml"/><Relationship Id="rId1" Type="http://schemas.openxmlformats.org/officeDocument/2006/relationships/tags" Target="../tags/tag315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32.xml"/><Relationship Id="rId8" Type="http://schemas.openxmlformats.org/officeDocument/2006/relationships/tags" Target="../tags/tag331.xml"/><Relationship Id="rId7" Type="http://schemas.openxmlformats.org/officeDocument/2006/relationships/tags" Target="../tags/tag330.xml"/><Relationship Id="rId6" Type="http://schemas.openxmlformats.org/officeDocument/2006/relationships/tags" Target="../tags/tag329.xml"/><Relationship Id="rId5" Type="http://schemas.openxmlformats.org/officeDocument/2006/relationships/tags" Target="../tags/tag328.xml"/><Relationship Id="rId4" Type="http://schemas.openxmlformats.org/officeDocument/2006/relationships/tags" Target="../tags/tag327.xml"/><Relationship Id="rId3" Type="http://schemas.openxmlformats.org/officeDocument/2006/relationships/tags" Target="../tags/tag326.xml"/><Relationship Id="rId2" Type="http://schemas.openxmlformats.org/officeDocument/2006/relationships/tags" Target="../tags/tag325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333.xml"/><Relationship Id="rId1" Type="http://schemas.openxmlformats.org/officeDocument/2006/relationships/tags" Target="../tags/tag324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3.xml"/><Relationship Id="rId3" Type="http://schemas.openxmlformats.org/officeDocument/2006/relationships/tags" Target="../tags/tag336.xml"/><Relationship Id="rId2" Type="http://schemas.openxmlformats.org/officeDocument/2006/relationships/tags" Target="../tags/tag335.xml"/><Relationship Id="rId1" Type="http://schemas.openxmlformats.org/officeDocument/2006/relationships/tags" Target="../tags/tag334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344.xml"/><Relationship Id="rId7" Type="http://schemas.openxmlformats.org/officeDocument/2006/relationships/tags" Target="../tags/tag343.xml"/><Relationship Id="rId6" Type="http://schemas.openxmlformats.org/officeDocument/2006/relationships/tags" Target="../tags/tag342.xml"/><Relationship Id="rId5" Type="http://schemas.openxmlformats.org/officeDocument/2006/relationships/tags" Target="../tags/tag341.xml"/><Relationship Id="rId4" Type="http://schemas.openxmlformats.org/officeDocument/2006/relationships/tags" Target="../tags/tag340.xml"/><Relationship Id="rId3" Type="http://schemas.openxmlformats.org/officeDocument/2006/relationships/tags" Target="../tags/tag339.xml"/><Relationship Id="rId2" Type="http://schemas.openxmlformats.org/officeDocument/2006/relationships/tags" Target="../tags/tag338.xml"/><Relationship Id="rId1" Type="http://schemas.openxmlformats.org/officeDocument/2006/relationships/tags" Target="../tags/tag3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6389"/>
            <p:custDataLst>
              <p:tags r:id="rId1"/>
            </p:custDataLst>
          </p:nvPr>
        </p:nvSpPr>
        <p:spPr/>
        <p:txBody>
          <a:bodyPr/>
          <a:p>
            <a:r>
              <a:rPr lang="en-US" altLang="en-US"/>
              <a:t>2026/02/26</a:t>
            </a:r>
            <a:endParaRPr lang="en-US" altLang="en-US"/>
          </a:p>
        </p:txBody>
      </p:sp>
      <p:sp>
        <p:nvSpPr>
          <p:cNvPr id="3" name="标题"/>
          <p:cNvSpPr>
            <a:spLocks noGrp="1"/>
          </p:cNvSpPr>
          <p:nvPr>
            <p:ph type="title" idx="16388"/>
            <p:custDataLst>
              <p:tags r:id="rId2"/>
            </p:custDataLst>
          </p:nvPr>
        </p:nvSpPr>
        <p:spPr>
          <a:xfrm>
            <a:off x="1903677" y="2489200"/>
            <a:ext cx="8568447" cy="1879600"/>
          </a:xfrm>
        </p:spPr>
        <p:txBody>
          <a:bodyPr>
            <a:normAutofit/>
          </a:bodyPr>
          <a:p>
            <a:r>
              <a:rPr lang="zh-CN" altLang="en-US"/>
              <a:t>中磷化学镀镍的出光</a:t>
            </a:r>
            <a:r>
              <a:t>原理</a:t>
            </a:r>
            <a:endParaRPr lang="zh-CN" altLang="en-US"/>
          </a:p>
        </p:txBody>
      </p:sp>
      <p:sp>
        <p:nvSpPr>
          <p:cNvPr id="4" name="副标题"/>
          <p:cNvSpPr>
            <a:spLocks noGrp="1"/>
          </p:cNvSpPr>
          <p:nvPr>
            <p:ph type="body" idx="16390"/>
            <p:custDataLst>
              <p:tags r:id="rId3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汇报人: 程海</a:t>
            </a:r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"/>
          <p:cNvSpPr>
            <a:spLocks noGrp="1"/>
          </p:cNvSpPr>
          <p:nvPr>
            <p:ph type="title" idx="16388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出光效果的关键影响因素</a:t>
            </a:r>
            <a:endParaRPr lang="zh-CN" altLang="en-US"/>
          </a:p>
        </p:txBody>
      </p:sp>
      <p:sp>
        <p:nvSpPr>
          <p:cNvPr id="3" name="节编号"/>
          <p:cNvSpPr>
            <a:spLocks noGrp="1"/>
          </p:cNvSpPr>
          <p:nvPr>
            <p:ph type="body" idx="16389"/>
            <p:custDataLst>
              <p:tags r:id="rId2"/>
            </p:custDataLst>
          </p:nvPr>
        </p:nvSpPr>
        <p:spPr/>
        <p:txBody>
          <a:bodyPr/>
          <a:p>
            <a:r>
              <a:rPr altLang="en-US"/>
              <a:t>04</a:t>
            </a:r>
            <a:endParaRPr altLang="en-US"/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6385"/>
            <p:custDataLst>
              <p:tags r:id="rId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光亮剂种类与配比</a:t>
            </a:r>
            <a:endParaRPr lang="zh-CN" altLang="en-US"/>
          </a:p>
        </p:txBody>
      </p:sp>
      <p:pic>
        <p:nvPicPr>
          <p:cNvPr id="3" name="内容占位符 2" descr="9d830834-12f1-11f1-a9bc-8eda0b550999"/>
          <p:cNvPicPr>
            <a:picLocks noChangeAspect="1"/>
          </p:cNvPicPr>
          <p:nvPr>
            <p:ph idx="16390"/>
            <p:custDataLst>
              <p:tags r:id="rId2"/>
            </p:custDataLst>
          </p:nvPr>
        </p:nvPicPr>
        <p:blipFill>
          <a:blip r:embed="rId3"/>
          <a:srcRect t="479" b="479"/>
          <a:stretch>
            <a:fillRect/>
          </a:stretch>
        </p:blipFill>
        <p:spPr>
          <a:xfrm>
            <a:off x="609600" y="609600"/>
            <a:ext cx="10972800" cy="2387600"/>
          </a:xfrm>
          <a:custGeom>
            <a:avLst/>
            <a:gdLst>
              <a:gd name="connisteX0" fmla="*/ 0 w 10972800"/>
              <a:gd name="connsiteY0" fmla="*/ 203200 h 2387600"/>
              <a:gd name="connisteX1" fmla="*/ 203200 w 10972800"/>
              <a:gd name="connsiteY1" fmla="*/ 0 h 2387600"/>
              <a:gd name="connisteX2" fmla="*/ 10769600 w 10972800"/>
              <a:gd name="connsiteY2" fmla="*/ 0 h 2387600"/>
              <a:gd name="connisteX3" fmla="*/ 10972800 w 10972800"/>
              <a:gd name="connsiteY3" fmla="*/ 203200 h 2387600"/>
              <a:gd name="connisteX4" fmla="*/ 10972800 w 10972800"/>
              <a:gd name="connsiteY4" fmla="*/ 2184400 h 2387600"/>
              <a:gd name="connisteX5" fmla="*/ 10769600 w 10972800"/>
              <a:gd name="connsiteY5" fmla="*/ 2387600 h 2387600"/>
              <a:gd name="connisteX6" fmla="*/ 203200 w 10972800"/>
              <a:gd name="connsiteY6" fmla="*/ 2387600 h 2387600"/>
              <a:gd name="connisteX7" fmla="*/ 0 w 10972800"/>
              <a:gd name="connsiteY7" fmla="*/ 2184400 h 2387600"/>
              <a:gd name="connisteX8" fmla="*/ 0 w 10972800"/>
              <a:gd name="connsiteY8" fmla="*/ 203200 h 2387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3876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2184400"/>
                </a:lnTo>
                <a:cubicBezTo>
                  <a:pt x="10972800" y="2296624"/>
                  <a:pt x="10881824" y="2387600"/>
                  <a:pt x="10769600" y="2387600"/>
                </a:cubicBezTo>
                <a:lnTo>
                  <a:pt x="203200" y="2387600"/>
                </a:lnTo>
                <a:cubicBezTo>
                  <a:pt x="90976" y="2387600"/>
                  <a:pt x="0" y="2296624"/>
                  <a:pt x="0" y="2184400"/>
                </a:cubicBezTo>
                <a:lnTo>
                  <a:pt x="0" y="203200"/>
                </a:lnTo>
                <a:close/>
              </a:path>
            </a:pathLst>
          </a:custGeom>
        </p:spPr>
      </p:pic>
      <p:sp>
        <p:nvSpPr>
          <p:cNvPr id="4" name="装饰  2"/>
          <p:cNvSpPr>
            <a:spLocks noGrp="1"/>
          </p:cNvSpPr>
          <p:nvPr>
            <p:ph type="body" idx="16391"/>
            <p:custDataLst>
              <p:tags r:id="rId4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idx="16386"/>
            <p:custDataLst>
              <p:tags r:id="rId5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金属光亮剂与含硫有机物需协同</a:t>
            </a:r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6387"/>
            <p:custDataLst>
              <p:tags r:id="rId6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在中磷化学镀镍的出光过程中，金属光亮剂如铋、锑等与含硫有机物需协同作用。若比例失衡，易导致发雾、针孔或亮度不足等问题，影响镀层的出光效果。</a:t>
            </a:r>
            <a:endParaRPr lang="zh-CN" altLang="en-US"/>
          </a:p>
        </p:txBody>
      </p:sp>
      <p:sp>
        <p:nvSpPr>
          <p:cNvPr id="7" name="装饰  5"/>
          <p:cNvSpPr>
            <a:spLocks noGrp="1"/>
          </p:cNvSpPr>
          <p:nvPr>
            <p:ph type="body" idx="16392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6388"/>
            <p:custDataLst>
              <p:tags r:id="rId8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不同主配方，比例不同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6389"/>
            <p:custDataLst>
              <p:tags r:id="rId9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主配方不同，对镍的络合作用不同，需要的金属光剂与硫化物的比例则不同。</a:t>
            </a:r>
            <a:endParaRPr lang="zh-CN" altLang="en-US"/>
          </a:p>
        </p:txBody>
      </p:sp>
    </p:spTree>
    <p:custDataLst>
      <p:tags r:id="rId10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6385"/>
            <p:custDataLst>
              <p:tags r:id="rId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镀液温度、pH、搅拌</a:t>
            </a:r>
            <a:endParaRPr lang="zh-CN" altLang="en-US"/>
          </a:p>
        </p:txBody>
      </p:sp>
      <p:sp>
        <p:nvSpPr>
          <p:cNvPr id="3" name="装饰  1"/>
          <p:cNvSpPr>
            <a:spLocks noGrp="1"/>
          </p:cNvSpPr>
          <p:nvPr>
            <p:ph type="body" idx="16390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pic>
        <p:nvPicPr>
          <p:cNvPr id="4" name="图片占位符 3" descr="9eefb055-12f1-11f1-8055-a6a0a52bbc20"/>
          <p:cNvPicPr>
            <a:picLocks noChangeAspect="1"/>
          </p:cNvPicPr>
          <p:nvPr>
            <p:ph type="pic" idx="16391"/>
            <p:custDataLst>
              <p:tags r:id="rId3"/>
            </p:custDataLst>
          </p:nvPr>
        </p:nvPicPr>
        <p:blipFill>
          <a:blip r:embed="rId4"/>
          <a:srcRect l="24522" r="24522"/>
          <a:stretch>
            <a:fillRect/>
          </a:stretch>
        </p:blipFill>
        <p:spPr>
          <a:xfrm>
            <a:off x="914400" y="18669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</p:spPr>
      </p:pic>
      <p:sp>
        <p:nvSpPr>
          <p:cNvPr id="5" name="文本占位符 4"/>
          <p:cNvSpPr>
            <a:spLocks noGrp="1"/>
          </p:cNvSpPr>
          <p:nvPr>
            <p:ph type="body" idx="16386"/>
            <p:custDataLst>
              <p:tags r:id="rId5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影响光亮剂吸附与沉积动力学</a:t>
            </a:r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6387"/>
            <p:custDataLst>
              <p:tags r:id="rId6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镀液的温度、pH值以及搅拌情况，对光亮剂的吸附和沉积动力学有着重要影响。适宜的条件能促进光亮剂发挥作用，反之则会破坏晶粒均匀性，影响出光效果。</a:t>
            </a:r>
            <a:endParaRPr lang="zh-CN" altLang="en-US"/>
          </a:p>
        </p:txBody>
      </p:sp>
      <p:sp>
        <p:nvSpPr>
          <p:cNvPr id="7" name="装饰  5"/>
          <p:cNvSpPr>
            <a:spLocks noGrp="1"/>
          </p:cNvSpPr>
          <p:nvPr>
            <p:ph type="body" idx="16392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pic>
        <p:nvPicPr>
          <p:cNvPr id="8" name="图片占位符 7" descr="9eefb011-12f1-11f1-8055-a6a0a52bbc20"/>
          <p:cNvPicPr>
            <a:picLocks noChangeAspect="1"/>
          </p:cNvPicPr>
          <p:nvPr>
            <p:ph type="pic" idx="16393"/>
            <p:custDataLst>
              <p:tags r:id="rId8"/>
            </p:custDataLst>
          </p:nvPr>
        </p:nvPicPr>
        <p:blipFill>
          <a:blip r:embed="rId9"/>
          <a:srcRect/>
          <a:stretch>
            <a:fillRect/>
          </a:stretch>
        </p:blipFill>
        <p:spPr>
          <a:xfrm>
            <a:off x="914400" y="43815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</p:spPr>
      </p:pic>
      <p:sp>
        <p:nvSpPr>
          <p:cNvPr id="9" name="文本占位符 8"/>
          <p:cNvSpPr>
            <a:spLocks noGrp="1"/>
          </p:cNvSpPr>
          <p:nvPr>
            <p:ph type="body" idx="16388"/>
            <p:custDataLst>
              <p:tags r:id="rId10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偏离窗口破坏晶粒均匀性</a:t>
            </a:r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idx="16389"/>
            <p:custDataLst>
              <p:tags r:id="rId1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若镀液温度、pH值或搅拌情况偏离合适的范围，就会破坏镀层晶粒的均匀性。这会使得镀层的微观结构变差，进而影响出光效果，难以实现理想的镜面反射。</a:t>
            </a:r>
            <a:endParaRPr lang="zh-CN" altLang="en-US"/>
          </a:p>
        </p:txBody>
      </p:sp>
    </p:spTree>
    <p:custDataLst>
      <p:tags r:id="rId1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6"/>
          <p:cNvSpPr>
            <a:spLocks noGrp="1"/>
          </p:cNvSpPr>
          <p:nvPr>
            <p:ph type="body" idx="16389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THE END</a:t>
            </a:r>
            <a:endParaRPr lang="zh-CN" altLang="en-US"/>
          </a:p>
        </p:txBody>
      </p:sp>
      <p:sp>
        <p:nvSpPr>
          <p:cNvPr id="3" name="标题"/>
          <p:cNvSpPr>
            <a:spLocks noGrp="1"/>
          </p:cNvSpPr>
          <p:nvPr>
            <p:ph type="title" idx="16388"/>
            <p:custDataLst>
              <p:tags r:id="rId2"/>
            </p:custDataLst>
          </p:nvPr>
        </p:nvSpPr>
        <p:spPr/>
        <p:txBody>
          <a:bodyPr>
            <a:normAutofit fontScale="90000"/>
          </a:bodyPr>
          <a:p>
            <a:r>
              <a:rPr lang="zh-CN" altLang="en-US"/>
              <a:t>谢谢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副标题 1"/>
          <p:cNvSpPr>
            <a:spLocks noGrp="1"/>
          </p:cNvSpPr>
          <p:nvPr>
            <p:ph type="subTitle" idx="16386"/>
            <p:custDataLst>
              <p:tags r:id="rId1"/>
            </p:custDataLst>
          </p:nvPr>
        </p:nvSpPr>
        <p:spPr/>
        <p:txBody>
          <a:bodyPr/>
          <a:p>
            <a:pPr algn="ctr">
              <a:lnSpc>
                <a:spcPct val="125000"/>
              </a:lnSpc>
            </a:pPr>
            <a:r>
              <a:rPr lang="zh-CN" altLang="en-US"/>
              <a:t>CONTENTS</a:t>
            </a:r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ctrTitle" idx="16385"/>
            <p:custDataLst>
              <p:tags r:id="rId2"/>
            </p:custDataLst>
          </p:nvPr>
        </p:nvSpPr>
        <p:spPr/>
        <p:txBody>
          <a:bodyPr>
            <a:normAutofit fontScale="90000"/>
          </a:bodyPr>
          <a:p>
            <a:pPr algn="ctr">
              <a:lnSpc>
                <a:spcPct val="104000"/>
              </a:lnSpc>
            </a:pPr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6388"/>
            <p:custDataLst>
              <p:tags r:id="rId3"/>
            </p:custDataLst>
          </p:nvPr>
        </p:nvSpPr>
        <p:spPr/>
        <p:txBody>
          <a:bodyPr/>
          <a:p>
            <a:pPr algn="ctr">
              <a:lnSpc>
                <a:spcPct val="109000"/>
              </a:lnSpc>
            </a:pPr>
            <a:r>
              <a:rPr lang="en-US" altLang="en-US"/>
              <a:t>01</a:t>
            </a:r>
            <a:endParaRPr lang="en-US" altLang="en-US"/>
          </a:p>
        </p:txBody>
      </p:sp>
      <p:sp>
        <p:nvSpPr>
          <p:cNvPr id="5" name="装饰  3"/>
          <p:cNvSpPr>
            <a:spLocks noGrp="1"/>
          </p:cNvSpPr>
          <p:nvPr>
            <p:ph type="body" idx="16395"/>
            <p:custDataLst>
              <p:tags r:id="rId4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6387"/>
            <p:custDataLst>
              <p:tags r:id="rId5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8000"/>
              </a:lnSpc>
            </a:pPr>
            <a:r>
              <a:rPr lang="zh-CN" altLang="en-US" sz="2200"/>
              <a:t>基础：无光亮剂时为何不亮</a:t>
            </a:r>
            <a:endParaRPr lang="zh-CN" altLang="en-US" sz="2200"/>
          </a:p>
        </p:txBody>
      </p:sp>
      <p:sp>
        <p:nvSpPr>
          <p:cNvPr id="7" name="文本占位符 6"/>
          <p:cNvSpPr>
            <a:spLocks noGrp="1"/>
          </p:cNvSpPr>
          <p:nvPr>
            <p:ph type="body" idx="16390"/>
            <p:custDataLst>
              <p:tags r:id="rId6"/>
            </p:custDataLst>
          </p:nvPr>
        </p:nvSpPr>
        <p:spPr/>
        <p:txBody>
          <a:bodyPr/>
          <a:p>
            <a:pPr algn="ctr">
              <a:lnSpc>
                <a:spcPct val="109000"/>
              </a:lnSpc>
            </a:pPr>
            <a:r>
              <a:rPr lang="en-US" altLang="en-US"/>
              <a:t>02</a:t>
            </a:r>
            <a:endParaRPr lang="en-US" altLang="en-US"/>
          </a:p>
        </p:txBody>
      </p:sp>
      <p:sp>
        <p:nvSpPr>
          <p:cNvPr id="8" name="装饰  6"/>
          <p:cNvSpPr>
            <a:spLocks noGrp="1"/>
          </p:cNvSpPr>
          <p:nvPr>
            <p:ph type="body" idx="16396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6389"/>
            <p:custDataLst>
              <p:tags r:id="rId8"/>
            </p:custDataLst>
          </p:nvPr>
        </p:nvSpPr>
        <p:spPr/>
        <p:txBody>
          <a:bodyPr>
            <a:normAutofit fontScale="90000"/>
          </a:bodyPr>
          <a:p>
            <a:pPr algn="l">
              <a:lnSpc>
                <a:spcPct val="118000"/>
              </a:lnSpc>
            </a:pPr>
            <a:r>
              <a:rPr lang="zh-CN" altLang="en-US"/>
              <a:t>出光的核心原理（光亮剂作用机制）</a:t>
            </a:r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idx="16392"/>
            <p:custDataLst>
              <p:tags r:id="rId9"/>
            </p:custDataLst>
          </p:nvPr>
        </p:nvSpPr>
        <p:spPr/>
        <p:txBody>
          <a:bodyPr/>
          <a:p>
            <a:pPr algn="ctr">
              <a:lnSpc>
                <a:spcPct val="109000"/>
              </a:lnSpc>
            </a:pPr>
            <a:r>
              <a:rPr lang="en-US" altLang="en-US"/>
              <a:t>03</a:t>
            </a:r>
            <a:endParaRPr lang="en-US" altLang="en-US"/>
          </a:p>
        </p:txBody>
      </p:sp>
      <p:sp>
        <p:nvSpPr>
          <p:cNvPr id="11" name="装饰  9"/>
          <p:cNvSpPr>
            <a:spLocks noGrp="1"/>
          </p:cNvSpPr>
          <p:nvPr>
            <p:ph type="body" idx="16397"/>
            <p:custDataLst>
              <p:tags r:id="rId10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idx="16391"/>
            <p:custDataLst>
              <p:tags r:id="rId1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8000"/>
              </a:lnSpc>
            </a:pPr>
            <a:r>
              <a:rPr lang="zh-CN" altLang="en-US" sz="2200"/>
              <a:t>中磷特性对出光的影响</a:t>
            </a:r>
            <a:endParaRPr lang="zh-CN" altLang="en-US" sz="220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94"/>
            <p:custDataLst>
              <p:tags r:id="rId12"/>
            </p:custDataLst>
          </p:nvPr>
        </p:nvSpPr>
        <p:spPr/>
        <p:txBody>
          <a:bodyPr/>
          <a:p>
            <a:pPr algn="ctr">
              <a:lnSpc>
                <a:spcPct val="109000"/>
              </a:lnSpc>
            </a:pPr>
            <a:r>
              <a:rPr lang="en-US" altLang="en-US"/>
              <a:t>04</a:t>
            </a:r>
            <a:endParaRPr lang="en-US" altLang="en-US"/>
          </a:p>
        </p:txBody>
      </p:sp>
      <p:sp>
        <p:nvSpPr>
          <p:cNvPr id="14" name="装饰  2"/>
          <p:cNvSpPr>
            <a:spLocks noGrp="1"/>
          </p:cNvSpPr>
          <p:nvPr>
            <p:ph type="body" idx="16398"/>
            <p:custDataLst>
              <p:tags r:id="rId13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5" name="文本占位符 14"/>
          <p:cNvSpPr>
            <a:spLocks noGrp="1"/>
          </p:cNvSpPr>
          <p:nvPr>
            <p:ph type="body" idx="16393"/>
            <p:custDataLst>
              <p:tags r:id="rId14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8000"/>
              </a:lnSpc>
            </a:pPr>
            <a:r>
              <a:rPr lang="zh-CN" altLang="en-US" sz="2200"/>
              <a:t>出光效果的关键影响因素</a:t>
            </a:r>
            <a:endParaRPr lang="zh-CN" altLang="en-US" sz="2200"/>
          </a:p>
        </p:txBody>
      </p:sp>
    </p:spTree>
    <p:custDataLst>
      <p:tags r:id="rId15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"/>
          <p:cNvSpPr>
            <a:spLocks noGrp="1"/>
          </p:cNvSpPr>
          <p:nvPr>
            <p:ph type="title" idx="16388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基础：无光亮剂时为何不亮</a:t>
            </a:r>
            <a:endParaRPr lang="zh-CN" altLang="en-US"/>
          </a:p>
        </p:txBody>
      </p:sp>
      <p:sp>
        <p:nvSpPr>
          <p:cNvPr id="3" name="节编号"/>
          <p:cNvSpPr>
            <a:spLocks noGrp="1"/>
          </p:cNvSpPr>
          <p:nvPr>
            <p:ph type="body" idx="16389"/>
            <p:custDataLst>
              <p:tags r:id="rId2"/>
            </p:custDataLst>
          </p:nvPr>
        </p:nvSpPr>
        <p:spPr/>
        <p:txBody>
          <a:bodyPr/>
          <a:p>
            <a:r>
              <a:rPr altLang="en-US"/>
              <a:t>01</a:t>
            </a:r>
            <a:endParaRPr altLang="en-US"/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6385"/>
            <p:custDataLst>
              <p:tags r:id="rId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镍原子与磷原子在催化表面随机、快速成核与生长</a:t>
            </a:r>
            <a:endParaRPr lang="zh-CN" altLang="en-US"/>
          </a:p>
        </p:txBody>
      </p:sp>
      <p:sp>
        <p:nvSpPr>
          <p:cNvPr id="3" name="装饰  1"/>
          <p:cNvSpPr>
            <a:spLocks noGrp="1"/>
          </p:cNvSpPr>
          <p:nvPr>
            <p:ph type="body" idx="16390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6386"/>
            <p:custDataLst>
              <p:tags r:id="rId3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镍磷原子随机成核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idx="16387"/>
            <p:custDataLst>
              <p:tags r:id="rId4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在不含光亮剂的中磷镀液里，镍原子和磷原子会在催化表面随机且快速地成核。这种随机成核过程不受控制，使得后续的生长也缺乏规律，为镀层表面不平整埋下伏笔。</a:t>
            </a:r>
            <a:endParaRPr lang="zh-CN" altLang="en-US"/>
          </a:p>
        </p:txBody>
      </p:sp>
      <p:sp>
        <p:nvSpPr>
          <p:cNvPr id="6" name="装饰  4"/>
          <p:cNvSpPr>
            <a:spLocks noGrp="1"/>
          </p:cNvSpPr>
          <p:nvPr>
            <p:ph type="body" idx="16391"/>
            <p:custDataLst>
              <p:tags r:id="rId5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6388"/>
            <p:custDataLst>
              <p:tags r:id="rId6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镍磷原子快速生长</a:t>
            </a:r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6389"/>
            <p:custDataLst>
              <p:tags r:id="rId7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镍原子与磷原子成核后迅速生长，由于缺乏光亮剂的调控，生长过程混乱，导致晶粒大小不均、晶界粗糙等，从而没有光泽</a:t>
            </a:r>
            <a:endParaRPr lang="zh-CN" altLang="en-US"/>
          </a:p>
        </p:txBody>
      </p:sp>
    </p:spTree>
    <p:custDataLst>
      <p:tags r:id="rId8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"/>
          <p:cNvSpPr>
            <a:spLocks noGrp="1"/>
          </p:cNvSpPr>
          <p:nvPr>
            <p:ph type="title" idx="16388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出光的核心原理（光亮剂作用机制）</a:t>
            </a:r>
            <a:endParaRPr lang="zh-CN" altLang="en-US"/>
          </a:p>
        </p:txBody>
      </p:sp>
      <p:sp>
        <p:nvSpPr>
          <p:cNvPr id="3" name="节编号"/>
          <p:cNvSpPr>
            <a:spLocks noGrp="1"/>
          </p:cNvSpPr>
          <p:nvPr>
            <p:ph type="body" idx="16389"/>
            <p:custDataLst>
              <p:tags r:id="rId2"/>
            </p:custDataLst>
          </p:nvPr>
        </p:nvSpPr>
        <p:spPr/>
        <p:txBody>
          <a:bodyPr/>
          <a:p>
            <a:r>
              <a:rPr altLang="en-US"/>
              <a:t>02</a:t>
            </a:r>
            <a:endParaRPr altLang="en-US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6385"/>
            <p:custDataLst>
              <p:tags r:id="rId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光亮剂的组成（中磷体系主流）</a:t>
            </a:r>
            <a:endParaRPr lang="zh-CN" altLang="en-US"/>
          </a:p>
        </p:txBody>
      </p:sp>
      <p:pic>
        <p:nvPicPr>
          <p:cNvPr id="3" name="内容占位符 2" descr="9d9f4daa-12f1-11f1-b15e-526fa1abdec6"/>
          <p:cNvPicPr>
            <a:picLocks noChangeAspect="1"/>
          </p:cNvPicPr>
          <p:nvPr>
            <p:ph idx="16392"/>
            <p:custDataLst>
              <p:tags r:id="rId2"/>
            </p:custDataLst>
          </p:nvPr>
        </p:nvPicPr>
        <p:blipFill>
          <a:blip r:embed="rId3"/>
          <a:srcRect t="7482" b="7482"/>
          <a:stretch>
            <a:fillRect/>
          </a:stretch>
        </p:blipFill>
        <p:spPr>
          <a:xfrm>
            <a:off x="609600" y="1524000"/>
            <a:ext cx="10972800" cy="1879600"/>
          </a:xfrm>
          <a:custGeom>
            <a:avLst/>
            <a:gdLst>
              <a:gd name="connisteX0" fmla="*/ 0 w 10972800"/>
              <a:gd name="connsiteY0" fmla="*/ 203200 h 1879600"/>
              <a:gd name="connisteX1" fmla="*/ 203200 w 10972800"/>
              <a:gd name="connsiteY1" fmla="*/ 0 h 1879600"/>
              <a:gd name="connisteX2" fmla="*/ 10769600 w 10972800"/>
              <a:gd name="connsiteY2" fmla="*/ 0 h 1879600"/>
              <a:gd name="connisteX3" fmla="*/ 10972800 w 10972800"/>
              <a:gd name="connsiteY3" fmla="*/ 203200 h 1879600"/>
              <a:gd name="connisteX4" fmla="*/ 10972800 w 10972800"/>
              <a:gd name="connsiteY4" fmla="*/ 1676400 h 1879600"/>
              <a:gd name="connisteX5" fmla="*/ 10769600 w 10972800"/>
              <a:gd name="connsiteY5" fmla="*/ 1879600 h 1879600"/>
              <a:gd name="connisteX6" fmla="*/ 203200 w 10972800"/>
              <a:gd name="connsiteY6" fmla="*/ 1879600 h 1879600"/>
              <a:gd name="connisteX7" fmla="*/ 0 w 10972800"/>
              <a:gd name="connsiteY7" fmla="*/ 1676400 h 1879600"/>
              <a:gd name="connisteX8" fmla="*/ 0 w 10972800"/>
              <a:gd name="connsiteY8" fmla="*/ 203200 h 1879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18796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1676400"/>
                </a:lnTo>
                <a:cubicBezTo>
                  <a:pt x="10972800" y="1788624"/>
                  <a:pt x="10881824" y="1879600"/>
                  <a:pt x="10769600" y="1879600"/>
                </a:cubicBezTo>
                <a:lnTo>
                  <a:pt x="203200" y="1879600"/>
                </a:lnTo>
                <a:cubicBezTo>
                  <a:pt x="90976" y="1879600"/>
                  <a:pt x="0" y="1788624"/>
                  <a:pt x="0" y="1676400"/>
                </a:cubicBezTo>
                <a:lnTo>
                  <a:pt x="0" y="203200"/>
                </a:lnTo>
                <a:close/>
              </a:path>
            </a:pathLst>
          </a:custGeom>
        </p:spPr>
      </p:pic>
      <p:sp>
        <p:nvSpPr>
          <p:cNvPr id="4" name="文本占位符 3"/>
          <p:cNvSpPr>
            <a:spLocks noGrp="1"/>
          </p:cNvSpPr>
          <p:nvPr>
            <p:ph type="body" idx="16386"/>
            <p:custDataLst>
              <p:tags r:id="rId4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金属光亮剂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idx="16387"/>
            <p:custDataLst>
              <p:tags r:id="rId5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中磷体系主流的金属光亮剂包括铋（Bi）、锑（Sb）、碲（Te）、铜（Cu）、锡（Sn）等环保型金属，在中磷化学镀镍出光过程中发挥着重要作用。</a:t>
            </a:r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6388"/>
            <p:custDataLst>
              <p:tags r:id="rId6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有机含硫光亮剂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6389"/>
            <p:custDataLst>
              <p:tags r:id="rId7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有机含硫光亮剂有硫脲、UPS、DPS、ATP、苯亚磺酸钠等，它们是中磷体系主流光亮剂的重要组成部分，对镀层出光有显著影响。</a:t>
            </a:r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6390"/>
            <p:custDataLst>
              <p:tags r:id="rId8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辅助光亮剂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6391"/>
            <p:custDataLst>
              <p:tags r:id="rId9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辅助光亮剂包含PPS、PME、DEP等电镀中间体，在中磷化学镀镍的出光过程中，辅助其他光亮剂更好地发挥作用，以达到理想的出光效果。</a:t>
            </a:r>
            <a:endParaRPr lang="zh-CN" altLang="en-US"/>
          </a:p>
        </p:txBody>
      </p:sp>
    </p:spTree>
    <p:custDataLst>
      <p:tags r:id="rId10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6385"/>
            <p:custDataLst>
              <p:tags r:id="rId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共沉积与晶粒细化（出光本质）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6386"/>
            <p:custDataLst>
              <p:tags r:id="rId2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 sz="2000"/>
              <a:t>金属光剂共沉积</a:t>
            </a:r>
            <a:endParaRPr lang="zh-CN" altLang="en-US" sz="2000"/>
          </a:p>
        </p:txBody>
      </p:sp>
      <p:sp>
        <p:nvSpPr>
          <p:cNvPr id="4" name="文本占位符 3"/>
          <p:cNvSpPr>
            <a:spLocks noGrp="1"/>
          </p:cNvSpPr>
          <p:nvPr>
            <p:ph type="body" idx="16387"/>
            <p:custDataLst>
              <p:tags r:id="rId3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金属光亮剂分子/离子优先吸附在镍晶核的高能活性位点，如晶棱、晶角、台阶等，抑制这些位置的过快生长，迫使沉积更均匀地在低能晶面展开，从而实现镀层的平整。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idx="16388"/>
            <p:custDataLst>
              <p:tags r:id="rId4"/>
            </p:custDataLst>
          </p:nvPr>
        </p:nvSpPr>
        <p:spPr>
          <a:xfrm>
            <a:off x="3505200" y="2082800"/>
            <a:ext cx="2491740" cy="406400"/>
          </a:xfrm>
        </p:spPr>
        <p:txBody>
          <a:bodyPr>
            <a:noAutofit/>
          </a:bodyPr>
          <a:p>
            <a:pPr algn="l">
              <a:lnSpc>
                <a:spcPct val="111000"/>
              </a:lnSpc>
            </a:pPr>
            <a:r>
              <a:rPr lang="zh-CN" altLang="en-US" sz="2000"/>
              <a:t>硫化物降低界面电位</a:t>
            </a:r>
            <a:endParaRPr lang="zh-CN" altLang="en-US" sz="2000"/>
          </a:p>
        </p:txBody>
      </p:sp>
      <p:sp>
        <p:nvSpPr>
          <p:cNvPr id="6" name="文本占位符 5"/>
          <p:cNvSpPr>
            <a:spLocks noGrp="1"/>
          </p:cNvSpPr>
          <p:nvPr>
            <p:ph type="body" idx="16389"/>
            <p:custDataLst>
              <p:tags r:id="rId5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金属光剂的共沉积会抑制镍的沉积，容易出现漏镀，泛白的现象。硫化物可以降低共沉积点位的界面电位，试镍容易沉积，平衡沉积金属的比例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6390"/>
            <p:custDataLst>
              <p:tags r:id="rId6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 sz="2000"/>
              <a:t>有机光剂细化晶粒</a:t>
            </a:r>
            <a:endParaRPr lang="zh-CN" altLang="en-US" sz="2000"/>
          </a:p>
        </p:txBody>
      </p:sp>
      <p:sp>
        <p:nvSpPr>
          <p:cNvPr id="8" name="文本占位符 7"/>
          <p:cNvSpPr>
            <a:spLocks noGrp="1"/>
          </p:cNvSpPr>
          <p:nvPr>
            <p:ph type="body" idx="16391"/>
            <p:custDataLst>
              <p:tags r:id="rId7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>
                <a:sym typeface="+mn-ea"/>
              </a:rPr>
              <a:t>有机光亮剂通过吸附作用阻碍镍原子的迁移与团聚，使镀层形成纳米级细小、等轴、均匀的晶粒，晶界更平整、无明显凹凸，提升了镀层的致密性和光泽度。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6392"/>
            <p:custDataLst>
              <p:tags r:id="rId8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sz="2000">
                <a:sym typeface="+mn-ea"/>
              </a:rPr>
              <a:t>晶面择优取向</a:t>
            </a:r>
            <a:endParaRPr lang="zh-CN" altLang="en-US" sz="200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idx="16393"/>
            <p:custDataLst>
              <p:tags r:id="rId9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>
                <a:sym typeface="+mn-ea"/>
              </a:rPr>
              <a:t>几种光剂的协同下，晶面会形成择优取向，该晶面原子排列规整、表面能低、平整度高</a:t>
            </a:r>
            <a:endParaRPr lang="zh-CN" altLang="en-US"/>
          </a:p>
        </p:txBody>
      </p:sp>
    </p:spTree>
    <p:custDataLst>
      <p:tags r:id="rId10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"/>
          <p:cNvSpPr>
            <a:spLocks noGrp="1"/>
          </p:cNvSpPr>
          <p:nvPr>
            <p:ph type="title" idx="16388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中磷特性对出光的影响</a:t>
            </a:r>
            <a:endParaRPr lang="zh-CN" altLang="en-US"/>
          </a:p>
        </p:txBody>
      </p:sp>
      <p:sp>
        <p:nvSpPr>
          <p:cNvPr id="3" name="节编号"/>
          <p:cNvSpPr>
            <a:spLocks noGrp="1"/>
          </p:cNvSpPr>
          <p:nvPr>
            <p:ph type="body" idx="16389"/>
            <p:custDataLst>
              <p:tags r:id="rId2"/>
            </p:custDataLst>
          </p:nvPr>
        </p:nvSpPr>
        <p:spPr/>
        <p:txBody>
          <a:bodyPr/>
          <a:p>
            <a:r>
              <a:rPr altLang="en-US"/>
              <a:t>03</a:t>
            </a:r>
            <a:endParaRPr altLang="en-US"/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6385"/>
            <p:custDataLst>
              <p:tags r:id="rId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中磷的活性适中、</a:t>
            </a:r>
            <a:r>
              <a:rPr lang="en-US" altLang="zh-CN"/>
              <a:t>p</a:t>
            </a:r>
            <a:r>
              <a:rPr lang="en-US" altLang="zh-CN"/>
              <a:t>H</a:t>
            </a:r>
            <a:r>
              <a:rPr lang="zh-CN" altLang="en-US"/>
              <a:t>适中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6386"/>
            <p:custDataLst>
              <p:tags r:id="rId2"/>
            </p:custDataLst>
          </p:nvPr>
        </p:nvSpPr>
        <p:spPr/>
        <p:txBody>
          <a:bodyPr>
            <a:normAutofit/>
          </a:bodyPr>
          <a:p>
            <a:pPr algn="ctr">
              <a:lnSpc>
                <a:spcPct val="111000"/>
              </a:lnSpc>
            </a:pPr>
            <a:r>
              <a:rPr lang="zh-CN" altLang="en-US"/>
              <a:t>活性适中</a:t>
            </a:r>
            <a:endParaRPr lang="zh-CN" altLang="en-US"/>
          </a:p>
        </p:txBody>
      </p:sp>
      <p:sp>
        <p:nvSpPr>
          <p:cNvPr id="4" name="装饰  2"/>
          <p:cNvSpPr>
            <a:spLocks noGrp="1"/>
          </p:cNvSpPr>
          <p:nvPr>
            <p:ph type="body" idx="16390"/>
            <p:custDataLst>
              <p:tags r:id="rId3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idx="16387"/>
            <p:custDataLst>
              <p:tags r:id="rId4"/>
            </p:custDataLst>
          </p:nvPr>
        </p:nvSpPr>
        <p:spPr>
          <a:xfrm>
            <a:off x="843280" y="3613150"/>
            <a:ext cx="4724400" cy="1219200"/>
          </a:xfrm>
        </p:spPr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中磷化学镀镍的络合剂通常不是很强，所以活性相对高磷更强，更容易与金属光剂形成共沉积。</a:t>
            </a:r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6388"/>
            <p:custDataLst>
              <p:tags r:id="rId5"/>
            </p:custDataLst>
          </p:nvPr>
        </p:nvSpPr>
        <p:spPr/>
        <p:txBody>
          <a:bodyPr>
            <a:normAutofit/>
          </a:bodyPr>
          <a:p>
            <a:pPr algn="ctr">
              <a:lnSpc>
                <a:spcPct val="111000"/>
              </a:lnSpc>
            </a:pPr>
            <a:r>
              <a:rPr lang="en-US" altLang="zh-CN"/>
              <a:t>pH</a:t>
            </a:r>
            <a:r>
              <a:rPr lang="zh-CN" altLang="en-US"/>
              <a:t>适中</a:t>
            </a:r>
            <a:endParaRPr lang="zh-CN" altLang="en-US"/>
          </a:p>
        </p:txBody>
      </p:sp>
      <p:sp>
        <p:nvSpPr>
          <p:cNvPr id="7" name="装饰  5"/>
          <p:cNvSpPr>
            <a:spLocks noGrp="1"/>
          </p:cNvSpPr>
          <p:nvPr>
            <p:ph type="body" idx="16391"/>
            <p:custDataLst>
              <p:tags r:id="rId6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6389"/>
            <p:custDataLst>
              <p:tags r:id="rId7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en-US" altLang="zh-CN"/>
              <a:t>pH</a:t>
            </a:r>
            <a:r>
              <a:t>通常在</a:t>
            </a:r>
            <a:r>
              <a:rPr lang="en-US" altLang="zh-CN"/>
              <a:t>4.2-4.9</a:t>
            </a:r>
            <a:r>
              <a:t>这个范围，这个范围硫化物稳定性稍弱。</a:t>
            </a:r>
            <a:r>
              <a:rPr lang="en-US" altLang="zh-CN"/>
              <a:t> </a:t>
            </a:r>
            <a:r>
              <a:t>而低磷的</a:t>
            </a:r>
            <a:r>
              <a:rPr lang="en-US" altLang="zh-CN"/>
              <a:t>6-7</a:t>
            </a:r>
            <a:r>
              <a:t>的范围，硫化物会更多的体现稳定性，从而难以出光</a:t>
            </a:r>
          </a:p>
        </p:txBody>
      </p:sp>
    </p:spTree>
    <p:custDataLst>
      <p:tags r:id="rId8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04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39e3f8590e829f8f611f1a0cc35bd1f8a0e8790b"/>
  <p:tag name="KSO_WM_NEWLAYOUT_GROUP_ID" val="layout_10003"/>
  <p:tag name="KSO_WM_NEWLAYOUT_ID" val="slide_0494728cf98ea3e0"/>
</p:tagLst>
</file>

<file path=ppt/tags/tag10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06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10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0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09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14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5019a4cc6a62ee74f1af78c411fede98a15759e7"/>
  <p:tag name="KSO_WM_NEWLAYOUT_GROUP_ID" val="layout_10007"/>
  <p:tag name="KSO_WM_NEWLAYOUT_ID" val="slide_0ea8570b5d554932"/>
</p:tagLst>
</file>

<file path=ppt/tags/tag11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1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1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1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1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2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a"/>
</p:tagLst>
</file>

<file path=ppt/tags/tag12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f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2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cda0a22af2c11a5c823f27d6dab04e298b8c82f6"/>
  <p:tag name="KSO_WM_NEWLAYOUT_GROUP_ID" val="layout_10013"/>
  <p:tag name="KSO_WM_NEWLAYOUT_ID" val="slide_2b9069f18f10c117"/>
</p:tagLst>
</file>

<file path=ppt/tags/tag12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12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2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3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3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3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3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2b0e1dabde01e47c6be46dd2840d5ad1c273f6a2"/>
  <p:tag name="KSO_WM_NEWLAYOUT_GROUP_ID" val="layout_26"/>
  <p:tag name="KSO_WM_NEWLAYOUT_ID" val="slide_89ef8a093ea5c45f"/>
</p:tagLst>
</file>

<file path=ppt/tags/tag138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13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4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42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14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14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4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49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67779af7b888b3698e00c911edbe52c8ac07036c"/>
  <p:tag name="KSO_WM_NEWLAYOUT_GROUP_ID" val="layout_53"/>
  <p:tag name="KSO_WM_NEWLAYOUT_ID" val="slide_76713c4037f02356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15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15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5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54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15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15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5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58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3_1"/>
  <p:tag name="KSO_WM_UNIT_TYPE" val="l_h_i"/>
</p:tagLst>
</file>

<file path=ppt/tags/tag15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6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65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0d090c13e9ad2e98838a3eaeb4bcfe9a9bda47cf"/>
  <p:tag name="KSO_WM_NEWLAYOUT_GROUP_ID" val="layout_10004"/>
  <p:tag name="KSO_WM_NEWLAYOUT_ID" val="slide_2413216d433b758f"/>
</p:tagLst>
</file>

<file path=ppt/tags/tag166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16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6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69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7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75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b"/>
</p:tagLst>
</file>

<file path=ppt/tags/tag17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a"/>
  <p:tag name="KSO_WM_LAYOUT_CHECK_HASH" val="a9ca1fa38b5856d89a7e0d9765476b4f3279f937"/>
  <p:tag name="KSO_WM_NEWLAYOUT_GROUP_ID" val="layout_1-5"/>
  <p:tag name="KSO_WM_NEWLAYOUT_ID" val="slide_61223ae7a7f7aefc"/>
</p:tagLst>
</file>

<file path=ppt/tags/tag17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SUBTYPE" val="d"/>
  <p:tag name="KSO_WM_UNIT_TYPE" val="l_h_i"/>
</p:tagLst>
</file>

<file path=ppt/tags/tag178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2"/>
  <p:tag name="KSO_WM_UNIT_TYPE" val="l_h_i"/>
</p:tagLst>
</file>

<file path=ppt/tags/tag17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SUBTYPE" val="d"/>
  <p:tag name="KSO_WM_UNIT_TYPE" val="l_h_i"/>
</p:tagLst>
</file>

<file path=ppt/tags/tag181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2"/>
  <p:tag name="KSO_WM_UNIT_TYPE" val="l_h_i"/>
</p:tagLst>
</file>

<file path=ppt/tags/tag18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8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SUBTYPE" val="d"/>
  <p:tag name="KSO_WM_UNIT_TYPE" val="l_h_i"/>
</p:tagLst>
</file>

<file path=ppt/tags/tag184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3_2"/>
  <p:tag name="KSO_WM_UNIT_TYPE" val="l_h_i"/>
</p:tagLst>
</file>

<file path=ppt/tags/tag18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8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SUBTYPE" val="d"/>
  <p:tag name="KSO_WM_UNIT_TYPE" val="l_h_i"/>
</p:tagLst>
</file>

<file path=ppt/tags/tag187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4_2"/>
  <p:tag name="KSO_WM_UNIT_TYPE" val="l_h_i"/>
</p:tagLst>
</file>

<file path=ppt/tags/tag18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a"/>
</p:tagLst>
</file>

<file path=ppt/tags/tag18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1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  <p:tag name="KSO_WM_UNIT_ISNUMDGMTITLE" val="0"/>
  <p:tag name="KSO_WM_TEMPLATE_INDEX" val="40490145"/>
  <p:tag name="KSO_WM_TEMPLATE_CATEGORY" val="custom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  <p:tag name="KSO_WM_TEMPLATE_INDEX" val="40490145"/>
  <p:tag name="KSO_WM_TEMPLATE_CATEGORY" val="custom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94.xml><?xml version="1.0" encoding="utf-8"?>
<p:tagLst xmlns:p="http://schemas.openxmlformats.org/presentationml/2006/main">
  <p:tag name="KSO_WM_UNIT_ISCONTENTSTITLE" val="1"/>
  <p:tag name="KSO_WM_UNIT_ISNUMDGMTITLE" val="0"/>
  <p:tag name="KSO_WM_UNIT_PRESET_TEXT" val="CONTENT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2*a*1"/>
  <p:tag name="KSO_WM_UNIT_LAYERLEVEL" val="1"/>
  <p:tag name="KSO_WM_TAG_VERSION" val="3.0"/>
  <p:tag name="KSO_WM_BEAUTIFY_FLAG" val="#wm#"/>
  <p:tag name="KSO_WM_TEMPLATE_INDEX" val="40490145"/>
  <p:tag name="KSO_WM_TEMPLATE_CATEGORY" val="custom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19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3*f*1"/>
  <p:tag name="KSO_WM_UNIT_LAYERLEVEL" val="1"/>
  <p:tag name="KSO_WM_TAG_VERSION" val="3.0"/>
  <p:tag name="KSO_WM_BEAUTIFY_FLAG" val="#wm#"/>
  <p:tag name="KSO_WM_UNIT_PRESET_TEXT" val="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"/>
  <p:tag name="KSO_WM_UNIT_ISNUMDGMTITLE" val="0"/>
  <p:tag name="KSO_WM_TEMPLATE_INDEX" val="40490145"/>
  <p:tag name="KSO_WM_TEMPLATE_CATEGORY" val="custom"/>
</p:tagLst>
</file>

<file path=ppt/tags/tag19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_3*f*2"/>
  <p:tag name="KSO_WM_UNIT_LAYERLEVEL" val="1"/>
  <p:tag name="KSO_WM_TAG_VERSION" val="3.0"/>
  <p:tag name="KSO_WM_BEAUTIFY_FLAG" val="#wm#"/>
  <p:tag name="KSO_WM_UNIT_PRESET_TEXT" val="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"/>
  <p:tag name="KSO_WM_UNIT_ISNUMDGMTITLE" val="0"/>
  <p:tag name="KSO_WM_TEMPLATE_INDEX" val="40490145"/>
  <p:tag name="KSO_WM_TEMPLATE_CATEGORY" val="custom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3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  <p:tag name="KSO_WM_TEMPLATE_INDEX" val="40490145"/>
  <p:tag name="KSO_WM_TEMPLATE_CATEGORY" val="custom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0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_4*h_f*2_1"/>
  <p:tag name="KSO_WM_UNIT_LAYERLEVEL" val="1_1"/>
  <p:tag name="KSO_WM_TAG_VERSION" val="3.0"/>
  <p:tag name="KSO_WM_BEAUTIFY_FLAG" val="#wm#"/>
  <p:tag name="KSO_WM_UNIT_PRESET_TEXT" val="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"/>
  <p:tag name="KSO_WM_UNIT_ISNUMDGMTITLE" val="0"/>
  <p:tag name="KSO_WM_TEMPLATE_INDEX" val="40490145"/>
  <p:tag name="KSO_WM_TEMPLATE_CATEGORY" val="custom"/>
</p:tagLst>
</file>

<file path=ppt/tags/tag20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_4*h_a*2_1"/>
  <p:tag name="KSO_WM_UNIT_LAYERLEVEL" val="1_1"/>
  <p:tag name="KSO_WM_TAG_VERSION" val="3.0"/>
  <p:tag name="KSO_WM_BEAUTIFY_FLAG" val="#wm#"/>
  <p:tag name="KSO_WM_UNIT_PRESET_TEXT" val="单击此处添加标题"/>
  <p:tag name="KSO_WM_TEMPLATE_INDEX" val="40490145"/>
  <p:tag name="KSO_WM_TEMPLATE_CATEGORY" val="custom"/>
</p:tagLst>
</file>

<file path=ppt/tags/tag20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_4*h_f*1_1"/>
  <p:tag name="KSO_WM_UNIT_LAYERLEVEL" val="1_1"/>
  <p:tag name="KSO_WM_TAG_VERSION" val="3.0"/>
  <p:tag name="KSO_WM_BEAUTIFY_FLAG" val="#wm#"/>
  <p:tag name="KSO_WM_UNIT_PRESET_TEXT" val="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"/>
  <p:tag name="KSO_WM_UNIT_ISNUMDGMTITLE" val="0"/>
  <p:tag name="KSO_WM_TEMPLATE_INDEX" val="40490145"/>
  <p:tag name="KSO_WM_TEMPLATE_CATEGORY" val="custom"/>
</p:tagLst>
</file>

<file path=ppt/tags/tag20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_4*h_a*1_1"/>
  <p:tag name="KSO_WM_UNIT_LAYERLEVEL" val="1_1"/>
  <p:tag name="KSO_WM_TAG_VERSION" val="3.0"/>
  <p:tag name="KSO_WM_BEAUTIFY_FLAG" val="#wm#"/>
  <p:tag name="KSO_WM_UNIT_PRESET_TEXT" val="单击此处添加标题"/>
  <p:tag name="KSO_WM_TEMPLATE_INDEX" val="40490145"/>
  <p:tag name="KSO_WM_TEMPLATE_CATEGORY" val="custom"/>
</p:tagLst>
</file>

<file path=ppt/tags/tag20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4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  <p:tag name="KSO_WM_TEMPLATE_INDEX" val="40490145"/>
  <p:tag name="KSO_WM_TEMPLATE_CATEGORY" val="custom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1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5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  <p:tag name="KSO_WM_TEMPLATE_INDEX" val="40490145"/>
  <p:tag name="KSO_WM_TEMPLATE_CATEGORY" val="custom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1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7*f*1"/>
  <p:tag name="KSO_WM_UNIT_LAYERLEVEL" val="1"/>
  <p:tag name="KSO_WM_TAG_VERSION" val="3.0"/>
  <p:tag name="KSO_WM_BEAUTIFY_FLAG" val="#wm#"/>
  <p:tag name="KSO_WM_UNIT_PRESET_TEXT" val="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单击此处添加文本具体内容，简明扼要的阐述您的观点。"/>
  <p:tag name="KSO_WM_UNIT_ISNUMDGMTITLE" val="0"/>
  <p:tag name="KSO_WM_TEMPLATE_INDEX" val="40490145"/>
  <p:tag name="KSO_WM_TEMPLATE_CATEGORY" val="custom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2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8*b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副标题"/>
  <p:tag name="KSO_WM_TEMPLATE_INDEX" val="40490145"/>
  <p:tag name="KSO_WM_TEMPLATE_CATEGORY" val="custom"/>
</p:tagLst>
</file>

<file path=ppt/tags/tag22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8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  <p:tag name="KSO_WM_TEMPLATE_INDEX" val="40490145"/>
  <p:tag name="KSO_WM_TEMPLATE_CATEGORY" val="custom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2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9*i*2"/>
  <p:tag name="KSO_WM_UNIT_LAYERLEVEL" val="1"/>
  <p:tag name="KSO_WM_TAG_VERSION" val="3.0"/>
  <p:tag name="KSO_WM_UNIT_ISNUMDGMTITLE" val="0"/>
  <p:tag name="KSO_WM_UNIT_NOCLEAR" val="0"/>
  <p:tag name="KSO_WM_TEMPLATE_INDEX" val="40490145"/>
  <p:tag name="KSO_WM_TEMPLATE_CATEGORY" val="custom"/>
</p:tagLst>
</file>

<file path=ppt/tags/tag22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9*i*3"/>
  <p:tag name="KSO_WM_UNIT_LAYERLEVEL" val="1"/>
  <p:tag name="KSO_WM_TAG_VERSION" val="3.0"/>
  <p:tag name="KSO_WM_UNIT_ISNUMDGMTITLE" val="0"/>
  <p:tag name="KSO_WM_UNIT_NOCLEAR" val="0"/>
  <p:tag name="KSO_WM_TEMPLATE_INDEX" val="40490145"/>
  <p:tag name="KSO_WM_TEMPLATE_CATEGORY" val="custom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9*i*4"/>
  <p:tag name="KSO_WM_UNIT_LAYERLEVEL" val="1"/>
  <p:tag name="KSO_WM_TAG_VERSION" val="3.0"/>
  <p:tag name="KSO_WM_UNIT_CONTENT_GROUP_TYPE" val="contentchip"/>
  <p:tag name="KSO_WM_UNIT_ISNUMDGMTITLE" val="0"/>
  <p:tag name="KSO_WM_UNIT_NOCLEAR" val="0"/>
  <p:tag name="KSO_WM_TEMPLATE_INDEX" val="40490145"/>
  <p:tag name="KSO_WM_TEMPLATE_CATEGORY" val="custom"/>
</p:tagLst>
</file>

<file path=ppt/tags/tag23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9*i*5"/>
  <p:tag name="KSO_WM_UNIT_LAYERLEVEL" val="1"/>
  <p:tag name="KSO_WM_TAG_VERSION" val="3.0"/>
  <p:tag name="KSO_WM_UNIT_CONTENT_GROUP_TYPE" val="contentchip"/>
  <p:tag name="KSO_WM_UNIT_ISNUMDGMTITLE" val="0"/>
  <p:tag name="KSO_WM_UNIT_NOCLEAR" val="0"/>
  <p:tag name="KSO_WM_TEMPLATE_INDEX" val="40490145"/>
  <p:tag name="KSO_WM_TEMPLATE_CATEGORY" val="custom"/>
</p:tagLst>
</file>

<file path=ppt/tags/tag23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9*i*6"/>
  <p:tag name="KSO_WM_UNIT_LAYERLEVEL" val="1"/>
  <p:tag name="KSO_WM_TAG_VERSION" val="3.0"/>
  <p:tag name="KSO_WM_UNIT_ISNUMDGMTITLE" val="0"/>
  <p:tag name="KSO_WM_UNIT_NOCLEAR" val="0"/>
  <p:tag name="KSO_WM_TEMPLATE_INDEX" val="40490145"/>
  <p:tag name="KSO_WM_TEMPLATE_CATEGORY" val="custom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35.xml><?xml version="1.0" encoding="utf-8"?>
<p:tagLst xmlns:p="http://schemas.openxmlformats.org/presentationml/2006/main">
  <p:tag name="KSO_WM_BEAUTIFY_FLAG" val="#wm#"/>
  <p:tag name="KSO_WM_UNIT_INDEX" val="1"/>
  <p:tag name="KSO_WM_UNIT_SUBTYPE" val="c"/>
  <p:tag name="KSO_WM_UNIT_TEXT_TYPE" val="1"/>
  <p:tag name="KSO_WM_UNIT_TYPE" val="f"/>
  <p:tag name="KSO_WM_FIGMA_FLAG" val="#fgm#"/>
  <p:tag name="KSO_WM_UNIT_ID" val="_9*f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37.xml><?xml version="1.0" encoding="utf-8"?>
<p:tagLst xmlns:p="http://schemas.openxmlformats.org/presentationml/2006/main">
  <p:tag name="KSO_WM_UNIT_ISCONTENTSTITLE" val="0"/>
  <p:tag name="KSO_WM_BEAUTIFY_FLAG" val="#wm#"/>
  <p:tag name="KSO_WM_UNIT_INDEX" val="1"/>
  <p:tag name="KSO_WM_UNIT_TEXT_TYPE" val="1"/>
  <p:tag name="KSO_WM_UNIT_TYPE" val="a"/>
  <p:tag name="KSO_WM_LAYOUT_CHECK_HASH" val="5fec47325e2d8a9024d63d6ca9d322673e22fe4a"/>
  <p:tag name="KSO_WM_NEWLAYOUT_ID" val="473"/>
  <p:tag name="KSO_WM_FIGMA_FLAG" val="#fgm#"/>
  <p:tag name="KSO_WM_UNIT_ID" val="_9*a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38.xml><?xml version="1.0" encoding="utf-8"?>
<p:tagLst xmlns:p="http://schemas.openxmlformats.org/presentationml/2006/main">
  <p:tag name="KSO_WM_UNIT_ISCONTENTSTITLE" val="0"/>
  <p:tag name="KSO_WM_BEAUTIFY_FLAG" val="#wm#"/>
  <p:tag name="KSO_WM_UNIT_INDEX" val="2"/>
  <p:tag name="KSO_WM_UNIT_SUBTYPE" val="b"/>
  <p:tag name="KSO_WM_UNIT_TEXT_TYPE" val="1"/>
  <p:tag name="KSO_WM_UNIT_TYPE" val="f"/>
  <p:tag name="KSO_WM_FIGMA_FLAG" val="#fgm#"/>
  <p:tag name="KSO_WM_UNIT_ID" val="_9*f*2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3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0*i*2"/>
  <p:tag name="KSO_WM_UNIT_LAYERLEVEL" val="1"/>
  <p:tag name="KSO_WM_TAG_VERSION" val="3.0"/>
  <p:tag name="KSO_WM_UNIT_TYPE" val="i"/>
  <p:tag name="KSO_WM_UNIT_INDEX" val="2"/>
  <p:tag name="KSO_WM_UNIT_ISNUMDGMTITLE" val="0"/>
  <p:tag name="KSO_WM_UNIT_NOCLEAR" val="0"/>
  <p:tag name="KSO_WM_TEMPLATE_INDEX" val="40490145"/>
  <p:tag name="KSO_WM_TEMPLATE_CATEGORY" val="custom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3.0"/>
  <p:tag name="KSO_WM_UNIT_TYPE" val="i"/>
  <p:tag name="KSO_WM_UNIT_INDEX" val="3"/>
  <p:tag name="KSO_WM_UNIT_ISNUMDGMTITLE" val="0"/>
  <p:tag name="KSO_WM_UNIT_NOCLEAR" val="0"/>
  <p:tag name="KSO_WM_TEMPLATE_INDEX" val="40490145"/>
  <p:tag name="KSO_WM_TEMPLATE_CATEGORY" val="custom"/>
</p:tagLst>
</file>

<file path=ppt/tags/tag24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0*i*4"/>
  <p:tag name="KSO_WM_UNIT_LAYERLEVEL" val="1"/>
  <p:tag name="KSO_WM_TAG_VERSION" val="3.0"/>
  <p:tag name="KSO_WM_UNIT_TYPE" val="i"/>
  <p:tag name="KSO_WM_UNIT_INDEX" val="4"/>
  <p:tag name="KSO_WM_UNIT_CONTENT_GROUP_TYPE" val="contentchip"/>
  <p:tag name="KSO_WM_UNIT_ISNUMDGMTITLE" val="0"/>
  <p:tag name="KSO_WM_UNIT_NOCLEAR" val="0"/>
  <p:tag name="KSO_WM_TEMPLATE_INDEX" val="40490145"/>
  <p:tag name="KSO_WM_TEMPLATE_CATEGORY" val="custom"/>
</p:tagLst>
</file>

<file path=ppt/tags/tag2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45.xml><?xml version="1.0" encoding="utf-8"?>
<p:tagLst xmlns:p="http://schemas.openxmlformats.org/presentationml/2006/main">
  <p:tag name="KSO_WM_UNIT_ISCONTENTSTITLE" val="0"/>
  <p:tag name="KSO_WM_BEAUTIFY_FLAG" val="#wm#"/>
  <p:tag name="KSO_WM_UNIT_INDEX" val="1"/>
  <p:tag name="KSO_WM_UNIT_TEXT_TYPE" val="1"/>
  <p:tag name="KSO_WM_UNIT_TYPE" val="a"/>
  <p:tag name="KSO_WM_LAYOUT_CHECK_HASH" val="a02b72f7ce60cfa211622395739e9331cea673b6"/>
  <p:tag name="KSO_WM_NEWLAYOUT_ID" val="478"/>
  <p:tag name="KSO_WM_FIGMA_FLAG" val="#fgm#"/>
  <p:tag name="KSO_WM_UNIT_ID" val="_10*a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46.xml><?xml version="1.0" encoding="utf-8"?>
<p:tagLst xmlns:p="http://schemas.openxmlformats.org/presentationml/2006/main">
  <p:tag name="KSO_WM_UNIT_PRESET_TEXT" val="PART-01"/>
  <p:tag name="KSO_WM_BEAUTIFY_FLAG" val="#wm#"/>
  <p:tag name="KSO_WM_UNIT_INDEX" val="1"/>
  <p:tag name="KSO_WM_UNIT_TYPE" val="e"/>
  <p:tag name="KSO_WM_FIGMA_FLAG" val="#fgm#"/>
  <p:tag name="KSO_WM_UNIT_ID" val="_10*e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4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UNIT_TYPE" val="i"/>
  <p:tag name="KSO_WM_UNIT_INDEX" val="2"/>
  <p:tag name="KSO_WM_UNIT_ISNUMDGMTITLE" val="0"/>
  <p:tag name="KSO_WM_UNIT_NOCLEAR" val="0"/>
  <p:tag name="KSO_WM_TEMPLATE_INDEX" val="40490145"/>
  <p:tag name="KSO_WM_TEMPLATE_CATEGORY" val="custom"/>
</p:tagLst>
</file>

<file path=ppt/tags/tag24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UNIT_TYPE" val="i"/>
  <p:tag name="KSO_WM_UNIT_INDEX" val="3"/>
  <p:tag name="KSO_WM_UNIT_ISNUMDGMTITLE" val="0"/>
  <p:tag name="KSO_WM_UNIT_NOCLEAR" val="0"/>
  <p:tag name="KSO_WM_TEMPLATE_INDEX" val="40490145"/>
  <p:tag name="KSO_WM_TEMPLATE_CATEGORY" val="custom"/>
</p:tagLst>
</file>

<file path=ppt/tags/tag24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UNIT_TYPE" val="i"/>
  <p:tag name="KSO_WM_UNIT_INDEX" val="4"/>
  <p:tag name="KSO_WM_UNIT_CONTENT_GROUP_TYPE" val="contentchip"/>
  <p:tag name="KSO_WM_UNIT_ISNUMDGMTITLE" val="0"/>
  <p:tag name="KSO_WM_UNIT_NOCLEAR" val="0"/>
  <p:tag name="KSO_WM_TEMPLATE_INDEX" val="40490145"/>
  <p:tag name="KSO_WM_TEMPLATE_CATEGORY" val="custom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5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1*i*5"/>
  <p:tag name="KSO_WM_UNIT_LAYERLEVEL" val="1"/>
  <p:tag name="KSO_WM_TAG_VERSION" val="3.0"/>
  <p:tag name="KSO_WM_UNIT_CONTENT_GROUP_TYPE" val="contentchip"/>
  <p:tag name="KSO_WM_UNIT_ISNUMDGMTITLE" val="0"/>
  <p:tag name="KSO_WM_UNIT_NOCLEAR" val="0"/>
  <p:tag name="KSO_WM_TEMPLATE_INDEX" val="40490145"/>
  <p:tag name="KSO_WM_TEMPLATE_CATEGORY" val="custom"/>
</p:tagLst>
</file>

<file path=ppt/tags/tag25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1*i*6"/>
  <p:tag name="KSO_WM_UNIT_LAYERLEVEL" val="1"/>
  <p:tag name="KSO_WM_TAG_VERSION" val="3.0"/>
  <p:tag name="KSO_WM_UNIT_ISNUMDGMTITLE" val="0"/>
  <p:tag name="KSO_WM_UNIT_NOCLEAR" val="0"/>
  <p:tag name="KSO_WM_TEMPLATE_INDEX" val="40490145"/>
  <p:tag name="KSO_WM_TEMPLATE_CATEGORY" val="custom"/>
</p:tagLst>
</file>

<file path=ppt/tags/tag255.xml><?xml version="1.0" encoding="utf-8"?>
<p:tagLst xmlns:p="http://schemas.openxmlformats.org/presentationml/2006/main">
  <p:tag name="KSO_WM_BEAUTIFY_FLAG" val="#wm#"/>
  <p:tag name="KSO_WM_UNIT_INDEX" val="1"/>
  <p:tag name="KSO_WM_UNIT_TEXT_TYPE" val="1"/>
  <p:tag name="KSO_WM_UNIT_TYPE" val="b"/>
  <p:tag name="KSO_WM_FIGMA_FLAG" val="#fgm#"/>
  <p:tag name="KSO_WM_UNIT_ID" val="_11*b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56.xml><?xml version="1.0" encoding="utf-8"?>
<p:tagLst xmlns:p="http://schemas.openxmlformats.org/presentationml/2006/main">
  <p:tag name="KSO_WM_UNIT_ISCONTENTSTITLE" val="0"/>
  <p:tag name="KSO_WM_BEAUTIFY_FLAG" val="#wm#"/>
  <p:tag name="KSO_WM_UNIT_INDEX" val="1"/>
  <p:tag name="KSO_WM_UNIT_TEXT_TYPE" val="1"/>
  <p:tag name="KSO_WM_UNIT_TYPE" val="a"/>
  <p:tag name="KSO_WM_LAYOUT_CHECK_HASH" val="a0dcb08627f650776d9f7c250fb581566293a3ff"/>
  <p:tag name="KSO_WM_NEWLAYOUT_ID" val="485"/>
  <p:tag name="KSO_WM_FIGMA_FLAG" val="#fgm#"/>
  <p:tag name="KSO_WM_UNIT_ID" val="_11*a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b"/>
</p:tagLst>
</file>

<file path=ppt/tags/tag261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a"/>
  <p:tag name="KSO_WM_LAYOUT_CHECK_HASH" val="8be64ec3495902eb862ea1b4c5b44989e579d6eb"/>
  <p:tag name="KSO_WM_NEWLAYOUT_ID" val="1"/>
</p:tagLst>
</file>

<file path=ppt/tags/tag26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SUBTYPE" val="d"/>
  <p:tag name="KSO_WM_UNIT_TYPE" val="l_h_i"/>
</p:tagLst>
</file>

<file path=ppt/tags/tag263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UNIT_INDEX" val="1_1_2"/>
  <p:tag name="KSO_WM_UNIT_TYPE" val="l_h_i"/>
</p:tagLst>
</file>

<file path=ppt/tags/tag26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26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SUBTYPE" val="d"/>
  <p:tag name="KSO_WM_UNIT_TYPE" val="l_h_i"/>
</p:tagLst>
</file>

<file path=ppt/tags/tag266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UNIT_INDEX" val="1_2_2"/>
  <p:tag name="KSO_WM_UNIT_TYPE" val="l_h_i"/>
</p:tagLst>
</file>

<file path=ppt/tags/tag26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26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SUBTYPE" val="d"/>
  <p:tag name="KSO_WM_UNIT_TYPE" val="l_h_i"/>
</p:tagLst>
</file>

<file path=ppt/tags/tag269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UNIT_INDEX" val="1_3_2"/>
  <p:tag name="KSO_WM_UNIT_TYPE" val="l_h_i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27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SUBTYPE" val="d"/>
  <p:tag name="KSO_WM_UNIT_TYPE" val="l_h_i"/>
</p:tagLst>
</file>

<file path=ppt/tags/tag272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UNIT_INDEX" val="1_4_2"/>
  <p:tag name="KSO_WM_UNIT_TYPE" val="l_h_i"/>
</p:tagLst>
</file>

<file path=ppt/tags/tag27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a"/>
</p:tagLst>
</file>

<file path=ppt/tags/tag27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UNIT_TYPE" val="i"/>
  <p:tag name="KSO_WM_UNIT_INDEX" val="1"/>
  <p:tag name="KSO_WM_UNIT_ISNUMDGMTITLE" val="0"/>
  <p:tag name="KSO_WM_UNIT_NOCLEAR" val="0"/>
  <p:tag name="KSO_WM_TEMPLATE_INDEX" val="40490145"/>
  <p:tag name="KSO_WM_TEMPLATE_CATEGORY" val="custom"/>
</p:tagLst>
</file>

<file path=ppt/tags/tag2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2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TEMPLATE_CATEGORY" val="custom"/>
  <p:tag name="KSO_WM_TEMPLATE_INDEX" val="40490145"/>
  <p:tag name="KSO_WM_UNIT_ISNUMDGMTITLE" val="0"/>
</p:tagLst>
</file>

<file path=ppt/tags/tag2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40490145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TEMPLATE_SUBCATEGORY" val="29"/>
  <p:tag name="KSO_WM_BEAUTIFY_FLAG" val="#wm#"/>
  <p:tag name="KSO_WM_TEMPLATE_SLIDE_ID" val="slide_7d1b418b74e2b859"/>
  <p:tag name="KSO_WM_TEMPLATE_THUMBS_INDEX" val="1、9"/>
  <p:tag name="KSO_WM_TEMPLATE_INDEX" val="40490145"/>
  <p:tag name="KSO_WM_TEMPLATE_CATEGORY" val="custom"/>
  <p:tag name="KSO_WM_TEMPLATE_MASTER_TYPE" val="0"/>
  <p:tag name="KSO_WM_TAG_VERSION" val="3.0"/>
</p:tagLst>
</file>

<file path=ppt/tags/tag281.xml><?xml version="1.0" encoding="utf-8"?>
<p:tagLst xmlns:p="http://schemas.openxmlformats.org/presentationml/2006/main">
  <p:tag name="KSO_WM_AITEMPLATE_STYLE_ID" val="69796633058"/>
</p:tagLst>
</file>

<file path=ppt/tags/tag282.xml><?xml version="1.0" encoding="utf-8"?>
<p:tagLst xmlns:p="http://schemas.openxmlformats.org/presentationml/2006/main">
  <p:tag name="KSO_WM_BEAUTIFY_FLAG" val="#wm#"/>
  <p:tag name="KSO_WM_UNIT_INDEX" val="1"/>
  <p:tag name="KSO_WM_UNIT_SUBTYPE" val="c"/>
  <p:tag name="KSO_WM_UNIT_TEXT_TYPE" val="1"/>
  <p:tag name="KSO_WM_UNIT_TYPE" val="f"/>
  <p:tag name="KSO_WM_UNIT_PRESET_TEXT" val="20XX YEAR"/>
  <p:tag name="KSO_WM_FIGMA_FLAG" val="#fgm#"/>
  <p:tag name="KSO_WM_UNIT_ID" val="_9*f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83.xml><?xml version="1.0" encoding="utf-8"?>
<p:tagLst xmlns:p="http://schemas.openxmlformats.org/presentationml/2006/main">
  <p:tag name="KSO_WM_UNIT_ISCONTENTSTITLE" val="0"/>
  <p:tag name="KSO_WM_BEAUTIFY_FLAG" val="#wm#"/>
  <p:tag name="KSO_WM_UNIT_INDEX" val="1"/>
  <p:tag name="KSO_WM_UNIT_TEXT_TYPE" val="1"/>
  <p:tag name="KSO_WM_UNIT_TYPE" val="a"/>
  <p:tag name="KSO_WM_LAYOUT_CHECK_HASH" val="5fec47325e2d8a9024d63d6ca9d322673e22fe4a"/>
  <p:tag name="KSO_WM_NEWLAYOUT_ID" val="473"/>
  <p:tag name="KSO_WM_UNIT_PRESET_TEXT" val="单击此处添加文档标题"/>
  <p:tag name="KSO_WM_FIGMA_FLAG" val="#fgm#"/>
  <p:tag name="KSO_WM_UNIT_ID" val="_9*a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84.xml><?xml version="1.0" encoding="utf-8"?>
<p:tagLst xmlns:p="http://schemas.openxmlformats.org/presentationml/2006/main">
  <p:tag name="KSO_WM_UNIT_ISCONTENTSTITLE" val="0"/>
  <p:tag name="KSO_WM_BEAUTIFY_FLAG" val="#wm#"/>
  <p:tag name="KSO_WM_UNIT_INDEX" val="2"/>
  <p:tag name="KSO_WM_UNIT_SUBTYPE" val="b"/>
  <p:tag name="KSO_WM_UNIT_TEXT_TYPE" val="1"/>
  <p:tag name="KSO_WM_UNIT_TYPE" val="f"/>
  <p:tag name="KSO_WM_UNIT_PRESET_TEXT" val="BY WPS"/>
  <p:tag name="KSO_WM_FIGMA_FLAG" val="#fgm#"/>
  <p:tag name="KSO_WM_UNIT_ID" val="_9*f*2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285.xml><?xml version="1.0" encoding="utf-8"?>
<p:tagLst xmlns:p="http://schemas.openxmlformats.org/presentationml/2006/main">
  <p:tag name="KSO_WM_SLIDE_CONTENT_ORIENTATION" val="center"/>
  <p:tag name="KSO_WM_SLIDE_HAS_MASK" val="0"/>
  <p:tag name="KSO_WM_SLIDE_ITEM_CNT" val="0"/>
  <p:tag name="KSO_WM_SLIDE_TYPE" val="title"/>
  <p:tag name="KSO_WM_TEMPLATE_SUBCATEGORY" val="29"/>
  <p:tag name="KSO_WM_BEAUTIFY_FLAG" val="#wm#"/>
  <p:tag name="KSO_WM_TEMPLATE_SLIDE_ID" val="slide_7d1b418b74e2b859"/>
  <p:tag name="KSO_WM_TEMPLATE_THUMBS_INDEX" val="1、9"/>
  <p:tag name="KSO_WM_TEMPLATE_INDEX" val="40490145"/>
  <p:tag name="KSO_WM_TEMPLATE_CATEGORY" val="custom"/>
  <p:tag name="KSO_WM_SLIDE_INDEX" val="1"/>
  <p:tag name="KSO_WM_SLIDE_ID" val="custom40490145_1"/>
  <p:tag name="KSO_WM_TEMPLATE_MASTER_TYPE" val="0"/>
  <p:tag name="KSO_WM_SLIDE_LAYOUT" val="a_f"/>
  <p:tag name="KSO_WM_SLIDE_LAYOUT_CNT" val="1_2"/>
  <p:tag name="KSO_WM_TAG_VERSION" val="3.0"/>
</p:tagLst>
</file>

<file path=ppt/tags/tag28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b"/>
</p:tagLst>
</file>

<file path=ppt/tags/tag28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a"/>
  <p:tag name="KSO_WM_LAYOUT_CHECK_HASH" val="a9ca1fa38b5856d89a7e0d9765476b4f3279f937"/>
  <p:tag name="KSO_WM_NEWLAYOUT_GROUP_ID" val="layout_1-5"/>
  <p:tag name="KSO_WM_NEWLAYOUT_ID" val="slide_61223ae7a7f7aefc"/>
</p:tagLst>
</file>

<file path=ppt/tags/tag28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SUBTYPE" val="d"/>
  <p:tag name="KSO_WM_UNIT_TYPE" val="l_h_i"/>
  <p:tag name="KSO_WM_UNIT_PRESET_TEXT" val="01"/>
  <p:tag name="KSO_WM_SLIDE_FIGMA_DIAGRAM" val="1"/>
</p:tagLst>
</file>

<file path=ppt/tags/tag289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2"/>
  <p:tag name="KSO_WM_UNIT_TYPE" val="l_h_i"/>
  <p:tag name="KSO_WM_UNIT_PRESET_TEXT" val=" "/>
  <p:tag name="KSO_WM_SLIDE_FIGMA_DIAGRAM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  <p:tag name="KSO_WM_UNIT_PRESET_TEXT" val="单击此处添加项标题"/>
  <p:tag name="KSO_WM_SLIDE_FIGMA_DIAGRAM" val="1"/>
</p:tagLst>
</file>

<file path=ppt/tags/tag29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SUBTYPE" val="d"/>
  <p:tag name="KSO_WM_UNIT_TYPE" val="l_h_i"/>
  <p:tag name="KSO_WM_UNIT_PRESET_TEXT" val="02"/>
  <p:tag name="KSO_WM_SLIDE_FIGMA_DIAGRAM" val="1"/>
</p:tagLst>
</file>

<file path=ppt/tags/tag292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2"/>
  <p:tag name="KSO_WM_UNIT_TYPE" val="l_h_i"/>
  <p:tag name="KSO_WM_UNIT_PRESET_TEXT" val=" "/>
  <p:tag name="KSO_WM_SLIDE_FIGMA_DIAGRAM" val="1"/>
</p:tagLst>
</file>

<file path=ppt/tags/tag29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  <p:tag name="KSO_WM_UNIT_PRESET_TEXT" val="单击此处添加项标题"/>
  <p:tag name="KSO_WM_SLIDE_FIGMA_DIAGRAM" val="1"/>
</p:tagLst>
</file>

<file path=ppt/tags/tag29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SUBTYPE" val="d"/>
  <p:tag name="KSO_WM_UNIT_TYPE" val="l_h_i"/>
  <p:tag name="KSO_WM_UNIT_PRESET_TEXT" val="03"/>
  <p:tag name="KSO_WM_SLIDE_FIGMA_DIAGRAM" val="1"/>
</p:tagLst>
</file>

<file path=ppt/tags/tag295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3_2"/>
  <p:tag name="KSO_WM_UNIT_TYPE" val="l_h_i"/>
  <p:tag name="KSO_WM_UNIT_PRESET_TEXT" val=" "/>
  <p:tag name="KSO_WM_SLIDE_FIGMA_DIAGRAM" val="1"/>
</p:tagLst>
</file>

<file path=ppt/tags/tag29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  <p:tag name="KSO_WM_UNIT_PRESET_TEXT" val="单击此处添加项标题"/>
  <p:tag name="KSO_WM_SLIDE_FIGMA_DIAGRAM" val="1"/>
</p:tagLst>
</file>

<file path=ppt/tags/tag29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SUBTYPE" val="d"/>
  <p:tag name="KSO_WM_UNIT_TYPE" val="l_h_i"/>
  <p:tag name="KSO_WM_UNIT_PRESET_TEXT" val="04"/>
  <p:tag name="KSO_WM_SLIDE_FIGMA_DIAGRAM" val="1"/>
</p:tagLst>
</file>

<file path=ppt/tags/tag298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4_2"/>
  <p:tag name="KSO_WM_UNIT_TYPE" val="l_h_i"/>
  <p:tag name="KSO_WM_UNIT_PRESET_TEXT" val=" "/>
  <p:tag name="KSO_WM_SLIDE_FIGMA_DIAGRAM" val="1"/>
</p:tagLst>
</file>

<file path=ppt/tags/tag29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a"/>
  <p:tag name="KSO_WM_UNIT_PRESET_TEXT" val="单击此处添加项标题"/>
  <p:tag name="KSO_WM_SLIDE_FIGMA_DIAGRAM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SLIDE_CONTENT_ORIENTATION" val=""/>
  <p:tag name="KSO_WM_SLIDE_HAS_MASK" val="0"/>
  <p:tag name="KSO_WM_SLIDE_ITEM_CNT" val="4"/>
  <p:tag name="KSO_WM_SLIDE_TYPE" val="contents"/>
  <p:tag name="KSO_WM_TEMPLATE_SUBCATEGORY" val="29"/>
  <p:tag name="KSO_WM_BEAUTIFY_FLAG" val="#wm#"/>
  <p:tag name="KSO_WM_TEMPLATE_FIGMA_ID" val="69796633058"/>
  <p:tag name="KSO_WM_TEMPLATE_SLIDE_ID" val="slide_61223ae7a7f7aefc"/>
</p:tagLst>
</file>

<file path=ppt/tags/tag301.xml><?xml version="1.0" encoding="utf-8"?>
<p:tagLst xmlns:p="http://schemas.openxmlformats.org/presentationml/2006/main">
  <p:tag name="KSO_WM_UNIT_ISCONTENTSTITLE" val="0"/>
  <p:tag name="KSO_WM_BEAUTIFY_FLAG" val="#wm#"/>
  <p:tag name="KSO_WM_UNIT_INDEX" val="1"/>
  <p:tag name="KSO_WM_UNIT_TEXT_TYPE" val="1"/>
  <p:tag name="KSO_WM_UNIT_TYPE" val="a"/>
  <p:tag name="KSO_WM_LAYOUT_CHECK_HASH" val="a02b72f7ce60cfa211622395739e9331cea673b6"/>
  <p:tag name="KSO_WM_NEWLAYOUT_ID" val="478"/>
  <p:tag name="KSO_WM_UNIT_PRESET_TEXT" val="单击此处添加章节标题"/>
  <p:tag name="KSO_WM_FIGMA_FLAG" val="#fgm#"/>
  <p:tag name="KSO_WM_UNIT_ID" val="_10*a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02.xml><?xml version="1.0" encoding="utf-8"?>
<p:tagLst xmlns:p="http://schemas.openxmlformats.org/presentationml/2006/main">
  <p:tag name="KSO_WM_UNIT_PRESET_TEXT" val="PART-01"/>
  <p:tag name="KSO_WM_BEAUTIFY_FLAG" val="#wm#"/>
  <p:tag name="KSO_WM_UNIT_INDEX" val="1"/>
  <p:tag name="KSO_WM_UNIT_TYPE" val="e"/>
  <p:tag name="KSO_WM_FIGMA_FLAG" val="#fgm#"/>
  <p:tag name="KSO_WM_UNIT_ID" val="_10*e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03.xml><?xml version="1.0" encoding="utf-8"?>
<p:tagLst xmlns:p="http://schemas.openxmlformats.org/presentationml/2006/main">
  <p:tag name="KSO_WM_SLIDE_CONTENT_ORIENTATION" val="left"/>
  <p:tag name="KSO_WM_SLIDE_HAS_MASK" val="0"/>
  <p:tag name="KSO_WM_SLIDE_ITEM_CNT" val="0"/>
  <p:tag name="KSO_WM_SLIDE_TYPE" val="sectionTitle"/>
  <p:tag name="KSO_WM_TEMPLATE_SUBCATEGORY" val="29"/>
  <p:tag name="KSO_WM_BEAUTIFY_FLAG" val="#wm#"/>
  <p:tag name="KSO_WM_TEMPLATE_SLIDE_ID" val="slide_0e3ab8503af4c08e"/>
  <p:tag name="KSO_WM_TEMPLATE_INDEX" val="40490145"/>
  <p:tag name="KSO_WM_TEMPLATE_CATEGORY" val="custom"/>
  <p:tag name="KSO_WM_SLIDE_INDEX" val="3"/>
  <p:tag name="KSO_WM_SLIDE_ID" val="custom40490145_7"/>
  <p:tag name="KSO_WM_TEMPLATE_MASTER_TYPE" val="0"/>
  <p:tag name="KSO_WM_SLIDE_LAYOUT" val="a_e"/>
  <p:tag name="KSO_WM_SLIDE_LAYOUT_CNT" val="1_1"/>
  <p:tag name="KSO_WM_TAG_VERSION" val="3.0"/>
</p:tagLst>
</file>

<file path=ppt/tags/tag304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0d090c13e9ad2e98838a3eaeb4bcfe9a9bda47cf"/>
  <p:tag name="KSO_WM_NEWLAYOUT_GROUP_ID" val="layout_10004"/>
  <p:tag name="KSO_WM_NEWLAYOUT_ID" val="slide_2413216d433b758f"/>
  <p:tag name="KSO_WM_UNIT_PRESET_TEXT" val="单击此处添加标题"/>
</p:tagLst>
</file>

<file path=ppt/tags/tag305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  <p:tag name="KSO_WM_UNIT_PRESET_TEXT" val=" "/>
</p:tagLst>
</file>

<file path=ppt/tags/tag30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  <p:tag name="KSO_WM_UNIT_PRESET_TEXT" val="单击此处添加项标题"/>
</p:tagLst>
</file>

<file path=ppt/tags/tag30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  <p:tag name="KSO_WM_UNIT_PRESET_TEXT" val="单击此处添加项正文"/>
</p:tagLst>
</file>

<file path=ppt/tags/tag308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  <p:tag name="KSO_WM_UNIT_PRESET_TEXT" val=" "/>
</p:tagLst>
</file>

<file path=ppt/tags/tag30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  <p:tag name="KSO_WM_UNIT_PRESET_TEXT" val="单击此处添加项标题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  <p:tag name="KSO_WM_UNIT_PRESET_TEXT" val="单击此处添加项正文"/>
</p:tagLst>
</file>

<file path=ppt/tags/tag311.xml><?xml version="1.0" encoding="utf-8"?>
<p:tagLst xmlns:p="http://schemas.openxmlformats.org/presentationml/2006/main">
  <p:tag name="KSO_WM_SLIDE_CONTENT_ORIENTATION" val=""/>
  <p:tag name="KSO_WM_SLIDE_HAS_MASK" val="0"/>
  <p:tag name="KSO_WM_SLIDE_ITEM_CNT" val="2"/>
  <p:tag name="KSO_WM_SLIDE_TYPE" val="text"/>
  <p:tag name="KSO_WM_TEMPLATE_SUBCATEGORY" val="29"/>
  <p:tag name="KSO_WM_BEAUTIFY_FLAG" val="#wm#"/>
  <p:tag name="KSO_WM_TEMPLATE_FIGMA_ID" val="69796633058"/>
  <p:tag name="KSO_WM_TEMPLATE_SLIDE_ID" val="slide_2413216d433b758f"/>
</p:tagLst>
</file>

<file path=ppt/tags/tag312.xml><?xml version="1.0" encoding="utf-8"?>
<p:tagLst xmlns:p="http://schemas.openxmlformats.org/presentationml/2006/main">
  <p:tag name="KSO_WM_UNIT_ISCONTENTSTITLE" val="0"/>
  <p:tag name="KSO_WM_BEAUTIFY_FLAG" val="#wm#"/>
  <p:tag name="KSO_WM_UNIT_INDEX" val="1"/>
  <p:tag name="KSO_WM_UNIT_TEXT_TYPE" val="1"/>
  <p:tag name="KSO_WM_UNIT_TYPE" val="a"/>
  <p:tag name="KSO_WM_LAYOUT_CHECK_HASH" val="a02b72f7ce60cfa211622395739e9331cea673b6"/>
  <p:tag name="KSO_WM_NEWLAYOUT_ID" val="478"/>
  <p:tag name="KSO_WM_UNIT_PRESET_TEXT" val="单击此处添加章节标题"/>
  <p:tag name="KSO_WM_FIGMA_FLAG" val="#fgm#"/>
  <p:tag name="KSO_WM_UNIT_ID" val="_10*a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13.xml><?xml version="1.0" encoding="utf-8"?>
<p:tagLst xmlns:p="http://schemas.openxmlformats.org/presentationml/2006/main">
  <p:tag name="KSO_WM_UNIT_PRESET_TEXT" val="PART-01"/>
  <p:tag name="KSO_WM_BEAUTIFY_FLAG" val="#wm#"/>
  <p:tag name="KSO_WM_UNIT_INDEX" val="1"/>
  <p:tag name="KSO_WM_UNIT_TYPE" val="e"/>
  <p:tag name="KSO_WM_FIGMA_FLAG" val="#fgm#"/>
  <p:tag name="KSO_WM_UNIT_ID" val="_10*e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14.xml><?xml version="1.0" encoding="utf-8"?>
<p:tagLst xmlns:p="http://schemas.openxmlformats.org/presentationml/2006/main">
  <p:tag name="KSO_WM_SLIDE_CONTENT_ORIENTATION" val="left"/>
  <p:tag name="KSO_WM_SLIDE_HAS_MASK" val="0"/>
  <p:tag name="KSO_WM_SLIDE_ITEM_CNT" val="0"/>
  <p:tag name="KSO_WM_SLIDE_TYPE" val="sectionTitle"/>
  <p:tag name="KSO_WM_TEMPLATE_SUBCATEGORY" val="29"/>
  <p:tag name="KSO_WM_BEAUTIFY_FLAG" val="#wm#"/>
  <p:tag name="KSO_WM_TEMPLATE_SLIDE_ID" val="slide_0e3ab8503af4c08e"/>
  <p:tag name="KSO_WM_TEMPLATE_INDEX" val="40490145"/>
  <p:tag name="KSO_WM_TEMPLATE_CATEGORY" val="custom"/>
  <p:tag name="KSO_WM_SLIDE_INDEX" val="3"/>
  <p:tag name="KSO_WM_SLIDE_ID" val="custom40490145_7"/>
  <p:tag name="KSO_WM_TEMPLATE_MASTER_TYPE" val="0"/>
  <p:tag name="KSO_WM_SLIDE_LAYOUT" val="a_e"/>
  <p:tag name="KSO_WM_SLIDE_LAYOUT_CNT" val="1_1"/>
  <p:tag name="KSO_WM_TAG_VERSION" val="3.0"/>
</p:tagLst>
</file>

<file path=ppt/tags/tag315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cda0a22af2c11a5c823f27d6dab04e298b8c82f6"/>
  <p:tag name="KSO_WM_NEWLAYOUT_GROUP_ID" val="layout_10013"/>
  <p:tag name="KSO_WM_NEWLAYOUT_ID" val="slide_2b9069f18f10c117"/>
  <p:tag name="KSO_WM_UNIT_PRESET_TEXT" val="单击此处添加标题"/>
</p:tagLst>
</file>

<file path=ppt/tags/tag31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  <p:tag name="MH_PIC_SOURCE_TYPE" val="generate_slide_ai*{&quot;id&quot;:&quot;http://zh-ai-group.ks3-cn-beijing-internal.ksyun.com/image_generate/image_process/production/202602/13aac5e5-1450-44b4-9c7e-6cb81eb6097b.jpg?Expires=1803632436\u0026AWSAccessKeyId=AKLT9NSy7kh8TIS1UzNqLRY2\u0026Signature=%2Bsfj6xmnkG3TJL3o3FX5TSQzGLE%3D&quot;,&quot;product_name&quot;:&quot;wps-wpp-pc&quot;,&quot;intention_code&quot;:&quot;wps_wpp_generate_outline_pay&quot;}*auto_qingqiu_3.0.6_prod*1772096430479_2c065d_7c36534bf2df-slide-7"/>
</p:tagLst>
</file>

<file path=ppt/tags/tag31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  <p:tag name="KSO_WM_UNIT_PRESET_TEXT" val="单击此处添加项标题"/>
</p:tagLst>
</file>

<file path=ppt/tags/tag31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  <p:tag name="KSO_WM_UNIT_PRESET_TEXT" val="单击此处添加项正文"/>
</p:tagLst>
</file>

<file path=ppt/tags/tag31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  <p:tag name="KSO_WM_UNIT_PRESET_TEXT" val="单击此处添加项标题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2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  <p:tag name="KSO_WM_UNIT_PRESET_TEXT" val="单击此处添加项正文"/>
</p:tagLst>
</file>

<file path=ppt/tags/tag32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  <p:tag name="KSO_WM_UNIT_PRESET_TEXT" val="单击此处添加项标题"/>
</p:tagLst>
</file>

<file path=ppt/tags/tag32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  <p:tag name="KSO_WM_UNIT_PRESET_TEXT" val="单击此处添加项正文"/>
</p:tagLst>
</file>

<file path=ppt/tags/tag323.xml><?xml version="1.0" encoding="utf-8"?>
<p:tagLst xmlns:p="http://schemas.openxmlformats.org/presentationml/2006/main">
  <p:tag name="KSO_WM_SLIDE_CONTENT_ORIENTATION" val=""/>
  <p:tag name="KSO_WM_SLIDE_HAS_MASK" val="0"/>
  <p:tag name="KSO_WM_SLIDE_ITEM_CNT" val="3"/>
  <p:tag name="KSO_WM_SLIDE_TYPE" val="text"/>
  <p:tag name="KSO_WM_TEMPLATE_SUBCATEGORY" val="29"/>
  <p:tag name="KSO_WM_BEAUTIFY_FLAG" val="#wm#"/>
  <p:tag name="KSO_WM_TEMPLATE_FIGMA_ID" val="69796633058"/>
  <p:tag name="KSO_WM_TEMPLATE_SLIDE_ID" val="slide_2b9069f18f10c117"/>
</p:tagLst>
</file>

<file path=ppt/tags/tag324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5019a4cc6a62ee74f1af78c411fede98a15759e7"/>
  <p:tag name="KSO_WM_NEWLAYOUT_GROUP_ID" val="layout_10007"/>
  <p:tag name="KSO_WM_NEWLAYOUT_ID" val="slide_0ea8570b5d554932"/>
  <p:tag name="KSO_WM_UNIT_PRESET_TEXT" val="单击此处添加标题"/>
</p:tagLst>
</file>

<file path=ppt/tags/tag32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  <p:tag name="KSO_WM_UNIT_PRESET_TEXT" val="项标题"/>
</p:tagLst>
</file>

<file path=ppt/tags/tag32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  <p:tag name="KSO_WM_UNIT_PRESET_TEXT" val="单击此处添加项正文"/>
</p:tagLst>
</file>

<file path=ppt/tags/tag32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  <p:tag name="KSO_WM_UNIT_PRESET_TEXT" val="项标题"/>
</p:tagLst>
</file>

<file path=ppt/tags/tag32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  <p:tag name="KSO_WM_UNIT_PRESET_TEXT" val="单击此处添加项正文"/>
</p:tagLst>
</file>

<file path=ppt/tags/tag32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  <p:tag name="KSO_WM_UNIT_PRESET_TEXT" val="项标题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3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  <p:tag name="KSO_WM_UNIT_PRESET_TEXT" val="单击此处添加项正文"/>
</p:tagLst>
</file>

<file path=ppt/tags/tag33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a"/>
  <p:tag name="KSO_WM_UNIT_PRESET_TEXT" val="项标题"/>
</p:tagLst>
</file>

<file path=ppt/tags/tag33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f"/>
  <p:tag name="KSO_WM_UNIT_PRESET_TEXT" val="单击此处添加项正文"/>
</p:tagLst>
</file>

<file path=ppt/tags/tag333.xml><?xml version="1.0" encoding="utf-8"?>
<p:tagLst xmlns:p="http://schemas.openxmlformats.org/presentationml/2006/main">
  <p:tag name="KSO_WM_SLIDE_CONTENT_ORIENTATION" val=""/>
  <p:tag name="KSO_WM_SLIDE_HAS_MASK" val="0"/>
  <p:tag name="KSO_WM_SLIDE_ITEM_CNT" val="4"/>
  <p:tag name="KSO_WM_SLIDE_TYPE" val="text"/>
  <p:tag name="KSO_WM_TEMPLATE_SUBCATEGORY" val="29"/>
  <p:tag name="KSO_WM_BEAUTIFY_FLAG" val="#wm#"/>
  <p:tag name="KSO_WM_TEMPLATE_FIGMA_ID" val="69796633058"/>
  <p:tag name="KSO_WM_TEMPLATE_SLIDE_ID" val="slide_0ea8570b5d554932"/>
</p:tagLst>
</file>

<file path=ppt/tags/tag334.xml><?xml version="1.0" encoding="utf-8"?>
<p:tagLst xmlns:p="http://schemas.openxmlformats.org/presentationml/2006/main">
  <p:tag name="KSO_WM_UNIT_ISCONTENTSTITLE" val="0"/>
  <p:tag name="KSO_WM_BEAUTIFY_FLAG" val="#wm#"/>
  <p:tag name="KSO_WM_UNIT_INDEX" val="1"/>
  <p:tag name="KSO_WM_UNIT_TEXT_TYPE" val="1"/>
  <p:tag name="KSO_WM_UNIT_TYPE" val="a"/>
  <p:tag name="KSO_WM_LAYOUT_CHECK_HASH" val="a02b72f7ce60cfa211622395739e9331cea673b6"/>
  <p:tag name="KSO_WM_NEWLAYOUT_ID" val="478"/>
  <p:tag name="KSO_WM_UNIT_PRESET_TEXT" val="单击此处添加章节标题"/>
  <p:tag name="KSO_WM_FIGMA_FLAG" val="#fgm#"/>
  <p:tag name="KSO_WM_UNIT_ID" val="_10*a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35.xml><?xml version="1.0" encoding="utf-8"?>
<p:tagLst xmlns:p="http://schemas.openxmlformats.org/presentationml/2006/main">
  <p:tag name="KSO_WM_UNIT_PRESET_TEXT" val="PART-01"/>
  <p:tag name="KSO_WM_BEAUTIFY_FLAG" val="#wm#"/>
  <p:tag name="KSO_WM_UNIT_INDEX" val="1"/>
  <p:tag name="KSO_WM_UNIT_TYPE" val="e"/>
  <p:tag name="KSO_WM_FIGMA_FLAG" val="#fgm#"/>
  <p:tag name="KSO_WM_UNIT_ID" val="_10*e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36.xml><?xml version="1.0" encoding="utf-8"?>
<p:tagLst xmlns:p="http://schemas.openxmlformats.org/presentationml/2006/main">
  <p:tag name="KSO_WM_SLIDE_CONTENT_ORIENTATION" val="left"/>
  <p:tag name="KSO_WM_SLIDE_HAS_MASK" val="0"/>
  <p:tag name="KSO_WM_SLIDE_ITEM_CNT" val="0"/>
  <p:tag name="KSO_WM_SLIDE_TYPE" val="sectionTitle"/>
  <p:tag name="KSO_WM_TEMPLATE_SUBCATEGORY" val="29"/>
  <p:tag name="KSO_WM_BEAUTIFY_FLAG" val="#wm#"/>
  <p:tag name="KSO_WM_TEMPLATE_SLIDE_ID" val="slide_0e3ab8503af4c08e"/>
  <p:tag name="KSO_WM_TEMPLATE_INDEX" val="40490145"/>
  <p:tag name="KSO_WM_TEMPLATE_CATEGORY" val="custom"/>
  <p:tag name="KSO_WM_SLIDE_INDEX" val="3"/>
  <p:tag name="KSO_WM_SLIDE_ID" val="custom40490145_7"/>
  <p:tag name="KSO_WM_TEMPLATE_MASTER_TYPE" val="0"/>
  <p:tag name="KSO_WM_SLIDE_LAYOUT" val="a_e"/>
  <p:tag name="KSO_WM_SLIDE_LAYOUT_CNT" val="1_1"/>
  <p:tag name="KSO_WM_TAG_VERSION" val="3.0"/>
</p:tagLst>
</file>

<file path=ppt/tags/tag33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39e3f8590e829f8f611f1a0cc35bd1f8a0e8790b"/>
  <p:tag name="KSO_WM_NEWLAYOUT_GROUP_ID" val="layout_10003"/>
  <p:tag name="KSO_WM_NEWLAYOUT_ID" val="slide_0494728cf98ea3e0"/>
  <p:tag name="KSO_WM_UNIT_PRESET_TEXT" val="单击此处添加标题"/>
</p:tagLst>
</file>

<file path=ppt/tags/tag33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  <p:tag name="KSO_WM_UNIT_PRESET_TEXT" val="单击此处添加项标题"/>
</p:tagLst>
</file>

<file path=ppt/tags/tag339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  <p:tag name="KSO_WM_UNIT_PRESET_TEXT" val=" 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34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  <p:tag name="KSO_WM_UNIT_PRESET_TEXT" val="单击此处添加项正文"/>
</p:tagLst>
</file>

<file path=ppt/tags/tag34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  <p:tag name="KSO_WM_UNIT_PRESET_TEXT" val="单击此处添加项标题"/>
</p:tagLst>
</file>

<file path=ppt/tags/tag342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  <p:tag name="KSO_WM_UNIT_PRESET_TEXT" val=" "/>
</p:tagLst>
</file>

<file path=ppt/tags/tag34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  <p:tag name="KSO_WM_UNIT_PRESET_TEXT" val="单击此处添加项正文"/>
</p:tagLst>
</file>

<file path=ppt/tags/tag344.xml><?xml version="1.0" encoding="utf-8"?>
<p:tagLst xmlns:p="http://schemas.openxmlformats.org/presentationml/2006/main">
  <p:tag name="KSO_WM_SLIDE_CONTENT_ORIENTATION" val=""/>
  <p:tag name="KSO_WM_SLIDE_HAS_MASK" val="0"/>
  <p:tag name="KSO_WM_SLIDE_ITEM_CNT" val="2"/>
  <p:tag name="KSO_WM_SLIDE_TYPE" val="text"/>
  <p:tag name="KSO_WM_TEMPLATE_SUBCATEGORY" val="29"/>
  <p:tag name="KSO_WM_BEAUTIFY_FLAG" val="#wm#"/>
  <p:tag name="KSO_WM_TEMPLATE_FIGMA_ID" val="69796633058"/>
  <p:tag name="KSO_WM_TEMPLATE_SLIDE_ID" val="slide_0494728cf98ea3e0"/>
</p:tagLst>
</file>

<file path=ppt/tags/tag345.xml><?xml version="1.0" encoding="utf-8"?>
<p:tagLst xmlns:p="http://schemas.openxmlformats.org/presentationml/2006/main">
  <p:tag name="KSO_WM_UNIT_ISCONTENTSTITLE" val="0"/>
  <p:tag name="KSO_WM_BEAUTIFY_FLAG" val="#wm#"/>
  <p:tag name="KSO_WM_UNIT_INDEX" val="1"/>
  <p:tag name="KSO_WM_UNIT_TEXT_TYPE" val="1"/>
  <p:tag name="KSO_WM_UNIT_TYPE" val="a"/>
  <p:tag name="KSO_WM_LAYOUT_CHECK_HASH" val="a02b72f7ce60cfa211622395739e9331cea673b6"/>
  <p:tag name="KSO_WM_NEWLAYOUT_ID" val="478"/>
  <p:tag name="KSO_WM_UNIT_PRESET_TEXT" val="单击此处添加章节标题"/>
  <p:tag name="KSO_WM_FIGMA_FLAG" val="#fgm#"/>
  <p:tag name="KSO_WM_UNIT_ID" val="_10*a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46.xml><?xml version="1.0" encoding="utf-8"?>
<p:tagLst xmlns:p="http://schemas.openxmlformats.org/presentationml/2006/main">
  <p:tag name="KSO_WM_UNIT_PRESET_TEXT" val="PART-01"/>
  <p:tag name="KSO_WM_BEAUTIFY_FLAG" val="#wm#"/>
  <p:tag name="KSO_WM_UNIT_INDEX" val="1"/>
  <p:tag name="KSO_WM_UNIT_TYPE" val="e"/>
  <p:tag name="KSO_WM_FIGMA_FLAG" val="#fgm#"/>
  <p:tag name="KSO_WM_UNIT_ID" val="_10*e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47.xml><?xml version="1.0" encoding="utf-8"?>
<p:tagLst xmlns:p="http://schemas.openxmlformats.org/presentationml/2006/main">
  <p:tag name="KSO_WM_SLIDE_CONTENT_ORIENTATION" val="left"/>
  <p:tag name="KSO_WM_SLIDE_HAS_MASK" val="0"/>
  <p:tag name="KSO_WM_SLIDE_ITEM_CNT" val="0"/>
  <p:tag name="KSO_WM_SLIDE_TYPE" val="sectionTitle"/>
  <p:tag name="KSO_WM_TEMPLATE_SUBCATEGORY" val="29"/>
  <p:tag name="KSO_WM_BEAUTIFY_FLAG" val="#wm#"/>
  <p:tag name="KSO_WM_TEMPLATE_SLIDE_ID" val="slide_0e3ab8503af4c08e"/>
  <p:tag name="KSO_WM_TEMPLATE_INDEX" val="40490145"/>
  <p:tag name="KSO_WM_TEMPLATE_CATEGORY" val="custom"/>
  <p:tag name="KSO_WM_SLIDE_INDEX" val="3"/>
  <p:tag name="KSO_WM_SLIDE_ID" val="custom40490145_7"/>
  <p:tag name="KSO_WM_TEMPLATE_MASTER_TYPE" val="0"/>
  <p:tag name="KSO_WM_SLIDE_LAYOUT" val="a_e"/>
  <p:tag name="KSO_WM_SLIDE_LAYOUT_CNT" val="1_1"/>
  <p:tag name="KSO_WM_TAG_VERSION" val="3.0"/>
</p:tagLst>
</file>

<file path=ppt/tags/tag348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a0328ca40bbe01a893f02ebf72f7a8d9f69c0ff6"/>
  <p:tag name="KSO_WM_NEWLAYOUT_GROUP_ID" val="layout_51"/>
  <p:tag name="KSO_WM_NEWLAYOUT_ID" val="slide_b5165c4e12380948"/>
  <p:tag name="KSO_WM_UNIT_PRESET_TEXT" val="单击此处添加标题"/>
</p:tagLst>
</file>

<file path=ppt/tags/tag349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  <p:tag name="MH_PIC_SOURCE_TYPE" val="generate_slide_ai*{&quot;id&quot;:&quot;http://zh-ai-group.ks3-cn-beijing-internal.ksyun.com/image_generate/image_process/production/202602/b4579e21-e4cf-43b1-bd2f-d49005eacd35.jpg?Expires=1803632436\u0026AWSAccessKeyId=AKLT9NSy7kh8TIS1UzNqLRY2\u0026Signature=7lgW9IkQ2IQJB%2F8V8ri0Y4aCH5M%3D&quot;,&quot;product_name&quot;:&quot;wps-wpp-pc&quot;,&quot;intention_code&quot;:&quot;wps_wpp_generate_outline_pay&quot;}*auto_qingqiu_3.0.6_prod*1772096430479_2c065d_7c36534bf2df-slide-15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350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  <p:tag name="KSO_WM_UNIT_PRESET_TEXT" val=" "/>
</p:tagLst>
</file>

<file path=ppt/tags/tag35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  <p:tag name="KSO_WM_UNIT_PRESET_TEXT" val="单击此处添加项标题"/>
</p:tagLst>
</file>

<file path=ppt/tags/tag35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  <p:tag name="KSO_WM_UNIT_PRESET_TEXT" val="单击此处添加项正文"/>
</p:tagLst>
</file>

<file path=ppt/tags/tag353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  <p:tag name="KSO_WM_UNIT_PRESET_TEXT" val=" "/>
</p:tagLst>
</file>

<file path=ppt/tags/tag35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  <p:tag name="KSO_WM_UNIT_PRESET_TEXT" val="单击此处添加项标题"/>
</p:tagLst>
</file>

<file path=ppt/tags/tag35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  <p:tag name="KSO_WM_UNIT_PRESET_TEXT" val="单击此处添加项正文"/>
</p:tagLst>
</file>

<file path=ppt/tags/tag356.xml><?xml version="1.0" encoding="utf-8"?>
<p:tagLst xmlns:p="http://schemas.openxmlformats.org/presentationml/2006/main">
  <p:tag name="KSO_WM_SLIDE_CONTENT_ORIENTATION" val=""/>
  <p:tag name="KSO_WM_SLIDE_HAS_MASK" val="0"/>
  <p:tag name="KSO_WM_SLIDE_ITEM_CNT" val="2"/>
  <p:tag name="KSO_WM_SLIDE_TYPE" val="text"/>
  <p:tag name="KSO_WM_TEMPLATE_SUBCATEGORY" val="29"/>
  <p:tag name="KSO_WM_BEAUTIFY_FLAG" val="#wm#"/>
  <p:tag name="KSO_WM_TEMPLATE_FIGMA_ID" val="69796633058"/>
  <p:tag name="KSO_WM_TEMPLATE_SLIDE_ID" val="slide_b5165c4e12380948"/>
</p:tagLst>
</file>

<file path=ppt/tags/tag35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88bae515f96c005448a3e2d7b336e1e1e9778e24"/>
  <p:tag name="KSO_WM_NEWLAYOUT_GROUP_ID" val="layout_31"/>
  <p:tag name="KSO_WM_NEWLAYOUT_ID" val="slide_df2796fa4dd38705"/>
  <p:tag name="KSO_WM_UNIT_PRESET_TEXT" val="单击此处添加标题"/>
</p:tagLst>
</file>

<file path=ppt/tags/tag358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  <p:tag name="KSO_WM_UNIT_PRESET_TEXT" val=" "/>
</p:tagLst>
</file>

<file path=ppt/tags/tag35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  <p:tag name="MH_PIC_SOURCE_TYPE" val="generate_slide_ai*{&quot;id&quot;:&quot;VCG41N1362375791&quot;,&quot;product_name&quot;:&quot;wps-wpp-pc&quot;,&quot;intention_code&quot;:&quot;wps_wpp_generate_outline_pay&quot;}*auto_gallery_3.0.6_prod*1772096430479_2c065d_7c36534bf2df-slide-16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36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  <p:tag name="KSO_WM_UNIT_PRESET_TEXT" val="单击此处添加项标题"/>
</p:tagLst>
</file>

<file path=ppt/tags/tag36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  <p:tag name="KSO_WM_UNIT_PRESET_TEXT" val="单击此处添加项正文"/>
</p:tagLst>
</file>

<file path=ppt/tags/tag362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  <p:tag name="KSO_WM_UNIT_PRESET_TEXT" val=" "/>
</p:tagLst>
</file>

<file path=ppt/tags/tag36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  <p:tag name="MH_PIC_SOURCE_TYPE" val="generate_slide_ai*{&quot;id&quot;:&quot;http://zh-ai-group.ks3-cn-beijing-internal.ksyun.com/image_generate/image_process/production/202602/067ba3d6-ff9c-4036-bd8a-f9238cd484c0.jpg?Expires=1803632437\u0026AWSAccessKeyId=AKLT9NSy7kh8TIS1UzNqLRY2\u0026Signature=qxX2rhur7fGBDRKxf%2BvkCVmCyNY%3D&quot;,&quot;product_name&quot;:&quot;wps-wpp-pc&quot;,&quot;intention_code&quot;:&quot;wps_wpp_generate_outline_pay&quot;}*auto_qingqiu_3.0.6_prod*1772096430479_2c065d_7c36534bf2df-slide-16"/>
</p:tagLst>
</file>

<file path=ppt/tags/tag36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  <p:tag name="KSO_WM_UNIT_PRESET_TEXT" val="单击此处添加项标题"/>
</p:tagLst>
</file>

<file path=ppt/tags/tag36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  <p:tag name="KSO_WM_UNIT_PRESET_TEXT" val="单击此处添加项正文"/>
</p:tagLst>
</file>

<file path=ppt/tags/tag366.xml><?xml version="1.0" encoding="utf-8"?>
<p:tagLst xmlns:p="http://schemas.openxmlformats.org/presentationml/2006/main">
  <p:tag name="KSO_WM_SLIDE_CONTENT_ORIENTATION" val=""/>
  <p:tag name="KSO_WM_SLIDE_HAS_MASK" val="0"/>
  <p:tag name="KSO_WM_SLIDE_ITEM_CNT" val="2"/>
  <p:tag name="KSO_WM_SLIDE_TYPE" val="text"/>
  <p:tag name="KSO_WM_TEMPLATE_SUBCATEGORY" val="29"/>
  <p:tag name="KSO_WM_BEAUTIFY_FLAG" val="#wm#"/>
  <p:tag name="KSO_WM_TEMPLATE_FIGMA_ID" val="69796633058"/>
  <p:tag name="KSO_WM_TEMPLATE_SLIDE_ID" val="slide_df2796fa4dd38705"/>
</p:tagLst>
</file>

<file path=ppt/tags/tag367.xml><?xml version="1.0" encoding="utf-8"?>
<p:tagLst xmlns:p="http://schemas.openxmlformats.org/presentationml/2006/main">
  <p:tag name="KSO_WM_BEAUTIFY_FLAG" val="#wm#"/>
  <p:tag name="KSO_WM_UNIT_INDEX" val="1"/>
  <p:tag name="KSO_WM_UNIT_TEXT_TYPE" val="1"/>
  <p:tag name="KSO_WM_UNIT_TYPE" val="b"/>
  <p:tag name="KSO_WM_UNIT_PRESET_TEXT" val="THE END"/>
  <p:tag name="KSO_WM_FIGMA_FLAG" val="#fgm#"/>
  <p:tag name="KSO_WM_UNIT_ID" val="_11*b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68.xml><?xml version="1.0" encoding="utf-8"?>
<p:tagLst xmlns:p="http://schemas.openxmlformats.org/presentationml/2006/main">
  <p:tag name="KSO_WM_UNIT_ISCONTENTSTITLE" val="0"/>
  <p:tag name="KSO_WM_BEAUTIFY_FLAG" val="#wm#"/>
  <p:tag name="KSO_WM_UNIT_INDEX" val="1"/>
  <p:tag name="KSO_WM_UNIT_TEXT_TYPE" val="1"/>
  <p:tag name="KSO_WM_UNIT_TYPE" val="a"/>
  <p:tag name="KSO_WM_LAYOUT_CHECK_HASH" val="a0dcb08627f650776d9f7c250fb581566293a3ff"/>
  <p:tag name="KSO_WM_NEWLAYOUT_ID" val="485"/>
  <p:tag name="KSO_WM_UNIT_PRESET_TEXT" val="谢谢观看"/>
  <p:tag name="KSO_WM_FIGMA_FLAG" val="#fgm#"/>
  <p:tag name="KSO_WM_UNIT_ID" val="_11*a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45"/>
  <p:tag name="KSO_WM_TEMPLATE_CATEGORY" val="custom"/>
</p:tagLst>
</file>

<file path=ppt/tags/tag369.xml><?xml version="1.0" encoding="utf-8"?>
<p:tagLst xmlns:p="http://schemas.openxmlformats.org/presentationml/2006/main">
  <p:tag name="KSO_WM_SLIDE_CONTENT_ORIENTATION" val="center"/>
  <p:tag name="KSO_WM_SLIDE_HAS_MASK" val="0"/>
  <p:tag name="KSO_WM_SLIDE_ITEM_CNT" val="0"/>
  <p:tag name="KSO_WM_SLIDE_TYPE" val="endPage"/>
  <p:tag name="KSO_WM_TEMPLATE_SUBCATEGORY" val="29"/>
  <p:tag name="KSO_WM_BEAUTIFY_FLAG" val="#wm#"/>
  <p:tag name="KSO_WM_TEMPLATE_SLIDE_ID" val="slide_47de9d0eaa58c516"/>
  <p:tag name="KSO_WM_TEMPLATE_INDEX" val="40490145"/>
  <p:tag name="KSO_WM_TEMPLATE_CATEGORY" val="custom"/>
  <p:tag name="KSO_WM_SLIDE_INDEX" val="5"/>
  <p:tag name="KSO_WM_SLIDE_ID" val="custom40490145_9"/>
  <p:tag name="KSO_WM_TEMPLATE_MASTER_TYPE" val="0"/>
  <p:tag name="KSO_WM_SLIDE_LAYOUT" val="a_b"/>
  <p:tag name="KSO_WM_SLIDE_LAYOUT_CNT" val="1_1"/>
  <p:tag name="KSO_WM_TAG_VERSION" val="3.0"/>
</p:tagLst>
</file>

<file path=ppt/tags/tag3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8599999c134e569aaf039d7043acda514548055d"/>
  <p:tag name="KSO_WM_NEWLAYOUT_GROUP_ID" val="layout_34"/>
  <p:tag name="KSO_WM_NEWLAYOUT_ID" val="slide_4acdb5d565d7a68b"/>
</p:tagLst>
</file>

<file path=ppt/tags/tag3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3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4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4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4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4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4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4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88bae515f96c005448a3e2d7b336e1e1e9778e24"/>
  <p:tag name="KSO_WM_NEWLAYOUT_GROUP_ID" val="layout_31"/>
  <p:tag name="KSO_WM_NEWLAYOUT_ID" val="slide_df2796fa4dd38705"/>
</p:tagLst>
</file>

<file path=ppt/tags/tag51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5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5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5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55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5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5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5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62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a0328ca40bbe01a893f02ebf72f7a8d9f69c0ff6"/>
  <p:tag name="KSO_WM_NEWLAYOUT_GROUP_ID" val="layout_51"/>
  <p:tag name="KSO_WM_NEWLAYOUT_ID" val="slide_b5165c4e12380948"/>
</p:tagLst>
</file>

<file path=ppt/tags/tag6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64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</p:tagLst>
</file>

<file path=ppt/tags/tag6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6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67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6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6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7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67cc5163189681f2e620d45b7132ecf2ee33b536"/>
  <p:tag name="KSO_WM_NEWLAYOUT_GROUP_ID" val="layout_59"/>
  <p:tag name="KSO_WM_NEWLAYOUT_ID" val="slide_5de86d768367c858"/>
</p:tagLst>
</file>

<file path=ppt/tags/tag74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75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7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7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78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7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84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0353adc06f4ce9b19e208cfe96fa87390e26fb5b"/>
  <p:tag name="KSO_WM_NEWLAYOUT_GROUP_ID" val="layout_42"/>
  <p:tag name="KSO_WM_NEWLAYOUT_ID" val="slide_612acce709c55489"/>
</p:tagLst>
</file>

<file path=ppt/tags/tag85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86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</p:tagLst>
</file>

<file path=ppt/tags/tag8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8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89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9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45"/>
  <p:tag name="KSO_WM_TEMPLATE_CATEGORY" val="custom"/>
</p:tagLst>
</file>

<file path=ppt/tags/tag95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fdc103d3c68e2fb3c3247471dbab5148bfd32c4b"/>
  <p:tag name="KSO_WM_NEWLAYOUT_GROUP_ID" val="layout_63"/>
  <p:tag name="KSO_WM_NEWLAYOUT_ID" val="slide_bf4a5822a39e10dd"/>
</p:tagLst>
</file>

<file path=ppt/tags/tag9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9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9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9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spect">
      <a:maj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自定义 77">
      <a:dk1>
        <a:sysClr val="windowText" lastClr="000000"/>
      </a:dk1>
      <a:lt1>
        <a:sysClr val="window" lastClr="FFFFFF"/>
      </a:lt1>
      <a:dk2>
        <a:srgbClr val="283B19"/>
      </a:dk2>
      <a:lt2>
        <a:srgbClr val="E3EDE4"/>
      </a:lt2>
      <a:accent1>
        <a:srgbClr val="548235"/>
      </a:accent1>
      <a:accent2>
        <a:srgbClr val="507952"/>
      </a:accent2>
      <a:accent3>
        <a:srgbClr val="4C706E"/>
      </a:accent3>
      <a:accent4>
        <a:srgbClr val="48688B"/>
      </a:accent4>
      <a:accent5>
        <a:srgbClr val="445FA7"/>
      </a:accent5>
      <a:accent6>
        <a:srgbClr val="4056C4"/>
      </a:accent6>
      <a:hlink>
        <a:srgbClr val="0563C1"/>
      </a:hlink>
      <a:folHlink>
        <a:srgbClr val="954F72"/>
      </a:folHlink>
    </a:clrScheme>
    <a:fontScheme name="自定义 21">
      <a:majorFont>
        <a:latin typeface="MiSans Heavy"/>
        <a:ea typeface="MiSans Heavy"/>
        <a:cs typeface=""/>
      </a:majorFont>
      <a:minorFont>
        <a:latin typeface="MiSans Normal"/>
        <a:ea typeface="MiSans Norm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1288</Words>
  <Application>WPS 演示</Application>
  <PresentationFormat>宽屏</PresentationFormat>
  <Paragraphs>142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Wingdings</vt:lpstr>
      <vt:lpstr>MiSans Normal</vt:lpstr>
      <vt:lpstr>MiSans Heavy</vt:lpstr>
      <vt:lpstr>Arial Unicode MS</vt:lpstr>
      <vt:lpstr>Calibri</vt:lpstr>
      <vt:lpstr>Office 主题</vt:lpstr>
      <vt:lpstr>1_Office 主题</vt:lpstr>
      <vt:lpstr>中磷化学镀镍的出光原理</vt:lpstr>
      <vt:lpstr>目录</vt:lpstr>
      <vt:lpstr>基础：无光亮剂时为何不亮</vt:lpstr>
      <vt:lpstr>镍原子与磷原子在催化表面随机、快速成核与生长</vt:lpstr>
      <vt:lpstr>出光的核心原理（光亮剂作用机制）</vt:lpstr>
      <vt:lpstr>光亮剂的组成（中磷体系主流）</vt:lpstr>
      <vt:lpstr>共沉积与晶粒细化（出光本质）</vt:lpstr>
      <vt:lpstr>中磷特性对出光的影响</vt:lpstr>
      <vt:lpstr>中磷的活性适中、pH适中</vt:lpstr>
      <vt:lpstr>出光效果的关键影响因素</vt:lpstr>
      <vt:lpstr>光亮剂种类与配比</vt:lpstr>
      <vt:lpstr>镀液温度、pH、搅拌</vt:lpstr>
      <vt:lpstr>谢谢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中磷化学镀镍的出光原理</dc:title>
  <dc:creator/>
  <cp:lastModifiedBy>程海</cp:lastModifiedBy>
  <cp:revision>4</cp:revision>
  <dcterms:created xsi:type="dcterms:W3CDTF">2026-02-26T09:08:00Z</dcterms:created>
  <dcterms:modified xsi:type="dcterms:W3CDTF">2026-02-27T03:20:50Z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KSOTemplateUUID">
    <vt:lpwstr>v1.0_ai_69796633058</vt:lpwstr>
  </property>
  <property fmtid="{D5CDD505-2E9C-101B-9397-08002B2CF9AE}" pid="4" name="ICV">
    <vt:lpwstr>21DD6E4B55C3423CA0C94B6A3F3D73A0_13</vt:lpwstr>
  </property>
</Properties>
</file>