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3"/>
  </p:sldMasterIdLst>
  <p:notesMasterIdLst>
    <p:notesMasterId r:id="rId12"/>
  </p:notesMasterIdLst>
  <p:sldIdLst>
    <p:sldId id="260" r:id="rId4"/>
    <p:sldId id="262" r:id="rId5"/>
    <p:sldId id="295" r:id="rId6"/>
    <p:sldId id="272" r:id="rId7"/>
    <p:sldId id="293" r:id="rId8"/>
    <p:sldId id="276" r:id="rId9"/>
    <p:sldId id="294" r:id="rId10"/>
    <p:sldId id="285" r:id="rId11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4" Type="http://schemas.openxmlformats.org/officeDocument/2006/relationships/tags" Target="../tags/tag30.xml"/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41.xml"/><Relationship Id="rId8" Type="http://schemas.openxmlformats.org/officeDocument/2006/relationships/tags" Target="../tags/tag40.xml"/><Relationship Id="rId7" Type="http://schemas.openxmlformats.org/officeDocument/2006/relationships/tags" Target="../tags/tag39.xml"/><Relationship Id="rId6" Type="http://schemas.openxmlformats.org/officeDocument/2006/relationships/tags" Target="../tags/tag38.xml"/><Relationship Id="rId5" Type="http://schemas.openxmlformats.org/officeDocument/2006/relationships/tags" Target="../tags/tag37.xml"/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7" Type="http://schemas.openxmlformats.org/officeDocument/2006/relationships/tags" Target="../tags/tag49.xml"/><Relationship Id="rId16" Type="http://schemas.openxmlformats.org/officeDocument/2006/relationships/tags" Target="../tags/tag48.xml"/><Relationship Id="rId15" Type="http://schemas.openxmlformats.org/officeDocument/2006/relationships/tags" Target="../tags/tag47.xml"/><Relationship Id="rId14" Type="http://schemas.openxmlformats.org/officeDocument/2006/relationships/tags" Target="../tags/tag46.xml"/><Relationship Id="rId13" Type="http://schemas.openxmlformats.org/officeDocument/2006/relationships/tags" Target="../tags/tag45.xml"/><Relationship Id="rId12" Type="http://schemas.openxmlformats.org/officeDocument/2006/relationships/tags" Target="../tags/tag44.xml"/><Relationship Id="rId11" Type="http://schemas.openxmlformats.org/officeDocument/2006/relationships/tags" Target="../tags/tag43.xml"/><Relationship Id="rId10" Type="http://schemas.openxmlformats.org/officeDocument/2006/relationships/tags" Target="../tags/tag42.xm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57.xml"/><Relationship Id="rId8" Type="http://schemas.openxmlformats.org/officeDocument/2006/relationships/tags" Target="../tags/tag56.xml"/><Relationship Id="rId7" Type="http://schemas.openxmlformats.org/officeDocument/2006/relationships/tags" Target="../tags/tag55.xml"/><Relationship Id="rId6" Type="http://schemas.openxmlformats.org/officeDocument/2006/relationships/tags" Target="../tags/tag54.xml"/><Relationship Id="rId5" Type="http://schemas.openxmlformats.org/officeDocument/2006/relationships/tags" Target="../tags/tag53.xml"/><Relationship Id="rId4" Type="http://schemas.openxmlformats.org/officeDocument/2006/relationships/tags" Target="../tags/tag52.xml"/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7" Type="http://schemas.openxmlformats.org/officeDocument/2006/relationships/tags" Target="../tags/tag65.xml"/><Relationship Id="rId16" Type="http://schemas.openxmlformats.org/officeDocument/2006/relationships/tags" Target="../tags/tag64.xml"/><Relationship Id="rId15" Type="http://schemas.openxmlformats.org/officeDocument/2006/relationships/tags" Target="../tags/tag63.xml"/><Relationship Id="rId14" Type="http://schemas.openxmlformats.org/officeDocument/2006/relationships/tags" Target="../tags/tag62.xml"/><Relationship Id="rId13" Type="http://schemas.openxmlformats.org/officeDocument/2006/relationships/tags" Target="../tags/tag61.xml"/><Relationship Id="rId12" Type="http://schemas.openxmlformats.org/officeDocument/2006/relationships/tags" Target="../tags/tag60.xml"/><Relationship Id="rId11" Type="http://schemas.openxmlformats.org/officeDocument/2006/relationships/tags" Target="../tags/tag59.xml"/><Relationship Id="rId10" Type="http://schemas.openxmlformats.org/officeDocument/2006/relationships/tags" Target="../tags/tag58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73.xml"/><Relationship Id="rId8" Type="http://schemas.openxmlformats.org/officeDocument/2006/relationships/tags" Target="../tags/tag72.xml"/><Relationship Id="rId7" Type="http://schemas.openxmlformats.org/officeDocument/2006/relationships/tags" Target="../tags/tag71.xml"/><Relationship Id="rId6" Type="http://schemas.openxmlformats.org/officeDocument/2006/relationships/tags" Target="../tags/tag70.xml"/><Relationship Id="rId5" Type="http://schemas.openxmlformats.org/officeDocument/2006/relationships/tags" Target="../tags/tag69.xml"/><Relationship Id="rId4" Type="http://schemas.openxmlformats.org/officeDocument/2006/relationships/tags" Target="../tags/tag68.xml"/><Relationship Id="rId3" Type="http://schemas.openxmlformats.org/officeDocument/2006/relationships/tags" Target="../tags/tag67.xml"/><Relationship Id="rId2" Type="http://schemas.openxmlformats.org/officeDocument/2006/relationships/tags" Target="../tags/tag66.xml"/><Relationship Id="rId17" Type="http://schemas.openxmlformats.org/officeDocument/2006/relationships/tags" Target="../tags/tag81.xml"/><Relationship Id="rId16" Type="http://schemas.openxmlformats.org/officeDocument/2006/relationships/tags" Target="../tags/tag80.xml"/><Relationship Id="rId15" Type="http://schemas.openxmlformats.org/officeDocument/2006/relationships/tags" Target="../tags/tag79.xml"/><Relationship Id="rId14" Type="http://schemas.openxmlformats.org/officeDocument/2006/relationships/tags" Target="../tags/tag78.xml"/><Relationship Id="rId13" Type="http://schemas.openxmlformats.org/officeDocument/2006/relationships/tags" Target="../tags/tag77.xml"/><Relationship Id="rId12" Type="http://schemas.openxmlformats.org/officeDocument/2006/relationships/tags" Target="../tags/tag76.xml"/><Relationship Id="rId11" Type="http://schemas.openxmlformats.org/officeDocument/2006/relationships/tags" Target="../tags/tag75.xml"/><Relationship Id="rId10" Type="http://schemas.openxmlformats.org/officeDocument/2006/relationships/tags" Target="../tags/tag74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89.xml"/><Relationship Id="rId8" Type="http://schemas.openxmlformats.org/officeDocument/2006/relationships/tags" Target="../tags/tag88.xml"/><Relationship Id="rId7" Type="http://schemas.openxmlformats.org/officeDocument/2006/relationships/tags" Target="../tags/tag87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7" Type="http://schemas.openxmlformats.org/officeDocument/2006/relationships/tags" Target="../tags/tag97.xml"/><Relationship Id="rId16" Type="http://schemas.openxmlformats.org/officeDocument/2006/relationships/tags" Target="../tags/tag96.xml"/><Relationship Id="rId15" Type="http://schemas.openxmlformats.org/officeDocument/2006/relationships/tags" Target="../tags/tag95.xml"/><Relationship Id="rId14" Type="http://schemas.openxmlformats.org/officeDocument/2006/relationships/tags" Target="../tags/tag94.xml"/><Relationship Id="rId13" Type="http://schemas.openxmlformats.org/officeDocument/2006/relationships/tags" Target="../tags/tag93.xml"/><Relationship Id="rId12" Type="http://schemas.openxmlformats.org/officeDocument/2006/relationships/tags" Target="../tags/tag92.xml"/><Relationship Id="rId11" Type="http://schemas.openxmlformats.org/officeDocument/2006/relationships/tags" Target="../tags/tag91.xml"/><Relationship Id="rId10" Type="http://schemas.openxmlformats.org/officeDocument/2006/relationships/tags" Target="../tags/tag90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05.xml"/><Relationship Id="rId8" Type="http://schemas.openxmlformats.org/officeDocument/2006/relationships/tags" Target="../tags/tag104.xml"/><Relationship Id="rId7" Type="http://schemas.openxmlformats.org/officeDocument/2006/relationships/tags" Target="../tags/tag103.xml"/><Relationship Id="rId6" Type="http://schemas.openxmlformats.org/officeDocument/2006/relationships/tags" Target="../tags/tag102.xml"/><Relationship Id="rId5" Type="http://schemas.openxmlformats.org/officeDocument/2006/relationships/tags" Target="../tags/tag101.xml"/><Relationship Id="rId4" Type="http://schemas.openxmlformats.org/officeDocument/2006/relationships/tags" Target="../tags/tag100.xml"/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4" Type="http://schemas.openxmlformats.org/officeDocument/2006/relationships/tags" Target="../tags/tag110.xml"/><Relationship Id="rId13" Type="http://schemas.openxmlformats.org/officeDocument/2006/relationships/tags" Target="../tags/tag109.xml"/><Relationship Id="rId12" Type="http://schemas.openxmlformats.org/officeDocument/2006/relationships/tags" Target="../tags/tag108.xml"/><Relationship Id="rId11" Type="http://schemas.openxmlformats.org/officeDocument/2006/relationships/tags" Target="../tags/tag107.xml"/><Relationship Id="rId10" Type="http://schemas.openxmlformats.org/officeDocument/2006/relationships/tags" Target="../tags/tag106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18.xml"/><Relationship Id="rId8" Type="http://schemas.openxmlformats.org/officeDocument/2006/relationships/tags" Target="../tags/tag117.xml"/><Relationship Id="rId7" Type="http://schemas.openxmlformats.org/officeDocument/2006/relationships/tags" Target="../tags/tag116.xml"/><Relationship Id="rId6" Type="http://schemas.openxmlformats.org/officeDocument/2006/relationships/tags" Target="../tags/tag115.xml"/><Relationship Id="rId5" Type="http://schemas.openxmlformats.org/officeDocument/2006/relationships/tags" Target="../tags/tag114.xml"/><Relationship Id="rId4" Type="http://schemas.openxmlformats.org/officeDocument/2006/relationships/tags" Target="../tags/tag113.xml"/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7" Type="http://schemas.openxmlformats.org/officeDocument/2006/relationships/tags" Target="../tags/tag126.xml"/><Relationship Id="rId16" Type="http://schemas.openxmlformats.org/officeDocument/2006/relationships/tags" Target="../tags/tag125.xml"/><Relationship Id="rId15" Type="http://schemas.openxmlformats.org/officeDocument/2006/relationships/tags" Target="../tags/tag124.xml"/><Relationship Id="rId14" Type="http://schemas.openxmlformats.org/officeDocument/2006/relationships/tags" Target="../tags/tag123.xml"/><Relationship Id="rId13" Type="http://schemas.openxmlformats.org/officeDocument/2006/relationships/tags" Target="../tags/tag122.xml"/><Relationship Id="rId12" Type="http://schemas.openxmlformats.org/officeDocument/2006/relationships/tags" Target="../tags/tag121.xml"/><Relationship Id="rId11" Type="http://schemas.openxmlformats.org/officeDocument/2006/relationships/tags" Target="../tags/tag120.xml"/><Relationship Id="rId10" Type="http://schemas.openxmlformats.org/officeDocument/2006/relationships/tags" Target="../tags/tag119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34.xml"/><Relationship Id="rId8" Type="http://schemas.openxmlformats.org/officeDocument/2006/relationships/tags" Target="../tags/tag133.xml"/><Relationship Id="rId7" Type="http://schemas.openxmlformats.org/officeDocument/2006/relationships/tags" Target="../tags/tag132.xml"/><Relationship Id="rId6" Type="http://schemas.openxmlformats.org/officeDocument/2006/relationships/tags" Target="../tags/tag131.xml"/><Relationship Id="rId5" Type="http://schemas.openxmlformats.org/officeDocument/2006/relationships/tags" Target="../tags/tag130.xml"/><Relationship Id="rId4" Type="http://schemas.openxmlformats.org/officeDocument/2006/relationships/tags" Target="../tags/tag129.xml"/><Relationship Id="rId3" Type="http://schemas.openxmlformats.org/officeDocument/2006/relationships/tags" Target="../tags/tag128.xml"/><Relationship Id="rId2" Type="http://schemas.openxmlformats.org/officeDocument/2006/relationships/tags" Target="../tags/tag127.xml"/><Relationship Id="rId17" Type="http://schemas.openxmlformats.org/officeDocument/2006/relationships/tags" Target="../tags/tag142.xml"/><Relationship Id="rId16" Type="http://schemas.openxmlformats.org/officeDocument/2006/relationships/tags" Target="../tags/tag141.xml"/><Relationship Id="rId15" Type="http://schemas.openxmlformats.org/officeDocument/2006/relationships/tags" Target="../tags/tag140.xml"/><Relationship Id="rId14" Type="http://schemas.openxmlformats.org/officeDocument/2006/relationships/tags" Target="../tags/tag139.xml"/><Relationship Id="rId13" Type="http://schemas.openxmlformats.org/officeDocument/2006/relationships/tags" Target="../tags/tag138.xml"/><Relationship Id="rId12" Type="http://schemas.openxmlformats.org/officeDocument/2006/relationships/tags" Target="../tags/tag137.xml"/><Relationship Id="rId11" Type="http://schemas.openxmlformats.org/officeDocument/2006/relationships/tags" Target="../tags/tag136.xml"/><Relationship Id="rId10" Type="http://schemas.openxmlformats.org/officeDocument/2006/relationships/tags" Target="../tags/tag135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50.xml"/><Relationship Id="rId8" Type="http://schemas.openxmlformats.org/officeDocument/2006/relationships/tags" Target="../tags/tag149.xml"/><Relationship Id="rId7" Type="http://schemas.openxmlformats.org/officeDocument/2006/relationships/tags" Target="../tags/tag148.xml"/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4" Type="http://schemas.openxmlformats.org/officeDocument/2006/relationships/tags" Target="../tags/tag145.xml"/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4" Type="http://schemas.openxmlformats.org/officeDocument/2006/relationships/tags" Target="../tags/tag155.xml"/><Relationship Id="rId13" Type="http://schemas.openxmlformats.org/officeDocument/2006/relationships/tags" Target="../tags/tag154.xml"/><Relationship Id="rId12" Type="http://schemas.openxmlformats.org/officeDocument/2006/relationships/tags" Target="../tags/tag153.xml"/><Relationship Id="rId11" Type="http://schemas.openxmlformats.org/officeDocument/2006/relationships/tags" Target="../tags/tag152.xml"/><Relationship Id="rId10" Type="http://schemas.openxmlformats.org/officeDocument/2006/relationships/tags" Target="../tags/tag151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9" Type="http://schemas.openxmlformats.org/officeDocument/2006/relationships/tags" Target="../tags/tag163.xml"/><Relationship Id="rId8" Type="http://schemas.openxmlformats.org/officeDocument/2006/relationships/tags" Target="../tags/tag162.xml"/><Relationship Id="rId7" Type="http://schemas.openxmlformats.org/officeDocument/2006/relationships/tags" Target="../tags/tag161.xml"/><Relationship Id="rId6" Type="http://schemas.openxmlformats.org/officeDocument/2006/relationships/tags" Target="../tags/tag160.xml"/><Relationship Id="rId5" Type="http://schemas.openxmlformats.org/officeDocument/2006/relationships/tags" Target="../tags/tag159.xml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4" Type="http://schemas.openxmlformats.org/officeDocument/2006/relationships/tags" Target="../tags/tag168.xml"/><Relationship Id="rId13" Type="http://schemas.openxmlformats.org/officeDocument/2006/relationships/tags" Target="../tags/tag167.xml"/><Relationship Id="rId12" Type="http://schemas.openxmlformats.org/officeDocument/2006/relationships/tags" Target="../tags/tag166.xml"/><Relationship Id="rId11" Type="http://schemas.openxmlformats.org/officeDocument/2006/relationships/tags" Target="../tags/tag165.xml"/><Relationship Id="rId10" Type="http://schemas.openxmlformats.org/officeDocument/2006/relationships/tags" Target="../tags/tag164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4" Type="http://schemas.openxmlformats.org/officeDocument/2006/relationships/tags" Target="../tags/tag6.xml"/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9" Type="http://schemas.openxmlformats.org/officeDocument/2006/relationships/tags" Target="../tags/tag176.xml"/><Relationship Id="rId8" Type="http://schemas.openxmlformats.org/officeDocument/2006/relationships/tags" Target="../tags/tag175.xml"/><Relationship Id="rId7" Type="http://schemas.openxmlformats.org/officeDocument/2006/relationships/tags" Target="../tags/tag174.xml"/><Relationship Id="rId6" Type="http://schemas.openxmlformats.org/officeDocument/2006/relationships/tags" Target="../tags/tag173.xml"/><Relationship Id="rId5" Type="http://schemas.openxmlformats.org/officeDocument/2006/relationships/tags" Target="../tags/tag172.xml"/><Relationship Id="rId4" Type="http://schemas.openxmlformats.org/officeDocument/2006/relationships/tags" Target="../tags/tag171.xml"/><Relationship Id="rId3" Type="http://schemas.openxmlformats.org/officeDocument/2006/relationships/tags" Target="../tags/tag170.xml"/><Relationship Id="rId2" Type="http://schemas.openxmlformats.org/officeDocument/2006/relationships/tags" Target="../tags/tag169.xml"/><Relationship Id="rId15" Type="http://schemas.openxmlformats.org/officeDocument/2006/relationships/tags" Target="../tags/tag182.xml"/><Relationship Id="rId14" Type="http://schemas.openxmlformats.org/officeDocument/2006/relationships/tags" Target="../tags/tag181.xml"/><Relationship Id="rId13" Type="http://schemas.openxmlformats.org/officeDocument/2006/relationships/tags" Target="../tags/tag180.xml"/><Relationship Id="rId12" Type="http://schemas.openxmlformats.org/officeDocument/2006/relationships/tags" Target="../tags/tag179.xml"/><Relationship Id="rId11" Type="http://schemas.openxmlformats.org/officeDocument/2006/relationships/tags" Target="../tags/tag178.xml"/><Relationship Id="rId10" Type="http://schemas.openxmlformats.org/officeDocument/2006/relationships/tags" Target="../tags/tag177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9" Type="http://schemas.openxmlformats.org/officeDocument/2006/relationships/tags" Target="../tags/tag190.xml"/><Relationship Id="rId8" Type="http://schemas.openxmlformats.org/officeDocument/2006/relationships/tags" Target="../tags/tag189.xml"/><Relationship Id="rId7" Type="http://schemas.openxmlformats.org/officeDocument/2006/relationships/tags" Target="../tags/tag188.xml"/><Relationship Id="rId6" Type="http://schemas.openxmlformats.org/officeDocument/2006/relationships/tags" Target="../tags/tag187.xml"/><Relationship Id="rId5" Type="http://schemas.openxmlformats.org/officeDocument/2006/relationships/tags" Target="../tags/tag186.xml"/><Relationship Id="rId4" Type="http://schemas.openxmlformats.org/officeDocument/2006/relationships/tags" Target="../tags/tag185.xml"/><Relationship Id="rId3" Type="http://schemas.openxmlformats.org/officeDocument/2006/relationships/tags" Target="../tags/tag184.xml"/><Relationship Id="rId2" Type="http://schemas.openxmlformats.org/officeDocument/2006/relationships/tags" Target="../tags/tag183.xml"/><Relationship Id="rId12" Type="http://schemas.openxmlformats.org/officeDocument/2006/relationships/tags" Target="../tags/tag193.xml"/><Relationship Id="rId11" Type="http://schemas.openxmlformats.org/officeDocument/2006/relationships/tags" Target="../tags/tag192.xml"/><Relationship Id="rId10" Type="http://schemas.openxmlformats.org/officeDocument/2006/relationships/tags" Target="../tags/tag191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201.xml"/><Relationship Id="rId8" Type="http://schemas.openxmlformats.org/officeDocument/2006/relationships/tags" Target="../tags/tag200.xml"/><Relationship Id="rId7" Type="http://schemas.openxmlformats.org/officeDocument/2006/relationships/tags" Target="../tags/tag199.xml"/><Relationship Id="rId6" Type="http://schemas.openxmlformats.org/officeDocument/2006/relationships/tags" Target="../tags/tag198.xml"/><Relationship Id="rId5" Type="http://schemas.openxmlformats.org/officeDocument/2006/relationships/tags" Target="../tags/tag197.xml"/><Relationship Id="rId4" Type="http://schemas.openxmlformats.org/officeDocument/2006/relationships/tags" Target="../tags/tag196.xml"/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2" Type="http://schemas.openxmlformats.org/officeDocument/2006/relationships/tags" Target="../tags/tag204.xml"/><Relationship Id="rId11" Type="http://schemas.openxmlformats.org/officeDocument/2006/relationships/tags" Target="../tags/tag203.xml"/><Relationship Id="rId10" Type="http://schemas.openxmlformats.org/officeDocument/2006/relationships/tags" Target="../tags/tag202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9" Type="http://schemas.openxmlformats.org/officeDocument/2006/relationships/tags" Target="../tags/tag212.xml"/><Relationship Id="rId8" Type="http://schemas.openxmlformats.org/officeDocument/2006/relationships/tags" Target="../tags/tag211.xml"/><Relationship Id="rId7" Type="http://schemas.openxmlformats.org/officeDocument/2006/relationships/tags" Target="../tags/tag210.xml"/><Relationship Id="rId6" Type="http://schemas.openxmlformats.org/officeDocument/2006/relationships/tags" Target="../tags/tag209.xml"/><Relationship Id="rId5" Type="http://schemas.openxmlformats.org/officeDocument/2006/relationships/tags" Target="../tags/tag208.xml"/><Relationship Id="rId4" Type="http://schemas.openxmlformats.org/officeDocument/2006/relationships/tags" Target="../tags/tag207.xml"/><Relationship Id="rId3" Type="http://schemas.openxmlformats.org/officeDocument/2006/relationships/tags" Target="../tags/tag206.xml"/><Relationship Id="rId2" Type="http://schemas.openxmlformats.org/officeDocument/2006/relationships/tags" Target="../tags/tag205.xml"/><Relationship Id="rId15" Type="http://schemas.openxmlformats.org/officeDocument/2006/relationships/tags" Target="../tags/tag218.xml"/><Relationship Id="rId14" Type="http://schemas.openxmlformats.org/officeDocument/2006/relationships/tags" Target="../tags/tag217.xml"/><Relationship Id="rId13" Type="http://schemas.openxmlformats.org/officeDocument/2006/relationships/tags" Target="../tags/tag216.xml"/><Relationship Id="rId12" Type="http://schemas.openxmlformats.org/officeDocument/2006/relationships/tags" Target="../tags/tag215.xml"/><Relationship Id="rId11" Type="http://schemas.openxmlformats.org/officeDocument/2006/relationships/tags" Target="../tags/tag214.xml"/><Relationship Id="rId10" Type="http://schemas.openxmlformats.org/officeDocument/2006/relationships/tags" Target="../tags/tag213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9" Type="http://schemas.openxmlformats.org/officeDocument/2006/relationships/tags" Target="../tags/tag226.xml"/><Relationship Id="rId8" Type="http://schemas.openxmlformats.org/officeDocument/2006/relationships/tags" Target="../tags/tag225.xml"/><Relationship Id="rId7" Type="http://schemas.openxmlformats.org/officeDocument/2006/relationships/tags" Target="../tags/tag224.xml"/><Relationship Id="rId6" Type="http://schemas.openxmlformats.org/officeDocument/2006/relationships/tags" Target="../tags/tag223.xml"/><Relationship Id="rId5" Type="http://schemas.openxmlformats.org/officeDocument/2006/relationships/tags" Target="../tags/tag222.xml"/><Relationship Id="rId4" Type="http://schemas.openxmlformats.org/officeDocument/2006/relationships/tags" Target="../tags/tag221.xml"/><Relationship Id="rId3" Type="http://schemas.openxmlformats.org/officeDocument/2006/relationships/tags" Target="../tags/tag220.xml"/><Relationship Id="rId2" Type="http://schemas.openxmlformats.org/officeDocument/2006/relationships/tags" Target="../tags/tag219.xml"/><Relationship Id="rId12" Type="http://schemas.openxmlformats.org/officeDocument/2006/relationships/tags" Target="../tags/tag229.xml"/><Relationship Id="rId11" Type="http://schemas.openxmlformats.org/officeDocument/2006/relationships/tags" Target="../tags/tag228.xml"/><Relationship Id="rId10" Type="http://schemas.openxmlformats.org/officeDocument/2006/relationships/tags" Target="../tags/tag227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9" Type="http://schemas.openxmlformats.org/officeDocument/2006/relationships/tags" Target="../tags/tag237.xml"/><Relationship Id="rId8" Type="http://schemas.openxmlformats.org/officeDocument/2006/relationships/tags" Target="../tags/tag236.xml"/><Relationship Id="rId7" Type="http://schemas.openxmlformats.org/officeDocument/2006/relationships/tags" Target="../tags/tag235.xml"/><Relationship Id="rId6" Type="http://schemas.openxmlformats.org/officeDocument/2006/relationships/tags" Target="../tags/tag234.xml"/><Relationship Id="rId5" Type="http://schemas.openxmlformats.org/officeDocument/2006/relationships/tags" Target="../tags/tag233.xml"/><Relationship Id="rId4" Type="http://schemas.openxmlformats.org/officeDocument/2006/relationships/tags" Target="../tags/tag232.xml"/><Relationship Id="rId3" Type="http://schemas.openxmlformats.org/officeDocument/2006/relationships/tags" Target="../tags/tag231.xml"/><Relationship Id="rId2" Type="http://schemas.openxmlformats.org/officeDocument/2006/relationships/tags" Target="../tags/tag230.xml"/><Relationship Id="rId15" Type="http://schemas.openxmlformats.org/officeDocument/2006/relationships/tags" Target="../tags/tag243.xml"/><Relationship Id="rId14" Type="http://schemas.openxmlformats.org/officeDocument/2006/relationships/tags" Target="../tags/tag242.xml"/><Relationship Id="rId13" Type="http://schemas.openxmlformats.org/officeDocument/2006/relationships/tags" Target="../tags/tag241.xml"/><Relationship Id="rId12" Type="http://schemas.openxmlformats.org/officeDocument/2006/relationships/tags" Target="../tags/tag240.xml"/><Relationship Id="rId11" Type="http://schemas.openxmlformats.org/officeDocument/2006/relationships/tags" Target="../tags/tag239.xml"/><Relationship Id="rId10" Type="http://schemas.openxmlformats.org/officeDocument/2006/relationships/tags" Target="../tags/tag238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251.xml"/><Relationship Id="rId8" Type="http://schemas.openxmlformats.org/officeDocument/2006/relationships/tags" Target="../tags/tag250.xml"/><Relationship Id="rId7" Type="http://schemas.openxmlformats.org/officeDocument/2006/relationships/tags" Target="../tags/tag249.xml"/><Relationship Id="rId6" Type="http://schemas.openxmlformats.org/officeDocument/2006/relationships/tags" Target="../tags/tag248.xml"/><Relationship Id="rId5" Type="http://schemas.openxmlformats.org/officeDocument/2006/relationships/tags" Target="../tags/tag247.xml"/><Relationship Id="rId4" Type="http://schemas.openxmlformats.org/officeDocument/2006/relationships/tags" Target="../tags/tag246.xml"/><Relationship Id="rId3" Type="http://schemas.openxmlformats.org/officeDocument/2006/relationships/tags" Target="../tags/tag245.xml"/><Relationship Id="rId2" Type="http://schemas.openxmlformats.org/officeDocument/2006/relationships/tags" Target="../tags/tag244.xml"/><Relationship Id="rId17" Type="http://schemas.openxmlformats.org/officeDocument/2006/relationships/tags" Target="../tags/tag259.xml"/><Relationship Id="rId16" Type="http://schemas.openxmlformats.org/officeDocument/2006/relationships/tags" Target="../tags/tag258.xml"/><Relationship Id="rId15" Type="http://schemas.openxmlformats.org/officeDocument/2006/relationships/tags" Target="../tags/tag257.xml"/><Relationship Id="rId14" Type="http://schemas.openxmlformats.org/officeDocument/2006/relationships/tags" Target="../tags/tag256.xml"/><Relationship Id="rId13" Type="http://schemas.openxmlformats.org/officeDocument/2006/relationships/tags" Target="../tags/tag255.xml"/><Relationship Id="rId12" Type="http://schemas.openxmlformats.org/officeDocument/2006/relationships/tags" Target="../tags/tag254.xml"/><Relationship Id="rId11" Type="http://schemas.openxmlformats.org/officeDocument/2006/relationships/tags" Target="../tags/tag253.xml"/><Relationship Id="rId10" Type="http://schemas.openxmlformats.org/officeDocument/2006/relationships/tags" Target="../tags/tag252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267.xml"/><Relationship Id="rId8" Type="http://schemas.openxmlformats.org/officeDocument/2006/relationships/tags" Target="../tags/tag266.xml"/><Relationship Id="rId7" Type="http://schemas.openxmlformats.org/officeDocument/2006/relationships/tags" Target="../tags/tag265.xml"/><Relationship Id="rId6" Type="http://schemas.openxmlformats.org/officeDocument/2006/relationships/tags" Target="../tags/tag264.xml"/><Relationship Id="rId5" Type="http://schemas.openxmlformats.org/officeDocument/2006/relationships/tags" Target="../tags/tag263.xml"/><Relationship Id="rId4" Type="http://schemas.openxmlformats.org/officeDocument/2006/relationships/tags" Target="../tags/tag262.xml"/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1" Type="http://schemas.openxmlformats.org/officeDocument/2006/relationships/tags" Target="../tags/tag269.xml"/><Relationship Id="rId10" Type="http://schemas.openxmlformats.org/officeDocument/2006/relationships/tags" Target="../tags/tag268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9" Type="http://schemas.openxmlformats.org/officeDocument/2006/relationships/tags" Target="../tags/tag277.xml"/><Relationship Id="rId8" Type="http://schemas.openxmlformats.org/officeDocument/2006/relationships/tags" Target="../tags/tag276.xml"/><Relationship Id="rId7" Type="http://schemas.openxmlformats.org/officeDocument/2006/relationships/tags" Target="../tags/tag275.xml"/><Relationship Id="rId6" Type="http://schemas.openxmlformats.org/officeDocument/2006/relationships/tags" Target="../tags/tag274.xml"/><Relationship Id="rId5" Type="http://schemas.openxmlformats.org/officeDocument/2006/relationships/tags" Target="../tags/tag273.xml"/><Relationship Id="rId4" Type="http://schemas.openxmlformats.org/officeDocument/2006/relationships/tags" Target="../tags/tag272.xml"/><Relationship Id="rId3" Type="http://schemas.openxmlformats.org/officeDocument/2006/relationships/tags" Target="../tags/tag271.xml"/><Relationship Id="rId2" Type="http://schemas.openxmlformats.org/officeDocument/2006/relationships/tags" Target="../tags/tag270.xml"/><Relationship Id="rId14" Type="http://schemas.openxmlformats.org/officeDocument/2006/relationships/tags" Target="../tags/tag282.xml"/><Relationship Id="rId13" Type="http://schemas.openxmlformats.org/officeDocument/2006/relationships/tags" Target="../tags/tag281.xml"/><Relationship Id="rId12" Type="http://schemas.openxmlformats.org/officeDocument/2006/relationships/tags" Target="../tags/tag280.xml"/><Relationship Id="rId11" Type="http://schemas.openxmlformats.org/officeDocument/2006/relationships/tags" Target="../tags/tag279.xml"/><Relationship Id="rId10" Type="http://schemas.openxmlformats.org/officeDocument/2006/relationships/tags" Target="../tags/tag278.xml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9" Type="http://schemas.openxmlformats.org/officeDocument/2006/relationships/tags" Target="../tags/tag290.xml"/><Relationship Id="rId8" Type="http://schemas.openxmlformats.org/officeDocument/2006/relationships/tags" Target="../tags/tag289.xml"/><Relationship Id="rId7" Type="http://schemas.openxmlformats.org/officeDocument/2006/relationships/tags" Target="../tags/tag288.xml"/><Relationship Id="rId6" Type="http://schemas.openxmlformats.org/officeDocument/2006/relationships/tags" Target="../tags/tag287.xml"/><Relationship Id="rId5" Type="http://schemas.openxmlformats.org/officeDocument/2006/relationships/tags" Target="../tags/tag286.xml"/><Relationship Id="rId4" Type="http://schemas.openxmlformats.org/officeDocument/2006/relationships/tags" Target="../tags/tag285.xml"/><Relationship Id="rId3" Type="http://schemas.openxmlformats.org/officeDocument/2006/relationships/tags" Target="../tags/tag284.xml"/><Relationship Id="rId21" Type="http://schemas.openxmlformats.org/officeDocument/2006/relationships/tags" Target="../tags/tag302.xml"/><Relationship Id="rId20" Type="http://schemas.openxmlformats.org/officeDocument/2006/relationships/tags" Target="../tags/tag301.xml"/><Relationship Id="rId2" Type="http://schemas.openxmlformats.org/officeDocument/2006/relationships/tags" Target="../tags/tag283.xml"/><Relationship Id="rId19" Type="http://schemas.openxmlformats.org/officeDocument/2006/relationships/tags" Target="../tags/tag300.xml"/><Relationship Id="rId18" Type="http://schemas.openxmlformats.org/officeDocument/2006/relationships/tags" Target="../tags/tag299.xml"/><Relationship Id="rId17" Type="http://schemas.openxmlformats.org/officeDocument/2006/relationships/tags" Target="../tags/tag298.xml"/><Relationship Id="rId16" Type="http://schemas.openxmlformats.org/officeDocument/2006/relationships/tags" Target="../tags/tag297.xml"/><Relationship Id="rId15" Type="http://schemas.openxmlformats.org/officeDocument/2006/relationships/tags" Target="../tags/tag296.xml"/><Relationship Id="rId14" Type="http://schemas.openxmlformats.org/officeDocument/2006/relationships/tags" Target="../tags/tag295.xml"/><Relationship Id="rId13" Type="http://schemas.openxmlformats.org/officeDocument/2006/relationships/tags" Target="../tags/tag294.xml"/><Relationship Id="rId12" Type="http://schemas.openxmlformats.org/officeDocument/2006/relationships/tags" Target="../tags/tag293.xml"/><Relationship Id="rId11" Type="http://schemas.openxmlformats.org/officeDocument/2006/relationships/tags" Target="../tags/tag292.xml"/><Relationship Id="rId10" Type="http://schemas.openxmlformats.org/officeDocument/2006/relationships/tags" Target="../tags/tag291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4" Type="http://schemas.openxmlformats.org/officeDocument/2006/relationships/tags" Target="../tags/tag9.xml"/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6" Type="http://schemas.openxmlformats.org/officeDocument/2006/relationships/tags" Target="../tags/tag307.xml"/><Relationship Id="rId5" Type="http://schemas.openxmlformats.org/officeDocument/2006/relationships/tags" Target="../tags/tag306.xml"/><Relationship Id="rId4" Type="http://schemas.openxmlformats.org/officeDocument/2006/relationships/tags" Target="../tags/tag305.xml"/><Relationship Id="rId3" Type="http://schemas.openxmlformats.org/officeDocument/2006/relationships/tags" Target="../tags/tag304.xml"/><Relationship Id="rId2" Type="http://schemas.openxmlformats.org/officeDocument/2006/relationships/tags" Target="../tags/tag303.xml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6" Type="http://schemas.openxmlformats.org/officeDocument/2006/relationships/tags" Target="../tags/tag312.xml"/><Relationship Id="rId5" Type="http://schemas.openxmlformats.org/officeDocument/2006/relationships/tags" Target="../tags/tag311.xml"/><Relationship Id="rId4" Type="http://schemas.openxmlformats.org/officeDocument/2006/relationships/tags" Target="../tags/tag310.xml"/><Relationship Id="rId3" Type="http://schemas.openxmlformats.org/officeDocument/2006/relationships/tags" Target="../tags/tag309.xml"/><Relationship Id="rId2" Type="http://schemas.openxmlformats.org/officeDocument/2006/relationships/tags" Target="../tags/tag308.xml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7" Type="http://schemas.openxmlformats.org/officeDocument/2006/relationships/tags" Target="../tags/tag318.xml"/><Relationship Id="rId6" Type="http://schemas.openxmlformats.org/officeDocument/2006/relationships/tags" Target="../tags/tag317.xml"/><Relationship Id="rId5" Type="http://schemas.openxmlformats.org/officeDocument/2006/relationships/tags" Target="../tags/tag316.xml"/><Relationship Id="rId4" Type="http://schemas.openxmlformats.org/officeDocument/2006/relationships/tags" Target="../tags/tag315.xml"/><Relationship Id="rId3" Type="http://schemas.openxmlformats.org/officeDocument/2006/relationships/tags" Target="../tags/tag314.xml"/><Relationship Id="rId2" Type="http://schemas.openxmlformats.org/officeDocument/2006/relationships/tags" Target="../tags/tag313.xml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9" Type="http://schemas.openxmlformats.org/officeDocument/2006/relationships/tags" Target="../tags/tag326.xml"/><Relationship Id="rId8" Type="http://schemas.openxmlformats.org/officeDocument/2006/relationships/tags" Target="../tags/tag325.xml"/><Relationship Id="rId7" Type="http://schemas.openxmlformats.org/officeDocument/2006/relationships/tags" Target="../tags/tag324.xml"/><Relationship Id="rId6" Type="http://schemas.openxmlformats.org/officeDocument/2006/relationships/tags" Target="../tags/tag323.xml"/><Relationship Id="rId5" Type="http://schemas.openxmlformats.org/officeDocument/2006/relationships/tags" Target="../tags/tag322.xml"/><Relationship Id="rId4" Type="http://schemas.openxmlformats.org/officeDocument/2006/relationships/tags" Target="../tags/tag321.xml"/><Relationship Id="rId3" Type="http://schemas.openxmlformats.org/officeDocument/2006/relationships/tags" Target="../tags/tag320.xml"/><Relationship Id="rId2" Type="http://schemas.openxmlformats.org/officeDocument/2006/relationships/tags" Target="../tags/tag319.xml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5" Type="http://schemas.openxmlformats.org/officeDocument/2006/relationships/tags" Target="../tags/tag330.xml"/><Relationship Id="rId4" Type="http://schemas.openxmlformats.org/officeDocument/2006/relationships/tags" Target="../tags/tag329.xml"/><Relationship Id="rId3" Type="http://schemas.openxmlformats.org/officeDocument/2006/relationships/tags" Target="../tags/tag328.xml"/><Relationship Id="rId2" Type="http://schemas.openxmlformats.org/officeDocument/2006/relationships/tags" Target="../tags/tag327.xml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4" Type="http://schemas.openxmlformats.org/officeDocument/2006/relationships/tags" Target="../tags/tag333.xml"/><Relationship Id="rId3" Type="http://schemas.openxmlformats.org/officeDocument/2006/relationships/tags" Target="../tags/tag332.xml"/><Relationship Id="rId2" Type="http://schemas.openxmlformats.org/officeDocument/2006/relationships/tags" Target="../tags/tag331.xml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5" Type="http://schemas.openxmlformats.org/officeDocument/2006/relationships/tags" Target="../tags/tag337.xml"/><Relationship Id="rId4" Type="http://schemas.openxmlformats.org/officeDocument/2006/relationships/tags" Target="../tags/tag336.xml"/><Relationship Id="rId3" Type="http://schemas.openxmlformats.org/officeDocument/2006/relationships/tags" Target="../tags/tag335.xml"/><Relationship Id="rId2" Type="http://schemas.openxmlformats.org/officeDocument/2006/relationships/tags" Target="../tags/tag334.xml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6" Type="http://schemas.openxmlformats.org/officeDocument/2006/relationships/tags" Target="../tags/tag342.xml"/><Relationship Id="rId5" Type="http://schemas.openxmlformats.org/officeDocument/2006/relationships/tags" Target="../tags/tag341.xml"/><Relationship Id="rId4" Type="http://schemas.openxmlformats.org/officeDocument/2006/relationships/tags" Target="../tags/tag340.xml"/><Relationship Id="rId3" Type="http://schemas.openxmlformats.org/officeDocument/2006/relationships/tags" Target="../tags/tag339.xml"/><Relationship Id="rId2" Type="http://schemas.openxmlformats.org/officeDocument/2006/relationships/tags" Target="../tags/tag338.xml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9" Type="http://schemas.openxmlformats.org/officeDocument/2006/relationships/tags" Target="../tags/tag350.xml"/><Relationship Id="rId8" Type="http://schemas.openxmlformats.org/officeDocument/2006/relationships/tags" Target="../tags/tag349.xml"/><Relationship Id="rId7" Type="http://schemas.openxmlformats.org/officeDocument/2006/relationships/tags" Target="../tags/tag348.xml"/><Relationship Id="rId6" Type="http://schemas.openxmlformats.org/officeDocument/2006/relationships/tags" Target="../tags/tag347.xml"/><Relationship Id="rId5" Type="http://schemas.openxmlformats.org/officeDocument/2006/relationships/tags" Target="../tags/tag346.xml"/><Relationship Id="rId4" Type="http://schemas.openxmlformats.org/officeDocument/2006/relationships/tags" Target="../tags/tag345.xml"/><Relationship Id="rId3" Type="http://schemas.openxmlformats.org/officeDocument/2006/relationships/tags" Target="../tags/tag344.xml"/><Relationship Id="rId2" Type="http://schemas.openxmlformats.org/officeDocument/2006/relationships/tags" Target="../tags/tag343.xml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7" Type="http://schemas.openxmlformats.org/officeDocument/2006/relationships/tags" Target="../tags/tag356.xml"/><Relationship Id="rId6" Type="http://schemas.openxmlformats.org/officeDocument/2006/relationships/tags" Target="../tags/tag355.xml"/><Relationship Id="rId5" Type="http://schemas.openxmlformats.org/officeDocument/2006/relationships/tags" Target="../tags/tag354.xml"/><Relationship Id="rId4" Type="http://schemas.openxmlformats.org/officeDocument/2006/relationships/tags" Target="../tags/tag353.xml"/><Relationship Id="rId3" Type="http://schemas.openxmlformats.org/officeDocument/2006/relationships/tags" Target="../tags/tag352.xml"/><Relationship Id="rId2" Type="http://schemas.openxmlformats.org/officeDocument/2006/relationships/tags" Target="../tags/tag351.xml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4" Type="http://schemas.openxmlformats.org/officeDocument/2006/relationships/tags" Target="../tags/tag12.xml"/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8" Type="http://schemas.openxmlformats.org/officeDocument/2006/relationships/tags" Target="../tags/tag363.xml"/><Relationship Id="rId7" Type="http://schemas.openxmlformats.org/officeDocument/2006/relationships/tags" Target="../tags/tag362.xml"/><Relationship Id="rId6" Type="http://schemas.openxmlformats.org/officeDocument/2006/relationships/tags" Target="../tags/tag361.xml"/><Relationship Id="rId5" Type="http://schemas.openxmlformats.org/officeDocument/2006/relationships/tags" Target="../tags/tag360.xml"/><Relationship Id="rId4" Type="http://schemas.openxmlformats.org/officeDocument/2006/relationships/tags" Target="../tags/tag359.xml"/><Relationship Id="rId3" Type="http://schemas.openxmlformats.org/officeDocument/2006/relationships/tags" Target="../tags/tag358.xml"/><Relationship Id="rId2" Type="http://schemas.openxmlformats.org/officeDocument/2006/relationships/tags" Target="../tags/tag357.xml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9" Type="http://schemas.openxmlformats.org/officeDocument/2006/relationships/tags" Target="../tags/tag371.xml"/><Relationship Id="rId8" Type="http://schemas.openxmlformats.org/officeDocument/2006/relationships/tags" Target="../tags/tag370.xml"/><Relationship Id="rId7" Type="http://schemas.openxmlformats.org/officeDocument/2006/relationships/tags" Target="../tags/tag369.xml"/><Relationship Id="rId6" Type="http://schemas.openxmlformats.org/officeDocument/2006/relationships/tags" Target="../tags/tag368.xml"/><Relationship Id="rId5" Type="http://schemas.openxmlformats.org/officeDocument/2006/relationships/tags" Target="../tags/tag367.xml"/><Relationship Id="rId4" Type="http://schemas.openxmlformats.org/officeDocument/2006/relationships/tags" Target="../tags/tag366.xml"/><Relationship Id="rId3" Type="http://schemas.openxmlformats.org/officeDocument/2006/relationships/tags" Target="../tags/tag365.xml"/><Relationship Id="rId2" Type="http://schemas.openxmlformats.org/officeDocument/2006/relationships/tags" Target="../tags/tag364.xml"/><Relationship Id="rId18" Type="http://schemas.openxmlformats.org/officeDocument/2006/relationships/tags" Target="../tags/tag380.xml"/><Relationship Id="rId17" Type="http://schemas.openxmlformats.org/officeDocument/2006/relationships/tags" Target="../tags/tag379.xml"/><Relationship Id="rId16" Type="http://schemas.openxmlformats.org/officeDocument/2006/relationships/tags" Target="../tags/tag378.xml"/><Relationship Id="rId15" Type="http://schemas.openxmlformats.org/officeDocument/2006/relationships/tags" Target="../tags/tag377.xml"/><Relationship Id="rId14" Type="http://schemas.openxmlformats.org/officeDocument/2006/relationships/tags" Target="../tags/tag376.xml"/><Relationship Id="rId13" Type="http://schemas.openxmlformats.org/officeDocument/2006/relationships/tags" Target="../tags/tag375.xml"/><Relationship Id="rId12" Type="http://schemas.openxmlformats.org/officeDocument/2006/relationships/tags" Target="../tags/tag374.xml"/><Relationship Id="rId11" Type="http://schemas.openxmlformats.org/officeDocument/2006/relationships/tags" Target="../tags/tag373.xml"/><Relationship Id="rId10" Type="http://schemas.openxmlformats.org/officeDocument/2006/relationships/tags" Target="../tags/tag372.xml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4" Type="http://schemas.openxmlformats.org/officeDocument/2006/relationships/tags" Target="../tags/tag15.xml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4" Type="http://schemas.openxmlformats.org/officeDocument/2006/relationships/tags" Target="../tags/tag27.xml"/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3968" y="136131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3968" y="384098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  <p:custDataLst>
              <p:tags r:id="rId2"/>
            </p:custDataLst>
          </p:nvPr>
        </p:nvSpPr>
        <p:spPr>
          <a:xfrm>
            <a:off x="605155" y="6314440"/>
            <a:ext cx="2707005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3"/>
            <p:custDataLst>
              <p:tags r:id="rId3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12" name="灯片编号占位符 11"/>
          <p:cNvSpPr>
            <a:spLocks noGrp="1"/>
          </p:cNvSpPr>
          <p:nvPr>
            <p:ph type="sldNum" sz="quarter" idx="4"/>
            <p:custDataLst>
              <p:tags r:id="rId4"/>
            </p:custDataLst>
          </p:nvPr>
        </p:nvSpPr>
        <p:spPr>
          <a:xfrm>
            <a:off x="8877300" y="6314440"/>
            <a:ext cx="2711450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600" y="609600"/>
            <a:ext cx="10973435" cy="5638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2"/>
            <p:custDataLst>
              <p:tags r:id="rId2"/>
            </p:custDataLst>
          </p:nvPr>
        </p:nvSpPr>
        <p:spPr>
          <a:xfrm>
            <a:off x="605155" y="6314440"/>
            <a:ext cx="2707005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3" name="页脚占位符 12"/>
          <p:cNvSpPr>
            <a:spLocks noGrp="1"/>
          </p:cNvSpPr>
          <p:nvPr>
            <p:ph type="ftr" sz="quarter" idx="3"/>
            <p:custDataLst>
              <p:tags r:id="rId3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14" name="灯片编号占位符 13"/>
          <p:cNvSpPr>
            <a:spLocks noGrp="1"/>
          </p:cNvSpPr>
          <p:nvPr>
            <p:ph type="sldNum" sz="quarter" idx="4"/>
            <p:custDataLst>
              <p:tags r:id="rId4"/>
            </p:custDataLst>
          </p:nvPr>
        </p:nvSpPr>
        <p:spPr>
          <a:xfrm>
            <a:off x="8877300" y="6314440"/>
            <a:ext cx="2711450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39_18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装饰  1"/>
          <p:cNvSpPr>
            <a:spLocks noGrp="1"/>
          </p:cNvSpPr>
          <p:nvPr>
            <p:ph type="body" idx="16393" hasCustomPrompt="1"/>
            <p:custDataLst>
              <p:tags r:id="rId6"/>
            </p:custDataLst>
          </p:nvPr>
        </p:nvSpPr>
        <p:spPr>
          <a:xfrm>
            <a:off x="609600" y="1524000"/>
            <a:ext cx="3454400" cy="4724400"/>
          </a:xfrm>
          <a:custGeom>
            <a:avLst/>
            <a:gdLst>
              <a:gd name="connisteX0" fmla="*/ 0 w 3454400"/>
              <a:gd name="connsiteY0" fmla="*/ 203200 h 4724400"/>
              <a:gd name="connisteX1" fmla="*/ 203200 w 3454400"/>
              <a:gd name="connsiteY1" fmla="*/ 0 h 4724400"/>
              <a:gd name="connisteX2" fmla="*/ 3251200 w 3454400"/>
              <a:gd name="connsiteY2" fmla="*/ 0 h 4724400"/>
              <a:gd name="connisteX3" fmla="*/ 3454400 w 3454400"/>
              <a:gd name="connsiteY3" fmla="*/ 203200 h 4724400"/>
              <a:gd name="connisteX4" fmla="*/ 3454400 w 3454400"/>
              <a:gd name="connsiteY4" fmla="*/ 4521200 h 4724400"/>
              <a:gd name="connisteX5" fmla="*/ 3251200 w 3454400"/>
              <a:gd name="connsiteY5" fmla="*/ 4724400 h 4724400"/>
              <a:gd name="connisteX6" fmla="*/ 203200 w 3454400"/>
              <a:gd name="connsiteY6" fmla="*/ 4724400 h 4724400"/>
              <a:gd name="connisteX7" fmla="*/ 0 w 3454400"/>
              <a:gd name="connsiteY7" fmla="*/ 4521200 h 4724400"/>
              <a:gd name="connisteX8" fmla="*/ 0 w 3454400"/>
              <a:gd name="connsiteY8" fmla="*/ 203200 h 4724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3454400" h="47244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4521200"/>
                </a:lnTo>
                <a:cubicBezTo>
                  <a:pt x="3454400" y="4633424"/>
                  <a:pt x="3363424" y="4724400"/>
                  <a:pt x="3251200" y="4724400"/>
                </a:cubicBezTo>
                <a:lnTo>
                  <a:pt x="203200" y="4724400"/>
                </a:lnTo>
                <a:cubicBezTo>
                  <a:pt x="90976" y="4724400"/>
                  <a:pt x="0" y="4633424"/>
                  <a:pt x="0" y="4521200"/>
                </a:cubicBezTo>
                <a:lnTo>
                  <a:pt x="0" y="20320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图片占位符 12"/>
          <p:cNvSpPr>
            <a:spLocks noGrp="1"/>
          </p:cNvSpPr>
          <p:nvPr>
            <p:ph type="pic" idx="16392" hasCustomPrompt="1"/>
            <p:custDataLst>
              <p:tags r:id="rId7"/>
            </p:custDataLst>
          </p:nvPr>
        </p:nvSpPr>
        <p:spPr>
          <a:xfrm>
            <a:off x="1879600" y="2108200"/>
            <a:ext cx="914400" cy="914400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6" hasCustomPrompt="1"/>
            <p:custDataLst>
              <p:tags r:id="rId8"/>
            </p:custDataLst>
          </p:nvPr>
        </p:nvSpPr>
        <p:spPr>
          <a:xfrm>
            <a:off x="1016000" y="3276600"/>
            <a:ext cx="26416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7" hasCustomPrompt="1"/>
            <p:custDataLst>
              <p:tags r:id="rId9"/>
            </p:custDataLst>
          </p:nvPr>
        </p:nvSpPr>
        <p:spPr>
          <a:xfrm>
            <a:off x="1016000" y="3835400"/>
            <a:ext cx="26416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6" name="装饰  5"/>
          <p:cNvSpPr>
            <a:spLocks noGrp="1"/>
          </p:cNvSpPr>
          <p:nvPr>
            <p:ph type="body" idx="16395" hasCustomPrompt="1"/>
            <p:custDataLst>
              <p:tags r:id="rId10"/>
            </p:custDataLst>
          </p:nvPr>
        </p:nvSpPr>
        <p:spPr>
          <a:xfrm>
            <a:off x="4368800" y="1524000"/>
            <a:ext cx="3454400" cy="4724400"/>
          </a:xfrm>
          <a:custGeom>
            <a:avLst/>
            <a:gdLst>
              <a:gd name="connisteX0" fmla="*/ 0 w 3454400"/>
              <a:gd name="connsiteY0" fmla="*/ 203200 h 4724400"/>
              <a:gd name="connisteX1" fmla="*/ 203200 w 3454400"/>
              <a:gd name="connsiteY1" fmla="*/ 0 h 4724400"/>
              <a:gd name="connisteX2" fmla="*/ 3251200 w 3454400"/>
              <a:gd name="connsiteY2" fmla="*/ 0 h 4724400"/>
              <a:gd name="connisteX3" fmla="*/ 3454400 w 3454400"/>
              <a:gd name="connsiteY3" fmla="*/ 203200 h 4724400"/>
              <a:gd name="connisteX4" fmla="*/ 3454400 w 3454400"/>
              <a:gd name="connsiteY4" fmla="*/ 4521200 h 4724400"/>
              <a:gd name="connisteX5" fmla="*/ 3251200 w 3454400"/>
              <a:gd name="connsiteY5" fmla="*/ 4724400 h 4724400"/>
              <a:gd name="connisteX6" fmla="*/ 203200 w 3454400"/>
              <a:gd name="connsiteY6" fmla="*/ 4724400 h 4724400"/>
              <a:gd name="connisteX7" fmla="*/ 0 w 3454400"/>
              <a:gd name="connsiteY7" fmla="*/ 4521200 h 4724400"/>
              <a:gd name="connisteX8" fmla="*/ 0 w 3454400"/>
              <a:gd name="connsiteY8" fmla="*/ 203200 h 4724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3454400" h="47244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4521200"/>
                </a:lnTo>
                <a:cubicBezTo>
                  <a:pt x="3454400" y="4633424"/>
                  <a:pt x="3363424" y="4724400"/>
                  <a:pt x="3251200" y="4724400"/>
                </a:cubicBezTo>
                <a:lnTo>
                  <a:pt x="203200" y="4724400"/>
                </a:lnTo>
                <a:cubicBezTo>
                  <a:pt x="90976" y="4724400"/>
                  <a:pt x="0" y="4633424"/>
                  <a:pt x="0" y="4521200"/>
                </a:cubicBezTo>
                <a:lnTo>
                  <a:pt x="0" y="20320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7" name="图片占位符 16"/>
          <p:cNvSpPr>
            <a:spLocks noGrp="1"/>
          </p:cNvSpPr>
          <p:nvPr>
            <p:ph type="pic" idx="16394" hasCustomPrompt="1"/>
            <p:custDataLst>
              <p:tags r:id="rId11"/>
            </p:custDataLst>
          </p:nvPr>
        </p:nvSpPr>
        <p:spPr>
          <a:xfrm>
            <a:off x="5638800" y="2108200"/>
            <a:ext cx="914400" cy="914400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8" name="文本占位符 17"/>
          <p:cNvSpPr>
            <a:spLocks noGrp="1"/>
          </p:cNvSpPr>
          <p:nvPr>
            <p:ph type="body" idx="16388" hasCustomPrompt="1"/>
            <p:custDataLst>
              <p:tags r:id="rId12"/>
            </p:custDataLst>
          </p:nvPr>
        </p:nvSpPr>
        <p:spPr>
          <a:xfrm>
            <a:off x="4775200" y="3276600"/>
            <a:ext cx="26416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19" name="文本占位符 18"/>
          <p:cNvSpPr>
            <a:spLocks noGrp="1"/>
          </p:cNvSpPr>
          <p:nvPr>
            <p:ph type="body" idx="16389" hasCustomPrompt="1"/>
            <p:custDataLst>
              <p:tags r:id="rId13"/>
            </p:custDataLst>
          </p:nvPr>
        </p:nvSpPr>
        <p:spPr>
          <a:xfrm>
            <a:off x="4775200" y="3835400"/>
            <a:ext cx="26416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20" name="装饰  9"/>
          <p:cNvSpPr>
            <a:spLocks noGrp="1"/>
          </p:cNvSpPr>
          <p:nvPr>
            <p:ph type="body" idx="16397" hasCustomPrompt="1"/>
            <p:custDataLst>
              <p:tags r:id="rId14"/>
            </p:custDataLst>
          </p:nvPr>
        </p:nvSpPr>
        <p:spPr>
          <a:xfrm>
            <a:off x="8128000" y="1524000"/>
            <a:ext cx="3454400" cy="4724400"/>
          </a:xfrm>
          <a:custGeom>
            <a:avLst/>
            <a:gdLst>
              <a:gd name="connisteX0" fmla="*/ 0 w 3454400"/>
              <a:gd name="connsiteY0" fmla="*/ 203200 h 4724400"/>
              <a:gd name="connisteX1" fmla="*/ 203200 w 3454400"/>
              <a:gd name="connsiteY1" fmla="*/ 0 h 4724400"/>
              <a:gd name="connisteX2" fmla="*/ 3251200 w 3454400"/>
              <a:gd name="connsiteY2" fmla="*/ 0 h 4724400"/>
              <a:gd name="connisteX3" fmla="*/ 3454400 w 3454400"/>
              <a:gd name="connsiteY3" fmla="*/ 203200 h 4724400"/>
              <a:gd name="connisteX4" fmla="*/ 3454400 w 3454400"/>
              <a:gd name="connsiteY4" fmla="*/ 4521200 h 4724400"/>
              <a:gd name="connisteX5" fmla="*/ 3251200 w 3454400"/>
              <a:gd name="connsiteY5" fmla="*/ 4724400 h 4724400"/>
              <a:gd name="connisteX6" fmla="*/ 203200 w 3454400"/>
              <a:gd name="connsiteY6" fmla="*/ 4724400 h 4724400"/>
              <a:gd name="connisteX7" fmla="*/ 0 w 3454400"/>
              <a:gd name="connsiteY7" fmla="*/ 4521200 h 4724400"/>
              <a:gd name="connisteX8" fmla="*/ 0 w 3454400"/>
              <a:gd name="connsiteY8" fmla="*/ 203200 h 4724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3454400" h="47244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4521200"/>
                </a:lnTo>
                <a:cubicBezTo>
                  <a:pt x="3454400" y="4633424"/>
                  <a:pt x="3363424" y="4724400"/>
                  <a:pt x="3251200" y="4724400"/>
                </a:cubicBezTo>
                <a:lnTo>
                  <a:pt x="203200" y="4724400"/>
                </a:lnTo>
                <a:cubicBezTo>
                  <a:pt x="90976" y="4724400"/>
                  <a:pt x="0" y="4633424"/>
                  <a:pt x="0" y="4521200"/>
                </a:cubicBezTo>
                <a:lnTo>
                  <a:pt x="0" y="20320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21" name="图片占位符 20"/>
          <p:cNvSpPr>
            <a:spLocks noGrp="1"/>
          </p:cNvSpPr>
          <p:nvPr>
            <p:ph type="pic" idx="16396" hasCustomPrompt="1"/>
            <p:custDataLst>
              <p:tags r:id="rId15"/>
            </p:custDataLst>
          </p:nvPr>
        </p:nvSpPr>
        <p:spPr>
          <a:xfrm>
            <a:off x="9398000" y="2108200"/>
            <a:ext cx="914400" cy="914400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22" name="文本占位符 21"/>
          <p:cNvSpPr>
            <a:spLocks noGrp="1"/>
          </p:cNvSpPr>
          <p:nvPr>
            <p:ph type="body" idx="16390" hasCustomPrompt="1"/>
            <p:custDataLst>
              <p:tags r:id="rId16"/>
            </p:custDataLst>
          </p:nvPr>
        </p:nvSpPr>
        <p:spPr>
          <a:xfrm>
            <a:off x="8534400" y="3276600"/>
            <a:ext cx="26416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23" name="文本占位符 22"/>
          <p:cNvSpPr>
            <a:spLocks noGrp="1"/>
          </p:cNvSpPr>
          <p:nvPr>
            <p:ph type="body" idx="16391" hasCustomPrompt="1"/>
            <p:custDataLst>
              <p:tags r:id="rId17"/>
            </p:custDataLst>
          </p:nvPr>
        </p:nvSpPr>
        <p:spPr>
          <a:xfrm>
            <a:off x="8534400" y="3835400"/>
            <a:ext cx="26416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2_17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t>单击此处添加标题</a:t>
            </a:r>
          </a:p>
        </p:txBody>
      </p:sp>
      <p:sp>
        <p:nvSpPr>
          <p:cNvPr id="12" name="装饰  1"/>
          <p:cNvSpPr>
            <a:spLocks noGrp="1"/>
          </p:cNvSpPr>
          <p:nvPr>
            <p:ph type="body" idx="16392" hasCustomPrompt="1"/>
            <p:custDataLst>
              <p:tags r:id="rId6"/>
            </p:custDataLst>
          </p:nvPr>
        </p:nvSpPr>
        <p:spPr>
          <a:xfrm>
            <a:off x="609600" y="3556000"/>
            <a:ext cx="3454400" cy="2692400"/>
          </a:xfrm>
          <a:custGeom>
            <a:avLst/>
            <a:gdLst>
              <a:gd name="connisteX0" fmla="*/ 0 w 3454400"/>
              <a:gd name="connsiteY0" fmla="*/ 0 h 2692400"/>
              <a:gd name="connisteX1" fmla="*/ 3454400 w 3454400"/>
              <a:gd name="connsiteY1" fmla="*/ 0 h 2692400"/>
              <a:gd name="connisteX2" fmla="*/ 3454400 w 3454400"/>
              <a:gd name="connsiteY2" fmla="*/ 2489200 h 2692400"/>
              <a:gd name="connisteX3" fmla="*/ 3251200 w 3454400"/>
              <a:gd name="connsiteY3" fmla="*/ 2692400 h 2692400"/>
              <a:gd name="connisteX4" fmla="*/ 203200 w 3454400"/>
              <a:gd name="connsiteY4" fmla="*/ 2692400 h 2692400"/>
              <a:gd name="connisteX5" fmla="*/ 0 w 3454400"/>
              <a:gd name="connsiteY5" fmla="*/ 2489200 h 2692400"/>
              <a:gd name="connisteX6" fmla="*/ 0 w 3454400"/>
              <a:gd name="connsiteY6" fmla="*/ 0 h 2692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692400">
                <a:moveTo>
                  <a:pt x="0" y="0"/>
                </a:moveTo>
                <a:lnTo>
                  <a:pt x="3454400" y="0"/>
                </a:lnTo>
                <a:lnTo>
                  <a:pt x="3454400" y="2489200"/>
                </a:lnTo>
                <a:cubicBezTo>
                  <a:pt x="3454400" y="2601424"/>
                  <a:pt x="3363424" y="2692400"/>
                  <a:pt x="3251200" y="2692400"/>
                </a:cubicBezTo>
                <a:lnTo>
                  <a:pt x="203200" y="2692400"/>
                </a:lnTo>
                <a:cubicBezTo>
                  <a:pt x="90976" y="2692400"/>
                  <a:pt x="0" y="2601424"/>
                  <a:pt x="0" y="248920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图片占位符 12"/>
          <p:cNvSpPr>
            <a:spLocks noGrp="1"/>
          </p:cNvSpPr>
          <p:nvPr>
            <p:ph type="pic" idx="16393" hasCustomPrompt="1"/>
            <p:custDataLst>
              <p:tags r:id="rId7"/>
            </p:custDataLst>
          </p:nvPr>
        </p:nvSpPr>
        <p:spPr>
          <a:xfrm>
            <a:off x="609600" y="1524000"/>
            <a:ext cx="3454400" cy="2032000"/>
          </a:xfrm>
          <a:custGeom>
            <a:avLst/>
            <a:gdLst>
              <a:gd name="connisteX0" fmla="*/ 0 w 3454400"/>
              <a:gd name="connsiteY0" fmla="*/ 203200 h 2032000"/>
              <a:gd name="connisteX1" fmla="*/ 203200 w 3454400"/>
              <a:gd name="connsiteY1" fmla="*/ 0 h 2032000"/>
              <a:gd name="connisteX2" fmla="*/ 3251200 w 3454400"/>
              <a:gd name="connsiteY2" fmla="*/ 0 h 2032000"/>
              <a:gd name="connisteX3" fmla="*/ 3454400 w 3454400"/>
              <a:gd name="connsiteY3" fmla="*/ 203200 h 2032000"/>
              <a:gd name="connisteX4" fmla="*/ 3454400 w 3454400"/>
              <a:gd name="connsiteY4" fmla="*/ 2032000 h 2032000"/>
              <a:gd name="connisteX5" fmla="*/ 0 w 3454400"/>
              <a:gd name="connsiteY5" fmla="*/ 2032000 h 2032000"/>
              <a:gd name="connisteX6" fmla="*/ 0 w 3454400"/>
              <a:gd name="connsiteY6" fmla="*/ 203200 h 203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0320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2032000"/>
                </a:lnTo>
                <a:lnTo>
                  <a:pt x="0" y="2032000"/>
                </a:ln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6" hasCustomPrompt="1"/>
            <p:custDataLst>
              <p:tags r:id="rId8"/>
            </p:custDataLst>
          </p:nvPr>
        </p:nvSpPr>
        <p:spPr>
          <a:xfrm>
            <a:off x="914400" y="3860800"/>
            <a:ext cx="2844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7" hasCustomPrompt="1"/>
            <p:custDataLst>
              <p:tags r:id="rId9"/>
            </p:custDataLst>
          </p:nvPr>
        </p:nvSpPr>
        <p:spPr>
          <a:xfrm>
            <a:off x="914400" y="4419600"/>
            <a:ext cx="2844800" cy="15240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6" name="装饰  5"/>
          <p:cNvSpPr>
            <a:spLocks noGrp="1"/>
          </p:cNvSpPr>
          <p:nvPr>
            <p:ph type="body" idx="16394" hasCustomPrompt="1"/>
            <p:custDataLst>
              <p:tags r:id="rId10"/>
            </p:custDataLst>
          </p:nvPr>
        </p:nvSpPr>
        <p:spPr>
          <a:xfrm>
            <a:off x="4368800" y="3556000"/>
            <a:ext cx="3454400" cy="2692400"/>
          </a:xfrm>
          <a:custGeom>
            <a:avLst/>
            <a:gdLst>
              <a:gd name="connisteX0" fmla="*/ 0 w 3454400"/>
              <a:gd name="connsiteY0" fmla="*/ 0 h 2692400"/>
              <a:gd name="connisteX1" fmla="*/ 3454400 w 3454400"/>
              <a:gd name="connsiteY1" fmla="*/ 0 h 2692400"/>
              <a:gd name="connisteX2" fmla="*/ 3454400 w 3454400"/>
              <a:gd name="connsiteY2" fmla="*/ 2489200 h 2692400"/>
              <a:gd name="connisteX3" fmla="*/ 3251200 w 3454400"/>
              <a:gd name="connsiteY3" fmla="*/ 2692400 h 2692400"/>
              <a:gd name="connisteX4" fmla="*/ 203200 w 3454400"/>
              <a:gd name="connsiteY4" fmla="*/ 2692400 h 2692400"/>
              <a:gd name="connisteX5" fmla="*/ 0 w 3454400"/>
              <a:gd name="connsiteY5" fmla="*/ 2489200 h 2692400"/>
              <a:gd name="connisteX6" fmla="*/ 0 w 3454400"/>
              <a:gd name="connsiteY6" fmla="*/ 0 h 2692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692400">
                <a:moveTo>
                  <a:pt x="0" y="0"/>
                </a:moveTo>
                <a:lnTo>
                  <a:pt x="3454400" y="0"/>
                </a:lnTo>
                <a:lnTo>
                  <a:pt x="3454400" y="2489200"/>
                </a:lnTo>
                <a:cubicBezTo>
                  <a:pt x="3454400" y="2601424"/>
                  <a:pt x="3363424" y="2692400"/>
                  <a:pt x="3251200" y="2692400"/>
                </a:cubicBezTo>
                <a:lnTo>
                  <a:pt x="203200" y="2692400"/>
                </a:lnTo>
                <a:cubicBezTo>
                  <a:pt x="90976" y="2692400"/>
                  <a:pt x="0" y="2601424"/>
                  <a:pt x="0" y="248920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7" name="图片占位符 16"/>
          <p:cNvSpPr>
            <a:spLocks noGrp="1"/>
          </p:cNvSpPr>
          <p:nvPr>
            <p:ph type="pic" idx="16395" hasCustomPrompt="1"/>
            <p:custDataLst>
              <p:tags r:id="rId11"/>
            </p:custDataLst>
          </p:nvPr>
        </p:nvSpPr>
        <p:spPr>
          <a:xfrm>
            <a:off x="4368800" y="1524000"/>
            <a:ext cx="3454400" cy="2032000"/>
          </a:xfrm>
          <a:custGeom>
            <a:avLst/>
            <a:gdLst>
              <a:gd name="connisteX0" fmla="*/ 0 w 3454400"/>
              <a:gd name="connsiteY0" fmla="*/ 203200 h 2032000"/>
              <a:gd name="connisteX1" fmla="*/ 203200 w 3454400"/>
              <a:gd name="connsiteY1" fmla="*/ 0 h 2032000"/>
              <a:gd name="connisteX2" fmla="*/ 3251200 w 3454400"/>
              <a:gd name="connsiteY2" fmla="*/ 0 h 2032000"/>
              <a:gd name="connisteX3" fmla="*/ 3454400 w 3454400"/>
              <a:gd name="connsiteY3" fmla="*/ 203200 h 2032000"/>
              <a:gd name="connisteX4" fmla="*/ 3454400 w 3454400"/>
              <a:gd name="connsiteY4" fmla="*/ 2032000 h 2032000"/>
              <a:gd name="connisteX5" fmla="*/ 0 w 3454400"/>
              <a:gd name="connsiteY5" fmla="*/ 2032000 h 2032000"/>
              <a:gd name="connisteX6" fmla="*/ 0 w 3454400"/>
              <a:gd name="connsiteY6" fmla="*/ 203200 h 203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0320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2032000"/>
                </a:lnTo>
                <a:lnTo>
                  <a:pt x="0" y="2032000"/>
                </a:ln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8" name="文本占位符 17"/>
          <p:cNvSpPr>
            <a:spLocks noGrp="1"/>
          </p:cNvSpPr>
          <p:nvPr>
            <p:ph type="body" idx="16388" hasCustomPrompt="1"/>
            <p:custDataLst>
              <p:tags r:id="rId12"/>
            </p:custDataLst>
          </p:nvPr>
        </p:nvSpPr>
        <p:spPr>
          <a:xfrm>
            <a:off x="4673600" y="3860800"/>
            <a:ext cx="2844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19" name="文本占位符 18"/>
          <p:cNvSpPr>
            <a:spLocks noGrp="1"/>
          </p:cNvSpPr>
          <p:nvPr>
            <p:ph type="body" idx="16389" hasCustomPrompt="1"/>
            <p:custDataLst>
              <p:tags r:id="rId13"/>
            </p:custDataLst>
          </p:nvPr>
        </p:nvSpPr>
        <p:spPr>
          <a:xfrm>
            <a:off x="4673600" y="4419600"/>
            <a:ext cx="2844800" cy="15240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20" name="装饰  9"/>
          <p:cNvSpPr>
            <a:spLocks noGrp="1"/>
          </p:cNvSpPr>
          <p:nvPr>
            <p:ph type="body" idx="16396" hasCustomPrompt="1"/>
            <p:custDataLst>
              <p:tags r:id="rId14"/>
            </p:custDataLst>
          </p:nvPr>
        </p:nvSpPr>
        <p:spPr>
          <a:xfrm>
            <a:off x="8128000" y="3556000"/>
            <a:ext cx="3454400" cy="2692400"/>
          </a:xfrm>
          <a:custGeom>
            <a:avLst/>
            <a:gdLst>
              <a:gd name="connisteX0" fmla="*/ 0 w 3454400"/>
              <a:gd name="connsiteY0" fmla="*/ 0 h 2692400"/>
              <a:gd name="connisteX1" fmla="*/ 3454400 w 3454400"/>
              <a:gd name="connsiteY1" fmla="*/ 0 h 2692400"/>
              <a:gd name="connisteX2" fmla="*/ 3454400 w 3454400"/>
              <a:gd name="connsiteY2" fmla="*/ 2489200 h 2692400"/>
              <a:gd name="connisteX3" fmla="*/ 3251200 w 3454400"/>
              <a:gd name="connsiteY3" fmla="*/ 2692400 h 2692400"/>
              <a:gd name="connisteX4" fmla="*/ 203200 w 3454400"/>
              <a:gd name="connsiteY4" fmla="*/ 2692400 h 2692400"/>
              <a:gd name="connisteX5" fmla="*/ 0 w 3454400"/>
              <a:gd name="connsiteY5" fmla="*/ 2489200 h 2692400"/>
              <a:gd name="connisteX6" fmla="*/ 0 w 3454400"/>
              <a:gd name="connsiteY6" fmla="*/ 0 h 2692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692400">
                <a:moveTo>
                  <a:pt x="0" y="0"/>
                </a:moveTo>
                <a:lnTo>
                  <a:pt x="3454400" y="0"/>
                </a:lnTo>
                <a:lnTo>
                  <a:pt x="3454400" y="2489200"/>
                </a:lnTo>
                <a:cubicBezTo>
                  <a:pt x="3454400" y="2601424"/>
                  <a:pt x="3363424" y="2692400"/>
                  <a:pt x="3251200" y="2692400"/>
                </a:cubicBezTo>
                <a:lnTo>
                  <a:pt x="203200" y="2692400"/>
                </a:lnTo>
                <a:cubicBezTo>
                  <a:pt x="90976" y="2692400"/>
                  <a:pt x="0" y="2601424"/>
                  <a:pt x="0" y="248920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21" name="图片占位符 20"/>
          <p:cNvSpPr>
            <a:spLocks noGrp="1"/>
          </p:cNvSpPr>
          <p:nvPr>
            <p:ph type="pic" idx="16397" hasCustomPrompt="1"/>
            <p:custDataLst>
              <p:tags r:id="rId15"/>
            </p:custDataLst>
          </p:nvPr>
        </p:nvSpPr>
        <p:spPr>
          <a:xfrm>
            <a:off x="8128000" y="1524000"/>
            <a:ext cx="3454400" cy="2032000"/>
          </a:xfrm>
          <a:custGeom>
            <a:avLst/>
            <a:gdLst>
              <a:gd name="connisteX0" fmla="*/ 0 w 3454400"/>
              <a:gd name="connsiteY0" fmla="*/ 203200 h 2032000"/>
              <a:gd name="connisteX1" fmla="*/ 203200 w 3454400"/>
              <a:gd name="connsiteY1" fmla="*/ 0 h 2032000"/>
              <a:gd name="connisteX2" fmla="*/ 3251200 w 3454400"/>
              <a:gd name="connsiteY2" fmla="*/ 0 h 2032000"/>
              <a:gd name="connisteX3" fmla="*/ 3454400 w 3454400"/>
              <a:gd name="connsiteY3" fmla="*/ 203200 h 2032000"/>
              <a:gd name="connisteX4" fmla="*/ 3454400 w 3454400"/>
              <a:gd name="connsiteY4" fmla="*/ 2032000 h 2032000"/>
              <a:gd name="connisteX5" fmla="*/ 0 w 3454400"/>
              <a:gd name="connsiteY5" fmla="*/ 2032000 h 2032000"/>
              <a:gd name="connisteX6" fmla="*/ 0 w 3454400"/>
              <a:gd name="connsiteY6" fmla="*/ 203200 h 203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0320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2032000"/>
                </a:lnTo>
                <a:lnTo>
                  <a:pt x="0" y="2032000"/>
                </a:ln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22" name="文本占位符 21"/>
          <p:cNvSpPr>
            <a:spLocks noGrp="1"/>
          </p:cNvSpPr>
          <p:nvPr>
            <p:ph type="body" idx="16390" hasCustomPrompt="1"/>
            <p:custDataLst>
              <p:tags r:id="rId16"/>
            </p:custDataLst>
          </p:nvPr>
        </p:nvSpPr>
        <p:spPr>
          <a:xfrm>
            <a:off x="8432800" y="3860800"/>
            <a:ext cx="2844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23" name="文本占位符 22"/>
          <p:cNvSpPr>
            <a:spLocks noGrp="1"/>
          </p:cNvSpPr>
          <p:nvPr>
            <p:ph type="body" idx="16391" hasCustomPrompt="1"/>
            <p:custDataLst>
              <p:tags r:id="rId17"/>
            </p:custDataLst>
          </p:nvPr>
        </p:nvSpPr>
        <p:spPr>
          <a:xfrm>
            <a:off x="8432800" y="4419600"/>
            <a:ext cx="2844800" cy="15240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53_1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装饰  1"/>
          <p:cNvSpPr>
            <a:spLocks noGrp="1"/>
          </p:cNvSpPr>
          <p:nvPr>
            <p:ph type="body" idx="16392" hasCustomPrompt="1"/>
            <p:custDataLst>
              <p:tags r:id="rId6"/>
            </p:custDataLst>
          </p:nvPr>
        </p:nvSpPr>
        <p:spPr>
          <a:xfrm>
            <a:off x="609600" y="3556000"/>
            <a:ext cx="3454400" cy="2692400"/>
          </a:xfrm>
          <a:custGeom>
            <a:avLst/>
            <a:gdLst>
              <a:gd name="connisteX0" fmla="*/ 0 w 3454400"/>
              <a:gd name="connsiteY0" fmla="*/ 0 h 2692400"/>
              <a:gd name="connisteX1" fmla="*/ 3454400 w 3454400"/>
              <a:gd name="connsiteY1" fmla="*/ 0 h 2692400"/>
              <a:gd name="connisteX2" fmla="*/ 3454400 w 3454400"/>
              <a:gd name="connsiteY2" fmla="*/ 2489200 h 2692400"/>
              <a:gd name="connisteX3" fmla="*/ 3251200 w 3454400"/>
              <a:gd name="connsiteY3" fmla="*/ 2692400 h 2692400"/>
              <a:gd name="connisteX4" fmla="*/ 203200 w 3454400"/>
              <a:gd name="connsiteY4" fmla="*/ 2692400 h 2692400"/>
              <a:gd name="connisteX5" fmla="*/ 0 w 3454400"/>
              <a:gd name="connsiteY5" fmla="*/ 2489200 h 2692400"/>
              <a:gd name="connisteX6" fmla="*/ 0 w 3454400"/>
              <a:gd name="connsiteY6" fmla="*/ 0 h 2692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692400">
                <a:moveTo>
                  <a:pt x="0" y="0"/>
                </a:moveTo>
                <a:lnTo>
                  <a:pt x="3454400" y="0"/>
                </a:lnTo>
                <a:lnTo>
                  <a:pt x="3454400" y="2489200"/>
                </a:lnTo>
                <a:cubicBezTo>
                  <a:pt x="3454400" y="2601424"/>
                  <a:pt x="3363424" y="2692400"/>
                  <a:pt x="3251200" y="2692400"/>
                </a:cubicBezTo>
                <a:lnTo>
                  <a:pt x="203200" y="2692400"/>
                </a:lnTo>
                <a:cubicBezTo>
                  <a:pt x="90976" y="2692400"/>
                  <a:pt x="0" y="2601424"/>
                  <a:pt x="0" y="248920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图片占位符 12"/>
          <p:cNvSpPr>
            <a:spLocks noGrp="1"/>
          </p:cNvSpPr>
          <p:nvPr>
            <p:ph type="pic" idx="16393" hasCustomPrompt="1"/>
            <p:custDataLst>
              <p:tags r:id="rId7"/>
            </p:custDataLst>
          </p:nvPr>
        </p:nvSpPr>
        <p:spPr>
          <a:xfrm>
            <a:off x="609600" y="1524000"/>
            <a:ext cx="3454400" cy="2032000"/>
          </a:xfrm>
          <a:custGeom>
            <a:avLst/>
            <a:gdLst>
              <a:gd name="connisteX0" fmla="*/ 0 w 3454400"/>
              <a:gd name="connsiteY0" fmla="*/ 203200 h 2032000"/>
              <a:gd name="connisteX1" fmla="*/ 203200 w 3454400"/>
              <a:gd name="connsiteY1" fmla="*/ 0 h 2032000"/>
              <a:gd name="connisteX2" fmla="*/ 3251200 w 3454400"/>
              <a:gd name="connsiteY2" fmla="*/ 0 h 2032000"/>
              <a:gd name="connisteX3" fmla="*/ 3454400 w 3454400"/>
              <a:gd name="connsiteY3" fmla="*/ 203200 h 2032000"/>
              <a:gd name="connisteX4" fmla="*/ 3454400 w 3454400"/>
              <a:gd name="connsiteY4" fmla="*/ 2032000 h 2032000"/>
              <a:gd name="connisteX5" fmla="*/ 0 w 3454400"/>
              <a:gd name="connsiteY5" fmla="*/ 2032000 h 2032000"/>
              <a:gd name="connisteX6" fmla="*/ 0 w 3454400"/>
              <a:gd name="connsiteY6" fmla="*/ 203200 h 203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0320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2032000"/>
                </a:lnTo>
                <a:lnTo>
                  <a:pt x="0" y="2032000"/>
                </a:ln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6" hasCustomPrompt="1"/>
            <p:custDataLst>
              <p:tags r:id="rId8"/>
            </p:custDataLst>
          </p:nvPr>
        </p:nvSpPr>
        <p:spPr>
          <a:xfrm>
            <a:off x="914400" y="3759200"/>
            <a:ext cx="2844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7" hasCustomPrompt="1"/>
            <p:custDataLst>
              <p:tags r:id="rId9"/>
            </p:custDataLst>
          </p:nvPr>
        </p:nvSpPr>
        <p:spPr>
          <a:xfrm>
            <a:off x="914400" y="4216400"/>
            <a:ext cx="28448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6" name="装饰  5"/>
          <p:cNvSpPr>
            <a:spLocks noGrp="1"/>
          </p:cNvSpPr>
          <p:nvPr>
            <p:ph type="body" idx="16394" hasCustomPrompt="1"/>
            <p:custDataLst>
              <p:tags r:id="rId10"/>
            </p:custDataLst>
          </p:nvPr>
        </p:nvSpPr>
        <p:spPr>
          <a:xfrm>
            <a:off x="4368800" y="3556000"/>
            <a:ext cx="3454400" cy="2692400"/>
          </a:xfrm>
          <a:custGeom>
            <a:avLst/>
            <a:gdLst>
              <a:gd name="connisteX0" fmla="*/ 0 w 3454400"/>
              <a:gd name="connsiteY0" fmla="*/ 0 h 2692400"/>
              <a:gd name="connisteX1" fmla="*/ 3454400 w 3454400"/>
              <a:gd name="connsiteY1" fmla="*/ 0 h 2692400"/>
              <a:gd name="connisteX2" fmla="*/ 3454400 w 3454400"/>
              <a:gd name="connsiteY2" fmla="*/ 2489200 h 2692400"/>
              <a:gd name="connisteX3" fmla="*/ 3251200 w 3454400"/>
              <a:gd name="connsiteY3" fmla="*/ 2692400 h 2692400"/>
              <a:gd name="connisteX4" fmla="*/ 203200 w 3454400"/>
              <a:gd name="connsiteY4" fmla="*/ 2692400 h 2692400"/>
              <a:gd name="connisteX5" fmla="*/ 0 w 3454400"/>
              <a:gd name="connsiteY5" fmla="*/ 2489200 h 2692400"/>
              <a:gd name="connisteX6" fmla="*/ 0 w 3454400"/>
              <a:gd name="connsiteY6" fmla="*/ 0 h 2692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692400">
                <a:moveTo>
                  <a:pt x="0" y="0"/>
                </a:moveTo>
                <a:lnTo>
                  <a:pt x="3454400" y="0"/>
                </a:lnTo>
                <a:lnTo>
                  <a:pt x="3454400" y="2489200"/>
                </a:lnTo>
                <a:cubicBezTo>
                  <a:pt x="3454400" y="2601424"/>
                  <a:pt x="3363424" y="2692400"/>
                  <a:pt x="3251200" y="2692400"/>
                </a:cubicBezTo>
                <a:lnTo>
                  <a:pt x="203200" y="2692400"/>
                </a:lnTo>
                <a:cubicBezTo>
                  <a:pt x="90976" y="2692400"/>
                  <a:pt x="0" y="2601424"/>
                  <a:pt x="0" y="248920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7" name="图片占位符 16"/>
          <p:cNvSpPr>
            <a:spLocks noGrp="1"/>
          </p:cNvSpPr>
          <p:nvPr>
            <p:ph type="pic" idx="16395" hasCustomPrompt="1"/>
            <p:custDataLst>
              <p:tags r:id="rId11"/>
            </p:custDataLst>
          </p:nvPr>
        </p:nvSpPr>
        <p:spPr>
          <a:xfrm>
            <a:off x="4368800" y="1524000"/>
            <a:ext cx="3454400" cy="2032000"/>
          </a:xfrm>
          <a:custGeom>
            <a:avLst/>
            <a:gdLst>
              <a:gd name="connisteX0" fmla="*/ 0 w 3454400"/>
              <a:gd name="connsiteY0" fmla="*/ 203200 h 2032000"/>
              <a:gd name="connisteX1" fmla="*/ 203200 w 3454400"/>
              <a:gd name="connsiteY1" fmla="*/ 0 h 2032000"/>
              <a:gd name="connisteX2" fmla="*/ 3251200 w 3454400"/>
              <a:gd name="connsiteY2" fmla="*/ 0 h 2032000"/>
              <a:gd name="connisteX3" fmla="*/ 3454400 w 3454400"/>
              <a:gd name="connsiteY3" fmla="*/ 203200 h 2032000"/>
              <a:gd name="connisteX4" fmla="*/ 3454400 w 3454400"/>
              <a:gd name="connsiteY4" fmla="*/ 2032000 h 2032000"/>
              <a:gd name="connisteX5" fmla="*/ 0 w 3454400"/>
              <a:gd name="connsiteY5" fmla="*/ 2032000 h 2032000"/>
              <a:gd name="connisteX6" fmla="*/ 0 w 3454400"/>
              <a:gd name="connsiteY6" fmla="*/ 203200 h 203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0320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2032000"/>
                </a:lnTo>
                <a:lnTo>
                  <a:pt x="0" y="2032000"/>
                </a:ln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8" name="文本占位符 17"/>
          <p:cNvSpPr>
            <a:spLocks noGrp="1"/>
          </p:cNvSpPr>
          <p:nvPr>
            <p:ph type="body" idx="16388" hasCustomPrompt="1"/>
            <p:custDataLst>
              <p:tags r:id="rId12"/>
            </p:custDataLst>
          </p:nvPr>
        </p:nvSpPr>
        <p:spPr>
          <a:xfrm>
            <a:off x="4673600" y="3759200"/>
            <a:ext cx="2844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19" name="文本占位符 18"/>
          <p:cNvSpPr>
            <a:spLocks noGrp="1"/>
          </p:cNvSpPr>
          <p:nvPr>
            <p:ph type="body" idx="16389" hasCustomPrompt="1"/>
            <p:custDataLst>
              <p:tags r:id="rId13"/>
            </p:custDataLst>
          </p:nvPr>
        </p:nvSpPr>
        <p:spPr>
          <a:xfrm>
            <a:off x="4673600" y="4216400"/>
            <a:ext cx="28448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20" name="装饰  9"/>
          <p:cNvSpPr>
            <a:spLocks noGrp="1"/>
          </p:cNvSpPr>
          <p:nvPr>
            <p:ph type="body" idx="16396" hasCustomPrompt="1"/>
            <p:custDataLst>
              <p:tags r:id="rId14"/>
            </p:custDataLst>
          </p:nvPr>
        </p:nvSpPr>
        <p:spPr>
          <a:xfrm>
            <a:off x="8128000" y="3556000"/>
            <a:ext cx="3454400" cy="2692400"/>
          </a:xfrm>
          <a:custGeom>
            <a:avLst/>
            <a:gdLst>
              <a:gd name="connisteX0" fmla="*/ 0 w 3454400"/>
              <a:gd name="connsiteY0" fmla="*/ 0 h 2692400"/>
              <a:gd name="connisteX1" fmla="*/ 3454400 w 3454400"/>
              <a:gd name="connsiteY1" fmla="*/ 0 h 2692400"/>
              <a:gd name="connisteX2" fmla="*/ 3454400 w 3454400"/>
              <a:gd name="connsiteY2" fmla="*/ 2489200 h 2692400"/>
              <a:gd name="connisteX3" fmla="*/ 3251200 w 3454400"/>
              <a:gd name="connsiteY3" fmla="*/ 2692400 h 2692400"/>
              <a:gd name="connisteX4" fmla="*/ 203200 w 3454400"/>
              <a:gd name="connsiteY4" fmla="*/ 2692400 h 2692400"/>
              <a:gd name="connisteX5" fmla="*/ 0 w 3454400"/>
              <a:gd name="connsiteY5" fmla="*/ 2489200 h 2692400"/>
              <a:gd name="connisteX6" fmla="*/ 0 w 3454400"/>
              <a:gd name="connsiteY6" fmla="*/ 0 h 2692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692400">
                <a:moveTo>
                  <a:pt x="0" y="0"/>
                </a:moveTo>
                <a:lnTo>
                  <a:pt x="3454400" y="0"/>
                </a:lnTo>
                <a:lnTo>
                  <a:pt x="3454400" y="2489200"/>
                </a:lnTo>
                <a:cubicBezTo>
                  <a:pt x="3454400" y="2601424"/>
                  <a:pt x="3363424" y="2692400"/>
                  <a:pt x="3251200" y="2692400"/>
                </a:cubicBezTo>
                <a:lnTo>
                  <a:pt x="203200" y="2692400"/>
                </a:lnTo>
                <a:cubicBezTo>
                  <a:pt x="90976" y="2692400"/>
                  <a:pt x="0" y="2601424"/>
                  <a:pt x="0" y="248920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21" name="图片占位符 20"/>
          <p:cNvSpPr>
            <a:spLocks noGrp="1"/>
          </p:cNvSpPr>
          <p:nvPr>
            <p:ph type="pic" idx="16397" hasCustomPrompt="1"/>
            <p:custDataLst>
              <p:tags r:id="rId15"/>
            </p:custDataLst>
          </p:nvPr>
        </p:nvSpPr>
        <p:spPr>
          <a:xfrm>
            <a:off x="8128000" y="1524000"/>
            <a:ext cx="3454400" cy="2032000"/>
          </a:xfrm>
          <a:custGeom>
            <a:avLst/>
            <a:gdLst>
              <a:gd name="connisteX0" fmla="*/ 0 w 3454400"/>
              <a:gd name="connsiteY0" fmla="*/ 203200 h 2032000"/>
              <a:gd name="connisteX1" fmla="*/ 203200 w 3454400"/>
              <a:gd name="connsiteY1" fmla="*/ 0 h 2032000"/>
              <a:gd name="connisteX2" fmla="*/ 3251200 w 3454400"/>
              <a:gd name="connsiteY2" fmla="*/ 0 h 2032000"/>
              <a:gd name="connisteX3" fmla="*/ 3454400 w 3454400"/>
              <a:gd name="connsiteY3" fmla="*/ 203200 h 2032000"/>
              <a:gd name="connisteX4" fmla="*/ 3454400 w 3454400"/>
              <a:gd name="connsiteY4" fmla="*/ 2032000 h 2032000"/>
              <a:gd name="connisteX5" fmla="*/ 0 w 3454400"/>
              <a:gd name="connsiteY5" fmla="*/ 2032000 h 2032000"/>
              <a:gd name="connisteX6" fmla="*/ 0 w 3454400"/>
              <a:gd name="connsiteY6" fmla="*/ 203200 h 203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0320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2032000"/>
                </a:lnTo>
                <a:lnTo>
                  <a:pt x="0" y="2032000"/>
                </a:ln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22" name="文本占位符 21"/>
          <p:cNvSpPr>
            <a:spLocks noGrp="1"/>
          </p:cNvSpPr>
          <p:nvPr>
            <p:ph type="body" idx="16390" hasCustomPrompt="1"/>
            <p:custDataLst>
              <p:tags r:id="rId16"/>
            </p:custDataLst>
          </p:nvPr>
        </p:nvSpPr>
        <p:spPr>
          <a:xfrm>
            <a:off x="8432800" y="3759200"/>
            <a:ext cx="2844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23" name="文本占位符 22"/>
          <p:cNvSpPr>
            <a:spLocks noGrp="1"/>
          </p:cNvSpPr>
          <p:nvPr>
            <p:ph type="body" idx="16391" hasCustomPrompt="1"/>
            <p:custDataLst>
              <p:tags r:id="rId17"/>
            </p:custDataLst>
          </p:nvPr>
        </p:nvSpPr>
        <p:spPr>
          <a:xfrm>
            <a:off x="8432800" y="4216400"/>
            <a:ext cx="28448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57_18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装饰  1"/>
          <p:cNvSpPr>
            <a:spLocks noGrp="1"/>
          </p:cNvSpPr>
          <p:nvPr>
            <p:ph type="body" idx="16392" hasCustomPrompt="1"/>
            <p:custDataLst>
              <p:tags r:id="rId6"/>
            </p:custDataLst>
          </p:nvPr>
        </p:nvSpPr>
        <p:spPr>
          <a:xfrm>
            <a:off x="609600" y="3251200"/>
            <a:ext cx="3454400" cy="2997200"/>
          </a:xfrm>
          <a:custGeom>
            <a:avLst/>
            <a:gdLst>
              <a:gd name="connisteX0" fmla="*/ 0 w 3454400"/>
              <a:gd name="connsiteY0" fmla="*/ 0 h 2997200"/>
              <a:gd name="connisteX1" fmla="*/ 3454400 w 3454400"/>
              <a:gd name="connsiteY1" fmla="*/ 0 h 2997200"/>
              <a:gd name="connisteX2" fmla="*/ 3454400 w 3454400"/>
              <a:gd name="connsiteY2" fmla="*/ 2794000 h 2997200"/>
              <a:gd name="connisteX3" fmla="*/ 3251200 w 3454400"/>
              <a:gd name="connsiteY3" fmla="*/ 2997200 h 2997200"/>
              <a:gd name="connisteX4" fmla="*/ 203200 w 3454400"/>
              <a:gd name="connsiteY4" fmla="*/ 2997200 h 2997200"/>
              <a:gd name="connisteX5" fmla="*/ 0 w 3454400"/>
              <a:gd name="connsiteY5" fmla="*/ 2794000 h 2997200"/>
              <a:gd name="connisteX6" fmla="*/ 0 w 3454400"/>
              <a:gd name="connsiteY6" fmla="*/ 0 h 2997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997200">
                <a:moveTo>
                  <a:pt x="0" y="0"/>
                </a:moveTo>
                <a:lnTo>
                  <a:pt x="3454400" y="0"/>
                </a:lnTo>
                <a:lnTo>
                  <a:pt x="3454400" y="2794000"/>
                </a:lnTo>
                <a:cubicBezTo>
                  <a:pt x="3454400" y="2906224"/>
                  <a:pt x="3363424" y="2997200"/>
                  <a:pt x="3251200" y="2997200"/>
                </a:cubicBezTo>
                <a:lnTo>
                  <a:pt x="203200" y="2997200"/>
                </a:lnTo>
                <a:cubicBezTo>
                  <a:pt x="90976" y="2997200"/>
                  <a:pt x="0" y="2906224"/>
                  <a:pt x="0" y="279400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图片占位符 12"/>
          <p:cNvSpPr>
            <a:spLocks noGrp="1"/>
          </p:cNvSpPr>
          <p:nvPr>
            <p:ph type="pic" idx="16393" hasCustomPrompt="1"/>
            <p:custDataLst>
              <p:tags r:id="rId7"/>
            </p:custDataLst>
          </p:nvPr>
        </p:nvSpPr>
        <p:spPr>
          <a:xfrm>
            <a:off x="609600" y="1524000"/>
            <a:ext cx="3454400" cy="1727200"/>
          </a:xfrm>
          <a:custGeom>
            <a:avLst/>
            <a:gdLst>
              <a:gd name="connisteX0" fmla="*/ 0 w 3454400"/>
              <a:gd name="connsiteY0" fmla="*/ 203200 h 1727200"/>
              <a:gd name="connisteX1" fmla="*/ 203200 w 3454400"/>
              <a:gd name="connsiteY1" fmla="*/ 0 h 1727200"/>
              <a:gd name="connisteX2" fmla="*/ 3251200 w 3454400"/>
              <a:gd name="connsiteY2" fmla="*/ 0 h 1727200"/>
              <a:gd name="connisteX3" fmla="*/ 3454400 w 3454400"/>
              <a:gd name="connsiteY3" fmla="*/ 203200 h 1727200"/>
              <a:gd name="connisteX4" fmla="*/ 3454400 w 3454400"/>
              <a:gd name="connsiteY4" fmla="*/ 1727200 h 1727200"/>
              <a:gd name="connisteX5" fmla="*/ 0 w 3454400"/>
              <a:gd name="connsiteY5" fmla="*/ 1727200 h 1727200"/>
              <a:gd name="connisteX6" fmla="*/ 0 w 3454400"/>
              <a:gd name="connsiteY6" fmla="*/ 203200 h 1727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17272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1727200"/>
                </a:lnTo>
                <a:lnTo>
                  <a:pt x="0" y="1727200"/>
                </a:ln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6" hasCustomPrompt="1"/>
            <p:custDataLst>
              <p:tags r:id="rId8"/>
            </p:custDataLst>
          </p:nvPr>
        </p:nvSpPr>
        <p:spPr>
          <a:xfrm>
            <a:off x="914400" y="3556000"/>
            <a:ext cx="2844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7" hasCustomPrompt="1"/>
            <p:custDataLst>
              <p:tags r:id="rId9"/>
            </p:custDataLst>
          </p:nvPr>
        </p:nvSpPr>
        <p:spPr>
          <a:xfrm>
            <a:off x="914400" y="4114800"/>
            <a:ext cx="28448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6" name="装饰  5"/>
          <p:cNvSpPr>
            <a:spLocks noGrp="1"/>
          </p:cNvSpPr>
          <p:nvPr>
            <p:ph type="body" idx="16394" hasCustomPrompt="1"/>
            <p:custDataLst>
              <p:tags r:id="rId10"/>
            </p:custDataLst>
          </p:nvPr>
        </p:nvSpPr>
        <p:spPr>
          <a:xfrm>
            <a:off x="4368800" y="3251200"/>
            <a:ext cx="3454400" cy="2997200"/>
          </a:xfrm>
          <a:custGeom>
            <a:avLst/>
            <a:gdLst>
              <a:gd name="connisteX0" fmla="*/ 0 w 3454400"/>
              <a:gd name="connsiteY0" fmla="*/ 0 h 2997200"/>
              <a:gd name="connisteX1" fmla="*/ 3454400 w 3454400"/>
              <a:gd name="connsiteY1" fmla="*/ 0 h 2997200"/>
              <a:gd name="connisteX2" fmla="*/ 3454400 w 3454400"/>
              <a:gd name="connsiteY2" fmla="*/ 2794000 h 2997200"/>
              <a:gd name="connisteX3" fmla="*/ 3251200 w 3454400"/>
              <a:gd name="connsiteY3" fmla="*/ 2997200 h 2997200"/>
              <a:gd name="connisteX4" fmla="*/ 203200 w 3454400"/>
              <a:gd name="connsiteY4" fmla="*/ 2997200 h 2997200"/>
              <a:gd name="connisteX5" fmla="*/ 0 w 3454400"/>
              <a:gd name="connsiteY5" fmla="*/ 2794000 h 2997200"/>
              <a:gd name="connisteX6" fmla="*/ 0 w 3454400"/>
              <a:gd name="connsiteY6" fmla="*/ 0 h 2997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997200">
                <a:moveTo>
                  <a:pt x="0" y="0"/>
                </a:moveTo>
                <a:lnTo>
                  <a:pt x="3454400" y="0"/>
                </a:lnTo>
                <a:lnTo>
                  <a:pt x="3454400" y="2794000"/>
                </a:lnTo>
                <a:cubicBezTo>
                  <a:pt x="3454400" y="2906224"/>
                  <a:pt x="3363424" y="2997200"/>
                  <a:pt x="3251200" y="2997200"/>
                </a:cubicBezTo>
                <a:lnTo>
                  <a:pt x="203200" y="2997200"/>
                </a:lnTo>
                <a:cubicBezTo>
                  <a:pt x="90976" y="2997200"/>
                  <a:pt x="0" y="2906224"/>
                  <a:pt x="0" y="279400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7" name="图片占位符 16"/>
          <p:cNvSpPr>
            <a:spLocks noGrp="1"/>
          </p:cNvSpPr>
          <p:nvPr>
            <p:ph type="pic" idx="16395" hasCustomPrompt="1"/>
            <p:custDataLst>
              <p:tags r:id="rId11"/>
            </p:custDataLst>
          </p:nvPr>
        </p:nvSpPr>
        <p:spPr>
          <a:xfrm>
            <a:off x="4368800" y="1524000"/>
            <a:ext cx="3454400" cy="1727200"/>
          </a:xfrm>
          <a:custGeom>
            <a:avLst/>
            <a:gdLst>
              <a:gd name="connisteX0" fmla="*/ 0 w 3454400"/>
              <a:gd name="connsiteY0" fmla="*/ 203200 h 1727200"/>
              <a:gd name="connisteX1" fmla="*/ 203200 w 3454400"/>
              <a:gd name="connsiteY1" fmla="*/ 0 h 1727200"/>
              <a:gd name="connisteX2" fmla="*/ 3251200 w 3454400"/>
              <a:gd name="connsiteY2" fmla="*/ 0 h 1727200"/>
              <a:gd name="connisteX3" fmla="*/ 3454400 w 3454400"/>
              <a:gd name="connsiteY3" fmla="*/ 203200 h 1727200"/>
              <a:gd name="connisteX4" fmla="*/ 3454400 w 3454400"/>
              <a:gd name="connsiteY4" fmla="*/ 1727200 h 1727200"/>
              <a:gd name="connisteX5" fmla="*/ 0 w 3454400"/>
              <a:gd name="connsiteY5" fmla="*/ 1727200 h 1727200"/>
              <a:gd name="connisteX6" fmla="*/ 0 w 3454400"/>
              <a:gd name="connsiteY6" fmla="*/ 203200 h 1727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17272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1727200"/>
                </a:lnTo>
                <a:lnTo>
                  <a:pt x="0" y="1727200"/>
                </a:ln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8" name="文本占位符 17"/>
          <p:cNvSpPr>
            <a:spLocks noGrp="1"/>
          </p:cNvSpPr>
          <p:nvPr>
            <p:ph type="body" idx="16388" hasCustomPrompt="1"/>
            <p:custDataLst>
              <p:tags r:id="rId12"/>
            </p:custDataLst>
          </p:nvPr>
        </p:nvSpPr>
        <p:spPr>
          <a:xfrm>
            <a:off x="4673600" y="3556000"/>
            <a:ext cx="2844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19" name="文本占位符 18"/>
          <p:cNvSpPr>
            <a:spLocks noGrp="1"/>
          </p:cNvSpPr>
          <p:nvPr>
            <p:ph type="body" idx="16389" hasCustomPrompt="1"/>
            <p:custDataLst>
              <p:tags r:id="rId13"/>
            </p:custDataLst>
          </p:nvPr>
        </p:nvSpPr>
        <p:spPr>
          <a:xfrm>
            <a:off x="4673600" y="4114800"/>
            <a:ext cx="28448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20" name="装饰  9"/>
          <p:cNvSpPr>
            <a:spLocks noGrp="1"/>
          </p:cNvSpPr>
          <p:nvPr>
            <p:ph type="body" idx="16396" hasCustomPrompt="1"/>
            <p:custDataLst>
              <p:tags r:id="rId14"/>
            </p:custDataLst>
          </p:nvPr>
        </p:nvSpPr>
        <p:spPr>
          <a:xfrm>
            <a:off x="8128000" y="3251200"/>
            <a:ext cx="3454400" cy="2997200"/>
          </a:xfrm>
          <a:custGeom>
            <a:avLst/>
            <a:gdLst>
              <a:gd name="connisteX0" fmla="*/ 0 w 3454400"/>
              <a:gd name="connsiteY0" fmla="*/ 0 h 2997200"/>
              <a:gd name="connisteX1" fmla="*/ 3454400 w 3454400"/>
              <a:gd name="connsiteY1" fmla="*/ 0 h 2997200"/>
              <a:gd name="connisteX2" fmla="*/ 3454400 w 3454400"/>
              <a:gd name="connsiteY2" fmla="*/ 2794000 h 2997200"/>
              <a:gd name="connisteX3" fmla="*/ 3251200 w 3454400"/>
              <a:gd name="connsiteY3" fmla="*/ 2997200 h 2997200"/>
              <a:gd name="connisteX4" fmla="*/ 203200 w 3454400"/>
              <a:gd name="connsiteY4" fmla="*/ 2997200 h 2997200"/>
              <a:gd name="connisteX5" fmla="*/ 0 w 3454400"/>
              <a:gd name="connsiteY5" fmla="*/ 2794000 h 2997200"/>
              <a:gd name="connisteX6" fmla="*/ 0 w 3454400"/>
              <a:gd name="connsiteY6" fmla="*/ 0 h 2997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997200">
                <a:moveTo>
                  <a:pt x="0" y="0"/>
                </a:moveTo>
                <a:lnTo>
                  <a:pt x="3454400" y="0"/>
                </a:lnTo>
                <a:lnTo>
                  <a:pt x="3454400" y="2794000"/>
                </a:lnTo>
                <a:cubicBezTo>
                  <a:pt x="3454400" y="2906224"/>
                  <a:pt x="3363424" y="2997200"/>
                  <a:pt x="3251200" y="2997200"/>
                </a:cubicBezTo>
                <a:lnTo>
                  <a:pt x="203200" y="2997200"/>
                </a:lnTo>
                <a:cubicBezTo>
                  <a:pt x="90976" y="2997200"/>
                  <a:pt x="0" y="2906224"/>
                  <a:pt x="0" y="279400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21" name="图片占位符 20"/>
          <p:cNvSpPr>
            <a:spLocks noGrp="1"/>
          </p:cNvSpPr>
          <p:nvPr>
            <p:ph type="pic" idx="16397" hasCustomPrompt="1"/>
            <p:custDataLst>
              <p:tags r:id="rId15"/>
            </p:custDataLst>
          </p:nvPr>
        </p:nvSpPr>
        <p:spPr>
          <a:xfrm>
            <a:off x="8128000" y="1524000"/>
            <a:ext cx="3454400" cy="1727200"/>
          </a:xfrm>
          <a:custGeom>
            <a:avLst/>
            <a:gdLst>
              <a:gd name="connisteX0" fmla="*/ 0 w 3454400"/>
              <a:gd name="connsiteY0" fmla="*/ 203200 h 1727200"/>
              <a:gd name="connisteX1" fmla="*/ 203200 w 3454400"/>
              <a:gd name="connsiteY1" fmla="*/ 0 h 1727200"/>
              <a:gd name="connisteX2" fmla="*/ 3251200 w 3454400"/>
              <a:gd name="connsiteY2" fmla="*/ 0 h 1727200"/>
              <a:gd name="connisteX3" fmla="*/ 3454400 w 3454400"/>
              <a:gd name="connsiteY3" fmla="*/ 203200 h 1727200"/>
              <a:gd name="connisteX4" fmla="*/ 3454400 w 3454400"/>
              <a:gd name="connsiteY4" fmla="*/ 1727200 h 1727200"/>
              <a:gd name="connisteX5" fmla="*/ 0 w 3454400"/>
              <a:gd name="connsiteY5" fmla="*/ 1727200 h 1727200"/>
              <a:gd name="connisteX6" fmla="*/ 0 w 3454400"/>
              <a:gd name="connsiteY6" fmla="*/ 203200 h 1727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17272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1727200"/>
                </a:lnTo>
                <a:lnTo>
                  <a:pt x="0" y="1727200"/>
                </a:ln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22" name="文本占位符 21"/>
          <p:cNvSpPr>
            <a:spLocks noGrp="1"/>
          </p:cNvSpPr>
          <p:nvPr>
            <p:ph type="body" idx="16390" hasCustomPrompt="1"/>
            <p:custDataLst>
              <p:tags r:id="rId16"/>
            </p:custDataLst>
          </p:nvPr>
        </p:nvSpPr>
        <p:spPr>
          <a:xfrm>
            <a:off x="8432800" y="3556000"/>
            <a:ext cx="2844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23" name="文本占位符 22"/>
          <p:cNvSpPr>
            <a:spLocks noGrp="1"/>
          </p:cNvSpPr>
          <p:nvPr>
            <p:ph type="body" idx="16391" hasCustomPrompt="1"/>
            <p:custDataLst>
              <p:tags r:id="rId17"/>
            </p:custDataLst>
          </p:nvPr>
        </p:nvSpPr>
        <p:spPr>
          <a:xfrm>
            <a:off x="8432800" y="4114800"/>
            <a:ext cx="28448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10009_1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内容占位符 11"/>
          <p:cNvSpPr>
            <a:spLocks noGrp="1"/>
          </p:cNvSpPr>
          <p:nvPr>
            <p:ph idx="16392" hasCustomPrompt="1"/>
            <p:custDataLst>
              <p:tags r:id="rId6"/>
            </p:custDataLst>
          </p:nvPr>
        </p:nvSpPr>
        <p:spPr>
          <a:xfrm>
            <a:off x="609600" y="1524000"/>
            <a:ext cx="3454400" cy="2946400"/>
          </a:xfrm>
          <a:custGeom>
            <a:avLst/>
            <a:gdLst>
              <a:gd name="connisteX0" fmla="*/ 0 w 3454400"/>
              <a:gd name="connsiteY0" fmla="*/ 203200 h 2946400"/>
              <a:gd name="connisteX1" fmla="*/ 203200 w 3454400"/>
              <a:gd name="connsiteY1" fmla="*/ 0 h 2946400"/>
              <a:gd name="connisteX2" fmla="*/ 3251200 w 3454400"/>
              <a:gd name="connsiteY2" fmla="*/ 0 h 2946400"/>
              <a:gd name="connisteX3" fmla="*/ 3454400 w 3454400"/>
              <a:gd name="connsiteY3" fmla="*/ 203200 h 2946400"/>
              <a:gd name="connisteX4" fmla="*/ 3454400 w 3454400"/>
              <a:gd name="connsiteY4" fmla="*/ 2743200 h 2946400"/>
              <a:gd name="connisteX5" fmla="*/ 3251200 w 3454400"/>
              <a:gd name="connsiteY5" fmla="*/ 2946400 h 2946400"/>
              <a:gd name="connisteX6" fmla="*/ 203200 w 3454400"/>
              <a:gd name="connsiteY6" fmla="*/ 2946400 h 2946400"/>
              <a:gd name="connisteX7" fmla="*/ 0 w 3454400"/>
              <a:gd name="connsiteY7" fmla="*/ 2743200 h 2946400"/>
              <a:gd name="connisteX8" fmla="*/ 0 w 3454400"/>
              <a:gd name="connsiteY8" fmla="*/ 203200 h 2946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3454400" h="29464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2743200"/>
                </a:lnTo>
                <a:cubicBezTo>
                  <a:pt x="3454400" y="2855424"/>
                  <a:pt x="3363424" y="2946400"/>
                  <a:pt x="3251200" y="2946400"/>
                </a:cubicBezTo>
                <a:lnTo>
                  <a:pt x="203200" y="2946400"/>
                </a:lnTo>
                <a:cubicBezTo>
                  <a:pt x="90976" y="2946400"/>
                  <a:pt x="0" y="2855424"/>
                  <a:pt x="0" y="2743200"/>
                </a:cubicBez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rm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 marL="0" indent="0">
              <a:buNone/>
              <a:defRPr/>
            </a:lvl5pPr>
          </a:lstStyle>
          <a:p>
            <a:pPr lvl="4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文本占位符 12"/>
          <p:cNvSpPr>
            <a:spLocks noGrp="1"/>
          </p:cNvSpPr>
          <p:nvPr>
            <p:ph type="body" idx="16386" hasCustomPrompt="1"/>
            <p:custDataLst>
              <p:tags r:id="rId7"/>
            </p:custDataLst>
          </p:nvPr>
        </p:nvSpPr>
        <p:spPr>
          <a:xfrm>
            <a:off x="609600" y="4775200"/>
            <a:ext cx="34544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buNone/>
              <a:defRPr sz="2400" b="0" spc="0">
                <a:solidFill>
                  <a:schemeClr val="tx1"/>
                </a:solidFill>
              </a:defRPr>
            </a:lvl1pPr>
            <a:lvl5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7" hasCustomPrompt="1"/>
            <p:custDataLst>
              <p:tags r:id="rId8"/>
            </p:custDataLst>
          </p:nvPr>
        </p:nvSpPr>
        <p:spPr>
          <a:xfrm>
            <a:off x="609600" y="5334000"/>
            <a:ext cx="3454400" cy="914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buNone/>
              <a:defRPr sz="1600" b="0" spc="0">
                <a:solidFill>
                  <a:schemeClr val="tx1"/>
                </a:solidFill>
              </a:defRPr>
            </a:lvl1pPr>
            <a:lvl5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5" name="内容占位符 14"/>
          <p:cNvSpPr>
            <a:spLocks noGrp="1"/>
          </p:cNvSpPr>
          <p:nvPr>
            <p:ph idx="16393" hasCustomPrompt="1"/>
            <p:custDataLst>
              <p:tags r:id="rId9"/>
            </p:custDataLst>
          </p:nvPr>
        </p:nvSpPr>
        <p:spPr>
          <a:xfrm>
            <a:off x="4368800" y="1524000"/>
            <a:ext cx="3454400" cy="2946400"/>
          </a:xfrm>
          <a:custGeom>
            <a:avLst/>
            <a:gdLst>
              <a:gd name="connisteX0" fmla="*/ 0 w 3454400"/>
              <a:gd name="connsiteY0" fmla="*/ 203200 h 2946400"/>
              <a:gd name="connisteX1" fmla="*/ 203200 w 3454400"/>
              <a:gd name="connsiteY1" fmla="*/ 0 h 2946400"/>
              <a:gd name="connisteX2" fmla="*/ 3251200 w 3454400"/>
              <a:gd name="connsiteY2" fmla="*/ 0 h 2946400"/>
              <a:gd name="connisteX3" fmla="*/ 3454400 w 3454400"/>
              <a:gd name="connsiteY3" fmla="*/ 203200 h 2946400"/>
              <a:gd name="connisteX4" fmla="*/ 3454400 w 3454400"/>
              <a:gd name="connsiteY4" fmla="*/ 2743200 h 2946400"/>
              <a:gd name="connisteX5" fmla="*/ 3251200 w 3454400"/>
              <a:gd name="connsiteY5" fmla="*/ 2946400 h 2946400"/>
              <a:gd name="connisteX6" fmla="*/ 203200 w 3454400"/>
              <a:gd name="connsiteY6" fmla="*/ 2946400 h 2946400"/>
              <a:gd name="connisteX7" fmla="*/ 0 w 3454400"/>
              <a:gd name="connsiteY7" fmla="*/ 2743200 h 2946400"/>
              <a:gd name="connisteX8" fmla="*/ 0 w 3454400"/>
              <a:gd name="connsiteY8" fmla="*/ 203200 h 2946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3454400" h="29464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2743200"/>
                </a:lnTo>
                <a:cubicBezTo>
                  <a:pt x="3454400" y="2855424"/>
                  <a:pt x="3363424" y="2946400"/>
                  <a:pt x="3251200" y="2946400"/>
                </a:cubicBezTo>
                <a:lnTo>
                  <a:pt x="203200" y="2946400"/>
                </a:lnTo>
                <a:cubicBezTo>
                  <a:pt x="90976" y="2946400"/>
                  <a:pt x="0" y="2855424"/>
                  <a:pt x="0" y="2743200"/>
                </a:cubicBez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rm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 marL="0" indent="0">
              <a:buNone/>
              <a:defRPr/>
            </a:lvl5pPr>
          </a:lstStyle>
          <a:p>
            <a:pPr lvl="4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6" name="文本占位符 15"/>
          <p:cNvSpPr>
            <a:spLocks noGrp="1"/>
          </p:cNvSpPr>
          <p:nvPr>
            <p:ph type="body" idx="16388" hasCustomPrompt="1"/>
            <p:custDataLst>
              <p:tags r:id="rId10"/>
            </p:custDataLst>
          </p:nvPr>
        </p:nvSpPr>
        <p:spPr>
          <a:xfrm>
            <a:off x="4368800" y="4775200"/>
            <a:ext cx="34544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buNone/>
              <a:defRPr sz="2400" b="0" spc="0">
                <a:solidFill>
                  <a:schemeClr val="tx1"/>
                </a:solidFill>
              </a:defRPr>
            </a:lvl1pPr>
            <a:lvl5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7" name="文本占位符 16"/>
          <p:cNvSpPr>
            <a:spLocks noGrp="1"/>
          </p:cNvSpPr>
          <p:nvPr>
            <p:ph type="body" idx="16389" hasCustomPrompt="1"/>
            <p:custDataLst>
              <p:tags r:id="rId11"/>
            </p:custDataLst>
          </p:nvPr>
        </p:nvSpPr>
        <p:spPr>
          <a:xfrm>
            <a:off x="4368800" y="5334000"/>
            <a:ext cx="3454400" cy="914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buNone/>
              <a:defRPr sz="1600" b="0" spc="0">
                <a:solidFill>
                  <a:schemeClr val="tx1"/>
                </a:solidFill>
              </a:defRPr>
            </a:lvl1pPr>
            <a:lvl5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8" name="内容占位符 17"/>
          <p:cNvSpPr>
            <a:spLocks noGrp="1"/>
          </p:cNvSpPr>
          <p:nvPr>
            <p:ph idx="16394" hasCustomPrompt="1"/>
            <p:custDataLst>
              <p:tags r:id="rId12"/>
            </p:custDataLst>
          </p:nvPr>
        </p:nvSpPr>
        <p:spPr>
          <a:xfrm>
            <a:off x="8128000" y="1524000"/>
            <a:ext cx="3454400" cy="2946400"/>
          </a:xfrm>
          <a:custGeom>
            <a:avLst/>
            <a:gdLst>
              <a:gd name="connisteX0" fmla="*/ 0 w 3454400"/>
              <a:gd name="connsiteY0" fmla="*/ 203200 h 2946400"/>
              <a:gd name="connisteX1" fmla="*/ 203200 w 3454400"/>
              <a:gd name="connsiteY1" fmla="*/ 0 h 2946400"/>
              <a:gd name="connisteX2" fmla="*/ 3251200 w 3454400"/>
              <a:gd name="connsiteY2" fmla="*/ 0 h 2946400"/>
              <a:gd name="connisteX3" fmla="*/ 3454400 w 3454400"/>
              <a:gd name="connsiteY3" fmla="*/ 203200 h 2946400"/>
              <a:gd name="connisteX4" fmla="*/ 3454400 w 3454400"/>
              <a:gd name="connsiteY4" fmla="*/ 2743200 h 2946400"/>
              <a:gd name="connisteX5" fmla="*/ 3251200 w 3454400"/>
              <a:gd name="connsiteY5" fmla="*/ 2946400 h 2946400"/>
              <a:gd name="connisteX6" fmla="*/ 203200 w 3454400"/>
              <a:gd name="connsiteY6" fmla="*/ 2946400 h 2946400"/>
              <a:gd name="connisteX7" fmla="*/ 0 w 3454400"/>
              <a:gd name="connsiteY7" fmla="*/ 2743200 h 2946400"/>
              <a:gd name="connisteX8" fmla="*/ 0 w 3454400"/>
              <a:gd name="connsiteY8" fmla="*/ 203200 h 2946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3454400" h="29464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2743200"/>
                </a:lnTo>
                <a:cubicBezTo>
                  <a:pt x="3454400" y="2855424"/>
                  <a:pt x="3363424" y="2946400"/>
                  <a:pt x="3251200" y="2946400"/>
                </a:cubicBezTo>
                <a:lnTo>
                  <a:pt x="203200" y="2946400"/>
                </a:lnTo>
                <a:cubicBezTo>
                  <a:pt x="90976" y="2946400"/>
                  <a:pt x="0" y="2855424"/>
                  <a:pt x="0" y="2743200"/>
                </a:cubicBez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rm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 marL="0" indent="0">
              <a:buNone/>
              <a:defRPr/>
            </a:lvl5pPr>
          </a:lstStyle>
          <a:p>
            <a:pPr lvl="4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9" name="文本占位符 18"/>
          <p:cNvSpPr>
            <a:spLocks noGrp="1"/>
          </p:cNvSpPr>
          <p:nvPr>
            <p:ph type="body" idx="16390" hasCustomPrompt="1"/>
            <p:custDataLst>
              <p:tags r:id="rId13"/>
            </p:custDataLst>
          </p:nvPr>
        </p:nvSpPr>
        <p:spPr>
          <a:xfrm>
            <a:off x="8128000" y="4775200"/>
            <a:ext cx="34544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buNone/>
              <a:defRPr sz="2400" b="0" spc="0">
                <a:solidFill>
                  <a:schemeClr val="tx1"/>
                </a:solidFill>
              </a:defRPr>
            </a:lvl1pPr>
            <a:lvl5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20" name="文本占位符 19"/>
          <p:cNvSpPr>
            <a:spLocks noGrp="1"/>
          </p:cNvSpPr>
          <p:nvPr>
            <p:ph type="body" idx="16391" hasCustomPrompt="1"/>
            <p:custDataLst>
              <p:tags r:id="rId14"/>
            </p:custDataLst>
          </p:nvPr>
        </p:nvSpPr>
        <p:spPr>
          <a:xfrm>
            <a:off x="8128000" y="5334000"/>
            <a:ext cx="3454400" cy="914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buNone/>
              <a:defRPr sz="1600" b="0" spc="0">
                <a:solidFill>
                  <a:schemeClr val="tx1"/>
                </a:solidFill>
              </a:defRPr>
            </a:lvl1pPr>
            <a:lvl5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31_2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装饰  1"/>
          <p:cNvSpPr>
            <a:spLocks noGrp="1"/>
          </p:cNvSpPr>
          <p:nvPr>
            <p:ph type="body" idx="16392" hasCustomPrompt="1"/>
            <p:custDataLst>
              <p:tags r:id="rId6"/>
            </p:custDataLst>
          </p:nvPr>
        </p:nvSpPr>
        <p:spPr>
          <a:xfrm>
            <a:off x="609600" y="1524000"/>
            <a:ext cx="3454400" cy="4724400"/>
          </a:xfrm>
          <a:custGeom>
            <a:avLst/>
            <a:gdLst>
              <a:gd name="connisteX0" fmla="*/ 0 w 3454400"/>
              <a:gd name="connsiteY0" fmla="*/ 203200 h 4724400"/>
              <a:gd name="connisteX1" fmla="*/ 203200 w 3454400"/>
              <a:gd name="connsiteY1" fmla="*/ 0 h 4724400"/>
              <a:gd name="connisteX2" fmla="*/ 3251200 w 3454400"/>
              <a:gd name="connsiteY2" fmla="*/ 0 h 4724400"/>
              <a:gd name="connisteX3" fmla="*/ 3454400 w 3454400"/>
              <a:gd name="connsiteY3" fmla="*/ 203200 h 4724400"/>
              <a:gd name="connisteX4" fmla="*/ 3454400 w 3454400"/>
              <a:gd name="connsiteY4" fmla="*/ 4521200 h 4724400"/>
              <a:gd name="connisteX5" fmla="*/ 3251200 w 3454400"/>
              <a:gd name="connsiteY5" fmla="*/ 4724400 h 4724400"/>
              <a:gd name="connisteX6" fmla="*/ 203200 w 3454400"/>
              <a:gd name="connsiteY6" fmla="*/ 4724400 h 4724400"/>
              <a:gd name="connisteX7" fmla="*/ 0 w 3454400"/>
              <a:gd name="connsiteY7" fmla="*/ 4521200 h 4724400"/>
              <a:gd name="connisteX8" fmla="*/ 0 w 3454400"/>
              <a:gd name="connsiteY8" fmla="*/ 203200 h 4724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3454400" h="47244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4521200"/>
                </a:lnTo>
                <a:cubicBezTo>
                  <a:pt x="3454400" y="4633424"/>
                  <a:pt x="3363424" y="4724400"/>
                  <a:pt x="3251200" y="4724400"/>
                </a:cubicBezTo>
                <a:lnTo>
                  <a:pt x="203200" y="4724400"/>
                </a:lnTo>
                <a:cubicBezTo>
                  <a:pt x="90976" y="4724400"/>
                  <a:pt x="0" y="4633424"/>
                  <a:pt x="0" y="4521200"/>
                </a:cubicBezTo>
                <a:lnTo>
                  <a:pt x="0" y="20320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 marL="0" indent="0">
              <a:buNone/>
              <a:defRPr/>
            </a:lvl5pPr>
          </a:lstStyle>
          <a:p>
            <a:pPr lvl="4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图片占位符 12"/>
          <p:cNvSpPr>
            <a:spLocks noGrp="1"/>
          </p:cNvSpPr>
          <p:nvPr>
            <p:ph type="pic" idx="16393" hasCustomPrompt="1"/>
            <p:custDataLst>
              <p:tags r:id="rId7"/>
            </p:custDataLst>
          </p:nvPr>
        </p:nvSpPr>
        <p:spPr>
          <a:xfrm>
            <a:off x="1574800" y="1905000"/>
            <a:ext cx="1524000" cy="1524000"/>
          </a:xfrm>
          <a:custGeom>
            <a:avLst/>
            <a:gdLst>
              <a:gd name="connisteX0" fmla="*/ 0 w 1524000"/>
              <a:gd name="connsiteY0" fmla="*/ 762000 h 1524000"/>
              <a:gd name="connisteX1" fmla="*/ 762000 w 1524000"/>
              <a:gd name="connsiteY1" fmla="*/ 0 h 1524000"/>
              <a:gd name="connisteX2" fmla="*/ 762000 w 1524000"/>
              <a:gd name="connsiteY2" fmla="*/ 0 h 1524000"/>
              <a:gd name="connisteX3" fmla="*/ 1524000 w 1524000"/>
              <a:gd name="connsiteY3" fmla="*/ 762000 h 1524000"/>
              <a:gd name="connisteX4" fmla="*/ 1524000 w 1524000"/>
              <a:gd name="connsiteY4" fmla="*/ 762000 h 1524000"/>
              <a:gd name="connisteX5" fmla="*/ 762000 w 1524000"/>
              <a:gd name="connsiteY5" fmla="*/ 1524000 h 1524000"/>
              <a:gd name="connisteX6" fmla="*/ 762000 w 1524000"/>
              <a:gd name="connsiteY6" fmla="*/ 1524000 h 1524000"/>
              <a:gd name="connisteX7" fmla="*/ 0 w 1524000"/>
              <a:gd name="connsiteY7" fmla="*/ 762000 h 1524000"/>
              <a:gd name="connisteX8" fmla="*/ 0 w 1524000"/>
              <a:gd name="connsiteY8" fmla="*/ 762000 h 1524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524000" h="1524000">
                <a:moveTo>
                  <a:pt x="0" y="762000"/>
                </a:moveTo>
                <a:cubicBezTo>
                  <a:pt x="0" y="341159"/>
                  <a:pt x="341159" y="0"/>
                  <a:pt x="762000" y="0"/>
                </a:cubicBezTo>
                <a:lnTo>
                  <a:pt x="762000" y="0"/>
                </a:lnTo>
                <a:cubicBezTo>
                  <a:pt x="1182841" y="0"/>
                  <a:pt x="1524000" y="341159"/>
                  <a:pt x="1524000" y="762000"/>
                </a:cubicBezTo>
                <a:lnTo>
                  <a:pt x="1524000" y="762000"/>
                </a:lnTo>
                <a:cubicBezTo>
                  <a:pt x="1524000" y="1182841"/>
                  <a:pt x="1182841" y="1524000"/>
                  <a:pt x="762000" y="1524000"/>
                </a:cubicBezTo>
                <a:lnTo>
                  <a:pt x="762000" y="1524000"/>
                </a:lnTo>
                <a:cubicBezTo>
                  <a:pt x="341159" y="1524000"/>
                  <a:pt x="0" y="1182841"/>
                  <a:pt x="0" y="762000"/>
                </a:cubicBezTo>
                <a:lnTo>
                  <a:pt x="0" y="7620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6" hasCustomPrompt="1"/>
            <p:custDataLst>
              <p:tags r:id="rId8"/>
            </p:custDataLst>
          </p:nvPr>
        </p:nvSpPr>
        <p:spPr>
          <a:xfrm>
            <a:off x="1016000" y="3784600"/>
            <a:ext cx="26416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11000"/>
              </a:lnSpc>
              <a:buNone/>
              <a:defRPr sz="2400" b="0" spc="0">
                <a:solidFill>
                  <a:schemeClr val="tx1"/>
                </a:solidFill>
              </a:defRPr>
            </a:lvl1pPr>
            <a:lvl5pPr marL="0" indent="0" algn="ctr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7" hasCustomPrompt="1"/>
            <p:custDataLst>
              <p:tags r:id="rId9"/>
            </p:custDataLst>
          </p:nvPr>
        </p:nvSpPr>
        <p:spPr>
          <a:xfrm>
            <a:off x="1016000" y="4343400"/>
            <a:ext cx="2641600" cy="15240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 b="0" spc="0">
                <a:solidFill>
                  <a:schemeClr val="tx1"/>
                </a:solidFill>
              </a:defRPr>
            </a:lvl1pPr>
            <a:lvl5pPr marL="0" indent="0" algn="ctr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6" name="装饰  5"/>
          <p:cNvSpPr>
            <a:spLocks noGrp="1"/>
          </p:cNvSpPr>
          <p:nvPr>
            <p:ph type="body" idx="16394" hasCustomPrompt="1"/>
            <p:custDataLst>
              <p:tags r:id="rId10"/>
            </p:custDataLst>
          </p:nvPr>
        </p:nvSpPr>
        <p:spPr>
          <a:xfrm>
            <a:off x="4368800" y="1524000"/>
            <a:ext cx="3454400" cy="4724400"/>
          </a:xfrm>
          <a:custGeom>
            <a:avLst/>
            <a:gdLst>
              <a:gd name="connisteX0" fmla="*/ 0 w 3454400"/>
              <a:gd name="connsiteY0" fmla="*/ 203200 h 4724400"/>
              <a:gd name="connisteX1" fmla="*/ 203200 w 3454400"/>
              <a:gd name="connsiteY1" fmla="*/ 0 h 4724400"/>
              <a:gd name="connisteX2" fmla="*/ 3251200 w 3454400"/>
              <a:gd name="connsiteY2" fmla="*/ 0 h 4724400"/>
              <a:gd name="connisteX3" fmla="*/ 3454400 w 3454400"/>
              <a:gd name="connsiteY3" fmla="*/ 203200 h 4724400"/>
              <a:gd name="connisteX4" fmla="*/ 3454400 w 3454400"/>
              <a:gd name="connsiteY4" fmla="*/ 4521200 h 4724400"/>
              <a:gd name="connisteX5" fmla="*/ 3251200 w 3454400"/>
              <a:gd name="connsiteY5" fmla="*/ 4724400 h 4724400"/>
              <a:gd name="connisteX6" fmla="*/ 203200 w 3454400"/>
              <a:gd name="connsiteY6" fmla="*/ 4724400 h 4724400"/>
              <a:gd name="connisteX7" fmla="*/ 0 w 3454400"/>
              <a:gd name="connsiteY7" fmla="*/ 4521200 h 4724400"/>
              <a:gd name="connisteX8" fmla="*/ 0 w 3454400"/>
              <a:gd name="connsiteY8" fmla="*/ 203200 h 4724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3454400" h="47244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4521200"/>
                </a:lnTo>
                <a:cubicBezTo>
                  <a:pt x="3454400" y="4633424"/>
                  <a:pt x="3363424" y="4724400"/>
                  <a:pt x="3251200" y="4724400"/>
                </a:cubicBezTo>
                <a:lnTo>
                  <a:pt x="203200" y="4724400"/>
                </a:lnTo>
                <a:cubicBezTo>
                  <a:pt x="90976" y="4724400"/>
                  <a:pt x="0" y="4633424"/>
                  <a:pt x="0" y="4521200"/>
                </a:cubicBezTo>
                <a:lnTo>
                  <a:pt x="0" y="20320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 marL="0" indent="0">
              <a:buNone/>
              <a:defRPr/>
            </a:lvl5pPr>
          </a:lstStyle>
          <a:p>
            <a:pPr lvl="4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7" name="图片占位符 16"/>
          <p:cNvSpPr>
            <a:spLocks noGrp="1"/>
          </p:cNvSpPr>
          <p:nvPr>
            <p:ph type="pic" idx="16395" hasCustomPrompt="1"/>
            <p:custDataLst>
              <p:tags r:id="rId11"/>
            </p:custDataLst>
          </p:nvPr>
        </p:nvSpPr>
        <p:spPr>
          <a:xfrm>
            <a:off x="5334000" y="1905000"/>
            <a:ext cx="1524000" cy="1524000"/>
          </a:xfrm>
          <a:custGeom>
            <a:avLst/>
            <a:gdLst>
              <a:gd name="connisteX0" fmla="*/ 0 w 1524000"/>
              <a:gd name="connsiteY0" fmla="*/ 762000 h 1524000"/>
              <a:gd name="connisteX1" fmla="*/ 762000 w 1524000"/>
              <a:gd name="connsiteY1" fmla="*/ 0 h 1524000"/>
              <a:gd name="connisteX2" fmla="*/ 762000 w 1524000"/>
              <a:gd name="connsiteY2" fmla="*/ 0 h 1524000"/>
              <a:gd name="connisteX3" fmla="*/ 1524000 w 1524000"/>
              <a:gd name="connsiteY3" fmla="*/ 762000 h 1524000"/>
              <a:gd name="connisteX4" fmla="*/ 1524000 w 1524000"/>
              <a:gd name="connsiteY4" fmla="*/ 762000 h 1524000"/>
              <a:gd name="connisteX5" fmla="*/ 762000 w 1524000"/>
              <a:gd name="connsiteY5" fmla="*/ 1524000 h 1524000"/>
              <a:gd name="connisteX6" fmla="*/ 762000 w 1524000"/>
              <a:gd name="connsiteY6" fmla="*/ 1524000 h 1524000"/>
              <a:gd name="connisteX7" fmla="*/ 0 w 1524000"/>
              <a:gd name="connsiteY7" fmla="*/ 762000 h 1524000"/>
              <a:gd name="connisteX8" fmla="*/ 0 w 1524000"/>
              <a:gd name="connsiteY8" fmla="*/ 762000 h 1524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524000" h="1524000">
                <a:moveTo>
                  <a:pt x="0" y="762000"/>
                </a:moveTo>
                <a:cubicBezTo>
                  <a:pt x="0" y="341159"/>
                  <a:pt x="341159" y="0"/>
                  <a:pt x="762000" y="0"/>
                </a:cubicBezTo>
                <a:lnTo>
                  <a:pt x="762000" y="0"/>
                </a:lnTo>
                <a:cubicBezTo>
                  <a:pt x="1182841" y="0"/>
                  <a:pt x="1524000" y="341159"/>
                  <a:pt x="1524000" y="762000"/>
                </a:cubicBezTo>
                <a:lnTo>
                  <a:pt x="1524000" y="762000"/>
                </a:lnTo>
                <a:cubicBezTo>
                  <a:pt x="1524000" y="1182841"/>
                  <a:pt x="1182841" y="1524000"/>
                  <a:pt x="762000" y="1524000"/>
                </a:cubicBezTo>
                <a:lnTo>
                  <a:pt x="762000" y="1524000"/>
                </a:lnTo>
                <a:cubicBezTo>
                  <a:pt x="341159" y="1524000"/>
                  <a:pt x="0" y="1182841"/>
                  <a:pt x="0" y="762000"/>
                </a:cubicBezTo>
                <a:lnTo>
                  <a:pt x="0" y="7620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8" name="文本占位符 17"/>
          <p:cNvSpPr>
            <a:spLocks noGrp="1"/>
          </p:cNvSpPr>
          <p:nvPr>
            <p:ph type="body" idx="16388" hasCustomPrompt="1"/>
            <p:custDataLst>
              <p:tags r:id="rId12"/>
            </p:custDataLst>
          </p:nvPr>
        </p:nvSpPr>
        <p:spPr>
          <a:xfrm>
            <a:off x="4775200" y="3784600"/>
            <a:ext cx="26416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11000"/>
              </a:lnSpc>
              <a:buNone/>
              <a:defRPr sz="2400" b="0" spc="0">
                <a:solidFill>
                  <a:schemeClr val="tx1"/>
                </a:solidFill>
              </a:defRPr>
            </a:lvl1pPr>
            <a:lvl5pPr marL="0" indent="0" algn="ctr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19" name="文本占位符 18"/>
          <p:cNvSpPr>
            <a:spLocks noGrp="1"/>
          </p:cNvSpPr>
          <p:nvPr>
            <p:ph type="body" idx="16389" hasCustomPrompt="1"/>
            <p:custDataLst>
              <p:tags r:id="rId13"/>
            </p:custDataLst>
          </p:nvPr>
        </p:nvSpPr>
        <p:spPr>
          <a:xfrm>
            <a:off x="4775200" y="4343400"/>
            <a:ext cx="2641600" cy="15240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 b="0" spc="0">
                <a:solidFill>
                  <a:schemeClr val="tx1"/>
                </a:solidFill>
              </a:defRPr>
            </a:lvl1pPr>
            <a:lvl5pPr marL="0" indent="0" algn="ctr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20" name="装饰  9"/>
          <p:cNvSpPr>
            <a:spLocks noGrp="1"/>
          </p:cNvSpPr>
          <p:nvPr>
            <p:ph type="body" idx="16396" hasCustomPrompt="1"/>
            <p:custDataLst>
              <p:tags r:id="rId14"/>
            </p:custDataLst>
          </p:nvPr>
        </p:nvSpPr>
        <p:spPr>
          <a:xfrm>
            <a:off x="8128000" y="1524000"/>
            <a:ext cx="3454400" cy="4724400"/>
          </a:xfrm>
          <a:custGeom>
            <a:avLst/>
            <a:gdLst>
              <a:gd name="connisteX0" fmla="*/ 0 w 3454400"/>
              <a:gd name="connsiteY0" fmla="*/ 203200 h 4724400"/>
              <a:gd name="connisteX1" fmla="*/ 203200 w 3454400"/>
              <a:gd name="connsiteY1" fmla="*/ 0 h 4724400"/>
              <a:gd name="connisteX2" fmla="*/ 3251200 w 3454400"/>
              <a:gd name="connsiteY2" fmla="*/ 0 h 4724400"/>
              <a:gd name="connisteX3" fmla="*/ 3454400 w 3454400"/>
              <a:gd name="connsiteY3" fmla="*/ 203200 h 4724400"/>
              <a:gd name="connisteX4" fmla="*/ 3454400 w 3454400"/>
              <a:gd name="connsiteY4" fmla="*/ 4521200 h 4724400"/>
              <a:gd name="connisteX5" fmla="*/ 3251200 w 3454400"/>
              <a:gd name="connsiteY5" fmla="*/ 4724400 h 4724400"/>
              <a:gd name="connisteX6" fmla="*/ 203200 w 3454400"/>
              <a:gd name="connsiteY6" fmla="*/ 4724400 h 4724400"/>
              <a:gd name="connisteX7" fmla="*/ 0 w 3454400"/>
              <a:gd name="connsiteY7" fmla="*/ 4521200 h 4724400"/>
              <a:gd name="connisteX8" fmla="*/ 0 w 3454400"/>
              <a:gd name="connsiteY8" fmla="*/ 203200 h 4724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3454400" h="47244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4521200"/>
                </a:lnTo>
                <a:cubicBezTo>
                  <a:pt x="3454400" y="4633424"/>
                  <a:pt x="3363424" y="4724400"/>
                  <a:pt x="3251200" y="4724400"/>
                </a:cubicBezTo>
                <a:lnTo>
                  <a:pt x="203200" y="4724400"/>
                </a:lnTo>
                <a:cubicBezTo>
                  <a:pt x="90976" y="4724400"/>
                  <a:pt x="0" y="4633424"/>
                  <a:pt x="0" y="4521200"/>
                </a:cubicBezTo>
                <a:lnTo>
                  <a:pt x="0" y="20320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 marL="0" indent="0">
              <a:buNone/>
              <a:defRPr/>
            </a:lvl5pPr>
          </a:lstStyle>
          <a:p>
            <a:pPr lvl="4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21" name="图片占位符 20"/>
          <p:cNvSpPr>
            <a:spLocks noGrp="1"/>
          </p:cNvSpPr>
          <p:nvPr>
            <p:ph type="pic" idx="16397" hasCustomPrompt="1"/>
            <p:custDataLst>
              <p:tags r:id="rId15"/>
            </p:custDataLst>
          </p:nvPr>
        </p:nvSpPr>
        <p:spPr>
          <a:xfrm>
            <a:off x="9093200" y="1905000"/>
            <a:ext cx="1524000" cy="1524000"/>
          </a:xfrm>
          <a:custGeom>
            <a:avLst/>
            <a:gdLst>
              <a:gd name="connisteX0" fmla="*/ 0 w 1524000"/>
              <a:gd name="connsiteY0" fmla="*/ 762000 h 1524000"/>
              <a:gd name="connisteX1" fmla="*/ 762000 w 1524000"/>
              <a:gd name="connsiteY1" fmla="*/ 0 h 1524000"/>
              <a:gd name="connisteX2" fmla="*/ 762000 w 1524000"/>
              <a:gd name="connsiteY2" fmla="*/ 0 h 1524000"/>
              <a:gd name="connisteX3" fmla="*/ 1524000 w 1524000"/>
              <a:gd name="connsiteY3" fmla="*/ 762000 h 1524000"/>
              <a:gd name="connisteX4" fmla="*/ 1524000 w 1524000"/>
              <a:gd name="connsiteY4" fmla="*/ 762000 h 1524000"/>
              <a:gd name="connisteX5" fmla="*/ 762000 w 1524000"/>
              <a:gd name="connsiteY5" fmla="*/ 1524000 h 1524000"/>
              <a:gd name="connisteX6" fmla="*/ 762000 w 1524000"/>
              <a:gd name="connsiteY6" fmla="*/ 1524000 h 1524000"/>
              <a:gd name="connisteX7" fmla="*/ 0 w 1524000"/>
              <a:gd name="connsiteY7" fmla="*/ 762000 h 1524000"/>
              <a:gd name="connisteX8" fmla="*/ 0 w 1524000"/>
              <a:gd name="connsiteY8" fmla="*/ 762000 h 1524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524000" h="1524000">
                <a:moveTo>
                  <a:pt x="0" y="762000"/>
                </a:moveTo>
                <a:cubicBezTo>
                  <a:pt x="0" y="341159"/>
                  <a:pt x="341159" y="0"/>
                  <a:pt x="762000" y="0"/>
                </a:cubicBezTo>
                <a:lnTo>
                  <a:pt x="762000" y="0"/>
                </a:lnTo>
                <a:cubicBezTo>
                  <a:pt x="1182841" y="0"/>
                  <a:pt x="1524000" y="341159"/>
                  <a:pt x="1524000" y="762000"/>
                </a:cubicBezTo>
                <a:lnTo>
                  <a:pt x="1524000" y="762000"/>
                </a:lnTo>
                <a:cubicBezTo>
                  <a:pt x="1524000" y="1182841"/>
                  <a:pt x="1182841" y="1524000"/>
                  <a:pt x="762000" y="1524000"/>
                </a:cubicBezTo>
                <a:lnTo>
                  <a:pt x="762000" y="1524000"/>
                </a:lnTo>
                <a:cubicBezTo>
                  <a:pt x="341159" y="1524000"/>
                  <a:pt x="0" y="1182841"/>
                  <a:pt x="0" y="762000"/>
                </a:cubicBezTo>
                <a:lnTo>
                  <a:pt x="0" y="7620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22" name="文本占位符 21"/>
          <p:cNvSpPr>
            <a:spLocks noGrp="1"/>
          </p:cNvSpPr>
          <p:nvPr>
            <p:ph type="body" idx="16390" hasCustomPrompt="1"/>
            <p:custDataLst>
              <p:tags r:id="rId16"/>
            </p:custDataLst>
          </p:nvPr>
        </p:nvSpPr>
        <p:spPr>
          <a:xfrm>
            <a:off x="8534400" y="3784600"/>
            <a:ext cx="26416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11000"/>
              </a:lnSpc>
              <a:buNone/>
              <a:defRPr sz="2400" b="0" spc="0">
                <a:solidFill>
                  <a:schemeClr val="tx1"/>
                </a:solidFill>
              </a:defRPr>
            </a:lvl1pPr>
            <a:lvl5pPr marL="0" indent="0" algn="ctr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23" name="文本占位符 22"/>
          <p:cNvSpPr>
            <a:spLocks noGrp="1"/>
          </p:cNvSpPr>
          <p:nvPr>
            <p:ph type="body" idx="16391" hasCustomPrompt="1"/>
            <p:custDataLst>
              <p:tags r:id="rId17"/>
            </p:custDataLst>
          </p:nvPr>
        </p:nvSpPr>
        <p:spPr>
          <a:xfrm>
            <a:off x="8534400" y="4343400"/>
            <a:ext cx="2641600" cy="15240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 b="0" spc="0">
                <a:solidFill>
                  <a:schemeClr val="tx1"/>
                </a:solidFill>
              </a:defRPr>
            </a:lvl1pPr>
            <a:lvl5pPr marL="0" indent="0" algn="ctr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38_18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装饰  1"/>
          <p:cNvSpPr>
            <a:spLocks noGrp="1"/>
          </p:cNvSpPr>
          <p:nvPr>
            <p:ph type="body" idx="16392" hasCustomPrompt="1"/>
            <p:custDataLst>
              <p:tags r:id="rId6"/>
            </p:custDataLst>
          </p:nvPr>
        </p:nvSpPr>
        <p:spPr>
          <a:xfrm>
            <a:off x="609600" y="3556000"/>
            <a:ext cx="3454400" cy="2692400"/>
          </a:xfrm>
          <a:custGeom>
            <a:avLst/>
            <a:gdLst>
              <a:gd name="connisteX0" fmla="*/ 0 w 3454400"/>
              <a:gd name="connsiteY0" fmla="*/ 0 h 2692400"/>
              <a:gd name="connisteX1" fmla="*/ 3454400 w 3454400"/>
              <a:gd name="connsiteY1" fmla="*/ 0 h 2692400"/>
              <a:gd name="connisteX2" fmla="*/ 3454400 w 3454400"/>
              <a:gd name="connsiteY2" fmla="*/ 2489200 h 2692400"/>
              <a:gd name="connisteX3" fmla="*/ 3251200 w 3454400"/>
              <a:gd name="connsiteY3" fmla="*/ 2692400 h 2692400"/>
              <a:gd name="connisteX4" fmla="*/ 203200 w 3454400"/>
              <a:gd name="connsiteY4" fmla="*/ 2692400 h 2692400"/>
              <a:gd name="connisteX5" fmla="*/ 0 w 3454400"/>
              <a:gd name="connsiteY5" fmla="*/ 2489200 h 2692400"/>
              <a:gd name="connisteX6" fmla="*/ 0 w 3454400"/>
              <a:gd name="connsiteY6" fmla="*/ 0 h 2692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692400">
                <a:moveTo>
                  <a:pt x="0" y="0"/>
                </a:moveTo>
                <a:lnTo>
                  <a:pt x="3454400" y="0"/>
                </a:lnTo>
                <a:lnTo>
                  <a:pt x="3454400" y="2489200"/>
                </a:lnTo>
                <a:cubicBezTo>
                  <a:pt x="3454400" y="2601424"/>
                  <a:pt x="3363424" y="2692400"/>
                  <a:pt x="3251200" y="2692400"/>
                </a:cubicBezTo>
                <a:lnTo>
                  <a:pt x="203200" y="2692400"/>
                </a:lnTo>
                <a:cubicBezTo>
                  <a:pt x="90976" y="2692400"/>
                  <a:pt x="0" y="2601424"/>
                  <a:pt x="0" y="248920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图片占位符 12"/>
          <p:cNvSpPr>
            <a:spLocks noGrp="1"/>
          </p:cNvSpPr>
          <p:nvPr>
            <p:ph type="pic" idx="16393" hasCustomPrompt="1"/>
            <p:custDataLst>
              <p:tags r:id="rId7"/>
            </p:custDataLst>
          </p:nvPr>
        </p:nvSpPr>
        <p:spPr>
          <a:xfrm>
            <a:off x="609600" y="1524000"/>
            <a:ext cx="3454400" cy="2032000"/>
          </a:xfrm>
          <a:custGeom>
            <a:avLst/>
            <a:gdLst>
              <a:gd name="connisteX0" fmla="*/ 0 w 3454400"/>
              <a:gd name="connsiteY0" fmla="*/ 203200 h 2032000"/>
              <a:gd name="connisteX1" fmla="*/ 203200 w 3454400"/>
              <a:gd name="connsiteY1" fmla="*/ 0 h 2032000"/>
              <a:gd name="connisteX2" fmla="*/ 3251200 w 3454400"/>
              <a:gd name="connsiteY2" fmla="*/ 0 h 2032000"/>
              <a:gd name="connisteX3" fmla="*/ 3454400 w 3454400"/>
              <a:gd name="connsiteY3" fmla="*/ 203200 h 2032000"/>
              <a:gd name="connisteX4" fmla="*/ 3454400 w 3454400"/>
              <a:gd name="connsiteY4" fmla="*/ 2032000 h 2032000"/>
              <a:gd name="connisteX5" fmla="*/ 0 w 3454400"/>
              <a:gd name="connsiteY5" fmla="*/ 2032000 h 2032000"/>
              <a:gd name="connisteX6" fmla="*/ 0 w 3454400"/>
              <a:gd name="connsiteY6" fmla="*/ 203200 h 203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0320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2032000"/>
                </a:lnTo>
                <a:lnTo>
                  <a:pt x="0" y="2032000"/>
                </a:ln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6" hasCustomPrompt="1"/>
            <p:custDataLst>
              <p:tags r:id="rId8"/>
            </p:custDataLst>
          </p:nvPr>
        </p:nvSpPr>
        <p:spPr>
          <a:xfrm>
            <a:off x="914400" y="3759200"/>
            <a:ext cx="2844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7" hasCustomPrompt="1"/>
            <p:custDataLst>
              <p:tags r:id="rId9"/>
            </p:custDataLst>
          </p:nvPr>
        </p:nvSpPr>
        <p:spPr>
          <a:xfrm>
            <a:off x="914400" y="4216400"/>
            <a:ext cx="28448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6" name="装饰  5"/>
          <p:cNvSpPr>
            <a:spLocks noGrp="1"/>
          </p:cNvSpPr>
          <p:nvPr>
            <p:ph type="body" idx="16394" hasCustomPrompt="1"/>
            <p:custDataLst>
              <p:tags r:id="rId10"/>
            </p:custDataLst>
          </p:nvPr>
        </p:nvSpPr>
        <p:spPr>
          <a:xfrm>
            <a:off x="4368800" y="3556000"/>
            <a:ext cx="3454400" cy="2692400"/>
          </a:xfrm>
          <a:custGeom>
            <a:avLst/>
            <a:gdLst>
              <a:gd name="connisteX0" fmla="*/ 0 w 3454400"/>
              <a:gd name="connsiteY0" fmla="*/ 0 h 2692400"/>
              <a:gd name="connisteX1" fmla="*/ 3454400 w 3454400"/>
              <a:gd name="connsiteY1" fmla="*/ 0 h 2692400"/>
              <a:gd name="connisteX2" fmla="*/ 3454400 w 3454400"/>
              <a:gd name="connsiteY2" fmla="*/ 2489200 h 2692400"/>
              <a:gd name="connisteX3" fmla="*/ 3251200 w 3454400"/>
              <a:gd name="connsiteY3" fmla="*/ 2692400 h 2692400"/>
              <a:gd name="connisteX4" fmla="*/ 203200 w 3454400"/>
              <a:gd name="connsiteY4" fmla="*/ 2692400 h 2692400"/>
              <a:gd name="connisteX5" fmla="*/ 0 w 3454400"/>
              <a:gd name="connsiteY5" fmla="*/ 2489200 h 2692400"/>
              <a:gd name="connisteX6" fmla="*/ 0 w 3454400"/>
              <a:gd name="connsiteY6" fmla="*/ 0 h 2692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692400">
                <a:moveTo>
                  <a:pt x="0" y="0"/>
                </a:moveTo>
                <a:lnTo>
                  <a:pt x="3454400" y="0"/>
                </a:lnTo>
                <a:lnTo>
                  <a:pt x="3454400" y="2489200"/>
                </a:lnTo>
                <a:cubicBezTo>
                  <a:pt x="3454400" y="2601424"/>
                  <a:pt x="3363424" y="2692400"/>
                  <a:pt x="3251200" y="2692400"/>
                </a:cubicBezTo>
                <a:lnTo>
                  <a:pt x="203200" y="2692400"/>
                </a:lnTo>
                <a:cubicBezTo>
                  <a:pt x="90976" y="2692400"/>
                  <a:pt x="0" y="2601424"/>
                  <a:pt x="0" y="248920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7" name="图片占位符 16"/>
          <p:cNvSpPr>
            <a:spLocks noGrp="1"/>
          </p:cNvSpPr>
          <p:nvPr>
            <p:ph type="pic" idx="16395" hasCustomPrompt="1"/>
            <p:custDataLst>
              <p:tags r:id="rId11"/>
            </p:custDataLst>
          </p:nvPr>
        </p:nvSpPr>
        <p:spPr>
          <a:xfrm>
            <a:off x="4368800" y="1524000"/>
            <a:ext cx="3454400" cy="2032000"/>
          </a:xfrm>
          <a:custGeom>
            <a:avLst/>
            <a:gdLst>
              <a:gd name="connisteX0" fmla="*/ 0 w 3454400"/>
              <a:gd name="connsiteY0" fmla="*/ 203200 h 2032000"/>
              <a:gd name="connisteX1" fmla="*/ 203200 w 3454400"/>
              <a:gd name="connsiteY1" fmla="*/ 0 h 2032000"/>
              <a:gd name="connisteX2" fmla="*/ 3251200 w 3454400"/>
              <a:gd name="connsiteY2" fmla="*/ 0 h 2032000"/>
              <a:gd name="connisteX3" fmla="*/ 3454400 w 3454400"/>
              <a:gd name="connsiteY3" fmla="*/ 203200 h 2032000"/>
              <a:gd name="connisteX4" fmla="*/ 3454400 w 3454400"/>
              <a:gd name="connsiteY4" fmla="*/ 2032000 h 2032000"/>
              <a:gd name="connisteX5" fmla="*/ 0 w 3454400"/>
              <a:gd name="connsiteY5" fmla="*/ 2032000 h 2032000"/>
              <a:gd name="connisteX6" fmla="*/ 0 w 3454400"/>
              <a:gd name="connsiteY6" fmla="*/ 203200 h 203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0320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2032000"/>
                </a:lnTo>
                <a:lnTo>
                  <a:pt x="0" y="2032000"/>
                </a:ln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8" name="文本占位符 17"/>
          <p:cNvSpPr>
            <a:spLocks noGrp="1"/>
          </p:cNvSpPr>
          <p:nvPr>
            <p:ph type="body" idx="16388" hasCustomPrompt="1"/>
            <p:custDataLst>
              <p:tags r:id="rId12"/>
            </p:custDataLst>
          </p:nvPr>
        </p:nvSpPr>
        <p:spPr>
          <a:xfrm>
            <a:off x="4673600" y="3759200"/>
            <a:ext cx="2844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19" name="文本占位符 18"/>
          <p:cNvSpPr>
            <a:spLocks noGrp="1"/>
          </p:cNvSpPr>
          <p:nvPr>
            <p:ph type="body" idx="16389" hasCustomPrompt="1"/>
            <p:custDataLst>
              <p:tags r:id="rId13"/>
            </p:custDataLst>
          </p:nvPr>
        </p:nvSpPr>
        <p:spPr>
          <a:xfrm>
            <a:off x="4673600" y="4216400"/>
            <a:ext cx="28448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20" name="装饰  9"/>
          <p:cNvSpPr>
            <a:spLocks noGrp="1"/>
          </p:cNvSpPr>
          <p:nvPr>
            <p:ph type="body" idx="16396" hasCustomPrompt="1"/>
            <p:custDataLst>
              <p:tags r:id="rId14"/>
            </p:custDataLst>
          </p:nvPr>
        </p:nvSpPr>
        <p:spPr>
          <a:xfrm>
            <a:off x="8128000" y="3556000"/>
            <a:ext cx="3454400" cy="2692400"/>
          </a:xfrm>
          <a:custGeom>
            <a:avLst/>
            <a:gdLst>
              <a:gd name="connisteX0" fmla="*/ 0 w 3454400"/>
              <a:gd name="connsiteY0" fmla="*/ 0 h 2692400"/>
              <a:gd name="connisteX1" fmla="*/ 3454400 w 3454400"/>
              <a:gd name="connsiteY1" fmla="*/ 0 h 2692400"/>
              <a:gd name="connisteX2" fmla="*/ 3454400 w 3454400"/>
              <a:gd name="connsiteY2" fmla="*/ 2489200 h 2692400"/>
              <a:gd name="connisteX3" fmla="*/ 3251200 w 3454400"/>
              <a:gd name="connsiteY3" fmla="*/ 2692400 h 2692400"/>
              <a:gd name="connisteX4" fmla="*/ 203200 w 3454400"/>
              <a:gd name="connsiteY4" fmla="*/ 2692400 h 2692400"/>
              <a:gd name="connisteX5" fmla="*/ 0 w 3454400"/>
              <a:gd name="connsiteY5" fmla="*/ 2489200 h 2692400"/>
              <a:gd name="connisteX6" fmla="*/ 0 w 3454400"/>
              <a:gd name="connsiteY6" fmla="*/ 0 h 2692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692400">
                <a:moveTo>
                  <a:pt x="0" y="0"/>
                </a:moveTo>
                <a:lnTo>
                  <a:pt x="3454400" y="0"/>
                </a:lnTo>
                <a:lnTo>
                  <a:pt x="3454400" y="2489200"/>
                </a:lnTo>
                <a:cubicBezTo>
                  <a:pt x="3454400" y="2601424"/>
                  <a:pt x="3363424" y="2692400"/>
                  <a:pt x="3251200" y="2692400"/>
                </a:cubicBezTo>
                <a:lnTo>
                  <a:pt x="203200" y="2692400"/>
                </a:lnTo>
                <a:cubicBezTo>
                  <a:pt x="90976" y="2692400"/>
                  <a:pt x="0" y="2601424"/>
                  <a:pt x="0" y="248920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21" name="图片占位符 20"/>
          <p:cNvSpPr>
            <a:spLocks noGrp="1"/>
          </p:cNvSpPr>
          <p:nvPr>
            <p:ph type="pic" idx="16397" hasCustomPrompt="1"/>
            <p:custDataLst>
              <p:tags r:id="rId15"/>
            </p:custDataLst>
          </p:nvPr>
        </p:nvSpPr>
        <p:spPr>
          <a:xfrm>
            <a:off x="8128000" y="1524000"/>
            <a:ext cx="3454400" cy="2032000"/>
          </a:xfrm>
          <a:custGeom>
            <a:avLst/>
            <a:gdLst>
              <a:gd name="connisteX0" fmla="*/ 0 w 3454400"/>
              <a:gd name="connsiteY0" fmla="*/ 203200 h 2032000"/>
              <a:gd name="connisteX1" fmla="*/ 203200 w 3454400"/>
              <a:gd name="connsiteY1" fmla="*/ 0 h 2032000"/>
              <a:gd name="connisteX2" fmla="*/ 3251200 w 3454400"/>
              <a:gd name="connsiteY2" fmla="*/ 0 h 2032000"/>
              <a:gd name="connisteX3" fmla="*/ 3454400 w 3454400"/>
              <a:gd name="connsiteY3" fmla="*/ 203200 h 2032000"/>
              <a:gd name="connisteX4" fmla="*/ 3454400 w 3454400"/>
              <a:gd name="connsiteY4" fmla="*/ 2032000 h 2032000"/>
              <a:gd name="connisteX5" fmla="*/ 0 w 3454400"/>
              <a:gd name="connsiteY5" fmla="*/ 2032000 h 2032000"/>
              <a:gd name="connisteX6" fmla="*/ 0 w 3454400"/>
              <a:gd name="connsiteY6" fmla="*/ 203200 h 203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0320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2032000"/>
                </a:lnTo>
                <a:lnTo>
                  <a:pt x="0" y="2032000"/>
                </a:ln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22" name="文本占位符 21"/>
          <p:cNvSpPr>
            <a:spLocks noGrp="1"/>
          </p:cNvSpPr>
          <p:nvPr>
            <p:ph type="body" idx="16390" hasCustomPrompt="1"/>
            <p:custDataLst>
              <p:tags r:id="rId16"/>
            </p:custDataLst>
          </p:nvPr>
        </p:nvSpPr>
        <p:spPr>
          <a:xfrm>
            <a:off x="8432800" y="3759200"/>
            <a:ext cx="2844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23" name="文本占位符 22"/>
          <p:cNvSpPr>
            <a:spLocks noGrp="1"/>
          </p:cNvSpPr>
          <p:nvPr>
            <p:ph type="body" idx="16391" hasCustomPrompt="1"/>
            <p:custDataLst>
              <p:tags r:id="rId17"/>
            </p:custDataLst>
          </p:nvPr>
        </p:nvSpPr>
        <p:spPr>
          <a:xfrm>
            <a:off x="8432800" y="4216400"/>
            <a:ext cx="28448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10003_1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文本占位符 11"/>
          <p:cNvSpPr>
            <a:spLocks noGrp="1"/>
          </p:cNvSpPr>
          <p:nvPr>
            <p:ph type="body" idx="16386" hasCustomPrompt="1"/>
            <p:custDataLst>
              <p:tags r:id="rId6"/>
            </p:custDataLst>
          </p:nvPr>
        </p:nvSpPr>
        <p:spPr>
          <a:xfrm>
            <a:off x="609600" y="2133600"/>
            <a:ext cx="34544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3" name="装饰  2"/>
          <p:cNvSpPr>
            <a:spLocks noGrp="1"/>
          </p:cNvSpPr>
          <p:nvPr>
            <p:ph type="body" idx="16392" hasCustomPrompt="1"/>
            <p:custDataLst>
              <p:tags r:id="rId7"/>
            </p:custDataLst>
          </p:nvPr>
        </p:nvSpPr>
        <p:spPr>
          <a:xfrm>
            <a:off x="609600" y="2692400"/>
            <a:ext cx="3454400" cy="2946400"/>
          </a:xfrm>
          <a:custGeom>
            <a:avLst/>
            <a:gdLst>
              <a:gd name="connisteX0" fmla="*/ 0 w 3454400"/>
              <a:gd name="connsiteY0" fmla="*/ 203200 h 2946400"/>
              <a:gd name="connisteX1" fmla="*/ 203200 w 3454400"/>
              <a:gd name="connsiteY1" fmla="*/ 0 h 2946400"/>
              <a:gd name="connisteX2" fmla="*/ 3251200 w 3454400"/>
              <a:gd name="connsiteY2" fmla="*/ 0 h 2946400"/>
              <a:gd name="connisteX3" fmla="*/ 3454400 w 3454400"/>
              <a:gd name="connsiteY3" fmla="*/ 203200 h 2946400"/>
              <a:gd name="connisteX4" fmla="*/ 3454400 w 3454400"/>
              <a:gd name="connsiteY4" fmla="*/ 2743200 h 2946400"/>
              <a:gd name="connisteX5" fmla="*/ 3251200 w 3454400"/>
              <a:gd name="connsiteY5" fmla="*/ 2946400 h 2946400"/>
              <a:gd name="connisteX6" fmla="*/ 203200 w 3454400"/>
              <a:gd name="connsiteY6" fmla="*/ 2946400 h 2946400"/>
              <a:gd name="connisteX7" fmla="*/ 0 w 3454400"/>
              <a:gd name="connsiteY7" fmla="*/ 2743200 h 2946400"/>
              <a:gd name="connisteX8" fmla="*/ 0 w 3454400"/>
              <a:gd name="connsiteY8" fmla="*/ 203200 h 2946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3454400" h="29464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2743200"/>
                </a:lnTo>
                <a:cubicBezTo>
                  <a:pt x="3454400" y="2855424"/>
                  <a:pt x="3363424" y="2946400"/>
                  <a:pt x="3251200" y="2946400"/>
                </a:cubicBezTo>
                <a:lnTo>
                  <a:pt x="203200" y="2946400"/>
                </a:lnTo>
                <a:cubicBezTo>
                  <a:pt x="90976" y="2946400"/>
                  <a:pt x="0" y="2855424"/>
                  <a:pt x="0" y="2743200"/>
                </a:cubicBezTo>
                <a:lnTo>
                  <a:pt x="0" y="20320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7" hasCustomPrompt="1"/>
            <p:custDataLst>
              <p:tags r:id="rId8"/>
            </p:custDataLst>
          </p:nvPr>
        </p:nvSpPr>
        <p:spPr>
          <a:xfrm>
            <a:off x="914400" y="3556000"/>
            <a:ext cx="2844800" cy="1219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8" hasCustomPrompt="1"/>
            <p:custDataLst>
              <p:tags r:id="rId9"/>
            </p:custDataLst>
          </p:nvPr>
        </p:nvSpPr>
        <p:spPr>
          <a:xfrm>
            <a:off x="4368800" y="2133600"/>
            <a:ext cx="34544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6" name="装饰  5"/>
          <p:cNvSpPr>
            <a:spLocks noGrp="1"/>
          </p:cNvSpPr>
          <p:nvPr>
            <p:ph type="body" idx="16393" hasCustomPrompt="1"/>
            <p:custDataLst>
              <p:tags r:id="rId10"/>
            </p:custDataLst>
          </p:nvPr>
        </p:nvSpPr>
        <p:spPr>
          <a:xfrm>
            <a:off x="4368800" y="2692400"/>
            <a:ext cx="3454400" cy="2946400"/>
          </a:xfrm>
          <a:custGeom>
            <a:avLst/>
            <a:gdLst>
              <a:gd name="connisteX0" fmla="*/ 0 w 3454400"/>
              <a:gd name="connsiteY0" fmla="*/ 203200 h 2946400"/>
              <a:gd name="connisteX1" fmla="*/ 203200 w 3454400"/>
              <a:gd name="connsiteY1" fmla="*/ 0 h 2946400"/>
              <a:gd name="connisteX2" fmla="*/ 3251200 w 3454400"/>
              <a:gd name="connsiteY2" fmla="*/ 0 h 2946400"/>
              <a:gd name="connisteX3" fmla="*/ 3454400 w 3454400"/>
              <a:gd name="connsiteY3" fmla="*/ 203200 h 2946400"/>
              <a:gd name="connisteX4" fmla="*/ 3454400 w 3454400"/>
              <a:gd name="connsiteY4" fmla="*/ 2743200 h 2946400"/>
              <a:gd name="connisteX5" fmla="*/ 3251200 w 3454400"/>
              <a:gd name="connsiteY5" fmla="*/ 2946400 h 2946400"/>
              <a:gd name="connisteX6" fmla="*/ 203200 w 3454400"/>
              <a:gd name="connsiteY6" fmla="*/ 2946400 h 2946400"/>
              <a:gd name="connisteX7" fmla="*/ 0 w 3454400"/>
              <a:gd name="connsiteY7" fmla="*/ 2743200 h 2946400"/>
              <a:gd name="connisteX8" fmla="*/ 0 w 3454400"/>
              <a:gd name="connsiteY8" fmla="*/ 203200 h 2946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3454400" h="29464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2743200"/>
                </a:lnTo>
                <a:cubicBezTo>
                  <a:pt x="3454400" y="2855424"/>
                  <a:pt x="3363424" y="2946400"/>
                  <a:pt x="3251200" y="2946400"/>
                </a:cubicBezTo>
                <a:lnTo>
                  <a:pt x="203200" y="2946400"/>
                </a:lnTo>
                <a:cubicBezTo>
                  <a:pt x="90976" y="2946400"/>
                  <a:pt x="0" y="2855424"/>
                  <a:pt x="0" y="2743200"/>
                </a:cubicBezTo>
                <a:lnTo>
                  <a:pt x="0" y="20320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7" name="文本占位符 16"/>
          <p:cNvSpPr>
            <a:spLocks noGrp="1"/>
          </p:cNvSpPr>
          <p:nvPr>
            <p:ph type="body" idx="16389" hasCustomPrompt="1"/>
            <p:custDataLst>
              <p:tags r:id="rId11"/>
            </p:custDataLst>
          </p:nvPr>
        </p:nvSpPr>
        <p:spPr>
          <a:xfrm>
            <a:off x="4673600" y="3556000"/>
            <a:ext cx="2844800" cy="1219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8" name="文本占位符 17"/>
          <p:cNvSpPr>
            <a:spLocks noGrp="1"/>
          </p:cNvSpPr>
          <p:nvPr>
            <p:ph type="body" idx="16390" hasCustomPrompt="1"/>
            <p:custDataLst>
              <p:tags r:id="rId12"/>
            </p:custDataLst>
          </p:nvPr>
        </p:nvSpPr>
        <p:spPr>
          <a:xfrm>
            <a:off x="8128000" y="2133600"/>
            <a:ext cx="34544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9" name="装饰  8"/>
          <p:cNvSpPr>
            <a:spLocks noGrp="1"/>
          </p:cNvSpPr>
          <p:nvPr>
            <p:ph type="body" idx="16394" hasCustomPrompt="1"/>
            <p:custDataLst>
              <p:tags r:id="rId13"/>
            </p:custDataLst>
          </p:nvPr>
        </p:nvSpPr>
        <p:spPr>
          <a:xfrm>
            <a:off x="8128000" y="2692400"/>
            <a:ext cx="3454400" cy="2946400"/>
          </a:xfrm>
          <a:custGeom>
            <a:avLst/>
            <a:gdLst>
              <a:gd name="connisteX0" fmla="*/ 0 w 3454400"/>
              <a:gd name="connsiteY0" fmla="*/ 203200 h 2946400"/>
              <a:gd name="connisteX1" fmla="*/ 203200 w 3454400"/>
              <a:gd name="connsiteY1" fmla="*/ 0 h 2946400"/>
              <a:gd name="connisteX2" fmla="*/ 3251200 w 3454400"/>
              <a:gd name="connsiteY2" fmla="*/ 0 h 2946400"/>
              <a:gd name="connisteX3" fmla="*/ 3454400 w 3454400"/>
              <a:gd name="connsiteY3" fmla="*/ 203200 h 2946400"/>
              <a:gd name="connisteX4" fmla="*/ 3454400 w 3454400"/>
              <a:gd name="connsiteY4" fmla="*/ 2743200 h 2946400"/>
              <a:gd name="connisteX5" fmla="*/ 3251200 w 3454400"/>
              <a:gd name="connsiteY5" fmla="*/ 2946400 h 2946400"/>
              <a:gd name="connisteX6" fmla="*/ 203200 w 3454400"/>
              <a:gd name="connsiteY6" fmla="*/ 2946400 h 2946400"/>
              <a:gd name="connisteX7" fmla="*/ 0 w 3454400"/>
              <a:gd name="connsiteY7" fmla="*/ 2743200 h 2946400"/>
              <a:gd name="connisteX8" fmla="*/ 0 w 3454400"/>
              <a:gd name="connsiteY8" fmla="*/ 203200 h 2946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3454400" h="29464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2743200"/>
                </a:lnTo>
                <a:cubicBezTo>
                  <a:pt x="3454400" y="2855424"/>
                  <a:pt x="3363424" y="2946400"/>
                  <a:pt x="3251200" y="2946400"/>
                </a:cubicBezTo>
                <a:lnTo>
                  <a:pt x="203200" y="2946400"/>
                </a:lnTo>
                <a:cubicBezTo>
                  <a:pt x="90976" y="2946400"/>
                  <a:pt x="0" y="2855424"/>
                  <a:pt x="0" y="2743200"/>
                </a:cubicBezTo>
                <a:lnTo>
                  <a:pt x="0" y="20320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20" name="文本占位符 19"/>
          <p:cNvSpPr>
            <a:spLocks noGrp="1"/>
          </p:cNvSpPr>
          <p:nvPr>
            <p:ph type="body" idx="16391" hasCustomPrompt="1"/>
            <p:custDataLst>
              <p:tags r:id="rId14"/>
            </p:custDataLst>
          </p:nvPr>
        </p:nvSpPr>
        <p:spPr>
          <a:xfrm>
            <a:off x="8432800" y="3556000"/>
            <a:ext cx="2844800" cy="1219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10004_1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装饰  1"/>
          <p:cNvSpPr>
            <a:spLocks noGrp="1"/>
          </p:cNvSpPr>
          <p:nvPr>
            <p:ph type="body" idx="16392" hasCustomPrompt="1"/>
            <p:custDataLst>
              <p:tags r:id="rId6"/>
            </p:custDataLst>
          </p:nvPr>
        </p:nvSpPr>
        <p:spPr>
          <a:xfrm>
            <a:off x="609600" y="1930400"/>
            <a:ext cx="3454400" cy="3911600"/>
          </a:xfrm>
          <a:custGeom>
            <a:avLst/>
            <a:gdLst>
              <a:gd name="connisteX0" fmla="*/ 0 w 3454400"/>
              <a:gd name="connsiteY0" fmla="*/ 203200 h 3911600"/>
              <a:gd name="connisteX1" fmla="*/ 203200 w 3454400"/>
              <a:gd name="connsiteY1" fmla="*/ 0 h 3911600"/>
              <a:gd name="connisteX2" fmla="*/ 3251200 w 3454400"/>
              <a:gd name="connsiteY2" fmla="*/ 0 h 3911600"/>
              <a:gd name="connisteX3" fmla="*/ 3454400 w 3454400"/>
              <a:gd name="connsiteY3" fmla="*/ 203200 h 3911600"/>
              <a:gd name="connisteX4" fmla="*/ 3454400 w 3454400"/>
              <a:gd name="connsiteY4" fmla="*/ 3708400 h 3911600"/>
              <a:gd name="connisteX5" fmla="*/ 3251200 w 3454400"/>
              <a:gd name="connsiteY5" fmla="*/ 3911600 h 3911600"/>
              <a:gd name="connisteX6" fmla="*/ 203200 w 3454400"/>
              <a:gd name="connsiteY6" fmla="*/ 3911600 h 3911600"/>
              <a:gd name="connisteX7" fmla="*/ 0 w 3454400"/>
              <a:gd name="connsiteY7" fmla="*/ 3708400 h 3911600"/>
              <a:gd name="connisteX8" fmla="*/ 0 w 3454400"/>
              <a:gd name="connsiteY8" fmla="*/ 203200 h 39116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3454400" h="39116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3708400"/>
                </a:lnTo>
                <a:cubicBezTo>
                  <a:pt x="3454400" y="3820624"/>
                  <a:pt x="3363424" y="3911600"/>
                  <a:pt x="3251200" y="3911600"/>
                </a:cubicBezTo>
                <a:lnTo>
                  <a:pt x="203200" y="3911600"/>
                </a:lnTo>
                <a:cubicBezTo>
                  <a:pt x="90976" y="3911600"/>
                  <a:pt x="0" y="3820624"/>
                  <a:pt x="0" y="3708400"/>
                </a:cubicBezTo>
                <a:lnTo>
                  <a:pt x="0" y="20320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文本占位符 12"/>
          <p:cNvSpPr>
            <a:spLocks noGrp="1"/>
          </p:cNvSpPr>
          <p:nvPr>
            <p:ph type="body" idx="16386" hasCustomPrompt="1"/>
            <p:custDataLst>
              <p:tags r:id="rId7"/>
            </p:custDataLst>
          </p:nvPr>
        </p:nvSpPr>
        <p:spPr>
          <a:xfrm>
            <a:off x="914400" y="2692400"/>
            <a:ext cx="2844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7" hasCustomPrompt="1"/>
            <p:custDataLst>
              <p:tags r:id="rId8"/>
            </p:custDataLst>
          </p:nvPr>
        </p:nvSpPr>
        <p:spPr>
          <a:xfrm>
            <a:off x="914400" y="3251200"/>
            <a:ext cx="28448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5" name="装饰  4"/>
          <p:cNvSpPr>
            <a:spLocks noGrp="1"/>
          </p:cNvSpPr>
          <p:nvPr>
            <p:ph type="body" idx="16393" hasCustomPrompt="1"/>
            <p:custDataLst>
              <p:tags r:id="rId9"/>
            </p:custDataLst>
          </p:nvPr>
        </p:nvSpPr>
        <p:spPr>
          <a:xfrm>
            <a:off x="4368800" y="1930400"/>
            <a:ext cx="3454400" cy="3911600"/>
          </a:xfrm>
          <a:custGeom>
            <a:avLst/>
            <a:gdLst>
              <a:gd name="connisteX0" fmla="*/ 0 w 3454400"/>
              <a:gd name="connsiteY0" fmla="*/ 203200 h 3911600"/>
              <a:gd name="connisteX1" fmla="*/ 203200 w 3454400"/>
              <a:gd name="connsiteY1" fmla="*/ 0 h 3911600"/>
              <a:gd name="connisteX2" fmla="*/ 3251200 w 3454400"/>
              <a:gd name="connsiteY2" fmla="*/ 0 h 3911600"/>
              <a:gd name="connisteX3" fmla="*/ 3454400 w 3454400"/>
              <a:gd name="connsiteY3" fmla="*/ 203200 h 3911600"/>
              <a:gd name="connisteX4" fmla="*/ 3454400 w 3454400"/>
              <a:gd name="connsiteY4" fmla="*/ 3708400 h 3911600"/>
              <a:gd name="connisteX5" fmla="*/ 3251200 w 3454400"/>
              <a:gd name="connsiteY5" fmla="*/ 3911600 h 3911600"/>
              <a:gd name="connisteX6" fmla="*/ 203200 w 3454400"/>
              <a:gd name="connsiteY6" fmla="*/ 3911600 h 3911600"/>
              <a:gd name="connisteX7" fmla="*/ 0 w 3454400"/>
              <a:gd name="connsiteY7" fmla="*/ 3708400 h 3911600"/>
              <a:gd name="connisteX8" fmla="*/ 0 w 3454400"/>
              <a:gd name="connsiteY8" fmla="*/ 203200 h 39116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3454400" h="39116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3708400"/>
                </a:lnTo>
                <a:cubicBezTo>
                  <a:pt x="3454400" y="3820624"/>
                  <a:pt x="3363424" y="3911600"/>
                  <a:pt x="3251200" y="3911600"/>
                </a:cubicBezTo>
                <a:lnTo>
                  <a:pt x="203200" y="3911600"/>
                </a:lnTo>
                <a:cubicBezTo>
                  <a:pt x="90976" y="3911600"/>
                  <a:pt x="0" y="3820624"/>
                  <a:pt x="0" y="3708400"/>
                </a:cubicBezTo>
                <a:lnTo>
                  <a:pt x="0" y="20320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6" name="文本占位符 15"/>
          <p:cNvSpPr>
            <a:spLocks noGrp="1"/>
          </p:cNvSpPr>
          <p:nvPr>
            <p:ph type="body" idx="16388" hasCustomPrompt="1"/>
            <p:custDataLst>
              <p:tags r:id="rId10"/>
            </p:custDataLst>
          </p:nvPr>
        </p:nvSpPr>
        <p:spPr>
          <a:xfrm>
            <a:off x="4673600" y="2692400"/>
            <a:ext cx="2844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17" name="文本占位符 16"/>
          <p:cNvSpPr>
            <a:spLocks noGrp="1"/>
          </p:cNvSpPr>
          <p:nvPr>
            <p:ph type="body" idx="16389" hasCustomPrompt="1"/>
            <p:custDataLst>
              <p:tags r:id="rId11"/>
            </p:custDataLst>
          </p:nvPr>
        </p:nvSpPr>
        <p:spPr>
          <a:xfrm>
            <a:off x="4673600" y="3251200"/>
            <a:ext cx="28448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8" name="装饰  7"/>
          <p:cNvSpPr>
            <a:spLocks noGrp="1"/>
          </p:cNvSpPr>
          <p:nvPr>
            <p:ph type="body" idx="16394" hasCustomPrompt="1"/>
            <p:custDataLst>
              <p:tags r:id="rId12"/>
            </p:custDataLst>
          </p:nvPr>
        </p:nvSpPr>
        <p:spPr>
          <a:xfrm>
            <a:off x="8128000" y="1930400"/>
            <a:ext cx="3454400" cy="3911600"/>
          </a:xfrm>
          <a:custGeom>
            <a:avLst/>
            <a:gdLst>
              <a:gd name="connisteX0" fmla="*/ 0 w 3454400"/>
              <a:gd name="connsiteY0" fmla="*/ 203200 h 3911600"/>
              <a:gd name="connisteX1" fmla="*/ 203200 w 3454400"/>
              <a:gd name="connsiteY1" fmla="*/ 0 h 3911600"/>
              <a:gd name="connisteX2" fmla="*/ 3251200 w 3454400"/>
              <a:gd name="connsiteY2" fmla="*/ 0 h 3911600"/>
              <a:gd name="connisteX3" fmla="*/ 3454400 w 3454400"/>
              <a:gd name="connsiteY3" fmla="*/ 203200 h 3911600"/>
              <a:gd name="connisteX4" fmla="*/ 3454400 w 3454400"/>
              <a:gd name="connsiteY4" fmla="*/ 3708400 h 3911600"/>
              <a:gd name="connisteX5" fmla="*/ 3251200 w 3454400"/>
              <a:gd name="connsiteY5" fmla="*/ 3911600 h 3911600"/>
              <a:gd name="connisteX6" fmla="*/ 203200 w 3454400"/>
              <a:gd name="connsiteY6" fmla="*/ 3911600 h 3911600"/>
              <a:gd name="connisteX7" fmla="*/ 0 w 3454400"/>
              <a:gd name="connsiteY7" fmla="*/ 3708400 h 3911600"/>
              <a:gd name="connisteX8" fmla="*/ 0 w 3454400"/>
              <a:gd name="connsiteY8" fmla="*/ 203200 h 39116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3454400" h="39116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3708400"/>
                </a:lnTo>
                <a:cubicBezTo>
                  <a:pt x="3454400" y="3820624"/>
                  <a:pt x="3363424" y="3911600"/>
                  <a:pt x="3251200" y="3911600"/>
                </a:cubicBezTo>
                <a:lnTo>
                  <a:pt x="203200" y="3911600"/>
                </a:lnTo>
                <a:cubicBezTo>
                  <a:pt x="90976" y="3911600"/>
                  <a:pt x="0" y="3820624"/>
                  <a:pt x="0" y="3708400"/>
                </a:cubicBezTo>
                <a:lnTo>
                  <a:pt x="0" y="20320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9" name="文本占位符 18"/>
          <p:cNvSpPr>
            <a:spLocks noGrp="1"/>
          </p:cNvSpPr>
          <p:nvPr>
            <p:ph type="body" idx="16390" hasCustomPrompt="1"/>
            <p:custDataLst>
              <p:tags r:id="rId13"/>
            </p:custDataLst>
          </p:nvPr>
        </p:nvSpPr>
        <p:spPr>
          <a:xfrm>
            <a:off x="8432800" y="2692400"/>
            <a:ext cx="2844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20" name="文本占位符 19"/>
          <p:cNvSpPr>
            <a:spLocks noGrp="1"/>
          </p:cNvSpPr>
          <p:nvPr>
            <p:ph type="body" idx="16391" hasCustomPrompt="1"/>
            <p:custDataLst>
              <p:tags r:id="rId14"/>
            </p:custDataLst>
          </p:nvPr>
        </p:nvSpPr>
        <p:spPr>
          <a:xfrm>
            <a:off x="8432800" y="3251200"/>
            <a:ext cx="28448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84" y="482457"/>
            <a:ext cx="10972888" cy="71120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556" y="1524000"/>
            <a:ext cx="10972888" cy="47244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  <p:custDataLst>
              <p:tags r:id="rId2"/>
            </p:custDataLst>
          </p:nvPr>
        </p:nvSpPr>
        <p:spPr>
          <a:xfrm>
            <a:off x="605155" y="6314440"/>
            <a:ext cx="2707005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3"/>
            <p:custDataLst>
              <p:tags r:id="rId3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12" name="灯片编号占位符 11"/>
          <p:cNvSpPr>
            <a:spLocks noGrp="1"/>
          </p:cNvSpPr>
          <p:nvPr>
            <p:ph type="sldNum" sz="quarter" idx="4"/>
            <p:custDataLst>
              <p:tags r:id="rId4"/>
            </p:custDataLst>
          </p:nvPr>
        </p:nvSpPr>
        <p:spPr>
          <a:xfrm>
            <a:off x="8877300" y="6314440"/>
            <a:ext cx="2711450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42_16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t>单击此处添加标题</a:t>
            </a:r>
          </a:p>
        </p:txBody>
      </p:sp>
      <p:sp>
        <p:nvSpPr>
          <p:cNvPr id="12" name="内容占位符 11"/>
          <p:cNvSpPr>
            <a:spLocks noGrp="1"/>
          </p:cNvSpPr>
          <p:nvPr>
            <p:ph idx="16392" hasCustomPrompt="1"/>
            <p:custDataLst>
              <p:tags r:id="rId6"/>
            </p:custDataLst>
          </p:nvPr>
        </p:nvSpPr>
        <p:spPr>
          <a:xfrm>
            <a:off x="609600" y="1524000"/>
            <a:ext cx="10972800" cy="2540000"/>
          </a:xfrm>
          <a:custGeom>
            <a:avLst/>
            <a:gdLst>
              <a:gd name="connisteX0" fmla="*/ 0 w 10972800"/>
              <a:gd name="connsiteY0" fmla="*/ 203200 h 2540000"/>
              <a:gd name="connisteX1" fmla="*/ 203200 w 10972800"/>
              <a:gd name="connsiteY1" fmla="*/ 0 h 2540000"/>
              <a:gd name="connisteX2" fmla="*/ 10769600 w 10972800"/>
              <a:gd name="connsiteY2" fmla="*/ 0 h 2540000"/>
              <a:gd name="connisteX3" fmla="*/ 10972800 w 10972800"/>
              <a:gd name="connsiteY3" fmla="*/ 203200 h 2540000"/>
              <a:gd name="connisteX4" fmla="*/ 10972800 w 10972800"/>
              <a:gd name="connsiteY4" fmla="*/ 2336800 h 2540000"/>
              <a:gd name="connisteX5" fmla="*/ 10769600 w 10972800"/>
              <a:gd name="connsiteY5" fmla="*/ 2540000 h 2540000"/>
              <a:gd name="connisteX6" fmla="*/ 203200 w 10972800"/>
              <a:gd name="connsiteY6" fmla="*/ 2540000 h 2540000"/>
              <a:gd name="connisteX7" fmla="*/ 0 w 10972800"/>
              <a:gd name="connsiteY7" fmla="*/ 2336800 h 2540000"/>
              <a:gd name="connisteX8" fmla="*/ 0 w 10972800"/>
              <a:gd name="connsiteY8" fmla="*/ 203200 h 2540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0972800" h="25400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10769600" y="0"/>
                </a:lnTo>
                <a:cubicBezTo>
                  <a:pt x="10881824" y="0"/>
                  <a:pt x="10972800" y="90976"/>
                  <a:pt x="10972800" y="203200"/>
                </a:cubicBezTo>
                <a:lnTo>
                  <a:pt x="10972800" y="2336800"/>
                </a:lnTo>
                <a:cubicBezTo>
                  <a:pt x="10972800" y="2449024"/>
                  <a:pt x="10881824" y="2540000"/>
                  <a:pt x="10769600" y="2540000"/>
                </a:cubicBezTo>
                <a:lnTo>
                  <a:pt x="203200" y="2540000"/>
                </a:lnTo>
                <a:cubicBezTo>
                  <a:pt x="90976" y="2540000"/>
                  <a:pt x="0" y="2449024"/>
                  <a:pt x="0" y="2336800"/>
                </a:cubicBez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装饰  2"/>
          <p:cNvSpPr>
            <a:spLocks noGrp="1"/>
          </p:cNvSpPr>
          <p:nvPr>
            <p:ph type="body" idx="16393" hasCustomPrompt="1"/>
            <p:custDataLst>
              <p:tags r:id="rId7"/>
            </p:custDataLst>
          </p:nvPr>
        </p:nvSpPr>
        <p:spPr>
          <a:xfrm>
            <a:off x="609600" y="4521200"/>
            <a:ext cx="50800" cy="1727200"/>
          </a:xfrm>
          <a:custGeom>
            <a:avLst/>
            <a:gdLst>
              <a:gd name="connisteX0" fmla="*/ 0 w 50800"/>
              <a:gd name="connsiteY0" fmla="*/ 25400 h 1727200"/>
              <a:gd name="connisteX1" fmla="*/ 25400 w 50800"/>
              <a:gd name="connsiteY1" fmla="*/ 0 h 1727200"/>
              <a:gd name="connisteX2" fmla="*/ 25400 w 50800"/>
              <a:gd name="connsiteY2" fmla="*/ 0 h 1727200"/>
              <a:gd name="connisteX3" fmla="*/ 50800 w 50800"/>
              <a:gd name="connsiteY3" fmla="*/ 25400 h 1727200"/>
              <a:gd name="connisteX4" fmla="*/ 50800 w 50800"/>
              <a:gd name="connsiteY4" fmla="*/ 1701800 h 1727200"/>
              <a:gd name="connisteX5" fmla="*/ 25400 w 50800"/>
              <a:gd name="connsiteY5" fmla="*/ 1727200 h 1727200"/>
              <a:gd name="connisteX6" fmla="*/ 25400 w 50800"/>
              <a:gd name="connsiteY6" fmla="*/ 1727200 h 1727200"/>
              <a:gd name="connisteX7" fmla="*/ 0 w 50800"/>
              <a:gd name="connsiteY7" fmla="*/ 1701800 h 1727200"/>
              <a:gd name="connisteX8" fmla="*/ 0 w 50800"/>
              <a:gd name="connsiteY8" fmla="*/ 25400 h 1727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0800" h="1727200">
                <a:moveTo>
                  <a:pt x="0" y="25400"/>
                </a:moveTo>
                <a:cubicBezTo>
                  <a:pt x="0" y="11372"/>
                  <a:pt x="11372" y="0"/>
                  <a:pt x="25400" y="0"/>
                </a:cubicBezTo>
                <a:lnTo>
                  <a:pt x="25400" y="0"/>
                </a:lnTo>
                <a:cubicBezTo>
                  <a:pt x="39428" y="0"/>
                  <a:pt x="50800" y="11372"/>
                  <a:pt x="50800" y="25400"/>
                </a:cubicBezTo>
                <a:lnTo>
                  <a:pt x="50800" y="1701800"/>
                </a:lnTo>
                <a:cubicBezTo>
                  <a:pt x="50800" y="1715828"/>
                  <a:pt x="39428" y="1727200"/>
                  <a:pt x="25400" y="1727200"/>
                </a:cubicBezTo>
                <a:lnTo>
                  <a:pt x="25400" y="1727200"/>
                </a:lnTo>
                <a:cubicBezTo>
                  <a:pt x="11372" y="1727200"/>
                  <a:pt x="0" y="1715828"/>
                  <a:pt x="0" y="1701800"/>
                </a:cubicBezTo>
                <a:lnTo>
                  <a:pt x="0" y="254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6" hasCustomPrompt="1"/>
            <p:custDataLst>
              <p:tags r:id="rId8"/>
            </p:custDataLst>
          </p:nvPr>
        </p:nvSpPr>
        <p:spPr>
          <a:xfrm>
            <a:off x="762000" y="4521200"/>
            <a:ext cx="3098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7" hasCustomPrompt="1"/>
            <p:custDataLst>
              <p:tags r:id="rId9"/>
            </p:custDataLst>
          </p:nvPr>
        </p:nvSpPr>
        <p:spPr>
          <a:xfrm>
            <a:off x="762000" y="5029200"/>
            <a:ext cx="3098800" cy="1219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6" name="装饰  5"/>
          <p:cNvSpPr>
            <a:spLocks noGrp="1"/>
          </p:cNvSpPr>
          <p:nvPr>
            <p:ph type="body" idx="16394" hasCustomPrompt="1"/>
            <p:custDataLst>
              <p:tags r:id="rId10"/>
            </p:custDataLst>
          </p:nvPr>
        </p:nvSpPr>
        <p:spPr>
          <a:xfrm>
            <a:off x="4470400" y="4521200"/>
            <a:ext cx="50800" cy="1727200"/>
          </a:xfrm>
          <a:custGeom>
            <a:avLst/>
            <a:gdLst>
              <a:gd name="connisteX0" fmla="*/ 0 w 50800"/>
              <a:gd name="connsiteY0" fmla="*/ 25400 h 1727200"/>
              <a:gd name="connisteX1" fmla="*/ 25400 w 50800"/>
              <a:gd name="connsiteY1" fmla="*/ 0 h 1727200"/>
              <a:gd name="connisteX2" fmla="*/ 25400 w 50800"/>
              <a:gd name="connsiteY2" fmla="*/ 0 h 1727200"/>
              <a:gd name="connisteX3" fmla="*/ 50800 w 50800"/>
              <a:gd name="connsiteY3" fmla="*/ 25400 h 1727200"/>
              <a:gd name="connisteX4" fmla="*/ 50800 w 50800"/>
              <a:gd name="connsiteY4" fmla="*/ 1701800 h 1727200"/>
              <a:gd name="connisteX5" fmla="*/ 25400 w 50800"/>
              <a:gd name="connsiteY5" fmla="*/ 1727200 h 1727200"/>
              <a:gd name="connisteX6" fmla="*/ 25400 w 50800"/>
              <a:gd name="connsiteY6" fmla="*/ 1727200 h 1727200"/>
              <a:gd name="connisteX7" fmla="*/ 0 w 50800"/>
              <a:gd name="connsiteY7" fmla="*/ 1701800 h 1727200"/>
              <a:gd name="connisteX8" fmla="*/ 0 w 50800"/>
              <a:gd name="connsiteY8" fmla="*/ 25400 h 1727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0800" h="1727200">
                <a:moveTo>
                  <a:pt x="0" y="25400"/>
                </a:moveTo>
                <a:cubicBezTo>
                  <a:pt x="0" y="11372"/>
                  <a:pt x="11372" y="0"/>
                  <a:pt x="25400" y="0"/>
                </a:cubicBezTo>
                <a:lnTo>
                  <a:pt x="25400" y="0"/>
                </a:lnTo>
                <a:cubicBezTo>
                  <a:pt x="39428" y="0"/>
                  <a:pt x="50800" y="11372"/>
                  <a:pt x="50800" y="25400"/>
                </a:cubicBezTo>
                <a:lnTo>
                  <a:pt x="50800" y="1701800"/>
                </a:lnTo>
                <a:cubicBezTo>
                  <a:pt x="50800" y="1715828"/>
                  <a:pt x="39428" y="1727200"/>
                  <a:pt x="25400" y="1727200"/>
                </a:cubicBezTo>
                <a:lnTo>
                  <a:pt x="25400" y="1727200"/>
                </a:lnTo>
                <a:cubicBezTo>
                  <a:pt x="11372" y="1727200"/>
                  <a:pt x="0" y="1715828"/>
                  <a:pt x="0" y="1701800"/>
                </a:cubicBezTo>
                <a:lnTo>
                  <a:pt x="0" y="254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7" name="文本占位符 16"/>
          <p:cNvSpPr>
            <a:spLocks noGrp="1"/>
          </p:cNvSpPr>
          <p:nvPr>
            <p:ph type="body" idx="16388" hasCustomPrompt="1"/>
            <p:custDataLst>
              <p:tags r:id="rId11"/>
            </p:custDataLst>
          </p:nvPr>
        </p:nvSpPr>
        <p:spPr>
          <a:xfrm>
            <a:off x="4622800" y="4521200"/>
            <a:ext cx="3098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8" name="文本占位符 17"/>
          <p:cNvSpPr>
            <a:spLocks noGrp="1"/>
          </p:cNvSpPr>
          <p:nvPr>
            <p:ph type="body" idx="16389" hasCustomPrompt="1"/>
            <p:custDataLst>
              <p:tags r:id="rId12"/>
            </p:custDataLst>
          </p:nvPr>
        </p:nvSpPr>
        <p:spPr>
          <a:xfrm>
            <a:off x="4622800" y="5029200"/>
            <a:ext cx="3098800" cy="1219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9" name="装饰  8"/>
          <p:cNvSpPr>
            <a:spLocks noGrp="1"/>
          </p:cNvSpPr>
          <p:nvPr>
            <p:ph type="body" idx="16395" hasCustomPrompt="1"/>
            <p:custDataLst>
              <p:tags r:id="rId13"/>
            </p:custDataLst>
          </p:nvPr>
        </p:nvSpPr>
        <p:spPr>
          <a:xfrm>
            <a:off x="8331200" y="4521200"/>
            <a:ext cx="50800" cy="1727200"/>
          </a:xfrm>
          <a:custGeom>
            <a:avLst/>
            <a:gdLst>
              <a:gd name="connisteX0" fmla="*/ 0 w 50800"/>
              <a:gd name="connsiteY0" fmla="*/ 25400 h 1727200"/>
              <a:gd name="connisteX1" fmla="*/ 25400 w 50800"/>
              <a:gd name="connsiteY1" fmla="*/ 0 h 1727200"/>
              <a:gd name="connisteX2" fmla="*/ 25400 w 50800"/>
              <a:gd name="connsiteY2" fmla="*/ 0 h 1727200"/>
              <a:gd name="connisteX3" fmla="*/ 50800 w 50800"/>
              <a:gd name="connsiteY3" fmla="*/ 25400 h 1727200"/>
              <a:gd name="connisteX4" fmla="*/ 50800 w 50800"/>
              <a:gd name="connsiteY4" fmla="*/ 1701800 h 1727200"/>
              <a:gd name="connisteX5" fmla="*/ 25400 w 50800"/>
              <a:gd name="connsiteY5" fmla="*/ 1727200 h 1727200"/>
              <a:gd name="connisteX6" fmla="*/ 25400 w 50800"/>
              <a:gd name="connsiteY6" fmla="*/ 1727200 h 1727200"/>
              <a:gd name="connisteX7" fmla="*/ 0 w 50800"/>
              <a:gd name="connsiteY7" fmla="*/ 1701800 h 1727200"/>
              <a:gd name="connisteX8" fmla="*/ 0 w 50800"/>
              <a:gd name="connsiteY8" fmla="*/ 25400 h 1727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0800" h="1727200">
                <a:moveTo>
                  <a:pt x="0" y="25400"/>
                </a:moveTo>
                <a:cubicBezTo>
                  <a:pt x="0" y="11372"/>
                  <a:pt x="11372" y="0"/>
                  <a:pt x="25400" y="0"/>
                </a:cubicBezTo>
                <a:lnTo>
                  <a:pt x="25400" y="0"/>
                </a:lnTo>
                <a:cubicBezTo>
                  <a:pt x="39428" y="0"/>
                  <a:pt x="50800" y="11372"/>
                  <a:pt x="50800" y="25400"/>
                </a:cubicBezTo>
                <a:lnTo>
                  <a:pt x="50800" y="1701800"/>
                </a:lnTo>
                <a:cubicBezTo>
                  <a:pt x="50800" y="1715828"/>
                  <a:pt x="39428" y="1727200"/>
                  <a:pt x="25400" y="1727200"/>
                </a:cubicBezTo>
                <a:lnTo>
                  <a:pt x="25400" y="1727200"/>
                </a:lnTo>
                <a:cubicBezTo>
                  <a:pt x="11372" y="1727200"/>
                  <a:pt x="0" y="1715828"/>
                  <a:pt x="0" y="1701800"/>
                </a:cubicBezTo>
                <a:lnTo>
                  <a:pt x="0" y="254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20" name="文本占位符 19"/>
          <p:cNvSpPr>
            <a:spLocks noGrp="1"/>
          </p:cNvSpPr>
          <p:nvPr>
            <p:ph type="body" idx="16390" hasCustomPrompt="1"/>
            <p:custDataLst>
              <p:tags r:id="rId14"/>
            </p:custDataLst>
          </p:nvPr>
        </p:nvSpPr>
        <p:spPr>
          <a:xfrm>
            <a:off x="8483600" y="4521200"/>
            <a:ext cx="3098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21" name="文本占位符 20"/>
          <p:cNvSpPr>
            <a:spLocks noGrp="1"/>
          </p:cNvSpPr>
          <p:nvPr>
            <p:ph type="body" idx="16391" hasCustomPrompt="1"/>
            <p:custDataLst>
              <p:tags r:id="rId15"/>
            </p:custDataLst>
          </p:nvPr>
        </p:nvSpPr>
        <p:spPr>
          <a:xfrm>
            <a:off x="8483600" y="5029200"/>
            <a:ext cx="3098800" cy="1219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10012_1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内容占位符 11"/>
          <p:cNvSpPr>
            <a:spLocks noGrp="1"/>
          </p:cNvSpPr>
          <p:nvPr>
            <p:ph idx="16392" hasCustomPrompt="1"/>
            <p:custDataLst>
              <p:tags r:id="rId6"/>
            </p:custDataLst>
          </p:nvPr>
        </p:nvSpPr>
        <p:spPr>
          <a:xfrm>
            <a:off x="609600" y="1524000"/>
            <a:ext cx="5486400" cy="4724400"/>
          </a:xfrm>
          <a:custGeom>
            <a:avLst/>
            <a:gdLst>
              <a:gd name="connisteX0" fmla="*/ 0 w 5486400"/>
              <a:gd name="connsiteY0" fmla="*/ 203200 h 4724400"/>
              <a:gd name="connisteX1" fmla="*/ 203200 w 5486400"/>
              <a:gd name="connsiteY1" fmla="*/ 0 h 4724400"/>
              <a:gd name="connisteX2" fmla="*/ 5283200 w 5486400"/>
              <a:gd name="connsiteY2" fmla="*/ 0 h 4724400"/>
              <a:gd name="connisteX3" fmla="*/ 5486400 w 5486400"/>
              <a:gd name="connsiteY3" fmla="*/ 203200 h 4724400"/>
              <a:gd name="connisteX4" fmla="*/ 5486400 w 5486400"/>
              <a:gd name="connsiteY4" fmla="*/ 4521200 h 4724400"/>
              <a:gd name="connisteX5" fmla="*/ 5283200 w 5486400"/>
              <a:gd name="connsiteY5" fmla="*/ 4724400 h 4724400"/>
              <a:gd name="connisteX6" fmla="*/ 203200 w 5486400"/>
              <a:gd name="connsiteY6" fmla="*/ 4724400 h 4724400"/>
              <a:gd name="connisteX7" fmla="*/ 0 w 5486400"/>
              <a:gd name="connsiteY7" fmla="*/ 4521200 h 4724400"/>
              <a:gd name="connisteX8" fmla="*/ 0 w 5486400"/>
              <a:gd name="connsiteY8" fmla="*/ 203200 h 4724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486400" h="47244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5283200" y="0"/>
                </a:lnTo>
                <a:cubicBezTo>
                  <a:pt x="5395424" y="0"/>
                  <a:pt x="5486400" y="90976"/>
                  <a:pt x="5486400" y="203200"/>
                </a:cubicBezTo>
                <a:lnTo>
                  <a:pt x="5486400" y="4521200"/>
                </a:lnTo>
                <a:cubicBezTo>
                  <a:pt x="5486400" y="4633424"/>
                  <a:pt x="5395424" y="4724400"/>
                  <a:pt x="5283200" y="4724400"/>
                </a:cubicBezTo>
                <a:lnTo>
                  <a:pt x="203200" y="4724400"/>
                </a:lnTo>
                <a:cubicBezTo>
                  <a:pt x="90976" y="4724400"/>
                  <a:pt x="0" y="4633424"/>
                  <a:pt x="0" y="4521200"/>
                </a:cubicBez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文本占位符 12"/>
          <p:cNvSpPr>
            <a:spLocks noGrp="1"/>
          </p:cNvSpPr>
          <p:nvPr>
            <p:ph type="body" idx="16386" hasCustomPrompt="1"/>
            <p:custDataLst>
              <p:tags r:id="rId7"/>
            </p:custDataLst>
          </p:nvPr>
        </p:nvSpPr>
        <p:spPr>
          <a:xfrm>
            <a:off x="6553200" y="1524000"/>
            <a:ext cx="5029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7" hasCustomPrompt="1"/>
            <p:custDataLst>
              <p:tags r:id="rId8"/>
            </p:custDataLst>
          </p:nvPr>
        </p:nvSpPr>
        <p:spPr>
          <a:xfrm>
            <a:off x="6553200" y="2082800"/>
            <a:ext cx="5029200" cy="914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8" hasCustomPrompt="1"/>
            <p:custDataLst>
              <p:tags r:id="rId9"/>
            </p:custDataLst>
          </p:nvPr>
        </p:nvSpPr>
        <p:spPr>
          <a:xfrm>
            <a:off x="6553200" y="3149600"/>
            <a:ext cx="5029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6" name="文本占位符 15"/>
          <p:cNvSpPr>
            <a:spLocks noGrp="1"/>
          </p:cNvSpPr>
          <p:nvPr>
            <p:ph type="body" idx="16389" hasCustomPrompt="1"/>
            <p:custDataLst>
              <p:tags r:id="rId10"/>
            </p:custDataLst>
          </p:nvPr>
        </p:nvSpPr>
        <p:spPr>
          <a:xfrm>
            <a:off x="6553200" y="3708400"/>
            <a:ext cx="5029200" cy="914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7" name="文本占位符 16"/>
          <p:cNvSpPr>
            <a:spLocks noGrp="1"/>
          </p:cNvSpPr>
          <p:nvPr>
            <p:ph type="body" idx="16390" hasCustomPrompt="1"/>
            <p:custDataLst>
              <p:tags r:id="rId11"/>
            </p:custDataLst>
          </p:nvPr>
        </p:nvSpPr>
        <p:spPr>
          <a:xfrm>
            <a:off x="6553200" y="4775200"/>
            <a:ext cx="5029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8" name="文本占位符 17"/>
          <p:cNvSpPr>
            <a:spLocks noGrp="1"/>
          </p:cNvSpPr>
          <p:nvPr>
            <p:ph type="body" idx="16391" hasCustomPrompt="1"/>
            <p:custDataLst>
              <p:tags r:id="rId12"/>
            </p:custDataLst>
          </p:nvPr>
        </p:nvSpPr>
        <p:spPr>
          <a:xfrm>
            <a:off x="6553200" y="5334000"/>
            <a:ext cx="5029200" cy="914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10013_16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内容占位符 11"/>
          <p:cNvSpPr>
            <a:spLocks noGrp="1"/>
          </p:cNvSpPr>
          <p:nvPr>
            <p:ph idx="16392" hasCustomPrompt="1"/>
            <p:custDataLst>
              <p:tags r:id="rId6"/>
            </p:custDataLst>
          </p:nvPr>
        </p:nvSpPr>
        <p:spPr>
          <a:xfrm>
            <a:off x="609600" y="1524000"/>
            <a:ext cx="10972800" cy="2489200"/>
          </a:xfrm>
          <a:custGeom>
            <a:avLst/>
            <a:gdLst>
              <a:gd name="connisteX0" fmla="*/ 0 w 10972800"/>
              <a:gd name="connsiteY0" fmla="*/ 203200 h 2489200"/>
              <a:gd name="connisteX1" fmla="*/ 203200 w 10972800"/>
              <a:gd name="connsiteY1" fmla="*/ 0 h 2489200"/>
              <a:gd name="connisteX2" fmla="*/ 10769600 w 10972800"/>
              <a:gd name="connsiteY2" fmla="*/ 0 h 2489200"/>
              <a:gd name="connisteX3" fmla="*/ 10972800 w 10972800"/>
              <a:gd name="connsiteY3" fmla="*/ 203200 h 2489200"/>
              <a:gd name="connisteX4" fmla="*/ 10972800 w 10972800"/>
              <a:gd name="connsiteY4" fmla="*/ 2286000 h 2489200"/>
              <a:gd name="connisteX5" fmla="*/ 10769600 w 10972800"/>
              <a:gd name="connsiteY5" fmla="*/ 2489200 h 2489200"/>
              <a:gd name="connisteX6" fmla="*/ 203200 w 10972800"/>
              <a:gd name="connsiteY6" fmla="*/ 2489200 h 2489200"/>
              <a:gd name="connisteX7" fmla="*/ 0 w 10972800"/>
              <a:gd name="connsiteY7" fmla="*/ 2286000 h 2489200"/>
              <a:gd name="connisteX8" fmla="*/ 0 w 10972800"/>
              <a:gd name="connsiteY8" fmla="*/ 203200 h 2489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0972800" h="24892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10769600" y="0"/>
                </a:lnTo>
                <a:cubicBezTo>
                  <a:pt x="10881824" y="0"/>
                  <a:pt x="10972800" y="90976"/>
                  <a:pt x="10972800" y="203200"/>
                </a:cubicBezTo>
                <a:lnTo>
                  <a:pt x="10972800" y="2286000"/>
                </a:lnTo>
                <a:cubicBezTo>
                  <a:pt x="10972800" y="2398224"/>
                  <a:pt x="10881824" y="2489200"/>
                  <a:pt x="10769600" y="2489200"/>
                </a:cubicBezTo>
                <a:lnTo>
                  <a:pt x="203200" y="2489200"/>
                </a:lnTo>
                <a:cubicBezTo>
                  <a:pt x="90976" y="2489200"/>
                  <a:pt x="0" y="2398224"/>
                  <a:pt x="0" y="2286000"/>
                </a:cubicBez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文本占位符 12"/>
          <p:cNvSpPr>
            <a:spLocks noGrp="1"/>
          </p:cNvSpPr>
          <p:nvPr>
            <p:ph type="body" idx="16386" hasCustomPrompt="1"/>
            <p:custDataLst>
              <p:tags r:id="rId7"/>
            </p:custDataLst>
          </p:nvPr>
        </p:nvSpPr>
        <p:spPr>
          <a:xfrm>
            <a:off x="609600" y="4470400"/>
            <a:ext cx="3251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7" hasCustomPrompt="1"/>
            <p:custDataLst>
              <p:tags r:id="rId8"/>
            </p:custDataLst>
          </p:nvPr>
        </p:nvSpPr>
        <p:spPr>
          <a:xfrm>
            <a:off x="609600" y="5029200"/>
            <a:ext cx="3251200" cy="1219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8" hasCustomPrompt="1"/>
            <p:custDataLst>
              <p:tags r:id="rId9"/>
            </p:custDataLst>
          </p:nvPr>
        </p:nvSpPr>
        <p:spPr>
          <a:xfrm>
            <a:off x="4470400" y="4470400"/>
            <a:ext cx="3251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6" name="文本占位符 15"/>
          <p:cNvSpPr>
            <a:spLocks noGrp="1"/>
          </p:cNvSpPr>
          <p:nvPr>
            <p:ph type="body" idx="16389" hasCustomPrompt="1"/>
            <p:custDataLst>
              <p:tags r:id="rId10"/>
            </p:custDataLst>
          </p:nvPr>
        </p:nvSpPr>
        <p:spPr>
          <a:xfrm>
            <a:off x="4470400" y="5029200"/>
            <a:ext cx="3251200" cy="1219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7" name="文本占位符 16"/>
          <p:cNvSpPr>
            <a:spLocks noGrp="1"/>
          </p:cNvSpPr>
          <p:nvPr>
            <p:ph type="body" idx="16390" hasCustomPrompt="1"/>
            <p:custDataLst>
              <p:tags r:id="rId11"/>
            </p:custDataLst>
          </p:nvPr>
        </p:nvSpPr>
        <p:spPr>
          <a:xfrm>
            <a:off x="8331200" y="4470400"/>
            <a:ext cx="3251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8" name="文本占位符 17"/>
          <p:cNvSpPr>
            <a:spLocks noGrp="1"/>
          </p:cNvSpPr>
          <p:nvPr>
            <p:ph type="body" idx="16391" hasCustomPrompt="1"/>
            <p:custDataLst>
              <p:tags r:id="rId12"/>
            </p:custDataLst>
          </p:nvPr>
        </p:nvSpPr>
        <p:spPr>
          <a:xfrm>
            <a:off x="8331200" y="5029200"/>
            <a:ext cx="3251200" cy="1219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30_29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4191000" y="533400"/>
            <a:ext cx="73914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t>单击此处添加标题</a:t>
            </a:r>
          </a:p>
        </p:txBody>
      </p:sp>
      <p:sp>
        <p:nvSpPr>
          <p:cNvPr id="12" name="内容占位符 11"/>
          <p:cNvSpPr>
            <a:spLocks noGrp="1"/>
          </p:cNvSpPr>
          <p:nvPr>
            <p:ph idx="16392" hasCustomPrompt="1"/>
            <p:custDataLst>
              <p:tags r:id="rId6"/>
            </p:custDataLst>
          </p:nvPr>
        </p:nvSpPr>
        <p:spPr>
          <a:xfrm>
            <a:off x="0" y="0"/>
            <a:ext cx="3581400" cy="6858000"/>
          </a:xfrm>
          <a:custGeom>
            <a:avLst/>
            <a:gdLst>
              <a:gd name="connisteX0" fmla="*/ 0 w 3581400"/>
              <a:gd name="connsiteY0" fmla="*/ 0 h 6858000"/>
              <a:gd name="connisteX1" fmla="*/ 3581400 w 3581400"/>
              <a:gd name="connsiteY1" fmla="*/ 0 h 6858000"/>
              <a:gd name="connisteX2" fmla="*/ 3581400 w 3581400"/>
              <a:gd name="connsiteY2" fmla="*/ 6858000 h 6858000"/>
              <a:gd name="connisteX3" fmla="*/ 0 w 3581400"/>
              <a:gd name="connsiteY3" fmla="*/ 6858000 h 6858000"/>
              <a:gd name="connisteX4" fmla="*/ 0 w 3581400"/>
              <a:gd name="connsiteY4" fmla="*/ 0 h 6858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</a:cxnLst>
            <a:pathLst>
              <a:path w="3581400" h="6858000">
                <a:moveTo>
                  <a:pt x="0" y="0"/>
                </a:moveTo>
                <a:lnTo>
                  <a:pt x="3581400" y="0"/>
                </a:lnTo>
                <a:lnTo>
                  <a:pt x="35814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装饰  2"/>
          <p:cNvSpPr>
            <a:spLocks noGrp="1"/>
          </p:cNvSpPr>
          <p:nvPr>
            <p:ph type="body" idx="16393" hasCustomPrompt="1"/>
            <p:custDataLst>
              <p:tags r:id="rId7"/>
            </p:custDataLst>
          </p:nvPr>
        </p:nvSpPr>
        <p:spPr>
          <a:xfrm>
            <a:off x="4191000" y="1676400"/>
            <a:ext cx="50800" cy="1117600"/>
          </a:xfrm>
          <a:custGeom>
            <a:avLst/>
            <a:gdLst>
              <a:gd name="connisteX0" fmla="*/ 0 w 50800"/>
              <a:gd name="connsiteY0" fmla="*/ 25400 h 1117600"/>
              <a:gd name="connisteX1" fmla="*/ 25400 w 50800"/>
              <a:gd name="connsiteY1" fmla="*/ 0 h 1117600"/>
              <a:gd name="connisteX2" fmla="*/ 25400 w 50800"/>
              <a:gd name="connsiteY2" fmla="*/ 0 h 1117600"/>
              <a:gd name="connisteX3" fmla="*/ 50800 w 50800"/>
              <a:gd name="connsiteY3" fmla="*/ 25400 h 1117600"/>
              <a:gd name="connisteX4" fmla="*/ 50800 w 50800"/>
              <a:gd name="connsiteY4" fmla="*/ 1092200 h 1117600"/>
              <a:gd name="connisteX5" fmla="*/ 25400 w 50800"/>
              <a:gd name="connsiteY5" fmla="*/ 1117600 h 1117600"/>
              <a:gd name="connisteX6" fmla="*/ 25400 w 50800"/>
              <a:gd name="connsiteY6" fmla="*/ 1117600 h 1117600"/>
              <a:gd name="connisteX7" fmla="*/ 0 w 50800"/>
              <a:gd name="connsiteY7" fmla="*/ 1092200 h 1117600"/>
              <a:gd name="connisteX8" fmla="*/ 0 w 50800"/>
              <a:gd name="connsiteY8" fmla="*/ 25400 h 11176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0800" h="1117600">
                <a:moveTo>
                  <a:pt x="0" y="25400"/>
                </a:moveTo>
                <a:cubicBezTo>
                  <a:pt x="0" y="11372"/>
                  <a:pt x="11372" y="0"/>
                  <a:pt x="25400" y="0"/>
                </a:cubicBezTo>
                <a:lnTo>
                  <a:pt x="25400" y="0"/>
                </a:lnTo>
                <a:cubicBezTo>
                  <a:pt x="39428" y="0"/>
                  <a:pt x="50800" y="11372"/>
                  <a:pt x="50800" y="25400"/>
                </a:cubicBezTo>
                <a:lnTo>
                  <a:pt x="50800" y="1092200"/>
                </a:lnTo>
                <a:cubicBezTo>
                  <a:pt x="50800" y="1106228"/>
                  <a:pt x="39428" y="1117600"/>
                  <a:pt x="25400" y="1117600"/>
                </a:cubicBezTo>
                <a:lnTo>
                  <a:pt x="25400" y="1117600"/>
                </a:lnTo>
                <a:cubicBezTo>
                  <a:pt x="11372" y="1117600"/>
                  <a:pt x="0" y="1106228"/>
                  <a:pt x="0" y="1092200"/>
                </a:cubicBezTo>
                <a:lnTo>
                  <a:pt x="0" y="254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6" hasCustomPrompt="1"/>
            <p:custDataLst>
              <p:tags r:id="rId8"/>
            </p:custDataLst>
          </p:nvPr>
        </p:nvSpPr>
        <p:spPr>
          <a:xfrm>
            <a:off x="4343400" y="1676400"/>
            <a:ext cx="72390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7" hasCustomPrompt="1"/>
            <p:custDataLst>
              <p:tags r:id="rId9"/>
            </p:custDataLst>
          </p:nvPr>
        </p:nvSpPr>
        <p:spPr>
          <a:xfrm>
            <a:off x="4343400" y="2184400"/>
            <a:ext cx="72390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6" name="装饰  5"/>
          <p:cNvSpPr>
            <a:spLocks noGrp="1"/>
          </p:cNvSpPr>
          <p:nvPr>
            <p:ph type="body" idx="16394" hasCustomPrompt="1"/>
            <p:custDataLst>
              <p:tags r:id="rId10"/>
            </p:custDataLst>
          </p:nvPr>
        </p:nvSpPr>
        <p:spPr>
          <a:xfrm>
            <a:off x="4191000" y="3403600"/>
            <a:ext cx="50800" cy="1117600"/>
          </a:xfrm>
          <a:custGeom>
            <a:avLst/>
            <a:gdLst>
              <a:gd name="connisteX0" fmla="*/ 0 w 50800"/>
              <a:gd name="connsiteY0" fmla="*/ 25400 h 1117600"/>
              <a:gd name="connisteX1" fmla="*/ 25400 w 50800"/>
              <a:gd name="connsiteY1" fmla="*/ 0 h 1117600"/>
              <a:gd name="connisteX2" fmla="*/ 25400 w 50800"/>
              <a:gd name="connsiteY2" fmla="*/ 0 h 1117600"/>
              <a:gd name="connisteX3" fmla="*/ 50800 w 50800"/>
              <a:gd name="connsiteY3" fmla="*/ 25400 h 1117600"/>
              <a:gd name="connisteX4" fmla="*/ 50800 w 50800"/>
              <a:gd name="connsiteY4" fmla="*/ 1092200 h 1117600"/>
              <a:gd name="connisteX5" fmla="*/ 25400 w 50800"/>
              <a:gd name="connsiteY5" fmla="*/ 1117600 h 1117600"/>
              <a:gd name="connisteX6" fmla="*/ 25400 w 50800"/>
              <a:gd name="connsiteY6" fmla="*/ 1117600 h 1117600"/>
              <a:gd name="connisteX7" fmla="*/ 0 w 50800"/>
              <a:gd name="connsiteY7" fmla="*/ 1092200 h 1117600"/>
              <a:gd name="connisteX8" fmla="*/ 0 w 50800"/>
              <a:gd name="connsiteY8" fmla="*/ 25400 h 11176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0800" h="1117600">
                <a:moveTo>
                  <a:pt x="0" y="25400"/>
                </a:moveTo>
                <a:cubicBezTo>
                  <a:pt x="0" y="11372"/>
                  <a:pt x="11372" y="0"/>
                  <a:pt x="25400" y="0"/>
                </a:cubicBezTo>
                <a:lnTo>
                  <a:pt x="25400" y="0"/>
                </a:lnTo>
                <a:cubicBezTo>
                  <a:pt x="39428" y="0"/>
                  <a:pt x="50800" y="11372"/>
                  <a:pt x="50800" y="25400"/>
                </a:cubicBezTo>
                <a:lnTo>
                  <a:pt x="50800" y="1092200"/>
                </a:lnTo>
                <a:cubicBezTo>
                  <a:pt x="50800" y="1106228"/>
                  <a:pt x="39428" y="1117600"/>
                  <a:pt x="25400" y="1117600"/>
                </a:cubicBezTo>
                <a:lnTo>
                  <a:pt x="25400" y="1117600"/>
                </a:lnTo>
                <a:cubicBezTo>
                  <a:pt x="11372" y="1117600"/>
                  <a:pt x="0" y="1106228"/>
                  <a:pt x="0" y="1092200"/>
                </a:cubicBezTo>
                <a:lnTo>
                  <a:pt x="0" y="254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7" name="文本占位符 16"/>
          <p:cNvSpPr>
            <a:spLocks noGrp="1"/>
          </p:cNvSpPr>
          <p:nvPr>
            <p:ph type="body" idx="16388" hasCustomPrompt="1"/>
            <p:custDataLst>
              <p:tags r:id="rId11"/>
            </p:custDataLst>
          </p:nvPr>
        </p:nvSpPr>
        <p:spPr>
          <a:xfrm>
            <a:off x="4343400" y="3403600"/>
            <a:ext cx="72390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8" name="文本占位符 17"/>
          <p:cNvSpPr>
            <a:spLocks noGrp="1"/>
          </p:cNvSpPr>
          <p:nvPr>
            <p:ph type="body" idx="16389" hasCustomPrompt="1"/>
            <p:custDataLst>
              <p:tags r:id="rId12"/>
            </p:custDataLst>
          </p:nvPr>
        </p:nvSpPr>
        <p:spPr>
          <a:xfrm>
            <a:off x="4343400" y="3911600"/>
            <a:ext cx="72390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9" name="装饰  8"/>
          <p:cNvSpPr>
            <a:spLocks noGrp="1"/>
          </p:cNvSpPr>
          <p:nvPr>
            <p:ph type="body" idx="16395" hasCustomPrompt="1"/>
            <p:custDataLst>
              <p:tags r:id="rId13"/>
            </p:custDataLst>
          </p:nvPr>
        </p:nvSpPr>
        <p:spPr>
          <a:xfrm>
            <a:off x="4191000" y="5130800"/>
            <a:ext cx="50800" cy="1117600"/>
          </a:xfrm>
          <a:custGeom>
            <a:avLst/>
            <a:gdLst>
              <a:gd name="connisteX0" fmla="*/ 0 w 50800"/>
              <a:gd name="connsiteY0" fmla="*/ 25400 h 1117600"/>
              <a:gd name="connisteX1" fmla="*/ 25400 w 50800"/>
              <a:gd name="connsiteY1" fmla="*/ 0 h 1117600"/>
              <a:gd name="connisteX2" fmla="*/ 25400 w 50800"/>
              <a:gd name="connsiteY2" fmla="*/ 0 h 1117600"/>
              <a:gd name="connisteX3" fmla="*/ 50800 w 50800"/>
              <a:gd name="connsiteY3" fmla="*/ 25400 h 1117600"/>
              <a:gd name="connisteX4" fmla="*/ 50800 w 50800"/>
              <a:gd name="connsiteY4" fmla="*/ 1092200 h 1117600"/>
              <a:gd name="connisteX5" fmla="*/ 25400 w 50800"/>
              <a:gd name="connsiteY5" fmla="*/ 1117600 h 1117600"/>
              <a:gd name="connisteX6" fmla="*/ 25400 w 50800"/>
              <a:gd name="connsiteY6" fmla="*/ 1117600 h 1117600"/>
              <a:gd name="connisteX7" fmla="*/ 0 w 50800"/>
              <a:gd name="connsiteY7" fmla="*/ 1092200 h 1117600"/>
              <a:gd name="connisteX8" fmla="*/ 0 w 50800"/>
              <a:gd name="connsiteY8" fmla="*/ 25400 h 11176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0800" h="1117600">
                <a:moveTo>
                  <a:pt x="0" y="25400"/>
                </a:moveTo>
                <a:cubicBezTo>
                  <a:pt x="0" y="11372"/>
                  <a:pt x="11372" y="0"/>
                  <a:pt x="25400" y="0"/>
                </a:cubicBezTo>
                <a:lnTo>
                  <a:pt x="25400" y="0"/>
                </a:lnTo>
                <a:cubicBezTo>
                  <a:pt x="39428" y="0"/>
                  <a:pt x="50800" y="11372"/>
                  <a:pt x="50800" y="25400"/>
                </a:cubicBezTo>
                <a:lnTo>
                  <a:pt x="50800" y="1092200"/>
                </a:lnTo>
                <a:cubicBezTo>
                  <a:pt x="50800" y="1106228"/>
                  <a:pt x="39428" y="1117600"/>
                  <a:pt x="25400" y="1117600"/>
                </a:cubicBezTo>
                <a:lnTo>
                  <a:pt x="25400" y="1117600"/>
                </a:lnTo>
                <a:cubicBezTo>
                  <a:pt x="11372" y="1117600"/>
                  <a:pt x="0" y="1106228"/>
                  <a:pt x="0" y="1092200"/>
                </a:cubicBezTo>
                <a:lnTo>
                  <a:pt x="0" y="254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20" name="文本占位符 19"/>
          <p:cNvSpPr>
            <a:spLocks noGrp="1"/>
          </p:cNvSpPr>
          <p:nvPr>
            <p:ph type="body" idx="16390" hasCustomPrompt="1"/>
            <p:custDataLst>
              <p:tags r:id="rId14"/>
            </p:custDataLst>
          </p:nvPr>
        </p:nvSpPr>
        <p:spPr>
          <a:xfrm>
            <a:off x="4343400" y="5130800"/>
            <a:ext cx="72390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21" name="文本占位符 20"/>
          <p:cNvSpPr>
            <a:spLocks noGrp="1"/>
          </p:cNvSpPr>
          <p:nvPr>
            <p:ph type="body" idx="16391" hasCustomPrompt="1"/>
            <p:custDataLst>
              <p:tags r:id="rId15"/>
            </p:custDataLst>
          </p:nvPr>
        </p:nvSpPr>
        <p:spPr>
          <a:xfrm>
            <a:off x="4343400" y="5638800"/>
            <a:ext cx="72390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51_17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31750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内容占位符 11"/>
          <p:cNvSpPr>
            <a:spLocks noGrp="1"/>
          </p:cNvSpPr>
          <p:nvPr>
            <p:ph idx="16392" hasCustomPrompt="1"/>
            <p:custDataLst>
              <p:tags r:id="rId6"/>
            </p:custDataLst>
          </p:nvPr>
        </p:nvSpPr>
        <p:spPr>
          <a:xfrm>
            <a:off x="609600" y="609600"/>
            <a:ext cx="10972800" cy="2032000"/>
          </a:xfrm>
          <a:custGeom>
            <a:avLst/>
            <a:gdLst>
              <a:gd name="connisteX0" fmla="*/ 0 w 10972800"/>
              <a:gd name="connsiteY0" fmla="*/ 203200 h 2032000"/>
              <a:gd name="connisteX1" fmla="*/ 203200 w 10972800"/>
              <a:gd name="connsiteY1" fmla="*/ 0 h 2032000"/>
              <a:gd name="connisteX2" fmla="*/ 10769600 w 10972800"/>
              <a:gd name="connsiteY2" fmla="*/ 0 h 2032000"/>
              <a:gd name="connisteX3" fmla="*/ 10972800 w 10972800"/>
              <a:gd name="connsiteY3" fmla="*/ 203200 h 2032000"/>
              <a:gd name="connisteX4" fmla="*/ 10972800 w 10972800"/>
              <a:gd name="connsiteY4" fmla="*/ 1828800 h 2032000"/>
              <a:gd name="connisteX5" fmla="*/ 10769600 w 10972800"/>
              <a:gd name="connsiteY5" fmla="*/ 2032000 h 2032000"/>
              <a:gd name="connisteX6" fmla="*/ 203200 w 10972800"/>
              <a:gd name="connsiteY6" fmla="*/ 2032000 h 2032000"/>
              <a:gd name="connisteX7" fmla="*/ 0 w 10972800"/>
              <a:gd name="connsiteY7" fmla="*/ 1828800 h 2032000"/>
              <a:gd name="connisteX8" fmla="*/ 0 w 10972800"/>
              <a:gd name="connsiteY8" fmla="*/ 203200 h 203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0972800" h="20320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10769600" y="0"/>
                </a:lnTo>
                <a:cubicBezTo>
                  <a:pt x="10881824" y="0"/>
                  <a:pt x="10972800" y="90976"/>
                  <a:pt x="10972800" y="203200"/>
                </a:cubicBezTo>
                <a:lnTo>
                  <a:pt x="10972800" y="1828800"/>
                </a:lnTo>
                <a:cubicBezTo>
                  <a:pt x="10972800" y="1941024"/>
                  <a:pt x="10881824" y="2032000"/>
                  <a:pt x="10769600" y="2032000"/>
                </a:cubicBezTo>
                <a:lnTo>
                  <a:pt x="203200" y="2032000"/>
                </a:lnTo>
                <a:cubicBezTo>
                  <a:pt x="90976" y="2032000"/>
                  <a:pt x="0" y="1941024"/>
                  <a:pt x="0" y="1828800"/>
                </a:cubicBez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文本占位符 12"/>
          <p:cNvSpPr>
            <a:spLocks noGrp="1"/>
          </p:cNvSpPr>
          <p:nvPr>
            <p:ph type="body" idx="16386" hasCustomPrompt="1"/>
            <p:custDataLst>
              <p:tags r:id="rId7"/>
            </p:custDataLst>
          </p:nvPr>
        </p:nvSpPr>
        <p:spPr>
          <a:xfrm>
            <a:off x="609600" y="4165600"/>
            <a:ext cx="3251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7" hasCustomPrompt="1"/>
            <p:custDataLst>
              <p:tags r:id="rId8"/>
            </p:custDataLst>
          </p:nvPr>
        </p:nvSpPr>
        <p:spPr>
          <a:xfrm>
            <a:off x="609600" y="4724400"/>
            <a:ext cx="3251200" cy="15240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8" hasCustomPrompt="1"/>
            <p:custDataLst>
              <p:tags r:id="rId9"/>
            </p:custDataLst>
          </p:nvPr>
        </p:nvSpPr>
        <p:spPr>
          <a:xfrm>
            <a:off x="4470400" y="4165600"/>
            <a:ext cx="3251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6" name="文本占位符 15"/>
          <p:cNvSpPr>
            <a:spLocks noGrp="1"/>
          </p:cNvSpPr>
          <p:nvPr>
            <p:ph type="body" idx="16389" hasCustomPrompt="1"/>
            <p:custDataLst>
              <p:tags r:id="rId10"/>
            </p:custDataLst>
          </p:nvPr>
        </p:nvSpPr>
        <p:spPr>
          <a:xfrm>
            <a:off x="4470400" y="4724400"/>
            <a:ext cx="3251200" cy="15240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7" name="文本占位符 16"/>
          <p:cNvSpPr>
            <a:spLocks noGrp="1"/>
          </p:cNvSpPr>
          <p:nvPr>
            <p:ph type="body" idx="16390" hasCustomPrompt="1"/>
            <p:custDataLst>
              <p:tags r:id="rId11"/>
            </p:custDataLst>
          </p:nvPr>
        </p:nvSpPr>
        <p:spPr>
          <a:xfrm>
            <a:off x="8331200" y="4165600"/>
            <a:ext cx="3251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8" name="文本占位符 17"/>
          <p:cNvSpPr>
            <a:spLocks noGrp="1"/>
          </p:cNvSpPr>
          <p:nvPr>
            <p:ph type="body" idx="16391" hasCustomPrompt="1"/>
            <p:custDataLst>
              <p:tags r:id="rId12"/>
            </p:custDataLst>
          </p:nvPr>
        </p:nvSpPr>
        <p:spPr>
          <a:xfrm>
            <a:off x="8331200" y="4724400"/>
            <a:ext cx="3251200" cy="15240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6_28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63246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内容占位符 11"/>
          <p:cNvSpPr>
            <a:spLocks noGrp="1"/>
          </p:cNvSpPr>
          <p:nvPr>
            <p:ph idx="16392" hasCustomPrompt="1"/>
            <p:custDataLst>
              <p:tags r:id="rId6"/>
            </p:custDataLst>
          </p:nvPr>
        </p:nvSpPr>
        <p:spPr>
          <a:xfrm>
            <a:off x="7543800" y="609600"/>
            <a:ext cx="4038600" cy="5638800"/>
          </a:xfrm>
          <a:custGeom>
            <a:avLst/>
            <a:gdLst>
              <a:gd name="connisteX0" fmla="*/ 0 w 4038600"/>
              <a:gd name="connsiteY0" fmla="*/ 203200 h 5638800"/>
              <a:gd name="connisteX1" fmla="*/ 203200 w 4038600"/>
              <a:gd name="connsiteY1" fmla="*/ 0 h 5638800"/>
              <a:gd name="connisteX2" fmla="*/ 3835400 w 4038600"/>
              <a:gd name="connsiteY2" fmla="*/ 0 h 5638800"/>
              <a:gd name="connisteX3" fmla="*/ 4038600 w 4038600"/>
              <a:gd name="connsiteY3" fmla="*/ 203200 h 5638800"/>
              <a:gd name="connisteX4" fmla="*/ 4038600 w 4038600"/>
              <a:gd name="connsiteY4" fmla="*/ 5435600 h 5638800"/>
              <a:gd name="connisteX5" fmla="*/ 3835400 w 4038600"/>
              <a:gd name="connsiteY5" fmla="*/ 5638800 h 5638800"/>
              <a:gd name="connisteX6" fmla="*/ 203200 w 4038600"/>
              <a:gd name="connsiteY6" fmla="*/ 5638800 h 5638800"/>
              <a:gd name="connisteX7" fmla="*/ 0 w 4038600"/>
              <a:gd name="connsiteY7" fmla="*/ 5435600 h 5638800"/>
              <a:gd name="connisteX8" fmla="*/ 0 w 4038600"/>
              <a:gd name="connsiteY8" fmla="*/ 203200 h 56388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4038600" h="56388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835400" y="0"/>
                </a:lnTo>
                <a:cubicBezTo>
                  <a:pt x="3947624" y="0"/>
                  <a:pt x="4038600" y="90976"/>
                  <a:pt x="4038600" y="203200"/>
                </a:cubicBezTo>
                <a:lnTo>
                  <a:pt x="4038600" y="5435600"/>
                </a:lnTo>
                <a:cubicBezTo>
                  <a:pt x="4038600" y="5547824"/>
                  <a:pt x="3947624" y="5638800"/>
                  <a:pt x="3835400" y="5638800"/>
                </a:cubicBezTo>
                <a:lnTo>
                  <a:pt x="203200" y="5638800"/>
                </a:lnTo>
                <a:cubicBezTo>
                  <a:pt x="90976" y="5638800"/>
                  <a:pt x="0" y="5547824"/>
                  <a:pt x="0" y="5435600"/>
                </a:cubicBez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装饰  2"/>
          <p:cNvSpPr>
            <a:spLocks noGrp="1"/>
          </p:cNvSpPr>
          <p:nvPr>
            <p:ph type="body" idx="16393" hasCustomPrompt="1"/>
            <p:custDataLst>
              <p:tags r:id="rId7"/>
            </p:custDataLst>
          </p:nvPr>
        </p:nvSpPr>
        <p:spPr>
          <a:xfrm>
            <a:off x="609600" y="1676400"/>
            <a:ext cx="50800" cy="1117600"/>
          </a:xfrm>
          <a:custGeom>
            <a:avLst/>
            <a:gdLst>
              <a:gd name="connisteX0" fmla="*/ 0 w 50800"/>
              <a:gd name="connsiteY0" fmla="*/ 25400 h 1117600"/>
              <a:gd name="connisteX1" fmla="*/ 25400 w 50800"/>
              <a:gd name="connsiteY1" fmla="*/ 0 h 1117600"/>
              <a:gd name="connisteX2" fmla="*/ 25400 w 50800"/>
              <a:gd name="connsiteY2" fmla="*/ 0 h 1117600"/>
              <a:gd name="connisteX3" fmla="*/ 50800 w 50800"/>
              <a:gd name="connsiteY3" fmla="*/ 25400 h 1117600"/>
              <a:gd name="connisteX4" fmla="*/ 50800 w 50800"/>
              <a:gd name="connsiteY4" fmla="*/ 1092200 h 1117600"/>
              <a:gd name="connisteX5" fmla="*/ 25400 w 50800"/>
              <a:gd name="connsiteY5" fmla="*/ 1117600 h 1117600"/>
              <a:gd name="connisteX6" fmla="*/ 25400 w 50800"/>
              <a:gd name="connsiteY6" fmla="*/ 1117600 h 1117600"/>
              <a:gd name="connisteX7" fmla="*/ 0 w 50800"/>
              <a:gd name="connsiteY7" fmla="*/ 1092200 h 1117600"/>
              <a:gd name="connisteX8" fmla="*/ 0 w 50800"/>
              <a:gd name="connsiteY8" fmla="*/ 25400 h 11176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0800" h="1117600">
                <a:moveTo>
                  <a:pt x="0" y="25400"/>
                </a:moveTo>
                <a:cubicBezTo>
                  <a:pt x="0" y="11372"/>
                  <a:pt x="11372" y="0"/>
                  <a:pt x="25400" y="0"/>
                </a:cubicBezTo>
                <a:lnTo>
                  <a:pt x="25400" y="0"/>
                </a:lnTo>
                <a:cubicBezTo>
                  <a:pt x="39428" y="0"/>
                  <a:pt x="50800" y="11372"/>
                  <a:pt x="50800" y="25400"/>
                </a:cubicBezTo>
                <a:lnTo>
                  <a:pt x="50800" y="1092200"/>
                </a:lnTo>
                <a:cubicBezTo>
                  <a:pt x="50800" y="1106228"/>
                  <a:pt x="39428" y="1117600"/>
                  <a:pt x="25400" y="1117600"/>
                </a:cubicBezTo>
                <a:lnTo>
                  <a:pt x="25400" y="1117600"/>
                </a:lnTo>
                <a:cubicBezTo>
                  <a:pt x="11372" y="1117600"/>
                  <a:pt x="0" y="1106228"/>
                  <a:pt x="0" y="1092200"/>
                </a:cubicBezTo>
                <a:lnTo>
                  <a:pt x="0" y="254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6" hasCustomPrompt="1"/>
            <p:custDataLst>
              <p:tags r:id="rId8"/>
            </p:custDataLst>
          </p:nvPr>
        </p:nvSpPr>
        <p:spPr>
          <a:xfrm>
            <a:off x="762000" y="1676400"/>
            <a:ext cx="6172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7" hasCustomPrompt="1"/>
            <p:custDataLst>
              <p:tags r:id="rId9"/>
            </p:custDataLst>
          </p:nvPr>
        </p:nvSpPr>
        <p:spPr>
          <a:xfrm>
            <a:off x="762000" y="2184400"/>
            <a:ext cx="61722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6" name="装饰  5"/>
          <p:cNvSpPr>
            <a:spLocks noGrp="1"/>
          </p:cNvSpPr>
          <p:nvPr>
            <p:ph type="body" idx="16394" hasCustomPrompt="1"/>
            <p:custDataLst>
              <p:tags r:id="rId10"/>
            </p:custDataLst>
          </p:nvPr>
        </p:nvSpPr>
        <p:spPr>
          <a:xfrm>
            <a:off x="609600" y="3403600"/>
            <a:ext cx="50800" cy="1117600"/>
          </a:xfrm>
          <a:custGeom>
            <a:avLst/>
            <a:gdLst>
              <a:gd name="connisteX0" fmla="*/ 0 w 50800"/>
              <a:gd name="connsiteY0" fmla="*/ 25400 h 1117600"/>
              <a:gd name="connisteX1" fmla="*/ 25400 w 50800"/>
              <a:gd name="connsiteY1" fmla="*/ 0 h 1117600"/>
              <a:gd name="connisteX2" fmla="*/ 25400 w 50800"/>
              <a:gd name="connsiteY2" fmla="*/ 0 h 1117600"/>
              <a:gd name="connisteX3" fmla="*/ 50800 w 50800"/>
              <a:gd name="connsiteY3" fmla="*/ 25400 h 1117600"/>
              <a:gd name="connisteX4" fmla="*/ 50800 w 50800"/>
              <a:gd name="connsiteY4" fmla="*/ 1092200 h 1117600"/>
              <a:gd name="connisteX5" fmla="*/ 25400 w 50800"/>
              <a:gd name="connsiteY5" fmla="*/ 1117600 h 1117600"/>
              <a:gd name="connisteX6" fmla="*/ 25400 w 50800"/>
              <a:gd name="connsiteY6" fmla="*/ 1117600 h 1117600"/>
              <a:gd name="connisteX7" fmla="*/ 0 w 50800"/>
              <a:gd name="connsiteY7" fmla="*/ 1092200 h 1117600"/>
              <a:gd name="connisteX8" fmla="*/ 0 w 50800"/>
              <a:gd name="connsiteY8" fmla="*/ 25400 h 11176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0800" h="1117600">
                <a:moveTo>
                  <a:pt x="0" y="25400"/>
                </a:moveTo>
                <a:cubicBezTo>
                  <a:pt x="0" y="11372"/>
                  <a:pt x="11372" y="0"/>
                  <a:pt x="25400" y="0"/>
                </a:cubicBezTo>
                <a:lnTo>
                  <a:pt x="25400" y="0"/>
                </a:lnTo>
                <a:cubicBezTo>
                  <a:pt x="39428" y="0"/>
                  <a:pt x="50800" y="11372"/>
                  <a:pt x="50800" y="25400"/>
                </a:cubicBezTo>
                <a:lnTo>
                  <a:pt x="50800" y="1092200"/>
                </a:lnTo>
                <a:cubicBezTo>
                  <a:pt x="50800" y="1106228"/>
                  <a:pt x="39428" y="1117600"/>
                  <a:pt x="25400" y="1117600"/>
                </a:cubicBezTo>
                <a:lnTo>
                  <a:pt x="25400" y="1117600"/>
                </a:lnTo>
                <a:cubicBezTo>
                  <a:pt x="11372" y="1117600"/>
                  <a:pt x="0" y="1106228"/>
                  <a:pt x="0" y="1092200"/>
                </a:cubicBezTo>
                <a:lnTo>
                  <a:pt x="0" y="254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7" name="文本占位符 16"/>
          <p:cNvSpPr>
            <a:spLocks noGrp="1"/>
          </p:cNvSpPr>
          <p:nvPr>
            <p:ph type="body" idx="16388" hasCustomPrompt="1"/>
            <p:custDataLst>
              <p:tags r:id="rId11"/>
            </p:custDataLst>
          </p:nvPr>
        </p:nvSpPr>
        <p:spPr>
          <a:xfrm>
            <a:off x="762000" y="3403600"/>
            <a:ext cx="6172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8" name="文本占位符 17"/>
          <p:cNvSpPr>
            <a:spLocks noGrp="1"/>
          </p:cNvSpPr>
          <p:nvPr>
            <p:ph type="body" idx="16389" hasCustomPrompt="1"/>
            <p:custDataLst>
              <p:tags r:id="rId12"/>
            </p:custDataLst>
          </p:nvPr>
        </p:nvSpPr>
        <p:spPr>
          <a:xfrm>
            <a:off x="762000" y="3911600"/>
            <a:ext cx="61722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9" name="装饰  8"/>
          <p:cNvSpPr>
            <a:spLocks noGrp="1"/>
          </p:cNvSpPr>
          <p:nvPr>
            <p:ph type="body" idx="16395" hasCustomPrompt="1"/>
            <p:custDataLst>
              <p:tags r:id="rId13"/>
            </p:custDataLst>
          </p:nvPr>
        </p:nvSpPr>
        <p:spPr>
          <a:xfrm>
            <a:off x="609600" y="5130800"/>
            <a:ext cx="50800" cy="1117600"/>
          </a:xfrm>
          <a:custGeom>
            <a:avLst/>
            <a:gdLst>
              <a:gd name="connisteX0" fmla="*/ 0 w 50800"/>
              <a:gd name="connsiteY0" fmla="*/ 25400 h 1117600"/>
              <a:gd name="connisteX1" fmla="*/ 25400 w 50800"/>
              <a:gd name="connsiteY1" fmla="*/ 0 h 1117600"/>
              <a:gd name="connisteX2" fmla="*/ 25400 w 50800"/>
              <a:gd name="connsiteY2" fmla="*/ 0 h 1117600"/>
              <a:gd name="connisteX3" fmla="*/ 50800 w 50800"/>
              <a:gd name="connsiteY3" fmla="*/ 25400 h 1117600"/>
              <a:gd name="connisteX4" fmla="*/ 50800 w 50800"/>
              <a:gd name="connsiteY4" fmla="*/ 1092200 h 1117600"/>
              <a:gd name="connisteX5" fmla="*/ 25400 w 50800"/>
              <a:gd name="connsiteY5" fmla="*/ 1117600 h 1117600"/>
              <a:gd name="connisteX6" fmla="*/ 25400 w 50800"/>
              <a:gd name="connsiteY6" fmla="*/ 1117600 h 1117600"/>
              <a:gd name="connisteX7" fmla="*/ 0 w 50800"/>
              <a:gd name="connsiteY7" fmla="*/ 1092200 h 1117600"/>
              <a:gd name="connisteX8" fmla="*/ 0 w 50800"/>
              <a:gd name="connsiteY8" fmla="*/ 25400 h 11176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50800" h="1117600">
                <a:moveTo>
                  <a:pt x="0" y="25400"/>
                </a:moveTo>
                <a:cubicBezTo>
                  <a:pt x="0" y="11372"/>
                  <a:pt x="11372" y="0"/>
                  <a:pt x="25400" y="0"/>
                </a:cubicBezTo>
                <a:lnTo>
                  <a:pt x="25400" y="0"/>
                </a:lnTo>
                <a:cubicBezTo>
                  <a:pt x="39428" y="0"/>
                  <a:pt x="50800" y="11372"/>
                  <a:pt x="50800" y="25400"/>
                </a:cubicBezTo>
                <a:lnTo>
                  <a:pt x="50800" y="1092200"/>
                </a:lnTo>
                <a:cubicBezTo>
                  <a:pt x="50800" y="1106228"/>
                  <a:pt x="39428" y="1117600"/>
                  <a:pt x="25400" y="1117600"/>
                </a:cubicBezTo>
                <a:lnTo>
                  <a:pt x="25400" y="1117600"/>
                </a:lnTo>
                <a:cubicBezTo>
                  <a:pt x="11372" y="1117600"/>
                  <a:pt x="0" y="1106228"/>
                  <a:pt x="0" y="1092200"/>
                </a:cubicBezTo>
                <a:lnTo>
                  <a:pt x="0" y="2540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20" name="文本占位符 19"/>
          <p:cNvSpPr>
            <a:spLocks noGrp="1"/>
          </p:cNvSpPr>
          <p:nvPr>
            <p:ph type="body" idx="16390" hasCustomPrompt="1"/>
            <p:custDataLst>
              <p:tags r:id="rId14"/>
            </p:custDataLst>
          </p:nvPr>
        </p:nvSpPr>
        <p:spPr>
          <a:xfrm>
            <a:off x="762000" y="5130800"/>
            <a:ext cx="6172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21" name="文本占位符 20"/>
          <p:cNvSpPr>
            <a:spLocks noGrp="1"/>
          </p:cNvSpPr>
          <p:nvPr>
            <p:ph type="body" idx="16391" hasCustomPrompt="1"/>
            <p:custDataLst>
              <p:tags r:id="rId15"/>
            </p:custDataLst>
          </p:nvPr>
        </p:nvSpPr>
        <p:spPr>
          <a:xfrm>
            <a:off x="762000" y="5638800"/>
            <a:ext cx="61722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26_18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装饰  1"/>
          <p:cNvSpPr>
            <a:spLocks noGrp="1"/>
          </p:cNvSpPr>
          <p:nvPr>
            <p:ph type="body" idx="16392" hasCustomPrompt="1"/>
            <p:custDataLst>
              <p:tags r:id="rId6"/>
            </p:custDataLst>
          </p:nvPr>
        </p:nvSpPr>
        <p:spPr>
          <a:xfrm>
            <a:off x="609600" y="3556000"/>
            <a:ext cx="3454400" cy="2692400"/>
          </a:xfrm>
          <a:custGeom>
            <a:avLst/>
            <a:gdLst>
              <a:gd name="connisteX0" fmla="*/ 0 w 3454400"/>
              <a:gd name="connsiteY0" fmla="*/ 0 h 2692400"/>
              <a:gd name="connisteX1" fmla="*/ 3454400 w 3454400"/>
              <a:gd name="connsiteY1" fmla="*/ 0 h 2692400"/>
              <a:gd name="connisteX2" fmla="*/ 3454400 w 3454400"/>
              <a:gd name="connsiteY2" fmla="*/ 2489200 h 2692400"/>
              <a:gd name="connisteX3" fmla="*/ 3251200 w 3454400"/>
              <a:gd name="connsiteY3" fmla="*/ 2692400 h 2692400"/>
              <a:gd name="connisteX4" fmla="*/ 203200 w 3454400"/>
              <a:gd name="connsiteY4" fmla="*/ 2692400 h 2692400"/>
              <a:gd name="connisteX5" fmla="*/ 0 w 3454400"/>
              <a:gd name="connsiteY5" fmla="*/ 2489200 h 2692400"/>
              <a:gd name="connisteX6" fmla="*/ 0 w 3454400"/>
              <a:gd name="connsiteY6" fmla="*/ 0 h 2692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692400">
                <a:moveTo>
                  <a:pt x="0" y="0"/>
                </a:moveTo>
                <a:lnTo>
                  <a:pt x="3454400" y="0"/>
                </a:lnTo>
                <a:lnTo>
                  <a:pt x="3454400" y="2489200"/>
                </a:lnTo>
                <a:cubicBezTo>
                  <a:pt x="3454400" y="2601424"/>
                  <a:pt x="3363424" y="2692400"/>
                  <a:pt x="3251200" y="2692400"/>
                </a:cubicBezTo>
                <a:lnTo>
                  <a:pt x="203200" y="2692400"/>
                </a:lnTo>
                <a:cubicBezTo>
                  <a:pt x="90976" y="2692400"/>
                  <a:pt x="0" y="2601424"/>
                  <a:pt x="0" y="248920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3" name="图片占位符 12"/>
          <p:cNvSpPr>
            <a:spLocks noGrp="1"/>
          </p:cNvSpPr>
          <p:nvPr>
            <p:ph type="pic" idx="16393" hasCustomPrompt="1"/>
            <p:custDataLst>
              <p:tags r:id="rId7"/>
            </p:custDataLst>
          </p:nvPr>
        </p:nvSpPr>
        <p:spPr>
          <a:xfrm>
            <a:off x="609600" y="1524000"/>
            <a:ext cx="3454400" cy="2032000"/>
          </a:xfrm>
          <a:custGeom>
            <a:avLst/>
            <a:gdLst>
              <a:gd name="connisteX0" fmla="*/ 0 w 3454400"/>
              <a:gd name="connsiteY0" fmla="*/ 203200 h 2032000"/>
              <a:gd name="connisteX1" fmla="*/ 203200 w 3454400"/>
              <a:gd name="connsiteY1" fmla="*/ 0 h 2032000"/>
              <a:gd name="connisteX2" fmla="*/ 3251200 w 3454400"/>
              <a:gd name="connsiteY2" fmla="*/ 0 h 2032000"/>
              <a:gd name="connisteX3" fmla="*/ 3454400 w 3454400"/>
              <a:gd name="connsiteY3" fmla="*/ 203200 h 2032000"/>
              <a:gd name="connisteX4" fmla="*/ 3454400 w 3454400"/>
              <a:gd name="connsiteY4" fmla="*/ 2032000 h 2032000"/>
              <a:gd name="connisteX5" fmla="*/ 0 w 3454400"/>
              <a:gd name="connsiteY5" fmla="*/ 2032000 h 2032000"/>
              <a:gd name="connisteX6" fmla="*/ 0 w 3454400"/>
              <a:gd name="connsiteY6" fmla="*/ 203200 h 203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0320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2032000"/>
                </a:lnTo>
                <a:lnTo>
                  <a:pt x="0" y="2032000"/>
                </a:ln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6" hasCustomPrompt="1"/>
            <p:custDataLst>
              <p:tags r:id="rId8"/>
            </p:custDataLst>
          </p:nvPr>
        </p:nvSpPr>
        <p:spPr>
          <a:xfrm>
            <a:off x="914400" y="3759200"/>
            <a:ext cx="2844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7" hasCustomPrompt="1"/>
            <p:custDataLst>
              <p:tags r:id="rId9"/>
            </p:custDataLst>
          </p:nvPr>
        </p:nvSpPr>
        <p:spPr>
          <a:xfrm>
            <a:off x="914400" y="4216400"/>
            <a:ext cx="28448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6" name="装饰  5"/>
          <p:cNvSpPr>
            <a:spLocks noGrp="1"/>
          </p:cNvSpPr>
          <p:nvPr>
            <p:ph type="body" idx="16394" hasCustomPrompt="1"/>
            <p:custDataLst>
              <p:tags r:id="rId10"/>
            </p:custDataLst>
          </p:nvPr>
        </p:nvSpPr>
        <p:spPr>
          <a:xfrm>
            <a:off x="4368800" y="1524000"/>
            <a:ext cx="3454400" cy="2692400"/>
          </a:xfrm>
          <a:custGeom>
            <a:avLst/>
            <a:gdLst>
              <a:gd name="connisteX0" fmla="*/ 0 w 3454400"/>
              <a:gd name="connsiteY0" fmla="*/ 203200 h 2692400"/>
              <a:gd name="connisteX1" fmla="*/ 203200 w 3454400"/>
              <a:gd name="connsiteY1" fmla="*/ 0 h 2692400"/>
              <a:gd name="connisteX2" fmla="*/ 3251200 w 3454400"/>
              <a:gd name="connsiteY2" fmla="*/ 0 h 2692400"/>
              <a:gd name="connisteX3" fmla="*/ 3454400 w 3454400"/>
              <a:gd name="connsiteY3" fmla="*/ 203200 h 2692400"/>
              <a:gd name="connisteX4" fmla="*/ 3454400 w 3454400"/>
              <a:gd name="connsiteY4" fmla="*/ 2692400 h 2692400"/>
              <a:gd name="connisteX5" fmla="*/ 0 w 3454400"/>
              <a:gd name="connsiteY5" fmla="*/ 2692400 h 2692400"/>
              <a:gd name="connisteX6" fmla="*/ 0 w 3454400"/>
              <a:gd name="connsiteY6" fmla="*/ 203200 h 2692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6924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2692400"/>
                </a:lnTo>
                <a:lnTo>
                  <a:pt x="0" y="2692400"/>
                </a:lnTo>
                <a:lnTo>
                  <a:pt x="0" y="20320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7" name="图片占位符 16"/>
          <p:cNvSpPr>
            <a:spLocks noGrp="1"/>
          </p:cNvSpPr>
          <p:nvPr>
            <p:ph type="pic" idx="16395" hasCustomPrompt="1"/>
            <p:custDataLst>
              <p:tags r:id="rId11"/>
            </p:custDataLst>
          </p:nvPr>
        </p:nvSpPr>
        <p:spPr>
          <a:xfrm>
            <a:off x="4368800" y="4216400"/>
            <a:ext cx="3454400" cy="2032000"/>
          </a:xfrm>
          <a:custGeom>
            <a:avLst/>
            <a:gdLst>
              <a:gd name="connisteX0" fmla="*/ 0 w 3454400"/>
              <a:gd name="connsiteY0" fmla="*/ 0 h 2032000"/>
              <a:gd name="connisteX1" fmla="*/ 3454400 w 3454400"/>
              <a:gd name="connsiteY1" fmla="*/ 0 h 2032000"/>
              <a:gd name="connisteX2" fmla="*/ 3454400 w 3454400"/>
              <a:gd name="connsiteY2" fmla="*/ 1828800 h 2032000"/>
              <a:gd name="connisteX3" fmla="*/ 3251200 w 3454400"/>
              <a:gd name="connsiteY3" fmla="*/ 2032000 h 2032000"/>
              <a:gd name="connisteX4" fmla="*/ 203200 w 3454400"/>
              <a:gd name="connsiteY4" fmla="*/ 2032000 h 2032000"/>
              <a:gd name="connisteX5" fmla="*/ 0 w 3454400"/>
              <a:gd name="connsiteY5" fmla="*/ 1828800 h 2032000"/>
              <a:gd name="connisteX6" fmla="*/ 0 w 3454400"/>
              <a:gd name="connsiteY6" fmla="*/ 0 h 203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032000">
                <a:moveTo>
                  <a:pt x="0" y="0"/>
                </a:moveTo>
                <a:lnTo>
                  <a:pt x="3454400" y="0"/>
                </a:lnTo>
                <a:lnTo>
                  <a:pt x="3454400" y="1828800"/>
                </a:lnTo>
                <a:cubicBezTo>
                  <a:pt x="3454400" y="1941024"/>
                  <a:pt x="3363424" y="2032000"/>
                  <a:pt x="3251200" y="2032000"/>
                </a:cubicBezTo>
                <a:lnTo>
                  <a:pt x="203200" y="2032000"/>
                </a:lnTo>
                <a:cubicBezTo>
                  <a:pt x="90976" y="2032000"/>
                  <a:pt x="0" y="1941024"/>
                  <a:pt x="0" y="1828800"/>
                </a:cubicBez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8" name="文本占位符 17"/>
          <p:cNvSpPr>
            <a:spLocks noGrp="1"/>
          </p:cNvSpPr>
          <p:nvPr>
            <p:ph type="body" idx="16388" hasCustomPrompt="1"/>
            <p:custDataLst>
              <p:tags r:id="rId12"/>
            </p:custDataLst>
          </p:nvPr>
        </p:nvSpPr>
        <p:spPr>
          <a:xfrm>
            <a:off x="4673600" y="1727200"/>
            <a:ext cx="2844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19" name="文本占位符 18"/>
          <p:cNvSpPr>
            <a:spLocks noGrp="1"/>
          </p:cNvSpPr>
          <p:nvPr>
            <p:ph type="body" idx="16389" hasCustomPrompt="1"/>
            <p:custDataLst>
              <p:tags r:id="rId13"/>
            </p:custDataLst>
          </p:nvPr>
        </p:nvSpPr>
        <p:spPr>
          <a:xfrm>
            <a:off x="4673600" y="2184400"/>
            <a:ext cx="28448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20" name="装饰  9"/>
          <p:cNvSpPr>
            <a:spLocks noGrp="1"/>
          </p:cNvSpPr>
          <p:nvPr>
            <p:ph type="body" idx="16396" hasCustomPrompt="1"/>
            <p:custDataLst>
              <p:tags r:id="rId14"/>
            </p:custDataLst>
          </p:nvPr>
        </p:nvSpPr>
        <p:spPr>
          <a:xfrm>
            <a:off x="8128000" y="3556000"/>
            <a:ext cx="3454400" cy="2692400"/>
          </a:xfrm>
          <a:custGeom>
            <a:avLst/>
            <a:gdLst>
              <a:gd name="connisteX0" fmla="*/ 0 w 3454400"/>
              <a:gd name="connsiteY0" fmla="*/ 0 h 2692400"/>
              <a:gd name="connisteX1" fmla="*/ 3454400 w 3454400"/>
              <a:gd name="connsiteY1" fmla="*/ 0 h 2692400"/>
              <a:gd name="connisteX2" fmla="*/ 3454400 w 3454400"/>
              <a:gd name="connsiteY2" fmla="*/ 2489200 h 2692400"/>
              <a:gd name="connisteX3" fmla="*/ 3251200 w 3454400"/>
              <a:gd name="connsiteY3" fmla="*/ 2692400 h 2692400"/>
              <a:gd name="connisteX4" fmla="*/ 203200 w 3454400"/>
              <a:gd name="connsiteY4" fmla="*/ 2692400 h 2692400"/>
              <a:gd name="connisteX5" fmla="*/ 0 w 3454400"/>
              <a:gd name="connsiteY5" fmla="*/ 2489200 h 2692400"/>
              <a:gd name="connisteX6" fmla="*/ 0 w 3454400"/>
              <a:gd name="connsiteY6" fmla="*/ 0 h 26924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692400">
                <a:moveTo>
                  <a:pt x="0" y="0"/>
                </a:moveTo>
                <a:lnTo>
                  <a:pt x="3454400" y="0"/>
                </a:lnTo>
                <a:lnTo>
                  <a:pt x="3454400" y="2489200"/>
                </a:lnTo>
                <a:cubicBezTo>
                  <a:pt x="3454400" y="2601424"/>
                  <a:pt x="3363424" y="2692400"/>
                  <a:pt x="3251200" y="2692400"/>
                </a:cubicBezTo>
                <a:lnTo>
                  <a:pt x="203200" y="2692400"/>
                </a:lnTo>
                <a:cubicBezTo>
                  <a:pt x="90976" y="2692400"/>
                  <a:pt x="0" y="2601424"/>
                  <a:pt x="0" y="248920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21" name="图片占位符 20"/>
          <p:cNvSpPr>
            <a:spLocks noGrp="1"/>
          </p:cNvSpPr>
          <p:nvPr>
            <p:ph type="pic" idx="16397" hasCustomPrompt="1"/>
            <p:custDataLst>
              <p:tags r:id="rId15"/>
            </p:custDataLst>
          </p:nvPr>
        </p:nvSpPr>
        <p:spPr>
          <a:xfrm>
            <a:off x="8128000" y="1524000"/>
            <a:ext cx="3454400" cy="2032000"/>
          </a:xfrm>
          <a:custGeom>
            <a:avLst/>
            <a:gdLst>
              <a:gd name="connisteX0" fmla="*/ 0 w 3454400"/>
              <a:gd name="connsiteY0" fmla="*/ 203200 h 2032000"/>
              <a:gd name="connisteX1" fmla="*/ 203200 w 3454400"/>
              <a:gd name="connsiteY1" fmla="*/ 0 h 2032000"/>
              <a:gd name="connisteX2" fmla="*/ 3251200 w 3454400"/>
              <a:gd name="connsiteY2" fmla="*/ 0 h 2032000"/>
              <a:gd name="connisteX3" fmla="*/ 3454400 w 3454400"/>
              <a:gd name="connsiteY3" fmla="*/ 203200 h 2032000"/>
              <a:gd name="connisteX4" fmla="*/ 3454400 w 3454400"/>
              <a:gd name="connsiteY4" fmla="*/ 2032000 h 2032000"/>
              <a:gd name="connisteX5" fmla="*/ 0 w 3454400"/>
              <a:gd name="connsiteY5" fmla="*/ 2032000 h 2032000"/>
              <a:gd name="connisteX6" fmla="*/ 0 w 3454400"/>
              <a:gd name="connsiteY6" fmla="*/ 203200 h 203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0320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2032000"/>
                </a:lnTo>
                <a:lnTo>
                  <a:pt x="0" y="2032000"/>
                </a:lnTo>
                <a:lnTo>
                  <a:pt x="0" y="2032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22" name="文本占位符 21"/>
          <p:cNvSpPr>
            <a:spLocks noGrp="1"/>
          </p:cNvSpPr>
          <p:nvPr>
            <p:ph type="body" idx="16390" hasCustomPrompt="1"/>
            <p:custDataLst>
              <p:tags r:id="rId16"/>
            </p:custDataLst>
          </p:nvPr>
        </p:nvSpPr>
        <p:spPr>
          <a:xfrm>
            <a:off x="8432800" y="3759200"/>
            <a:ext cx="28448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项标题</a:t>
            </a:r>
            <a:endParaRPr lang="zh-CN" altLang="en-US" smtClean="0"/>
          </a:p>
        </p:txBody>
      </p:sp>
      <p:sp>
        <p:nvSpPr>
          <p:cNvPr id="23" name="文本占位符 22"/>
          <p:cNvSpPr>
            <a:spLocks noGrp="1"/>
          </p:cNvSpPr>
          <p:nvPr>
            <p:ph type="body" idx="16391" hasCustomPrompt="1"/>
            <p:custDataLst>
              <p:tags r:id="rId17"/>
            </p:custDataLst>
          </p:nvPr>
        </p:nvSpPr>
        <p:spPr>
          <a:xfrm>
            <a:off x="8432800" y="4216400"/>
            <a:ext cx="28448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10007_1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t>单击此处添加标题</a:t>
            </a:r>
          </a:p>
        </p:txBody>
      </p:sp>
      <p:sp>
        <p:nvSpPr>
          <p:cNvPr id="12" name="文本占位符 11"/>
          <p:cNvSpPr>
            <a:spLocks noGrp="1"/>
          </p:cNvSpPr>
          <p:nvPr>
            <p:ph type="body" idx="16386" hasCustomPrompt="1"/>
            <p:custDataLst>
              <p:tags r:id="rId6"/>
            </p:custDataLst>
          </p:nvPr>
        </p:nvSpPr>
        <p:spPr>
          <a:xfrm>
            <a:off x="609600" y="2692400"/>
            <a:ext cx="3251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buNone/>
              <a:defRPr sz="2400" b="0" spc="0">
                <a:solidFill>
                  <a:schemeClr val="tx1"/>
                </a:solidFill>
              </a:defRPr>
            </a:lvl1pPr>
            <a:lvl5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3" name="文本占位符 12"/>
          <p:cNvSpPr>
            <a:spLocks noGrp="1"/>
          </p:cNvSpPr>
          <p:nvPr>
            <p:ph type="body" idx="16387" hasCustomPrompt="1"/>
            <p:custDataLst>
              <p:tags r:id="rId7"/>
            </p:custDataLst>
          </p:nvPr>
        </p:nvSpPr>
        <p:spPr>
          <a:xfrm>
            <a:off x="609600" y="3251200"/>
            <a:ext cx="32512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buNone/>
              <a:defRPr sz="1600" b="0" spc="0">
                <a:solidFill>
                  <a:schemeClr val="tx1"/>
                </a:solidFill>
              </a:defRPr>
            </a:lvl1pPr>
            <a:lvl5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8" hasCustomPrompt="1"/>
            <p:custDataLst>
              <p:tags r:id="rId8"/>
            </p:custDataLst>
          </p:nvPr>
        </p:nvSpPr>
        <p:spPr>
          <a:xfrm>
            <a:off x="4470400" y="2692400"/>
            <a:ext cx="3251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buNone/>
              <a:defRPr sz="2400" b="0" spc="0">
                <a:solidFill>
                  <a:schemeClr val="tx1"/>
                </a:solidFill>
              </a:defRPr>
            </a:lvl1pPr>
            <a:lvl5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9" hasCustomPrompt="1"/>
            <p:custDataLst>
              <p:tags r:id="rId9"/>
            </p:custDataLst>
          </p:nvPr>
        </p:nvSpPr>
        <p:spPr>
          <a:xfrm>
            <a:off x="4470400" y="3251200"/>
            <a:ext cx="32512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buNone/>
              <a:defRPr sz="1600" b="0" spc="0">
                <a:solidFill>
                  <a:schemeClr val="tx1"/>
                </a:solidFill>
              </a:defRPr>
            </a:lvl1pPr>
            <a:lvl5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6" name="文本占位符 15"/>
          <p:cNvSpPr>
            <a:spLocks noGrp="1"/>
          </p:cNvSpPr>
          <p:nvPr>
            <p:ph type="body" idx="16390" hasCustomPrompt="1"/>
            <p:custDataLst>
              <p:tags r:id="rId10"/>
            </p:custDataLst>
          </p:nvPr>
        </p:nvSpPr>
        <p:spPr>
          <a:xfrm>
            <a:off x="8331200" y="2692400"/>
            <a:ext cx="3251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buNone/>
              <a:defRPr sz="2400" b="0" spc="0">
                <a:solidFill>
                  <a:schemeClr val="tx1"/>
                </a:solidFill>
              </a:defRPr>
            </a:lvl1pPr>
            <a:lvl5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7" name="文本占位符 16"/>
          <p:cNvSpPr>
            <a:spLocks noGrp="1"/>
          </p:cNvSpPr>
          <p:nvPr>
            <p:ph type="body" idx="16391" hasCustomPrompt="1"/>
            <p:custDataLst>
              <p:tags r:id="rId11"/>
            </p:custDataLst>
          </p:nvPr>
        </p:nvSpPr>
        <p:spPr>
          <a:xfrm>
            <a:off x="8331200" y="3251200"/>
            <a:ext cx="3251200" cy="18288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buNone/>
              <a:defRPr sz="1600" b="0" spc="0">
                <a:solidFill>
                  <a:schemeClr val="tx1"/>
                </a:solidFill>
              </a:defRPr>
            </a:lvl1pPr>
            <a:lvl5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/>
            </a:lvl5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-34_17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ctrTitle" idx="16385" hasCustomPrompt="1"/>
            <p:custDataLst>
              <p:tags r:id="rId5"/>
            </p:custDataLst>
          </p:nvPr>
        </p:nvSpPr>
        <p:spPr>
          <a:xfrm>
            <a:off x="609600" y="533400"/>
            <a:ext cx="10972800" cy="6096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3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单击此处添加标题</a:t>
            </a:r>
            <a:endParaRPr lang="zh-CN" altLang="en-US"/>
          </a:p>
        </p:txBody>
      </p:sp>
      <p:sp>
        <p:nvSpPr>
          <p:cNvPr id="12" name="图片占位符 11"/>
          <p:cNvSpPr>
            <a:spLocks noGrp="1"/>
          </p:cNvSpPr>
          <p:nvPr>
            <p:ph type="pic" idx="16392" hasCustomPrompt="1"/>
            <p:custDataLst>
              <p:tags r:id="rId6"/>
            </p:custDataLst>
          </p:nvPr>
        </p:nvSpPr>
        <p:spPr>
          <a:xfrm>
            <a:off x="1473200" y="1905000"/>
            <a:ext cx="1524000" cy="1524000"/>
          </a:xfrm>
          <a:custGeom>
            <a:avLst/>
            <a:gdLst>
              <a:gd name="connisteX0" fmla="*/ 0 w 1524000"/>
              <a:gd name="connsiteY0" fmla="*/ 762000 h 1524000"/>
              <a:gd name="connisteX1" fmla="*/ 762000 w 1524000"/>
              <a:gd name="connsiteY1" fmla="*/ 0 h 1524000"/>
              <a:gd name="connisteX2" fmla="*/ 762000 w 1524000"/>
              <a:gd name="connsiteY2" fmla="*/ 0 h 1524000"/>
              <a:gd name="connisteX3" fmla="*/ 1524000 w 1524000"/>
              <a:gd name="connsiteY3" fmla="*/ 762000 h 1524000"/>
              <a:gd name="connisteX4" fmla="*/ 1524000 w 1524000"/>
              <a:gd name="connsiteY4" fmla="*/ 762000 h 1524000"/>
              <a:gd name="connisteX5" fmla="*/ 762000 w 1524000"/>
              <a:gd name="connsiteY5" fmla="*/ 1524000 h 1524000"/>
              <a:gd name="connisteX6" fmla="*/ 762000 w 1524000"/>
              <a:gd name="connsiteY6" fmla="*/ 1524000 h 1524000"/>
              <a:gd name="connisteX7" fmla="*/ 0 w 1524000"/>
              <a:gd name="connsiteY7" fmla="*/ 762000 h 1524000"/>
              <a:gd name="connisteX8" fmla="*/ 0 w 1524000"/>
              <a:gd name="connsiteY8" fmla="*/ 762000 h 1524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524000" h="1524000">
                <a:moveTo>
                  <a:pt x="0" y="762000"/>
                </a:moveTo>
                <a:cubicBezTo>
                  <a:pt x="0" y="341159"/>
                  <a:pt x="341159" y="0"/>
                  <a:pt x="762000" y="0"/>
                </a:cubicBezTo>
                <a:lnTo>
                  <a:pt x="762000" y="0"/>
                </a:lnTo>
                <a:cubicBezTo>
                  <a:pt x="1182841" y="0"/>
                  <a:pt x="1524000" y="341159"/>
                  <a:pt x="1524000" y="762000"/>
                </a:cubicBezTo>
                <a:lnTo>
                  <a:pt x="1524000" y="762000"/>
                </a:lnTo>
                <a:cubicBezTo>
                  <a:pt x="1524000" y="1182841"/>
                  <a:pt x="1182841" y="1524000"/>
                  <a:pt x="762000" y="1524000"/>
                </a:cubicBezTo>
                <a:lnTo>
                  <a:pt x="762000" y="1524000"/>
                </a:lnTo>
                <a:cubicBezTo>
                  <a:pt x="341159" y="1524000"/>
                  <a:pt x="0" y="1182841"/>
                  <a:pt x="0" y="762000"/>
                </a:cubicBezTo>
                <a:lnTo>
                  <a:pt x="0" y="7620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6386" hasCustomPrompt="1"/>
            <p:custDataLst>
              <p:tags r:id="rId7"/>
            </p:custDataLst>
          </p:nvPr>
        </p:nvSpPr>
        <p:spPr>
          <a:xfrm>
            <a:off x="609600" y="3784600"/>
            <a:ext cx="3251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4" name="文本占位符 13"/>
          <p:cNvSpPr>
            <a:spLocks noGrp="1"/>
          </p:cNvSpPr>
          <p:nvPr>
            <p:ph type="body" idx="16387" hasCustomPrompt="1"/>
            <p:custDataLst>
              <p:tags r:id="rId8"/>
            </p:custDataLst>
          </p:nvPr>
        </p:nvSpPr>
        <p:spPr>
          <a:xfrm>
            <a:off x="609600" y="4343400"/>
            <a:ext cx="3251200" cy="15240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5" name="图片占位符 14"/>
          <p:cNvSpPr>
            <a:spLocks noGrp="1"/>
          </p:cNvSpPr>
          <p:nvPr>
            <p:ph type="pic" idx="16393" hasCustomPrompt="1"/>
            <p:custDataLst>
              <p:tags r:id="rId9"/>
            </p:custDataLst>
          </p:nvPr>
        </p:nvSpPr>
        <p:spPr>
          <a:xfrm>
            <a:off x="5334000" y="1905000"/>
            <a:ext cx="1524000" cy="1524000"/>
          </a:xfrm>
          <a:custGeom>
            <a:avLst/>
            <a:gdLst>
              <a:gd name="connisteX0" fmla="*/ 0 w 1524000"/>
              <a:gd name="connsiteY0" fmla="*/ 762000 h 1524000"/>
              <a:gd name="connisteX1" fmla="*/ 762000 w 1524000"/>
              <a:gd name="connsiteY1" fmla="*/ 0 h 1524000"/>
              <a:gd name="connisteX2" fmla="*/ 762000 w 1524000"/>
              <a:gd name="connsiteY2" fmla="*/ 0 h 1524000"/>
              <a:gd name="connisteX3" fmla="*/ 1524000 w 1524000"/>
              <a:gd name="connsiteY3" fmla="*/ 762000 h 1524000"/>
              <a:gd name="connisteX4" fmla="*/ 1524000 w 1524000"/>
              <a:gd name="connsiteY4" fmla="*/ 762000 h 1524000"/>
              <a:gd name="connisteX5" fmla="*/ 762000 w 1524000"/>
              <a:gd name="connsiteY5" fmla="*/ 1524000 h 1524000"/>
              <a:gd name="connisteX6" fmla="*/ 762000 w 1524000"/>
              <a:gd name="connsiteY6" fmla="*/ 1524000 h 1524000"/>
              <a:gd name="connisteX7" fmla="*/ 0 w 1524000"/>
              <a:gd name="connsiteY7" fmla="*/ 762000 h 1524000"/>
              <a:gd name="connisteX8" fmla="*/ 0 w 1524000"/>
              <a:gd name="connsiteY8" fmla="*/ 762000 h 1524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524000" h="1524000">
                <a:moveTo>
                  <a:pt x="0" y="762000"/>
                </a:moveTo>
                <a:cubicBezTo>
                  <a:pt x="0" y="341159"/>
                  <a:pt x="341159" y="0"/>
                  <a:pt x="762000" y="0"/>
                </a:cubicBezTo>
                <a:lnTo>
                  <a:pt x="762000" y="0"/>
                </a:lnTo>
                <a:cubicBezTo>
                  <a:pt x="1182841" y="0"/>
                  <a:pt x="1524000" y="341159"/>
                  <a:pt x="1524000" y="762000"/>
                </a:cubicBezTo>
                <a:lnTo>
                  <a:pt x="1524000" y="762000"/>
                </a:lnTo>
                <a:cubicBezTo>
                  <a:pt x="1524000" y="1182841"/>
                  <a:pt x="1182841" y="1524000"/>
                  <a:pt x="762000" y="1524000"/>
                </a:cubicBezTo>
                <a:lnTo>
                  <a:pt x="762000" y="1524000"/>
                </a:lnTo>
                <a:cubicBezTo>
                  <a:pt x="341159" y="1524000"/>
                  <a:pt x="0" y="1182841"/>
                  <a:pt x="0" y="762000"/>
                </a:cubicBezTo>
                <a:lnTo>
                  <a:pt x="0" y="7620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6" name="文本占位符 15"/>
          <p:cNvSpPr>
            <a:spLocks noGrp="1"/>
          </p:cNvSpPr>
          <p:nvPr>
            <p:ph type="body" idx="16388" hasCustomPrompt="1"/>
            <p:custDataLst>
              <p:tags r:id="rId10"/>
            </p:custDataLst>
          </p:nvPr>
        </p:nvSpPr>
        <p:spPr>
          <a:xfrm>
            <a:off x="4470400" y="3784600"/>
            <a:ext cx="3251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7" name="文本占位符 16"/>
          <p:cNvSpPr>
            <a:spLocks noGrp="1"/>
          </p:cNvSpPr>
          <p:nvPr>
            <p:ph type="body" idx="16389" hasCustomPrompt="1"/>
            <p:custDataLst>
              <p:tags r:id="rId11"/>
            </p:custDataLst>
          </p:nvPr>
        </p:nvSpPr>
        <p:spPr>
          <a:xfrm>
            <a:off x="4470400" y="4343400"/>
            <a:ext cx="3251200" cy="15240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  <p:sp>
        <p:nvSpPr>
          <p:cNvPr id="18" name="图片占位符 17"/>
          <p:cNvSpPr>
            <a:spLocks noGrp="1"/>
          </p:cNvSpPr>
          <p:nvPr>
            <p:ph type="pic" idx="16394" hasCustomPrompt="1"/>
            <p:custDataLst>
              <p:tags r:id="rId12"/>
            </p:custDataLst>
          </p:nvPr>
        </p:nvSpPr>
        <p:spPr>
          <a:xfrm>
            <a:off x="9194800" y="1905000"/>
            <a:ext cx="1524000" cy="1524000"/>
          </a:xfrm>
          <a:custGeom>
            <a:avLst/>
            <a:gdLst>
              <a:gd name="connisteX0" fmla="*/ 0 w 1524000"/>
              <a:gd name="connsiteY0" fmla="*/ 762000 h 1524000"/>
              <a:gd name="connisteX1" fmla="*/ 762000 w 1524000"/>
              <a:gd name="connsiteY1" fmla="*/ 0 h 1524000"/>
              <a:gd name="connisteX2" fmla="*/ 762000 w 1524000"/>
              <a:gd name="connsiteY2" fmla="*/ 0 h 1524000"/>
              <a:gd name="connisteX3" fmla="*/ 1524000 w 1524000"/>
              <a:gd name="connsiteY3" fmla="*/ 762000 h 1524000"/>
              <a:gd name="connisteX4" fmla="*/ 1524000 w 1524000"/>
              <a:gd name="connsiteY4" fmla="*/ 762000 h 1524000"/>
              <a:gd name="connisteX5" fmla="*/ 762000 w 1524000"/>
              <a:gd name="connsiteY5" fmla="*/ 1524000 h 1524000"/>
              <a:gd name="connisteX6" fmla="*/ 762000 w 1524000"/>
              <a:gd name="connsiteY6" fmla="*/ 1524000 h 1524000"/>
              <a:gd name="connisteX7" fmla="*/ 0 w 1524000"/>
              <a:gd name="connsiteY7" fmla="*/ 762000 h 1524000"/>
              <a:gd name="connisteX8" fmla="*/ 0 w 1524000"/>
              <a:gd name="connsiteY8" fmla="*/ 762000 h 1524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524000" h="1524000">
                <a:moveTo>
                  <a:pt x="0" y="762000"/>
                </a:moveTo>
                <a:cubicBezTo>
                  <a:pt x="0" y="341159"/>
                  <a:pt x="341159" y="0"/>
                  <a:pt x="762000" y="0"/>
                </a:cubicBezTo>
                <a:lnTo>
                  <a:pt x="762000" y="0"/>
                </a:lnTo>
                <a:cubicBezTo>
                  <a:pt x="1182841" y="0"/>
                  <a:pt x="1524000" y="341159"/>
                  <a:pt x="1524000" y="762000"/>
                </a:cubicBezTo>
                <a:lnTo>
                  <a:pt x="1524000" y="762000"/>
                </a:lnTo>
                <a:cubicBezTo>
                  <a:pt x="1524000" y="1182841"/>
                  <a:pt x="1182841" y="1524000"/>
                  <a:pt x="762000" y="1524000"/>
                </a:cubicBezTo>
                <a:lnTo>
                  <a:pt x="762000" y="1524000"/>
                </a:lnTo>
                <a:cubicBezTo>
                  <a:pt x="341159" y="1524000"/>
                  <a:pt x="0" y="1182841"/>
                  <a:pt x="0" y="762000"/>
                </a:cubicBezTo>
                <a:lnTo>
                  <a:pt x="0" y="762000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9" name="文本占位符 18"/>
          <p:cNvSpPr>
            <a:spLocks noGrp="1"/>
          </p:cNvSpPr>
          <p:nvPr>
            <p:ph type="body" idx="16390" hasCustomPrompt="1"/>
            <p:custDataLst>
              <p:tags r:id="rId13"/>
            </p:custDataLst>
          </p:nvPr>
        </p:nvSpPr>
        <p:spPr>
          <a:xfrm>
            <a:off x="8331200" y="3784600"/>
            <a:ext cx="3251200" cy="4064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11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20" name="文本占位符 19"/>
          <p:cNvSpPr>
            <a:spLocks noGrp="1"/>
          </p:cNvSpPr>
          <p:nvPr>
            <p:ph type="body" idx="16391" hasCustomPrompt="1"/>
            <p:custDataLst>
              <p:tags r:id="rId14"/>
            </p:custDataLst>
          </p:nvPr>
        </p:nvSpPr>
        <p:spPr>
          <a:xfrm>
            <a:off x="8331200" y="4343400"/>
            <a:ext cx="3251200" cy="15240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16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单击此处添加项正文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-1-5_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7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副标题 10"/>
          <p:cNvSpPr>
            <a:spLocks noGrp="1"/>
          </p:cNvSpPr>
          <p:nvPr>
            <p:ph type="subTitle" idx="16386" hasCustomPrompt="1"/>
            <p:custDataLst>
              <p:tags r:id="rId5"/>
            </p:custDataLst>
          </p:nvPr>
        </p:nvSpPr>
        <p:spPr>
          <a:xfrm>
            <a:off x="761471" y="2667000"/>
            <a:ext cx="2363258" cy="4572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zh-CN" altLang="en-US"/>
              <a:t>CONTENTS</a:t>
            </a:r>
            <a:endParaRPr lang="zh-CN" altLang="en-US"/>
          </a:p>
        </p:txBody>
      </p:sp>
      <p:sp>
        <p:nvSpPr>
          <p:cNvPr id="12" name="标题 11"/>
          <p:cNvSpPr>
            <a:spLocks noGrp="1"/>
          </p:cNvSpPr>
          <p:nvPr>
            <p:ph type="ctrTitle" idx="16385" hasCustomPrompt="1"/>
            <p:custDataLst>
              <p:tags r:id="rId6"/>
            </p:custDataLst>
          </p:nvPr>
        </p:nvSpPr>
        <p:spPr>
          <a:xfrm>
            <a:off x="760942" y="3175000"/>
            <a:ext cx="2364317" cy="7620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None/>
              <a:defRPr sz="4800" b="1" spc="0">
                <a:solidFill>
                  <a:schemeClr val="tx1"/>
                </a:solidFill>
              </a:defRPr>
            </a:lvl1pPr>
          </a:lstStyle>
          <a:p>
            <a:pPr lvl="0"/>
            <a:r>
              <a:t>目录</a:t>
            </a:r>
          </a:p>
        </p:txBody>
      </p:sp>
      <p:sp>
        <p:nvSpPr>
          <p:cNvPr id="13" name="文本占位符 12"/>
          <p:cNvSpPr>
            <a:spLocks noGrp="1"/>
          </p:cNvSpPr>
          <p:nvPr>
            <p:ph type="body" idx="16388" hasCustomPrompt="1"/>
            <p:custDataLst>
              <p:tags r:id="rId7"/>
            </p:custDataLst>
          </p:nvPr>
        </p:nvSpPr>
        <p:spPr>
          <a:xfrm>
            <a:off x="4070350" y="14478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smtClean="0"/>
              <a:t>01</a:t>
            </a:r>
            <a:endParaRPr lang="zh-CN" altLang="en-US" smtClean="0"/>
          </a:p>
        </p:txBody>
      </p:sp>
      <p:sp>
        <p:nvSpPr>
          <p:cNvPr id="14" name="装饰  3"/>
          <p:cNvSpPr>
            <a:spLocks noGrp="1"/>
          </p:cNvSpPr>
          <p:nvPr>
            <p:ph type="body" idx="16397" hasCustomPrompt="1"/>
            <p:custDataLst>
              <p:tags r:id="rId8"/>
            </p:custDataLst>
          </p:nvPr>
        </p:nvSpPr>
        <p:spPr>
          <a:xfrm>
            <a:off x="4851400" y="13716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5" name="文本占位符 14"/>
          <p:cNvSpPr>
            <a:spLocks noGrp="1"/>
          </p:cNvSpPr>
          <p:nvPr>
            <p:ph type="body" idx="16387" hasCustomPrompt="1"/>
            <p:custDataLst>
              <p:tags r:id="rId9"/>
            </p:custDataLst>
          </p:nvPr>
        </p:nvSpPr>
        <p:spPr>
          <a:xfrm>
            <a:off x="5080000" y="12954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6" name="文本占位符 15"/>
          <p:cNvSpPr>
            <a:spLocks noGrp="1"/>
          </p:cNvSpPr>
          <p:nvPr>
            <p:ph type="body" idx="16390" hasCustomPrompt="1"/>
            <p:custDataLst>
              <p:tags r:id="rId10"/>
            </p:custDataLst>
          </p:nvPr>
        </p:nvSpPr>
        <p:spPr>
          <a:xfrm>
            <a:off x="7994650" y="14478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smtClean="0"/>
              <a:t>02</a:t>
            </a:r>
            <a:endParaRPr lang="zh-CN" altLang="en-US" smtClean="0"/>
          </a:p>
        </p:txBody>
      </p:sp>
      <p:sp>
        <p:nvSpPr>
          <p:cNvPr id="17" name="装饰  6"/>
          <p:cNvSpPr>
            <a:spLocks noGrp="1"/>
          </p:cNvSpPr>
          <p:nvPr>
            <p:ph type="body" idx="16398" hasCustomPrompt="1"/>
            <p:custDataLst>
              <p:tags r:id="rId11"/>
            </p:custDataLst>
          </p:nvPr>
        </p:nvSpPr>
        <p:spPr>
          <a:xfrm>
            <a:off x="8775700" y="13716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8" name="文本占位符 17"/>
          <p:cNvSpPr>
            <a:spLocks noGrp="1"/>
          </p:cNvSpPr>
          <p:nvPr>
            <p:ph type="body" idx="16389" hasCustomPrompt="1"/>
            <p:custDataLst>
              <p:tags r:id="rId12"/>
            </p:custDataLst>
          </p:nvPr>
        </p:nvSpPr>
        <p:spPr>
          <a:xfrm>
            <a:off x="9004300" y="12954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9" name="文本占位符 18"/>
          <p:cNvSpPr>
            <a:spLocks noGrp="1"/>
          </p:cNvSpPr>
          <p:nvPr>
            <p:ph type="body" idx="16392" hasCustomPrompt="1"/>
            <p:custDataLst>
              <p:tags r:id="rId13"/>
            </p:custDataLst>
          </p:nvPr>
        </p:nvSpPr>
        <p:spPr>
          <a:xfrm>
            <a:off x="4070350" y="31242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smtClean="0"/>
              <a:t>03</a:t>
            </a:r>
            <a:endParaRPr lang="zh-CN" altLang="en-US" smtClean="0"/>
          </a:p>
        </p:txBody>
      </p:sp>
      <p:sp>
        <p:nvSpPr>
          <p:cNvPr id="20" name="装饰  9"/>
          <p:cNvSpPr>
            <a:spLocks noGrp="1"/>
          </p:cNvSpPr>
          <p:nvPr>
            <p:ph type="body" idx="16399" hasCustomPrompt="1"/>
            <p:custDataLst>
              <p:tags r:id="rId14"/>
            </p:custDataLst>
          </p:nvPr>
        </p:nvSpPr>
        <p:spPr>
          <a:xfrm>
            <a:off x="4851400" y="30480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21" name="文本占位符 20"/>
          <p:cNvSpPr>
            <a:spLocks noGrp="1"/>
          </p:cNvSpPr>
          <p:nvPr>
            <p:ph type="body" idx="16391" hasCustomPrompt="1"/>
            <p:custDataLst>
              <p:tags r:id="rId15"/>
            </p:custDataLst>
          </p:nvPr>
        </p:nvSpPr>
        <p:spPr>
          <a:xfrm>
            <a:off x="5080000" y="29718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22" name="文本占位符 21"/>
          <p:cNvSpPr>
            <a:spLocks noGrp="1"/>
          </p:cNvSpPr>
          <p:nvPr>
            <p:ph type="body" idx="16394" hasCustomPrompt="1"/>
            <p:custDataLst>
              <p:tags r:id="rId16"/>
            </p:custDataLst>
          </p:nvPr>
        </p:nvSpPr>
        <p:spPr>
          <a:xfrm>
            <a:off x="7994650" y="31242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smtClean="0"/>
              <a:t>04</a:t>
            </a:r>
            <a:endParaRPr lang="zh-CN" altLang="en-US" smtClean="0"/>
          </a:p>
        </p:txBody>
      </p:sp>
      <p:sp>
        <p:nvSpPr>
          <p:cNvPr id="23" name="装饰  2"/>
          <p:cNvSpPr>
            <a:spLocks noGrp="1"/>
          </p:cNvSpPr>
          <p:nvPr>
            <p:ph type="body" idx="16400" hasCustomPrompt="1"/>
            <p:custDataLst>
              <p:tags r:id="rId17"/>
            </p:custDataLst>
          </p:nvPr>
        </p:nvSpPr>
        <p:spPr>
          <a:xfrm>
            <a:off x="8775700" y="30480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24" name="文本占位符 23"/>
          <p:cNvSpPr>
            <a:spLocks noGrp="1"/>
          </p:cNvSpPr>
          <p:nvPr>
            <p:ph type="body" idx="16393" hasCustomPrompt="1"/>
            <p:custDataLst>
              <p:tags r:id="rId18"/>
            </p:custDataLst>
          </p:nvPr>
        </p:nvSpPr>
        <p:spPr>
          <a:xfrm>
            <a:off x="9004300" y="29718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25" name="文本占位符 24"/>
          <p:cNvSpPr>
            <a:spLocks noGrp="1"/>
          </p:cNvSpPr>
          <p:nvPr>
            <p:ph type="body" idx="16396" hasCustomPrompt="1"/>
            <p:custDataLst>
              <p:tags r:id="rId19"/>
            </p:custDataLst>
          </p:nvPr>
        </p:nvSpPr>
        <p:spPr>
          <a:xfrm>
            <a:off x="4070350" y="48006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smtClean="0"/>
              <a:t>05</a:t>
            </a:r>
            <a:endParaRPr lang="zh-CN" altLang="en-US" smtClean="0"/>
          </a:p>
        </p:txBody>
      </p:sp>
      <p:sp>
        <p:nvSpPr>
          <p:cNvPr id="26" name="装饰  5"/>
          <p:cNvSpPr>
            <a:spLocks noGrp="1"/>
          </p:cNvSpPr>
          <p:nvPr>
            <p:ph type="body" idx="16401" hasCustomPrompt="1"/>
            <p:custDataLst>
              <p:tags r:id="rId20"/>
            </p:custDataLst>
          </p:nvPr>
        </p:nvSpPr>
        <p:spPr>
          <a:xfrm>
            <a:off x="4851400" y="47244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 marL="0" indent="0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27" name="文本占位符 26"/>
          <p:cNvSpPr>
            <a:spLocks noGrp="1"/>
          </p:cNvSpPr>
          <p:nvPr>
            <p:ph type="body" idx="16395" hasCustomPrompt="1"/>
            <p:custDataLst>
              <p:tags r:id="rId21"/>
            </p:custDataLst>
          </p:nvPr>
        </p:nvSpPr>
        <p:spPr>
          <a:xfrm>
            <a:off x="5080000" y="46482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7"/>
          <p:cNvSpPr>
            <a:spLocks noGrp="1"/>
          </p:cNvSpPr>
          <p:nvPr>
            <p:ph type="dt" sz="half" idx="2"/>
            <p:custDataLst>
              <p:tags r:id="rId2"/>
            </p:custDataLst>
          </p:nvPr>
        </p:nvSpPr>
        <p:spPr>
          <a:xfrm>
            <a:off x="605155" y="6314440"/>
            <a:ext cx="2707005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3"/>
            <p:custDataLst>
              <p:tags r:id="rId3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4"/>
            <p:custDataLst>
              <p:tags r:id="rId4"/>
            </p:custDataLst>
          </p:nvPr>
        </p:nvSpPr>
        <p:spPr>
          <a:xfrm>
            <a:off x="8877300" y="6314440"/>
            <a:ext cx="2711450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96000" y="360000"/>
            <a:ext cx="10800000" cy="720000"/>
          </a:xfrm>
        </p:spPr>
        <p:txBody>
          <a:bodyPr wrap="square" lIns="0" tIns="0" rIns="0" bIns="0" anchor="b">
            <a:normAutofit/>
          </a:bodyPr>
          <a:lstStyle>
            <a:lvl1pPr algn="l">
              <a:defRPr sz="3600"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127654" y="4219472"/>
            <a:ext cx="5298545" cy="1081088"/>
          </a:xfrm>
        </p:spPr>
        <p:txBody>
          <a:bodyPr wrap="square" anchor="b">
            <a:normAutofit/>
          </a:bodyPr>
          <a:lstStyle>
            <a:lvl1pPr>
              <a:defRPr sz="4500">
                <a:solidFill>
                  <a:schemeClr val="accent1"/>
                </a:solidFill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/>
              <a:t>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文本框 10"/>
          <p:cNvSpPr txBox="1"/>
          <p:nvPr userDrawn="1">
            <p:custDataLst>
              <p:tags r:id="rId6"/>
            </p:custDataLst>
          </p:nvPr>
        </p:nvSpPr>
        <p:spPr>
          <a:xfrm>
            <a:off x="1130334" y="5498053"/>
            <a:ext cx="1368028" cy="238423"/>
          </a:xfrm>
          <a:custGeom>
            <a:avLst/>
            <a:gdLst/>
            <a:ahLst/>
            <a:cxnLst/>
            <a:rect l="l" t="t" r="r" b="b"/>
            <a:pathLst>
              <a:path w="1368028" h="238423">
                <a:moveTo>
                  <a:pt x="297954" y="102691"/>
                </a:moveTo>
                <a:cubicBezTo>
                  <a:pt x="285353" y="102691"/>
                  <a:pt x="275555" y="107007"/>
                  <a:pt x="268560" y="115639"/>
                </a:cubicBezTo>
                <a:cubicBezTo>
                  <a:pt x="261565" y="124271"/>
                  <a:pt x="258068" y="136475"/>
                  <a:pt x="258068" y="152251"/>
                </a:cubicBezTo>
                <a:cubicBezTo>
                  <a:pt x="258068" y="185093"/>
                  <a:pt x="271463" y="201513"/>
                  <a:pt x="298252" y="201513"/>
                </a:cubicBezTo>
                <a:cubicBezTo>
                  <a:pt x="323949" y="201513"/>
                  <a:pt x="336798" y="184646"/>
                  <a:pt x="336798" y="150912"/>
                </a:cubicBezTo>
                <a:cubicBezTo>
                  <a:pt x="336798" y="118765"/>
                  <a:pt x="323850" y="102691"/>
                  <a:pt x="297954" y="102691"/>
                </a:cubicBezTo>
                <a:close/>
                <a:moveTo>
                  <a:pt x="814536" y="98673"/>
                </a:moveTo>
                <a:cubicBezTo>
                  <a:pt x="806301" y="98673"/>
                  <a:pt x="799009" y="102046"/>
                  <a:pt x="792659" y="108793"/>
                </a:cubicBezTo>
                <a:cubicBezTo>
                  <a:pt x="786309" y="115540"/>
                  <a:pt x="782340" y="124470"/>
                  <a:pt x="780752" y="135582"/>
                </a:cubicBezTo>
                <a:lnTo>
                  <a:pt x="844451" y="135582"/>
                </a:lnTo>
                <a:cubicBezTo>
                  <a:pt x="844451" y="110976"/>
                  <a:pt x="834479" y="98673"/>
                  <a:pt x="814536" y="98673"/>
                </a:cubicBezTo>
                <a:close/>
                <a:moveTo>
                  <a:pt x="1314748" y="65782"/>
                </a:moveTo>
                <a:cubicBezTo>
                  <a:pt x="1329829" y="65782"/>
                  <a:pt x="1344365" y="68014"/>
                  <a:pt x="1358354" y="72479"/>
                </a:cubicBezTo>
                <a:lnTo>
                  <a:pt x="1358354" y="110282"/>
                </a:lnTo>
                <a:cubicBezTo>
                  <a:pt x="1345555" y="102741"/>
                  <a:pt x="1331466" y="98971"/>
                  <a:pt x="1316087" y="98971"/>
                </a:cubicBezTo>
                <a:cubicBezTo>
                  <a:pt x="1308447" y="98971"/>
                  <a:pt x="1302296" y="100335"/>
                  <a:pt x="1297633" y="103063"/>
                </a:cubicBezTo>
                <a:cubicBezTo>
                  <a:pt x="1292969" y="105792"/>
                  <a:pt x="1290638" y="109389"/>
                  <a:pt x="1290638" y="113853"/>
                </a:cubicBezTo>
                <a:cubicBezTo>
                  <a:pt x="1290638" y="121394"/>
                  <a:pt x="1297583" y="127496"/>
                  <a:pt x="1311474" y="132159"/>
                </a:cubicBezTo>
                <a:cubicBezTo>
                  <a:pt x="1326356" y="137120"/>
                  <a:pt x="1337543" y="141635"/>
                  <a:pt x="1345034" y="145703"/>
                </a:cubicBezTo>
                <a:cubicBezTo>
                  <a:pt x="1352525" y="149771"/>
                  <a:pt x="1358230" y="155128"/>
                  <a:pt x="1362150" y="161776"/>
                </a:cubicBezTo>
                <a:cubicBezTo>
                  <a:pt x="1366069" y="168424"/>
                  <a:pt x="1368028" y="176113"/>
                  <a:pt x="1368028" y="184844"/>
                </a:cubicBezTo>
                <a:cubicBezTo>
                  <a:pt x="1368028" y="201811"/>
                  <a:pt x="1361232" y="214982"/>
                  <a:pt x="1347639" y="224358"/>
                </a:cubicBezTo>
                <a:cubicBezTo>
                  <a:pt x="1334046" y="233735"/>
                  <a:pt x="1315889" y="238423"/>
                  <a:pt x="1293168" y="238423"/>
                </a:cubicBezTo>
                <a:cubicBezTo>
                  <a:pt x="1275308" y="238423"/>
                  <a:pt x="1258788" y="235595"/>
                  <a:pt x="1243608" y="229939"/>
                </a:cubicBezTo>
                <a:lnTo>
                  <a:pt x="1243608" y="190202"/>
                </a:lnTo>
                <a:cubicBezTo>
                  <a:pt x="1260078" y="200223"/>
                  <a:pt x="1276201" y="205234"/>
                  <a:pt x="1291977" y="205234"/>
                </a:cubicBezTo>
                <a:cubicBezTo>
                  <a:pt x="1311821" y="205234"/>
                  <a:pt x="1321743" y="199926"/>
                  <a:pt x="1321743" y="189309"/>
                </a:cubicBezTo>
                <a:cubicBezTo>
                  <a:pt x="1321743" y="181769"/>
                  <a:pt x="1313557" y="175468"/>
                  <a:pt x="1297186" y="170408"/>
                </a:cubicBezTo>
                <a:cubicBezTo>
                  <a:pt x="1276747" y="164058"/>
                  <a:pt x="1262707" y="156989"/>
                  <a:pt x="1255068" y="149200"/>
                </a:cubicBezTo>
                <a:cubicBezTo>
                  <a:pt x="1247428" y="141411"/>
                  <a:pt x="1243608" y="130869"/>
                  <a:pt x="1243608" y="117574"/>
                </a:cubicBezTo>
                <a:cubicBezTo>
                  <a:pt x="1243608" y="101401"/>
                  <a:pt x="1250156" y="88726"/>
                  <a:pt x="1263253" y="79549"/>
                </a:cubicBezTo>
                <a:cubicBezTo>
                  <a:pt x="1276350" y="70371"/>
                  <a:pt x="1293515" y="65782"/>
                  <a:pt x="1314748" y="65782"/>
                </a:cubicBezTo>
                <a:close/>
                <a:moveTo>
                  <a:pt x="1025724" y="65782"/>
                </a:moveTo>
                <a:cubicBezTo>
                  <a:pt x="1062236" y="65782"/>
                  <a:pt x="1080492" y="88404"/>
                  <a:pt x="1080492" y="133648"/>
                </a:cubicBezTo>
                <a:lnTo>
                  <a:pt x="1080492" y="234404"/>
                </a:lnTo>
                <a:lnTo>
                  <a:pt x="1032718" y="234404"/>
                </a:lnTo>
                <a:lnTo>
                  <a:pt x="1032718" y="142577"/>
                </a:lnTo>
                <a:cubicBezTo>
                  <a:pt x="1032718" y="115987"/>
                  <a:pt x="1023144" y="102691"/>
                  <a:pt x="1003995" y="102691"/>
                </a:cubicBezTo>
                <a:cubicBezTo>
                  <a:pt x="994866" y="102691"/>
                  <a:pt x="987276" y="106238"/>
                  <a:pt x="981224" y="113333"/>
                </a:cubicBezTo>
                <a:cubicBezTo>
                  <a:pt x="975172" y="120427"/>
                  <a:pt x="972145" y="129480"/>
                  <a:pt x="972145" y="140494"/>
                </a:cubicBezTo>
                <a:lnTo>
                  <a:pt x="972145" y="234404"/>
                </a:lnTo>
                <a:lnTo>
                  <a:pt x="924074" y="234404"/>
                </a:lnTo>
                <a:lnTo>
                  <a:pt x="924074" y="69800"/>
                </a:lnTo>
                <a:lnTo>
                  <a:pt x="972145" y="69800"/>
                </a:lnTo>
                <a:lnTo>
                  <a:pt x="972145" y="95994"/>
                </a:lnTo>
                <a:lnTo>
                  <a:pt x="972741" y="95994"/>
                </a:lnTo>
                <a:cubicBezTo>
                  <a:pt x="984746" y="75853"/>
                  <a:pt x="1002407" y="65782"/>
                  <a:pt x="1025724" y="65782"/>
                </a:cubicBezTo>
                <a:close/>
                <a:moveTo>
                  <a:pt x="814834" y="65782"/>
                </a:moveTo>
                <a:cubicBezTo>
                  <a:pt x="838150" y="65782"/>
                  <a:pt x="856382" y="72851"/>
                  <a:pt x="869528" y="86990"/>
                </a:cubicBezTo>
                <a:cubicBezTo>
                  <a:pt x="882675" y="101129"/>
                  <a:pt x="889248" y="120551"/>
                  <a:pt x="889248" y="145256"/>
                </a:cubicBezTo>
                <a:lnTo>
                  <a:pt x="889248" y="165646"/>
                </a:lnTo>
                <a:lnTo>
                  <a:pt x="780901" y="165646"/>
                </a:lnTo>
                <a:cubicBezTo>
                  <a:pt x="782588" y="191145"/>
                  <a:pt x="797967" y="203894"/>
                  <a:pt x="827038" y="203894"/>
                </a:cubicBezTo>
                <a:cubicBezTo>
                  <a:pt x="845195" y="203894"/>
                  <a:pt x="861219" y="199430"/>
                  <a:pt x="875109" y="190500"/>
                </a:cubicBezTo>
                <a:lnTo>
                  <a:pt x="875109" y="225772"/>
                </a:lnTo>
                <a:cubicBezTo>
                  <a:pt x="860127" y="234206"/>
                  <a:pt x="840482" y="238423"/>
                  <a:pt x="816173" y="238423"/>
                </a:cubicBezTo>
                <a:cubicBezTo>
                  <a:pt x="789980" y="238423"/>
                  <a:pt x="769615" y="231031"/>
                  <a:pt x="755079" y="216247"/>
                </a:cubicBezTo>
                <a:cubicBezTo>
                  <a:pt x="740544" y="201464"/>
                  <a:pt x="733276" y="180876"/>
                  <a:pt x="733276" y="154484"/>
                </a:cubicBezTo>
                <a:cubicBezTo>
                  <a:pt x="733276" y="128191"/>
                  <a:pt x="741015" y="106834"/>
                  <a:pt x="756493" y="90413"/>
                </a:cubicBezTo>
                <a:cubicBezTo>
                  <a:pt x="771971" y="73992"/>
                  <a:pt x="791418" y="65782"/>
                  <a:pt x="814834" y="65782"/>
                </a:cubicBezTo>
                <a:close/>
                <a:moveTo>
                  <a:pt x="520898" y="65782"/>
                </a:moveTo>
                <a:cubicBezTo>
                  <a:pt x="557411" y="65782"/>
                  <a:pt x="575667" y="88404"/>
                  <a:pt x="575667" y="133648"/>
                </a:cubicBezTo>
                <a:lnTo>
                  <a:pt x="575667" y="234404"/>
                </a:lnTo>
                <a:lnTo>
                  <a:pt x="527893" y="234404"/>
                </a:lnTo>
                <a:lnTo>
                  <a:pt x="527893" y="142577"/>
                </a:lnTo>
                <a:cubicBezTo>
                  <a:pt x="527893" y="115987"/>
                  <a:pt x="518319" y="102691"/>
                  <a:pt x="499170" y="102691"/>
                </a:cubicBezTo>
                <a:cubicBezTo>
                  <a:pt x="490041" y="102691"/>
                  <a:pt x="482451" y="106238"/>
                  <a:pt x="476399" y="113333"/>
                </a:cubicBezTo>
                <a:cubicBezTo>
                  <a:pt x="470346" y="120427"/>
                  <a:pt x="467320" y="129480"/>
                  <a:pt x="467320" y="140494"/>
                </a:cubicBezTo>
                <a:lnTo>
                  <a:pt x="467320" y="234404"/>
                </a:lnTo>
                <a:lnTo>
                  <a:pt x="419249" y="234404"/>
                </a:lnTo>
                <a:lnTo>
                  <a:pt x="419249" y="69800"/>
                </a:lnTo>
                <a:lnTo>
                  <a:pt x="467320" y="69800"/>
                </a:lnTo>
                <a:lnTo>
                  <a:pt x="467320" y="95994"/>
                </a:lnTo>
                <a:lnTo>
                  <a:pt x="467916" y="95994"/>
                </a:lnTo>
                <a:cubicBezTo>
                  <a:pt x="479921" y="75853"/>
                  <a:pt x="497582" y="65782"/>
                  <a:pt x="520898" y="65782"/>
                </a:cubicBezTo>
                <a:close/>
                <a:moveTo>
                  <a:pt x="299145" y="65782"/>
                </a:moveTo>
                <a:cubicBezTo>
                  <a:pt x="325636" y="65782"/>
                  <a:pt x="346670" y="73397"/>
                  <a:pt x="362248" y="88627"/>
                </a:cubicBezTo>
                <a:cubicBezTo>
                  <a:pt x="377825" y="103857"/>
                  <a:pt x="385614" y="124321"/>
                  <a:pt x="385614" y="150019"/>
                </a:cubicBezTo>
                <a:cubicBezTo>
                  <a:pt x="385614" y="177006"/>
                  <a:pt x="377627" y="198487"/>
                  <a:pt x="361652" y="214461"/>
                </a:cubicBezTo>
                <a:cubicBezTo>
                  <a:pt x="345678" y="230435"/>
                  <a:pt x="324048" y="238423"/>
                  <a:pt x="296763" y="238423"/>
                </a:cubicBezTo>
                <a:cubicBezTo>
                  <a:pt x="269974" y="238423"/>
                  <a:pt x="248717" y="230758"/>
                  <a:pt x="232990" y="215429"/>
                </a:cubicBezTo>
                <a:cubicBezTo>
                  <a:pt x="217264" y="200099"/>
                  <a:pt x="209401" y="179239"/>
                  <a:pt x="209401" y="152846"/>
                </a:cubicBezTo>
                <a:cubicBezTo>
                  <a:pt x="209401" y="125760"/>
                  <a:pt x="217512" y="104477"/>
                  <a:pt x="233735" y="88999"/>
                </a:cubicBezTo>
                <a:cubicBezTo>
                  <a:pt x="249957" y="73521"/>
                  <a:pt x="271760" y="65782"/>
                  <a:pt x="299145" y="65782"/>
                </a:cubicBezTo>
                <a:close/>
                <a:moveTo>
                  <a:pt x="1183481" y="19943"/>
                </a:moveTo>
                <a:lnTo>
                  <a:pt x="1183481" y="69800"/>
                </a:lnTo>
                <a:lnTo>
                  <a:pt x="1220986" y="69800"/>
                </a:lnTo>
                <a:lnTo>
                  <a:pt x="1220986" y="105668"/>
                </a:lnTo>
                <a:lnTo>
                  <a:pt x="1183481" y="105668"/>
                </a:lnTo>
                <a:lnTo>
                  <a:pt x="1183481" y="175022"/>
                </a:lnTo>
                <a:cubicBezTo>
                  <a:pt x="1183481" y="192584"/>
                  <a:pt x="1190427" y="201364"/>
                  <a:pt x="1204317" y="201364"/>
                </a:cubicBezTo>
                <a:cubicBezTo>
                  <a:pt x="1209675" y="201364"/>
                  <a:pt x="1215231" y="199777"/>
                  <a:pt x="1220986" y="196602"/>
                </a:cubicBezTo>
                <a:lnTo>
                  <a:pt x="1220986" y="232469"/>
                </a:lnTo>
                <a:cubicBezTo>
                  <a:pt x="1213743" y="236438"/>
                  <a:pt x="1202779" y="238423"/>
                  <a:pt x="1188095" y="238423"/>
                </a:cubicBezTo>
                <a:cubicBezTo>
                  <a:pt x="1153170" y="238423"/>
                  <a:pt x="1135708" y="220067"/>
                  <a:pt x="1135708" y="183356"/>
                </a:cubicBezTo>
                <a:lnTo>
                  <a:pt x="1135708" y="105668"/>
                </a:lnTo>
                <a:lnTo>
                  <a:pt x="1108621" y="105668"/>
                </a:lnTo>
                <a:lnTo>
                  <a:pt x="1108621" y="69800"/>
                </a:lnTo>
                <a:lnTo>
                  <a:pt x="1135708" y="69800"/>
                </a:lnTo>
                <a:lnTo>
                  <a:pt x="1135708" y="33635"/>
                </a:lnTo>
                <a:close/>
                <a:moveTo>
                  <a:pt x="678656" y="19943"/>
                </a:moveTo>
                <a:lnTo>
                  <a:pt x="678656" y="69800"/>
                </a:lnTo>
                <a:lnTo>
                  <a:pt x="716161" y="69800"/>
                </a:lnTo>
                <a:lnTo>
                  <a:pt x="716161" y="105668"/>
                </a:lnTo>
                <a:lnTo>
                  <a:pt x="678656" y="105668"/>
                </a:lnTo>
                <a:lnTo>
                  <a:pt x="678656" y="175022"/>
                </a:lnTo>
                <a:cubicBezTo>
                  <a:pt x="678656" y="192584"/>
                  <a:pt x="685602" y="201364"/>
                  <a:pt x="699492" y="201364"/>
                </a:cubicBezTo>
                <a:cubicBezTo>
                  <a:pt x="704850" y="201364"/>
                  <a:pt x="710406" y="199777"/>
                  <a:pt x="716161" y="196602"/>
                </a:cubicBezTo>
                <a:lnTo>
                  <a:pt x="716161" y="232469"/>
                </a:lnTo>
                <a:cubicBezTo>
                  <a:pt x="708918" y="236438"/>
                  <a:pt x="697954" y="238423"/>
                  <a:pt x="683270" y="238423"/>
                </a:cubicBezTo>
                <a:cubicBezTo>
                  <a:pt x="648345" y="238423"/>
                  <a:pt x="630882" y="220067"/>
                  <a:pt x="630882" y="183356"/>
                </a:cubicBezTo>
                <a:lnTo>
                  <a:pt x="630882" y="105668"/>
                </a:lnTo>
                <a:lnTo>
                  <a:pt x="603796" y="105668"/>
                </a:lnTo>
                <a:lnTo>
                  <a:pt x="603796" y="69800"/>
                </a:lnTo>
                <a:lnTo>
                  <a:pt x="630882" y="69800"/>
                </a:lnTo>
                <a:lnTo>
                  <a:pt x="630882" y="33635"/>
                </a:lnTo>
                <a:close/>
                <a:moveTo>
                  <a:pt x="122337" y="0"/>
                </a:moveTo>
                <a:cubicBezTo>
                  <a:pt x="144859" y="0"/>
                  <a:pt x="163711" y="2927"/>
                  <a:pt x="178891" y="8781"/>
                </a:cubicBezTo>
                <a:lnTo>
                  <a:pt x="178891" y="56257"/>
                </a:lnTo>
                <a:cubicBezTo>
                  <a:pt x="163314" y="47129"/>
                  <a:pt x="145653" y="42565"/>
                  <a:pt x="125909" y="42565"/>
                </a:cubicBezTo>
                <a:cubicBezTo>
                  <a:pt x="103386" y="42565"/>
                  <a:pt x="85378" y="49758"/>
                  <a:pt x="71884" y="64145"/>
                </a:cubicBezTo>
                <a:cubicBezTo>
                  <a:pt x="58390" y="78532"/>
                  <a:pt x="51643" y="97334"/>
                  <a:pt x="51643" y="120551"/>
                </a:cubicBezTo>
                <a:cubicBezTo>
                  <a:pt x="51643" y="143173"/>
                  <a:pt x="58043" y="161379"/>
                  <a:pt x="70842" y="175171"/>
                </a:cubicBezTo>
                <a:cubicBezTo>
                  <a:pt x="83641" y="188962"/>
                  <a:pt x="100955" y="195858"/>
                  <a:pt x="122783" y="195858"/>
                </a:cubicBezTo>
                <a:cubicBezTo>
                  <a:pt x="143321" y="195858"/>
                  <a:pt x="162024" y="190897"/>
                  <a:pt x="178891" y="180975"/>
                </a:cubicBezTo>
                <a:lnTo>
                  <a:pt x="178891" y="226070"/>
                </a:lnTo>
                <a:cubicBezTo>
                  <a:pt x="162123" y="234305"/>
                  <a:pt x="140246" y="238423"/>
                  <a:pt x="113258" y="238423"/>
                </a:cubicBezTo>
                <a:cubicBezTo>
                  <a:pt x="78532" y="238423"/>
                  <a:pt x="50974" y="228029"/>
                  <a:pt x="30584" y="207243"/>
                </a:cubicBezTo>
                <a:cubicBezTo>
                  <a:pt x="10195" y="186457"/>
                  <a:pt x="0" y="158750"/>
                  <a:pt x="0" y="124123"/>
                </a:cubicBezTo>
                <a:cubicBezTo>
                  <a:pt x="0" y="87709"/>
                  <a:pt x="11385" y="57919"/>
                  <a:pt x="34156" y="34751"/>
                </a:cubicBezTo>
                <a:cubicBezTo>
                  <a:pt x="56927" y="11584"/>
                  <a:pt x="86320" y="0"/>
                  <a:pt x="12233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>
            <a:lvl1pPr indent="0">
              <a:lnSpc>
                <a:spcPct val="13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>
                <a:solidFill>
                  <a:schemeClr val="accent1"/>
                </a:solidFill>
                <a:latin typeface="+mn-ea"/>
                <a:cs typeface="+mn-ea"/>
                <a:sym typeface="+mn-ea"/>
              </a:defRPr>
            </a:lvl1pPr>
            <a:lvl2pPr indent="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+mn-ea"/>
                <a:sym typeface="+mn-ea"/>
              </a:defRPr>
            </a:lvl2pPr>
            <a:lvl3pPr indent="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+mn-ea"/>
                <a:sym typeface="+mn-ea"/>
              </a:defRPr>
            </a:lvl3pPr>
            <a:lvl4pPr indent="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+mn-ea"/>
                <a:sym typeface="+mn-ea"/>
              </a:defRPr>
            </a:lvl4pPr>
            <a:lvl5pPr indent="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+mn-ea"/>
                <a:sym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6pPr>
            <a:lvl7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7pPr>
            <a:lvl8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8pPr>
            <a:lvl9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9pPr>
          </a:lstStyle>
          <a:p>
            <a:endParaRPr lang="zh-C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96000" y="360000"/>
            <a:ext cx="10800000" cy="720000"/>
          </a:xfrm>
        </p:spPr>
        <p:txBody>
          <a:bodyPr vert="horz" wrap="square" lIns="0" tIns="0" rIns="0" bIns="0" rtlCol="0" anchor="b">
            <a:normAutofit/>
          </a:bodyPr>
          <a:lstStyle>
            <a:lvl1pPr algn="l">
              <a:defRPr lang="zh-CN" altLang="en-US" sz="3600" dirty="0"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95960" y="1301750"/>
            <a:ext cx="5323840" cy="4875850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172200" y="1301750"/>
            <a:ext cx="5323840" cy="4875850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96000" y="360000"/>
            <a:ext cx="10800000" cy="720000"/>
          </a:xfrm>
        </p:spPr>
        <p:txBody>
          <a:bodyPr vert="horz" wrap="square" lIns="0" tIns="0" rIns="0" bIns="0" rtlCol="0" anchor="b">
            <a:normAutofit/>
          </a:bodyPr>
          <a:lstStyle>
            <a:lvl1pPr algn="l">
              <a:defRPr lang="zh-CN" altLang="en-US" sz="3600" dirty="0"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9596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>
                <a:latin typeface="+mn-ea"/>
                <a:ea typeface="+mn-ea"/>
                <a:cs typeface="+mn-ea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9596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617220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>
                <a:latin typeface="+mn-ea"/>
                <a:ea typeface="+mn-ea"/>
                <a:cs typeface="+mn-ea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17220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5960" y="360045"/>
            <a:ext cx="10801985" cy="5817870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96000" y="360000"/>
            <a:ext cx="10800000" cy="720000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95960" y="1301750"/>
            <a:ext cx="10799088" cy="405553"/>
          </a:xfrm>
        </p:spPr>
        <p:txBody>
          <a:bodyPr wrap="square" anchor="t">
            <a:normAutofit/>
          </a:bodyPr>
          <a:lstStyle>
            <a:lvl1pPr marL="0" indent="0">
              <a:buNone/>
              <a:defRPr sz="2400" b="0">
                <a:latin typeface="+mn-ea"/>
                <a:ea typeface="+mn-ea"/>
                <a:cs typeface="+mn-ea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zh-CN" altLang="en-US"/>
              <a:t>单击此处编辑副标题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封面页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图片 7" descr="C:/Users/kingsoft/AppData/Local/Temp/fig2wpp/@svg_Union_#color-2113&amp;609.svg"/>
          <p:cNvSpPr/>
          <p:nvPr userDrawn="1">
            <p:custDataLst>
              <p:tags r:id="rId2"/>
            </p:custDataLst>
          </p:nvPr>
        </p:nvSpPr>
        <p:spPr>
          <a:xfrm>
            <a:off x="0" y="111614"/>
            <a:ext cx="12188825" cy="3388079"/>
          </a:xfrm>
          <a:custGeom>
            <a:avLst/>
            <a:gdLst>
              <a:gd name="connsiteX0" fmla="*/ 0 w 12188825"/>
              <a:gd name="connsiteY0" fmla="*/ 1005224 h 3388079"/>
              <a:gd name="connsiteX1" fmla="*/ 0 w 12188825"/>
              <a:gd name="connsiteY1" fmla="*/ 982319 h 3388079"/>
              <a:gd name="connsiteX2" fmla="*/ 1314870 w 12188825"/>
              <a:gd name="connsiteY2" fmla="*/ 770839 h 3388079"/>
              <a:gd name="connsiteX3" fmla="*/ 1852041 w 12188825"/>
              <a:gd name="connsiteY3" fmla="*/ 500528 h 3388079"/>
              <a:gd name="connsiteX4" fmla="*/ 1852041 w 12188825"/>
              <a:gd name="connsiteY4" fmla="*/ 500527 h 3388079"/>
              <a:gd name="connsiteX5" fmla="*/ 2932174 w 12188825"/>
              <a:gd name="connsiteY5" fmla="*/ 41239 h 3388079"/>
              <a:gd name="connsiteX6" fmla="*/ 4420455 w 12188825"/>
              <a:gd name="connsiteY6" fmla="*/ 362048 h 3388079"/>
              <a:gd name="connsiteX7" fmla="*/ 5217363 w 12188825"/>
              <a:gd name="connsiteY7" fmla="*/ 956991 h 3388079"/>
              <a:gd name="connsiteX8" fmla="*/ 5217376 w 12188825"/>
              <a:gd name="connsiteY8" fmla="*/ 957001 h 3388079"/>
              <a:gd name="connsiteX9" fmla="*/ 5767346 w 12188825"/>
              <a:gd name="connsiteY9" fmla="*/ 1385173 h 3388079"/>
              <a:gd name="connsiteX10" fmla="*/ 6865381 w 12188825"/>
              <a:gd name="connsiteY10" fmla="*/ 1870804 h 3388079"/>
              <a:gd name="connsiteX11" fmla="*/ 8183247 w 12188825"/>
              <a:gd name="connsiteY11" fmla="*/ 2036508 h 3388079"/>
              <a:gd name="connsiteX12" fmla="*/ 9538860 w 12188825"/>
              <a:gd name="connsiteY12" fmla="*/ 1972065 h 3388079"/>
              <a:gd name="connsiteX13" fmla="*/ 10677499 w 12188825"/>
              <a:gd name="connsiteY13" fmla="*/ 1694960 h 3388079"/>
              <a:gd name="connsiteX14" fmla="*/ 11684183 w 12188825"/>
              <a:gd name="connsiteY14" fmla="*/ 986766 h 3388079"/>
              <a:gd name="connsiteX15" fmla="*/ 12188825 w 12188825"/>
              <a:gd name="connsiteY15" fmla="*/ 155924 h 3388079"/>
              <a:gd name="connsiteX16" fmla="*/ 12188825 w 12188825"/>
              <a:gd name="connsiteY16" fmla="*/ 195017 h 3388079"/>
              <a:gd name="connsiteX17" fmla="*/ 11868259 w 12188825"/>
              <a:gd name="connsiteY17" fmla="*/ 761239 h 3388079"/>
              <a:gd name="connsiteX18" fmla="*/ 11036093 w 12188825"/>
              <a:gd name="connsiteY18" fmla="*/ 1549752 h 3388079"/>
              <a:gd name="connsiteX19" fmla="*/ 9890533 w 12188825"/>
              <a:gd name="connsiteY19" fmla="*/ 1936549 h 3388079"/>
              <a:gd name="connsiteX20" fmla="*/ 8585263 w 12188825"/>
              <a:gd name="connsiteY20" fmla="*/ 2060909 h 3388079"/>
              <a:gd name="connsiteX21" fmla="*/ 7214883 w 12188825"/>
              <a:gd name="connsiteY21" fmla="*/ 1963025 h 3388079"/>
              <a:gd name="connsiteX22" fmla="*/ 6081995 w 12188825"/>
              <a:gd name="connsiteY22" fmla="*/ 1610086 h 3388079"/>
              <a:gd name="connsiteX23" fmla="*/ 5203791 w 12188825"/>
              <a:gd name="connsiteY23" fmla="*/ 975607 h 3388079"/>
              <a:gd name="connsiteX24" fmla="*/ 5203791 w 12188825"/>
              <a:gd name="connsiteY24" fmla="*/ 975602 h 3388079"/>
              <a:gd name="connsiteX25" fmla="*/ 5203791 w 12188825"/>
              <a:gd name="connsiteY25" fmla="*/ 975597 h 3388079"/>
              <a:gd name="connsiteX26" fmla="*/ 5203778 w 12188825"/>
              <a:gd name="connsiteY26" fmla="*/ 975593 h 3388079"/>
              <a:gd name="connsiteX27" fmla="*/ 4824007 w 12188825"/>
              <a:gd name="connsiteY27" fmla="*/ 669470 h 3388079"/>
              <a:gd name="connsiteX28" fmla="*/ 3322509 w 12188825"/>
              <a:gd name="connsiteY28" fmla="*/ 16490 h 3388079"/>
              <a:gd name="connsiteX29" fmla="*/ 1826800 w 12188825"/>
              <a:gd name="connsiteY29" fmla="*/ 533579 h 3388079"/>
              <a:gd name="connsiteX30" fmla="*/ 17343 w 12188825"/>
              <a:gd name="connsiteY30" fmla="*/ 1009413 h 3388079"/>
              <a:gd name="connsiteX31" fmla="*/ 0 w 12188825"/>
              <a:gd name="connsiteY31" fmla="*/ 1005224 h 3388079"/>
              <a:gd name="connsiteX32" fmla="*/ 0 w 12188825"/>
              <a:gd name="connsiteY32" fmla="*/ 1163985 h 3388079"/>
              <a:gd name="connsiteX33" fmla="*/ 0 w 12188825"/>
              <a:gd name="connsiteY33" fmla="*/ 1142920 h 3388079"/>
              <a:gd name="connsiteX34" fmla="*/ 1298859 w 12188825"/>
              <a:gd name="connsiteY34" fmla="*/ 962935 h 3388079"/>
              <a:gd name="connsiteX35" fmla="*/ 1760295 w 12188825"/>
              <a:gd name="connsiteY35" fmla="*/ 787195 h 3388079"/>
              <a:gd name="connsiteX36" fmla="*/ 2957809 w 12188825"/>
              <a:gd name="connsiteY36" fmla="*/ 431306 h 3388079"/>
              <a:gd name="connsiteX37" fmla="*/ 4572752 w 12188825"/>
              <a:gd name="connsiteY37" fmla="*/ 709094 h 3388079"/>
              <a:gd name="connsiteX38" fmla="*/ 5301149 w 12188825"/>
              <a:gd name="connsiteY38" fmla="*/ 1101053 h 3388079"/>
              <a:gd name="connsiteX39" fmla="*/ 5729637 w 12188825"/>
              <a:gd name="connsiteY39" fmla="*/ 1410131 h 3388079"/>
              <a:gd name="connsiteX40" fmla="*/ 5729649 w 12188825"/>
              <a:gd name="connsiteY40" fmla="*/ 1410144 h 3388079"/>
              <a:gd name="connsiteX41" fmla="*/ 5729662 w 12188825"/>
              <a:gd name="connsiteY41" fmla="*/ 1410144 h 3388079"/>
              <a:gd name="connsiteX42" fmla="*/ 6052755 w 12188825"/>
              <a:gd name="connsiteY42" fmla="*/ 1647611 h 3388079"/>
              <a:gd name="connsiteX43" fmla="*/ 7110669 w 12188825"/>
              <a:gd name="connsiteY43" fmla="*/ 2084818 h 3388079"/>
              <a:gd name="connsiteX44" fmla="*/ 8377519 w 12188825"/>
              <a:gd name="connsiteY44" fmla="*/ 2229129 h 3388079"/>
              <a:gd name="connsiteX45" fmla="*/ 9657790 w 12188825"/>
              <a:gd name="connsiteY45" fmla="*/ 2137718 h 3388079"/>
              <a:gd name="connsiteX46" fmla="*/ 10776267 w 12188825"/>
              <a:gd name="connsiteY46" fmla="*/ 1797991 h 3388079"/>
              <a:gd name="connsiteX47" fmla="*/ 11730030 w 12188825"/>
              <a:gd name="connsiteY47" fmla="*/ 1040117 h 3388079"/>
              <a:gd name="connsiteX48" fmla="*/ 12188825 w 12188825"/>
              <a:gd name="connsiteY48" fmla="*/ 293936 h 3388079"/>
              <a:gd name="connsiteX49" fmla="*/ 12188825 w 12188825"/>
              <a:gd name="connsiteY49" fmla="*/ 331738 h 3388079"/>
              <a:gd name="connsiteX50" fmla="*/ 11910196 w 12188825"/>
              <a:gd name="connsiteY50" fmla="*/ 817784 h 3388079"/>
              <a:gd name="connsiteX51" fmla="*/ 11092554 w 12188825"/>
              <a:gd name="connsiteY51" fmla="*/ 1645234 h 3388079"/>
              <a:gd name="connsiteX52" fmla="*/ 8764235 w 12188825"/>
              <a:gd name="connsiteY52" fmla="*/ 2246868 h 3388079"/>
              <a:gd name="connsiteX53" fmla="*/ 7462774 w 12188825"/>
              <a:gd name="connsiteY53" fmla="*/ 2173751 h 3388079"/>
              <a:gd name="connsiteX54" fmla="*/ 6337364 w 12188825"/>
              <a:gd name="connsiteY54" fmla="*/ 1840814 h 3388079"/>
              <a:gd name="connsiteX55" fmla="*/ 5768540 w 12188825"/>
              <a:gd name="connsiteY55" fmla="*/ 1463461 h 3388079"/>
              <a:gd name="connsiteX56" fmla="*/ 4999742 w 12188825"/>
              <a:gd name="connsiteY56" fmla="*/ 940002 h 3388079"/>
              <a:gd name="connsiteX57" fmla="*/ 3370363 w 12188825"/>
              <a:gd name="connsiteY57" fmla="*/ 440825 h 3388079"/>
              <a:gd name="connsiteX58" fmla="*/ 2481848 w 12188825"/>
              <a:gd name="connsiteY58" fmla="*/ 545819 h 3388079"/>
              <a:gd name="connsiteX59" fmla="*/ 1747459 w 12188825"/>
              <a:gd name="connsiteY59" fmla="*/ 811509 h 3388079"/>
              <a:gd name="connsiteX60" fmla="*/ 1747459 w 12188825"/>
              <a:gd name="connsiteY60" fmla="*/ 811509 h 3388079"/>
              <a:gd name="connsiteX61" fmla="*/ 1611375 w 12188825"/>
              <a:gd name="connsiteY61" fmla="*/ 865857 h 3388079"/>
              <a:gd name="connsiteX62" fmla="*/ 35443 w 12188825"/>
              <a:gd name="connsiteY62" fmla="*/ 1169900 h 3388079"/>
              <a:gd name="connsiteX63" fmla="*/ 0 w 12188825"/>
              <a:gd name="connsiteY63" fmla="*/ 1163985 h 3388079"/>
              <a:gd name="connsiteX64" fmla="*/ 0 w 12188825"/>
              <a:gd name="connsiteY64" fmla="*/ 1329328 h 3388079"/>
              <a:gd name="connsiteX65" fmla="*/ 0 w 12188825"/>
              <a:gd name="connsiteY65" fmla="*/ 1309376 h 3388079"/>
              <a:gd name="connsiteX66" fmla="*/ 1304839 w 12188825"/>
              <a:gd name="connsiteY66" fmla="*/ 1134366 h 3388079"/>
              <a:gd name="connsiteX67" fmla="*/ 1608112 w 12188825"/>
              <a:gd name="connsiteY67" fmla="*/ 1047457 h 3388079"/>
              <a:gd name="connsiteX68" fmla="*/ 1608125 w 12188825"/>
              <a:gd name="connsiteY68" fmla="*/ 1047450 h 3388079"/>
              <a:gd name="connsiteX69" fmla="*/ 1608138 w 12188825"/>
              <a:gd name="connsiteY69" fmla="*/ 1047449 h 3388079"/>
              <a:gd name="connsiteX70" fmla="*/ 2915935 w 12188825"/>
              <a:gd name="connsiteY70" fmla="*/ 798445 h 3388079"/>
              <a:gd name="connsiteX71" fmla="*/ 3759694 w 12188825"/>
              <a:gd name="connsiteY71" fmla="*/ 890075 h 3388079"/>
              <a:gd name="connsiteX72" fmla="*/ 4122908 w 12188825"/>
              <a:gd name="connsiteY72" fmla="*/ 945622 h 3388079"/>
              <a:gd name="connsiteX73" fmla="*/ 4122921 w 12188825"/>
              <a:gd name="connsiteY73" fmla="*/ 945625 h 3388079"/>
              <a:gd name="connsiteX74" fmla="*/ 4122934 w 12188825"/>
              <a:gd name="connsiteY74" fmla="*/ 945626 h 3388079"/>
              <a:gd name="connsiteX75" fmla="*/ 4122947 w 12188825"/>
              <a:gd name="connsiteY75" fmla="*/ 945627 h 3388079"/>
              <a:gd name="connsiteX76" fmla="*/ 4122947 w 12188825"/>
              <a:gd name="connsiteY76" fmla="*/ 945628 h 3388079"/>
              <a:gd name="connsiteX77" fmla="*/ 4122959 w 12188825"/>
              <a:gd name="connsiteY77" fmla="*/ 945630 h 3388079"/>
              <a:gd name="connsiteX78" fmla="*/ 4122972 w 12188825"/>
              <a:gd name="connsiteY78" fmla="*/ 945631 h 3388079"/>
              <a:gd name="connsiteX79" fmla="*/ 4122985 w 12188825"/>
              <a:gd name="connsiteY79" fmla="*/ 945634 h 3388079"/>
              <a:gd name="connsiteX80" fmla="*/ 4548172 w 12188825"/>
              <a:gd name="connsiteY80" fmla="*/ 1011789 h 3388079"/>
              <a:gd name="connsiteX81" fmla="*/ 5272137 w 12188825"/>
              <a:gd name="connsiteY81" fmla="*/ 1214708 h 3388079"/>
              <a:gd name="connsiteX82" fmla="*/ 5980600 w 12188825"/>
              <a:gd name="connsiteY82" fmla="*/ 1649368 h 3388079"/>
              <a:gd name="connsiteX83" fmla="*/ 5994071 w 12188825"/>
              <a:gd name="connsiteY83" fmla="*/ 1659433 h 3388079"/>
              <a:gd name="connsiteX84" fmla="*/ 6002527 w 12188825"/>
              <a:gd name="connsiteY84" fmla="*/ 1665742 h 3388079"/>
              <a:gd name="connsiteX85" fmla="*/ 6002540 w 12188825"/>
              <a:gd name="connsiteY85" fmla="*/ 1665754 h 3388079"/>
              <a:gd name="connsiteX86" fmla="*/ 6551735 w 12188825"/>
              <a:gd name="connsiteY86" fmla="*/ 2027594 h 3388079"/>
              <a:gd name="connsiteX87" fmla="*/ 7083295 w 12188825"/>
              <a:gd name="connsiteY87" fmla="*/ 2230217 h 3388079"/>
              <a:gd name="connsiteX88" fmla="*/ 8340293 w 12188825"/>
              <a:gd name="connsiteY88" fmla="*/ 2416225 h 3388079"/>
              <a:gd name="connsiteX89" fmla="*/ 10752816 w 12188825"/>
              <a:gd name="connsiteY89" fmla="*/ 1950976 h 3388079"/>
              <a:gd name="connsiteX90" fmla="*/ 11733534 w 12188825"/>
              <a:gd name="connsiteY90" fmla="*/ 1147769 h 3388079"/>
              <a:gd name="connsiteX91" fmla="*/ 12188825 w 12188825"/>
              <a:gd name="connsiteY91" fmla="*/ 432683 h 3388079"/>
              <a:gd name="connsiteX92" fmla="*/ 12188825 w 12188825"/>
              <a:gd name="connsiteY92" fmla="*/ 469805 h 3388079"/>
              <a:gd name="connsiteX93" fmla="*/ 11946064 w 12188825"/>
              <a:gd name="connsiteY93" fmla="*/ 885015 h 3388079"/>
              <a:gd name="connsiteX94" fmla="*/ 11083628 w 12188825"/>
              <a:gd name="connsiteY94" fmla="*/ 1775625 h 3388079"/>
              <a:gd name="connsiteX95" fmla="*/ 8760959 w 12188825"/>
              <a:gd name="connsiteY95" fmla="*/ 2437100 h 3388079"/>
              <a:gd name="connsiteX96" fmla="*/ 7457492 w 12188825"/>
              <a:gd name="connsiteY96" fmla="*/ 2340896 h 3388079"/>
              <a:gd name="connsiteX97" fmla="*/ 6370655 w 12188825"/>
              <a:gd name="connsiteY97" fmla="*/ 1950963 h 3388079"/>
              <a:gd name="connsiteX98" fmla="*/ 5988573 w 12188825"/>
              <a:gd name="connsiteY98" fmla="*/ 1681584 h 3388079"/>
              <a:gd name="connsiteX99" fmla="*/ 5988573 w 12188825"/>
              <a:gd name="connsiteY99" fmla="*/ 1681584 h 3388079"/>
              <a:gd name="connsiteX100" fmla="*/ 5988573 w 12188825"/>
              <a:gd name="connsiteY100" fmla="*/ 1681584 h 3388079"/>
              <a:gd name="connsiteX101" fmla="*/ 5735172 w 12188825"/>
              <a:gd name="connsiteY101" fmla="*/ 1495828 h 3388079"/>
              <a:gd name="connsiteX102" fmla="*/ 4966172 w 12188825"/>
              <a:gd name="connsiteY102" fmla="*/ 1127358 h 3388079"/>
              <a:gd name="connsiteX103" fmla="*/ 4222031 w 12188825"/>
              <a:gd name="connsiteY103" fmla="*/ 981730 h 3388079"/>
              <a:gd name="connsiteX104" fmla="*/ 4198606 w 12188825"/>
              <a:gd name="connsiteY104" fmla="*/ 978327 h 3388079"/>
              <a:gd name="connsiteX105" fmla="*/ 4179358 w 12188825"/>
              <a:gd name="connsiteY105" fmla="*/ 975526 h 3388079"/>
              <a:gd name="connsiteX106" fmla="*/ 3848990 w 12188825"/>
              <a:gd name="connsiteY106" fmla="*/ 923432 h 3388079"/>
              <a:gd name="connsiteX107" fmla="*/ 3347623 w 12188825"/>
              <a:gd name="connsiteY107" fmla="*/ 848614 h 3388079"/>
              <a:gd name="connsiteX108" fmla="*/ 2491929 w 12188825"/>
              <a:gd name="connsiteY108" fmla="*/ 848922 h 3388079"/>
              <a:gd name="connsiteX109" fmla="*/ 1633518 w 12188825"/>
              <a:gd name="connsiteY109" fmla="*/ 1060696 h 3388079"/>
              <a:gd name="connsiteX110" fmla="*/ 60847 w 12188825"/>
              <a:gd name="connsiteY110" fmla="*/ 1334385 h 3388079"/>
              <a:gd name="connsiteX111" fmla="*/ 0 w 12188825"/>
              <a:gd name="connsiteY111" fmla="*/ 1329328 h 3388079"/>
              <a:gd name="connsiteX112" fmla="*/ 0 w 12188825"/>
              <a:gd name="connsiteY112" fmla="*/ 1503123 h 3388079"/>
              <a:gd name="connsiteX113" fmla="*/ 0 w 12188825"/>
              <a:gd name="connsiteY113" fmla="*/ 1482388 h 3388079"/>
              <a:gd name="connsiteX114" fmla="*/ 1274024 w 12188825"/>
              <a:gd name="connsiteY114" fmla="*/ 1306481 h 3388079"/>
              <a:gd name="connsiteX115" fmla="*/ 1274024 w 12188825"/>
              <a:gd name="connsiteY115" fmla="*/ 1306481 h 3388079"/>
              <a:gd name="connsiteX116" fmla="*/ 1290479 w 12188825"/>
              <a:gd name="connsiteY116" fmla="*/ 1302928 h 3388079"/>
              <a:gd name="connsiteX117" fmla="*/ 1437456 w 12188825"/>
              <a:gd name="connsiteY117" fmla="*/ 1270839 h 3388079"/>
              <a:gd name="connsiteX118" fmla="*/ 2862939 w 12188825"/>
              <a:gd name="connsiteY118" fmla="*/ 1122716 h 3388079"/>
              <a:gd name="connsiteX119" fmla="*/ 3431015 w 12188825"/>
              <a:gd name="connsiteY119" fmla="*/ 1235750 h 3388079"/>
              <a:gd name="connsiteX120" fmla="*/ 3646630 w 12188825"/>
              <a:gd name="connsiteY120" fmla="*/ 1285101 h 3388079"/>
              <a:gd name="connsiteX121" fmla="*/ 4451639 w 12188825"/>
              <a:gd name="connsiteY121" fmla="*/ 1374641 h 3388079"/>
              <a:gd name="connsiteX122" fmla="*/ 4617813 w 12188825"/>
              <a:gd name="connsiteY122" fmla="*/ 1373731 h 3388079"/>
              <a:gd name="connsiteX123" fmla="*/ 4617838 w 12188825"/>
              <a:gd name="connsiteY123" fmla="*/ 1373731 h 3388079"/>
              <a:gd name="connsiteX124" fmla="*/ 4617851 w 12188825"/>
              <a:gd name="connsiteY124" fmla="*/ 1373731 h 3388079"/>
              <a:gd name="connsiteX125" fmla="*/ 5201581 w 12188825"/>
              <a:gd name="connsiteY125" fmla="*/ 1396957 h 3388079"/>
              <a:gd name="connsiteX126" fmla="*/ 5909054 w 12188825"/>
              <a:gd name="connsiteY126" fmla="*/ 1660558 h 3388079"/>
              <a:gd name="connsiteX127" fmla="*/ 6223614 w 12188825"/>
              <a:gd name="connsiteY127" fmla="*/ 1885420 h 3388079"/>
              <a:gd name="connsiteX128" fmla="*/ 6223627 w 12188825"/>
              <a:gd name="connsiteY128" fmla="*/ 1885420 h 3388079"/>
              <a:gd name="connsiteX129" fmla="*/ 6223627 w 12188825"/>
              <a:gd name="connsiteY129" fmla="*/ 1885420 h 3388079"/>
              <a:gd name="connsiteX130" fmla="*/ 6543876 w 12188825"/>
              <a:gd name="connsiteY130" fmla="*/ 2113898 h 3388079"/>
              <a:gd name="connsiteX131" fmla="*/ 7047426 w 12188825"/>
              <a:gd name="connsiteY131" fmla="*/ 2358319 h 3388079"/>
              <a:gd name="connsiteX132" fmla="*/ 8290344 w 12188825"/>
              <a:gd name="connsiteY132" fmla="*/ 2600654 h 3388079"/>
              <a:gd name="connsiteX133" fmla="*/ 10714384 w 12188825"/>
              <a:gd name="connsiteY133" fmla="*/ 2110851 h 3388079"/>
              <a:gd name="connsiteX134" fmla="*/ 11743336 w 12188825"/>
              <a:gd name="connsiteY134" fmla="*/ 1247868 h 3388079"/>
              <a:gd name="connsiteX135" fmla="*/ 12188825 w 12188825"/>
              <a:gd name="connsiteY135" fmla="*/ 571097 h 3388079"/>
              <a:gd name="connsiteX136" fmla="*/ 12188825 w 12188825"/>
              <a:gd name="connsiteY136" fmla="*/ 606438 h 3388079"/>
              <a:gd name="connsiteX137" fmla="*/ 11968588 w 12188825"/>
              <a:gd name="connsiteY137" fmla="*/ 972822 h 3388079"/>
              <a:gd name="connsiteX138" fmla="*/ 11063733 w 12188825"/>
              <a:gd name="connsiteY138" fmla="*/ 1911806 h 3388079"/>
              <a:gd name="connsiteX139" fmla="*/ 8718616 w 12188825"/>
              <a:gd name="connsiteY139" fmla="*/ 2629026 h 3388079"/>
              <a:gd name="connsiteX140" fmla="*/ 6370261 w 12188825"/>
              <a:gd name="connsiteY140" fmla="*/ 2017657 h 3388079"/>
              <a:gd name="connsiteX141" fmla="*/ 6246811 w 12188825"/>
              <a:gd name="connsiteY141" fmla="*/ 1925525 h 3388079"/>
              <a:gd name="connsiteX142" fmla="*/ 6246786 w 12188825"/>
              <a:gd name="connsiteY142" fmla="*/ 1925512 h 3388079"/>
              <a:gd name="connsiteX143" fmla="*/ 6246786 w 12188825"/>
              <a:gd name="connsiteY143" fmla="*/ 1925499 h 3388079"/>
              <a:gd name="connsiteX144" fmla="*/ 5663703 w 12188825"/>
              <a:gd name="connsiteY144" fmla="*/ 1549410 h 3388079"/>
              <a:gd name="connsiteX145" fmla="*/ 4893877 w 12188825"/>
              <a:gd name="connsiteY145" fmla="*/ 1395326 h 3388079"/>
              <a:gd name="connsiteX146" fmla="*/ 4605370 w 12188825"/>
              <a:gd name="connsiteY146" fmla="*/ 1394555 h 3388079"/>
              <a:gd name="connsiteX147" fmla="*/ 4605357 w 12188825"/>
              <a:gd name="connsiteY147" fmla="*/ 1394555 h 3388079"/>
              <a:gd name="connsiteX148" fmla="*/ 4605345 w 12188825"/>
              <a:gd name="connsiteY148" fmla="*/ 1394555 h 3388079"/>
              <a:gd name="connsiteX149" fmla="*/ 4605332 w 12188825"/>
              <a:gd name="connsiteY149" fmla="*/ 1394555 h 3388079"/>
              <a:gd name="connsiteX150" fmla="*/ 4605332 w 12188825"/>
              <a:gd name="connsiteY150" fmla="*/ 1394555 h 3388079"/>
              <a:gd name="connsiteX151" fmla="*/ 4605319 w 12188825"/>
              <a:gd name="connsiteY151" fmla="*/ 1394555 h 3388079"/>
              <a:gd name="connsiteX152" fmla="*/ 4605307 w 12188825"/>
              <a:gd name="connsiteY152" fmla="*/ 1394555 h 3388079"/>
              <a:gd name="connsiteX153" fmla="*/ 4114516 w 12188825"/>
              <a:gd name="connsiteY153" fmla="*/ 1383403 h 3388079"/>
              <a:gd name="connsiteX154" fmla="*/ 3439496 w 12188825"/>
              <a:gd name="connsiteY154" fmla="*/ 1259903 h 3388079"/>
              <a:gd name="connsiteX155" fmla="*/ 3439496 w 12188825"/>
              <a:gd name="connsiteY155" fmla="*/ 1259903 h 3388079"/>
              <a:gd name="connsiteX156" fmla="*/ 3287440 w 12188825"/>
              <a:gd name="connsiteY156" fmla="*/ 1224851 h 3388079"/>
              <a:gd name="connsiteX157" fmla="*/ 2500055 w 12188825"/>
              <a:gd name="connsiteY157" fmla="*/ 1127891 h 3388079"/>
              <a:gd name="connsiteX158" fmla="*/ 1644615 w 12188825"/>
              <a:gd name="connsiteY158" fmla="*/ 1248123 h 3388079"/>
              <a:gd name="connsiteX159" fmla="*/ 1373731 w 12188825"/>
              <a:gd name="connsiteY159" fmla="*/ 1306607 h 3388079"/>
              <a:gd name="connsiteX160" fmla="*/ 1373719 w 12188825"/>
              <a:gd name="connsiteY160" fmla="*/ 1306607 h 3388079"/>
              <a:gd name="connsiteX161" fmla="*/ 1373706 w 12188825"/>
              <a:gd name="connsiteY161" fmla="*/ 1306607 h 3388079"/>
              <a:gd name="connsiteX162" fmla="*/ 1373706 w 12188825"/>
              <a:gd name="connsiteY162" fmla="*/ 1306607 h 3388079"/>
              <a:gd name="connsiteX163" fmla="*/ 1373693 w 12188825"/>
              <a:gd name="connsiteY163" fmla="*/ 1306620 h 3388079"/>
              <a:gd name="connsiteX164" fmla="*/ 101997 w 12188825"/>
              <a:gd name="connsiteY164" fmla="*/ 1502428 h 3388079"/>
              <a:gd name="connsiteX165" fmla="*/ 0 w 12188825"/>
              <a:gd name="connsiteY165" fmla="*/ 1503123 h 3388079"/>
              <a:gd name="connsiteX166" fmla="*/ 0 w 12188825"/>
              <a:gd name="connsiteY166" fmla="*/ 1682659 h 3388079"/>
              <a:gd name="connsiteX167" fmla="*/ 0 w 12188825"/>
              <a:gd name="connsiteY167" fmla="*/ 1662189 h 3388079"/>
              <a:gd name="connsiteX168" fmla="*/ 972352 w 12188825"/>
              <a:gd name="connsiteY168" fmla="*/ 1517638 h 3388079"/>
              <a:gd name="connsiteX169" fmla="*/ 972360 w 12188825"/>
              <a:gd name="connsiteY169" fmla="*/ 1517638 h 3388079"/>
              <a:gd name="connsiteX170" fmla="*/ 972380 w 12188825"/>
              <a:gd name="connsiteY170" fmla="*/ 1517638 h 3388079"/>
              <a:gd name="connsiteX171" fmla="*/ 1298884 w 12188825"/>
              <a:gd name="connsiteY171" fmla="*/ 1459238 h 3388079"/>
              <a:gd name="connsiteX172" fmla="*/ 2842815 w 12188825"/>
              <a:gd name="connsiteY172" fmla="*/ 1411471 h 3388079"/>
              <a:gd name="connsiteX173" fmla="*/ 3324312 w 12188825"/>
              <a:gd name="connsiteY173" fmla="*/ 1569513 h 3388079"/>
              <a:gd name="connsiteX174" fmla="*/ 3324324 w 12188825"/>
              <a:gd name="connsiteY174" fmla="*/ 1569513 h 3388079"/>
              <a:gd name="connsiteX175" fmla="*/ 3324350 w 12188825"/>
              <a:gd name="connsiteY175" fmla="*/ 1569526 h 3388079"/>
              <a:gd name="connsiteX176" fmla="*/ 3561384 w 12188825"/>
              <a:gd name="connsiteY176" fmla="*/ 1656057 h 3388079"/>
              <a:gd name="connsiteX177" fmla="*/ 4352185 w 12188825"/>
              <a:gd name="connsiteY177" fmla="*/ 1792883 h 3388079"/>
              <a:gd name="connsiteX178" fmla="*/ 4843992 w 12188825"/>
              <a:gd name="connsiteY178" fmla="*/ 1726670 h 3388079"/>
              <a:gd name="connsiteX179" fmla="*/ 5752021 w 12188825"/>
              <a:gd name="connsiteY179" fmla="*/ 1702079 h 3388079"/>
              <a:gd name="connsiteX180" fmla="*/ 6481179 w 12188825"/>
              <a:gd name="connsiteY180" fmla="*/ 2120245 h 3388079"/>
              <a:gd name="connsiteX181" fmla="*/ 6981455 w 12188825"/>
              <a:gd name="connsiteY181" fmla="*/ 2449136 h 3388079"/>
              <a:gd name="connsiteX182" fmla="*/ 8197963 w 12188825"/>
              <a:gd name="connsiteY182" fmla="*/ 2776460 h 3388079"/>
              <a:gd name="connsiteX183" fmla="*/ 10674148 w 12188825"/>
              <a:gd name="connsiteY183" fmla="*/ 2270953 h 3388079"/>
              <a:gd name="connsiteX184" fmla="*/ 12188825 w 12188825"/>
              <a:gd name="connsiteY184" fmla="*/ 707899 h 3388079"/>
              <a:gd name="connsiteX185" fmla="*/ 12188825 w 12188825"/>
              <a:gd name="connsiteY185" fmla="*/ 734219 h 3388079"/>
              <a:gd name="connsiteX186" fmla="*/ 11025656 w 12188825"/>
              <a:gd name="connsiteY186" fmla="*/ 2060252 h 3388079"/>
              <a:gd name="connsiteX187" fmla="*/ 9889149 w 12188825"/>
              <a:gd name="connsiteY187" fmla="*/ 2644754 h 3388079"/>
              <a:gd name="connsiteX188" fmla="*/ 8632532 w 12188825"/>
              <a:gd name="connsiteY188" fmla="*/ 2819548 h 3388079"/>
              <a:gd name="connsiteX189" fmla="*/ 7377592 w 12188825"/>
              <a:gd name="connsiteY189" fmla="*/ 2630556 h 3388079"/>
              <a:gd name="connsiteX190" fmla="*/ 6820892 w 12188825"/>
              <a:gd name="connsiteY190" fmla="*/ 2386842 h 3388079"/>
              <a:gd name="connsiteX191" fmla="*/ 6441210 w 12188825"/>
              <a:gd name="connsiteY191" fmla="*/ 2123001 h 3388079"/>
              <a:gd name="connsiteX192" fmla="*/ 6441197 w 12188825"/>
              <a:gd name="connsiteY192" fmla="*/ 2122988 h 3388079"/>
              <a:gd name="connsiteX193" fmla="*/ 6441197 w 12188825"/>
              <a:gd name="connsiteY193" fmla="*/ 2122988 h 3388079"/>
              <a:gd name="connsiteX194" fmla="*/ 6235892 w 12188825"/>
              <a:gd name="connsiteY194" fmla="*/ 1971483 h 3388079"/>
              <a:gd name="connsiteX195" fmla="*/ 5481036 w 12188825"/>
              <a:gd name="connsiteY195" fmla="*/ 1679801 h 3388079"/>
              <a:gd name="connsiteX196" fmla="*/ 4852651 w 12188825"/>
              <a:gd name="connsiteY196" fmla="*/ 1745534 h 3388079"/>
              <a:gd name="connsiteX197" fmla="*/ 4852651 w 12188825"/>
              <a:gd name="connsiteY197" fmla="*/ 1745534 h 3388079"/>
              <a:gd name="connsiteX198" fmla="*/ 4751496 w 12188825"/>
              <a:gd name="connsiteY198" fmla="*/ 1763917 h 3388079"/>
              <a:gd name="connsiteX199" fmla="*/ 4020332 w 12188825"/>
              <a:gd name="connsiteY199" fmla="*/ 1797852 h 3388079"/>
              <a:gd name="connsiteX200" fmla="*/ 3308301 w 12188825"/>
              <a:gd name="connsiteY200" fmla="*/ 1586936 h 3388079"/>
              <a:gd name="connsiteX201" fmla="*/ 3308276 w 12188825"/>
              <a:gd name="connsiteY201" fmla="*/ 1586936 h 3388079"/>
              <a:gd name="connsiteX202" fmla="*/ 3290424 w 12188825"/>
              <a:gd name="connsiteY202" fmla="*/ 1580311 h 3388079"/>
              <a:gd name="connsiteX203" fmla="*/ 3271646 w 12188825"/>
              <a:gd name="connsiteY203" fmla="*/ 1573344 h 3388079"/>
              <a:gd name="connsiteX204" fmla="*/ 2486482 w 12188825"/>
              <a:gd name="connsiteY204" fmla="*/ 1380622 h 3388079"/>
              <a:gd name="connsiteX205" fmla="*/ 1655788 w 12188825"/>
              <a:gd name="connsiteY205" fmla="*/ 1424089 h 3388079"/>
              <a:gd name="connsiteX206" fmla="*/ 998293 w 12188825"/>
              <a:gd name="connsiteY206" fmla="*/ 1533922 h 3388079"/>
              <a:gd name="connsiteX207" fmla="*/ 998280 w 12188825"/>
              <a:gd name="connsiteY207" fmla="*/ 1533935 h 3388079"/>
              <a:gd name="connsiteX208" fmla="*/ 998277 w 12188825"/>
              <a:gd name="connsiteY208" fmla="*/ 1533935 h 3388079"/>
              <a:gd name="connsiteX209" fmla="*/ 113653 w 12188825"/>
              <a:gd name="connsiteY209" fmla="*/ 1671823 h 3388079"/>
              <a:gd name="connsiteX210" fmla="*/ 0 w 12188825"/>
              <a:gd name="connsiteY210" fmla="*/ 1682659 h 3388079"/>
              <a:gd name="connsiteX211" fmla="*/ 0 w 12188825"/>
              <a:gd name="connsiteY211" fmla="*/ 1870551 h 3388079"/>
              <a:gd name="connsiteX212" fmla="*/ 0 w 12188825"/>
              <a:gd name="connsiteY212" fmla="*/ 1849829 h 3388079"/>
              <a:gd name="connsiteX213" fmla="*/ 404746 w 12188825"/>
              <a:gd name="connsiteY213" fmla="*/ 1771971 h 3388079"/>
              <a:gd name="connsiteX214" fmla="*/ 404754 w 12188825"/>
              <a:gd name="connsiteY214" fmla="*/ 1771971 h 3388079"/>
              <a:gd name="connsiteX215" fmla="*/ 1323389 w 12188825"/>
              <a:gd name="connsiteY215" fmla="*/ 1610098 h 3388079"/>
              <a:gd name="connsiteX216" fmla="*/ 2813994 w 12188825"/>
              <a:gd name="connsiteY216" fmla="*/ 1666943 h 3388079"/>
              <a:gd name="connsiteX217" fmla="*/ 3367087 w 12188825"/>
              <a:gd name="connsiteY217" fmla="*/ 1917382 h 3388079"/>
              <a:gd name="connsiteX218" fmla="*/ 4285070 w 12188825"/>
              <a:gd name="connsiteY218" fmla="*/ 2228409 h 3388079"/>
              <a:gd name="connsiteX219" fmla="*/ 5015295 w 12188825"/>
              <a:gd name="connsiteY219" fmla="*/ 2060227 h 3388079"/>
              <a:gd name="connsiteX220" fmla="*/ 5015295 w 12188825"/>
              <a:gd name="connsiteY220" fmla="*/ 2060227 h 3388079"/>
              <a:gd name="connsiteX221" fmla="*/ 5605971 w 12188825"/>
              <a:gd name="connsiteY221" fmla="*/ 1899416 h 3388079"/>
              <a:gd name="connsiteX222" fmla="*/ 6237974 w 12188825"/>
              <a:gd name="connsiteY222" fmla="*/ 2025508 h 3388079"/>
              <a:gd name="connsiteX223" fmla="*/ 6646668 w 12188825"/>
              <a:gd name="connsiteY223" fmla="*/ 2306013 h 3388079"/>
              <a:gd name="connsiteX224" fmla="*/ 6646681 w 12188825"/>
              <a:gd name="connsiteY224" fmla="*/ 2306026 h 3388079"/>
              <a:gd name="connsiteX225" fmla="*/ 6860417 w 12188825"/>
              <a:gd name="connsiteY225" fmla="*/ 2464763 h 3388079"/>
              <a:gd name="connsiteX226" fmla="*/ 8061283 w 12188825"/>
              <a:gd name="connsiteY226" fmla="*/ 2935197 h 3388079"/>
              <a:gd name="connsiteX227" fmla="*/ 10597727 w 12188825"/>
              <a:gd name="connsiteY227" fmla="*/ 2454181 h 3388079"/>
              <a:gd name="connsiteX228" fmla="*/ 12188825 w 12188825"/>
              <a:gd name="connsiteY228" fmla="*/ 847281 h 3388079"/>
              <a:gd name="connsiteX229" fmla="*/ 12188825 w 12188825"/>
              <a:gd name="connsiteY229" fmla="*/ 876995 h 3388079"/>
              <a:gd name="connsiteX230" fmla="*/ 10979084 w 12188825"/>
              <a:gd name="connsiteY230" fmla="*/ 2216094 h 3388079"/>
              <a:gd name="connsiteX231" fmla="*/ 9802647 w 12188825"/>
              <a:gd name="connsiteY231" fmla="*/ 2847414 h 3388079"/>
              <a:gd name="connsiteX232" fmla="*/ 8511520 w 12188825"/>
              <a:gd name="connsiteY232" fmla="*/ 3005127 h 3388079"/>
              <a:gd name="connsiteX233" fmla="*/ 7265581 w 12188825"/>
              <a:gd name="connsiteY233" fmla="*/ 2717390 h 3388079"/>
              <a:gd name="connsiteX234" fmla="*/ 6717782 w 12188825"/>
              <a:gd name="connsiteY234" fmla="*/ 2383606 h 3388079"/>
              <a:gd name="connsiteX235" fmla="*/ 6657003 w 12188825"/>
              <a:gd name="connsiteY235" fmla="*/ 2337103 h 3388079"/>
              <a:gd name="connsiteX236" fmla="*/ 6035094 w 12188825"/>
              <a:gd name="connsiteY236" fmla="*/ 1959484 h 3388079"/>
              <a:gd name="connsiteX237" fmla="*/ 5028360 w 12188825"/>
              <a:gd name="connsiteY237" fmla="*/ 2081505 h 3388079"/>
              <a:gd name="connsiteX238" fmla="*/ 4688406 w 12188825"/>
              <a:gd name="connsiteY238" fmla="*/ 2191047 h 3388079"/>
              <a:gd name="connsiteX239" fmla="*/ 3983435 w 12188825"/>
              <a:gd name="connsiteY239" fmla="*/ 2208103 h 3388079"/>
              <a:gd name="connsiteX240" fmla="*/ 3300531 w 12188825"/>
              <a:gd name="connsiteY240" fmla="*/ 1910074 h 3388079"/>
              <a:gd name="connsiteX241" fmla="*/ 3280013 w 12188825"/>
              <a:gd name="connsiteY241" fmla="*/ 1899163 h 3388079"/>
              <a:gd name="connsiteX242" fmla="*/ 3270427 w 12188825"/>
              <a:gd name="connsiteY242" fmla="*/ 1894055 h 3388079"/>
              <a:gd name="connsiteX243" fmla="*/ 2533803 w 12188825"/>
              <a:gd name="connsiteY243" fmla="*/ 1619328 h 3388079"/>
              <a:gd name="connsiteX244" fmla="*/ 1741224 w 12188825"/>
              <a:gd name="connsiteY244" fmla="*/ 1586645 h 3388079"/>
              <a:gd name="connsiteX245" fmla="*/ 394018 w 12188825"/>
              <a:gd name="connsiteY245" fmla="*/ 1794413 h 3388079"/>
              <a:gd name="connsiteX246" fmla="*/ 170421 w 12188825"/>
              <a:gd name="connsiteY246" fmla="*/ 1838222 h 3388079"/>
              <a:gd name="connsiteX247" fmla="*/ 0 w 12188825"/>
              <a:gd name="connsiteY247" fmla="*/ 1870551 h 3388079"/>
              <a:gd name="connsiteX248" fmla="*/ 0 w 12188825"/>
              <a:gd name="connsiteY248" fmla="*/ 2065714 h 3388079"/>
              <a:gd name="connsiteX249" fmla="*/ 0 w 12188825"/>
              <a:gd name="connsiteY249" fmla="*/ 2044890 h 3388079"/>
              <a:gd name="connsiteX250" fmla="*/ 1377337 w 12188825"/>
              <a:gd name="connsiteY250" fmla="*/ 1754056 h 3388079"/>
              <a:gd name="connsiteX251" fmla="*/ 2855969 w 12188825"/>
              <a:gd name="connsiteY251" fmla="*/ 1921592 h 3388079"/>
              <a:gd name="connsiteX252" fmla="*/ 3398498 w 12188825"/>
              <a:gd name="connsiteY252" fmla="*/ 2247020 h 3388079"/>
              <a:gd name="connsiteX253" fmla="*/ 4282595 w 12188825"/>
              <a:gd name="connsiteY253" fmla="*/ 2660937 h 3388079"/>
              <a:gd name="connsiteX254" fmla="*/ 5189443 w 12188825"/>
              <a:gd name="connsiteY254" fmla="*/ 2382493 h 3388079"/>
              <a:gd name="connsiteX255" fmla="*/ 5189443 w 12188825"/>
              <a:gd name="connsiteY255" fmla="*/ 2382480 h 3388079"/>
              <a:gd name="connsiteX256" fmla="*/ 5508943 w 12188825"/>
              <a:gd name="connsiteY256" fmla="*/ 2225741 h 3388079"/>
              <a:gd name="connsiteX257" fmla="*/ 6105840 w 12188825"/>
              <a:gd name="connsiteY257" fmla="*/ 2114720 h 3388079"/>
              <a:gd name="connsiteX258" fmla="*/ 6743213 w 12188825"/>
              <a:gd name="connsiteY258" fmla="*/ 2427845 h 3388079"/>
              <a:gd name="connsiteX259" fmla="*/ 6828015 w 12188825"/>
              <a:gd name="connsiteY259" fmla="*/ 2491959 h 3388079"/>
              <a:gd name="connsiteX260" fmla="*/ 6828015 w 12188825"/>
              <a:gd name="connsiteY260" fmla="*/ 2491972 h 3388079"/>
              <a:gd name="connsiteX261" fmla="*/ 7348160 w 12188825"/>
              <a:gd name="connsiteY261" fmla="*/ 2843583 h 3388079"/>
              <a:gd name="connsiteX262" fmla="*/ 7989102 w 12188825"/>
              <a:gd name="connsiteY262" fmla="*/ 3085716 h 3388079"/>
              <a:gd name="connsiteX263" fmla="*/ 9368065 w 12188825"/>
              <a:gd name="connsiteY263" fmla="*/ 3119575 h 3388079"/>
              <a:gd name="connsiteX264" fmla="*/ 10612848 w 12188825"/>
              <a:gd name="connsiteY264" fmla="*/ 2579008 h 3388079"/>
              <a:gd name="connsiteX265" fmla="*/ 11762915 w 12188825"/>
              <a:gd name="connsiteY265" fmla="*/ 1561042 h 3388079"/>
              <a:gd name="connsiteX266" fmla="*/ 12188825 w 12188825"/>
              <a:gd name="connsiteY266" fmla="*/ 974856 h 3388079"/>
              <a:gd name="connsiteX267" fmla="*/ 12188825 w 12188825"/>
              <a:gd name="connsiteY267" fmla="*/ 1016353 h 3388079"/>
              <a:gd name="connsiteX268" fmla="*/ 11019574 w 12188825"/>
              <a:gd name="connsiteY268" fmla="*/ 2302764 h 3388079"/>
              <a:gd name="connsiteX269" fmla="*/ 9826262 w 12188825"/>
              <a:gd name="connsiteY269" fmla="*/ 3014559 h 3388079"/>
              <a:gd name="connsiteX270" fmla="*/ 8483829 w 12188825"/>
              <a:gd name="connsiteY270" fmla="*/ 3187343 h 3388079"/>
              <a:gd name="connsiteX271" fmla="*/ 7203913 w 12188825"/>
              <a:gd name="connsiteY271" fmla="*/ 2784551 h 3388079"/>
              <a:gd name="connsiteX272" fmla="*/ 6856620 w 12188825"/>
              <a:gd name="connsiteY272" fmla="*/ 2540472 h 3388079"/>
              <a:gd name="connsiteX273" fmla="*/ 6856620 w 12188825"/>
              <a:gd name="connsiteY273" fmla="*/ 2540472 h 3388079"/>
              <a:gd name="connsiteX274" fmla="*/ 5884892 w 12188825"/>
              <a:gd name="connsiteY274" fmla="*/ 2134620 h 3388079"/>
              <a:gd name="connsiteX275" fmla="*/ 5186599 w 12188825"/>
              <a:gd name="connsiteY275" fmla="*/ 2404846 h 3388079"/>
              <a:gd name="connsiteX276" fmla="*/ 5186599 w 12188825"/>
              <a:gd name="connsiteY276" fmla="*/ 2404846 h 3388079"/>
              <a:gd name="connsiteX277" fmla="*/ 4675659 w 12188825"/>
              <a:gd name="connsiteY277" fmla="*/ 2634652 h 3388079"/>
              <a:gd name="connsiteX278" fmla="*/ 4008486 w 12188825"/>
              <a:gd name="connsiteY278" fmla="*/ 2620024 h 3388079"/>
              <a:gd name="connsiteX279" fmla="*/ 3354098 w 12188825"/>
              <a:gd name="connsiteY279" fmla="*/ 2240597 h 3388079"/>
              <a:gd name="connsiteX280" fmla="*/ 3354098 w 12188825"/>
              <a:gd name="connsiteY280" fmla="*/ 2240597 h 3388079"/>
              <a:gd name="connsiteX281" fmla="*/ 3328349 w 12188825"/>
              <a:gd name="connsiteY281" fmla="*/ 2222491 h 3388079"/>
              <a:gd name="connsiteX282" fmla="*/ 2614909 w 12188825"/>
              <a:gd name="connsiteY282" fmla="*/ 1856290 h 3388079"/>
              <a:gd name="connsiteX283" fmla="*/ 1807679 w 12188825"/>
              <a:gd name="connsiteY283" fmla="*/ 1750263 h 3388079"/>
              <a:gd name="connsiteX284" fmla="*/ 201180 w 12188825"/>
              <a:gd name="connsiteY284" fmla="*/ 2008313 h 3388079"/>
              <a:gd name="connsiteX285" fmla="*/ 0 w 12188825"/>
              <a:gd name="connsiteY285" fmla="*/ 2065714 h 3388079"/>
              <a:gd name="connsiteX286" fmla="*/ 0 w 12188825"/>
              <a:gd name="connsiteY286" fmla="*/ 2268260 h 3388079"/>
              <a:gd name="connsiteX287" fmla="*/ 0 w 12188825"/>
              <a:gd name="connsiteY287" fmla="*/ 2247032 h 3388079"/>
              <a:gd name="connsiteX288" fmla="*/ 2663538 w 12188825"/>
              <a:gd name="connsiteY288" fmla="*/ 2055814 h 3388079"/>
              <a:gd name="connsiteX289" fmla="*/ 3264256 w 12188825"/>
              <a:gd name="connsiteY289" fmla="*/ 2406616 h 3388079"/>
              <a:gd name="connsiteX290" fmla="*/ 3447724 w 12188825"/>
              <a:gd name="connsiteY290" fmla="*/ 2564709 h 3388079"/>
              <a:gd name="connsiteX291" fmla="*/ 3447762 w 12188825"/>
              <a:gd name="connsiteY291" fmla="*/ 2564734 h 3388079"/>
              <a:gd name="connsiteX292" fmla="*/ 3447774 w 12188825"/>
              <a:gd name="connsiteY292" fmla="*/ 2564747 h 3388079"/>
              <a:gd name="connsiteX293" fmla="*/ 3919698 w 12188825"/>
              <a:gd name="connsiteY293" fmla="*/ 2934426 h 3388079"/>
              <a:gd name="connsiteX294" fmla="*/ 4640210 w 12188825"/>
              <a:gd name="connsiteY294" fmla="*/ 3076284 h 3388079"/>
              <a:gd name="connsiteX295" fmla="*/ 5239532 w 12188825"/>
              <a:gd name="connsiteY295" fmla="*/ 2772540 h 3388079"/>
              <a:gd name="connsiteX296" fmla="*/ 5321565 w 12188825"/>
              <a:gd name="connsiteY296" fmla="*/ 2716846 h 3388079"/>
              <a:gd name="connsiteX297" fmla="*/ 6409684 w 12188825"/>
              <a:gd name="connsiteY297" fmla="*/ 2336421 h 3388079"/>
              <a:gd name="connsiteX298" fmla="*/ 7054829 w 12188825"/>
              <a:gd name="connsiteY298" fmla="*/ 2716568 h 3388079"/>
              <a:gd name="connsiteX299" fmla="*/ 7074216 w 12188825"/>
              <a:gd name="connsiteY299" fmla="*/ 2731778 h 3388079"/>
              <a:gd name="connsiteX300" fmla="*/ 7755699 w 12188825"/>
              <a:gd name="connsiteY300" fmla="*/ 3150601 h 3388079"/>
              <a:gd name="connsiteX301" fmla="*/ 9254493 w 12188825"/>
              <a:gd name="connsiteY301" fmla="*/ 3330023 h 3388079"/>
              <a:gd name="connsiteX302" fmla="*/ 10608759 w 12188825"/>
              <a:gd name="connsiteY302" fmla="*/ 2711486 h 3388079"/>
              <a:gd name="connsiteX303" fmla="*/ 11780562 w 12188825"/>
              <a:gd name="connsiteY303" fmla="*/ 1651278 h 3388079"/>
              <a:gd name="connsiteX304" fmla="*/ 12188825 w 12188825"/>
              <a:gd name="connsiteY304" fmla="*/ 1104588 h 3388079"/>
              <a:gd name="connsiteX305" fmla="*/ 12188825 w 12188825"/>
              <a:gd name="connsiteY305" fmla="*/ 1133215 h 3388079"/>
              <a:gd name="connsiteX306" fmla="*/ 12106144 w 12188825"/>
              <a:gd name="connsiteY306" fmla="*/ 1257994 h 3388079"/>
              <a:gd name="connsiteX307" fmla="*/ 11012006 w 12188825"/>
              <a:gd name="connsiteY307" fmla="*/ 2425266 h 3388079"/>
              <a:gd name="connsiteX308" fmla="*/ 9764341 w 12188825"/>
              <a:gd name="connsiteY308" fmla="*/ 3212390 h 3388079"/>
              <a:gd name="connsiteX309" fmla="*/ 8288706 w 12188825"/>
              <a:gd name="connsiteY309" fmla="*/ 3337002 h 3388079"/>
              <a:gd name="connsiteX310" fmla="*/ 7588191 w 12188825"/>
              <a:gd name="connsiteY310" fmla="*/ 3093378 h 3388079"/>
              <a:gd name="connsiteX311" fmla="*/ 6979588 w 12188825"/>
              <a:gd name="connsiteY311" fmla="*/ 2681445 h 3388079"/>
              <a:gd name="connsiteX312" fmla="*/ 6978864 w 12188825"/>
              <a:gd name="connsiteY312" fmla="*/ 2680889 h 3388079"/>
              <a:gd name="connsiteX313" fmla="*/ 6934972 w 12188825"/>
              <a:gd name="connsiteY313" fmla="*/ 2647384 h 3388079"/>
              <a:gd name="connsiteX314" fmla="*/ 6187949 w 12188825"/>
              <a:gd name="connsiteY314" fmla="*/ 2334726 h 3388079"/>
              <a:gd name="connsiteX315" fmla="*/ 5562764 w 12188825"/>
              <a:gd name="connsiteY315" fmla="*/ 2578225 h 3388079"/>
              <a:gd name="connsiteX316" fmla="*/ 5348114 w 12188825"/>
              <a:gd name="connsiteY316" fmla="*/ 2721575 h 3388079"/>
              <a:gd name="connsiteX317" fmla="*/ 5348063 w 12188825"/>
              <a:gd name="connsiteY317" fmla="*/ 2721613 h 3388079"/>
              <a:gd name="connsiteX318" fmla="*/ 4391786 w 12188825"/>
              <a:gd name="connsiteY318" fmla="*/ 3119929 h 3388079"/>
              <a:gd name="connsiteX319" fmla="*/ 3473168 w 12188825"/>
              <a:gd name="connsiteY319" fmla="*/ 2607519 h 3388079"/>
              <a:gd name="connsiteX320" fmla="*/ 3093372 w 12188825"/>
              <a:gd name="connsiteY320" fmla="*/ 2301866 h 3388079"/>
              <a:gd name="connsiteX321" fmla="*/ 1687695 w 12188825"/>
              <a:gd name="connsiteY321" fmla="*/ 1907761 h 3388079"/>
              <a:gd name="connsiteX322" fmla="*/ 201907 w 12188825"/>
              <a:gd name="connsiteY322" fmla="*/ 2190478 h 3388079"/>
              <a:gd name="connsiteX323" fmla="*/ 0 w 12188825"/>
              <a:gd name="connsiteY323" fmla="*/ 2268260 h 3388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</a:cxnLst>
            <a:rect l="l" t="t" r="r" b="b"/>
            <a:pathLst>
              <a:path w="12188825" h="3388079">
                <a:moveTo>
                  <a:pt x="0" y="1005224"/>
                </a:moveTo>
                <a:lnTo>
                  <a:pt x="0" y="982319"/>
                </a:lnTo>
                <a:cubicBezTo>
                  <a:pt x="430281" y="1090043"/>
                  <a:pt x="894717" y="959752"/>
                  <a:pt x="1314870" y="770839"/>
                </a:cubicBezTo>
                <a:cubicBezTo>
                  <a:pt x="1495734" y="689526"/>
                  <a:pt x="1673881" y="595031"/>
                  <a:pt x="1852041" y="500528"/>
                </a:cubicBezTo>
                <a:lnTo>
                  <a:pt x="1852041" y="500527"/>
                </a:lnTo>
                <a:cubicBezTo>
                  <a:pt x="2204971" y="313328"/>
                  <a:pt x="2557952" y="126102"/>
                  <a:pt x="2932174" y="41239"/>
                </a:cubicBezTo>
                <a:cubicBezTo>
                  <a:pt x="3456840" y="-77765"/>
                  <a:pt x="3956074" y="70409"/>
                  <a:pt x="4420455" y="362048"/>
                </a:cubicBezTo>
                <a:cubicBezTo>
                  <a:pt x="4694514" y="534165"/>
                  <a:pt x="4955748" y="745426"/>
                  <a:pt x="5217363" y="956991"/>
                </a:cubicBezTo>
                <a:lnTo>
                  <a:pt x="5217376" y="957001"/>
                </a:lnTo>
                <a:cubicBezTo>
                  <a:pt x="5399053" y="1103916"/>
                  <a:pt x="5580895" y="1250974"/>
                  <a:pt x="5767346" y="1385173"/>
                </a:cubicBezTo>
                <a:cubicBezTo>
                  <a:pt x="6110106" y="1631921"/>
                  <a:pt x="6478081" y="1777597"/>
                  <a:pt x="6865381" y="1870804"/>
                </a:cubicBezTo>
                <a:cubicBezTo>
                  <a:pt x="7298402" y="1974935"/>
                  <a:pt x="7740856" y="2021715"/>
                  <a:pt x="8183247" y="2036508"/>
                </a:cubicBezTo>
                <a:cubicBezTo>
                  <a:pt x="8625651" y="2051301"/>
                  <a:pt x="9087632" y="2031703"/>
                  <a:pt x="9538860" y="1972065"/>
                </a:cubicBezTo>
                <a:cubicBezTo>
                  <a:pt x="9922148" y="1921087"/>
                  <a:pt x="10305385" y="1841965"/>
                  <a:pt x="10677499" y="1694960"/>
                </a:cubicBezTo>
                <a:cubicBezTo>
                  <a:pt x="11044218" y="1549992"/>
                  <a:pt x="11399408" y="1339202"/>
                  <a:pt x="11684183" y="986766"/>
                </a:cubicBezTo>
                <a:cubicBezTo>
                  <a:pt x="11889932" y="732115"/>
                  <a:pt x="12044006" y="448165"/>
                  <a:pt x="12188825" y="155924"/>
                </a:cubicBezTo>
                <a:lnTo>
                  <a:pt x="12188825" y="195017"/>
                </a:lnTo>
                <a:cubicBezTo>
                  <a:pt x="12089270" y="391132"/>
                  <a:pt x="11984574" y="582385"/>
                  <a:pt x="11868259" y="761239"/>
                </a:cubicBezTo>
                <a:cubicBezTo>
                  <a:pt x="11639540" y="1112846"/>
                  <a:pt x="11358309" y="1373086"/>
                  <a:pt x="11036093" y="1549752"/>
                </a:cubicBezTo>
                <a:cubicBezTo>
                  <a:pt x="10668967" y="1750996"/>
                  <a:pt x="10279090" y="1863711"/>
                  <a:pt x="9890533" y="1936549"/>
                </a:cubicBezTo>
                <a:cubicBezTo>
                  <a:pt x="9457182" y="2017973"/>
                  <a:pt x="9020276" y="2054322"/>
                  <a:pt x="8585263" y="2060909"/>
                </a:cubicBezTo>
                <a:cubicBezTo>
                  <a:pt x="8126582" y="2067535"/>
                  <a:pt x="7667495" y="2040073"/>
                  <a:pt x="7214883" y="1963025"/>
                </a:cubicBezTo>
                <a:cubicBezTo>
                  <a:pt x="6829538" y="1897418"/>
                  <a:pt x="6440448" y="1799913"/>
                  <a:pt x="6081995" y="1610086"/>
                </a:cubicBezTo>
                <a:cubicBezTo>
                  <a:pt x="5772133" y="1445912"/>
                  <a:pt x="5487232" y="1210150"/>
                  <a:pt x="5203791" y="975607"/>
                </a:cubicBezTo>
                <a:lnTo>
                  <a:pt x="5203791" y="975602"/>
                </a:lnTo>
                <a:lnTo>
                  <a:pt x="5203791" y="975597"/>
                </a:lnTo>
                <a:lnTo>
                  <a:pt x="5203778" y="975593"/>
                </a:lnTo>
                <a:cubicBezTo>
                  <a:pt x="5077585" y="871169"/>
                  <a:pt x="4951685" y="766987"/>
                  <a:pt x="4824007" y="669470"/>
                </a:cubicBezTo>
                <a:cubicBezTo>
                  <a:pt x="4367218" y="320335"/>
                  <a:pt x="3870282" y="17317"/>
                  <a:pt x="3322509" y="16490"/>
                </a:cubicBezTo>
                <a:cubicBezTo>
                  <a:pt x="2804801" y="15641"/>
                  <a:pt x="2315229" y="274915"/>
                  <a:pt x="1826800" y="533579"/>
                </a:cubicBezTo>
                <a:cubicBezTo>
                  <a:pt x="1237742" y="845536"/>
                  <a:pt x="650361" y="1156606"/>
                  <a:pt x="17343" y="1009413"/>
                </a:cubicBezTo>
                <a:cubicBezTo>
                  <a:pt x="11552" y="1008060"/>
                  <a:pt x="5771" y="1006664"/>
                  <a:pt x="0" y="1005224"/>
                </a:cubicBezTo>
                <a:close/>
                <a:moveTo>
                  <a:pt x="0" y="1163985"/>
                </a:moveTo>
                <a:lnTo>
                  <a:pt x="0" y="1142920"/>
                </a:lnTo>
                <a:cubicBezTo>
                  <a:pt x="427759" y="1221807"/>
                  <a:pt x="879410" y="1109953"/>
                  <a:pt x="1298859" y="962935"/>
                </a:cubicBezTo>
                <a:cubicBezTo>
                  <a:pt x="1453429" y="908707"/>
                  <a:pt x="1606906" y="847935"/>
                  <a:pt x="1760295" y="787195"/>
                </a:cubicBezTo>
                <a:cubicBezTo>
                  <a:pt x="2154324" y="631167"/>
                  <a:pt x="2547795" y="475359"/>
                  <a:pt x="2957809" y="431306"/>
                </a:cubicBezTo>
                <a:cubicBezTo>
                  <a:pt x="3504097" y="372942"/>
                  <a:pt x="4060149" y="495313"/>
                  <a:pt x="4572752" y="709094"/>
                </a:cubicBezTo>
                <a:cubicBezTo>
                  <a:pt x="4823842" y="813698"/>
                  <a:pt x="5066819" y="946565"/>
                  <a:pt x="5301149" y="1101053"/>
                </a:cubicBezTo>
                <a:cubicBezTo>
                  <a:pt x="5447034" y="1197174"/>
                  <a:pt x="5588335" y="1303649"/>
                  <a:pt x="5729637" y="1410131"/>
                </a:cubicBezTo>
                <a:lnTo>
                  <a:pt x="5729649" y="1410144"/>
                </a:lnTo>
                <a:lnTo>
                  <a:pt x="5729662" y="1410144"/>
                </a:lnTo>
                <a:cubicBezTo>
                  <a:pt x="5836695" y="1490808"/>
                  <a:pt x="5943728" y="1571460"/>
                  <a:pt x="6052755" y="1647611"/>
                </a:cubicBezTo>
                <a:cubicBezTo>
                  <a:pt x="6379517" y="1875824"/>
                  <a:pt x="6744267" y="2000765"/>
                  <a:pt x="7110669" y="2084818"/>
                </a:cubicBezTo>
                <a:cubicBezTo>
                  <a:pt x="7527222" y="2180478"/>
                  <a:pt x="7952447" y="2221834"/>
                  <a:pt x="8377519" y="2229129"/>
                </a:cubicBezTo>
                <a:cubicBezTo>
                  <a:pt x="8803899" y="2236513"/>
                  <a:pt x="9232286" y="2208950"/>
                  <a:pt x="9657790" y="2137718"/>
                </a:cubicBezTo>
                <a:cubicBezTo>
                  <a:pt x="10036990" y="2074286"/>
                  <a:pt x="10413434" y="1972773"/>
                  <a:pt x="10776267" y="1797991"/>
                </a:cubicBezTo>
                <a:cubicBezTo>
                  <a:pt x="11139101" y="1623209"/>
                  <a:pt x="11457775" y="1386855"/>
                  <a:pt x="11730030" y="1040117"/>
                </a:cubicBezTo>
                <a:cubicBezTo>
                  <a:pt x="11908203" y="813206"/>
                  <a:pt x="12055345" y="559354"/>
                  <a:pt x="12188825" y="293936"/>
                </a:cubicBezTo>
                <a:lnTo>
                  <a:pt x="12188825" y="331738"/>
                </a:lnTo>
                <a:cubicBezTo>
                  <a:pt x="12102716" y="500307"/>
                  <a:pt x="12010932" y="663649"/>
                  <a:pt x="11910196" y="817784"/>
                </a:cubicBezTo>
                <a:cubicBezTo>
                  <a:pt x="11682176" y="1167009"/>
                  <a:pt x="11405922" y="1445684"/>
                  <a:pt x="11092554" y="1645234"/>
                </a:cubicBezTo>
                <a:cubicBezTo>
                  <a:pt x="10370443" y="2105224"/>
                  <a:pt x="9543812" y="2219545"/>
                  <a:pt x="8764235" y="2246868"/>
                </a:cubicBezTo>
                <a:cubicBezTo>
                  <a:pt x="8328853" y="2262128"/>
                  <a:pt x="7892924" y="2241532"/>
                  <a:pt x="7462774" y="2173751"/>
                </a:cubicBezTo>
                <a:cubicBezTo>
                  <a:pt x="7080184" y="2113556"/>
                  <a:pt x="6695588" y="2019515"/>
                  <a:pt x="6337364" y="1840814"/>
                </a:cubicBezTo>
                <a:cubicBezTo>
                  <a:pt x="6137442" y="1741286"/>
                  <a:pt x="5952971" y="1602550"/>
                  <a:pt x="5768540" y="1463461"/>
                </a:cubicBezTo>
                <a:cubicBezTo>
                  <a:pt x="5517792" y="1274430"/>
                  <a:pt x="5266462" y="1089870"/>
                  <a:pt x="4999742" y="940002"/>
                </a:cubicBezTo>
                <a:cubicBezTo>
                  <a:pt x="4490782" y="654192"/>
                  <a:pt x="3931201" y="471788"/>
                  <a:pt x="3370363" y="440825"/>
                </a:cubicBezTo>
                <a:cubicBezTo>
                  <a:pt x="3073692" y="424697"/>
                  <a:pt x="2774964" y="462292"/>
                  <a:pt x="2481848" y="545819"/>
                </a:cubicBezTo>
                <a:cubicBezTo>
                  <a:pt x="2234796" y="616218"/>
                  <a:pt x="1990791" y="713995"/>
                  <a:pt x="1747459" y="811509"/>
                </a:cubicBezTo>
                <a:lnTo>
                  <a:pt x="1747459" y="811509"/>
                </a:lnTo>
                <a:cubicBezTo>
                  <a:pt x="1702081" y="829694"/>
                  <a:pt x="1656715" y="847869"/>
                  <a:pt x="1611375" y="865857"/>
                </a:cubicBezTo>
                <a:cubicBezTo>
                  <a:pt x="1102495" y="1068019"/>
                  <a:pt x="562706" y="1250580"/>
                  <a:pt x="35443" y="1169900"/>
                </a:cubicBezTo>
                <a:cubicBezTo>
                  <a:pt x="23603" y="1168076"/>
                  <a:pt x="11788" y="1166104"/>
                  <a:pt x="0" y="1163985"/>
                </a:cubicBezTo>
                <a:close/>
                <a:moveTo>
                  <a:pt x="0" y="1329328"/>
                </a:moveTo>
                <a:lnTo>
                  <a:pt x="0" y="1309376"/>
                </a:lnTo>
                <a:cubicBezTo>
                  <a:pt x="432501" y="1355335"/>
                  <a:pt x="879083" y="1251528"/>
                  <a:pt x="1304839" y="1134366"/>
                </a:cubicBezTo>
                <a:cubicBezTo>
                  <a:pt x="1405994" y="1106506"/>
                  <a:pt x="1507047" y="1076983"/>
                  <a:pt x="1608112" y="1047457"/>
                </a:cubicBezTo>
                <a:lnTo>
                  <a:pt x="1608125" y="1047450"/>
                </a:lnTo>
                <a:lnTo>
                  <a:pt x="1608138" y="1047449"/>
                </a:lnTo>
                <a:cubicBezTo>
                  <a:pt x="2040879" y="921017"/>
                  <a:pt x="2473811" y="794532"/>
                  <a:pt x="2915935" y="798445"/>
                </a:cubicBezTo>
                <a:cubicBezTo>
                  <a:pt x="3199643" y="801129"/>
                  <a:pt x="3479973" y="843191"/>
                  <a:pt x="3759694" y="890075"/>
                </a:cubicBezTo>
                <a:cubicBezTo>
                  <a:pt x="3880528" y="910294"/>
                  <a:pt x="4001706" y="927957"/>
                  <a:pt x="4122908" y="945622"/>
                </a:cubicBezTo>
                <a:lnTo>
                  <a:pt x="4122921" y="945625"/>
                </a:lnTo>
                <a:lnTo>
                  <a:pt x="4122934" y="945626"/>
                </a:lnTo>
                <a:lnTo>
                  <a:pt x="4122947" y="945627"/>
                </a:lnTo>
                <a:lnTo>
                  <a:pt x="4122947" y="945628"/>
                </a:lnTo>
                <a:lnTo>
                  <a:pt x="4122959" y="945630"/>
                </a:lnTo>
                <a:lnTo>
                  <a:pt x="4122972" y="945631"/>
                </a:lnTo>
                <a:lnTo>
                  <a:pt x="4122985" y="945634"/>
                </a:lnTo>
                <a:cubicBezTo>
                  <a:pt x="4264883" y="966314"/>
                  <a:pt x="4406794" y="986999"/>
                  <a:pt x="4548172" y="1011789"/>
                </a:cubicBezTo>
                <a:cubicBezTo>
                  <a:pt x="4793738" y="1054825"/>
                  <a:pt x="5037540" y="1114766"/>
                  <a:pt x="5272137" y="1214708"/>
                </a:cubicBezTo>
                <a:cubicBezTo>
                  <a:pt x="5522782" y="1321716"/>
                  <a:pt x="5753164" y="1479745"/>
                  <a:pt x="5980600" y="1649368"/>
                </a:cubicBezTo>
                <a:lnTo>
                  <a:pt x="5994071" y="1659433"/>
                </a:lnTo>
                <a:lnTo>
                  <a:pt x="6002527" y="1665742"/>
                </a:lnTo>
                <a:lnTo>
                  <a:pt x="6002540" y="1665754"/>
                </a:lnTo>
                <a:cubicBezTo>
                  <a:pt x="6181119" y="1799116"/>
                  <a:pt x="6358441" y="1931543"/>
                  <a:pt x="6551735" y="2027594"/>
                </a:cubicBezTo>
                <a:cubicBezTo>
                  <a:pt x="6724042" y="2112975"/>
                  <a:pt x="6902786" y="2178303"/>
                  <a:pt x="7083295" y="2230217"/>
                </a:cubicBezTo>
                <a:cubicBezTo>
                  <a:pt x="7493995" y="2348735"/>
                  <a:pt x="7917289" y="2402128"/>
                  <a:pt x="8340293" y="2416225"/>
                </a:cubicBezTo>
                <a:cubicBezTo>
                  <a:pt x="9143562" y="2442726"/>
                  <a:pt x="9988463" y="2351972"/>
                  <a:pt x="10752816" y="1950976"/>
                </a:cubicBezTo>
                <a:cubicBezTo>
                  <a:pt x="11111929" y="1762362"/>
                  <a:pt x="11449497" y="1500961"/>
                  <a:pt x="11733534" y="1147769"/>
                </a:cubicBezTo>
                <a:cubicBezTo>
                  <a:pt x="11906362" y="933132"/>
                  <a:pt x="12055916" y="690429"/>
                  <a:pt x="12188825" y="432683"/>
                </a:cubicBezTo>
                <a:lnTo>
                  <a:pt x="12188825" y="469805"/>
                </a:lnTo>
                <a:cubicBezTo>
                  <a:pt x="12113788" y="613684"/>
                  <a:pt x="12033342" y="752734"/>
                  <a:pt x="11946064" y="885015"/>
                </a:cubicBezTo>
                <a:cubicBezTo>
                  <a:pt x="11703570" y="1252661"/>
                  <a:pt x="11410784" y="1552735"/>
                  <a:pt x="11083628" y="1775625"/>
                </a:cubicBezTo>
                <a:cubicBezTo>
                  <a:pt x="10365135" y="2265428"/>
                  <a:pt x="9547253" y="2411294"/>
                  <a:pt x="8760959" y="2437100"/>
                </a:cubicBezTo>
                <a:cubicBezTo>
                  <a:pt x="8324321" y="2451564"/>
                  <a:pt x="7886792" y="2423913"/>
                  <a:pt x="7457492" y="2340896"/>
                </a:cubicBezTo>
                <a:cubicBezTo>
                  <a:pt x="7084983" y="2268576"/>
                  <a:pt x="6710558" y="2157530"/>
                  <a:pt x="6370655" y="1950963"/>
                </a:cubicBezTo>
                <a:cubicBezTo>
                  <a:pt x="6239256" y="1871120"/>
                  <a:pt x="6113927" y="1776358"/>
                  <a:pt x="5988573" y="1681584"/>
                </a:cubicBezTo>
                <a:lnTo>
                  <a:pt x="5988573" y="1681584"/>
                </a:lnTo>
                <a:lnTo>
                  <a:pt x="5988573" y="1681584"/>
                </a:lnTo>
                <a:cubicBezTo>
                  <a:pt x="5904724" y="1618190"/>
                  <a:pt x="5820875" y="1554784"/>
                  <a:pt x="5735172" y="1495828"/>
                </a:cubicBezTo>
                <a:cubicBezTo>
                  <a:pt x="5492551" y="1328923"/>
                  <a:pt x="5235431" y="1206159"/>
                  <a:pt x="4966172" y="1127358"/>
                </a:cubicBezTo>
                <a:cubicBezTo>
                  <a:pt x="4711476" y="1052814"/>
                  <a:pt x="4470595" y="1017831"/>
                  <a:pt x="4222031" y="981730"/>
                </a:cubicBezTo>
                <a:cubicBezTo>
                  <a:pt x="4214223" y="980597"/>
                  <a:pt x="4206414" y="979463"/>
                  <a:pt x="4198606" y="978327"/>
                </a:cubicBezTo>
                <a:cubicBezTo>
                  <a:pt x="4192194" y="977395"/>
                  <a:pt x="4185782" y="976462"/>
                  <a:pt x="4179358" y="975526"/>
                </a:cubicBezTo>
                <a:cubicBezTo>
                  <a:pt x="4069112" y="959582"/>
                  <a:pt x="3959057" y="941508"/>
                  <a:pt x="3848990" y="923432"/>
                </a:cubicBezTo>
                <a:cubicBezTo>
                  <a:pt x="3682181" y="896038"/>
                  <a:pt x="3515308" y="868634"/>
                  <a:pt x="3347623" y="848614"/>
                </a:cubicBezTo>
                <a:cubicBezTo>
                  <a:pt x="3069273" y="815384"/>
                  <a:pt x="2777935" y="805547"/>
                  <a:pt x="2491929" y="848922"/>
                </a:cubicBezTo>
                <a:cubicBezTo>
                  <a:pt x="2205924" y="892298"/>
                  <a:pt x="1917747" y="976529"/>
                  <a:pt x="1633518" y="1060696"/>
                </a:cubicBezTo>
                <a:cubicBezTo>
                  <a:pt x="1117720" y="1213355"/>
                  <a:pt x="587211" y="1369470"/>
                  <a:pt x="60847" y="1334385"/>
                </a:cubicBezTo>
                <a:cubicBezTo>
                  <a:pt x="40524" y="1333045"/>
                  <a:pt x="20241" y="1331363"/>
                  <a:pt x="0" y="1329328"/>
                </a:cubicBezTo>
                <a:close/>
                <a:moveTo>
                  <a:pt x="0" y="1503123"/>
                </a:moveTo>
                <a:lnTo>
                  <a:pt x="0" y="1482388"/>
                </a:lnTo>
                <a:cubicBezTo>
                  <a:pt x="424666" y="1489708"/>
                  <a:pt x="853550" y="1397184"/>
                  <a:pt x="1274024" y="1306481"/>
                </a:cubicBezTo>
                <a:lnTo>
                  <a:pt x="1274024" y="1306481"/>
                </a:lnTo>
                <a:lnTo>
                  <a:pt x="1290479" y="1302928"/>
                </a:lnTo>
                <a:cubicBezTo>
                  <a:pt x="1339234" y="1292422"/>
                  <a:pt x="1388244" y="1281649"/>
                  <a:pt x="1437456" y="1270839"/>
                </a:cubicBezTo>
                <a:cubicBezTo>
                  <a:pt x="1904199" y="1168325"/>
                  <a:pt x="2389873" y="1061646"/>
                  <a:pt x="2862939" y="1122716"/>
                </a:cubicBezTo>
                <a:cubicBezTo>
                  <a:pt x="3053936" y="1147526"/>
                  <a:pt x="3242558" y="1191658"/>
                  <a:pt x="3431015" y="1235750"/>
                </a:cubicBezTo>
                <a:cubicBezTo>
                  <a:pt x="3502865" y="1252562"/>
                  <a:pt x="3574703" y="1269373"/>
                  <a:pt x="3646630" y="1285101"/>
                </a:cubicBezTo>
                <a:cubicBezTo>
                  <a:pt x="3907217" y="1342072"/>
                  <a:pt x="4179332" y="1374161"/>
                  <a:pt x="4451639" y="1374641"/>
                </a:cubicBezTo>
                <a:cubicBezTo>
                  <a:pt x="4506983" y="1374768"/>
                  <a:pt x="4562392" y="1374249"/>
                  <a:pt x="4617813" y="1373731"/>
                </a:cubicBezTo>
                <a:lnTo>
                  <a:pt x="4617838" y="1373731"/>
                </a:lnTo>
                <a:lnTo>
                  <a:pt x="4617851" y="1373731"/>
                </a:lnTo>
                <a:cubicBezTo>
                  <a:pt x="4812961" y="1371898"/>
                  <a:pt x="5008236" y="1370052"/>
                  <a:pt x="5201581" y="1396957"/>
                </a:cubicBezTo>
                <a:cubicBezTo>
                  <a:pt x="5449865" y="1431498"/>
                  <a:pt x="5686671" y="1519092"/>
                  <a:pt x="5909054" y="1660558"/>
                </a:cubicBezTo>
                <a:cubicBezTo>
                  <a:pt x="6016658" y="1729097"/>
                  <a:pt x="6120136" y="1807259"/>
                  <a:pt x="6223614" y="1885420"/>
                </a:cubicBezTo>
                <a:lnTo>
                  <a:pt x="6223627" y="1885420"/>
                </a:lnTo>
                <a:lnTo>
                  <a:pt x="6223627" y="1885420"/>
                </a:lnTo>
                <a:cubicBezTo>
                  <a:pt x="6328933" y="1964959"/>
                  <a:pt x="6434227" y="2044486"/>
                  <a:pt x="6543876" y="2113898"/>
                </a:cubicBezTo>
                <a:cubicBezTo>
                  <a:pt x="6704984" y="2215854"/>
                  <a:pt x="6874625" y="2294445"/>
                  <a:pt x="7047426" y="2358319"/>
                </a:cubicBezTo>
                <a:cubicBezTo>
                  <a:pt x="7449671" y="2506461"/>
                  <a:pt x="7870172" y="2576682"/>
                  <a:pt x="8290344" y="2600654"/>
                </a:cubicBezTo>
                <a:cubicBezTo>
                  <a:pt x="9100583" y="2647118"/>
                  <a:pt x="9949535" y="2540320"/>
                  <a:pt x="10714384" y="2110851"/>
                </a:cubicBezTo>
                <a:cubicBezTo>
                  <a:pt x="11089266" y="1900440"/>
                  <a:pt x="11442412" y="1616521"/>
                  <a:pt x="11743336" y="1247868"/>
                </a:cubicBezTo>
                <a:cubicBezTo>
                  <a:pt x="11909993" y="1043632"/>
                  <a:pt x="12058417" y="815668"/>
                  <a:pt x="12188825" y="571097"/>
                </a:cubicBezTo>
                <a:lnTo>
                  <a:pt x="12188825" y="606438"/>
                </a:lnTo>
                <a:cubicBezTo>
                  <a:pt x="12120555" y="733342"/>
                  <a:pt x="12047270" y="855805"/>
                  <a:pt x="11968588" y="972822"/>
                </a:cubicBezTo>
                <a:cubicBezTo>
                  <a:pt x="11700446" y="1371645"/>
                  <a:pt x="11402569" y="1669269"/>
                  <a:pt x="11063733" y="1911806"/>
                </a:cubicBezTo>
                <a:cubicBezTo>
                  <a:pt x="10338117" y="2430993"/>
                  <a:pt x="9522227" y="2611072"/>
                  <a:pt x="8718616" y="2629026"/>
                </a:cubicBezTo>
                <a:cubicBezTo>
                  <a:pt x="7919779" y="2646625"/>
                  <a:pt x="7065811" y="2528890"/>
                  <a:pt x="6370261" y="2017657"/>
                </a:cubicBezTo>
                <a:cubicBezTo>
                  <a:pt x="6329022" y="1987313"/>
                  <a:pt x="6287936" y="1956437"/>
                  <a:pt x="6246811" y="1925525"/>
                </a:cubicBezTo>
                <a:lnTo>
                  <a:pt x="6246786" y="1925512"/>
                </a:lnTo>
                <a:lnTo>
                  <a:pt x="6246786" y="1925499"/>
                </a:lnTo>
                <a:cubicBezTo>
                  <a:pt x="6058735" y="1784185"/>
                  <a:pt x="5870075" y="1642402"/>
                  <a:pt x="5663703" y="1549410"/>
                </a:cubicBezTo>
                <a:cubicBezTo>
                  <a:pt x="5412207" y="1436088"/>
                  <a:pt x="5156292" y="1401698"/>
                  <a:pt x="4893877" y="1395326"/>
                </a:cubicBezTo>
                <a:cubicBezTo>
                  <a:pt x="4797750" y="1393037"/>
                  <a:pt x="4701560" y="1393796"/>
                  <a:pt x="4605370" y="1394555"/>
                </a:cubicBezTo>
                <a:lnTo>
                  <a:pt x="4605357" y="1394555"/>
                </a:lnTo>
                <a:lnTo>
                  <a:pt x="4605345" y="1394555"/>
                </a:lnTo>
                <a:lnTo>
                  <a:pt x="4605332" y="1394555"/>
                </a:lnTo>
                <a:lnTo>
                  <a:pt x="4605332" y="1394555"/>
                </a:lnTo>
                <a:lnTo>
                  <a:pt x="4605319" y="1394555"/>
                </a:lnTo>
                <a:lnTo>
                  <a:pt x="4605307" y="1394555"/>
                </a:lnTo>
                <a:cubicBezTo>
                  <a:pt x="4441545" y="1395832"/>
                  <a:pt x="4277795" y="1397121"/>
                  <a:pt x="4114516" y="1383403"/>
                </a:cubicBezTo>
                <a:cubicBezTo>
                  <a:pt x="3886852" y="1364185"/>
                  <a:pt x="3662983" y="1312006"/>
                  <a:pt x="3439496" y="1259903"/>
                </a:cubicBezTo>
                <a:lnTo>
                  <a:pt x="3439496" y="1259903"/>
                </a:lnTo>
                <a:cubicBezTo>
                  <a:pt x="3388811" y="1248084"/>
                  <a:pt x="3338138" y="1236272"/>
                  <a:pt x="3287440" y="1224851"/>
                </a:cubicBezTo>
                <a:cubicBezTo>
                  <a:pt x="3027006" y="1165798"/>
                  <a:pt x="2766927" y="1119980"/>
                  <a:pt x="2500055" y="1127891"/>
                </a:cubicBezTo>
                <a:cubicBezTo>
                  <a:pt x="2213948" y="1136504"/>
                  <a:pt x="1928361" y="1188598"/>
                  <a:pt x="1644615" y="1248123"/>
                </a:cubicBezTo>
                <a:cubicBezTo>
                  <a:pt x="1554393" y="1267059"/>
                  <a:pt x="1464094" y="1286821"/>
                  <a:pt x="1373731" y="1306607"/>
                </a:cubicBezTo>
                <a:lnTo>
                  <a:pt x="1373719" y="1306607"/>
                </a:lnTo>
                <a:lnTo>
                  <a:pt x="1373706" y="1306607"/>
                </a:lnTo>
                <a:lnTo>
                  <a:pt x="1373706" y="1306607"/>
                </a:lnTo>
                <a:lnTo>
                  <a:pt x="1373693" y="1306620"/>
                </a:lnTo>
                <a:cubicBezTo>
                  <a:pt x="951478" y="1399030"/>
                  <a:pt x="527591" y="1491820"/>
                  <a:pt x="101997" y="1502428"/>
                </a:cubicBezTo>
                <a:cubicBezTo>
                  <a:pt x="67969" y="1503300"/>
                  <a:pt x="33965" y="1503540"/>
                  <a:pt x="0" y="1503123"/>
                </a:cubicBezTo>
                <a:close/>
                <a:moveTo>
                  <a:pt x="0" y="1682659"/>
                </a:moveTo>
                <a:lnTo>
                  <a:pt x="0" y="1662189"/>
                </a:lnTo>
                <a:cubicBezTo>
                  <a:pt x="324654" y="1635992"/>
                  <a:pt x="648758" y="1576770"/>
                  <a:pt x="972352" y="1517638"/>
                </a:cubicBezTo>
                <a:lnTo>
                  <a:pt x="972360" y="1517638"/>
                </a:lnTo>
                <a:lnTo>
                  <a:pt x="972380" y="1517638"/>
                </a:lnTo>
                <a:cubicBezTo>
                  <a:pt x="1081271" y="1497737"/>
                  <a:pt x="1190104" y="1477849"/>
                  <a:pt x="1298884" y="1459238"/>
                </a:cubicBezTo>
                <a:cubicBezTo>
                  <a:pt x="1806485" y="1372365"/>
                  <a:pt x="2336369" y="1293711"/>
                  <a:pt x="2842815" y="1411471"/>
                </a:cubicBezTo>
                <a:cubicBezTo>
                  <a:pt x="3006082" y="1449465"/>
                  <a:pt x="3165298" y="1509521"/>
                  <a:pt x="3324312" y="1569513"/>
                </a:cubicBezTo>
                <a:lnTo>
                  <a:pt x="3324324" y="1569513"/>
                </a:lnTo>
                <a:lnTo>
                  <a:pt x="3324350" y="1569526"/>
                </a:lnTo>
                <a:cubicBezTo>
                  <a:pt x="3403247" y="1599288"/>
                  <a:pt x="3482106" y="1629025"/>
                  <a:pt x="3561384" y="1656057"/>
                </a:cubicBezTo>
                <a:cubicBezTo>
                  <a:pt x="3819711" y="1744156"/>
                  <a:pt x="4081301" y="1805375"/>
                  <a:pt x="4352185" y="1792883"/>
                </a:cubicBezTo>
                <a:cubicBezTo>
                  <a:pt x="4516150" y="1785196"/>
                  <a:pt x="4680154" y="1755914"/>
                  <a:pt x="4843992" y="1726670"/>
                </a:cubicBezTo>
                <a:cubicBezTo>
                  <a:pt x="5147735" y="1672443"/>
                  <a:pt x="5450894" y="1618329"/>
                  <a:pt x="5752021" y="1702079"/>
                </a:cubicBezTo>
                <a:cubicBezTo>
                  <a:pt x="6023222" y="1777509"/>
                  <a:pt x="6252525" y="1949117"/>
                  <a:pt x="6481179" y="2120245"/>
                </a:cubicBezTo>
                <a:cubicBezTo>
                  <a:pt x="6643367" y="2241634"/>
                  <a:pt x="6805225" y="2362757"/>
                  <a:pt x="6981455" y="2449136"/>
                </a:cubicBezTo>
                <a:cubicBezTo>
                  <a:pt x="7368310" y="2638925"/>
                  <a:pt x="7782984" y="2735141"/>
                  <a:pt x="8197963" y="2776460"/>
                </a:cubicBezTo>
                <a:cubicBezTo>
                  <a:pt x="9028733" y="2858818"/>
                  <a:pt x="9895472" y="2735230"/>
                  <a:pt x="10674148" y="2270953"/>
                </a:cubicBezTo>
                <a:cubicBezTo>
                  <a:pt x="11273685" y="1913488"/>
                  <a:pt x="11808572" y="1392506"/>
                  <a:pt x="12188825" y="707899"/>
                </a:cubicBezTo>
                <a:lnTo>
                  <a:pt x="12188825" y="734219"/>
                </a:lnTo>
                <a:cubicBezTo>
                  <a:pt x="11882937" y="1277502"/>
                  <a:pt x="11479664" y="1725203"/>
                  <a:pt x="11025656" y="2060252"/>
                </a:cubicBezTo>
                <a:cubicBezTo>
                  <a:pt x="10668193" y="2324055"/>
                  <a:pt x="10285019" y="2525527"/>
                  <a:pt x="9889149" y="2644754"/>
                </a:cubicBezTo>
                <a:cubicBezTo>
                  <a:pt x="9493279" y="2763993"/>
                  <a:pt x="9051993" y="2820876"/>
                  <a:pt x="8632532" y="2819548"/>
                </a:cubicBezTo>
                <a:cubicBezTo>
                  <a:pt x="8213072" y="2818221"/>
                  <a:pt x="7785219" y="2762413"/>
                  <a:pt x="7377592" y="2630556"/>
                </a:cubicBezTo>
                <a:cubicBezTo>
                  <a:pt x="7187014" y="2568894"/>
                  <a:pt x="6999776" y="2490075"/>
                  <a:pt x="6820892" y="2386842"/>
                </a:cubicBezTo>
                <a:cubicBezTo>
                  <a:pt x="6689240" y="2310717"/>
                  <a:pt x="6565231" y="2216865"/>
                  <a:pt x="6441210" y="2123001"/>
                </a:cubicBezTo>
                <a:lnTo>
                  <a:pt x="6441197" y="2122988"/>
                </a:lnTo>
                <a:lnTo>
                  <a:pt x="6441197" y="2122988"/>
                </a:lnTo>
                <a:cubicBezTo>
                  <a:pt x="6373181" y="2071517"/>
                  <a:pt x="6305165" y="2020046"/>
                  <a:pt x="6235892" y="1971483"/>
                </a:cubicBezTo>
                <a:cubicBezTo>
                  <a:pt x="6000229" y="1806475"/>
                  <a:pt x="5753354" y="1694531"/>
                  <a:pt x="5481036" y="1679801"/>
                </a:cubicBezTo>
                <a:cubicBezTo>
                  <a:pt x="5271146" y="1668599"/>
                  <a:pt x="5061537" y="1707123"/>
                  <a:pt x="4852651" y="1745534"/>
                </a:cubicBezTo>
                <a:lnTo>
                  <a:pt x="4852651" y="1745534"/>
                </a:lnTo>
                <a:cubicBezTo>
                  <a:pt x="4818916" y="1751729"/>
                  <a:pt x="4785193" y="1757924"/>
                  <a:pt x="4751496" y="1763917"/>
                </a:cubicBezTo>
                <a:cubicBezTo>
                  <a:pt x="4509155" y="1806955"/>
                  <a:pt x="4263181" y="1834796"/>
                  <a:pt x="4020332" y="1797852"/>
                </a:cubicBezTo>
                <a:cubicBezTo>
                  <a:pt x="3777203" y="1760883"/>
                  <a:pt x="3541984" y="1673631"/>
                  <a:pt x="3308301" y="1586936"/>
                </a:cubicBezTo>
                <a:lnTo>
                  <a:pt x="3308276" y="1586936"/>
                </a:lnTo>
                <a:lnTo>
                  <a:pt x="3290424" y="1580311"/>
                </a:lnTo>
                <a:cubicBezTo>
                  <a:pt x="3284165" y="1577984"/>
                  <a:pt x="3277905" y="1575670"/>
                  <a:pt x="3271646" y="1573344"/>
                </a:cubicBezTo>
                <a:cubicBezTo>
                  <a:pt x="3013611" y="1477634"/>
                  <a:pt x="2757430" y="1399764"/>
                  <a:pt x="2486482" y="1380622"/>
                </a:cubicBezTo>
                <a:cubicBezTo>
                  <a:pt x="2210278" y="1361454"/>
                  <a:pt x="1932234" y="1385590"/>
                  <a:pt x="1655788" y="1424089"/>
                </a:cubicBezTo>
                <a:cubicBezTo>
                  <a:pt x="1436288" y="1454699"/>
                  <a:pt x="1217289" y="1494311"/>
                  <a:pt x="998293" y="1533922"/>
                </a:cubicBezTo>
                <a:lnTo>
                  <a:pt x="998280" y="1533935"/>
                </a:lnTo>
                <a:lnTo>
                  <a:pt x="998277" y="1533935"/>
                </a:lnTo>
                <a:cubicBezTo>
                  <a:pt x="703788" y="1587201"/>
                  <a:pt x="409310" y="1640480"/>
                  <a:pt x="113653" y="1671823"/>
                </a:cubicBezTo>
                <a:cubicBezTo>
                  <a:pt x="75767" y="1675907"/>
                  <a:pt x="37885" y="1679523"/>
                  <a:pt x="0" y="1682659"/>
                </a:cubicBezTo>
                <a:close/>
                <a:moveTo>
                  <a:pt x="0" y="1870551"/>
                </a:moveTo>
                <a:lnTo>
                  <a:pt x="0" y="1849829"/>
                </a:lnTo>
                <a:cubicBezTo>
                  <a:pt x="135001" y="1824909"/>
                  <a:pt x="269877" y="1798434"/>
                  <a:pt x="404746" y="1771971"/>
                </a:cubicBezTo>
                <a:lnTo>
                  <a:pt x="404754" y="1771971"/>
                </a:lnTo>
                <a:cubicBezTo>
                  <a:pt x="710535" y="1711953"/>
                  <a:pt x="1016283" y="1651935"/>
                  <a:pt x="1323389" y="1610098"/>
                </a:cubicBezTo>
                <a:cubicBezTo>
                  <a:pt x="1820414" y="1542292"/>
                  <a:pt x="2330872" y="1514022"/>
                  <a:pt x="2813994" y="1666943"/>
                </a:cubicBezTo>
                <a:cubicBezTo>
                  <a:pt x="3004368" y="1727100"/>
                  <a:pt x="3185880" y="1822317"/>
                  <a:pt x="3367087" y="1917382"/>
                </a:cubicBezTo>
                <a:cubicBezTo>
                  <a:pt x="3661612" y="2071897"/>
                  <a:pt x="3955350" y="2225994"/>
                  <a:pt x="4285070" y="2228409"/>
                </a:cubicBezTo>
                <a:cubicBezTo>
                  <a:pt x="4534573" y="2230242"/>
                  <a:pt x="4774820" y="2145266"/>
                  <a:pt x="5015295" y="2060227"/>
                </a:cubicBezTo>
                <a:lnTo>
                  <a:pt x="5015295" y="2060227"/>
                </a:lnTo>
                <a:cubicBezTo>
                  <a:pt x="5210368" y="1991245"/>
                  <a:pt x="5405566" y="1922199"/>
                  <a:pt x="5605971" y="1899416"/>
                </a:cubicBezTo>
                <a:cubicBezTo>
                  <a:pt x="5825180" y="1874521"/>
                  <a:pt x="6037874" y="1917622"/>
                  <a:pt x="6237974" y="2025508"/>
                </a:cubicBezTo>
                <a:cubicBezTo>
                  <a:pt x="6381117" y="2102721"/>
                  <a:pt x="6513861" y="2204336"/>
                  <a:pt x="6646668" y="2306013"/>
                </a:cubicBezTo>
                <a:lnTo>
                  <a:pt x="6646681" y="2306026"/>
                </a:lnTo>
                <a:cubicBezTo>
                  <a:pt x="6717376" y="2360140"/>
                  <a:pt x="6788097" y="2414291"/>
                  <a:pt x="6860417" y="2464763"/>
                </a:cubicBezTo>
                <a:cubicBezTo>
                  <a:pt x="7228939" y="2722397"/>
                  <a:pt x="7644539" y="2863863"/>
                  <a:pt x="8061283" y="2935197"/>
                </a:cubicBezTo>
                <a:cubicBezTo>
                  <a:pt x="8911149" y="3080444"/>
                  <a:pt x="9802012" y="2946778"/>
                  <a:pt x="10597727" y="2454181"/>
                </a:cubicBezTo>
                <a:cubicBezTo>
                  <a:pt x="11191842" y="2086146"/>
                  <a:pt x="11783052" y="1552318"/>
                  <a:pt x="12188825" y="847281"/>
                </a:cubicBezTo>
                <a:lnTo>
                  <a:pt x="12188825" y="876995"/>
                </a:lnTo>
                <a:cubicBezTo>
                  <a:pt x="11866240" y="1427541"/>
                  <a:pt x="11430249" y="1875596"/>
                  <a:pt x="10979084" y="2216094"/>
                </a:cubicBezTo>
                <a:cubicBezTo>
                  <a:pt x="10608938" y="2495310"/>
                  <a:pt x="10214883" y="2719982"/>
                  <a:pt x="9802647" y="2847414"/>
                </a:cubicBezTo>
                <a:cubicBezTo>
                  <a:pt x="9378577" y="2978526"/>
                  <a:pt x="8941671" y="3025647"/>
                  <a:pt x="8511520" y="3005127"/>
                </a:cubicBezTo>
                <a:cubicBezTo>
                  <a:pt x="8081356" y="2984607"/>
                  <a:pt x="7662848" y="2897848"/>
                  <a:pt x="7265581" y="2717390"/>
                </a:cubicBezTo>
                <a:cubicBezTo>
                  <a:pt x="7073429" y="2630227"/>
                  <a:pt x="6892920" y="2516803"/>
                  <a:pt x="6717782" y="2383606"/>
                </a:cubicBezTo>
                <a:cubicBezTo>
                  <a:pt x="6697531" y="2368181"/>
                  <a:pt x="6677280" y="2352655"/>
                  <a:pt x="6657003" y="2337103"/>
                </a:cubicBezTo>
                <a:cubicBezTo>
                  <a:pt x="6459760" y="2185851"/>
                  <a:pt x="6260054" y="2032702"/>
                  <a:pt x="6035094" y="1959484"/>
                </a:cubicBezTo>
                <a:cubicBezTo>
                  <a:pt x="5694987" y="1849133"/>
                  <a:pt x="5361725" y="1965300"/>
                  <a:pt x="5028360" y="2081505"/>
                </a:cubicBezTo>
                <a:cubicBezTo>
                  <a:pt x="4915144" y="2120965"/>
                  <a:pt x="4801915" y="2160438"/>
                  <a:pt x="4688406" y="2191047"/>
                </a:cubicBezTo>
                <a:cubicBezTo>
                  <a:pt x="4452451" y="2254707"/>
                  <a:pt x="4217004" y="2267995"/>
                  <a:pt x="3983435" y="2208103"/>
                </a:cubicBezTo>
                <a:cubicBezTo>
                  <a:pt x="3745905" y="2147124"/>
                  <a:pt x="3522672" y="2028302"/>
                  <a:pt x="3300531" y="1910074"/>
                </a:cubicBezTo>
                <a:cubicBezTo>
                  <a:pt x="3293687" y="1906433"/>
                  <a:pt x="3286856" y="1902792"/>
                  <a:pt x="3280013" y="1899163"/>
                </a:cubicBezTo>
                <a:cubicBezTo>
                  <a:pt x="3276826" y="1897456"/>
                  <a:pt x="3273627" y="1895762"/>
                  <a:pt x="3270427" y="1894055"/>
                </a:cubicBezTo>
                <a:cubicBezTo>
                  <a:pt x="3038319" y="1770656"/>
                  <a:pt x="2792282" y="1665375"/>
                  <a:pt x="2533803" y="1619328"/>
                </a:cubicBezTo>
                <a:cubicBezTo>
                  <a:pt x="2272454" y="1572725"/>
                  <a:pt x="2006471" y="1568527"/>
                  <a:pt x="1741224" y="1586645"/>
                </a:cubicBezTo>
                <a:cubicBezTo>
                  <a:pt x="1290492" y="1617684"/>
                  <a:pt x="841958" y="1706099"/>
                  <a:pt x="394018" y="1794413"/>
                </a:cubicBezTo>
                <a:cubicBezTo>
                  <a:pt x="319472" y="1809105"/>
                  <a:pt x="244942" y="1823796"/>
                  <a:pt x="170421" y="1838222"/>
                </a:cubicBezTo>
                <a:cubicBezTo>
                  <a:pt x="113612" y="1849146"/>
                  <a:pt x="56809" y="1859981"/>
                  <a:pt x="0" y="1870551"/>
                </a:cubicBezTo>
                <a:close/>
                <a:moveTo>
                  <a:pt x="0" y="2065714"/>
                </a:moveTo>
                <a:lnTo>
                  <a:pt x="0" y="2044890"/>
                </a:lnTo>
                <a:cubicBezTo>
                  <a:pt x="455157" y="1911111"/>
                  <a:pt x="914734" y="1801797"/>
                  <a:pt x="1377337" y="1754056"/>
                </a:cubicBezTo>
                <a:cubicBezTo>
                  <a:pt x="1874489" y="1702584"/>
                  <a:pt x="2385302" y="1720209"/>
                  <a:pt x="2855969" y="1921592"/>
                </a:cubicBezTo>
                <a:cubicBezTo>
                  <a:pt x="3045200" y="2002522"/>
                  <a:pt x="3221964" y="2124847"/>
                  <a:pt x="3398498" y="2247020"/>
                </a:cubicBezTo>
                <a:cubicBezTo>
                  <a:pt x="3677673" y="2440210"/>
                  <a:pt x="3956239" y="2632996"/>
                  <a:pt x="4282595" y="2660937"/>
                </a:cubicBezTo>
                <a:cubicBezTo>
                  <a:pt x="4600431" y="2688146"/>
                  <a:pt x="4895299" y="2535123"/>
                  <a:pt x="5189443" y="2382493"/>
                </a:cubicBezTo>
                <a:lnTo>
                  <a:pt x="5189443" y="2382480"/>
                </a:lnTo>
                <a:cubicBezTo>
                  <a:pt x="5295689" y="2327355"/>
                  <a:pt x="5401846" y="2272268"/>
                  <a:pt x="5508943" y="2225741"/>
                </a:cubicBezTo>
                <a:cubicBezTo>
                  <a:pt x="5702732" y="2141675"/>
                  <a:pt x="5904572" y="2088080"/>
                  <a:pt x="6105840" y="2114720"/>
                </a:cubicBezTo>
                <a:cubicBezTo>
                  <a:pt x="6337605" y="2144950"/>
                  <a:pt x="6546275" y="2279867"/>
                  <a:pt x="6743213" y="2427845"/>
                </a:cubicBezTo>
                <a:cubicBezTo>
                  <a:pt x="6771514" y="2449098"/>
                  <a:pt x="6799752" y="2470529"/>
                  <a:pt x="6828015" y="2491959"/>
                </a:cubicBezTo>
                <a:lnTo>
                  <a:pt x="6828015" y="2491972"/>
                </a:lnTo>
                <a:cubicBezTo>
                  <a:pt x="6996386" y="2619682"/>
                  <a:pt x="7165137" y="2747683"/>
                  <a:pt x="7348160" y="2843583"/>
                </a:cubicBezTo>
                <a:cubicBezTo>
                  <a:pt x="7561909" y="2955591"/>
                  <a:pt x="7769869" y="3031362"/>
                  <a:pt x="7989102" y="3085716"/>
                </a:cubicBezTo>
                <a:cubicBezTo>
                  <a:pt x="8439441" y="3197698"/>
                  <a:pt x="8908685" y="3208521"/>
                  <a:pt x="9368065" y="3119575"/>
                </a:cubicBezTo>
                <a:cubicBezTo>
                  <a:pt x="9827456" y="3030629"/>
                  <a:pt x="10216038" y="2845189"/>
                  <a:pt x="10612848" y="2579008"/>
                </a:cubicBezTo>
                <a:cubicBezTo>
                  <a:pt x="11009645" y="2312828"/>
                  <a:pt x="11416397" y="1967425"/>
                  <a:pt x="11762915" y="1561042"/>
                </a:cubicBezTo>
                <a:cubicBezTo>
                  <a:pt x="11914983" y="1382328"/>
                  <a:pt x="12060474" y="1186998"/>
                  <a:pt x="12188825" y="974856"/>
                </a:cubicBezTo>
                <a:lnTo>
                  <a:pt x="12188825" y="1016353"/>
                </a:lnTo>
                <a:cubicBezTo>
                  <a:pt x="11868335" y="1540244"/>
                  <a:pt x="11435733" y="1969233"/>
                  <a:pt x="11019574" y="2302764"/>
                </a:cubicBezTo>
                <a:cubicBezTo>
                  <a:pt x="10645859" y="2602234"/>
                  <a:pt x="10246193" y="2864394"/>
                  <a:pt x="9826262" y="3014559"/>
                </a:cubicBezTo>
                <a:cubicBezTo>
                  <a:pt x="9406332" y="3164737"/>
                  <a:pt x="8930638" y="3224704"/>
                  <a:pt x="8483829" y="3187343"/>
                </a:cubicBezTo>
                <a:cubicBezTo>
                  <a:pt x="8041984" y="3150349"/>
                  <a:pt x="7602361" y="3024876"/>
                  <a:pt x="7203913" y="2784551"/>
                </a:cubicBezTo>
                <a:cubicBezTo>
                  <a:pt x="7085276" y="2713028"/>
                  <a:pt x="6970866" y="2626687"/>
                  <a:pt x="6856620" y="2540472"/>
                </a:cubicBezTo>
                <a:lnTo>
                  <a:pt x="6856620" y="2540472"/>
                </a:lnTo>
                <a:cubicBezTo>
                  <a:pt x="6556141" y="2313713"/>
                  <a:pt x="6256829" y="2087852"/>
                  <a:pt x="5884892" y="2134620"/>
                </a:cubicBezTo>
                <a:cubicBezTo>
                  <a:pt x="5641598" y="2165306"/>
                  <a:pt x="5414213" y="2285025"/>
                  <a:pt x="5186599" y="2404846"/>
                </a:cubicBezTo>
                <a:lnTo>
                  <a:pt x="5186599" y="2404846"/>
                </a:lnTo>
                <a:cubicBezTo>
                  <a:pt x="5018571" y="2493312"/>
                  <a:pt x="4850416" y="2581841"/>
                  <a:pt x="4675659" y="2634652"/>
                </a:cubicBezTo>
                <a:cubicBezTo>
                  <a:pt x="4451245" y="2702269"/>
                  <a:pt x="4226564" y="2697578"/>
                  <a:pt x="4008486" y="2620024"/>
                </a:cubicBezTo>
                <a:cubicBezTo>
                  <a:pt x="3776098" y="2537197"/>
                  <a:pt x="3564038" y="2388145"/>
                  <a:pt x="3354098" y="2240597"/>
                </a:cubicBezTo>
                <a:lnTo>
                  <a:pt x="3354098" y="2240597"/>
                </a:lnTo>
                <a:cubicBezTo>
                  <a:pt x="3345515" y="2234553"/>
                  <a:pt x="3336932" y="2228522"/>
                  <a:pt x="3328349" y="2222491"/>
                </a:cubicBezTo>
                <a:cubicBezTo>
                  <a:pt x="3109979" y="2069153"/>
                  <a:pt x="2869694" y="1931619"/>
                  <a:pt x="2614909" y="1856290"/>
                </a:cubicBezTo>
                <a:cubicBezTo>
                  <a:pt x="2360125" y="1780960"/>
                  <a:pt x="2079566" y="1749314"/>
                  <a:pt x="1807679" y="1750263"/>
                </a:cubicBezTo>
                <a:cubicBezTo>
                  <a:pt x="1269949" y="1752235"/>
                  <a:pt x="730936" y="1862561"/>
                  <a:pt x="201180" y="2008313"/>
                </a:cubicBezTo>
                <a:cubicBezTo>
                  <a:pt x="134006" y="2026848"/>
                  <a:pt x="66943" y="2046028"/>
                  <a:pt x="0" y="2065714"/>
                </a:cubicBezTo>
                <a:close/>
                <a:moveTo>
                  <a:pt x="0" y="2268260"/>
                </a:moveTo>
                <a:lnTo>
                  <a:pt x="0" y="2247032"/>
                </a:lnTo>
                <a:cubicBezTo>
                  <a:pt x="857006" y="1896609"/>
                  <a:pt x="1813329" y="1728958"/>
                  <a:pt x="2663538" y="2055814"/>
                </a:cubicBezTo>
                <a:cubicBezTo>
                  <a:pt x="2875306" y="2137086"/>
                  <a:pt x="3078808" y="2252507"/>
                  <a:pt x="3264256" y="2406616"/>
                </a:cubicBezTo>
                <a:cubicBezTo>
                  <a:pt x="3326013" y="2457961"/>
                  <a:pt x="3386856" y="2511329"/>
                  <a:pt x="3447724" y="2564709"/>
                </a:cubicBezTo>
                <a:lnTo>
                  <a:pt x="3447762" y="2564734"/>
                </a:lnTo>
                <a:lnTo>
                  <a:pt x="3447774" y="2564747"/>
                </a:lnTo>
                <a:cubicBezTo>
                  <a:pt x="3600236" y="2698475"/>
                  <a:pt x="3752774" y="2832267"/>
                  <a:pt x="3919698" y="2934426"/>
                </a:cubicBezTo>
                <a:cubicBezTo>
                  <a:pt x="4153279" y="3077397"/>
                  <a:pt x="4388929" y="3137440"/>
                  <a:pt x="4640210" y="3076284"/>
                </a:cubicBezTo>
                <a:cubicBezTo>
                  <a:pt x="4850810" y="3025053"/>
                  <a:pt x="5048256" y="2901616"/>
                  <a:pt x="5239532" y="2772540"/>
                </a:cubicBezTo>
                <a:cubicBezTo>
                  <a:pt x="5266779" y="2754169"/>
                  <a:pt x="5294115" y="2735546"/>
                  <a:pt x="5321565" y="2716846"/>
                </a:cubicBezTo>
                <a:cubicBezTo>
                  <a:pt x="5663855" y="2483741"/>
                  <a:pt x="6022207" y="2239699"/>
                  <a:pt x="6409684" y="2336421"/>
                </a:cubicBezTo>
                <a:cubicBezTo>
                  <a:pt x="6646110" y="2395528"/>
                  <a:pt x="6852837" y="2557907"/>
                  <a:pt x="7054829" y="2716568"/>
                </a:cubicBezTo>
                <a:cubicBezTo>
                  <a:pt x="7061291" y="2721638"/>
                  <a:pt x="7067754" y="2726721"/>
                  <a:pt x="7074216" y="2731778"/>
                </a:cubicBezTo>
                <a:cubicBezTo>
                  <a:pt x="7282391" y="2895168"/>
                  <a:pt x="7514563" y="3046724"/>
                  <a:pt x="7755699" y="3150601"/>
                </a:cubicBezTo>
                <a:cubicBezTo>
                  <a:pt x="8232155" y="3355525"/>
                  <a:pt x="8748795" y="3415985"/>
                  <a:pt x="9254493" y="3330023"/>
                </a:cubicBezTo>
                <a:cubicBezTo>
                  <a:pt x="9735710" y="3248208"/>
                  <a:pt x="10179319" y="3018061"/>
                  <a:pt x="10608759" y="2711486"/>
                </a:cubicBezTo>
                <a:cubicBezTo>
                  <a:pt x="11038200" y="2404897"/>
                  <a:pt x="11424738" y="2066384"/>
                  <a:pt x="11780562" y="1651278"/>
                </a:cubicBezTo>
                <a:cubicBezTo>
                  <a:pt x="11923959" y="1483981"/>
                  <a:pt x="12063928" y="1302005"/>
                  <a:pt x="12188825" y="1104588"/>
                </a:cubicBezTo>
                <a:lnTo>
                  <a:pt x="12188825" y="1133215"/>
                </a:lnTo>
                <a:cubicBezTo>
                  <a:pt x="12161807" y="1175614"/>
                  <a:pt x="12134191" y="1217211"/>
                  <a:pt x="12106144" y="1257994"/>
                </a:cubicBezTo>
                <a:cubicBezTo>
                  <a:pt x="11789946" y="1717643"/>
                  <a:pt x="11408804" y="2097563"/>
                  <a:pt x="11012006" y="2425266"/>
                </a:cubicBezTo>
                <a:cubicBezTo>
                  <a:pt x="10615209" y="2752956"/>
                  <a:pt x="10205157" y="3045991"/>
                  <a:pt x="9764341" y="3212390"/>
                </a:cubicBezTo>
                <a:cubicBezTo>
                  <a:pt x="9282983" y="3393936"/>
                  <a:pt x="8775116" y="3433522"/>
                  <a:pt x="8288706" y="3337002"/>
                </a:cubicBezTo>
                <a:cubicBezTo>
                  <a:pt x="8048484" y="3289147"/>
                  <a:pt x="7813037" y="3208255"/>
                  <a:pt x="7588191" y="3093378"/>
                </a:cubicBezTo>
                <a:cubicBezTo>
                  <a:pt x="7379014" y="2986491"/>
                  <a:pt x="7178418" y="2833304"/>
                  <a:pt x="6979588" y="2681445"/>
                </a:cubicBezTo>
                <a:lnTo>
                  <a:pt x="6978864" y="2680889"/>
                </a:lnTo>
                <a:cubicBezTo>
                  <a:pt x="6964225" y="2669712"/>
                  <a:pt x="6949586" y="2658535"/>
                  <a:pt x="6934972" y="2647384"/>
                </a:cubicBezTo>
                <a:cubicBezTo>
                  <a:pt x="6707307" y="2473576"/>
                  <a:pt x="6462541" y="2321805"/>
                  <a:pt x="6187949" y="2334726"/>
                </a:cubicBezTo>
                <a:cubicBezTo>
                  <a:pt x="5969528" y="2345081"/>
                  <a:pt x="5760096" y="2452702"/>
                  <a:pt x="5562764" y="2578225"/>
                </a:cubicBezTo>
                <a:cubicBezTo>
                  <a:pt x="5491383" y="2623614"/>
                  <a:pt x="5419952" y="2672455"/>
                  <a:pt x="5348114" y="2721575"/>
                </a:cubicBezTo>
                <a:lnTo>
                  <a:pt x="5348063" y="2721613"/>
                </a:lnTo>
                <a:cubicBezTo>
                  <a:pt x="5044942" y="2928850"/>
                  <a:pt x="4734724" y="3140942"/>
                  <a:pt x="4391786" y="3119929"/>
                </a:cubicBezTo>
                <a:cubicBezTo>
                  <a:pt x="4037079" y="3098258"/>
                  <a:pt x="3754831" y="2852648"/>
                  <a:pt x="3473168" y="2607519"/>
                </a:cubicBezTo>
                <a:cubicBezTo>
                  <a:pt x="3348524" y="2499065"/>
                  <a:pt x="3224008" y="2390698"/>
                  <a:pt x="3093372" y="2301866"/>
                </a:cubicBezTo>
                <a:cubicBezTo>
                  <a:pt x="2665696" y="2011487"/>
                  <a:pt x="2172988" y="1907571"/>
                  <a:pt x="1687695" y="1907761"/>
                </a:cubicBezTo>
                <a:cubicBezTo>
                  <a:pt x="1189024" y="1907685"/>
                  <a:pt x="687306" y="2014787"/>
                  <a:pt x="201907" y="2190478"/>
                </a:cubicBezTo>
                <a:cubicBezTo>
                  <a:pt x="134331" y="2215032"/>
                  <a:pt x="67029" y="2240963"/>
                  <a:pt x="0" y="2268260"/>
                </a:cubicBezTo>
                <a:close/>
              </a:path>
            </a:pathLst>
          </a:custGeom>
          <a:solidFill>
            <a:schemeClr val="accent1">
              <a:alpha val="50000"/>
            </a:schemeClr>
          </a:solidFill>
          <a:ln w="1269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6385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6386"/>
            <p:custDataLst>
              <p:tags r:id="rId4"/>
            </p:custDataLst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6391" hasCustomPrompt="1"/>
            <p:custDataLst>
              <p:tags r:id="rId5"/>
            </p:custDataLst>
          </p:nvPr>
        </p:nvSpPr>
        <p:spPr>
          <a:xfrm>
            <a:off x="0" y="0"/>
            <a:ext cx="10899140" cy="6858000"/>
          </a:xfrm>
          <a:custGeom>
            <a:avLst/>
            <a:gdLst>
              <a:gd name="connisteX0" fmla="*/ 0 w 10160000"/>
              <a:gd name="connsiteY0" fmla="*/ 0 h 6858000"/>
              <a:gd name="connisteX1" fmla="*/ 10160000 w 10160000"/>
              <a:gd name="connsiteY1" fmla="*/ 0 h 6858000"/>
              <a:gd name="connisteX2" fmla="*/ 10160000 w 10160000"/>
              <a:gd name="connsiteY2" fmla="*/ 6858000 h 6858000"/>
              <a:gd name="connisteX3" fmla="*/ 0 w 10160000"/>
              <a:gd name="connsiteY3" fmla="*/ 6858000 h 6858000"/>
              <a:gd name="connisteX4" fmla="*/ 0 w 10160000"/>
              <a:gd name="connsiteY4" fmla="*/ 0 h 6858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</a:cxnLst>
            <a:pathLst>
              <a:path w="10160000" h="6858000">
                <a:moveTo>
                  <a:pt x="0" y="0"/>
                </a:moveTo>
                <a:lnTo>
                  <a:pt x="10160000" y="0"/>
                </a:lnTo>
                <a:lnTo>
                  <a:pt x="101600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22000">
                <a:schemeClr val="bg1">
                  <a:alpha val="90000"/>
                </a:scheme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16389" hasCustomPrompt="1"/>
            <p:custDataLst>
              <p:tags r:id="rId6"/>
            </p:custDataLst>
          </p:nvPr>
        </p:nvSpPr>
        <p:spPr>
          <a:xfrm>
            <a:off x="1016000" y="1651000"/>
            <a:ext cx="6097058" cy="457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20XX YEAR</a:t>
            </a:r>
            <a:endParaRPr lang="zh-CN" altLang="en-US" smtClean="0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16387"/>
            <p:custDataLst>
              <p:tags r:id="rId7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>
            <p:ph type="ctrTitle" idx="16388" hasCustomPrompt="1"/>
            <p:custDataLst>
              <p:tags r:id="rId8"/>
            </p:custDataLst>
          </p:nvPr>
        </p:nvSpPr>
        <p:spPr>
          <a:xfrm>
            <a:off x="1016000" y="2159000"/>
            <a:ext cx="6352646" cy="2540000"/>
          </a:xfrm>
        </p:spPr>
        <p:txBody>
          <a:bodyPr vert="horz" wrap="square" lIns="0" tIns="0" rIns="0" bIns="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6000" spc="0">
                <a:solidFill>
                  <a:schemeClr val="accent1"/>
                </a:solidFill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 dirty="0"/>
              <a:t>单击此处
添加文档标题</a:t>
            </a:r>
            <a:endParaRPr lang="zh-CN" altLang="en-US" dirty="0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6390" hasCustomPrompt="1"/>
            <p:custDataLst>
              <p:tags r:id="rId9"/>
            </p:custDataLst>
          </p:nvPr>
        </p:nvSpPr>
        <p:spPr>
          <a:xfrm>
            <a:off x="1016000" y="4749800"/>
            <a:ext cx="2540882" cy="533400"/>
          </a:xfrm>
        </p:spPr>
        <p:txBody>
          <a:bodyPr vert="horz" wrap="square" lIns="0" tIns="0" rIns="0" bIns="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000" spc="0">
                <a:solidFill>
                  <a:schemeClr val="accent1"/>
                </a:solidFill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pPr lvl="0"/>
            <a:r>
              <a:rPr lang="zh-CN" altLang="en-US" dirty="0"/>
              <a:t>BY WPS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章节页_1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tersect_#color-2113&amp;632"/>
          <p:cNvSpPr/>
          <p:nvPr userDrawn="1">
            <p:custDataLst>
              <p:tags r:id="rId2"/>
            </p:custDataLst>
          </p:nvPr>
        </p:nvSpPr>
        <p:spPr>
          <a:xfrm>
            <a:off x="3602736" y="0"/>
            <a:ext cx="8247888" cy="6858000"/>
          </a:xfrm>
          <a:custGeom>
            <a:avLst/>
            <a:gdLst/>
            <a:ahLst/>
            <a:cxnLst/>
            <a:rect l="l" t="t" r="r" b="b"/>
            <a:pathLst>
              <a:path w="8247888" h="6858000">
                <a:moveTo>
                  <a:pt x="2788920" y="-18288"/>
                </a:moveTo>
                <a:cubicBezTo>
                  <a:pt x="2816352" y="54864"/>
                  <a:pt x="2843784" y="118872"/>
                  <a:pt x="2862072" y="173736"/>
                </a:cubicBezTo>
                <a:cubicBezTo>
                  <a:pt x="3008376" y="466344"/>
                  <a:pt x="3227832" y="722376"/>
                  <a:pt x="3520440" y="923544"/>
                </a:cubicBezTo>
                <a:cubicBezTo>
                  <a:pt x="3813048" y="1124712"/>
                  <a:pt x="4178808" y="1280160"/>
                  <a:pt x="4562856" y="1417320"/>
                </a:cubicBezTo>
                <a:cubicBezTo>
                  <a:pt x="4645152" y="1444752"/>
                  <a:pt x="4727448" y="1472184"/>
                  <a:pt x="4809744" y="1508760"/>
                </a:cubicBezTo>
                <a:cubicBezTo>
                  <a:pt x="5468112" y="1746504"/>
                  <a:pt x="6144768" y="1984248"/>
                  <a:pt x="6492240" y="2459736"/>
                </a:cubicBezTo>
                <a:cubicBezTo>
                  <a:pt x="6492240" y="2459736"/>
                  <a:pt x="6492240" y="2459736"/>
                  <a:pt x="6492240" y="2459736"/>
                </a:cubicBezTo>
                <a:cubicBezTo>
                  <a:pt x="6492240" y="2459736"/>
                  <a:pt x="6501384" y="2468880"/>
                  <a:pt x="6501384" y="2468880"/>
                </a:cubicBezTo>
                <a:cubicBezTo>
                  <a:pt x="6501384" y="2468880"/>
                  <a:pt x="6501384" y="2478024"/>
                  <a:pt x="6501384" y="2478024"/>
                </a:cubicBezTo>
                <a:cubicBezTo>
                  <a:pt x="6263640" y="1865376"/>
                  <a:pt x="5522976" y="1563624"/>
                  <a:pt x="4809744" y="1280160"/>
                </a:cubicBezTo>
                <a:lnTo>
                  <a:pt x="4809744" y="1280160"/>
                </a:lnTo>
                <a:cubicBezTo>
                  <a:pt x="4754880" y="1261872"/>
                  <a:pt x="4709160" y="1243584"/>
                  <a:pt x="4663440" y="1225296"/>
                </a:cubicBezTo>
                <a:cubicBezTo>
                  <a:pt x="4270248" y="1069848"/>
                  <a:pt x="3877056" y="896112"/>
                  <a:pt x="3584448" y="658368"/>
                </a:cubicBezTo>
                <a:cubicBezTo>
                  <a:pt x="3355848" y="475488"/>
                  <a:pt x="3182112" y="256032"/>
                  <a:pt x="3063240" y="0"/>
                </a:cubicBezTo>
                <a:lnTo>
                  <a:pt x="3099816" y="-18288"/>
                </a:lnTo>
                <a:cubicBezTo>
                  <a:pt x="3172968" y="137160"/>
                  <a:pt x="3255264" y="265176"/>
                  <a:pt x="3346704" y="384048"/>
                </a:cubicBezTo>
                <a:cubicBezTo>
                  <a:pt x="3703320" y="795528"/>
                  <a:pt x="4279392" y="1033272"/>
                  <a:pt x="4864608" y="1271016"/>
                </a:cubicBezTo>
                <a:lnTo>
                  <a:pt x="4864608" y="1271016"/>
                </a:lnTo>
                <a:lnTo>
                  <a:pt x="4864608" y="1271016"/>
                </a:lnTo>
                <a:cubicBezTo>
                  <a:pt x="5065776" y="1353312"/>
                  <a:pt x="5266944" y="1426464"/>
                  <a:pt x="5458968" y="1517904"/>
                </a:cubicBezTo>
                <a:cubicBezTo>
                  <a:pt x="5989320" y="1764792"/>
                  <a:pt x="6501384" y="2103120"/>
                  <a:pt x="6601968" y="2633472"/>
                </a:cubicBezTo>
                <a:cubicBezTo>
                  <a:pt x="6611112" y="2660904"/>
                  <a:pt x="6620256" y="2688336"/>
                  <a:pt x="6638544" y="2715768"/>
                </a:cubicBezTo>
                <a:cubicBezTo>
                  <a:pt x="6665976" y="2752344"/>
                  <a:pt x="6693408" y="2788920"/>
                  <a:pt x="6711696" y="2834640"/>
                </a:cubicBezTo>
                <a:cubicBezTo>
                  <a:pt x="6748272" y="2862072"/>
                  <a:pt x="6775704" y="2898648"/>
                  <a:pt x="6803136" y="2935224"/>
                </a:cubicBezTo>
                <a:cubicBezTo>
                  <a:pt x="6848856" y="2962656"/>
                  <a:pt x="6894576" y="2999232"/>
                  <a:pt x="6940296" y="3035808"/>
                </a:cubicBezTo>
                <a:cubicBezTo>
                  <a:pt x="6976872" y="3054096"/>
                  <a:pt x="7013448" y="3072384"/>
                  <a:pt x="7050024" y="3090672"/>
                </a:cubicBezTo>
                <a:cubicBezTo>
                  <a:pt x="7104888" y="3108960"/>
                  <a:pt x="7168896" y="3127248"/>
                  <a:pt x="7223760" y="3145536"/>
                </a:cubicBezTo>
                <a:cubicBezTo>
                  <a:pt x="7315200" y="3163824"/>
                  <a:pt x="7406640" y="3182112"/>
                  <a:pt x="7498080" y="3200400"/>
                </a:cubicBezTo>
                <a:cubicBezTo>
                  <a:pt x="7808976" y="3282696"/>
                  <a:pt x="8119872" y="3392424"/>
                  <a:pt x="8220456" y="3621024"/>
                </a:cubicBezTo>
                <a:cubicBezTo>
                  <a:pt x="8385048" y="3995928"/>
                  <a:pt x="7781544" y="4617720"/>
                  <a:pt x="7269480" y="5138928"/>
                </a:cubicBezTo>
                <a:cubicBezTo>
                  <a:pt x="7178040" y="5230368"/>
                  <a:pt x="7086600" y="5321808"/>
                  <a:pt x="7013448" y="5413248"/>
                </a:cubicBezTo>
                <a:cubicBezTo>
                  <a:pt x="6556248" y="5888736"/>
                  <a:pt x="6208776" y="6382512"/>
                  <a:pt x="5961888" y="6858000"/>
                </a:cubicBezTo>
                <a:lnTo>
                  <a:pt x="5888736" y="6858000"/>
                </a:lnTo>
                <a:cubicBezTo>
                  <a:pt x="5952744" y="6684264"/>
                  <a:pt x="6016752" y="6510528"/>
                  <a:pt x="6099048" y="6336792"/>
                </a:cubicBezTo>
                <a:cubicBezTo>
                  <a:pt x="6291072" y="5934456"/>
                  <a:pt x="6574536" y="5522976"/>
                  <a:pt x="6894576" y="5102352"/>
                </a:cubicBezTo>
                <a:lnTo>
                  <a:pt x="6922008" y="5074920"/>
                </a:lnTo>
                <a:cubicBezTo>
                  <a:pt x="7223760" y="4663440"/>
                  <a:pt x="7552944" y="4233672"/>
                  <a:pt x="7571232" y="3877056"/>
                </a:cubicBezTo>
                <a:cubicBezTo>
                  <a:pt x="7580376" y="3547872"/>
                  <a:pt x="7370064" y="3319272"/>
                  <a:pt x="7095744" y="3154680"/>
                </a:cubicBezTo>
                <a:cubicBezTo>
                  <a:pt x="7086600" y="3154680"/>
                  <a:pt x="7068312" y="3154680"/>
                  <a:pt x="7059168" y="3145536"/>
                </a:cubicBezTo>
                <a:cubicBezTo>
                  <a:pt x="7242048" y="3346704"/>
                  <a:pt x="7333488" y="3602736"/>
                  <a:pt x="7296912" y="3913632"/>
                </a:cubicBezTo>
                <a:cubicBezTo>
                  <a:pt x="7251192" y="4251960"/>
                  <a:pt x="7013448" y="4636008"/>
                  <a:pt x="6757416" y="5010912"/>
                </a:cubicBezTo>
                <a:cubicBezTo>
                  <a:pt x="6473952" y="5449824"/>
                  <a:pt x="6190488" y="5879592"/>
                  <a:pt x="6035040" y="6291072"/>
                </a:cubicBezTo>
                <a:cubicBezTo>
                  <a:pt x="5961888" y="6483096"/>
                  <a:pt x="5907024" y="6675120"/>
                  <a:pt x="5870448" y="6858000"/>
                </a:cubicBezTo>
                <a:lnTo>
                  <a:pt x="5843016" y="6858000"/>
                </a:lnTo>
                <a:cubicBezTo>
                  <a:pt x="5907024" y="6547104"/>
                  <a:pt x="6016752" y="6208776"/>
                  <a:pt x="6199632" y="5870448"/>
                </a:cubicBezTo>
                <a:cubicBezTo>
                  <a:pt x="6327648" y="5632704"/>
                  <a:pt x="6483096" y="5394960"/>
                  <a:pt x="6638544" y="5157216"/>
                </a:cubicBezTo>
                <a:lnTo>
                  <a:pt x="6638544" y="5157216"/>
                </a:lnTo>
                <a:lnTo>
                  <a:pt x="6638544" y="5157216"/>
                </a:lnTo>
                <a:lnTo>
                  <a:pt x="6638544" y="5157216"/>
                </a:lnTo>
                <a:cubicBezTo>
                  <a:pt x="6757416" y="4974336"/>
                  <a:pt x="6876288" y="4800600"/>
                  <a:pt x="6976872" y="4617720"/>
                </a:cubicBezTo>
                <a:cubicBezTo>
                  <a:pt x="7242048" y="4169664"/>
                  <a:pt x="7324344" y="3776472"/>
                  <a:pt x="7205472" y="3465576"/>
                </a:cubicBezTo>
                <a:cubicBezTo>
                  <a:pt x="7159752" y="3337560"/>
                  <a:pt x="7086600" y="3236976"/>
                  <a:pt x="6995160" y="3136392"/>
                </a:cubicBezTo>
                <a:cubicBezTo>
                  <a:pt x="6976872" y="3136392"/>
                  <a:pt x="6958584" y="3136392"/>
                  <a:pt x="6931152" y="3136392"/>
                </a:cubicBezTo>
                <a:cubicBezTo>
                  <a:pt x="6986016" y="3227832"/>
                  <a:pt x="7013448" y="3328416"/>
                  <a:pt x="7031736" y="3438144"/>
                </a:cubicBezTo>
                <a:cubicBezTo>
                  <a:pt x="7068312" y="3758184"/>
                  <a:pt x="6995160" y="4105656"/>
                  <a:pt x="6784848" y="4517136"/>
                </a:cubicBezTo>
                <a:cubicBezTo>
                  <a:pt x="6693408" y="4700016"/>
                  <a:pt x="6583680" y="4892040"/>
                  <a:pt x="6473952" y="5084064"/>
                </a:cubicBezTo>
                <a:lnTo>
                  <a:pt x="6473952" y="5084064"/>
                </a:lnTo>
                <a:cubicBezTo>
                  <a:pt x="6345936" y="5303520"/>
                  <a:pt x="6217920" y="5522976"/>
                  <a:pt x="6108192" y="5742432"/>
                </a:cubicBezTo>
                <a:cubicBezTo>
                  <a:pt x="5925312" y="6135624"/>
                  <a:pt x="5824728" y="6510528"/>
                  <a:pt x="5788152" y="6858000"/>
                </a:cubicBezTo>
                <a:lnTo>
                  <a:pt x="5760720" y="6858000"/>
                </a:lnTo>
                <a:cubicBezTo>
                  <a:pt x="5769864" y="6729984"/>
                  <a:pt x="5797296" y="6601968"/>
                  <a:pt x="5824728" y="6464808"/>
                </a:cubicBezTo>
                <a:cubicBezTo>
                  <a:pt x="5907024" y="6099048"/>
                  <a:pt x="6080760" y="5715000"/>
                  <a:pt x="6318504" y="5285232"/>
                </a:cubicBezTo>
                <a:cubicBezTo>
                  <a:pt x="6364224" y="5202936"/>
                  <a:pt x="6409944" y="5120640"/>
                  <a:pt x="6455664" y="5047488"/>
                </a:cubicBezTo>
                <a:lnTo>
                  <a:pt x="6464808" y="5038344"/>
                </a:lnTo>
                <a:lnTo>
                  <a:pt x="6464808" y="5038344"/>
                </a:lnTo>
                <a:cubicBezTo>
                  <a:pt x="6665976" y="4690872"/>
                  <a:pt x="6858000" y="4352544"/>
                  <a:pt x="6949440" y="4023360"/>
                </a:cubicBezTo>
                <a:cubicBezTo>
                  <a:pt x="7040880" y="3685032"/>
                  <a:pt x="7022592" y="3374136"/>
                  <a:pt x="6885432" y="3127248"/>
                </a:cubicBezTo>
                <a:cubicBezTo>
                  <a:pt x="6867144" y="3127248"/>
                  <a:pt x="6839712" y="3118104"/>
                  <a:pt x="6821424" y="3118104"/>
                </a:cubicBezTo>
                <a:cubicBezTo>
                  <a:pt x="6867144" y="3374136"/>
                  <a:pt x="6821424" y="3666744"/>
                  <a:pt x="6720840" y="3968496"/>
                </a:cubicBezTo>
                <a:cubicBezTo>
                  <a:pt x="6620256" y="4288536"/>
                  <a:pt x="6446520" y="4617720"/>
                  <a:pt x="6272784" y="4956048"/>
                </a:cubicBezTo>
                <a:cubicBezTo>
                  <a:pt x="6227064" y="5038344"/>
                  <a:pt x="6181344" y="5120640"/>
                  <a:pt x="6144768" y="5202936"/>
                </a:cubicBezTo>
                <a:cubicBezTo>
                  <a:pt x="5925312" y="5623560"/>
                  <a:pt x="5769864" y="6044184"/>
                  <a:pt x="5715000" y="6419088"/>
                </a:cubicBezTo>
                <a:cubicBezTo>
                  <a:pt x="5696712" y="6565392"/>
                  <a:pt x="5687568" y="6711696"/>
                  <a:pt x="5687568" y="6858000"/>
                </a:cubicBezTo>
                <a:lnTo>
                  <a:pt x="5650992" y="6858000"/>
                </a:lnTo>
                <a:cubicBezTo>
                  <a:pt x="5641848" y="6574536"/>
                  <a:pt x="5687568" y="6263640"/>
                  <a:pt x="5797296" y="5943600"/>
                </a:cubicBezTo>
                <a:cubicBezTo>
                  <a:pt x="5907024" y="5596128"/>
                  <a:pt x="6099048" y="5239512"/>
                  <a:pt x="6281928" y="4882896"/>
                </a:cubicBezTo>
                <a:cubicBezTo>
                  <a:pt x="6318504" y="4818888"/>
                  <a:pt x="6345936" y="4754880"/>
                  <a:pt x="6382512" y="4690872"/>
                </a:cubicBezTo>
                <a:cubicBezTo>
                  <a:pt x="6611112" y="4251960"/>
                  <a:pt x="6775704" y="3822192"/>
                  <a:pt x="6793992" y="3438144"/>
                </a:cubicBezTo>
                <a:cubicBezTo>
                  <a:pt x="6803136" y="3319272"/>
                  <a:pt x="6793992" y="3218688"/>
                  <a:pt x="6775704" y="3118104"/>
                </a:cubicBezTo>
                <a:cubicBezTo>
                  <a:pt x="6757416" y="3108960"/>
                  <a:pt x="6739128" y="3108960"/>
                  <a:pt x="6720840" y="3108960"/>
                </a:cubicBezTo>
                <a:cubicBezTo>
                  <a:pt x="6720840" y="3108960"/>
                  <a:pt x="6711696" y="3108960"/>
                  <a:pt x="6711696" y="3108960"/>
                </a:cubicBezTo>
                <a:cubicBezTo>
                  <a:pt x="6711696" y="3108960"/>
                  <a:pt x="6702552" y="3108960"/>
                  <a:pt x="6702552" y="3108960"/>
                </a:cubicBezTo>
                <a:cubicBezTo>
                  <a:pt x="6693408" y="3191256"/>
                  <a:pt x="6684264" y="3282696"/>
                  <a:pt x="6665976" y="3374136"/>
                </a:cubicBezTo>
                <a:cubicBezTo>
                  <a:pt x="6574536" y="3767328"/>
                  <a:pt x="6373368" y="4187952"/>
                  <a:pt x="6153912" y="4626864"/>
                </a:cubicBezTo>
                <a:cubicBezTo>
                  <a:pt x="5934456" y="5065776"/>
                  <a:pt x="5724144" y="5486400"/>
                  <a:pt x="5623560" y="5897880"/>
                </a:cubicBezTo>
                <a:cubicBezTo>
                  <a:pt x="5532120" y="6245352"/>
                  <a:pt x="5513832" y="6565392"/>
                  <a:pt x="5559552" y="6858000"/>
                </a:cubicBezTo>
                <a:lnTo>
                  <a:pt x="5522976" y="6858000"/>
                </a:lnTo>
                <a:cubicBezTo>
                  <a:pt x="5504688" y="6757416"/>
                  <a:pt x="5504688" y="6647688"/>
                  <a:pt x="5504688" y="6537960"/>
                </a:cubicBezTo>
                <a:cubicBezTo>
                  <a:pt x="5504688" y="6190488"/>
                  <a:pt x="5586984" y="5797296"/>
                  <a:pt x="5751576" y="5394960"/>
                </a:cubicBezTo>
                <a:cubicBezTo>
                  <a:pt x="5852160" y="5166360"/>
                  <a:pt x="5971032" y="4928616"/>
                  <a:pt x="6089904" y="4690872"/>
                </a:cubicBezTo>
                <a:lnTo>
                  <a:pt x="6089904" y="4690872"/>
                </a:lnTo>
                <a:lnTo>
                  <a:pt x="6089904" y="4690872"/>
                </a:lnTo>
                <a:cubicBezTo>
                  <a:pt x="6199632" y="4480560"/>
                  <a:pt x="6300216" y="4270248"/>
                  <a:pt x="6391656" y="4069080"/>
                </a:cubicBezTo>
                <a:cubicBezTo>
                  <a:pt x="6537960" y="3730752"/>
                  <a:pt x="6656832" y="3392424"/>
                  <a:pt x="6665976" y="3099816"/>
                </a:cubicBezTo>
                <a:cubicBezTo>
                  <a:pt x="6638544" y="3099816"/>
                  <a:pt x="6611112" y="3099816"/>
                  <a:pt x="6583680" y="3090672"/>
                </a:cubicBezTo>
                <a:cubicBezTo>
                  <a:pt x="6492240" y="3511296"/>
                  <a:pt x="6236208" y="3968496"/>
                  <a:pt x="5989320" y="4416552"/>
                </a:cubicBezTo>
                <a:lnTo>
                  <a:pt x="5989320" y="4416552"/>
                </a:lnTo>
                <a:cubicBezTo>
                  <a:pt x="5824728" y="4718304"/>
                  <a:pt x="5660136" y="5020056"/>
                  <a:pt x="5541264" y="5303520"/>
                </a:cubicBezTo>
                <a:cubicBezTo>
                  <a:pt x="5303520" y="5879592"/>
                  <a:pt x="5276088" y="6409944"/>
                  <a:pt x="5394960" y="6858000"/>
                </a:cubicBezTo>
                <a:lnTo>
                  <a:pt x="5358384" y="6858000"/>
                </a:lnTo>
                <a:cubicBezTo>
                  <a:pt x="5294376" y="6574536"/>
                  <a:pt x="5285232" y="6254496"/>
                  <a:pt x="5330952" y="5934456"/>
                </a:cubicBezTo>
                <a:cubicBezTo>
                  <a:pt x="5385816" y="5596128"/>
                  <a:pt x="5522976" y="5239512"/>
                  <a:pt x="5715000" y="4864608"/>
                </a:cubicBezTo>
                <a:cubicBezTo>
                  <a:pt x="5788152" y="4727448"/>
                  <a:pt x="5870448" y="4581144"/>
                  <a:pt x="5952744" y="4434840"/>
                </a:cubicBezTo>
                <a:lnTo>
                  <a:pt x="5952744" y="4434840"/>
                </a:lnTo>
                <a:lnTo>
                  <a:pt x="5952744" y="4434840"/>
                </a:lnTo>
                <a:lnTo>
                  <a:pt x="5952744" y="4434840"/>
                </a:lnTo>
                <a:cubicBezTo>
                  <a:pt x="6199632" y="3968496"/>
                  <a:pt x="6455664" y="3502152"/>
                  <a:pt x="6547104" y="3090672"/>
                </a:cubicBezTo>
                <a:cubicBezTo>
                  <a:pt x="6355080" y="3072384"/>
                  <a:pt x="6172200" y="3054096"/>
                  <a:pt x="5980176" y="3035808"/>
                </a:cubicBezTo>
                <a:cubicBezTo>
                  <a:pt x="5797296" y="3017520"/>
                  <a:pt x="5614416" y="3008376"/>
                  <a:pt x="5431536" y="2990088"/>
                </a:cubicBezTo>
                <a:cubicBezTo>
                  <a:pt x="4489704" y="2898648"/>
                  <a:pt x="3557016" y="2779776"/>
                  <a:pt x="2743200" y="2551176"/>
                </a:cubicBezTo>
                <a:cubicBezTo>
                  <a:pt x="1965960" y="2340864"/>
                  <a:pt x="1289304" y="2020824"/>
                  <a:pt x="822960" y="1572768"/>
                </a:cubicBezTo>
                <a:cubicBezTo>
                  <a:pt x="384048" y="1143000"/>
                  <a:pt x="100584" y="612648"/>
                  <a:pt x="-64008" y="-18288"/>
                </a:cubicBezTo>
                <a:lnTo>
                  <a:pt x="36576" y="27432"/>
                </a:lnTo>
                <a:cubicBezTo>
                  <a:pt x="73152" y="173736"/>
                  <a:pt x="109728" y="338328"/>
                  <a:pt x="173736" y="493776"/>
                </a:cubicBezTo>
                <a:cubicBezTo>
                  <a:pt x="384048" y="1088136"/>
                  <a:pt x="786384" y="1581912"/>
                  <a:pt x="1371600" y="1947672"/>
                </a:cubicBezTo>
                <a:cubicBezTo>
                  <a:pt x="1984248" y="2331720"/>
                  <a:pt x="2779776" y="2569464"/>
                  <a:pt x="3639312" y="2724912"/>
                </a:cubicBezTo>
                <a:cubicBezTo>
                  <a:pt x="4489704" y="2880360"/>
                  <a:pt x="5422392" y="2962656"/>
                  <a:pt x="6345936" y="3044952"/>
                </a:cubicBezTo>
                <a:cubicBezTo>
                  <a:pt x="6419088" y="3054096"/>
                  <a:pt x="6483096" y="3054096"/>
                  <a:pt x="6547104" y="3063240"/>
                </a:cubicBezTo>
                <a:cubicBezTo>
                  <a:pt x="6556248" y="3044952"/>
                  <a:pt x="6556248" y="3026664"/>
                  <a:pt x="6556248" y="2999232"/>
                </a:cubicBezTo>
                <a:cubicBezTo>
                  <a:pt x="6163056" y="2916936"/>
                  <a:pt x="5742432" y="2852928"/>
                  <a:pt x="5321808" y="2788920"/>
                </a:cubicBezTo>
                <a:cubicBezTo>
                  <a:pt x="5294376" y="2788920"/>
                  <a:pt x="5266944" y="2779776"/>
                  <a:pt x="5230368" y="2779776"/>
                </a:cubicBezTo>
                <a:lnTo>
                  <a:pt x="5230368" y="2779776"/>
                </a:lnTo>
                <a:lnTo>
                  <a:pt x="5230368" y="2779776"/>
                </a:lnTo>
                <a:lnTo>
                  <a:pt x="5230368" y="2779776"/>
                </a:lnTo>
                <a:cubicBezTo>
                  <a:pt x="4361688" y="2642616"/>
                  <a:pt x="3493008" y="2505456"/>
                  <a:pt x="2761488" y="2249424"/>
                </a:cubicBezTo>
                <a:cubicBezTo>
                  <a:pt x="1563624" y="1828800"/>
                  <a:pt x="804672" y="1042416"/>
                  <a:pt x="557784" y="45720"/>
                </a:cubicBezTo>
                <a:lnTo>
                  <a:pt x="603504" y="0"/>
                </a:lnTo>
                <a:cubicBezTo>
                  <a:pt x="603504" y="18288"/>
                  <a:pt x="612648" y="45720"/>
                  <a:pt x="612648" y="64008"/>
                </a:cubicBezTo>
                <a:cubicBezTo>
                  <a:pt x="768096" y="649224"/>
                  <a:pt x="1078992" y="1143000"/>
                  <a:pt x="1545336" y="1536192"/>
                </a:cubicBezTo>
                <a:cubicBezTo>
                  <a:pt x="2066544" y="1975104"/>
                  <a:pt x="2770632" y="2267712"/>
                  <a:pt x="3593592" y="2459736"/>
                </a:cubicBezTo>
                <a:cubicBezTo>
                  <a:pt x="4114800" y="2578608"/>
                  <a:pt x="4663440" y="2660904"/>
                  <a:pt x="5212080" y="2743200"/>
                </a:cubicBezTo>
                <a:cubicBezTo>
                  <a:pt x="5568696" y="2798064"/>
                  <a:pt x="5925312" y="2852928"/>
                  <a:pt x="6272784" y="2916936"/>
                </a:cubicBezTo>
                <a:cubicBezTo>
                  <a:pt x="6364224" y="2935224"/>
                  <a:pt x="6464808" y="2953512"/>
                  <a:pt x="6565392" y="2971800"/>
                </a:cubicBezTo>
                <a:cubicBezTo>
                  <a:pt x="6565392" y="2953512"/>
                  <a:pt x="6565392" y="2935224"/>
                  <a:pt x="6565392" y="2916936"/>
                </a:cubicBezTo>
                <a:cubicBezTo>
                  <a:pt x="6345936" y="2834640"/>
                  <a:pt x="6099048" y="2770632"/>
                  <a:pt x="5852160" y="2715768"/>
                </a:cubicBezTo>
                <a:cubicBezTo>
                  <a:pt x="5541264" y="2633472"/>
                  <a:pt x="5212080" y="2569464"/>
                  <a:pt x="4882896" y="2505456"/>
                </a:cubicBezTo>
                <a:cubicBezTo>
                  <a:pt x="4343400" y="2395728"/>
                  <a:pt x="3813048" y="2295144"/>
                  <a:pt x="3328416" y="2139696"/>
                </a:cubicBezTo>
                <a:cubicBezTo>
                  <a:pt x="2121408" y="1755648"/>
                  <a:pt x="1371600" y="996696"/>
                  <a:pt x="1097280" y="18288"/>
                </a:cubicBezTo>
                <a:lnTo>
                  <a:pt x="1143000" y="-18288"/>
                </a:lnTo>
                <a:cubicBezTo>
                  <a:pt x="1307592" y="576072"/>
                  <a:pt x="1618488" y="1078992"/>
                  <a:pt x="2093976" y="1463040"/>
                </a:cubicBezTo>
                <a:cubicBezTo>
                  <a:pt x="2624328" y="1901952"/>
                  <a:pt x="3374136" y="2148840"/>
                  <a:pt x="4206240" y="2340864"/>
                </a:cubicBezTo>
                <a:cubicBezTo>
                  <a:pt x="4434840" y="2386584"/>
                  <a:pt x="4672584" y="2432304"/>
                  <a:pt x="4901184" y="2478024"/>
                </a:cubicBezTo>
                <a:lnTo>
                  <a:pt x="4901184" y="2478024"/>
                </a:lnTo>
                <a:lnTo>
                  <a:pt x="4901184" y="2478024"/>
                </a:lnTo>
                <a:lnTo>
                  <a:pt x="4901184" y="2478024"/>
                </a:lnTo>
                <a:lnTo>
                  <a:pt x="4901184" y="2478024"/>
                </a:lnTo>
                <a:cubicBezTo>
                  <a:pt x="5477256" y="2596896"/>
                  <a:pt x="6053328" y="2715768"/>
                  <a:pt x="6574536" y="2889504"/>
                </a:cubicBezTo>
                <a:cubicBezTo>
                  <a:pt x="6574536" y="2871216"/>
                  <a:pt x="6574536" y="2862072"/>
                  <a:pt x="6574536" y="2843784"/>
                </a:cubicBezTo>
                <a:cubicBezTo>
                  <a:pt x="6537960" y="2825496"/>
                  <a:pt x="6501384" y="2807208"/>
                  <a:pt x="6464808" y="2788920"/>
                </a:cubicBezTo>
                <a:cubicBezTo>
                  <a:pt x="5971032" y="2542032"/>
                  <a:pt x="5358384" y="2395728"/>
                  <a:pt x="4754880" y="2249424"/>
                </a:cubicBezTo>
                <a:cubicBezTo>
                  <a:pt x="4507992" y="2194560"/>
                  <a:pt x="4261104" y="2130552"/>
                  <a:pt x="4023360" y="2066544"/>
                </a:cubicBezTo>
                <a:cubicBezTo>
                  <a:pt x="3246120" y="1856232"/>
                  <a:pt x="2587752" y="1545336"/>
                  <a:pt x="2167128" y="1060704"/>
                </a:cubicBezTo>
                <a:cubicBezTo>
                  <a:pt x="1901952" y="749808"/>
                  <a:pt x="1719072" y="393192"/>
                  <a:pt x="1600200" y="27432"/>
                </a:cubicBezTo>
                <a:lnTo>
                  <a:pt x="1645920" y="-18288"/>
                </a:lnTo>
                <a:cubicBezTo>
                  <a:pt x="1819656" y="585216"/>
                  <a:pt x="2157984" y="1106424"/>
                  <a:pt x="2688336" y="1472184"/>
                </a:cubicBezTo>
                <a:cubicBezTo>
                  <a:pt x="3236976" y="1856232"/>
                  <a:pt x="4023360" y="2039112"/>
                  <a:pt x="4791456" y="2231136"/>
                </a:cubicBezTo>
                <a:cubicBezTo>
                  <a:pt x="4837176" y="2240280"/>
                  <a:pt x="4882896" y="2249424"/>
                  <a:pt x="4928616" y="2267712"/>
                </a:cubicBezTo>
                <a:lnTo>
                  <a:pt x="4965192" y="2267712"/>
                </a:lnTo>
                <a:lnTo>
                  <a:pt x="4965192" y="2267712"/>
                </a:lnTo>
                <a:cubicBezTo>
                  <a:pt x="5532120" y="2404872"/>
                  <a:pt x="6117336" y="2551176"/>
                  <a:pt x="6574536" y="2788920"/>
                </a:cubicBezTo>
                <a:cubicBezTo>
                  <a:pt x="6574536" y="2779776"/>
                  <a:pt x="6574536" y="2770632"/>
                  <a:pt x="6574536" y="2761488"/>
                </a:cubicBezTo>
                <a:cubicBezTo>
                  <a:pt x="6135624" y="2404872"/>
                  <a:pt x="5458968" y="2212848"/>
                  <a:pt x="4809744" y="2029968"/>
                </a:cubicBezTo>
                <a:lnTo>
                  <a:pt x="4809744" y="2029968"/>
                </a:lnTo>
                <a:cubicBezTo>
                  <a:pt x="4782312" y="2020824"/>
                  <a:pt x="4764024" y="2020824"/>
                  <a:pt x="4736592" y="2011680"/>
                </a:cubicBezTo>
                <a:cubicBezTo>
                  <a:pt x="3959352" y="1792224"/>
                  <a:pt x="3182112" y="1563624"/>
                  <a:pt x="2697480" y="1106424"/>
                </a:cubicBezTo>
                <a:cubicBezTo>
                  <a:pt x="2377440" y="795528"/>
                  <a:pt x="2167128" y="420624"/>
                  <a:pt x="2048256" y="45720"/>
                </a:cubicBezTo>
                <a:lnTo>
                  <a:pt x="2084832" y="-27432"/>
                </a:lnTo>
                <a:cubicBezTo>
                  <a:pt x="2276856" y="630936"/>
                  <a:pt x="2660904" y="1152144"/>
                  <a:pt x="3319272" y="1481328"/>
                </a:cubicBezTo>
                <a:cubicBezTo>
                  <a:pt x="3739896" y="1700784"/>
                  <a:pt x="4251960" y="1837944"/>
                  <a:pt x="4754880" y="1984248"/>
                </a:cubicBezTo>
                <a:cubicBezTo>
                  <a:pt x="5038344" y="2057400"/>
                  <a:pt x="5312664" y="2139696"/>
                  <a:pt x="5577840" y="2231136"/>
                </a:cubicBezTo>
                <a:cubicBezTo>
                  <a:pt x="5943600" y="2350008"/>
                  <a:pt x="6291072" y="2496312"/>
                  <a:pt x="6565392" y="2706624"/>
                </a:cubicBezTo>
                <a:cubicBezTo>
                  <a:pt x="6565392" y="2706624"/>
                  <a:pt x="6565392" y="2706624"/>
                  <a:pt x="6565392" y="2697480"/>
                </a:cubicBezTo>
                <a:cubicBezTo>
                  <a:pt x="6565392" y="2697480"/>
                  <a:pt x="6565392" y="2697480"/>
                  <a:pt x="6565392" y="2697480"/>
                </a:cubicBezTo>
                <a:cubicBezTo>
                  <a:pt x="6309360" y="2377440"/>
                  <a:pt x="5870448" y="2167128"/>
                  <a:pt x="5422392" y="1993392"/>
                </a:cubicBezTo>
                <a:cubicBezTo>
                  <a:pt x="5193792" y="1911096"/>
                  <a:pt x="4965192" y="1837944"/>
                  <a:pt x="4727448" y="1764792"/>
                </a:cubicBezTo>
                <a:cubicBezTo>
                  <a:pt x="4178808" y="1591056"/>
                  <a:pt x="3630168" y="1417320"/>
                  <a:pt x="3218688" y="1124712"/>
                </a:cubicBezTo>
                <a:cubicBezTo>
                  <a:pt x="2816352" y="841248"/>
                  <a:pt x="2560320" y="448056"/>
                  <a:pt x="2423160" y="18288"/>
                </a:cubicBezTo>
                <a:lnTo>
                  <a:pt x="2459736" y="-27432"/>
                </a:lnTo>
                <a:cubicBezTo>
                  <a:pt x="2468880" y="18288"/>
                  <a:pt x="2478024" y="36576"/>
                  <a:pt x="2478024" y="54864"/>
                </a:cubicBezTo>
                <a:cubicBezTo>
                  <a:pt x="2587752" y="365760"/>
                  <a:pt x="2752344" y="649224"/>
                  <a:pt x="2999232" y="886968"/>
                </a:cubicBezTo>
                <a:cubicBezTo>
                  <a:pt x="3236976" y="1124712"/>
                  <a:pt x="3566160" y="1307592"/>
                  <a:pt x="3922776" y="1453896"/>
                </a:cubicBezTo>
                <a:cubicBezTo>
                  <a:pt x="4197096" y="1563624"/>
                  <a:pt x="4480560" y="1655064"/>
                  <a:pt x="4764024" y="1737360"/>
                </a:cubicBezTo>
                <a:lnTo>
                  <a:pt x="4764024" y="1737360"/>
                </a:lnTo>
                <a:cubicBezTo>
                  <a:pt x="5248656" y="1892808"/>
                  <a:pt x="5733288" y="2048256"/>
                  <a:pt x="6126480" y="2286000"/>
                </a:cubicBezTo>
                <a:cubicBezTo>
                  <a:pt x="6281928" y="2377440"/>
                  <a:pt x="6428232" y="2487168"/>
                  <a:pt x="6547104" y="2615184"/>
                </a:cubicBezTo>
                <a:cubicBezTo>
                  <a:pt x="6428232" y="2386584"/>
                  <a:pt x="6217920" y="2203704"/>
                  <a:pt x="5980176" y="2057400"/>
                </a:cubicBezTo>
                <a:cubicBezTo>
                  <a:pt x="5632704" y="1837944"/>
                  <a:pt x="5184648" y="1673352"/>
                  <a:pt x="4745736" y="1517904"/>
                </a:cubicBezTo>
                <a:cubicBezTo>
                  <a:pt x="4407408" y="1399032"/>
                  <a:pt x="4069080" y="1271016"/>
                  <a:pt x="3785616" y="1124712"/>
                </a:cubicBezTo>
                <a:cubicBezTo>
                  <a:pt x="3273552" y="859536"/>
                  <a:pt x="2926080" y="475488"/>
                  <a:pt x="2752344" y="18288"/>
                </a:cubicBezTo>
                <a:lnTo>
                  <a:pt x="2788920" y="-18288"/>
                </a:lnTo>
                <a:moveTo>
                  <a:pt x="6583680" y="3063240"/>
                </a:moveTo>
                <a:cubicBezTo>
                  <a:pt x="6611112" y="3072384"/>
                  <a:pt x="6638544" y="3072384"/>
                  <a:pt x="6665976" y="3072384"/>
                </a:cubicBezTo>
                <a:cubicBezTo>
                  <a:pt x="6665976" y="3054096"/>
                  <a:pt x="6665976" y="3044952"/>
                  <a:pt x="6665976" y="3026664"/>
                </a:cubicBezTo>
                <a:cubicBezTo>
                  <a:pt x="6656832" y="3026664"/>
                  <a:pt x="6647688" y="3026664"/>
                  <a:pt x="6638544" y="3017520"/>
                </a:cubicBezTo>
                <a:cubicBezTo>
                  <a:pt x="6629400" y="3017520"/>
                  <a:pt x="6611112" y="3017520"/>
                  <a:pt x="6601968" y="3008376"/>
                </a:cubicBezTo>
                <a:cubicBezTo>
                  <a:pt x="6592824" y="3026664"/>
                  <a:pt x="6592824" y="3044952"/>
                  <a:pt x="6592824" y="3054096"/>
                </a:cubicBezTo>
                <a:cubicBezTo>
                  <a:pt x="6592824" y="3063240"/>
                  <a:pt x="6583680" y="3063240"/>
                  <a:pt x="6583680" y="3063240"/>
                </a:cubicBezTo>
                <a:moveTo>
                  <a:pt x="6702552" y="3081528"/>
                </a:moveTo>
                <a:cubicBezTo>
                  <a:pt x="6720840" y="3081528"/>
                  <a:pt x="6748272" y="3081528"/>
                  <a:pt x="6766560" y="3081528"/>
                </a:cubicBezTo>
                <a:cubicBezTo>
                  <a:pt x="6766560" y="3072384"/>
                  <a:pt x="6757416" y="3063240"/>
                  <a:pt x="6757416" y="3044952"/>
                </a:cubicBezTo>
                <a:cubicBezTo>
                  <a:pt x="6739128" y="3044952"/>
                  <a:pt x="6720840" y="3035808"/>
                  <a:pt x="6702552" y="3035808"/>
                </a:cubicBezTo>
                <a:cubicBezTo>
                  <a:pt x="6702552" y="3044952"/>
                  <a:pt x="6702552" y="3063240"/>
                  <a:pt x="6702552" y="3081528"/>
                </a:cubicBezTo>
                <a:moveTo>
                  <a:pt x="6812280" y="3090672"/>
                </a:moveTo>
                <a:cubicBezTo>
                  <a:pt x="6830568" y="3090672"/>
                  <a:pt x="6848856" y="3090672"/>
                  <a:pt x="6876288" y="3099816"/>
                </a:cubicBezTo>
                <a:cubicBezTo>
                  <a:pt x="6867144" y="3090672"/>
                  <a:pt x="6858000" y="3081528"/>
                  <a:pt x="6858000" y="3072384"/>
                </a:cubicBezTo>
                <a:cubicBezTo>
                  <a:pt x="6839712" y="3063240"/>
                  <a:pt x="6821424" y="3063240"/>
                  <a:pt x="6803136" y="3054096"/>
                </a:cubicBezTo>
                <a:cubicBezTo>
                  <a:pt x="6812280" y="3072384"/>
                  <a:pt x="6812280" y="3081528"/>
                  <a:pt x="6812280" y="3090672"/>
                </a:cubicBezTo>
                <a:moveTo>
                  <a:pt x="6940296" y="3108960"/>
                </a:moveTo>
                <a:cubicBezTo>
                  <a:pt x="6949440" y="3108960"/>
                  <a:pt x="6949440" y="3108960"/>
                  <a:pt x="6958584" y="3108960"/>
                </a:cubicBezTo>
                <a:cubicBezTo>
                  <a:pt x="6949440" y="3099816"/>
                  <a:pt x="6949440" y="3099816"/>
                  <a:pt x="6940296" y="3090672"/>
                </a:cubicBezTo>
                <a:cubicBezTo>
                  <a:pt x="6931152" y="3090672"/>
                  <a:pt x="6922008" y="3090672"/>
                  <a:pt x="6912864" y="3081528"/>
                </a:cubicBezTo>
                <a:cubicBezTo>
                  <a:pt x="6912864" y="3090672"/>
                  <a:pt x="6912864" y="3099816"/>
                  <a:pt x="6922008" y="3099816"/>
                </a:cubicBezTo>
                <a:cubicBezTo>
                  <a:pt x="6931152" y="3099816"/>
                  <a:pt x="6931152" y="3108960"/>
                  <a:pt x="6940296" y="3108960"/>
                </a:cubicBezTo>
                <a:moveTo>
                  <a:pt x="7031736" y="3118104"/>
                </a:moveTo>
                <a:cubicBezTo>
                  <a:pt x="7031736" y="3118104"/>
                  <a:pt x="7031736" y="3118104"/>
                  <a:pt x="7031736" y="3118104"/>
                </a:cubicBezTo>
                <a:lnTo>
                  <a:pt x="7031736" y="3118104"/>
                </a:lnTo>
                <a:cubicBezTo>
                  <a:pt x="7031736" y="3118104"/>
                  <a:pt x="7022592" y="3118104"/>
                  <a:pt x="7022592" y="3118104"/>
                </a:cubicBezTo>
                <a:cubicBezTo>
                  <a:pt x="7022592" y="3118104"/>
                  <a:pt x="7022592" y="3118104"/>
                  <a:pt x="7031736" y="3118104"/>
                </a:cubicBezTo>
                <a:moveTo>
                  <a:pt x="7461504" y="4306824"/>
                </a:moveTo>
                <a:cubicBezTo>
                  <a:pt x="7754112" y="3758184"/>
                  <a:pt x="7543800" y="3401568"/>
                  <a:pt x="7178040" y="3163824"/>
                </a:cubicBezTo>
                <a:cubicBezTo>
                  <a:pt x="7187184" y="3172968"/>
                  <a:pt x="7196328" y="3172968"/>
                  <a:pt x="7205472" y="3172968"/>
                </a:cubicBezTo>
                <a:cubicBezTo>
                  <a:pt x="7397496" y="3236976"/>
                  <a:pt x="7571232" y="3328416"/>
                  <a:pt x="7699248" y="3438144"/>
                </a:cubicBezTo>
                <a:cubicBezTo>
                  <a:pt x="7818120" y="3547872"/>
                  <a:pt x="7900416" y="3685032"/>
                  <a:pt x="7891272" y="3867912"/>
                </a:cubicBezTo>
                <a:cubicBezTo>
                  <a:pt x="7872984" y="4041648"/>
                  <a:pt x="7763256" y="4251960"/>
                  <a:pt x="7616952" y="4453128"/>
                </a:cubicBezTo>
                <a:cubicBezTo>
                  <a:pt x="7452360" y="4690872"/>
                  <a:pt x="7242048" y="4928616"/>
                  <a:pt x="7040880" y="5166360"/>
                </a:cubicBezTo>
                <a:lnTo>
                  <a:pt x="7040880" y="5166360"/>
                </a:lnTo>
                <a:cubicBezTo>
                  <a:pt x="6876288" y="5367528"/>
                  <a:pt x="6702552" y="5559552"/>
                  <a:pt x="6556248" y="5760720"/>
                </a:cubicBezTo>
                <a:cubicBezTo>
                  <a:pt x="6309360" y="6089904"/>
                  <a:pt x="6108192" y="6428232"/>
                  <a:pt x="5961888" y="6757416"/>
                </a:cubicBezTo>
                <a:cubicBezTo>
                  <a:pt x="5961888" y="6748272"/>
                  <a:pt x="5961888" y="6748272"/>
                  <a:pt x="5961888" y="6739128"/>
                </a:cubicBezTo>
                <a:cubicBezTo>
                  <a:pt x="6099048" y="6355080"/>
                  <a:pt x="6300216" y="5952744"/>
                  <a:pt x="6601968" y="5541264"/>
                </a:cubicBezTo>
                <a:cubicBezTo>
                  <a:pt x="6693408" y="5413248"/>
                  <a:pt x="6784848" y="5294376"/>
                  <a:pt x="6876288" y="5175504"/>
                </a:cubicBezTo>
                <a:cubicBezTo>
                  <a:pt x="7095744" y="4882896"/>
                  <a:pt x="7315200" y="4590288"/>
                  <a:pt x="7461504" y="4306824"/>
                </a:cubicBezTo>
                <a:moveTo>
                  <a:pt x="7379208" y="3209544"/>
                </a:moveTo>
                <a:cubicBezTo>
                  <a:pt x="7379208" y="3209544"/>
                  <a:pt x="7370064" y="3200400"/>
                  <a:pt x="7370064" y="3200400"/>
                </a:cubicBezTo>
                <a:cubicBezTo>
                  <a:pt x="7552944" y="3236976"/>
                  <a:pt x="7717536" y="3291840"/>
                  <a:pt x="7863840" y="3355848"/>
                </a:cubicBezTo>
                <a:cubicBezTo>
                  <a:pt x="8138160" y="3493008"/>
                  <a:pt x="8330184" y="3703320"/>
                  <a:pt x="8129016" y="4078224"/>
                </a:cubicBezTo>
                <a:cubicBezTo>
                  <a:pt x="7955280" y="4398264"/>
                  <a:pt x="7626096" y="4736592"/>
                  <a:pt x="7315200" y="5065776"/>
                </a:cubicBezTo>
                <a:lnTo>
                  <a:pt x="7315200" y="5065776"/>
                </a:lnTo>
                <a:cubicBezTo>
                  <a:pt x="7287768" y="5093208"/>
                  <a:pt x="7260336" y="5120640"/>
                  <a:pt x="7232904" y="5148072"/>
                </a:cubicBezTo>
                <a:cubicBezTo>
                  <a:pt x="6894576" y="5495544"/>
                  <a:pt x="6601968" y="5824728"/>
                  <a:pt x="6355080" y="6172200"/>
                </a:cubicBezTo>
                <a:cubicBezTo>
                  <a:pt x="6245352" y="6336792"/>
                  <a:pt x="6144768" y="6492240"/>
                  <a:pt x="6053328" y="6656832"/>
                </a:cubicBezTo>
                <a:cubicBezTo>
                  <a:pt x="6135624" y="6473952"/>
                  <a:pt x="6236208" y="6300216"/>
                  <a:pt x="6345936" y="6117336"/>
                </a:cubicBezTo>
                <a:cubicBezTo>
                  <a:pt x="6547104" y="5788152"/>
                  <a:pt x="6821424" y="5468112"/>
                  <a:pt x="7095744" y="5138928"/>
                </a:cubicBezTo>
                <a:lnTo>
                  <a:pt x="7095744" y="5138928"/>
                </a:lnTo>
                <a:lnTo>
                  <a:pt x="7095744" y="5138928"/>
                </a:lnTo>
                <a:cubicBezTo>
                  <a:pt x="7178040" y="5047488"/>
                  <a:pt x="7260336" y="4946904"/>
                  <a:pt x="7342632" y="4846320"/>
                </a:cubicBezTo>
                <a:cubicBezTo>
                  <a:pt x="7635240" y="4489704"/>
                  <a:pt x="7927848" y="4105656"/>
                  <a:pt x="7918704" y="3813048"/>
                </a:cubicBezTo>
                <a:cubicBezTo>
                  <a:pt x="7918704" y="3511296"/>
                  <a:pt x="7662672" y="3328416"/>
                  <a:pt x="7379208" y="3209544"/>
                </a:cubicBezTo>
                <a:moveTo>
                  <a:pt x="6885432" y="3044952"/>
                </a:moveTo>
                <a:lnTo>
                  <a:pt x="6885432" y="3044952"/>
                </a:lnTo>
                <a:lnTo>
                  <a:pt x="6885432" y="3044952"/>
                </a:lnTo>
                <a:lnTo>
                  <a:pt x="6885432" y="3044952"/>
                </a:lnTo>
                <a:moveTo>
                  <a:pt x="6830568" y="3035808"/>
                </a:moveTo>
                <a:cubicBezTo>
                  <a:pt x="6830568" y="3026664"/>
                  <a:pt x="6830568" y="3026664"/>
                  <a:pt x="6821424" y="3026664"/>
                </a:cubicBezTo>
                <a:cubicBezTo>
                  <a:pt x="6821424" y="3017520"/>
                  <a:pt x="6821424" y="3017520"/>
                  <a:pt x="6821424" y="3017520"/>
                </a:cubicBezTo>
                <a:cubicBezTo>
                  <a:pt x="6812280" y="3008376"/>
                  <a:pt x="6803136" y="3008376"/>
                  <a:pt x="6784848" y="2999232"/>
                </a:cubicBezTo>
                <a:cubicBezTo>
                  <a:pt x="6793992" y="3008376"/>
                  <a:pt x="6793992" y="3017520"/>
                  <a:pt x="6793992" y="3026664"/>
                </a:cubicBezTo>
                <a:cubicBezTo>
                  <a:pt x="6812280" y="3026664"/>
                  <a:pt x="6821424" y="3026664"/>
                  <a:pt x="6830568" y="3035808"/>
                </a:cubicBezTo>
                <a:moveTo>
                  <a:pt x="6748272" y="3017520"/>
                </a:moveTo>
                <a:cubicBezTo>
                  <a:pt x="6739128" y="2999232"/>
                  <a:pt x="6739128" y="2990088"/>
                  <a:pt x="6729984" y="2980944"/>
                </a:cubicBezTo>
                <a:cubicBezTo>
                  <a:pt x="6720840" y="2971800"/>
                  <a:pt x="6702552" y="2971800"/>
                  <a:pt x="6693408" y="2962656"/>
                </a:cubicBezTo>
                <a:cubicBezTo>
                  <a:pt x="6693408" y="2971800"/>
                  <a:pt x="6693408" y="2990088"/>
                  <a:pt x="6693408" y="2999232"/>
                </a:cubicBezTo>
                <a:cubicBezTo>
                  <a:pt x="6711696" y="3008376"/>
                  <a:pt x="6729984" y="3008376"/>
                  <a:pt x="6748272" y="3017520"/>
                </a:cubicBezTo>
                <a:moveTo>
                  <a:pt x="6665976" y="2999232"/>
                </a:moveTo>
                <a:cubicBezTo>
                  <a:pt x="6665976" y="2980944"/>
                  <a:pt x="6665976" y="2962656"/>
                  <a:pt x="6656832" y="2953512"/>
                </a:cubicBezTo>
                <a:cubicBezTo>
                  <a:pt x="6647688" y="2944368"/>
                  <a:pt x="6629400" y="2935224"/>
                  <a:pt x="6611112" y="2935224"/>
                </a:cubicBezTo>
                <a:cubicBezTo>
                  <a:pt x="6611112" y="2944368"/>
                  <a:pt x="6601968" y="2962656"/>
                  <a:pt x="6601968" y="2980944"/>
                </a:cubicBezTo>
                <a:cubicBezTo>
                  <a:pt x="6620256" y="2990088"/>
                  <a:pt x="6647688" y="2990088"/>
                  <a:pt x="6665976" y="2999232"/>
                </a:cubicBezTo>
                <a:moveTo>
                  <a:pt x="6638544" y="2907792"/>
                </a:moveTo>
                <a:cubicBezTo>
                  <a:pt x="6638544" y="2916936"/>
                  <a:pt x="6647688" y="2916936"/>
                  <a:pt x="6656832" y="2916936"/>
                </a:cubicBezTo>
                <a:cubicBezTo>
                  <a:pt x="6656832" y="2916936"/>
                  <a:pt x="6656832" y="2916936"/>
                  <a:pt x="6656832" y="2907792"/>
                </a:cubicBezTo>
                <a:cubicBezTo>
                  <a:pt x="6656832" y="2907792"/>
                  <a:pt x="6656832" y="2898648"/>
                  <a:pt x="6647688" y="2898648"/>
                </a:cubicBezTo>
                <a:cubicBezTo>
                  <a:pt x="6647688" y="2898648"/>
                  <a:pt x="6647688" y="2889504"/>
                  <a:pt x="6647688" y="2889504"/>
                </a:cubicBezTo>
                <a:cubicBezTo>
                  <a:pt x="6647688" y="2889504"/>
                  <a:pt x="6647688" y="2889504"/>
                  <a:pt x="6647688" y="2889504"/>
                </a:cubicBezTo>
                <a:cubicBezTo>
                  <a:pt x="6638544" y="2880360"/>
                  <a:pt x="6629400" y="2871216"/>
                  <a:pt x="6611112" y="2862072"/>
                </a:cubicBezTo>
                <a:cubicBezTo>
                  <a:pt x="6611112" y="2880360"/>
                  <a:pt x="6611112" y="2889504"/>
                  <a:pt x="6611112" y="2898648"/>
                </a:cubicBezTo>
                <a:cubicBezTo>
                  <a:pt x="6611112" y="2907792"/>
                  <a:pt x="6620256" y="2907792"/>
                  <a:pt x="6620256" y="2907792"/>
                </a:cubicBezTo>
                <a:cubicBezTo>
                  <a:pt x="6629400" y="2907792"/>
                  <a:pt x="6629400" y="2907792"/>
                  <a:pt x="6629400" y="2907792"/>
                </a:cubicBezTo>
                <a:lnTo>
                  <a:pt x="6638544" y="2907792"/>
                </a:lnTo>
                <a:moveTo>
                  <a:pt x="6693408" y="2935224"/>
                </a:moveTo>
                <a:cubicBezTo>
                  <a:pt x="6702552" y="2935224"/>
                  <a:pt x="6711696" y="2935224"/>
                  <a:pt x="6711696" y="2944368"/>
                </a:cubicBezTo>
                <a:cubicBezTo>
                  <a:pt x="6711696" y="2935224"/>
                  <a:pt x="6711696" y="2926080"/>
                  <a:pt x="6702552" y="2916936"/>
                </a:cubicBezTo>
                <a:cubicBezTo>
                  <a:pt x="6702552" y="2916936"/>
                  <a:pt x="6693408" y="2907792"/>
                  <a:pt x="6684264" y="2907792"/>
                </a:cubicBezTo>
                <a:cubicBezTo>
                  <a:pt x="6684264" y="2916936"/>
                  <a:pt x="6693408" y="2926080"/>
                  <a:pt x="6693408" y="2935224"/>
                </a:cubicBezTo>
                <a:moveTo>
                  <a:pt x="6775704" y="2962656"/>
                </a:moveTo>
                <a:lnTo>
                  <a:pt x="6775704" y="2962656"/>
                </a:lnTo>
                <a:lnTo>
                  <a:pt x="6775704" y="2962656"/>
                </a:lnTo>
                <a:lnTo>
                  <a:pt x="6775704" y="2962656"/>
                </a:lnTo>
                <a:moveTo>
                  <a:pt x="6638544" y="2825496"/>
                </a:moveTo>
                <a:cubicBezTo>
                  <a:pt x="6629400" y="2816352"/>
                  <a:pt x="6629400" y="2816352"/>
                  <a:pt x="6629400" y="2807208"/>
                </a:cubicBezTo>
                <a:cubicBezTo>
                  <a:pt x="6629400" y="2807208"/>
                  <a:pt x="6620256" y="2798064"/>
                  <a:pt x="6611112" y="2798064"/>
                </a:cubicBezTo>
                <a:cubicBezTo>
                  <a:pt x="6611112" y="2798064"/>
                  <a:pt x="6611112" y="2807208"/>
                  <a:pt x="6611112" y="2816352"/>
                </a:cubicBezTo>
                <a:cubicBezTo>
                  <a:pt x="6620256" y="2816352"/>
                  <a:pt x="6629400" y="2825496"/>
                  <a:pt x="6638544" y="2825496"/>
                </a:cubicBezTo>
              </a:path>
            </a:pathLst>
          </a:custGeom>
          <a:solidFill>
            <a:schemeClr val="accent1">
              <a:alpha val="50000"/>
            </a:schemeClr>
          </a:solidFill>
        </p:spPr>
        <p:txBody>
          <a:bodyPr/>
          <a:lstStyle/>
          <a:p>
            <a:endParaRPr lang="zh-CN" altLang="en-US"/>
          </a:p>
        </p:txBody>
      </p:sp>
      <p:sp>
        <p:nvSpPr>
          <p:cNvPr id="9" name="日期占位符 4"/>
          <p:cNvSpPr>
            <a:spLocks noGrp="1"/>
          </p:cNvSpPr>
          <p:nvPr>
            <p:ph type="dt" sz="half" idx="16385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" name="页脚占位符 5"/>
          <p:cNvSpPr>
            <a:spLocks noGrp="1"/>
          </p:cNvSpPr>
          <p:nvPr>
            <p:ph type="ftr" sz="quarter" idx="16386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灯片编号占位符 6"/>
          <p:cNvSpPr>
            <a:spLocks noGrp="1"/>
          </p:cNvSpPr>
          <p:nvPr>
            <p:ph type="sldNum" sz="quarter" idx="16387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>
            <p:ph type="title" idx="16388" hasCustomPrompt="1"/>
            <p:custDataLst>
              <p:tags r:id="rId6"/>
            </p:custDataLst>
          </p:nvPr>
        </p:nvSpPr>
        <p:spPr>
          <a:xfrm>
            <a:off x="1016000" y="3530600"/>
            <a:ext cx="6352117" cy="1524000"/>
          </a:xfrm>
        </p:spPr>
        <p:txBody>
          <a:bodyPr vert="horz" wrap="square" lIns="0" tIns="0" rIns="0" bIns="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800" b="0" spc="0">
                <a:solidFill>
                  <a:schemeClr val="accent1"/>
                </a:solidFill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 dirty="0"/>
              <a:t>单击此处添加章节标题</a:t>
            </a:r>
            <a:endParaRPr lang="zh-CN" altLang="en-US" dirty="0"/>
          </a:p>
        </p:txBody>
      </p:sp>
      <p:sp>
        <p:nvSpPr>
          <p:cNvPr id="8" name="节编号 3"/>
          <p:cNvSpPr>
            <a:spLocks noGrp="1"/>
          </p:cNvSpPr>
          <p:nvPr>
            <p:ph type="body" sz="quarter" idx="16389" hasCustomPrompt="1"/>
            <p:custDataLst>
              <p:tags r:id="rId7"/>
            </p:custDataLst>
          </p:nvPr>
        </p:nvSpPr>
        <p:spPr>
          <a:xfrm>
            <a:off x="1016000" y="1905000"/>
            <a:ext cx="1527175" cy="1524000"/>
          </a:xfrm>
        </p:spPr>
        <p:txBody>
          <a:bodyPr vert="horz" wrap="square" lIns="0" tIns="0" rIns="0" bIns="0" anchor="ctr">
            <a:normAutofit/>
          </a:bodyPr>
          <a:lstStyle>
            <a:lvl1pPr marL="0" indent="0" algn="l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7200" spc="0">
                <a:solidFill>
                  <a:schemeClr val="accent1"/>
                </a:solidFill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pPr lvl="0"/>
            <a:r>
              <a:rPr lang="zh-CN" altLang="en-US" dirty="0"/>
              <a:t>01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  <p:custDataLst>
              <p:tags r:id="rId2"/>
            </p:custDataLst>
          </p:nvPr>
        </p:nvSpPr>
        <p:spPr>
          <a:xfrm>
            <a:off x="605155" y="6314440"/>
            <a:ext cx="2707005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3"/>
            <p:custDataLst>
              <p:tags r:id="rId3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12" name="灯片编号占位符 11"/>
          <p:cNvSpPr>
            <a:spLocks noGrp="1"/>
          </p:cNvSpPr>
          <p:nvPr>
            <p:ph type="sldNum" sz="quarter" idx="4"/>
            <p:custDataLst>
              <p:tags r:id="rId4"/>
            </p:custDataLst>
          </p:nvPr>
        </p:nvSpPr>
        <p:spPr>
          <a:xfrm>
            <a:off x="8877300" y="6314440"/>
            <a:ext cx="2711450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结束页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 6" descr="C:/Users/kingsoft/AppData/Local/Temp/fig2wpp/@svg_UnionUnion_#color-2113&amp;620.svg"/>
          <p:cNvSpPr/>
          <p:nvPr userDrawn="1">
            <p:custDataLst>
              <p:tags r:id="rId2"/>
            </p:custDataLst>
          </p:nvPr>
        </p:nvSpPr>
        <p:spPr>
          <a:xfrm>
            <a:off x="0" y="53"/>
            <a:ext cx="12188825" cy="3278495"/>
          </a:xfrm>
          <a:custGeom>
            <a:avLst/>
            <a:gdLst>
              <a:gd name="connsiteX0" fmla="*/ 12188825 w 12188825"/>
              <a:gd name="connsiteY0" fmla="*/ 1891953 h 3278495"/>
              <a:gd name="connsiteX1" fmla="*/ 10818928 w 12188825"/>
              <a:gd name="connsiteY1" fmla="*/ 1279161 h 3278495"/>
              <a:gd name="connsiteX2" fmla="*/ 9295528 w 12188825"/>
              <a:gd name="connsiteY2" fmla="*/ 641041 h 3278495"/>
              <a:gd name="connsiteX3" fmla="*/ 7621799 w 12188825"/>
              <a:gd name="connsiteY3" fmla="*/ 1043813 h 3278495"/>
              <a:gd name="connsiteX4" fmla="*/ 7181110 w 12188825"/>
              <a:gd name="connsiteY4" fmla="*/ 1271164 h 3278495"/>
              <a:gd name="connsiteX5" fmla="*/ 7181097 w 12188825"/>
              <a:gd name="connsiteY5" fmla="*/ 1271164 h 3278495"/>
              <a:gd name="connsiteX6" fmla="*/ 7181084 w 12188825"/>
              <a:gd name="connsiteY6" fmla="*/ 1271177 h 3278495"/>
              <a:gd name="connsiteX7" fmla="*/ 6171037 w 12188825"/>
              <a:gd name="connsiteY7" fmla="*/ 1731588 h 3278495"/>
              <a:gd name="connsiteX8" fmla="*/ 4925403 w 12188825"/>
              <a:gd name="connsiteY8" fmla="*/ 1911089 h 3278495"/>
              <a:gd name="connsiteX9" fmla="*/ 3459214 w 12188825"/>
              <a:gd name="connsiteY9" fmla="*/ 1835304 h 3278495"/>
              <a:gd name="connsiteX10" fmla="*/ 2089495 w 12188825"/>
              <a:gd name="connsiteY10" fmla="*/ 1569424 h 3278495"/>
              <a:gd name="connsiteX11" fmla="*/ 921600 w 12188825"/>
              <a:gd name="connsiteY11" fmla="*/ 1088916 h 3278495"/>
              <a:gd name="connsiteX12" fmla="*/ 135739 w 12188825"/>
              <a:gd name="connsiteY12" fmla="*/ 288056 h 3278495"/>
              <a:gd name="connsiteX13" fmla="*/ 0 w 12188825"/>
              <a:gd name="connsiteY13" fmla="*/ 35969 h 3278495"/>
              <a:gd name="connsiteX14" fmla="*/ 0 w 12188825"/>
              <a:gd name="connsiteY14" fmla="*/ 0 h 3278495"/>
              <a:gd name="connsiteX15" fmla="*/ 303276 w 12188825"/>
              <a:gd name="connsiteY15" fmla="*/ 510703 h 3278495"/>
              <a:gd name="connsiteX16" fmla="*/ 1284207 w 12188825"/>
              <a:gd name="connsiteY16" fmla="*/ 1260803 h 3278495"/>
              <a:gd name="connsiteX17" fmla="*/ 2458296 w 12188825"/>
              <a:gd name="connsiteY17" fmla="*/ 1642852 h 3278495"/>
              <a:gd name="connsiteX18" fmla="*/ 3888807 w 12188825"/>
              <a:gd name="connsiteY18" fmla="*/ 1861373 h 3278495"/>
              <a:gd name="connsiteX19" fmla="*/ 5307637 w 12188825"/>
              <a:gd name="connsiteY19" fmla="*/ 1870535 h 3278495"/>
              <a:gd name="connsiteX20" fmla="*/ 6532626 w 12188825"/>
              <a:gd name="connsiteY20" fmla="*/ 1568778 h 3278495"/>
              <a:gd name="connsiteX21" fmla="*/ 7168959 w 12188825"/>
              <a:gd name="connsiteY21" fmla="*/ 1253005 h 3278495"/>
              <a:gd name="connsiteX22" fmla="*/ 7168972 w 12188825"/>
              <a:gd name="connsiteY22" fmla="*/ 1253000 h 3278495"/>
              <a:gd name="connsiteX23" fmla="*/ 8087907 w 12188825"/>
              <a:gd name="connsiteY23" fmla="*/ 818125 h 3278495"/>
              <a:gd name="connsiteX24" fmla="*/ 9706660 w 12188825"/>
              <a:gd name="connsiteY24" fmla="*/ 709477 h 3278495"/>
              <a:gd name="connsiteX25" fmla="*/ 10796214 w 12188825"/>
              <a:gd name="connsiteY25" fmla="*/ 1246740 h 3278495"/>
              <a:gd name="connsiteX26" fmla="*/ 10796214 w 12188825"/>
              <a:gd name="connsiteY26" fmla="*/ 1246746 h 3278495"/>
              <a:gd name="connsiteX27" fmla="*/ 11332916 w 12188825"/>
              <a:gd name="connsiteY27" fmla="*/ 1551238 h 3278495"/>
              <a:gd name="connsiteX28" fmla="*/ 12188825 w 12188825"/>
              <a:gd name="connsiteY28" fmla="*/ 1866911 h 3278495"/>
              <a:gd name="connsiteX29" fmla="*/ 12188825 w 12188825"/>
              <a:gd name="connsiteY29" fmla="*/ 2019532 h 3278495"/>
              <a:gd name="connsiteX30" fmla="*/ 11006585 w 12188825"/>
              <a:gd name="connsiteY30" fmla="*/ 1600562 h 3278495"/>
              <a:gd name="connsiteX31" fmla="*/ 10868864 w 12188825"/>
              <a:gd name="connsiteY31" fmla="*/ 1536005 h 3278495"/>
              <a:gd name="connsiteX32" fmla="*/ 10868852 w 12188825"/>
              <a:gd name="connsiteY32" fmla="*/ 1535993 h 3278495"/>
              <a:gd name="connsiteX33" fmla="*/ 10122349 w 12188825"/>
              <a:gd name="connsiteY33" fmla="*/ 1212187 h 3278495"/>
              <a:gd name="connsiteX34" fmla="*/ 9192457 w 12188825"/>
              <a:gd name="connsiteY34" fmla="*/ 1013092 h 3278495"/>
              <a:gd name="connsiteX35" fmla="*/ 7401995 w 12188825"/>
              <a:gd name="connsiteY35" fmla="*/ 1263747 h 3278495"/>
              <a:gd name="connsiteX36" fmla="*/ 6521707 w 12188825"/>
              <a:gd name="connsiteY36" fmla="*/ 1638327 h 3278495"/>
              <a:gd name="connsiteX37" fmla="*/ 5871611 w 12188825"/>
              <a:gd name="connsiteY37" fmla="*/ 1906616 h 3278495"/>
              <a:gd name="connsiteX38" fmla="*/ 4636401 w 12188825"/>
              <a:gd name="connsiteY38" fmla="*/ 2069198 h 3278495"/>
              <a:gd name="connsiteX39" fmla="*/ 3246392 w 12188825"/>
              <a:gd name="connsiteY39" fmla="*/ 1979574 h 3278495"/>
              <a:gd name="connsiteX40" fmla="*/ 849919 w 12188825"/>
              <a:gd name="connsiteY40" fmla="*/ 1167195 h 3278495"/>
              <a:gd name="connsiteX41" fmla="*/ 84269 w 12188825"/>
              <a:gd name="connsiteY41" fmla="*/ 333407 h 3278495"/>
              <a:gd name="connsiteX42" fmla="*/ 0 w 12188825"/>
              <a:gd name="connsiteY42" fmla="*/ 182406 h 3278495"/>
              <a:gd name="connsiteX43" fmla="*/ 0 w 12188825"/>
              <a:gd name="connsiteY43" fmla="*/ 145534 h 3278495"/>
              <a:gd name="connsiteX44" fmla="*/ 248048 w 12188825"/>
              <a:gd name="connsiteY44" fmla="*/ 552745 h 3278495"/>
              <a:gd name="connsiteX45" fmla="*/ 1166708 w 12188825"/>
              <a:gd name="connsiteY45" fmla="*/ 1340777 h 3278495"/>
              <a:gd name="connsiteX46" fmla="*/ 2311674 w 12188825"/>
              <a:gd name="connsiteY46" fmla="*/ 1776172 h 3278495"/>
              <a:gd name="connsiteX47" fmla="*/ 3658933 w 12188825"/>
              <a:gd name="connsiteY47" fmla="*/ 2009749 h 3278495"/>
              <a:gd name="connsiteX48" fmla="*/ 5020996 w 12188825"/>
              <a:gd name="connsiteY48" fmla="*/ 2031901 h 3278495"/>
              <a:gd name="connsiteX49" fmla="*/ 6197434 w 12188825"/>
              <a:gd name="connsiteY49" fmla="*/ 1768467 h 3278495"/>
              <a:gd name="connsiteX50" fmla="*/ 6569523 w 12188825"/>
              <a:gd name="connsiteY50" fmla="*/ 1595493 h 3278495"/>
              <a:gd name="connsiteX51" fmla="*/ 7062319 w 12188825"/>
              <a:gd name="connsiteY51" fmla="*/ 1371281 h 3278495"/>
              <a:gd name="connsiteX52" fmla="*/ 7883529 w 12188825"/>
              <a:gd name="connsiteY52" fmla="*/ 1108957 h 3278495"/>
              <a:gd name="connsiteX53" fmla="*/ 9631406 w 12188825"/>
              <a:gd name="connsiteY53" fmla="*/ 1053664 h 3278495"/>
              <a:gd name="connsiteX54" fmla="*/ 10858250 w 12188825"/>
              <a:gd name="connsiteY54" fmla="*/ 1512839 h 3278495"/>
              <a:gd name="connsiteX55" fmla="*/ 10858250 w 12188825"/>
              <a:gd name="connsiteY55" fmla="*/ 1512839 h 3278495"/>
              <a:gd name="connsiteX56" fmla="*/ 11326224 w 12188825"/>
              <a:gd name="connsiteY56" fmla="*/ 1724137 h 3278495"/>
              <a:gd name="connsiteX57" fmla="*/ 12188825 w 12188825"/>
              <a:gd name="connsiteY57" fmla="*/ 2000472 h 3278495"/>
              <a:gd name="connsiteX58" fmla="*/ 12188825 w 12188825"/>
              <a:gd name="connsiteY58" fmla="*/ 2151725 h 3278495"/>
              <a:gd name="connsiteX59" fmla="*/ 10959062 w 12188825"/>
              <a:gd name="connsiteY59" fmla="*/ 1771369 h 3278495"/>
              <a:gd name="connsiteX60" fmla="*/ 10074293 w 12188825"/>
              <a:gd name="connsiteY60" fmla="*/ 1480802 h 3278495"/>
              <a:gd name="connsiteX61" fmla="*/ 9166339 w 12188825"/>
              <a:gd name="connsiteY61" fmla="*/ 1378809 h 3278495"/>
              <a:gd name="connsiteX62" fmla="*/ 8625117 w 12188825"/>
              <a:gd name="connsiteY62" fmla="*/ 1385805 h 3278495"/>
              <a:gd name="connsiteX63" fmla="*/ 8268137 w 12188825"/>
              <a:gd name="connsiteY63" fmla="*/ 1392901 h 3278495"/>
              <a:gd name="connsiteX64" fmla="*/ 8222087 w 12188825"/>
              <a:gd name="connsiteY64" fmla="*/ 1393345 h 3278495"/>
              <a:gd name="connsiteX65" fmla="*/ 7414526 w 12188825"/>
              <a:gd name="connsiteY65" fmla="*/ 1434520 h 3278495"/>
              <a:gd name="connsiteX66" fmla="*/ 6553119 w 12188825"/>
              <a:gd name="connsiteY66" fmla="*/ 1671100 h 3278495"/>
              <a:gd name="connsiteX67" fmla="*/ 6261349 w 12188825"/>
              <a:gd name="connsiteY67" fmla="*/ 1806334 h 3278495"/>
              <a:gd name="connsiteX68" fmla="*/ 5822716 w 12188825"/>
              <a:gd name="connsiteY68" fmla="*/ 2000713 h 3278495"/>
              <a:gd name="connsiteX69" fmla="*/ 4621406 w 12188825"/>
              <a:gd name="connsiteY69" fmla="*/ 2218626 h 3278495"/>
              <a:gd name="connsiteX70" fmla="*/ 3226433 w 12188825"/>
              <a:gd name="connsiteY70" fmla="*/ 2149304 h 3278495"/>
              <a:gd name="connsiteX71" fmla="*/ 843323 w 12188825"/>
              <a:gd name="connsiteY71" fmla="*/ 1284332 h 3278495"/>
              <a:gd name="connsiteX72" fmla="*/ 37916 w 12188825"/>
              <a:gd name="connsiteY72" fmla="*/ 388990 h 3278495"/>
              <a:gd name="connsiteX73" fmla="*/ 0 w 12188825"/>
              <a:gd name="connsiteY73" fmla="*/ 323744 h 3278495"/>
              <a:gd name="connsiteX74" fmla="*/ 0 w 12188825"/>
              <a:gd name="connsiteY74" fmla="*/ 287455 h 3278495"/>
              <a:gd name="connsiteX75" fmla="*/ 231067 w 12188825"/>
              <a:gd name="connsiteY75" fmla="*/ 648157 h 3278495"/>
              <a:gd name="connsiteX76" fmla="*/ 1172736 w 12188825"/>
              <a:gd name="connsiteY76" fmla="*/ 1479750 h 3278495"/>
              <a:gd name="connsiteX77" fmla="*/ 3675375 w 12188825"/>
              <a:gd name="connsiteY77" fmla="*/ 2180721 h 3278495"/>
              <a:gd name="connsiteX78" fmla="*/ 5032119 w 12188825"/>
              <a:gd name="connsiteY78" fmla="*/ 2164588 h 3278495"/>
              <a:gd name="connsiteX79" fmla="*/ 5621131 w 12188825"/>
              <a:gd name="connsiteY79" fmla="*/ 2047400 h 3278495"/>
              <a:gd name="connsiteX80" fmla="*/ 6248474 w 12188825"/>
              <a:gd name="connsiteY80" fmla="*/ 1790581 h 3278495"/>
              <a:gd name="connsiteX81" fmla="*/ 6248487 w 12188825"/>
              <a:gd name="connsiteY81" fmla="*/ 1790581 h 3278495"/>
              <a:gd name="connsiteX82" fmla="*/ 6248500 w 12188825"/>
              <a:gd name="connsiteY82" fmla="*/ 1790581 h 3278495"/>
              <a:gd name="connsiteX83" fmla="*/ 6260028 w 12188825"/>
              <a:gd name="connsiteY83" fmla="*/ 1785119 h 3278495"/>
              <a:gd name="connsiteX84" fmla="*/ 6273766 w 12188825"/>
              <a:gd name="connsiteY84" fmla="*/ 1778605 h 3278495"/>
              <a:gd name="connsiteX85" fmla="*/ 7079092 w 12188825"/>
              <a:gd name="connsiteY85" fmla="*/ 1475897 h 3278495"/>
              <a:gd name="connsiteX86" fmla="*/ 7872318 w 12188825"/>
              <a:gd name="connsiteY86" fmla="*/ 1381331 h 3278495"/>
              <a:gd name="connsiteX87" fmla="*/ 8331646 w 12188825"/>
              <a:gd name="connsiteY87" fmla="*/ 1372992 h 3278495"/>
              <a:gd name="connsiteX88" fmla="*/ 8331659 w 12188825"/>
              <a:gd name="connsiteY88" fmla="*/ 1372992 h 3278495"/>
              <a:gd name="connsiteX89" fmla="*/ 8331672 w 12188825"/>
              <a:gd name="connsiteY89" fmla="*/ 1372992 h 3278495"/>
              <a:gd name="connsiteX90" fmla="*/ 8723974 w 12188825"/>
              <a:gd name="connsiteY90" fmla="*/ 1366719 h 3278495"/>
              <a:gd name="connsiteX91" fmla="*/ 9630594 w 12188825"/>
              <a:gd name="connsiteY91" fmla="*/ 1385462 h 3278495"/>
              <a:gd name="connsiteX92" fmla="*/ 10987641 w 12188825"/>
              <a:gd name="connsiteY92" fmla="*/ 1762599 h 3278495"/>
              <a:gd name="connsiteX93" fmla="*/ 11298762 w 12188825"/>
              <a:gd name="connsiteY93" fmla="*/ 1876035 h 3278495"/>
              <a:gd name="connsiteX94" fmla="*/ 12188825 w 12188825"/>
              <a:gd name="connsiteY94" fmla="*/ 2134147 h 3278495"/>
              <a:gd name="connsiteX95" fmla="*/ 12188825 w 12188825"/>
              <a:gd name="connsiteY95" fmla="*/ 2288023 h 3278495"/>
              <a:gd name="connsiteX96" fmla="*/ 11204476 w 12188825"/>
              <a:gd name="connsiteY96" fmla="*/ 2021180 h 3278495"/>
              <a:gd name="connsiteX97" fmla="*/ 11204438 w 12188825"/>
              <a:gd name="connsiteY97" fmla="*/ 2021167 h 3278495"/>
              <a:gd name="connsiteX98" fmla="*/ 11204425 w 12188825"/>
              <a:gd name="connsiteY98" fmla="*/ 2021167 h 3278495"/>
              <a:gd name="connsiteX99" fmla="*/ 10924209 w 12188825"/>
              <a:gd name="connsiteY99" fmla="*/ 1936904 h 3278495"/>
              <a:gd name="connsiteX100" fmla="*/ 10031289 w 12188825"/>
              <a:gd name="connsiteY100" fmla="*/ 1728179 h 3278495"/>
              <a:gd name="connsiteX101" fmla="*/ 9183835 w 12188825"/>
              <a:gd name="connsiteY101" fmla="*/ 1720880 h 3278495"/>
              <a:gd name="connsiteX102" fmla="*/ 9018182 w 12188825"/>
              <a:gd name="connsiteY102" fmla="*/ 1734009 h 3278495"/>
              <a:gd name="connsiteX103" fmla="*/ 9018182 w 12188825"/>
              <a:gd name="connsiteY103" fmla="*/ 1734009 h 3278495"/>
              <a:gd name="connsiteX104" fmla="*/ 8286675 w 12188825"/>
              <a:gd name="connsiteY104" fmla="*/ 1763689 h 3278495"/>
              <a:gd name="connsiteX105" fmla="*/ 7764511 w 12188825"/>
              <a:gd name="connsiteY105" fmla="*/ 1715265 h 3278495"/>
              <a:gd name="connsiteX106" fmla="*/ 7458215 w 12188825"/>
              <a:gd name="connsiteY106" fmla="*/ 1681657 h 3278495"/>
              <a:gd name="connsiteX107" fmla="*/ 6622354 w 12188825"/>
              <a:gd name="connsiteY107" fmla="*/ 1727305 h 3278495"/>
              <a:gd name="connsiteX108" fmla="*/ 5957301 w 12188825"/>
              <a:gd name="connsiteY108" fmla="*/ 1992779 h 3278495"/>
              <a:gd name="connsiteX109" fmla="*/ 5957289 w 12188825"/>
              <a:gd name="connsiteY109" fmla="*/ 1992779 h 3278495"/>
              <a:gd name="connsiteX110" fmla="*/ 5957276 w 12188825"/>
              <a:gd name="connsiteY110" fmla="*/ 1992792 h 3278495"/>
              <a:gd name="connsiteX111" fmla="*/ 5957250 w 12188825"/>
              <a:gd name="connsiteY111" fmla="*/ 1992792 h 3278495"/>
              <a:gd name="connsiteX112" fmla="*/ 5957238 w 12188825"/>
              <a:gd name="connsiteY112" fmla="*/ 1992805 h 3278495"/>
              <a:gd name="connsiteX113" fmla="*/ 5957187 w 12188825"/>
              <a:gd name="connsiteY113" fmla="*/ 1992830 h 3278495"/>
              <a:gd name="connsiteX114" fmla="*/ 5814920 w 12188825"/>
              <a:gd name="connsiteY114" fmla="*/ 2060124 h 3278495"/>
              <a:gd name="connsiteX115" fmla="*/ 3247700 w 12188825"/>
              <a:gd name="connsiteY115" fmla="*/ 2325180 h 3278495"/>
              <a:gd name="connsiteX116" fmla="*/ 847649 w 12188825"/>
              <a:gd name="connsiteY116" fmla="*/ 1407932 h 3278495"/>
              <a:gd name="connsiteX117" fmla="*/ 3196 w 12188825"/>
              <a:gd name="connsiteY117" fmla="*/ 464475 h 3278495"/>
              <a:gd name="connsiteX118" fmla="*/ 0 w 12188825"/>
              <a:gd name="connsiteY118" fmla="*/ 459212 h 3278495"/>
              <a:gd name="connsiteX119" fmla="*/ 0 w 12188825"/>
              <a:gd name="connsiteY119" fmla="*/ 424654 h 3278495"/>
              <a:gd name="connsiteX120" fmla="*/ 208331 w 12188825"/>
              <a:gd name="connsiteY120" fmla="*/ 736099 h 3278495"/>
              <a:gd name="connsiteX121" fmla="*/ 1193818 w 12188825"/>
              <a:gd name="connsiteY121" fmla="*/ 1626643 h 3278495"/>
              <a:gd name="connsiteX122" fmla="*/ 3705644 w 12188825"/>
              <a:gd name="connsiteY122" fmla="*/ 2350831 h 3278495"/>
              <a:gd name="connsiteX123" fmla="*/ 5054389 w 12188825"/>
              <a:gd name="connsiteY123" fmla="*/ 2282878 h 3278495"/>
              <a:gd name="connsiteX124" fmla="*/ 5618833 w 12188825"/>
              <a:gd name="connsiteY124" fmla="*/ 2125162 h 3278495"/>
              <a:gd name="connsiteX125" fmla="*/ 5986808 w 12188825"/>
              <a:gd name="connsiteY125" fmla="*/ 1959855 h 3278495"/>
              <a:gd name="connsiteX126" fmla="*/ 6348309 w 12188825"/>
              <a:gd name="connsiteY126" fmla="*/ 1797070 h 3278495"/>
              <a:gd name="connsiteX127" fmla="*/ 7131504 w 12188825"/>
              <a:gd name="connsiteY127" fmla="*/ 1646527 h 3278495"/>
              <a:gd name="connsiteX128" fmla="*/ 7753782 w 12188825"/>
              <a:gd name="connsiteY128" fmla="*/ 1695242 h 3278495"/>
              <a:gd name="connsiteX129" fmla="*/ 7753833 w 12188825"/>
              <a:gd name="connsiteY129" fmla="*/ 1695255 h 3278495"/>
              <a:gd name="connsiteX130" fmla="*/ 7753871 w 12188825"/>
              <a:gd name="connsiteY130" fmla="*/ 1695255 h 3278495"/>
              <a:gd name="connsiteX131" fmla="*/ 7930037 w 12188825"/>
              <a:gd name="connsiteY131" fmla="*/ 1715810 h 3278495"/>
              <a:gd name="connsiteX132" fmla="*/ 8795266 w 12188825"/>
              <a:gd name="connsiteY132" fmla="*/ 1731804 h 3278495"/>
              <a:gd name="connsiteX133" fmla="*/ 9030141 w 12188825"/>
              <a:gd name="connsiteY133" fmla="*/ 1713517 h 3278495"/>
              <a:gd name="connsiteX134" fmla="*/ 9030155 w 12188825"/>
              <a:gd name="connsiteY134" fmla="*/ 1713517 h 3278495"/>
              <a:gd name="connsiteX135" fmla="*/ 9646859 w 12188825"/>
              <a:gd name="connsiteY135" fmla="*/ 1680427 h 3278495"/>
              <a:gd name="connsiteX136" fmla="*/ 11141208 w 12188825"/>
              <a:gd name="connsiteY136" fmla="*/ 1981754 h 3278495"/>
              <a:gd name="connsiteX137" fmla="*/ 11141259 w 12188825"/>
              <a:gd name="connsiteY137" fmla="*/ 1981767 h 3278495"/>
              <a:gd name="connsiteX138" fmla="*/ 11141525 w 12188825"/>
              <a:gd name="connsiteY138" fmla="*/ 1981843 h 3278495"/>
              <a:gd name="connsiteX139" fmla="*/ 11293225 w 12188825"/>
              <a:gd name="connsiteY139" fmla="*/ 2027795 h 3278495"/>
              <a:gd name="connsiteX140" fmla="*/ 11310239 w 12188825"/>
              <a:gd name="connsiteY140" fmla="*/ 2032915 h 3278495"/>
              <a:gd name="connsiteX141" fmla="*/ 12188825 w 12188825"/>
              <a:gd name="connsiteY141" fmla="*/ 2270027 h 3278495"/>
              <a:gd name="connsiteX142" fmla="*/ 12188825 w 12188825"/>
              <a:gd name="connsiteY142" fmla="*/ 2427528 h 3278495"/>
              <a:gd name="connsiteX143" fmla="*/ 11574826 w 12188825"/>
              <a:gd name="connsiteY143" fmla="*/ 2268164 h 3278495"/>
              <a:gd name="connsiteX144" fmla="*/ 11574813 w 12188825"/>
              <a:gd name="connsiteY144" fmla="*/ 2268164 h 3278495"/>
              <a:gd name="connsiteX145" fmla="*/ 10890664 w 12188825"/>
              <a:gd name="connsiteY145" fmla="*/ 2092225 h 3278495"/>
              <a:gd name="connsiteX146" fmla="*/ 10014554 w 12188825"/>
              <a:gd name="connsiteY146" fmla="*/ 1954773 h 3278495"/>
              <a:gd name="connsiteX147" fmla="*/ 9157655 w 12188825"/>
              <a:gd name="connsiteY147" fmla="*/ 2032991 h 3278495"/>
              <a:gd name="connsiteX148" fmla="*/ 9135080 w 12188825"/>
              <a:gd name="connsiteY148" fmla="*/ 2037300 h 3278495"/>
              <a:gd name="connsiteX149" fmla="*/ 9117089 w 12188825"/>
              <a:gd name="connsiteY149" fmla="*/ 2040734 h 3278495"/>
              <a:gd name="connsiteX150" fmla="*/ 8335544 w 12188825"/>
              <a:gd name="connsiteY150" fmla="*/ 2143842 h 3278495"/>
              <a:gd name="connsiteX151" fmla="*/ 7563890 w 12188825"/>
              <a:gd name="connsiteY151" fmla="*/ 2026705 h 3278495"/>
              <a:gd name="connsiteX152" fmla="*/ 7458838 w 12188825"/>
              <a:gd name="connsiteY152" fmla="*/ 1998318 h 3278495"/>
              <a:gd name="connsiteX153" fmla="*/ 7458812 w 12188825"/>
              <a:gd name="connsiteY153" fmla="*/ 1998305 h 3278495"/>
              <a:gd name="connsiteX154" fmla="*/ 6800120 w 12188825"/>
              <a:gd name="connsiteY154" fmla="*/ 1865099 h 3278495"/>
              <a:gd name="connsiteX155" fmla="*/ 5963193 w 12188825"/>
              <a:gd name="connsiteY155" fmla="*/ 2035006 h 3278495"/>
              <a:gd name="connsiteX156" fmla="*/ 5726666 w 12188825"/>
              <a:gd name="connsiteY156" fmla="*/ 2145464 h 3278495"/>
              <a:gd name="connsiteX157" fmla="*/ 5291258 w 12188825"/>
              <a:gd name="connsiteY157" fmla="*/ 2335205 h 3278495"/>
              <a:gd name="connsiteX158" fmla="*/ 4670504 w 12188825"/>
              <a:gd name="connsiteY158" fmla="*/ 2485976 h 3278495"/>
              <a:gd name="connsiteX159" fmla="*/ 3315576 w 12188825"/>
              <a:gd name="connsiteY159" fmla="*/ 2505011 h 3278495"/>
              <a:gd name="connsiteX160" fmla="*/ 2003703 w 12188825"/>
              <a:gd name="connsiteY160" fmla="*/ 2200034 h 3278495"/>
              <a:gd name="connsiteX161" fmla="*/ 869769 w 12188825"/>
              <a:gd name="connsiteY161" fmla="*/ 1544598 h 3278495"/>
              <a:gd name="connsiteX162" fmla="*/ 0 w 12188825"/>
              <a:gd name="connsiteY162" fmla="*/ 581612 h 3278495"/>
              <a:gd name="connsiteX163" fmla="*/ 0 w 12188825"/>
              <a:gd name="connsiteY163" fmla="*/ 556480 h 3278495"/>
              <a:gd name="connsiteX164" fmla="*/ 1216794 w 12188825"/>
              <a:gd name="connsiteY164" fmla="*/ 1773954 h 3278495"/>
              <a:gd name="connsiteX165" fmla="*/ 3782015 w 12188825"/>
              <a:gd name="connsiteY165" fmla="*/ 2518330 h 3278495"/>
              <a:gd name="connsiteX166" fmla="*/ 5113200 w 12188825"/>
              <a:gd name="connsiteY166" fmla="*/ 2371576 h 3278495"/>
              <a:gd name="connsiteX167" fmla="*/ 5684589 w 12188825"/>
              <a:gd name="connsiteY167" fmla="*/ 2138266 h 3278495"/>
              <a:gd name="connsiteX168" fmla="*/ 6509836 w 12188825"/>
              <a:gd name="connsiteY168" fmla="*/ 1852704 h 3278495"/>
              <a:gd name="connsiteX169" fmla="*/ 7470328 w 12188825"/>
              <a:gd name="connsiteY169" fmla="*/ 1982552 h 3278495"/>
              <a:gd name="connsiteX170" fmla="*/ 7470328 w 12188825"/>
              <a:gd name="connsiteY170" fmla="*/ 1982552 h 3278495"/>
              <a:gd name="connsiteX171" fmla="*/ 7984036 w 12188825"/>
              <a:gd name="connsiteY171" fmla="*/ 2099955 h 3278495"/>
              <a:gd name="connsiteX172" fmla="*/ 8840021 w 12188825"/>
              <a:gd name="connsiteY172" fmla="*/ 2072176 h 3278495"/>
              <a:gd name="connsiteX173" fmla="*/ 9102246 w 12188825"/>
              <a:gd name="connsiteY173" fmla="*/ 2023309 h 3278495"/>
              <a:gd name="connsiteX174" fmla="*/ 9632651 w 12188825"/>
              <a:gd name="connsiteY174" fmla="*/ 1939870 h 3278495"/>
              <a:gd name="connsiteX175" fmla="*/ 11265051 w 12188825"/>
              <a:gd name="connsiteY175" fmla="*/ 2165944 h 3278495"/>
              <a:gd name="connsiteX176" fmla="*/ 11604294 w 12188825"/>
              <a:gd name="connsiteY176" fmla="*/ 2256733 h 3278495"/>
              <a:gd name="connsiteX177" fmla="*/ 11604333 w 12188825"/>
              <a:gd name="connsiteY177" fmla="*/ 2256746 h 3278495"/>
              <a:gd name="connsiteX178" fmla="*/ 12188825 w 12188825"/>
              <a:gd name="connsiteY178" fmla="*/ 2409279 h 3278495"/>
              <a:gd name="connsiteX179" fmla="*/ 12188825 w 12188825"/>
              <a:gd name="connsiteY179" fmla="*/ 2573280 h 3278495"/>
              <a:gd name="connsiteX180" fmla="*/ 12184648 w 12188825"/>
              <a:gd name="connsiteY180" fmla="*/ 2572089 h 3278495"/>
              <a:gd name="connsiteX181" fmla="*/ 12184115 w 12188825"/>
              <a:gd name="connsiteY181" fmla="*/ 2571937 h 3278495"/>
              <a:gd name="connsiteX182" fmla="*/ 12183899 w 12188825"/>
              <a:gd name="connsiteY182" fmla="*/ 2571874 h 3278495"/>
              <a:gd name="connsiteX183" fmla="*/ 10779975 w 12188825"/>
              <a:gd name="connsiteY183" fmla="*/ 2226762 h 3278495"/>
              <a:gd name="connsiteX184" fmla="*/ 9934933 w 12188825"/>
              <a:gd name="connsiteY184" fmla="*/ 2161635 h 3278495"/>
              <a:gd name="connsiteX185" fmla="*/ 9119425 w 12188825"/>
              <a:gd name="connsiteY185" fmla="*/ 2318628 h 3278495"/>
              <a:gd name="connsiteX186" fmla="*/ 9085512 w 12188825"/>
              <a:gd name="connsiteY186" fmla="*/ 2329299 h 3278495"/>
              <a:gd name="connsiteX187" fmla="*/ 8324142 w 12188825"/>
              <a:gd name="connsiteY187" fmla="*/ 2513413 h 3278495"/>
              <a:gd name="connsiteX188" fmla="*/ 7578199 w 12188825"/>
              <a:gd name="connsiteY188" fmla="*/ 2414424 h 3278495"/>
              <a:gd name="connsiteX189" fmla="*/ 7230970 w 12188825"/>
              <a:gd name="connsiteY189" fmla="*/ 2276503 h 3278495"/>
              <a:gd name="connsiteX190" fmla="*/ 6177741 w 12188825"/>
              <a:gd name="connsiteY190" fmla="*/ 2048186 h 3278495"/>
              <a:gd name="connsiteX191" fmla="*/ 5471297 w 12188825"/>
              <a:gd name="connsiteY191" fmla="*/ 2310416 h 3278495"/>
              <a:gd name="connsiteX192" fmla="*/ 5471259 w 12188825"/>
              <a:gd name="connsiteY192" fmla="*/ 2310429 h 3278495"/>
              <a:gd name="connsiteX193" fmla="*/ 5401072 w 12188825"/>
              <a:gd name="connsiteY193" fmla="*/ 2344583 h 3278495"/>
              <a:gd name="connsiteX194" fmla="*/ 4778654 w 12188825"/>
              <a:gd name="connsiteY194" fmla="*/ 2576588 h 3278495"/>
              <a:gd name="connsiteX195" fmla="*/ 3421124 w 12188825"/>
              <a:gd name="connsiteY195" fmla="*/ 2684600 h 3278495"/>
              <a:gd name="connsiteX196" fmla="*/ 2070513 w 12188825"/>
              <a:gd name="connsiteY196" fmla="*/ 2390725 h 3278495"/>
              <a:gd name="connsiteX197" fmla="*/ 899978 w 12188825"/>
              <a:gd name="connsiteY197" fmla="*/ 1688855 h 3278495"/>
              <a:gd name="connsiteX198" fmla="*/ 0 w 12188825"/>
              <a:gd name="connsiteY198" fmla="*/ 719120 h 3278495"/>
              <a:gd name="connsiteX199" fmla="*/ 0 w 12188825"/>
              <a:gd name="connsiteY199" fmla="*/ 692852 h 3278495"/>
              <a:gd name="connsiteX200" fmla="*/ 1275307 w 12188825"/>
              <a:gd name="connsiteY200" fmla="*/ 1946143 h 3278495"/>
              <a:gd name="connsiteX201" fmla="*/ 3907484 w 12188825"/>
              <a:gd name="connsiteY201" fmla="*/ 2675881 h 3278495"/>
              <a:gd name="connsiteX202" fmla="*/ 5239710 w 12188825"/>
              <a:gd name="connsiteY202" fmla="*/ 2399875 h 3278495"/>
              <a:gd name="connsiteX203" fmla="*/ 5486076 w 12188825"/>
              <a:gd name="connsiteY203" fmla="*/ 2283968 h 3278495"/>
              <a:gd name="connsiteX204" fmla="*/ 5486076 w 12188825"/>
              <a:gd name="connsiteY204" fmla="*/ 2283968 h 3278495"/>
              <a:gd name="connsiteX205" fmla="*/ 5486089 w 12188825"/>
              <a:gd name="connsiteY205" fmla="*/ 2283968 h 3278495"/>
              <a:gd name="connsiteX206" fmla="*/ 5486089 w 12188825"/>
              <a:gd name="connsiteY206" fmla="*/ 2283968 h 3278495"/>
              <a:gd name="connsiteX207" fmla="*/ 5954317 w 12188825"/>
              <a:gd name="connsiteY207" fmla="*/ 2082847 h 3278495"/>
              <a:gd name="connsiteX208" fmla="*/ 6640498 w 12188825"/>
              <a:gd name="connsiteY208" fmla="*/ 2045740 h 3278495"/>
              <a:gd name="connsiteX209" fmla="*/ 7247451 w 12188825"/>
              <a:gd name="connsiteY209" fmla="*/ 2259116 h 3278495"/>
              <a:gd name="connsiteX210" fmla="*/ 8001583 w 12188825"/>
              <a:gd name="connsiteY210" fmla="*/ 2495633 h 3278495"/>
              <a:gd name="connsiteX211" fmla="*/ 9013992 w 12188825"/>
              <a:gd name="connsiteY211" fmla="*/ 2327905 h 3278495"/>
              <a:gd name="connsiteX212" fmla="*/ 9014004 w 12188825"/>
              <a:gd name="connsiteY212" fmla="*/ 2327892 h 3278495"/>
              <a:gd name="connsiteX213" fmla="*/ 9631750 w 12188825"/>
              <a:gd name="connsiteY213" fmla="*/ 2170709 h 3278495"/>
              <a:gd name="connsiteX214" fmla="*/ 11220448 w 12188825"/>
              <a:gd name="connsiteY214" fmla="*/ 2297325 h 3278495"/>
              <a:gd name="connsiteX215" fmla="*/ 12175277 w 12188825"/>
              <a:gd name="connsiteY215" fmla="*/ 2550621 h 3278495"/>
              <a:gd name="connsiteX216" fmla="*/ 12188825 w 12188825"/>
              <a:gd name="connsiteY216" fmla="*/ 2554461 h 3278495"/>
              <a:gd name="connsiteX217" fmla="*/ 12188825 w 12188825"/>
              <a:gd name="connsiteY217" fmla="*/ 2725091 h 3278495"/>
              <a:gd name="connsiteX218" fmla="*/ 10689295 w 12188825"/>
              <a:gd name="connsiteY218" fmla="*/ 2364517 h 3278495"/>
              <a:gd name="connsiteX219" fmla="*/ 9819660 w 12188825"/>
              <a:gd name="connsiteY219" fmla="*/ 2362933 h 3278495"/>
              <a:gd name="connsiteX220" fmla="*/ 9017508 w 12188825"/>
              <a:gd name="connsiteY220" fmla="*/ 2604114 h 3278495"/>
              <a:gd name="connsiteX221" fmla="*/ 9007122 w 12188825"/>
              <a:gd name="connsiteY221" fmla="*/ 2608689 h 3278495"/>
              <a:gd name="connsiteX222" fmla="*/ 8987938 w 12188825"/>
              <a:gd name="connsiteY222" fmla="*/ 2617167 h 3278495"/>
              <a:gd name="connsiteX223" fmla="*/ 8987938 w 12188825"/>
              <a:gd name="connsiteY223" fmla="*/ 2617167 h 3278495"/>
              <a:gd name="connsiteX224" fmla="*/ 8246807 w 12188825"/>
              <a:gd name="connsiteY224" fmla="*/ 2877129 h 3278495"/>
              <a:gd name="connsiteX225" fmla="*/ 7537062 w 12188825"/>
              <a:gd name="connsiteY225" fmla="*/ 2810836 h 3278495"/>
              <a:gd name="connsiteX226" fmla="*/ 7023214 w 12188825"/>
              <a:gd name="connsiteY226" fmla="*/ 2545526 h 3278495"/>
              <a:gd name="connsiteX227" fmla="*/ 6315538 w 12188825"/>
              <a:gd name="connsiteY227" fmla="*/ 2221959 h 3278495"/>
              <a:gd name="connsiteX228" fmla="*/ 5234415 w 12188825"/>
              <a:gd name="connsiteY228" fmla="*/ 2467714 h 3278495"/>
              <a:gd name="connsiteX229" fmla="*/ 5234415 w 12188825"/>
              <a:gd name="connsiteY229" fmla="*/ 2467714 h 3278495"/>
              <a:gd name="connsiteX230" fmla="*/ 5234402 w 12188825"/>
              <a:gd name="connsiteY230" fmla="*/ 2467714 h 3278495"/>
              <a:gd name="connsiteX231" fmla="*/ 4835815 w 12188825"/>
              <a:gd name="connsiteY231" fmla="*/ 2643704 h 3278495"/>
              <a:gd name="connsiteX232" fmla="*/ 3428044 w 12188825"/>
              <a:gd name="connsiteY232" fmla="*/ 2850110 h 3278495"/>
              <a:gd name="connsiteX233" fmla="*/ 2024869 w 12188825"/>
              <a:gd name="connsiteY233" fmla="*/ 2536706 h 3278495"/>
              <a:gd name="connsiteX234" fmla="*/ 846330 w 12188825"/>
              <a:gd name="connsiteY234" fmla="*/ 1761205 h 3278495"/>
              <a:gd name="connsiteX235" fmla="*/ 0 w 12188825"/>
              <a:gd name="connsiteY235" fmla="*/ 851425 h 3278495"/>
              <a:gd name="connsiteX236" fmla="*/ 0 w 12188825"/>
              <a:gd name="connsiteY236" fmla="*/ 812242 h 3278495"/>
              <a:gd name="connsiteX237" fmla="*/ 148963 w 12188825"/>
              <a:gd name="connsiteY237" fmla="*/ 1012552 h 3278495"/>
              <a:gd name="connsiteX238" fmla="*/ 1243881 w 12188825"/>
              <a:gd name="connsiteY238" fmla="*/ 2055460 h 3278495"/>
              <a:gd name="connsiteX239" fmla="*/ 2498113 w 12188825"/>
              <a:gd name="connsiteY239" fmla="*/ 2684664 h 3278495"/>
              <a:gd name="connsiteX240" fmla="*/ 3965533 w 12188825"/>
              <a:gd name="connsiteY240" fmla="*/ 2818453 h 3278495"/>
              <a:gd name="connsiteX241" fmla="*/ 4675481 w 12188825"/>
              <a:gd name="connsiteY241" fmla="*/ 2679113 h 3278495"/>
              <a:gd name="connsiteX242" fmla="*/ 5270753 w 12188825"/>
              <a:gd name="connsiteY242" fmla="*/ 2427933 h 3278495"/>
              <a:gd name="connsiteX243" fmla="*/ 5270854 w 12188825"/>
              <a:gd name="connsiteY243" fmla="*/ 2427883 h 3278495"/>
              <a:gd name="connsiteX244" fmla="*/ 5368632 w 12188825"/>
              <a:gd name="connsiteY244" fmla="*/ 2380929 h 3278495"/>
              <a:gd name="connsiteX245" fmla="*/ 6083545 w 12188825"/>
              <a:gd name="connsiteY245" fmla="*/ 2177970 h 3278495"/>
              <a:gd name="connsiteX246" fmla="*/ 6703245 w 12188825"/>
              <a:gd name="connsiteY246" fmla="*/ 2347764 h 3278495"/>
              <a:gd name="connsiteX247" fmla="*/ 7022948 w 12188825"/>
              <a:gd name="connsiteY247" fmla="*/ 2525275 h 3278495"/>
              <a:gd name="connsiteX248" fmla="*/ 7950910 w 12188825"/>
              <a:gd name="connsiteY248" fmla="*/ 2880969 h 3278495"/>
              <a:gd name="connsiteX249" fmla="*/ 8940046 w 12188825"/>
              <a:gd name="connsiteY249" fmla="*/ 2617598 h 3278495"/>
              <a:gd name="connsiteX250" fmla="*/ 9555836 w 12188825"/>
              <a:gd name="connsiteY250" fmla="*/ 2392411 h 3278495"/>
              <a:gd name="connsiteX251" fmla="*/ 11145461 w 12188825"/>
              <a:gd name="connsiteY251" fmla="*/ 2419050 h 3278495"/>
              <a:gd name="connsiteX252" fmla="*/ 12188825 w 12188825"/>
              <a:gd name="connsiteY252" fmla="*/ 2705790 h 3278495"/>
              <a:gd name="connsiteX253" fmla="*/ 12188825 w 12188825"/>
              <a:gd name="connsiteY253" fmla="*/ 2884327 h 3278495"/>
              <a:gd name="connsiteX254" fmla="*/ 10797204 w 12188825"/>
              <a:gd name="connsiteY254" fmla="*/ 2518976 h 3278495"/>
              <a:gd name="connsiteX255" fmla="*/ 9257057 w 12188825"/>
              <a:gd name="connsiteY255" fmla="*/ 2702697 h 3278495"/>
              <a:gd name="connsiteX256" fmla="*/ 8816393 w 12188825"/>
              <a:gd name="connsiteY256" fmla="*/ 2929633 h 3278495"/>
              <a:gd name="connsiteX257" fmla="*/ 7778489 w 12188825"/>
              <a:gd name="connsiteY257" fmla="*/ 3276570 h 3278495"/>
              <a:gd name="connsiteX258" fmla="*/ 6812842 w 12188825"/>
              <a:gd name="connsiteY258" fmla="*/ 2808302 h 3278495"/>
              <a:gd name="connsiteX259" fmla="*/ 6812830 w 12188825"/>
              <a:gd name="connsiteY259" fmla="*/ 2808289 h 3278495"/>
              <a:gd name="connsiteX260" fmla="*/ 6602687 w 12188825"/>
              <a:gd name="connsiteY260" fmla="*/ 2655135 h 3278495"/>
              <a:gd name="connsiteX261" fmla="*/ 5969312 w 12188825"/>
              <a:gd name="connsiteY261" fmla="*/ 2364049 h 3278495"/>
              <a:gd name="connsiteX262" fmla="*/ 5138111 w 12188825"/>
              <a:gd name="connsiteY262" fmla="*/ 2553574 h 3278495"/>
              <a:gd name="connsiteX263" fmla="*/ 5125579 w 12188825"/>
              <a:gd name="connsiteY263" fmla="*/ 2559644 h 3278495"/>
              <a:gd name="connsiteX264" fmla="*/ 5086562 w 12188825"/>
              <a:gd name="connsiteY264" fmla="*/ 2578590 h 3278495"/>
              <a:gd name="connsiteX265" fmla="*/ 5086562 w 12188825"/>
              <a:gd name="connsiteY265" fmla="*/ 2578590 h 3278495"/>
              <a:gd name="connsiteX266" fmla="*/ 4389996 w 12188825"/>
              <a:gd name="connsiteY266" fmla="*/ 2872934 h 3278495"/>
              <a:gd name="connsiteX267" fmla="*/ 3616653 w 12188825"/>
              <a:gd name="connsiteY267" fmla="*/ 3006533 h 3278495"/>
              <a:gd name="connsiteX268" fmla="*/ 2066196 w 12188825"/>
              <a:gd name="connsiteY268" fmla="*/ 2720161 h 3278495"/>
              <a:gd name="connsiteX269" fmla="*/ 839263 w 12188825"/>
              <a:gd name="connsiteY269" fmla="*/ 1871144 h 3278495"/>
              <a:gd name="connsiteX270" fmla="*/ 0 w 12188825"/>
              <a:gd name="connsiteY270" fmla="*/ 964742 h 3278495"/>
              <a:gd name="connsiteX271" fmla="*/ 0 w 12188825"/>
              <a:gd name="connsiteY271" fmla="*/ 934550 h 3278495"/>
              <a:gd name="connsiteX272" fmla="*/ 119118 w 12188825"/>
              <a:gd name="connsiteY272" fmla="*/ 1090789 h 3278495"/>
              <a:gd name="connsiteX273" fmla="*/ 1231889 w 12188825"/>
              <a:gd name="connsiteY273" fmla="*/ 2173877 h 3278495"/>
              <a:gd name="connsiteX274" fmla="*/ 2592703 w 12188825"/>
              <a:gd name="connsiteY274" fmla="*/ 2885493 h 3278495"/>
              <a:gd name="connsiteX275" fmla="*/ 4205196 w 12188825"/>
              <a:gd name="connsiteY275" fmla="*/ 2903958 h 3278495"/>
              <a:gd name="connsiteX276" fmla="*/ 4979948 w 12188825"/>
              <a:gd name="connsiteY276" fmla="*/ 2612149 h 3278495"/>
              <a:gd name="connsiteX277" fmla="*/ 5002396 w 12188825"/>
              <a:gd name="connsiteY277" fmla="*/ 2600907 h 3278495"/>
              <a:gd name="connsiteX278" fmla="*/ 5733801 w 12188825"/>
              <a:gd name="connsiteY278" fmla="*/ 2339209 h 3278495"/>
              <a:gd name="connsiteX279" fmla="*/ 6841549 w 12188825"/>
              <a:gd name="connsiteY279" fmla="*/ 2807224 h 3278495"/>
              <a:gd name="connsiteX280" fmla="*/ 6841600 w 12188825"/>
              <a:gd name="connsiteY280" fmla="*/ 2807250 h 3278495"/>
              <a:gd name="connsiteX281" fmla="*/ 6921742 w 12188825"/>
              <a:gd name="connsiteY281" fmla="*/ 2866534 h 3278495"/>
              <a:gd name="connsiteX282" fmla="*/ 7520251 w 12188825"/>
              <a:gd name="connsiteY282" fmla="*/ 3208174 h 3278495"/>
              <a:gd name="connsiteX283" fmla="*/ 8302279 w 12188825"/>
              <a:gd name="connsiteY283" fmla="*/ 3167569 h 3278495"/>
              <a:gd name="connsiteX284" fmla="*/ 8848604 w 12188825"/>
              <a:gd name="connsiteY284" fmla="*/ 2894580 h 3278495"/>
              <a:gd name="connsiteX285" fmla="*/ 8848617 w 12188825"/>
              <a:gd name="connsiteY285" fmla="*/ 2894567 h 3278495"/>
              <a:gd name="connsiteX286" fmla="*/ 8848668 w 12188825"/>
              <a:gd name="connsiteY286" fmla="*/ 2894542 h 3278495"/>
              <a:gd name="connsiteX287" fmla="*/ 9062811 w 12188825"/>
              <a:gd name="connsiteY287" fmla="*/ 2775631 h 3278495"/>
              <a:gd name="connsiteX288" fmla="*/ 9743480 w 12188825"/>
              <a:gd name="connsiteY288" fmla="*/ 2534767 h 3278495"/>
              <a:gd name="connsiteX289" fmla="*/ 12188825 w 12188825"/>
              <a:gd name="connsiteY289" fmla="*/ 2863011 h 3278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</a:cxnLst>
            <a:rect l="l" t="t" r="r" b="b"/>
            <a:pathLst>
              <a:path w="12188825" h="3278495">
                <a:moveTo>
                  <a:pt x="12188825" y="1891953"/>
                </a:moveTo>
                <a:cubicBezTo>
                  <a:pt x="11702681" y="1803026"/>
                  <a:pt x="11261281" y="1541379"/>
                  <a:pt x="10818928" y="1279161"/>
                </a:cubicBezTo>
                <a:cubicBezTo>
                  <a:pt x="10332530" y="990838"/>
                  <a:pt x="9844977" y="701832"/>
                  <a:pt x="9295528" y="641041"/>
                </a:cubicBezTo>
                <a:cubicBezTo>
                  <a:pt x="8714172" y="576656"/>
                  <a:pt x="8149525" y="787322"/>
                  <a:pt x="7621799" y="1043813"/>
                </a:cubicBezTo>
                <a:cubicBezTo>
                  <a:pt x="7474302" y="1115439"/>
                  <a:pt x="7327884" y="1193211"/>
                  <a:pt x="7181110" y="1271164"/>
                </a:cubicBezTo>
                <a:lnTo>
                  <a:pt x="7181097" y="1271164"/>
                </a:lnTo>
                <a:lnTo>
                  <a:pt x="7181084" y="1271177"/>
                </a:lnTo>
                <a:cubicBezTo>
                  <a:pt x="6851427" y="1446268"/>
                  <a:pt x="6520057" y="1622271"/>
                  <a:pt x="6171037" y="1731588"/>
                </a:cubicBezTo>
                <a:cubicBezTo>
                  <a:pt x="5767270" y="1857951"/>
                  <a:pt x="5342388" y="1898492"/>
                  <a:pt x="4925403" y="1911089"/>
                </a:cubicBezTo>
                <a:cubicBezTo>
                  <a:pt x="4435653" y="1925866"/>
                  <a:pt x="3945116" y="1895729"/>
                  <a:pt x="3459214" y="1835304"/>
                </a:cubicBezTo>
                <a:cubicBezTo>
                  <a:pt x="2998426" y="1777718"/>
                  <a:pt x="2539301" y="1693430"/>
                  <a:pt x="2089495" y="1569424"/>
                </a:cubicBezTo>
                <a:cubicBezTo>
                  <a:pt x="1686172" y="1458383"/>
                  <a:pt x="1286353" y="1311705"/>
                  <a:pt x="921600" y="1088916"/>
                </a:cubicBezTo>
                <a:cubicBezTo>
                  <a:pt x="601453" y="893344"/>
                  <a:pt x="335103" y="628244"/>
                  <a:pt x="135739" y="288056"/>
                </a:cubicBezTo>
                <a:cubicBezTo>
                  <a:pt x="87651" y="205988"/>
                  <a:pt x="42683" y="121748"/>
                  <a:pt x="0" y="35969"/>
                </a:cubicBezTo>
                <a:lnTo>
                  <a:pt x="0" y="0"/>
                </a:lnTo>
                <a:cubicBezTo>
                  <a:pt x="85137" y="176147"/>
                  <a:pt x="181886" y="347629"/>
                  <a:pt x="303276" y="510703"/>
                </a:cubicBezTo>
                <a:cubicBezTo>
                  <a:pt x="562015" y="858295"/>
                  <a:pt x="912940" y="1088161"/>
                  <a:pt x="1284207" y="1260803"/>
                </a:cubicBezTo>
                <a:cubicBezTo>
                  <a:pt x="1660956" y="1435901"/>
                  <a:pt x="2057855" y="1551910"/>
                  <a:pt x="2458296" y="1642852"/>
                </a:cubicBezTo>
                <a:cubicBezTo>
                  <a:pt x="2929737" y="1749584"/>
                  <a:pt x="3417543" y="1821947"/>
                  <a:pt x="3888807" y="1861373"/>
                </a:cubicBezTo>
                <a:cubicBezTo>
                  <a:pt x="4360070" y="1900799"/>
                  <a:pt x="4835320" y="1911761"/>
                  <a:pt x="5307637" y="1870535"/>
                </a:cubicBezTo>
                <a:cubicBezTo>
                  <a:pt x="5730081" y="1833619"/>
                  <a:pt x="6138508" y="1747683"/>
                  <a:pt x="6532626" y="1568778"/>
                </a:cubicBezTo>
                <a:cubicBezTo>
                  <a:pt x="6746997" y="1471487"/>
                  <a:pt x="6958080" y="1362195"/>
                  <a:pt x="7168959" y="1253005"/>
                </a:cubicBezTo>
                <a:lnTo>
                  <a:pt x="7168972" y="1253000"/>
                </a:lnTo>
                <a:cubicBezTo>
                  <a:pt x="7472639" y="1095768"/>
                  <a:pt x="7775887" y="938761"/>
                  <a:pt x="8087907" y="818125"/>
                </a:cubicBezTo>
                <a:cubicBezTo>
                  <a:pt x="8616598" y="613718"/>
                  <a:pt x="9164600" y="541166"/>
                  <a:pt x="9706660" y="709477"/>
                </a:cubicBezTo>
                <a:cubicBezTo>
                  <a:pt x="10093300" y="829511"/>
                  <a:pt x="10444782" y="1038142"/>
                  <a:pt x="10796214" y="1246740"/>
                </a:cubicBezTo>
                <a:lnTo>
                  <a:pt x="10796214" y="1246746"/>
                </a:lnTo>
                <a:cubicBezTo>
                  <a:pt x="10973624" y="1352056"/>
                  <a:pt x="11151023" y="1457344"/>
                  <a:pt x="11332916" y="1551238"/>
                </a:cubicBezTo>
                <a:cubicBezTo>
                  <a:pt x="11601539" y="1689894"/>
                  <a:pt x="11892078" y="1809603"/>
                  <a:pt x="12188825" y="1866911"/>
                </a:cubicBezTo>
                <a:close/>
                <a:moveTo>
                  <a:pt x="12188825" y="2019532"/>
                </a:moveTo>
                <a:cubicBezTo>
                  <a:pt x="11780055" y="1945458"/>
                  <a:pt x="11383868" y="1776704"/>
                  <a:pt x="11006585" y="1600562"/>
                </a:cubicBezTo>
                <a:cubicBezTo>
                  <a:pt x="10960674" y="1579157"/>
                  <a:pt x="10914776" y="1557588"/>
                  <a:pt x="10868864" y="1536005"/>
                </a:cubicBezTo>
                <a:lnTo>
                  <a:pt x="10868852" y="1535993"/>
                </a:lnTo>
                <a:cubicBezTo>
                  <a:pt x="10622663" y="1420263"/>
                  <a:pt x="10375813" y="1304228"/>
                  <a:pt x="10122349" y="1212187"/>
                </a:cubicBezTo>
                <a:cubicBezTo>
                  <a:pt x="9821603" y="1102984"/>
                  <a:pt x="9509252" y="1034004"/>
                  <a:pt x="9192457" y="1013092"/>
                </a:cubicBezTo>
                <a:cubicBezTo>
                  <a:pt x="8593528" y="973979"/>
                  <a:pt x="7977282" y="1069829"/>
                  <a:pt x="7401995" y="1263747"/>
                </a:cubicBezTo>
                <a:cubicBezTo>
                  <a:pt x="7100499" y="1365452"/>
                  <a:pt x="6811064" y="1499862"/>
                  <a:pt x="6521707" y="1638327"/>
                </a:cubicBezTo>
                <a:cubicBezTo>
                  <a:pt x="6308860" y="1740219"/>
                  <a:pt x="6096025" y="1841780"/>
                  <a:pt x="5871611" y="1906616"/>
                </a:cubicBezTo>
                <a:cubicBezTo>
                  <a:pt x="5469482" y="2023106"/>
                  <a:pt x="5049792" y="2061100"/>
                  <a:pt x="4636401" y="2069198"/>
                </a:cubicBezTo>
                <a:cubicBezTo>
                  <a:pt x="4171613" y="2078411"/>
                  <a:pt x="3706508" y="2044904"/>
                  <a:pt x="3246392" y="1979574"/>
                </a:cubicBezTo>
                <a:cubicBezTo>
                  <a:pt x="2422542" y="1862564"/>
                  <a:pt x="1559484" y="1662533"/>
                  <a:pt x="849919" y="1167195"/>
                </a:cubicBezTo>
                <a:cubicBezTo>
                  <a:pt x="541989" y="952307"/>
                  <a:pt x="283185" y="671390"/>
                  <a:pt x="84269" y="333407"/>
                </a:cubicBezTo>
                <a:cubicBezTo>
                  <a:pt x="55052" y="283822"/>
                  <a:pt x="27011" y="233451"/>
                  <a:pt x="0" y="182406"/>
                </a:cubicBezTo>
                <a:lnTo>
                  <a:pt x="0" y="145534"/>
                </a:lnTo>
                <a:cubicBezTo>
                  <a:pt x="73108" y="286600"/>
                  <a:pt x="154462" y="423096"/>
                  <a:pt x="248048" y="552745"/>
                </a:cubicBezTo>
                <a:cubicBezTo>
                  <a:pt x="494220" y="893774"/>
                  <a:pt x="803239" y="1142055"/>
                  <a:pt x="1166708" y="1340777"/>
                </a:cubicBezTo>
                <a:cubicBezTo>
                  <a:pt x="1530180" y="1539503"/>
                  <a:pt x="1917125" y="1674636"/>
                  <a:pt x="2311674" y="1776172"/>
                </a:cubicBezTo>
                <a:cubicBezTo>
                  <a:pt x="2754421" y="1890166"/>
                  <a:pt x="3205585" y="1965634"/>
                  <a:pt x="3658933" y="2009749"/>
                </a:cubicBezTo>
                <a:cubicBezTo>
                  <a:pt x="4110885" y="2053800"/>
                  <a:pt x="4567191" y="2067525"/>
                  <a:pt x="5020996" y="2031901"/>
                </a:cubicBezTo>
                <a:cubicBezTo>
                  <a:pt x="5420142" y="2000637"/>
                  <a:pt x="5822577" y="1932773"/>
                  <a:pt x="6197434" y="1768467"/>
                </a:cubicBezTo>
                <a:cubicBezTo>
                  <a:pt x="6322496" y="1713643"/>
                  <a:pt x="6446009" y="1654562"/>
                  <a:pt x="6569523" y="1595493"/>
                </a:cubicBezTo>
                <a:cubicBezTo>
                  <a:pt x="6732599" y="1517503"/>
                  <a:pt x="6895663" y="1439500"/>
                  <a:pt x="7062319" y="1371281"/>
                </a:cubicBezTo>
                <a:cubicBezTo>
                  <a:pt x="7330004" y="1261615"/>
                  <a:pt x="7604215" y="1172225"/>
                  <a:pt x="7883529" y="1108957"/>
                </a:cubicBezTo>
                <a:cubicBezTo>
                  <a:pt x="8453814" y="979592"/>
                  <a:pt x="9058925" y="936764"/>
                  <a:pt x="9631406" y="1053664"/>
                </a:cubicBezTo>
                <a:cubicBezTo>
                  <a:pt x="10061049" y="1141624"/>
                  <a:pt x="10459358" y="1327103"/>
                  <a:pt x="10858250" y="1512839"/>
                </a:cubicBezTo>
                <a:lnTo>
                  <a:pt x="10858250" y="1512839"/>
                </a:lnTo>
                <a:cubicBezTo>
                  <a:pt x="11013530" y="1585151"/>
                  <a:pt x="11168899" y="1657489"/>
                  <a:pt x="11326224" y="1724137"/>
                </a:cubicBezTo>
                <a:cubicBezTo>
                  <a:pt x="11601374" y="1840602"/>
                  <a:pt x="11892497" y="1945674"/>
                  <a:pt x="12188825" y="2000472"/>
                </a:cubicBezTo>
                <a:close/>
                <a:moveTo>
                  <a:pt x="12188825" y="2151725"/>
                </a:moveTo>
                <a:cubicBezTo>
                  <a:pt x="11769021" y="2073139"/>
                  <a:pt x="11359680" y="1920873"/>
                  <a:pt x="10959062" y="1771369"/>
                </a:cubicBezTo>
                <a:cubicBezTo>
                  <a:pt x="10667837" y="1662660"/>
                  <a:pt x="10372424" y="1553418"/>
                  <a:pt x="10074293" y="1480802"/>
                </a:cubicBezTo>
                <a:cubicBezTo>
                  <a:pt x="9776149" y="1408198"/>
                  <a:pt x="9465790" y="1382307"/>
                  <a:pt x="9166339" y="1378809"/>
                </a:cubicBezTo>
                <a:cubicBezTo>
                  <a:pt x="8985945" y="1376693"/>
                  <a:pt x="8805499" y="1381242"/>
                  <a:pt x="8625117" y="1385805"/>
                </a:cubicBezTo>
                <a:cubicBezTo>
                  <a:pt x="8506086" y="1388808"/>
                  <a:pt x="8387080" y="1391812"/>
                  <a:pt x="8268137" y="1392901"/>
                </a:cubicBezTo>
                <a:cubicBezTo>
                  <a:pt x="8252761" y="1393054"/>
                  <a:pt x="8237411" y="1393206"/>
                  <a:pt x="8222087" y="1393345"/>
                </a:cubicBezTo>
                <a:cubicBezTo>
                  <a:pt x="7953882" y="1395930"/>
                  <a:pt x="7693980" y="1398440"/>
                  <a:pt x="7414526" y="1434520"/>
                </a:cubicBezTo>
                <a:cubicBezTo>
                  <a:pt x="7119100" y="1472653"/>
                  <a:pt x="6831139" y="1551365"/>
                  <a:pt x="6553119" y="1671100"/>
                </a:cubicBezTo>
                <a:cubicBezTo>
                  <a:pt x="6454923" y="1713403"/>
                  <a:pt x="6358123" y="1759874"/>
                  <a:pt x="6261349" y="1806334"/>
                </a:cubicBezTo>
                <a:cubicBezTo>
                  <a:pt x="6116658" y="1875807"/>
                  <a:pt x="5971991" y="1945256"/>
                  <a:pt x="5822716" y="2000713"/>
                </a:cubicBezTo>
                <a:cubicBezTo>
                  <a:pt x="5436597" y="2144184"/>
                  <a:pt x="5025592" y="2198526"/>
                  <a:pt x="4621406" y="2218626"/>
                </a:cubicBezTo>
                <a:cubicBezTo>
                  <a:pt x="4155640" y="2241488"/>
                  <a:pt x="3687970" y="2214089"/>
                  <a:pt x="3226433" y="2149304"/>
                </a:cubicBezTo>
                <a:cubicBezTo>
                  <a:pt x="2395257" y="2032852"/>
                  <a:pt x="1545365" y="1805763"/>
                  <a:pt x="843323" y="1284332"/>
                </a:cubicBezTo>
                <a:cubicBezTo>
                  <a:pt x="523641" y="1047027"/>
                  <a:pt x="249927" y="745092"/>
                  <a:pt x="37916" y="388990"/>
                </a:cubicBezTo>
                <a:cubicBezTo>
                  <a:pt x="25050" y="367386"/>
                  <a:pt x="12414" y="345635"/>
                  <a:pt x="0" y="323744"/>
                </a:cubicBezTo>
                <a:lnTo>
                  <a:pt x="0" y="287455"/>
                </a:lnTo>
                <a:cubicBezTo>
                  <a:pt x="69713" y="413037"/>
                  <a:pt x="146282" y="533839"/>
                  <a:pt x="231067" y="648157"/>
                </a:cubicBezTo>
                <a:cubicBezTo>
                  <a:pt x="488936" y="996328"/>
                  <a:pt x="814927" y="1269162"/>
                  <a:pt x="1172736" y="1479750"/>
                </a:cubicBezTo>
                <a:cubicBezTo>
                  <a:pt x="1934392" y="1927589"/>
                  <a:pt x="2819745" y="2108826"/>
                  <a:pt x="3675375" y="2180721"/>
                </a:cubicBezTo>
                <a:cubicBezTo>
                  <a:pt x="4125968" y="2218461"/>
                  <a:pt x="4581716" y="2221261"/>
                  <a:pt x="5032119" y="2164588"/>
                </a:cubicBezTo>
                <a:cubicBezTo>
                  <a:pt x="5230047" y="2139825"/>
                  <a:pt x="5427773" y="2102921"/>
                  <a:pt x="5621131" y="2047400"/>
                </a:cubicBezTo>
                <a:cubicBezTo>
                  <a:pt x="5838079" y="1984884"/>
                  <a:pt x="6042547" y="1888075"/>
                  <a:pt x="6248474" y="1790581"/>
                </a:cubicBezTo>
                <a:lnTo>
                  <a:pt x="6248487" y="1790581"/>
                </a:lnTo>
                <a:lnTo>
                  <a:pt x="6248500" y="1790581"/>
                </a:lnTo>
                <a:lnTo>
                  <a:pt x="6260028" y="1785119"/>
                </a:lnTo>
                <a:lnTo>
                  <a:pt x="6273766" y="1778605"/>
                </a:lnTo>
                <a:cubicBezTo>
                  <a:pt x="6536016" y="1654650"/>
                  <a:pt x="6799942" y="1541353"/>
                  <a:pt x="7079092" y="1475897"/>
                </a:cubicBezTo>
                <a:cubicBezTo>
                  <a:pt x="7340352" y="1414826"/>
                  <a:pt x="7606437" y="1390456"/>
                  <a:pt x="7872318" y="1381331"/>
                </a:cubicBezTo>
                <a:cubicBezTo>
                  <a:pt x="8025390" y="1376072"/>
                  <a:pt x="8178524" y="1374526"/>
                  <a:pt x="8331646" y="1372992"/>
                </a:cubicBezTo>
                <a:lnTo>
                  <a:pt x="8331659" y="1372992"/>
                </a:lnTo>
                <a:lnTo>
                  <a:pt x="8331672" y="1372992"/>
                </a:lnTo>
                <a:cubicBezTo>
                  <a:pt x="8462473" y="1371674"/>
                  <a:pt x="8593249" y="1370356"/>
                  <a:pt x="8723974" y="1366719"/>
                </a:cubicBezTo>
                <a:cubicBezTo>
                  <a:pt x="9026561" y="1358241"/>
                  <a:pt x="9329213" y="1354122"/>
                  <a:pt x="9630594" y="1385462"/>
                </a:cubicBezTo>
                <a:cubicBezTo>
                  <a:pt x="10100219" y="1434545"/>
                  <a:pt x="10544019" y="1598610"/>
                  <a:pt x="10987641" y="1762599"/>
                </a:cubicBezTo>
                <a:cubicBezTo>
                  <a:pt x="11091247" y="1800910"/>
                  <a:pt x="11194852" y="1839208"/>
                  <a:pt x="11298762" y="1876035"/>
                </a:cubicBezTo>
                <a:cubicBezTo>
                  <a:pt x="11587065" y="1978155"/>
                  <a:pt x="11885679" y="2076181"/>
                  <a:pt x="12188825" y="2134147"/>
                </a:cubicBezTo>
                <a:close/>
                <a:moveTo>
                  <a:pt x="12188825" y="2288023"/>
                </a:moveTo>
                <a:cubicBezTo>
                  <a:pt x="11856921" y="2219120"/>
                  <a:pt x="11530210" y="2120004"/>
                  <a:pt x="11204476" y="2021180"/>
                </a:cubicBezTo>
                <a:lnTo>
                  <a:pt x="11204438" y="2021167"/>
                </a:lnTo>
                <a:lnTo>
                  <a:pt x="11204425" y="2021167"/>
                </a:lnTo>
                <a:cubicBezTo>
                  <a:pt x="11110965" y="1992817"/>
                  <a:pt x="11017593" y="1964481"/>
                  <a:pt x="10924209" y="1936904"/>
                </a:cubicBezTo>
                <a:cubicBezTo>
                  <a:pt x="10630433" y="1850183"/>
                  <a:pt x="10333825" y="1769848"/>
                  <a:pt x="10031289" y="1728179"/>
                </a:cubicBezTo>
                <a:cubicBezTo>
                  <a:pt x="9749079" y="1689400"/>
                  <a:pt x="9467467" y="1699272"/>
                  <a:pt x="9183835" y="1720880"/>
                </a:cubicBezTo>
                <a:cubicBezTo>
                  <a:pt x="9128643" y="1725024"/>
                  <a:pt x="9073425" y="1729510"/>
                  <a:pt x="9018182" y="1734009"/>
                </a:cubicBezTo>
                <a:lnTo>
                  <a:pt x="9018182" y="1734009"/>
                </a:lnTo>
                <a:cubicBezTo>
                  <a:pt x="8774608" y="1753817"/>
                  <a:pt x="8530628" y="1773663"/>
                  <a:pt x="8286675" y="1763689"/>
                </a:cubicBezTo>
                <a:cubicBezTo>
                  <a:pt x="8111727" y="1756491"/>
                  <a:pt x="7938138" y="1735885"/>
                  <a:pt x="7764511" y="1715265"/>
                </a:cubicBezTo>
                <a:cubicBezTo>
                  <a:pt x="7662518" y="1703163"/>
                  <a:pt x="7560513" y="1691047"/>
                  <a:pt x="7458215" y="1681657"/>
                </a:cubicBezTo>
                <a:cubicBezTo>
                  <a:pt x="7178990" y="1656120"/>
                  <a:pt x="6903192" y="1656323"/>
                  <a:pt x="6622354" y="1727305"/>
                </a:cubicBezTo>
                <a:cubicBezTo>
                  <a:pt x="6391922" y="1785537"/>
                  <a:pt x="6174249" y="1889329"/>
                  <a:pt x="5957301" y="1992779"/>
                </a:cubicBezTo>
                <a:lnTo>
                  <a:pt x="5957289" y="1992779"/>
                </a:lnTo>
                <a:lnTo>
                  <a:pt x="5957276" y="1992792"/>
                </a:lnTo>
                <a:lnTo>
                  <a:pt x="5957250" y="1992792"/>
                </a:lnTo>
                <a:lnTo>
                  <a:pt x="5957238" y="1992805"/>
                </a:lnTo>
                <a:lnTo>
                  <a:pt x="5957187" y="1992830"/>
                </a:lnTo>
                <a:cubicBezTo>
                  <a:pt x="5909778" y="2015439"/>
                  <a:pt x="5862394" y="2038035"/>
                  <a:pt x="5814920" y="2060124"/>
                </a:cubicBezTo>
                <a:cubicBezTo>
                  <a:pt x="5013861" y="2432534"/>
                  <a:pt x="4093198" y="2435829"/>
                  <a:pt x="3247700" y="2325180"/>
                </a:cubicBezTo>
                <a:cubicBezTo>
                  <a:pt x="2397199" y="2213658"/>
                  <a:pt x="1553631" y="1956357"/>
                  <a:pt x="847649" y="1407932"/>
                </a:cubicBezTo>
                <a:cubicBezTo>
                  <a:pt x="517997" y="1151734"/>
                  <a:pt x="238591" y="851378"/>
                  <a:pt x="3196" y="464475"/>
                </a:cubicBezTo>
                <a:cubicBezTo>
                  <a:pt x="2129" y="462723"/>
                  <a:pt x="1064" y="460969"/>
                  <a:pt x="0" y="459212"/>
                </a:cubicBezTo>
                <a:lnTo>
                  <a:pt x="0" y="424654"/>
                </a:lnTo>
                <a:cubicBezTo>
                  <a:pt x="64113" y="532576"/>
                  <a:pt x="133513" y="636643"/>
                  <a:pt x="208331" y="736099"/>
                </a:cubicBezTo>
                <a:cubicBezTo>
                  <a:pt x="482220" y="1100047"/>
                  <a:pt x="821955" y="1394777"/>
                  <a:pt x="1193818" y="1626643"/>
                </a:cubicBezTo>
                <a:cubicBezTo>
                  <a:pt x="1952485" y="2099879"/>
                  <a:pt x="2840174" y="2295880"/>
                  <a:pt x="3705644" y="2350831"/>
                </a:cubicBezTo>
                <a:cubicBezTo>
                  <a:pt x="4154460" y="2379446"/>
                  <a:pt x="4609319" y="2366938"/>
                  <a:pt x="5054389" y="2282878"/>
                </a:cubicBezTo>
                <a:cubicBezTo>
                  <a:pt x="5245626" y="2246557"/>
                  <a:pt x="5435315" y="2196777"/>
                  <a:pt x="5618833" y="2125162"/>
                </a:cubicBezTo>
                <a:cubicBezTo>
                  <a:pt x="5743730" y="2076409"/>
                  <a:pt x="5865276" y="2018126"/>
                  <a:pt x="5986808" y="1959855"/>
                </a:cubicBezTo>
                <a:cubicBezTo>
                  <a:pt x="6106246" y="1902573"/>
                  <a:pt x="6225684" y="1845303"/>
                  <a:pt x="6348309" y="1797070"/>
                </a:cubicBezTo>
                <a:cubicBezTo>
                  <a:pt x="6601722" y="1697574"/>
                  <a:pt x="6863794" y="1647756"/>
                  <a:pt x="7131504" y="1646527"/>
                </a:cubicBezTo>
                <a:cubicBezTo>
                  <a:pt x="7339984" y="1645564"/>
                  <a:pt x="7546965" y="1670416"/>
                  <a:pt x="7753782" y="1695242"/>
                </a:cubicBezTo>
                <a:lnTo>
                  <a:pt x="7753833" y="1695255"/>
                </a:lnTo>
                <a:lnTo>
                  <a:pt x="7753871" y="1695255"/>
                </a:lnTo>
                <a:cubicBezTo>
                  <a:pt x="7812593" y="1702301"/>
                  <a:pt x="7871302" y="1709360"/>
                  <a:pt x="7930037" y="1715810"/>
                </a:cubicBezTo>
                <a:cubicBezTo>
                  <a:pt x="8219039" y="1747759"/>
                  <a:pt x="8511736" y="1751548"/>
                  <a:pt x="8795266" y="1731804"/>
                </a:cubicBezTo>
                <a:cubicBezTo>
                  <a:pt x="8873541" y="1726354"/>
                  <a:pt x="8951829" y="1719942"/>
                  <a:pt x="9030141" y="1713517"/>
                </a:cubicBezTo>
                <a:lnTo>
                  <a:pt x="9030155" y="1713517"/>
                </a:lnTo>
                <a:cubicBezTo>
                  <a:pt x="9235561" y="1696661"/>
                  <a:pt x="9441146" y="1679806"/>
                  <a:pt x="9646859" y="1680427"/>
                </a:cubicBezTo>
                <a:cubicBezTo>
                  <a:pt x="10156376" y="1682303"/>
                  <a:pt x="10658581" y="1835000"/>
                  <a:pt x="11141208" y="1981754"/>
                </a:cubicBezTo>
                <a:lnTo>
                  <a:pt x="11141259" y="1981767"/>
                </a:lnTo>
                <a:lnTo>
                  <a:pt x="11141525" y="1981843"/>
                </a:lnTo>
                <a:cubicBezTo>
                  <a:pt x="11192312" y="1997291"/>
                  <a:pt x="11242883" y="2012663"/>
                  <a:pt x="11293225" y="2027795"/>
                </a:cubicBezTo>
                <a:lnTo>
                  <a:pt x="11310239" y="2032915"/>
                </a:lnTo>
                <a:cubicBezTo>
                  <a:pt x="11599343" y="2119801"/>
                  <a:pt x="11892294" y="2207841"/>
                  <a:pt x="12188825" y="2270027"/>
                </a:cubicBezTo>
                <a:close/>
                <a:moveTo>
                  <a:pt x="12188825" y="2427528"/>
                </a:moveTo>
                <a:cubicBezTo>
                  <a:pt x="11983379" y="2378255"/>
                  <a:pt x="11779102" y="2323216"/>
                  <a:pt x="11574826" y="2268164"/>
                </a:cubicBezTo>
                <a:lnTo>
                  <a:pt x="11574813" y="2268164"/>
                </a:lnTo>
                <a:cubicBezTo>
                  <a:pt x="11347313" y="2206865"/>
                  <a:pt x="11119801" y="2145566"/>
                  <a:pt x="10890664" y="2092225"/>
                </a:cubicBezTo>
                <a:cubicBezTo>
                  <a:pt x="10602056" y="2025083"/>
                  <a:pt x="10310007" y="1970538"/>
                  <a:pt x="10014554" y="1954773"/>
                </a:cubicBezTo>
                <a:cubicBezTo>
                  <a:pt x="9724689" y="1939603"/>
                  <a:pt x="9443254" y="1978459"/>
                  <a:pt x="9157655" y="2032991"/>
                </a:cubicBezTo>
                <a:cubicBezTo>
                  <a:pt x="9150125" y="2034423"/>
                  <a:pt x="9142609" y="2035855"/>
                  <a:pt x="9135080" y="2037300"/>
                </a:cubicBezTo>
                <a:lnTo>
                  <a:pt x="9117089" y="2040734"/>
                </a:lnTo>
                <a:cubicBezTo>
                  <a:pt x="8858445" y="2090121"/>
                  <a:pt x="8598099" y="2139825"/>
                  <a:pt x="8335544" y="2143842"/>
                </a:cubicBezTo>
                <a:cubicBezTo>
                  <a:pt x="8073307" y="2147847"/>
                  <a:pt x="7815729" y="2093821"/>
                  <a:pt x="7563890" y="2026705"/>
                </a:cubicBezTo>
                <a:cubicBezTo>
                  <a:pt x="7528872" y="2017365"/>
                  <a:pt x="7493867" y="2007848"/>
                  <a:pt x="7458838" y="1998318"/>
                </a:cubicBezTo>
                <a:lnTo>
                  <a:pt x="7458812" y="1998305"/>
                </a:lnTo>
                <a:cubicBezTo>
                  <a:pt x="7241889" y="1939286"/>
                  <a:pt x="7024229" y="1880066"/>
                  <a:pt x="6800120" y="1865099"/>
                </a:cubicBezTo>
                <a:cubicBezTo>
                  <a:pt x="6509341" y="1845836"/>
                  <a:pt x="6233594" y="1916133"/>
                  <a:pt x="5963193" y="2035006"/>
                </a:cubicBezTo>
                <a:cubicBezTo>
                  <a:pt x="5883698" y="2069996"/>
                  <a:pt x="5805182" y="2107737"/>
                  <a:pt x="5726666" y="2145464"/>
                </a:cubicBezTo>
                <a:cubicBezTo>
                  <a:pt x="5583498" y="2214279"/>
                  <a:pt x="5440342" y="2283081"/>
                  <a:pt x="5291258" y="2335205"/>
                </a:cubicBezTo>
                <a:cubicBezTo>
                  <a:pt x="5088720" y="2405844"/>
                  <a:pt x="4880329" y="2453736"/>
                  <a:pt x="4670504" y="2485976"/>
                </a:cubicBezTo>
                <a:cubicBezTo>
                  <a:pt x="4221714" y="2554892"/>
                  <a:pt x="3760837" y="2553701"/>
                  <a:pt x="3315576" y="2505011"/>
                </a:cubicBezTo>
                <a:cubicBezTo>
                  <a:pt x="2870329" y="2456334"/>
                  <a:pt x="2409071" y="2353238"/>
                  <a:pt x="2003703" y="2200034"/>
                </a:cubicBezTo>
                <a:cubicBezTo>
                  <a:pt x="1598336" y="2046830"/>
                  <a:pt x="1216571" y="1821922"/>
                  <a:pt x="869769" y="1544598"/>
                </a:cubicBezTo>
                <a:cubicBezTo>
                  <a:pt x="533285" y="1275524"/>
                  <a:pt x="236320" y="951448"/>
                  <a:pt x="0" y="581612"/>
                </a:cubicBezTo>
                <a:lnTo>
                  <a:pt x="0" y="556480"/>
                </a:lnTo>
                <a:cubicBezTo>
                  <a:pt x="312749" y="1049618"/>
                  <a:pt x="735446" y="1457344"/>
                  <a:pt x="1216794" y="1773954"/>
                </a:cubicBezTo>
                <a:cubicBezTo>
                  <a:pt x="1985852" y="2279824"/>
                  <a:pt x="2890326" y="2492883"/>
                  <a:pt x="3782015" y="2518330"/>
                </a:cubicBezTo>
                <a:cubicBezTo>
                  <a:pt x="4227440" y="2530876"/>
                  <a:pt x="4679315" y="2494530"/>
                  <a:pt x="5113200" y="2371576"/>
                </a:cubicBezTo>
                <a:cubicBezTo>
                  <a:pt x="5310849" y="2315638"/>
                  <a:pt x="5497529" y="2227041"/>
                  <a:pt x="5684589" y="2138266"/>
                </a:cubicBezTo>
                <a:cubicBezTo>
                  <a:pt x="5948299" y="2013120"/>
                  <a:pt x="6212771" y="1887606"/>
                  <a:pt x="6509836" y="1852704"/>
                </a:cubicBezTo>
                <a:cubicBezTo>
                  <a:pt x="6839683" y="1813950"/>
                  <a:pt x="7154701" y="1898163"/>
                  <a:pt x="7470328" y="1982552"/>
                </a:cubicBezTo>
                <a:lnTo>
                  <a:pt x="7470328" y="1982552"/>
                </a:lnTo>
                <a:cubicBezTo>
                  <a:pt x="7640578" y="2028061"/>
                  <a:pt x="7810993" y="2073621"/>
                  <a:pt x="7984036" y="2099955"/>
                </a:cubicBezTo>
                <a:cubicBezTo>
                  <a:pt x="8269927" y="2143284"/>
                  <a:pt x="8555045" y="2119877"/>
                  <a:pt x="8840021" y="2072176"/>
                </a:cubicBezTo>
                <a:cubicBezTo>
                  <a:pt x="8927489" y="2057539"/>
                  <a:pt x="9014842" y="2040430"/>
                  <a:pt x="9102246" y="2023309"/>
                </a:cubicBezTo>
                <a:cubicBezTo>
                  <a:pt x="9278375" y="1988813"/>
                  <a:pt x="9454719" y="1954279"/>
                  <a:pt x="9632651" y="1939870"/>
                </a:cubicBezTo>
                <a:cubicBezTo>
                  <a:pt x="10184551" y="1895248"/>
                  <a:pt x="10737124" y="2028264"/>
                  <a:pt x="11265051" y="2165944"/>
                </a:cubicBezTo>
                <a:cubicBezTo>
                  <a:pt x="11378179" y="2195434"/>
                  <a:pt x="11491205" y="2226077"/>
                  <a:pt x="11604294" y="2256733"/>
                </a:cubicBezTo>
                <a:lnTo>
                  <a:pt x="11604333" y="2256746"/>
                </a:lnTo>
                <a:cubicBezTo>
                  <a:pt x="11798719" y="2309441"/>
                  <a:pt x="11993283" y="2362186"/>
                  <a:pt x="12188825" y="2409279"/>
                </a:cubicBezTo>
                <a:close/>
                <a:moveTo>
                  <a:pt x="12188825" y="2573280"/>
                </a:moveTo>
                <a:cubicBezTo>
                  <a:pt x="12187429" y="2572875"/>
                  <a:pt x="12186044" y="2572482"/>
                  <a:pt x="12184648" y="2572089"/>
                </a:cubicBezTo>
                <a:lnTo>
                  <a:pt x="12184115" y="2571937"/>
                </a:lnTo>
                <a:lnTo>
                  <a:pt x="12183899" y="2571874"/>
                </a:lnTo>
                <a:cubicBezTo>
                  <a:pt x="11719467" y="2440011"/>
                  <a:pt x="11254425" y="2307983"/>
                  <a:pt x="10779975" y="2226762"/>
                </a:cubicBezTo>
                <a:cubicBezTo>
                  <a:pt x="10500749" y="2179111"/>
                  <a:pt x="10217981" y="2151218"/>
                  <a:pt x="9934933" y="2161635"/>
                </a:cubicBezTo>
                <a:cubicBezTo>
                  <a:pt x="9654972" y="2171900"/>
                  <a:pt x="9380926" y="2236368"/>
                  <a:pt x="9119425" y="2318628"/>
                </a:cubicBezTo>
                <a:cubicBezTo>
                  <a:pt x="9108125" y="2322177"/>
                  <a:pt x="9096825" y="2325738"/>
                  <a:pt x="9085512" y="2329299"/>
                </a:cubicBezTo>
                <a:cubicBezTo>
                  <a:pt x="8835222" y="2408151"/>
                  <a:pt x="8583714" y="2487370"/>
                  <a:pt x="8324142" y="2513413"/>
                </a:cubicBezTo>
                <a:cubicBezTo>
                  <a:pt x="8068926" y="2538974"/>
                  <a:pt x="7820731" y="2499143"/>
                  <a:pt x="7578199" y="2414424"/>
                </a:cubicBezTo>
                <a:cubicBezTo>
                  <a:pt x="7461517" y="2373680"/>
                  <a:pt x="7346230" y="2325092"/>
                  <a:pt x="7230970" y="2276503"/>
                </a:cubicBezTo>
                <a:cubicBezTo>
                  <a:pt x="6891536" y="2133425"/>
                  <a:pt x="6552230" y="1990397"/>
                  <a:pt x="6177741" y="2048186"/>
                </a:cubicBezTo>
                <a:cubicBezTo>
                  <a:pt x="5930016" y="2086636"/>
                  <a:pt x="5699228" y="2199211"/>
                  <a:pt x="5471297" y="2310416"/>
                </a:cubicBezTo>
                <a:lnTo>
                  <a:pt x="5471259" y="2310429"/>
                </a:lnTo>
                <a:cubicBezTo>
                  <a:pt x="5447846" y="2321847"/>
                  <a:pt x="5424446" y="2333266"/>
                  <a:pt x="5401072" y="2344583"/>
                </a:cubicBezTo>
                <a:cubicBezTo>
                  <a:pt x="5198814" y="2442330"/>
                  <a:pt x="4993292" y="2521840"/>
                  <a:pt x="4778654" y="2576588"/>
                </a:cubicBezTo>
                <a:cubicBezTo>
                  <a:pt x="4334880" y="2689999"/>
                  <a:pt x="3880097" y="2717474"/>
                  <a:pt x="3421124" y="2684600"/>
                </a:cubicBezTo>
                <a:cubicBezTo>
                  <a:pt x="2962151" y="2651726"/>
                  <a:pt x="2504347" y="2557845"/>
                  <a:pt x="2070513" y="2390725"/>
                </a:cubicBezTo>
                <a:cubicBezTo>
                  <a:pt x="1648793" y="2228270"/>
                  <a:pt x="1258340" y="1981424"/>
                  <a:pt x="899978" y="1688855"/>
                </a:cubicBezTo>
                <a:cubicBezTo>
                  <a:pt x="567820" y="1417563"/>
                  <a:pt x="252640" y="1091950"/>
                  <a:pt x="0" y="719120"/>
                </a:cubicBezTo>
                <a:lnTo>
                  <a:pt x="0" y="692852"/>
                </a:lnTo>
                <a:cubicBezTo>
                  <a:pt x="340082" y="1201786"/>
                  <a:pt x="799930" y="1622562"/>
                  <a:pt x="1275307" y="1946143"/>
                </a:cubicBezTo>
                <a:cubicBezTo>
                  <a:pt x="2058947" y="2479247"/>
                  <a:pt x="2987786" y="2704142"/>
                  <a:pt x="3907484" y="2675881"/>
                </a:cubicBezTo>
                <a:cubicBezTo>
                  <a:pt x="4358483" y="2661928"/>
                  <a:pt x="4816922" y="2585408"/>
                  <a:pt x="5239710" y="2399875"/>
                </a:cubicBezTo>
                <a:cubicBezTo>
                  <a:pt x="5322670" y="2363529"/>
                  <a:pt x="5404386" y="2323748"/>
                  <a:pt x="5486076" y="2283968"/>
                </a:cubicBezTo>
                <a:lnTo>
                  <a:pt x="5486076" y="2283968"/>
                </a:lnTo>
                <a:lnTo>
                  <a:pt x="5486089" y="2283968"/>
                </a:lnTo>
                <a:lnTo>
                  <a:pt x="5486089" y="2283968"/>
                </a:lnTo>
                <a:cubicBezTo>
                  <a:pt x="5639554" y="2209247"/>
                  <a:pt x="5792930" y="2134565"/>
                  <a:pt x="5954317" y="2082847"/>
                </a:cubicBezTo>
                <a:cubicBezTo>
                  <a:pt x="6179950" y="2010598"/>
                  <a:pt x="6410954" y="1997519"/>
                  <a:pt x="6640498" y="2045740"/>
                </a:cubicBezTo>
                <a:cubicBezTo>
                  <a:pt x="6850323" y="2089842"/>
                  <a:pt x="7048963" y="2174511"/>
                  <a:pt x="7247451" y="2259116"/>
                </a:cubicBezTo>
                <a:cubicBezTo>
                  <a:pt x="7492141" y="2363402"/>
                  <a:pt x="7736603" y="2467600"/>
                  <a:pt x="8001583" y="2495633"/>
                </a:cubicBezTo>
                <a:cubicBezTo>
                  <a:pt x="8351745" y="2532689"/>
                  <a:pt x="8682418" y="2430430"/>
                  <a:pt x="9013992" y="2327905"/>
                </a:cubicBezTo>
                <a:lnTo>
                  <a:pt x="9014004" y="2327892"/>
                </a:lnTo>
                <a:cubicBezTo>
                  <a:pt x="9217990" y="2264819"/>
                  <a:pt x="9422317" y="2201631"/>
                  <a:pt x="9631750" y="2170709"/>
                </a:cubicBezTo>
                <a:cubicBezTo>
                  <a:pt x="10163233" y="2092009"/>
                  <a:pt x="10701407" y="2177869"/>
                  <a:pt x="11220448" y="2297325"/>
                </a:cubicBezTo>
                <a:cubicBezTo>
                  <a:pt x="11541167" y="2371082"/>
                  <a:pt x="11858203" y="2460845"/>
                  <a:pt x="12175277" y="2550621"/>
                </a:cubicBezTo>
                <a:cubicBezTo>
                  <a:pt x="12179798" y="2551901"/>
                  <a:pt x="12184305" y="2553181"/>
                  <a:pt x="12188825" y="2554461"/>
                </a:cubicBezTo>
                <a:close/>
                <a:moveTo>
                  <a:pt x="12188825" y="2725091"/>
                </a:moveTo>
                <a:cubicBezTo>
                  <a:pt x="11699609" y="2559201"/>
                  <a:pt x="11199245" y="2423244"/>
                  <a:pt x="10689295" y="2364517"/>
                </a:cubicBezTo>
                <a:cubicBezTo>
                  <a:pt x="10400902" y="2331352"/>
                  <a:pt x="10099305" y="2326169"/>
                  <a:pt x="9819660" y="2362933"/>
                </a:cubicBezTo>
                <a:cubicBezTo>
                  <a:pt x="9540029" y="2399698"/>
                  <a:pt x="9268116" y="2493567"/>
                  <a:pt x="9017508" y="2604114"/>
                </a:cubicBezTo>
                <a:lnTo>
                  <a:pt x="9007122" y="2608689"/>
                </a:lnTo>
                <a:lnTo>
                  <a:pt x="8987938" y="2617167"/>
                </a:lnTo>
                <a:lnTo>
                  <a:pt x="8987938" y="2617167"/>
                </a:lnTo>
                <a:cubicBezTo>
                  <a:pt x="8746993" y="2723557"/>
                  <a:pt x="8503610" y="2831024"/>
                  <a:pt x="8246807" y="2877129"/>
                </a:cubicBezTo>
                <a:cubicBezTo>
                  <a:pt x="8005836" y="2920242"/>
                  <a:pt x="7766846" y="2897710"/>
                  <a:pt x="7537062" y="2810836"/>
                </a:cubicBezTo>
                <a:cubicBezTo>
                  <a:pt x="7358127" y="2743036"/>
                  <a:pt x="7190607" y="2644249"/>
                  <a:pt x="7023214" y="2545526"/>
                </a:cubicBezTo>
                <a:cubicBezTo>
                  <a:pt x="6796451" y="2411788"/>
                  <a:pt x="6569916" y="2278189"/>
                  <a:pt x="6315538" y="2221959"/>
                </a:cubicBezTo>
                <a:cubicBezTo>
                  <a:pt x="5926639" y="2136099"/>
                  <a:pt x="5581200" y="2301583"/>
                  <a:pt x="5234415" y="2467714"/>
                </a:cubicBezTo>
                <a:lnTo>
                  <a:pt x="5234415" y="2467714"/>
                </a:lnTo>
                <a:lnTo>
                  <a:pt x="5234402" y="2467714"/>
                </a:lnTo>
                <a:cubicBezTo>
                  <a:pt x="5102560" y="2530876"/>
                  <a:pt x="4970514" y="2594140"/>
                  <a:pt x="4835815" y="2643704"/>
                </a:cubicBezTo>
                <a:cubicBezTo>
                  <a:pt x="4383406" y="2810279"/>
                  <a:pt x="3901453" y="2869690"/>
                  <a:pt x="3428044" y="2850110"/>
                </a:cubicBezTo>
                <a:cubicBezTo>
                  <a:pt x="2949328" y="2830239"/>
                  <a:pt x="2451960" y="2720300"/>
                  <a:pt x="2024869" y="2536706"/>
                </a:cubicBezTo>
                <a:cubicBezTo>
                  <a:pt x="1597777" y="2353099"/>
                  <a:pt x="1205987" y="2072214"/>
                  <a:pt x="846330" y="1761205"/>
                </a:cubicBezTo>
                <a:cubicBezTo>
                  <a:pt x="548708" y="1503790"/>
                  <a:pt x="247946" y="1198377"/>
                  <a:pt x="0" y="851425"/>
                </a:cubicBezTo>
                <a:lnTo>
                  <a:pt x="0" y="812242"/>
                </a:lnTo>
                <a:cubicBezTo>
                  <a:pt x="48075" y="880859"/>
                  <a:pt x="97913" y="947647"/>
                  <a:pt x="148963" y="1012552"/>
                </a:cubicBezTo>
                <a:cubicBezTo>
                  <a:pt x="466576" y="1415510"/>
                  <a:pt x="855628" y="1771344"/>
                  <a:pt x="1243881" y="2055460"/>
                </a:cubicBezTo>
                <a:cubicBezTo>
                  <a:pt x="1632135" y="2339590"/>
                  <a:pt x="2021606" y="2550862"/>
                  <a:pt x="2498113" y="2684664"/>
                </a:cubicBezTo>
                <a:cubicBezTo>
                  <a:pt x="2974619" y="2818453"/>
                  <a:pt x="3473879" y="2864608"/>
                  <a:pt x="3965533" y="2818453"/>
                </a:cubicBezTo>
                <a:cubicBezTo>
                  <a:pt x="4204866" y="2796136"/>
                  <a:pt x="4434879" y="2753402"/>
                  <a:pt x="4675481" y="2679113"/>
                </a:cubicBezTo>
                <a:cubicBezTo>
                  <a:pt x="4881510" y="2615494"/>
                  <a:pt x="5076341" y="2521612"/>
                  <a:pt x="5270753" y="2427933"/>
                </a:cubicBezTo>
                <a:lnTo>
                  <a:pt x="5270854" y="2427883"/>
                </a:lnTo>
                <a:cubicBezTo>
                  <a:pt x="5303447" y="2412181"/>
                  <a:pt x="5336014" y="2396479"/>
                  <a:pt x="5368632" y="2380929"/>
                </a:cubicBezTo>
                <a:cubicBezTo>
                  <a:pt x="5595839" y="2272625"/>
                  <a:pt x="5833877" y="2177324"/>
                  <a:pt x="6083545" y="2177970"/>
                </a:cubicBezTo>
                <a:cubicBezTo>
                  <a:pt x="6300391" y="2178186"/>
                  <a:pt x="6507957" y="2249890"/>
                  <a:pt x="6703245" y="2347764"/>
                </a:cubicBezTo>
                <a:cubicBezTo>
                  <a:pt x="6811154" y="2401916"/>
                  <a:pt x="6917006" y="2463570"/>
                  <a:pt x="7022948" y="2525275"/>
                </a:cubicBezTo>
                <a:cubicBezTo>
                  <a:pt x="7316266" y="2696133"/>
                  <a:pt x="7610297" y="2867396"/>
                  <a:pt x="7950910" y="2880969"/>
                </a:cubicBezTo>
                <a:cubicBezTo>
                  <a:pt x="8300641" y="2894884"/>
                  <a:pt x="8620000" y="2756393"/>
                  <a:pt x="8940046" y="2617598"/>
                </a:cubicBezTo>
                <a:cubicBezTo>
                  <a:pt x="9142418" y="2529837"/>
                  <a:pt x="9345058" y="2441950"/>
                  <a:pt x="9555836" y="2392411"/>
                </a:cubicBezTo>
                <a:cubicBezTo>
                  <a:pt x="10080070" y="2269102"/>
                  <a:pt x="10624275" y="2314129"/>
                  <a:pt x="11145461" y="2419050"/>
                </a:cubicBezTo>
                <a:cubicBezTo>
                  <a:pt x="11498582" y="2490044"/>
                  <a:pt x="11845963" y="2589895"/>
                  <a:pt x="12188825" y="2705790"/>
                </a:cubicBezTo>
                <a:close/>
                <a:moveTo>
                  <a:pt x="12188825" y="2884327"/>
                </a:moveTo>
                <a:cubicBezTo>
                  <a:pt x="11740670" y="2702887"/>
                  <a:pt x="11272962" y="2572228"/>
                  <a:pt x="10797204" y="2518976"/>
                </a:cubicBezTo>
                <a:cubicBezTo>
                  <a:pt x="10282277" y="2461124"/>
                  <a:pt x="9746641" y="2495050"/>
                  <a:pt x="9257057" y="2702697"/>
                </a:cubicBezTo>
                <a:cubicBezTo>
                  <a:pt x="9107490" y="2766240"/>
                  <a:pt x="8962011" y="2847905"/>
                  <a:pt x="8816393" y="2929633"/>
                </a:cubicBezTo>
                <a:cubicBezTo>
                  <a:pt x="8487295" y="3114355"/>
                  <a:pt x="8157549" y="3299458"/>
                  <a:pt x="7778489" y="3276570"/>
                </a:cubicBezTo>
                <a:cubicBezTo>
                  <a:pt x="7411999" y="3254506"/>
                  <a:pt x="7108955" y="3028825"/>
                  <a:pt x="6812842" y="2808302"/>
                </a:cubicBezTo>
                <a:lnTo>
                  <a:pt x="6812830" y="2808289"/>
                </a:lnTo>
                <a:cubicBezTo>
                  <a:pt x="6742642" y="2756025"/>
                  <a:pt x="6672848" y="2704041"/>
                  <a:pt x="6602687" y="2655135"/>
                </a:cubicBezTo>
                <a:cubicBezTo>
                  <a:pt x="6408770" y="2519940"/>
                  <a:pt x="6199795" y="2399229"/>
                  <a:pt x="5969312" y="2364049"/>
                </a:cubicBezTo>
                <a:cubicBezTo>
                  <a:pt x="5679523" y="2319909"/>
                  <a:pt x="5401097" y="2425906"/>
                  <a:pt x="5138111" y="2553574"/>
                </a:cubicBezTo>
                <a:cubicBezTo>
                  <a:pt x="5133933" y="2555601"/>
                  <a:pt x="5129756" y="2557616"/>
                  <a:pt x="5125579" y="2559644"/>
                </a:cubicBezTo>
                <a:cubicBezTo>
                  <a:pt x="5112590" y="2565955"/>
                  <a:pt x="5099576" y="2572267"/>
                  <a:pt x="5086562" y="2578590"/>
                </a:cubicBezTo>
                <a:lnTo>
                  <a:pt x="5086562" y="2578590"/>
                </a:lnTo>
                <a:cubicBezTo>
                  <a:pt x="4856853" y="2690126"/>
                  <a:pt x="4625126" y="2802650"/>
                  <a:pt x="4389996" y="2872934"/>
                </a:cubicBezTo>
                <a:cubicBezTo>
                  <a:pt x="4137268" y="2948465"/>
                  <a:pt x="3877456" y="2992479"/>
                  <a:pt x="3616653" y="3006533"/>
                </a:cubicBezTo>
                <a:cubicBezTo>
                  <a:pt x="3088623" y="3034617"/>
                  <a:pt x="2554600" y="2938999"/>
                  <a:pt x="2066196" y="2720161"/>
                </a:cubicBezTo>
                <a:cubicBezTo>
                  <a:pt x="1618930" y="2519635"/>
                  <a:pt x="1219929" y="2210033"/>
                  <a:pt x="839263" y="1871144"/>
                </a:cubicBezTo>
                <a:cubicBezTo>
                  <a:pt x="535375" y="1600613"/>
                  <a:pt x="246180" y="1301630"/>
                  <a:pt x="0" y="964742"/>
                </a:cubicBezTo>
                <a:lnTo>
                  <a:pt x="0" y="934550"/>
                </a:lnTo>
                <a:cubicBezTo>
                  <a:pt x="38954" y="987806"/>
                  <a:pt x="78779" y="1039892"/>
                  <a:pt x="119118" y="1090789"/>
                </a:cubicBezTo>
                <a:cubicBezTo>
                  <a:pt x="445533" y="1502612"/>
                  <a:pt x="813984" y="1849904"/>
                  <a:pt x="1231889" y="2173877"/>
                </a:cubicBezTo>
                <a:cubicBezTo>
                  <a:pt x="1649796" y="2497851"/>
                  <a:pt x="2092161" y="2755455"/>
                  <a:pt x="2592703" y="2885493"/>
                </a:cubicBezTo>
                <a:cubicBezTo>
                  <a:pt x="3118714" y="3022134"/>
                  <a:pt x="3674385" y="3029737"/>
                  <a:pt x="4205196" y="2903958"/>
                </a:cubicBezTo>
                <a:cubicBezTo>
                  <a:pt x="4473883" y="2840149"/>
                  <a:pt x="4738914" y="2732834"/>
                  <a:pt x="4979948" y="2612149"/>
                </a:cubicBezTo>
                <a:cubicBezTo>
                  <a:pt x="4987426" y="2608410"/>
                  <a:pt x="4994905" y="2604659"/>
                  <a:pt x="5002396" y="2600907"/>
                </a:cubicBezTo>
                <a:cubicBezTo>
                  <a:pt x="5236281" y="2483682"/>
                  <a:pt x="5475640" y="2363719"/>
                  <a:pt x="5733801" y="2339209"/>
                </a:cubicBezTo>
                <a:cubicBezTo>
                  <a:pt x="6156881" y="2299163"/>
                  <a:pt x="6507055" y="2559010"/>
                  <a:pt x="6841549" y="2807224"/>
                </a:cubicBezTo>
                <a:lnTo>
                  <a:pt x="6841600" y="2807250"/>
                </a:lnTo>
                <a:cubicBezTo>
                  <a:pt x="6868403" y="2827146"/>
                  <a:pt x="6895104" y="2846954"/>
                  <a:pt x="6921742" y="2866534"/>
                </a:cubicBezTo>
                <a:cubicBezTo>
                  <a:pt x="7108802" y="3004189"/>
                  <a:pt x="7303100" y="3137534"/>
                  <a:pt x="7520251" y="3208174"/>
                </a:cubicBezTo>
                <a:cubicBezTo>
                  <a:pt x="7779352" y="3292500"/>
                  <a:pt x="8036804" y="3267066"/>
                  <a:pt x="8302279" y="3167569"/>
                </a:cubicBezTo>
                <a:cubicBezTo>
                  <a:pt x="8491993" y="3096461"/>
                  <a:pt x="8670343" y="2995495"/>
                  <a:pt x="8848604" y="2894580"/>
                </a:cubicBezTo>
                <a:lnTo>
                  <a:pt x="8848617" y="2894567"/>
                </a:lnTo>
                <a:lnTo>
                  <a:pt x="8848668" y="2894542"/>
                </a:lnTo>
                <a:cubicBezTo>
                  <a:pt x="8919833" y="2854267"/>
                  <a:pt x="8990973" y="2813992"/>
                  <a:pt x="9062811" y="2775631"/>
                </a:cubicBezTo>
                <a:cubicBezTo>
                  <a:pt x="9278591" y="2660496"/>
                  <a:pt x="9508757" y="2581936"/>
                  <a:pt x="9743480" y="2534767"/>
                </a:cubicBezTo>
                <a:cubicBezTo>
                  <a:pt x="10558684" y="2370512"/>
                  <a:pt x="11412537" y="2545057"/>
                  <a:pt x="12188825" y="2863011"/>
                </a:cubicBezTo>
                <a:close/>
              </a:path>
            </a:pathLst>
          </a:custGeom>
          <a:solidFill>
            <a:schemeClr val="accent1">
              <a:alpha val="50000"/>
            </a:schemeClr>
          </a:solidFill>
          <a:ln w="12690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6385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6386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16387"/>
            <p:custDataLst>
              <p:tags r:id="rId5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idx="16390" hasCustomPrompt="1"/>
            <p:custDataLst>
              <p:tags r:id="rId6"/>
            </p:custDataLst>
          </p:nvPr>
        </p:nvSpPr>
        <p:spPr>
          <a:xfrm>
            <a:off x="0" y="0"/>
            <a:ext cx="10160000" cy="6858000"/>
          </a:xfrm>
          <a:custGeom>
            <a:avLst/>
            <a:gdLst>
              <a:gd name="connisteX0" fmla="*/ 0 w 10160000"/>
              <a:gd name="connsiteY0" fmla="*/ 0 h 6858000"/>
              <a:gd name="connisteX1" fmla="*/ 10160000 w 10160000"/>
              <a:gd name="connsiteY1" fmla="*/ 0 h 6858000"/>
              <a:gd name="connisteX2" fmla="*/ 10160000 w 10160000"/>
              <a:gd name="connsiteY2" fmla="*/ 6858000 h 6858000"/>
              <a:gd name="connisteX3" fmla="*/ 0 w 10160000"/>
              <a:gd name="connsiteY3" fmla="*/ 6858000 h 6858000"/>
              <a:gd name="connisteX4" fmla="*/ 0 w 10160000"/>
              <a:gd name="connsiteY4" fmla="*/ 0 h 6858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</a:cxnLst>
            <a:pathLst>
              <a:path w="10160000" h="6858000">
                <a:moveTo>
                  <a:pt x="0" y="0"/>
                </a:moveTo>
                <a:lnTo>
                  <a:pt x="10160000" y="0"/>
                </a:lnTo>
                <a:lnTo>
                  <a:pt x="101600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90000"/>
                </a:scheme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2" name="Subtitle 11"/>
          <p:cNvSpPr>
            <a:spLocks noGrp="1"/>
          </p:cNvSpPr>
          <p:nvPr>
            <p:ph type="subTitle" idx="16389" hasCustomPrompt="1"/>
            <p:custDataLst>
              <p:tags r:id="rId7"/>
            </p:custDataLst>
          </p:nvPr>
        </p:nvSpPr>
        <p:spPr>
          <a:xfrm>
            <a:off x="1016000" y="2667000"/>
            <a:ext cx="5449358" cy="457200"/>
          </a:xfrm>
          <a:noFill/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THE END</a:t>
            </a:r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>
            <p:ph type="ctrTitle" idx="16388" hasCustomPrompt="1"/>
            <p:custDataLst>
              <p:tags r:id="rId8"/>
            </p:custDataLst>
          </p:nvPr>
        </p:nvSpPr>
        <p:spPr>
          <a:xfrm>
            <a:off x="1016000" y="3175000"/>
            <a:ext cx="5451122" cy="1016000"/>
          </a:xfrm>
        </p:spPr>
        <p:txBody>
          <a:bodyPr vert="horz" wrap="square" lIns="0" tIns="0" rIns="0" bIns="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6400" spc="0">
                <a:solidFill>
                  <a:schemeClr val="accent1"/>
                </a:solidFill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 dirty="0"/>
              <a:t>谢谢观看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-1-5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Subtitle 10"/>
          <p:cNvSpPr>
            <a:spLocks noGrp="1"/>
          </p:cNvSpPr>
          <p:nvPr>
            <p:ph type="subTitle" idx="17826305" hasCustomPrompt="1"/>
            <p:custDataLst>
              <p:tags r:id="rId5"/>
            </p:custDataLst>
          </p:nvPr>
        </p:nvSpPr>
        <p:spPr>
          <a:xfrm>
            <a:off x="761471" y="2667000"/>
            <a:ext cx="2363258" cy="4572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CONTENTS</a:t>
            </a:r>
            <a:endParaRPr lang="zh-CN" altLang="en-US"/>
          </a:p>
        </p:txBody>
      </p:sp>
      <p:sp>
        <p:nvSpPr>
          <p:cNvPr id="12" name="Title 11"/>
          <p:cNvSpPr>
            <a:spLocks noGrp="1"/>
          </p:cNvSpPr>
          <p:nvPr>
            <p:ph type="ctrTitle" idx="17826049" hasCustomPrompt="1"/>
            <p:custDataLst>
              <p:tags r:id="rId6"/>
            </p:custDataLst>
          </p:nvPr>
        </p:nvSpPr>
        <p:spPr>
          <a:xfrm>
            <a:off x="760942" y="3175000"/>
            <a:ext cx="2364317" cy="7620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None/>
              <a:defRPr sz="4800" b="1" spc="0"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目录</a:t>
            </a:r>
            <a:endParaRPr lang="zh-CN" alt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319883777" hasCustomPrompt="1"/>
            <p:custDataLst>
              <p:tags r:id="rId7"/>
            </p:custDataLst>
          </p:nvPr>
        </p:nvSpPr>
        <p:spPr>
          <a:xfrm>
            <a:off x="4070350" y="22860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smtClean="0"/>
              <a:t>01</a:t>
            </a:r>
            <a:endParaRPr lang="zh-CN" altLang="en-US" smtClean="0"/>
          </a:p>
        </p:txBody>
      </p:sp>
      <p:sp>
        <p:nvSpPr>
          <p:cNvPr id="14" name="装饰  3"/>
          <p:cNvSpPr>
            <a:spLocks noGrp="1"/>
          </p:cNvSpPr>
          <p:nvPr>
            <p:ph type="body" idx="319883522" hasCustomPrompt="1"/>
            <p:custDataLst>
              <p:tags r:id="rId8"/>
            </p:custDataLst>
          </p:nvPr>
        </p:nvSpPr>
        <p:spPr>
          <a:xfrm>
            <a:off x="4851400" y="22098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5" name="Text Placeholder 14"/>
          <p:cNvSpPr>
            <a:spLocks noGrp="1"/>
          </p:cNvSpPr>
          <p:nvPr>
            <p:ph type="body" idx="51446017" hasCustomPrompt="1"/>
            <p:custDataLst>
              <p:tags r:id="rId9"/>
            </p:custDataLst>
          </p:nvPr>
        </p:nvSpPr>
        <p:spPr>
          <a:xfrm>
            <a:off x="5080000" y="21336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6" name="Text Placeholder 15"/>
          <p:cNvSpPr>
            <a:spLocks noGrp="1"/>
          </p:cNvSpPr>
          <p:nvPr>
            <p:ph type="body" idx="319949313" hasCustomPrompt="1"/>
            <p:custDataLst>
              <p:tags r:id="rId10"/>
            </p:custDataLst>
          </p:nvPr>
        </p:nvSpPr>
        <p:spPr>
          <a:xfrm>
            <a:off x="7994650" y="22860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smtClean="0"/>
              <a:t>02</a:t>
            </a:r>
            <a:endParaRPr lang="zh-CN" altLang="en-US" smtClean="0"/>
          </a:p>
        </p:txBody>
      </p:sp>
      <p:sp>
        <p:nvSpPr>
          <p:cNvPr id="17" name="装饰  6"/>
          <p:cNvSpPr>
            <a:spLocks noGrp="1"/>
          </p:cNvSpPr>
          <p:nvPr>
            <p:ph type="body" idx="319949058" hasCustomPrompt="1"/>
            <p:custDataLst>
              <p:tags r:id="rId11"/>
            </p:custDataLst>
          </p:nvPr>
        </p:nvSpPr>
        <p:spPr>
          <a:xfrm>
            <a:off x="8775700" y="22098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8" name="Text Placeholder 17"/>
          <p:cNvSpPr>
            <a:spLocks noGrp="1"/>
          </p:cNvSpPr>
          <p:nvPr>
            <p:ph type="body" idx="51511553" hasCustomPrompt="1"/>
            <p:custDataLst>
              <p:tags r:id="rId12"/>
            </p:custDataLst>
          </p:nvPr>
        </p:nvSpPr>
        <p:spPr>
          <a:xfrm>
            <a:off x="9004300" y="21336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9" name="Text Placeholder 18"/>
          <p:cNvSpPr>
            <a:spLocks noGrp="1"/>
          </p:cNvSpPr>
          <p:nvPr>
            <p:ph type="body" idx="320014849" hasCustomPrompt="1"/>
            <p:custDataLst>
              <p:tags r:id="rId13"/>
            </p:custDataLst>
          </p:nvPr>
        </p:nvSpPr>
        <p:spPr>
          <a:xfrm>
            <a:off x="4070350" y="39624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smtClean="0"/>
              <a:t>03</a:t>
            </a:r>
            <a:endParaRPr lang="zh-CN" altLang="en-US" smtClean="0"/>
          </a:p>
        </p:txBody>
      </p:sp>
      <p:sp>
        <p:nvSpPr>
          <p:cNvPr id="20" name="装饰  9"/>
          <p:cNvSpPr>
            <a:spLocks noGrp="1"/>
          </p:cNvSpPr>
          <p:nvPr>
            <p:ph type="body" idx="320014594" hasCustomPrompt="1"/>
            <p:custDataLst>
              <p:tags r:id="rId14"/>
            </p:custDataLst>
          </p:nvPr>
        </p:nvSpPr>
        <p:spPr>
          <a:xfrm>
            <a:off x="4851400" y="38862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21" name="Text Placeholder 20"/>
          <p:cNvSpPr>
            <a:spLocks noGrp="1"/>
          </p:cNvSpPr>
          <p:nvPr>
            <p:ph type="body" idx="51577089" hasCustomPrompt="1"/>
            <p:custDataLst>
              <p:tags r:id="rId15"/>
            </p:custDataLst>
          </p:nvPr>
        </p:nvSpPr>
        <p:spPr>
          <a:xfrm>
            <a:off x="5080000" y="38100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22" name="Text Placeholder 21"/>
          <p:cNvSpPr>
            <a:spLocks noGrp="1"/>
          </p:cNvSpPr>
          <p:nvPr>
            <p:ph type="body" idx="320080385" hasCustomPrompt="1"/>
            <p:custDataLst>
              <p:tags r:id="rId16"/>
            </p:custDataLst>
          </p:nvPr>
        </p:nvSpPr>
        <p:spPr>
          <a:xfrm>
            <a:off x="7994650" y="39624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smtClean="0"/>
              <a:t>04</a:t>
            </a:r>
            <a:endParaRPr lang="zh-CN" altLang="en-US" smtClean="0"/>
          </a:p>
        </p:txBody>
      </p:sp>
      <p:sp>
        <p:nvSpPr>
          <p:cNvPr id="23" name="装饰  2"/>
          <p:cNvSpPr>
            <a:spLocks noGrp="1"/>
          </p:cNvSpPr>
          <p:nvPr>
            <p:ph type="body" idx="320080130" hasCustomPrompt="1"/>
            <p:custDataLst>
              <p:tags r:id="rId17"/>
            </p:custDataLst>
          </p:nvPr>
        </p:nvSpPr>
        <p:spPr>
          <a:xfrm>
            <a:off x="8775700" y="38862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24" name="Text Placeholder 23"/>
          <p:cNvSpPr>
            <a:spLocks noGrp="1"/>
          </p:cNvSpPr>
          <p:nvPr>
            <p:ph type="body" idx="51642625" hasCustomPrompt="1"/>
            <p:custDataLst>
              <p:tags r:id="rId18"/>
            </p:custDataLst>
          </p:nvPr>
        </p:nvSpPr>
        <p:spPr>
          <a:xfrm>
            <a:off x="9004300" y="38100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56" y="482457"/>
            <a:ext cx="10972888" cy="71120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584" y="1523857"/>
            <a:ext cx="5257842" cy="47244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22060" y="1524000"/>
            <a:ext cx="5266690" cy="47244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2" name="页脚占位符 11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03250" y="6314440"/>
            <a:ext cx="2708910" cy="31686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5" name="灯片编号占位符 14"/>
          <p:cNvSpPr>
            <a:spLocks noGrp="1"/>
          </p:cNvSpPr>
          <p:nvPr>
            <p:ph type="sldNum" sz="quarter" idx="4"/>
            <p:custDataLst>
              <p:tags r:id="rId4"/>
            </p:custDataLst>
          </p:nvPr>
        </p:nvSpPr>
        <p:spPr>
          <a:xfrm>
            <a:off x="8877300" y="6314440"/>
            <a:ext cx="2711450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56" y="482601"/>
            <a:ext cx="10972888" cy="71120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7060" y="1524000"/>
            <a:ext cx="5257842" cy="914407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540000"/>
            <a:ext cx="5257800" cy="370843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324411" y="1523712"/>
            <a:ext cx="5257842" cy="914407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324600" y="2540000"/>
            <a:ext cx="5257800" cy="370843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9" name="日期占位符 18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603250" y="6314440"/>
            <a:ext cx="2708910" cy="31686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1" name="灯片编号占位符 20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877300" y="6314440"/>
            <a:ext cx="2709545" cy="31686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56" y="482473"/>
            <a:ext cx="10972888" cy="71120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2"/>
            <p:custDataLst>
              <p:tags r:id="rId2"/>
            </p:custDataLst>
          </p:nvPr>
        </p:nvSpPr>
        <p:spPr>
          <a:xfrm>
            <a:off x="605155" y="6314440"/>
            <a:ext cx="2707005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3"/>
            <p:custDataLst>
              <p:tags r:id="rId3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11" name="灯片编号占位符 10"/>
          <p:cNvSpPr>
            <a:spLocks noGrp="1"/>
          </p:cNvSpPr>
          <p:nvPr>
            <p:ph type="sldNum" sz="quarter" idx="4"/>
            <p:custDataLst>
              <p:tags r:id="rId4"/>
            </p:custDataLst>
          </p:nvPr>
        </p:nvSpPr>
        <p:spPr>
          <a:xfrm>
            <a:off x="8877300" y="6314440"/>
            <a:ext cx="2711450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84" y="609457"/>
            <a:ext cx="355602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772660" y="609600"/>
            <a:ext cx="6807254" cy="5638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311400"/>
            <a:ext cx="3556000" cy="393703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30" name="页脚占位符 29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31" name="灯片编号占位符 30"/>
          <p:cNvSpPr>
            <a:spLocks noGrp="1"/>
          </p:cNvSpPr>
          <p:nvPr>
            <p:ph type="sldNum" sz="quarter" idx="4"/>
            <p:custDataLst>
              <p:tags r:id="rId3"/>
            </p:custDataLst>
          </p:nvPr>
        </p:nvSpPr>
        <p:spPr>
          <a:xfrm>
            <a:off x="8877300" y="6314440"/>
            <a:ext cx="2711450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2" name="日期占位符 31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>
          <a:xfrm>
            <a:off x="603250" y="6314440"/>
            <a:ext cx="2708910" cy="31686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547860" y="609600"/>
            <a:ext cx="2032016" cy="563884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636069" cy="56388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2"/>
            <p:custDataLst>
              <p:tags r:id="rId2"/>
            </p:custDataLst>
          </p:nvPr>
        </p:nvSpPr>
        <p:spPr>
          <a:xfrm>
            <a:off x="605155" y="6314440"/>
            <a:ext cx="2707005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3"/>
            <p:custDataLst>
              <p:tags r:id="rId3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12" name="灯片编号占位符 11"/>
          <p:cNvSpPr>
            <a:spLocks noGrp="1"/>
          </p:cNvSpPr>
          <p:nvPr>
            <p:ph type="sldNum" sz="quarter" idx="4"/>
            <p:custDataLst>
              <p:tags r:id="rId4"/>
            </p:custDataLst>
          </p:nvPr>
        </p:nvSpPr>
        <p:spPr>
          <a:xfrm>
            <a:off x="8877300" y="6314440"/>
            <a:ext cx="2711450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tags" Target="../tags/tag33.xml"/><Relationship Id="rId12" Type="http://schemas.openxmlformats.org/officeDocument/2006/relationships/tags" Target="../tags/tag32.xml"/><Relationship Id="rId11" Type="http://schemas.openxmlformats.org/officeDocument/2006/relationships/tags" Target="../tags/tag3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39" Type="http://schemas.openxmlformats.org/officeDocument/2006/relationships/tags" Target="../tags/tag388.xml"/><Relationship Id="rId38" Type="http://schemas.openxmlformats.org/officeDocument/2006/relationships/tags" Target="../tags/tag387.xml"/><Relationship Id="rId37" Type="http://schemas.openxmlformats.org/officeDocument/2006/relationships/tags" Target="../tags/tag386.xml"/><Relationship Id="rId36" Type="http://schemas.openxmlformats.org/officeDocument/2006/relationships/tags" Target="../tags/tag385.xml"/><Relationship Id="rId35" Type="http://schemas.openxmlformats.org/officeDocument/2006/relationships/tags" Target="../tags/tag384.xml"/><Relationship Id="rId34" Type="http://schemas.openxmlformats.org/officeDocument/2006/relationships/tags" Target="../tags/tag383.xml"/><Relationship Id="rId33" Type="http://schemas.openxmlformats.org/officeDocument/2006/relationships/tags" Target="../tags/tag382.xml"/><Relationship Id="rId32" Type="http://schemas.openxmlformats.org/officeDocument/2006/relationships/tags" Target="../tags/tag381.xml"/><Relationship Id="rId31" Type="http://schemas.openxmlformats.org/officeDocument/2006/relationships/slideLayout" Target="../slideLayouts/slideLayout41.xml"/><Relationship Id="rId30" Type="http://schemas.openxmlformats.org/officeDocument/2006/relationships/slideLayout" Target="../slideLayouts/slideLayout40.xml"/><Relationship Id="rId3" Type="http://schemas.openxmlformats.org/officeDocument/2006/relationships/slideLayout" Target="../slideLayouts/slideLayout13.xml"/><Relationship Id="rId29" Type="http://schemas.openxmlformats.org/officeDocument/2006/relationships/slideLayout" Target="../slideLayouts/slideLayout39.xml"/><Relationship Id="rId28" Type="http://schemas.openxmlformats.org/officeDocument/2006/relationships/slideLayout" Target="../slideLayouts/slideLayout38.xml"/><Relationship Id="rId27" Type="http://schemas.openxmlformats.org/officeDocument/2006/relationships/slideLayout" Target="../slideLayouts/slideLayout37.xml"/><Relationship Id="rId26" Type="http://schemas.openxmlformats.org/officeDocument/2006/relationships/slideLayout" Target="../slideLayouts/slideLayout36.xml"/><Relationship Id="rId25" Type="http://schemas.openxmlformats.org/officeDocument/2006/relationships/slideLayout" Target="../slideLayouts/slideLayout35.xml"/><Relationship Id="rId24" Type="http://schemas.openxmlformats.org/officeDocument/2006/relationships/slideLayout" Target="../slideLayouts/slideLayout34.xml"/><Relationship Id="rId23" Type="http://schemas.openxmlformats.org/officeDocument/2006/relationships/slideLayout" Target="../slideLayouts/slideLayout33.xml"/><Relationship Id="rId22" Type="http://schemas.openxmlformats.org/officeDocument/2006/relationships/slideLayout" Target="../slideLayouts/slideLayout32.xml"/><Relationship Id="rId21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0.xml"/><Relationship Id="rId2" Type="http://schemas.openxmlformats.org/officeDocument/2006/relationships/slideLayout" Target="../slideLayouts/slideLayout12.xml"/><Relationship Id="rId19" Type="http://schemas.openxmlformats.org/officeDocument/2006/relationships/slideLayout" Target="../slideLayouts/slideLayout29.xml"/><Relationship Id="rId18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1"/>
            </p:custDataLst>
          </p:nvPr>
        </p:nvSpPr>
        <p:spPr>
          <a:xfrm>
            <a:off x="605155" y="6314440"/>
            <a:ext cx="2707005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2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3"/>
            </p:custDataLst>
          </p:nvPr>
        </p:nvSpPr>
        <p:spPr>
          <a:xfrm>
            <a:off x="8877300" y="6314440"/>
            <a:ext cx="2711450" cy="316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556" y="482473"/>
            <a:ext cx="10972888" cy="7112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56" y="1524000"/>
            <a:ext cx="10972888" cy="47244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en-US" altLang="zh-CN" dirty="0"/>
          </a:p>
          <a:p>
            <a:pPr lvl="5"/>
            <a:r>
              <a:rPr lang="zh-CN" altLang="en-US" dirty="0"/>
              <a:t>第六级</a:t>
            </a:r>
            <a:endParaRPr lang="en-US" altLang="zh-CN" dirty="0"/>
          </a:p>
          <a:p>
            <a:pPr marL="2971800" marR="0" lvl="6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dirty="0"/>
              <a:t>第七级</a:t>
            </a:r>
            <a:endParaRPr lang="en-US" altLang="zh-CN" dirty="0"/>
          </a:p>
          <a:p>
            <a:pPr marL="3429000" marR="0" lvl="7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dirty="0"/>
              <a:t>第八级</a:t>
            </a:r>
            <a:endParaRPr lang="en-US" altLang="zh-CN" dirty="0"/>
          </a:p>
          <a:p>
            <a:pPr marL="3886200" marR="0" lvl="8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dirty="0"/>
              <a:t>第九级</a:t>
            </a:r>
            <a:endParaRPr lang="en-US" altLang="zh-CN" dirty="0"/>
          </a:p>
          <a:p>
            <a:pPr marL="3886200" marR="0" lvl="8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lang="en-US" altLang="zh-CN" dirty="0"/>
          </a:p>
          <a:p>
            <a:pPr lvl="5"/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5pPr>
      <a:lvl6pPr marL="25146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defRPr lang="zh-CN" altLang="en-US" sz="2400" kern="1200" dirty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altLang="zh-CN" sz="2400" kern="1200" dirty="0" smtClean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altLang="zh-CN" sz="2400" kern="1200" dirty="0" smtClean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8pPr>
      <a:lvl9pPr marL="3657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lang="en-US" altLang="zh-CN" sz="2400" kern="1200" dirty="0" smtClean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图片 7" descr="C:/Users/kingsoft/AppData/Local/Temp/fig2wpp/@svg_Union_#color-2113&amp;609.svg"/>
          <p:cNvSpPr/>
          <p:nvPr userDrawn="1">
            <p:custDataLst>
              <p:tags r:id="rId32"/>
            </p:custDataLst>
          </p:nvPr>
        </p:nvSpPr>
        <p:spPr>
          <a:xfrm>
            <a:off x="0" y="111614"/>
            <a:ext cx="12188825" cy="3388079"/>
          </a:xfrm>
          <a:custGeom>
            <a:avLst/>
            <a:gdLst>
              <a:gd name="connsiteX0" fmla="*/ 0 w 12188825"/>
              <a:gd name="connsiteY0" fmla="*/ 1005224 h 3388079"/>
              <a:gd name="connsiteX1" fmla="*/ 0 w 12188825"/>
              <a:gd name="connsiteY1" fmla="*/ 982319 h 3388079"/>
              <a:gd name="connsiteX2" fmla="*/ 1314870 w 12188825"/>
              <a:gd name="connsiteY2" fmla="*/ 770839 h 3388079"/>
              <a:gd name="connsiteX3" fmla="*/ 1852041 w 12188825"/>
              <a:gd name="connsiteY3" fmla="*/ 500528 h 3388079"/>
              <a:gd name="connsiteX4" fmla="*/ 1852041 w 12188825"/>
              <a:gd name="connsiteY4" fmla="*/ 500527 h 3388079"/>
              <a:gd name="connsiteX5" fmla="*/ 2932174 w 12188825"/>
              <a:gd name="connsiteY5" fmla="*/ 41239 h 3388079"/>
              <a:gd name="connsiteX6" fmla="*/ 4420455 w 12188825"/>
              <a:gd name="connsiteY6" fmla="*/ 362048 h 3388079"/>
              <a:gd name="connsiteX7" fmla="*/ 5217363 w 12188825"/>
              <a:gd name="connsiteY7" fmla="*/ 956991 h 3388079"/>
              <a:gd name="connsiteX8" fmla="*/ 5217376 w 12188825"/>
              <a:gd name="connsiteY8" fmla="*/ 957001 h 3388079"/>
              <a:gd name="connsiteX9" fmla="*/ 5767346 w 12188825"/>
              <a:gd name="connsiteY9" fmla="*/ 1385173 h 3388079"/>
              <a:gd name="connsiteX10" fmla="*/ 6865381 w 12188825"/>
              <a:gd name="connsiteY10" fmla="*/ 1870804 h 3388079"/>
              <a:gd name="connsiteX11" fmla="*/ 8183247 w 12188825"/>
              <a:gd name="connsiteY11" fmla="*/ 2036508 h 3388079"/>
              <a:gd name="connsiteX12" fmla="*/ 9538860 w 12188825"/>
              <a:gd name="connsiteY12" fmla="*/ 1972065 h 3388079"/>
              <a:gd name="connsiteX13" fmla="*/ 10677499 w 12188825"/>
              <a:gd name="connsiteY13" fmla="*/ 1694960 h 3388079"/>
              <a:gd name="connsiteX14" fmla="*/ 11684183 w 12188825"/>
              <a:gd name="connsiteY14" fmla="*/ 986766 h 3388079"/>
              <a:gd name="connsiteX15" fmla="*/ 12188825 w 12188825"/>
              <a:gd name="connsiteY15" fmla="*/ 155924 h 3388079"/>
              <a:gd name="connsiteX16" fmla="*/ 12188825 w 12188825"/>
              <a:gd name="connsiteY16" fmla="*/ 195017 h 3388079"/>
              <a:gd name="connsiteX17" fmla="*/ 11868259 w 12188825"/>
              <a:gd name="connsiteY17" fmla="*/ 761239 h 3388079"/>
              <a:gd name="connsiteX18" fmla="*/ 11036093 w 12188825"/>
              <a:gd name="connsiteY18" fmla="*/ 1549752 h 3388079"/>
              <a:gd name="connsiteX19" fmla="*/ 9890533 w 12188825"/>
              <a:gd name="connsiteY19" fmla="*/ 1936549 h 3388079"/>
              <a:gd name="connsiteX20" fmla="*/ 8585263 w 12188825"/>
              <a:gd name="connsiteY20" fmla="*/ 2060909 h 3388079"/>
              <a:gd name="connsiteX21" fmla="*/ 7214883 w 12188825"/>
              <a:gd name="connsiteY21" fmla="*/ 1963025 h 3388079"/>
              <a:gd name="connsiteX22" fmla="*/ 6081995 w 12188825"/>
              <a:gd name="connsiteY22" fmla="*/ 1610086 h 3388079"/>
              <a:gd name="connsiteX23" fmla="*/ 5203791 w 12188825"/>
              <a:gd name="connsiteY23" fmla="*/ 975607 h 3388079"/>
              <a:gd name="connsiteX24" fmla="*/ 5203791 w 12188825"/>
              <a:gd name="connsiteY24" fmla="*/ 975602 h 3388079"/>
              <a:gd name="connsiteX25" fmla="*/ 5203791 w 12188825"/>
              <a:gd name="connsiteY25" fmla="*/ 975597 h 3388079"/>
              <a:gd name="connsiteX26" fmla="*/ 5203778 w 12188825"/>
              <a:gd name="connsiteY26" fmla="*/ 975593 h 3388079"/>
              <a:gd name="connsiteX27" fmla="*/ 4824007 w 12188825"/>
              <a:gd name="connsiteY27" fmla="*/ 669470 h 3388079"/>
              <a:gd name="connsiteX28" fmla="*/ 3322509 w 12188825"/>
              <a:gd name="connsiteY28" fmla="*/ 16490 h 3388079"/>
              <a:gd name="connsiteX29" fmla="*/ 1826800 w 12188825"/>
              <a:gd name="connsiteY29" fmla="*/ 533579 h 3388079"/>
              <a:gd name="connsiteX30" fmla="*/ 17343 w 12188825"/>
              <a:gd name="connsiteY30" fmla="*/ 1009413 h 3388079"/>
              <a:gd name="connsiteX31" fmla="*/ 0 w 12188825"/>
              <a:gd name="connsiteY31" fmla="*/ 1005224 h 3388079"/>
              <a:gd name="connsiteX32" fmla="*/ 0 w 12188825"/>
              <a:gd name="connsiteY32" fmla="*/ 1163985 h 3388079"/>
              <a:gd name="connsiteX33" fmla="*/ 0 w 12188825"/>
              <a:gd name="connsiteY33" fmla="*/ 1142920 h 3388079"/>
              <a:gd name="connsiteX34" fmla="*/ 1298859 w 12188825"/>
              <a:gd name="connsiteY34" fmla="*/ 962935 h 3388079"/>
              <a:gd name="connsiteX35" fmla="*/ 1760295 w 12188825"/>
              <a:gd name="connsiteY35" fmla="*/ 787195 h 3388079"/>
              <a:gd name="connsiteX36" fmla="*/ 2957809 w 12188825"/>
              <a:gd name="connsiteY36" fmla="*/ 431306 h 3388079"/>
              <a:gd name="connsiteX37" fmla="*/ 4572752 w 12188825"/>
              <a:gd name="connsiteY37" fmla="*/ 709094 h 3388079"/>
              <a:gd name="connsiteX38" fmla="*/ 5301149 w 12188825"/>
              <a:gd name="connsiteY38" fmla="*/ 1101053 h 3388079"/>
              <a:gd name="connsiteX39" fmla="*/ 5729637 w 12188825"/>
              <a:gd name="connsiteY39" fmla="*/ 1410131 h 3388079"/>
              <a:gd name="connsiteX40" fmla="*/ 5729649 w 12188825"/>
              <a:gd name="connsiteY40" fmla="*/ 1410144 h 3388079"/>
              <a:gd name="connsiteX41" fmla="*/ 5729662 w 12188825"/>
              <a:gd name="connsiteY41" fmla="*/ 1410144 h 3388079"/>
              <a:gd name="connsiteX42" fmla="*/ 6052755 w 12188825"/>
              <a:gd name="connsiteY42" fmla="*/ 1647611 h 3388079"/>
              <a:gd name="connsiteX43" fmla="*/ 7110669 w 12188825"/>
              <a:gd name="connsiteY43" fmla="*/ 2084818 h 3388079"/>
              <a:gd name="connsiteX44" fmla="*/ 8377519 w 12188825"/>
              <a:gd name="connsiteY44" fmla="*/ 2229129 h 3388079"/>
              <a:gd name="connsiteX45" fmla="*/ 9657790 w 12188825"/>
              <a:gd name="connsiteY45" fmla="*/ 2137718 h 3388079"/>
              <a:gd name="connsiteX46" fmla="*/ 10776267 w 12188825"/>
              <a:gd name="connsiteY46" fmla="*/ 1797991 h 3388079"/>
              <a:gd name="connsiteX47" fmla="*/ 11730030 w 12188825"/>
              <a:gd name="connsiteY47" fmla="*/ 1040117 h 3388079"/>
              <a:gd name="connsiteX48" fmla="*/ 12188825 w 12188825"/>
              <a:gd name="connsiteY48" fmla="*/ 293936 h 3388079"/>
              <a:gd name="connsiteX49" fmla="*/ 12188825 w 12188825"/>
              <a:gd name="connsiteY49" fmla="*/ 331738 h 3388079"/>
              <a:gd name="connsiteX50" fmla="*/ 11910196 w 12188825"/>
              <a:gd name="connsiteY50" fmla="*/ 817784 h 3388079"/>
              <a:gd name="connsiteX51" fmla="*/ 11092554 w 12188825"/>
              <a:gd name="connsiteY51" fmla="*/ 1645234 h 3388079"/>
              <a:gd name="connsiteX52" fmla="*/ 8764235 w 12188825"/>
              <a:gd name="connsiteY52" fmla="*/ 2246868 h 3388079"/>
              <a:gd name="connsiteX53" fmla="*/ 7462774 w 12188825"/>
              <a:gd name="connsiteY53" fmla="*/ 2173751 h 3388079"/>
              <a:gd name="connsiteX54" fmla="*/ 6337364 w 12188825"/>
              <a:gd name="connsiteY54" fmla="*/ 1840814 h 3388079"/>
              <a:gd name="connsiteX55" fmla="*/ 5768540 w 12188825"/>
              <a:gd name="connsiteY55" fmla="*/ 1463461 h 3388079"/>
              <a:gd name="connsiteX56" fmla="*/ 4999742 w 12188825"/>
              <a:gd name="connsiteY56" fmla="*/ 940002 h 3388079"/>
              <a:gd name="connsiteX57" fmla="*/ 3370363 w 12188825"/>
              <a:gd name="connsiteY57" fmla="*/ 440825 h 3388079"/>
              <a:gd name="connsiteX58" fmla="*/ 2481848 w 12188825"/>
              <a:gd name="connsiteY58" fmla="*/ 545819 h 3388079"/>
              <a:gd name="connsiteX59" fmla="*/ 1747459 w 12188825"/>
              <a:gd name="connsiteY59" fmla="*/ 811509 h 3388079"/>
              <a:gd name="connsiteX60" fmla="*/ 1747459 w 12188825"/>
              <a:gd name="connsiteY60" fmla="*/ 811509 h 3388079"/>
              <a:gd name="connsiteX61" fmla="*/ 1611375 w 12188825"/>
              <a:gd name="connsiteY61" fmla="*/ 865857 h 3388079"/>
              <a:gd name="connsiteX62" fmla="*/ 35443 w 12188825"/>
              <a:gd name="connsiteY62" fmla="*/ 1169900 h 3388079"/>
              <a:gd name="connsiteX63" fmla="*/ 0 w 12188825"/>
              <a:gd name="connsiteY63" fmla="*/ 1163985 h 3388079"/>
              <a:gd name="connsiteX64" fmla="*/ 0 w 12188825"/>
              <a:gd name="connsiteY64" fmla="*/ 1329328 h 3388079"/>
              <a:gd name="connsiteX65" fmla="*/ 0 w 12188825"/>
              <a:gd name="connsiteY65" fmla="*/ 1309376 h 3388079"/>
              <a:gd name="connsiteX66" fmla="*/ 1304839 w 12188825"/>
              <a:gd name="connsiteY66" fmla="*/ 1134366 h 3388079"/>
              <a:gd name="connsiteX67" fmla="*/ 1608112 w 12188825"/>
              <a:gd name="connsiteY67" fmla="*/ 1047457 h 3388079"/>
              <a:gd name="connsiteX68" fmla="*/ 1608125 w 12188825"/>
              <a:gd name="connsiteY68" fmla="*/ 1047450 h 3388079"/>
              <a:gd name="connsiteX69" fmla="*/ 1608138 w 12188825"/>
              <a:gd name="connsiteY69" fmla="*/ 1047449 h 3388079"/>
              <a:gd name="connsiteX70" fmla="*/ 2915935 w 12188825"/>
              <a:gd name="connsiteY70" fmla="*/ 798445 h 3388079"/>
              <a:gd name="connsiteX71" fmla="*/ 3759694 w 12188825"/>
              <a:gd name="connsiteY71" fmla="*/ 890075 h 3388079"/>
              <a:gd name="connsiteX72" fmla="*/ 4122908 w 12188825"/>
              <a:gd name="connsiteY72" fmla="*/ 945622 h 3388079"/>
              <a:gd name="connsiteX73" fmla="*/ 4122921 w 12188825"/>
              <a:gd name="connsiteY73" fmla="*/ 945625 h 3388079"/>
              <a:gd name="connsiteX74" fmla="*/ 4122934 w 12188825"/>
              <a:gd name="connsiteY74" fmla="*/ 945626 h 3388079"/>
              <a:gd name="connsiteX75" fmla="*/ 4122947 w 12188825"/>
              <a:gd name="connsiteY75" fmla="*/ 945627 h 3388079"/>
              <a:gd name="connsiteX76" fmla="*/ 4122947 w 12188825"/>
              <a:gd name="connsiteY76" fmla="*/ 945628 h 3388079"/>
              <a:gd name="connsiteX77" fmla="*/ 4122959 w 12188825"/>
              <a:gd name="connsiteY77" fmla="*/ 945630 h 3388079"/>
              <a:gd name="connsiteX78" fmla="*/ 4122972 w 12188825"/>
              <a:gd name="connsiteY78" fmla="*/ 945631 h 3388079"/>
              <a:gd name="connsiteX79" fmla="*/ 4122985 w 12188825"/>
              <a:gd name="connsiteY79" fmla="*/ 945634 h 3388079"/>
              <a:gd name="connsiteX80" fmla="*/ 4548172 w 12188825"/>
              <a:gd name="connsiteY80" fmla="*/ 1011789 h 3388079"/>
              <a:gd name="connsiteX81" fmla="*/ 5272137 w 12188825"/>
              <a:gd name="connsiteY81" fmla="*/ 1214708 h 3388079"/>
              <a:gd name="connsiteX82" fmla="*/ 5980600 w 12188825"/>
              <a:gd name="connsiteY82" fmla="*/ 1649368 h 3388079"/>
              <a:gd name="connsiteX83" fmla="*/ 5994071 w 12188825"/>
              <a:gd name="connsiteY83" fmla="*/ 1659433 h 3388079"/>
              <a:gd name="connsiteX84" fmla="*/ 6002527 w 12188825"/>
              <a:gd name="connsiteY84" fmla="*/ 1665742 h 3388079"/>
              <a:gd name="connsiteX85" fmla="*/ 6002540 w 12188825"/>
              <a:gd name="connsiteY85" fmla="*/ 1665754 h 3388079"/>
              <a:gd name="connsiteX86" fmla="*/ 6551735 w 12188825"/>
              <a:gd name="connsiteY86" fmla="*/ 2027594 h 3388079"/>
              <a:gd name="connsiteX87" fmla="*/ 7083295 w 12188825"/>
              <a:gd name="connsiteY87" fmla="*/ 2230217 h 3388079"/>
              <a:gd name="connsiteX88" fmla="*/ 8340293 w 12188825"/>
              <a:gd name="connsiteY88" fmla="*/ 2416225 h 3388079"/>
              <a:gd name="connsiteX89" fmla="*/ 10752816 w 12188825"/>
              <a:gd name="connsiteY89" fmla="*/ 1950976 h 3388079"/>
              <a:gd name="connsiteX90" fmla="*/ 11733534 w 12188825"/>
              <a:gd name="connsiteY90" fmla="*/ 1147769 h 3388079"/>
              <a:gd name="connsiteX91" fmla="*/ 12188825 w 12188825"/>
              <a:gd name="connsiteY91" fmla="*/ 432683 h 3388079"/>
              <a:gd name="connsiteX92" fmla="*/ 12188825 w 12188825"/>
              <a:gd name="connsiteY92" fmla="*/ 469805 h 3388079"/>
              <a:gd name="connsiteX93" fmla="*/ 11946064 w 12188825"/>
              <a:gd name="connsiteY93" fmla="*/ 885015 h 3388079"/>
              <a:gd name="connsiteX94" fmla="*/ 11083628 w 12188825"/>
              <a:gd name="connsiteY94" fmla="*/ 1775625 h 3388079"/>
              <a:gd name="connsiteX95" fmla="*/ 8760959 w 12188825"/>
              <a:gd name="connsiteY95" fmla="*/ 2437100 h 3388079"/>
              <a:gd name="connsiteX96" fmla="*/ 7457492 w 12188825"/>
              <a:gd name="connsiteY96" fmla="*/ 2340896 h 3388079"/>
              <a:gd name="connsiteX97" fmla="*/ 6370655 w 12188825"/>
              <a:gd name="connsiteY97" fmla="*/ 1950963 h 3388079"/>
              <a:gd name="connsiteX98" fmla="*/ 5988573 w 12188825"/>
              <a:gd name="connsiteY98" fmla="*/ 1681584 h 3388079"/>
              <a:gd name="connsiteX99" fmla="*/ 5988573 w 12188825"/>
              <a:gd name="connsiteY99" fmla="*/ 1681584 h 3388079"/>
              <a:gd name="connsiteX100" fmla="*/ 5988573 w 12188825"/>
              <a:gd name="connsiteY100" fmla="*/ 1681584 h 3388079"/>
              <a:gd name="connsiteX101" fmla="*/ 5735172 w 12188825"/>
              <a:gd name="connsiteY101" fmla="*/ 1495828 h 3388079"/>
              <a:gd name="connsiteX102" fmla="*/ 4966172 w 12188825"/>
              <a:gd name="connsiteY102" fmla="*/ 1127358 h 3388079"/>
              <a:gd name="connsiteX103" fmla="*/ 4222031 w 12188825"/>
              <a:gd name="connsiteY103" fmla="*/ 981730 h 3388079"/>
              <a:gd name="connsiteX104" fmla="*/ 4198606 w 12188825"/>
              <a:gd name="connsiteY104" fmla="*/ 978327 h 3388079"/>
              <a:gd name="connsiteX105" fmla="*/ 4179358 w 12188825"/>
              <a:gd name="connsiteY105" fmla="*/ 975526 h 3388079"/>
              <a:gd name="connsiteX106" fmla="*/ 3848990 w 12188825"/>
              <a:gd name="connsiteY106" fmla="*/ 923432 h 3388079"/>
              <a:gd name="connsiteX107" fmla="*/ 3347623 w 12188825"/>
              <a:gd name="connsiteY107" fmla="*/ 848614 h 3388079"/>
              <a:gd name="connsiteX108" fmla="*/ 2491929 w 12188825"/>
              <a:gd name="connsiteY108" fmla="*/ 848922 h 3388079"/>
              <a:gd name="connsiteX109" fmla="*/ 1633518 w 12188825"/>
              <a:gd name="connsiteY109" fmla="*/ 1060696 h 3388079"/>
              <a:gd name="connsiteX110" fmla="*/ 60847 w 12188825"/>
              <a:gd name="connsiteY110" fmla="*/ 1334385 h 3388079"/>
              <a:gd name="connsiteX111" fmla="*/ 0 w 12188825"/>
              <a:gd name="connsiteY111" fmla="*/ 1329328 h 3388079"/>
              <a:gd name="connsiteX112" fmla="*/ 0 w 12188825"/>
              <a:gd name="connsiteY112" fmla="*/ 1503123 h 3388079"/>
              <a:gd name="connsiteX113" fmla="*/ 0 w 12188825"/>
              <a:gd name="connsiteY113" fmla="*/ 1482388 h 3388079"/>
              <a:gd name="connsiteX114" fmla="*/ 1274024 w 12188825"/>
              <a:gd name="connsiteY114" fmla="*/ 1306481 h 3388079"/>
              <a:gd name="connsiteX115" fmla="*/ 1274024 w 12188825"/>
              <a:gd name="connsiteY115" fmla="*/ 1306481 h 3388079"/>
              <a:gd name="connsiteX116" fmla="*/ 1290479 w 12188825"/>
              <a:gd name="connsiteY116" fmla="*/ 1302928 h 3388079"/>
              <a:gd name="connsiteX117" fmla="*/ 1437456 w 12188825"/>
              <a:gd name="connsiteY117" fmla="*/ 1270839 h 3388079"/>
              <a:gd name="connsiteX118" fmla="*/ 2862939 w 12188825"/>
              <a:gd name="connsiteY118" fmla="*/ 1122716 h 3388079"/>
              <a:gd name="connsiteX119" fmla="*/ 3431015 w 12188825"/>
              <a:gd name="connsiteY119" fmla="*/ 1235750 h 3388079"/>
              <a:gd name="connsiteX120" fmla="*/ 3646630 w 12188825"/>
              <a:gd name="connsiteY120" fmla="*/ 1285101 h 3388079"/>
              <a:gd name="connsiteX121" fmla="*/ 4451639 w 12188825"/>
              <a:gd name="connsiteY121" fmla="*/ 1374641 h 3388079"/>
              <a:gd name="connsiteX122" fmla="*/ 4617813 w 12188825"/>
              <a:gd name="connsiteY122" fmla="*/ 1373731 h 3388079"/>
              <a:gd name="connsiteX123" fmla="*/ 4617838 w 12188825"/>
              <a:gd name="connsiteY123" fmla="*/ 1373731 h 3388079"/>
              <a:gd name="connsiteX124" fmla="*/ 4617851 w 12188825"/>
              <a:gd name="connsiteY124" fmla="*/ 1373731 h 3388079"/>
              <a:gd name="connsiteX125" fmla="*/ 5201581 w 12188825"/>
              <a:gd name="connsiteY125" fmla="*/ 1396957 h 3388079"/>
              <a:gd name="connsiteX126" fmla="*/ 5909054 w 12188825"/>
              <a:gd name="connsiteY126" fmla="*/ 1660558 h 3388079"/>
              <a:gd name="connsiteX127" fmla="*/ 6223614 w 12188825"/>
              <a:gd name="connsiteY127" fmla="*/ 1885420 h 3388079"/>
              <a:gd name="connsiteX128" fmla="*/ 6223627 w 12188825"/>
              <a:gd name="connsiteY128" fmla="*/ 1885420 h 3388079"/>
              <a:gd name="connsiteX129" fmla="*/ 6223627 w 12188825"/>
              <a:gd name="connsiteY129" fmla="*/ 1885420 h 3388079"/>
              <a:gd name="connsiteX130" fmla="*/ 6543876 w 12188825"/>
              <a:gd name="connsiteY130" fmla="*/ 2113898 h 3388079"/>
              <a:gd name="connsiteX131" fmla="*/ 7047426 w 12188825"/>
              <a:gd name="connsiteY131" fmla="*/ 2358319 h 3388079"/>
              <a:gd name="connsiteX132" fmla="*/ 8290344 w 12188825"/>
              <a:gd name="connsiteY132" fmla="*/ 2600654 h 3388079"/>
              <a:gd name="connsiteX133" fmla="*/ 10714384 w 12188825"/>
              <a:gd name="connsiteY133" fmla="*/ 2110851 h 3388079"/>
              <a:gd name="connsiteX134" fmla="*/ 11743336 w 12188825"/>
              <a:gd name="connsiteY134" fmla="*/ 1247868 h 3388079"/>
              <a:gd name="connsiteX135" fmla="*/ 12188825 w 12188825"/>
              <a:gd name="connsiteY135" fmla="*/ 571097 h 3388079"/>
              <a:gd name="connsiteX136" fmla="*/ 12188825 w 12188825"/>
              <a:gd name="connsiteY136" fmla="*/ 606438 h 3388079"/>
              <a:gd name="connsiteX137" fmla="*/ 11968588 w 12188825"/>
              <a:gd name="connsiteY137" fmla="*/ 972822 h 3388079"/>
              <a:gd name="connsiteX138" fmla="*/ 11063733 w 12188825"/>
              <a:gd name="connsiteY138" fmla="*/ 1911806 h 3388079"/>
              <a:gd name="connsiteX139" fmla="*/ 8718616 w 12188825"/>
              <a:gd name="connsiteY139" fmla="*/ 2629026 h 3388079"/>
              <a:gd name="connsiteX140" fmla="*/ 6370261 w 12188825"/>
              <a:gd name="connsiteY140" fmla="*/ 2017657 h 3388079"/>
              <a:gd name="connsiteX141" fmla="*/ 6246811 w 12188825"/>
              <a:gd name="connsiteY141" fmla="*/ 1925525 h 3388079"/>
              <a:gd name="connsiteX142" fmla="*/ 6246786 w 12188825"/>
              <a:gd name="connsiteY142" fmla="*/ 1925512 h 3388079"/>
              <a:gd name="connsiteX143" fmla="*/ 6246786 w 12188825"/>
              <a:gd name="connsiteY143" fmla="*/ 1925499 h 3388079"/>
              <a:gd name="connsiteX144" fmla="*/ 5663703 w 12188825"/>
              <a:gd name="connsiteY144" fmla="*/ 1549410 h 3388079"/>
              <a:gd name="connsiteX145" fmla="*/ 4893877 w 12188825"/>
              <a:gd name="connsiteY145" fmla="*/ 1395326 h 3388079"/>
              <a:gd name="connsiteX146" fmla="*/ 4605370 w 12188825"/>
              <a:gd name="connsiteY146" fmla="*/ 1394555 h 3388079"/>
              <a:gd name="connsiteX147" fmla="*/ 4605357 w 12188825"/>
              <a:gd name="connsiteY147" fmla="*/ 1394555 h 3388079"/>
              <a:gd name="connsiteX148" fmla="*/ 4605345 w 12188825"/>
              <a:gd name="connsiteY148" fmla="*/ 1394555 h 3388079"/>
              <a:gd name="connsiteX149" fmla="*/ 4605332 w 12188825"/>
              <a:gd name="connsiteY149" fmla="*/ 1394555 h 3388079"/>
              <a:gd name="connsiteX150" fmla="*/ 4605332 w 12188825"/>
              <a:gd name="connsiteY150" fmla="*/ 1394555 h 3388079"/>
              <a:gd name="connsiteX151" fmla="*/ 4605319 w 12188825"/>
              <a:gd name="connsiteY151" fmla="*/ 1394555 h 3388079"/>
              <a:gd name="connsiteX152" fmla="*/ 4605307 w 12188825"/>
              <a:gd name="connsiteY152" fmla="*/ 1394555 h 3388079"/>
              <a:gd name="connsiteX153" fmla="*/ 4114516 w 12188825"/>
              <a:gd name="connsiteY153" fmla="*/ 1383403 h 3388079"/>
              <a:gd name="connsiteX154" fmla="*/ 3439496 w 12188825"/>
              <a:gd name="connsiteY154" fmla="*/ 1259903 h 3388079"/>
              <a:gd name="connsiteX155" fmla="*/ 3439496 w 12188825"/>
              <a:gd name="connsiteY155" fmla="*/ 1259903 h 3388079"/>
              <a:gd name="connsiteX156" fmla="*/ 3287440 w 12188825"/>
              <a:gd name="connsiteY156" fmla="*/ 1224851 h 3388079"/>
              <a:gd name="connsiteX157" fmla="*/ 2500055 w 12188825"/>
              <a:gd name="connsiteY157" fmla="*/ 1127891 h 3388079"/>
              <a:gd name="connsiteX158" fmla="*/ 1644615 w 12188825"/>
              <a:gd name="connsiteY158" fmla="*/ 1248123 h 3388079"/>
              <a:gd name="connsiteX159" fmla="*/ 1373731 w 12188825"/>
              <a:gd name="connsiteY159" fmla="*/ 1306607 h 3388079"/>
              <a:gd name="connsiteX160" fmla="*/ 1373719 w 12188825"/>
              <a:gd name="connsiteY160" fmla="*/ 1306607 h 3388079"/>
              <a:gd name="connsiteX161" fmla="*/ 1373706 w 12188825"/>
              <a:gd name="connsiteY161" fmla="*/ 1306607 h 3388079"/>
              <a:gd name="connsiteX162" fmla="*/ 1373706 w 12188825"/>
              <a:gd name="connsiteY162" fmla="*/ 1306607 h 3388079"/>
              <a:gd name="connsiteX163" fmla="*/ 1373693 w 12188825"/>
              <a:gd name="connsiteY163" fmla="*/ 1306620 h 3388079"/>
              <a:gd name="connsiteX164" fmla="*/ 101997 w 12188825"/>
              <a:gd name="connsiteY164" fmla="*/ 1502428 h 3388079"/>
              <a:gd name="connsiteX165" fmla="*/ 0 w 12188825"/>
              <a:gd name="connsiteY165" fmla="*/ 1503123 h 3388079"/>
              <a:gd name="connsiteX166" fmla="*/ 0 w 12188825"/>
              <a:gd name="connsiteY166" fmla="*/ 1682659 h 3388079"/>
              <a:gd name="connsiteX167" fmla="*/ 0 w 12188825"/>
              <a:gd name="connsiteY167" fmla="*/ 1662189 h 3388079"/>
              <a:gd name="connsiteX168" fmla="*/ 972352 w 12188825"/>
              <a:gd name="connsiteY168" fmla="*/ 1517638 h 3388079"/>
              <a:gd name="connsiteX169" fmla="*/ 972360 w 12188825"/>
              <a:gd name="connsiteY169" fmla="*/ 1517638 h 3388079"/>
              <a:gd name="connsiteX170" fmla="*/ 972380 w 12188825"/>
              <a:gd name="connsiteY170" fmla="*/ 1517638 h 3388079"/>
              <a:gd name="connsiteX171" fmla="*/ 1298884 w 12188825"/>
              <a:gd name="connsiteY171" fmla="*/ 1459238 h 3388079"/>
              <a:gd name="connsiteX172" fmla="*/ 2842815 w 12188825"/>
              <a:gd name="connsiteY172" fmla="*/ 1411471 h 3388079"/>
              <a:gd name="connsiteX173" fmla="*/ 3324312 w 12188825"/>
              <a:gd name="connsiteY173" fmla="*/ 1569513 h 3388079"/>
              <a:gd name="connsiteX174" fmla="*/ 3324324 w 12188825"/>
              <a:gd name="connsiteY174" fmla="*/ 1569513 h 3388079"/>
              <a:gd name="connsiteX175" fmla="*/ 3324350 w 12188825"/>
              <a:gd name="connsiteY175" fmla="*/ 1569526 h 3388079"/>
              <a:gd name="connsiteX176" fmla="*/ 3561384 w 12188825"/>
              <a:gd name="connsiteY176" fmla="*/ 1656057 h 3388079"/>
              <a:gd name="connsiteX177" fmla="*/ 4352185 w 12188825"/>
              <a:gd name="connsiteY177" fmla="*/ 1792883 h 3388079"/>
              <a:gd name="connsiteX178" fmla="*/ 4843992 w 12188825"/>
              <a:gd name="connsiteY178" fmla="*/ 1726670 h 3388079"/>
              <a:gd name="connsiteX179" fmla="*/ 5752021 w 12188825"/>
              <a:gd name="connsiteY179" fmla="*/ 1702079 h 3388079"/>
              <a:gd name="connsiteX180" fmla="*/ 6481179 w 12188825"/>
              <a:gd name="connsiteY180" fmla="*/ 2120245 h 3388079"/>
              <a:gd name="connsiteX181" fmla="*/ 6981455 w 12188825"/>
              <a:gd name="connsiteY181" fmla="*/ 2449136 h 3388079"/>
              <a:gd name="connsiteX182" fmla="*/ 8197963 w 12188825"/>
              <a:gd name="connsiteY182" fmla="*/ 2776460 h 3388079"/>
              <a:gd name="connsiteX183" fmla="*/ 10674148 w 12188825"/>
              <a:gd name="connsiteY183" fmla="*/ 2270953 h 3388079"/>
              <a:gd name="connsiteX184" fmla="*/ 12188825 w 12188825"/>
              <a:gd name="connsiteY184" fmla="*/ 707899 h 3388079"/>
              <a:gd name="connsiteX185" fmla="*/ 12188825 w 12188825"/>
              <a:gd name="connsiteY185" fmla="*/ 734219 h 3388079"/>
              <a:gd name="connsiteX186" fmla="*/ 11025656 w 12188825"/>
              <a:gd name="connsiteY186" fmla="*/ 2060252 h 3388079"/>
              <a:gd name="connsiteX187" fmla="*/ 9889149 w 12188825"/>
              <a:gd name="connsiteY187" fmla="*/ 2644754 h 3388079"/>
              <a:gd name="connsiteX188" fmla="*/ 8632532 w 12188825"/>
              <a:gd name="connsiteY188" fmla="*/ 2819548 h 3388079"/>
              <a:gd name="connsiteX189" fmla="*/ 7377592 w 12188825"/>
              <a:gd name="connsiteY189" fmla="*/ 2630556 h 3388079"/>
              <a:gd name="connsiteX190" fmla="*/ 6820892 w 12188825"/>
              <a:gd name="connsiteY190" fmla="*/ 2386842 h 3388079"/>
              <a:gd name="connsiteX191" fmla="*/ 6441210 w 12188825"/>
              <a:gd name="connsiteY191" fmla="*/ 2123001 h 3388079"/>
              <a:gd name="connsiteX192" fmla="*/ 6441197 w 12188825"/>
              <a:gd name="connsiteY192" fmla="*/ 2122988 h 3388079"/>
              <a:gd name="connsiteX193" fmla="*/ 6441197 w 12188825"/>
              <a:gd name="connsiteY193" fmla="*/ 2122988 h 3388079"/>
              <a:gd name="connsiteX194" fmla="*/ 6235892 w 12188825"/>
              <a:gd name="connsiteY194" fmla="*/ 1971483 h 3388079"/>
              <a:gd name="connsiteX195" fmla="*/ 5481036 w 12188825"/>
              <a:gd name="connsiteY195" fmla="*/ 1679801 h 3388079"/>
              <a:gd name="connsiteX196" fmla="*/ 4852651 w 12188825"/>
              <a:gd name="connsiteY196" fmla="*/ 1745534 h 3388079"/>
              <a:gd name="connsiteX197" fmla="*/ 4852651 w 12188825"/>
              <a:gd name="connsiteY197" fmla="*/ 1745534 h 3388079"/>
              <a:gd name="connsiteX198" fmla="*/ 4751496 w 12188825"/>
              <a:gd name="connsiteY198" fmla="*/ 1763917 h 3388079"/>
              <a:gd name="connsiteX199" fmla="*/ 4020332 w 12188825"/>
              <a:gd name="connsiteY199" fmla="*/ 1797852 h 3388079"/>
              <a:gd name="connsiteX200" fmla="*/ 3308301 w 12188825"/>
              <a:gd name="connsiteY200" fmla="*/ 1586936 h 3388079"/>
              <a:gd name="connsiteX201" fmla="*/ 3308276 w 12188825"/>
              <a:gd name="connsiteY201" fmla="*/ 1586936 h 3388079"/>
              <a:gd name="connsiteX202" fmla="*/ 3290424 w 12188825"/>
              <a:gd name="connsiteY202" fmla="*/ 1580311 h 3388079"/>
              <a:gd name="connsiteX203" fmla="*/ 3271646 w 12188825"/>
              <a:gd name="connsiteY203" fmla="*/ 1573344 h 3388079"/>
              <a:gd name="connsiteX204" fmla="*/ 2486482 w 12188825"/>
              <a:gd name="connsiteY204" fmla="*/ 1380622 h 3388079"/>
              <a:gd name="connsiteX205" fmla="*/ 1655788 w 12188825"/>
              <a:gd name="connsiteY205" fmla="*/ 1424089 h 3388079"/>
              <a:gd name="connsiteX206" fmla="*/ 998293 w 12188825"/>
              <a:gd name="connsiteY206" fmla="*/ 1533922 h 3388079"/>
              <a:gd name="connsiteX207" fmla="*/ 998280 w 12188825"/>
              <a:gd name="connsiteY207" fmla="*/ 1533935 h 3388079"/>
              <a:gd name="connsiteX208" fmla="*/ 998277 w 12188825"/>
              <a:gd name="connsiteY208" fmla="*/ 1533935 h 3388079"/>
              <a:gd name="connsiteX209" fmla="*/ 113653 w 12188825"/>
              <a:gd name="connsiteY209" fmla="*/ 1671823 h 3388079"/>
              <a:gd name="connsiteX210" fmla="*/ 0 w 12188825"/>
              <a:gd name="connsiteY210" fmla="*/ 1682659 h 3388079"/>
              <a:gd name="connsiteX211" fmla="*/ 0 w 12188825"/>
              <a:gd name="connsiteY211" fmla="*/ 1870551 h 3388079"/>
              <a:gd name="connsiteX212" fmla="*/ 0 w 12188825"/>
              <a:gd name="connsiteY212" fmla="*/ 1849829 h 3388079"/>
              <a:gd name="connsiteX213" fmla="*/ 404746 w 12188825"/>
              <a:gd name="connsiteY213" fmla="*/ 1771971 h 3388079"/>
              <a:gd name="connsiteX214" fmla="*/ 404754 w 12188825"/>
              <a:gd name="connsiteY214" fmla="*/ 1771971 h 3388079"/>
              <a:gd name="connsiteX215" fmla="*/ 1323389 w 12188825"/>
              <a:gd name="connsiteY215" fmla="*/ 1610098 h 3388079"/>
              <a:gd name="connsiteX216" fmla="*/ 2813994 w 12188825"/>
              <a:gd name="connsiteY216" fmla="*/ 1666943 h 3388079"/>
              <a:gd name="connsiteX217" fmla="*/ 3367087 w 12188825"/>
              <a:gd name="connsiteY217" fmla="*/ 1917382 h 3388079"/>
              <a:gd name="connsiteX218" fmla="*/ 4285070 w 12188825"/>
              <a:gd name="connsiteY218" fmla="*/ 2228409 h 3388079"/>
              <a:gd name="connsiteX219" fmla="*/ 5015295 w 12188825"/>
              <a:gd name="connsiteY219" fmla="*/ 2060227 h 3388079"/>
              <a:gd name="connsiteX220" fmla="*/ 5015295 w 12188825"/>
              <a:gd name="connsiteY220" fmla="*/ 2060227 h 3388079"/>
              <a:gd name="connsiteX221" fmla="*/ 5605971 w 12188825"/>
              <a:gd name="connsiteY221" fmla="*/ 1899416 h 3388079"/>
              <a:gd name="connsiteX222" fmla="*/ 6237974 w 12188825"/>
              <a:gd name="connsiteY222" fmla="*/ 2025508 h 3388079"/>
              <a:gd name="connsiteX223" fmla="*/ 6646668 w 12188825"/>
              <a:gd name="connsiteY223" fmla="*/ 2306013 h 3388079"/>
              <a:gd name="connsiteX224" fmla="*/ 6646681 w 12188825"/>
              <a:gd name="connsiteY224" fmla="*/ 2306026 h 3388079"/>
              <a:gd name="connsiteX225" fmla="*/ 6860417 w 12188825"/>
              <a:gd name="connsiteY225" fmla="*/ 2464763 h 3388079"/>
              <a:gd name="connsiteX226" fmla="*/ 8061283 w 12188825"/>
              <a:gd name="connsiteY226" fmla="*/ 2935197 h 3388079"/>
              <a:gd name="connsiteX227" fmla="*/ 10597727 w 12188825"/>
              <a:gd name="connsiteY227" fmla="*/ 2454181 h 3388079"/>
              <a:gd name="connsiteX228" fmla="*/ 12188825 w 12188825"/>
              <a:gd name="connsiteY228" fmla="*/ 847281 h 3388079"/>
              <a:gd name="connsiteX229" fmla="*/ 12188825 w 12188825"/>
              <a:gd name="connsiteY229" fmla="*/ 876995 h 3388079"/>
              <a:gd name="connsiteX230" fmla="*/ 10979084 w 12188825"/>
              <a:gd name="connsiteY230" fmla="*/ 2216094 h 3388079"/>
              <a:gd name="connsiteX231" fmla="*/ 9802647 w 12188825"/>
              <a:gd name="connsiteY231" fmla="*/ 2847414 h 3388079"/>
              <a:gd name="connsiteX232" fmla="*/ 8511520 w 12188825"/>
              <a:gd name="connsiteY232" fmla="*/ 3005127 h 3388079"/>
              <a:gd name="connsiteX233" fmla="*/ 7265581 w 12188825"/>
              <a:gd name="connsiteY233" fmla="*/ 2717390 h 3388079"/>
              <a:gd name="connsiteX234" fmla="*/ 6717782 w 12188825"/>
              <a:gd name="connsiteY234" fmla="*/ 2383606 h 3388079"/>
              <a:gd name="connsiteX235" fmla="*/ 6657003 w 12188825"/>
              <a:gd name="connsiteY235" fmla="*/ 2337103 h 3388079"/>
              <a:gd name="connsiteX236" fmla="*/ 6035094 w 12188825"/>
              <a:gd name="connsiteY236" fmla="*/ 1959484 h 3388079"/>
              <a:gd name="connsiteX237" fmla="*/ 5028360 w 12188825"/>
              <a:gd name="connsiteY237" fmla="*/ 2081505 h 3388079"/>
              <a:gd name="connsiteX238" fmla="*/ 4688406 w 12188825"/>
              <a:gd name="connsiteY238" fmla="*/ 2191047 h 3388079"/>
              <a:gd name="connsiteX239" fmla="*/ 3983435 w 12188825"/>
              <a:gd name="connsiteY239" fmla="*/ 2208103 h 3388079"/>
              <a:gd name="connsiteX240" fmla="*/ 3300531 w 12188825"/>
              <a:gd name="connsiteY240" fmla="*/ 1910074 h 3388079"/>
              <a:gd name="connsiteX241" fmla="*/ 3280013 w 12188825"/>
              <a:gd name="connsiteY241" fmla="*/ 1899163 h 3388079"/>
              <a:gd name="connsiteX242" fmla="*/ 3270427 w 12188825"/>
              <a:gd name="connsiteY242" fmla="*/ 1894055 h 3388079"/>
              <a:gd name="connsiteX243" fmla="*/ 2533803 w 12188825"/>
              <a:gd name="connsiteY243" fmla="*/ 1619328 h 3388079"/>
              <a:gd name="connsiteX244" fmla="*/ 1741224 w 12188825"/>
              <a:gd name="connsiteY244" fmla="*/ 1586645 h 3388079"/>
              <a:gd name="connsiteX245" fmla="*/ 394018 w 12188825"/>
              <a:gd name="connsiteY245" fmla="*/ 1794413 h 3388079"/>
              <a:gd name="connsiteX246" fmla="*/ 170421 w 12188825"/>
              <a:gd name="connsiteY246" fmla="*/ 1838222 h 3388079"/>
              <a:gd name="connsiteX247" fmla="*/ 0 w 12188825"/>
              <a:gd name="connsiteY247" fmla="*/ 1870551 h 3388079"/>
              <a:gd name="connsiteX248" fmla="*/ 0 w 12188825"/>
              <a:gd name="connsiteY248" fmla="*/ 2065714 h 3388079"/>
              <a:gd name="connsiteX249" fmla="*/ 0 w 12188825"/>
              <a:gd name="connsiteY249" fmla="*/ 2044890 h 3388079"/>
              <a:gd name="connsiteX250" fmla="*/ 1377337 w 12188825"/>
              <a:gd name="connsiteY250" fmla="*/ 1754056 h 3388079"/>
              <a:gd name="connsiteX251" fmla="*/ 2855969 w 12188825"/>
              <a:gd name="connsiteY251" fmla="*/ 1921592 h 3388079"/>
              <a:gd name="connsiteX252" fmla="*/ 3398498 w 12188825"/>
              <a:gd name="connsiteY252" fmla="*/ 2247020 h 3388079"/>
              <a:gd name="connsiteX253" fmla="*/ 4282595 w 12188825"/>
              <a:gd name="connsiteY253" fmla="*/ 2660937 h 3388079"/>
              <a:gd name="connsiteX254" fmla="*/ 5189443 w 12188825"/>
              <a:gd name="connsiteY254" fmla="*/ 2382493 h 3388079"/>
              <a:gd name="connsiteX255" fmla="*/ 5189443 w 12188825"/>
              <a:gd name="connsiteY255" fmla="*/ 2382480 h 3388079"/>
              <a:gd name="connsiteX256" fmla="*/ 5508943 w 12188825"/>
              <a:gd name="connsiteY256" fmla="*/ 2225741 h 3388079"/>
              <a:gd name="connsiteX257" fmla="*/ 6105840 w 12188825"/>
              <a:gd name="connsiteY257" fmla="*/ 2114720 h 3388079"/>
              <a:gd name="connsiteX258" fmla="*/ 6743213 w 12188825"/>
              <a:gd name="connsiteY258" fmla="*/ 2427845 h 3388079"/>
              <a:gd name="connsiteX259" fmla="*/ 6828015 w 12188825"/>
              <a:gd name="connsiteY259" fmla="*/ 2491959 h 3388079"/>
              <a:gd name="connsiteX260" fmla="*/ 6828015 w 12188825"/>
              <a:gd name="connsiteY260" fmla="*/ 2491972 h 3388079"/>
              <a:gd name="connsiteX261" fmla="*/ 7348160 w 12188825"/>
              <a:gd name="connsiteY261" fmla="*/ 2843583 h 3388079"/>
              <a:gd name="connsiteX262" fmla="*/ 7989102 w 12188825"/>
              <a:gd name="connsiteY262" fmla="*/ 3085716 h 3388079"/>
              <a:gd name="connsiteX263" fmla="*/ 9368065 w 12188825"/>
              <a:gd name="connsiteY263" fmla="*/ 3119575 h 3388079"/>
              <a:gd name="connsiteX264" fmla="*/ 10612848 w 12188825"/>
              <a:gd name="connsiteY264" fmla="*/ 2579008 h 3388079"/>
              <a:gd name="connsiteX265" fmla="*/ 11762915 w 12188825"/>
              <a:gd name="connsiteY265" fmla="*/ 1561042 h 3388079"/>
              <a:gd name="connsiteX266" fmla="*/ 12188825 w 12188825"/>
              <a:gd name="connsiteY266" fmla="*/ 974856 h 3388079"/>
              <a:gd name="connsiteX267" fmla="*/ 12188825 w 12188825"/>
              <a:gd name="connsiteY267" fmla="*/ 1016353 h 3388079"/>
              <a:gd name="connsiteX268" fmla="*/ 11019574 w 12188825"/>
              <a:gd name="connsiteY268" fmla="*/ 2302764 h 3388079"/>
              <a:gd name="connsiteX269" fmla="*/ 9826262 w 12188825"/>
              <a:gd name="connsiteY269" fmla="*/ 3014559 h 3388079"/>
              <a:gd name="connsiteX270" fmla="*/ 8483829 w 12188825"/>
              <a:gd name="connsiteY270" fmla="*/ 3187343 h 3388079"/>
              <a:gd name="connsiteX271" fmla="*/ 7203913 w 12188825"/>
              <a:gd name="connsiteY271" fmla="*/ 2784551 h 3388079"/>
              <a:gd name="connsiteX272" fmla="*/ 6856620 w 12188825"/>
              <a:gd name="connsiteY272" fmla="*/ 2540472 h 3388079"/>
              <a:gd name="connsiteX273" fmla="*/ 6856620 w 12188825"/>
              <a:gd name="connsiteY273" fmla="*/ 2540472 h 3388079"/>
              <a:gd name="connsiteX274" fmla="*/ 5884892 w 12188825"/>
              <a:gd name="connsiteY274" fmla="*/ 2134620 h 3388079"/>
              <a:gd name="connsiteX275" fmla="*/ 5186599 w 12188825"/>
              <a:gd name="connsiteY275" fmla="*/ 2404846 h 3388079"/>
              <a:gd name="connsiteX276" fmla="*/ 5186599 w 12188825"/>
              <a:gd name="connsiteY276" fmla="*/ 2404846 h 3388079"/>
              <a:gd name="connsiteX277" fmla="*/ 4675659 w 12188825"/>
              <a:gd name="connsiteY277" fmla="*/ 2634652 h 3388079"/>
              <a:gd name="connsiteX278" fmla="*/ 4008486 w 12188825"/>
              <a:gd name="connsiteY278" fmla="*/ 2620024 h 3388079"/>
              <a:gd name="connsiteX279" fmla="*/ 3354098 w 12188825"/>
              <a:gd name="connsiteY279" fmla="*/ 2240597 h 3388079"/>
              <a:gd name="connsiteX280" fmla="*/ 3354098 w 12188825"/>
              <a:gd name="connsiteY280" fmla="*/ 2240597 h 3388079"/>
              <a:gd name="connsiteX281" fmla="*/ 3328349 w 12188825"/>
              <a:gd name="connsiteY281" fmla="*/ 2222491 h 3388079"/>
              <a:gd name="connsiteX282" fmla="*/ 2614909 w 12188825"/>
              <a:gd name="connsiteY282" fmla="*/ 1856290 h 3388079"/>
              <a:gd name="connsiteX283" fmla="*/ 1807679 w 12188825"/>
              <a:gd name="connsiteY283" fmla="*/ 1750263 h 3388079"/>
              <a:gd name="connsiteX284" fmla="*/ 201180 w 12188825"/>
              <a:gd name="connsiteY284" fmla="*/ 2008313 h 3388079"/>
              <a:gd name="connsiteX285" fmla="*/ 0 w 12188825"/>
              <a:gd name="connsiteY285" fmla="*/ 2065714 h 3388079"/>
              <a:gd name="connsiteX286" fmla="*/ 0 w 12188825"/>
              <a:gd name="connsiteY286" fmla="*/ 2268260 h 3388079"/>
              <a:gd name="connsiteX287" fmla="*/ 0 w 12188825"/>
              <a:gd name="connsiteY287" fmla="*/ 2247032 h 3388079"/>
              <a:gd name="connsiteX288" fmla="*/ 2663538 w 12188825"/>
              <a:gd name="connsiteY288" fmla="*/ 2055814 h 3388079"/>
              <a:gd name="connsiteX289" fmla="*/ 3264256 w 12188825"/>
              <a:gd name="connsiteY289" fmla="*/ 2406616 h 3388079"/>
              <a:gd name="connsiteX290" fmla="*/ 3447724 w 12188825"/>
              <a:gd name="connsiteY290" fmla="*/ 2564709 h 3388079"/>
              <a:gd name="connsiteX291" fmla="*/ 3447762 w 12188825"/>
              <a:gd name="connsiteY291" fmla="*/ 2564734 h 3388079"/>
              <a:gd name="connsiteX292" fmla="*/ 3447774 w 12188825"/>
              <a:gd name="connsiteY292" fmla="*/ 2564747 h 3388079"/>
              <a:gd name="connsiteX293" fmla="*/ 3919698 w 12188825"/>
              <a:gd name="connsiteY293" fmla="*/ 2934426 h 3388079"/>
              <a:gd name="connsiteX294" fmla="*/ 4640210 w 12188825"/>
              <a:gd name="connsiteY294" fmla="*/ 3076284 h 3388079"/>
              <a:gd name="connsiteX295" fmla="*/ 5239532 w 12188825"/>
              <a:gd name="connsiteY295" fmla="*/ 2772540 h 3388079"/>
              <a:gd name="connsiteX296" fmla="*/ 5321565 w 12188825"/>
              <a:gd name="connsiteY296" fmla="*/ 2716846 h 3388079"/>
              <a:gd name="connsiteX297" fmla="*/ 6409684 w 12188825"/>
              <a:gd name="connsiteY297" fmla="*/ 2336421 h 3388079"/>
              <a:gd name="connsiteX298" fmla="*/ 7054829 w 12188825"/>
              <a:gd name="connsiteY298" fmla="*/ 2716568 h 3388079"/>
              <a:gd name="connsiteX299" fmla="*/ 7074216 w 12188825"/>
              <a:gd name="connsiteY299" fmla="*/ 2731778 h 3388079"/>
              <a:gd name="connsiteX300" fmla="*/ 7755699 w 12188825"/>
              <a:gd name="connsiteY300" fmla="*/ 3150601 h 3388079"/>
              <a:gd name="connsiteX301" fmla="*/ 9254493 w 12188825"/>
              <a:gd name="connsiteY301" fmla="*/ 3330023 h 3388079"/>
              <a:gd name="connsiteX302" fmla="*/ 10608759 w 12188825"/>
              <a:gd name="connsiteY302" fmla="*/ 2711486 h 3388079"/>
              <a:gd name="connsiteX303" fmla="*/ 11780562 w 12188825"/>
              <a:gd name="connsiteY303" fmla="*/ 1651278 h 3388079"/>
              <a:gd name="connsiteX304" fmla="*/ 12188825 w 12188825"/>
              <a:gd name="connsiteY304" fmla="*/ 1104588 h 3388079"/>
              <a:gd name="connsiteX305" fmla="*/ 12188825 w 12188825"/>
              <a:gd name="connsiteY305" fmla="*/ 1133215 h 3388079"/>
              <a:gd name="connsiteX306" fmla="*/ 12106144 w 12188825"/>
              <a:gd name="connsiteY306" fmla="*/ 1257994 h 3388079"/>
              <a:gd name="connsiteX307" fmla="*/ 11012006 w 12188825"/>
              <a:gd name="connsiteY307" fmla="*/ 2425266 h 3388079"/>
              <a:gd name="connsiteX308" fmla="*/ 9764341 w 12188825"/>
              <a:gd name="connsiteY308" fmla="*/ 3212390 h 3388079"/>
              <a:gd name="connsiteX309" fmla="*/ 8288706 w 12188825"/>
              <a:gd name="connsiteY309" fmla="*/ 3337002 h 3388079"/>
              <a:gd name="connsiteX310" fmla="*/ 7588191 w 12188825"/>
              <a:gd name="connsiteY310" fmla="*/ 3093378 h 3388079"/>
              <a:gd name="connsiteX311" fmla="*/ 6979588 w 12188825"/>
              <a:gd name="connsiteY311" fmla="*/ 2681445 h 3388079"/>
              <a:gd name="connsiteX312" fmla="*/ 6978864 w 12188825"/>
              <a:gd name="connsiteY312" fmla="*/ 2680889 h 3388079"/>
              <a:gd name="connsiteX313" fmla="*/ 6934972 w 12188825"/>
              <a:gd name="connsiteY313" fmla="*/ 2647384 h 3388079"/>
              <a:gd name="connsiteX314" fmla="*/ 6187949 w 12188825"/>
              <a:gd name="connsiteY314" fmla="*/ 2334726 h 3388079"/>
              <a:gd name="connsiteX315" fmla="*/ 5562764 w 12188825"/>
              <a:gd name="connsiteY315" fmla="*/ 2578225 h 3388079"/>
              <a:gd name="connsiteX316" fmla="*/ 5348114 w 12188825"/>
              <a:gd name="connsiteY316" fmla="*/ 2721575 h 3388079"/>
              <a:gd name="connsiteX317" fmla="*/ 5348063 w 12188825"/>
              <a:gd name="connsiteY317" fmla="*/ 2721613 h 3388079"/>
              <a:gd name="connsiteX318" fmla="*/ 4391786 w 12188825"/>
              <a:gd name="connsiteY318" fmla="*/ 3119929 h 3388079"/>
              <a:gd name="connsiteX319" fmla="*/ 3473168 w 12188825"/>
              <a:gd name="connsiteY319" fmla="*/ 2607519 h 3388079"/>
              <a:gd name="connsiteX320" fmla="*/ 3093372 w 12188825"/>
              <a:gd name="connsiteY320" fmla="*/ 2301866 h 3388079"/>
              <a:gd name="connsiteX321" fmla="*/ 1687695 w 12188825"/>
              <a:gd name="connsiteY321" fmla="*/ 1907761 h 3388079"/>
              <a:gd name="connsiteX322" fmla="*/ 201907 w 12188825"/>
              <a:gd name="connsiteY322" fmla="*/ 2190478 h 3388079"/>
              <a:gd name="connsiteX323" fmla="*/ 0 w 12188825"/>
              <a:gd name="connsiteY323" fmla="*/ 2268260 h 3388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</a:cxnLst>
            <a:rect l="l" t="t" r="r" b="b"/>
            <a:pathLst>
              <a:path w="12188825" h="3388079">
                <a:moveTo>
                  <a:pt x="0" y="1005224"/>
                </a:moveTo>
                <a:lnTo>
                  <a:pt x="0" y="982319"/>
                </a:lnTo>
                <a:cubicBezTo>
                  <a:pt x="430281" y="1090043"/>
                  <a:pt x="894717" y="959752"/>
                  <a:pt x="1314870" y="770839"/>
                </a:cubicBezTo>
                <a:cubicBezTo>
                  <a:pt x="1495734" y="689526"/>
                  <a:pt x="1673881" y="595031"/>
                  <a:pt x="1852041" y="500528"/>
                </a:cubicBezTo>
                <a:lnTo>
                  <a:pt x="1852041" y="500527"/>
                </a:lnTo>
                <a:cubicBezTo>
                  <a:pt x="2204971" y="313328"/>
                  <a:pt x="2557952" y="126102"/>
                  <a:pt x="2932174" y="41239"/>
                </a:cubicBezTo>
                <a:cubicBezTo>
                  <a:pt x="3456840" y="-77765"/>
                  <a:pt x="3956074" y="70409"/>
                  <a:pt x="4420455" y="362048"/>
                </a:cubicBezTo>
                <a:cubicBezTo>
                  <a:pt x="4694514" y="534165"/>
                  <a:pt x="4955748" y="745426"/>
                  <a:pt x="5217363" y="956991"/>
                </a:cubicBezTo>
                <a:lnTo>
                  <a:pt x="5217376" y="957001"/>
                </a:lnTo>
                <a:cubicBezTo>
                  <a:pt x="5399053" y="1103916"/>
                  <a:pt x="5580895" y="1250974"/>
                  <a:pt x="5767346" y="1385173"/>
                </a:cubicBezTo>
                <a:cubicBezTo>
                  <a:pt x="6110106" y="1631921"/>
                  <a:pt x="6478081" y="1777597"/>
                  <a:pt x="6865381" y="1870804"/>
                </a:cubicBezTo>
                <a:cubicBezTo>
                  <a:pt x="7298402" y="1974935"/>
                  <a:pt x="7740856" y="2021715"/>
                  <a:pt x="8183247" y="2036508"/>
                </a:cubicBezTo>
                <a:cubicBezTo>
                  <a:pt x="8625651" y="2051301"/>
                  <a:pt x="9087632" y="2031703"/>
                  <a:pt x="9538860" y="1972065"/>
                </a:cubicBezTo>
                <a:cubicBezTo>
                  <a:pt x="9922148" y="1921087"/>
                  <a:pt x="10305385" y="1841965"/>
                  <a:pt x="10677499" y="1694960"/>
                </a:cubicBezTo>
                <a:cubicBezTo>
                  <a:pt x="11044218" y="1549992"/>
                  <a:pt x="11399408" y="1339202"/>
                  <a:pt x="11684183" y="986766"/>
                </a:cubicBezTo>
                <a:cubicBezTo>
                  <a:pt x="11889932" y="732115"/>
                  <a:pt x="12044006" y="448165"/>
                  <a:pt x="12188825" y="155924"/>
                </a:cubicBezTo>
                <a:lnTo>
                  <a:pt x="12188825" y="195017"/>
                </a:lnTo>
                <a:cubicBezTo>
                  <a:pt x="12089270" y="391132"/>
                  <a:pt x="11984574" y="582385"/>
                  <a:pt x="11868259" y="761239"/>
                </a:cubicBezTo>
                <a:cubicBezTo>
                  <a:pt x="11639540" y="1112846"/>
                  <a:pt x="11358309" y="1373086"/>
                  <a:pt x="11036093" y="1549752"/>
                </a:cubicBezTo>
                <a:cubicBezTo>
                  <a:pt x="10668967" y="1750996"/>
                  <a:pt x="10279090" y="1863711"/>
                  <a:pt x="9890533" y="1936549"/>
                </a:cubicBezTo>
                <a:cubicBezTo>
                  <a:pt x="9457182" y="2017973"/>
                  <a:pt x="9020276" y="2054322"/>
                  <a:pt x="8585263" y="2060909"/>
                </a:cubicBezTo>
                <a:cubicBezTo>
                  <a:pt x="8126582" y="2067535"/>
                  <a:pt x="7667495" y="2040073"/>
                  <a:pt x="7214883" y="1963025"/>
                </a:cubicBezTo>
                <a:cubicBezTo>
                  <a:pt x="6829538" y="1897418"/>
                  <a:pt x="6440448" y="1799913"/>
                  <a:pt x="6081995" y="1610086"/>
                </a:cubicBezTo>
                <a:cubicBezTo>
                  <a:pt x="5772133" y="1445912"/>
                  <a:pt x="5487232" y="1210150"/>
                  <a:pt x="5203791" y="975607"/>
                </a:cubicBezTo>
                <a:lnTo>
                  <a:pt x="5203791" y="975602"/>
                </a:lnTo>
                <a:lnTo>
                  <a:pt x="5203791" y="975597"/>
                </a:lnTo>
                <a:lnTo>
                  <a:pt x="5203778" y="975593"/>
                </a:lnTo>
                <a:cubicBezTo>
                  <a:pt x="5077585" y="871169"/>
                  <a:pt x="4951685" y="766987"/>
                  <a:pt x="4824007" y="669470"/>
                </a:cubicBezTo>
                <a:cubicBezTo>
                  <a:pt x="4367218" y="320335"/>
                  <a:pt x="3870282" y="17317"/>
                  <a:pt x="3322509" y="16490"/>
                </a:cubicBezTo>
                <a:cubicBezTo>
                  <a:pt x="2804801" y="15641"/>
                  <a:pt x="2315229" y="274915"/>
                  <a:pt x="1826800" y="533579"/>
                </a:cubicBezTo>
                <a:cubicBezTo>
                  <a:pt x="1237742" y="845536"/>
                  <a:pt x="650361" y="1156606"/>
                  <a:pt x="17343" y="1009413"/>
                </a:cubicBezTo>
                <a:cubicBezTo>
                  <a:pt x="11552" y="1008060"/>
                  <a:pt x="5771" y="1006664"/>
                  <a:pt x="0" y="1005224"/>
                </a:cubicBezTo>
                <a:close/>
                <a:moveTo>
                  <a:pt x="0" y="1163985"/>
                </a:moveTo>
                <a:lnTo>
                  <a:pt x="0" y="1142920"/>
                </a:lnTo>
                <a:cubicBezTo>
                  <a:pt x="427759" y="1221807"/>
                  <a:pt x="879410" y="1109953"/>
                  <a:pt x="1298859" y="962935"/>
                </a:cubicBezTo>
                <a:cubicBezTo>
                  <a:pt x="1453429" y="908707"/>
                  <a:pt x="1606906" y="847935"/>
                  <a:pt x="1760295" y="787195"/>
                </a:cubicBezTo>
                <a:cubicBezTo>
                  <a:pt x="2154324" y="631167"/>
                  <a:pt x="2547795" y="475359"/>
                  <a:pt x="2957809" y="431306"/>
                </a:cubicBezTo>
                <a:cubicBezTo>
                  <a:pt x="3504097" y="372942"/>
                  <a:pt x="4060149" y="495313"/>
                  <a:pt x="4572752" y="709094"/>
                </a:cubicBezTo>
                <a:cubicBezTo>
                  <a:pt x="4823842" y="813698"/>
                  <a:pt x="5066819" y="946565"/>
                  <a:pt x="5301149" y="1101053"/>
                </a:cubicBezTo>
                <a:cubicBezTo>
                  <a:pt x="5447034" y="1197174"/>
                  <a:pt x="5588335" y="1303649"/>
                  <a:pt x="5729637" y="1410131"/>
                </a:cubicBezTo>
                <a:lnTo>
                  <a:pt x="5729649" y="1410144"/>
                </a:lnTo>
                <a:lnTo>
                  <a:pt x="5729662" y="1410144"/>
                </a:lnTo>
                <a:cubicBezTo>
                  <a:pt x="5836695" y="1490808"/>
                  <a:pt x="5943728" y="1571460"/>
                  <a:pt x="6052755" y="1647611"/>
                </a:cubicBezTo>
                <a:cubicBezTo>
                  <a:pt x="6379517" y="1875824"/>
                  <a:pt x="6744267" y="2000765"/>
                  <a:pt x="7110669" y="2084818"/>
                </a:cubicBezTo>
                <a:cubicBezTo>
                  <a:pt x="7527222" y="2180478"/>
                  <a:pt x="7952447" y="2221834"/>
                  <a:pt x="8377519" y="2229129"/>
                </a:cubicBezTo>
                <a:cubicBezTo>
                  <a:pt x="8803899" y="2236513"/>
                  <a:pt x="9232286" y="2208950"/>
                  <a:pt x="9657790" y="2137718"/>
                </a:cubicBezTo>
                <a:cubicBezTo>
                  <a:pt x="10036990" y="2074286"/>
                  <a:pt x="10413434" y="1972773"/>
                  <a:pt x="10776267" y="1797991"/>
                </a:cubicBezTo>
                <a:cubicBezTo>
                  <a:pt x="11139101" y="1623209"/>
                  <a:pt x="11457775" y="1386855"/>
                  <a:pt x="11730030" y="1040117"/>
                </a:cubicBezTo>
                <a:cubicBezTo>
                  <a:pt x="11908203" y="813206"/>
                  <a:pt x="12055345" y="559354"/>
                  <a:pt x="12188825" y="293936"/>
                </a:cubicBezTo>
                <a:lnTo>
                  <a:pt x="12188825" y="331738"/>
                </a:lnTo>
                <a:cubicBezTo>
                  <a:pt x="12102716" y="500307"/>
                  <a:pt x="12010932" y="663649"/>
                  <a:pt x="11910196" y="817784"/>
                </a:cubicBezTo>
                <a:cubicBezTo>
                  <a:pt x="11682176" y="1167009"/>
                  <a:pt x="11405922" y="1445684"/>
                  <a:pt x="11092554" y="1645234"/>
                </a:cubicBezTo>
                <a:cubicBezTo>
                  <a:pt x="10370443" y="2105224"/>
                  <a:pt x="9543812" y="2219545"/>
                  <a:pt x="8764235" y="2246868"/>
                </a:cubicBezTo>
                <a:cubicBezTo>
                  <a:pt x="8328853" y="2262128"/>
                  <a:pt x="7892924" y="2241532"/>
                  <a:pt x="7462774" y="2173751"/>
                </a:cubicBezTo>
                <a:cubicBezTo>
                  <a:pt x="7080184" y="2113556"/>
                  <a:pt x="6695588" y="2019515"/>
                  <a:pt x="6337364" y="1840814"/>
                </a:cubicBezTo>
                <a:cubicBezTo>
                  <a:pt x="6137442" y="1741286"/>
                  <a:pt x="5952971" y="1602550"/>
                  <a:pt x="5768540" y="1463461"/>
                </a:cubicBezTo>
                <a:cubicBezTo>
                  <a:pt x="5517792" y="1274430"/>
                  <a:pt x="5266462" y="1089870"/>
                  <a:pt x="4999742" y="940002"/>
                </a:cubicBezTo>
                <a:cubicBezTo>
                  <a:pt x="4490782" y="654192"/>
                  <a:pt x="3931201" y="471788"/>
                  <a:pt x="3370363" y="440825"/>
                </a:cubicBezTo>
                <a:cubicBezTo>
                  <a:pt x="3073692" y="424697"/>
                  <a:pt x="2774964" y="462292"/>
                  <a:pt x="2481848" y="545819"/>
                </a:cubicBezTo>
                <a:cubicBezTo>
                  <a:pt x="2234796" y="616218"/>
                  <a:pt x="1990791" y="713995"/>
                  <a:pt x="1747459" y="811509"/>
                </a:cubicBezTo>
                <a:lnTo>
                  <a:pt x="1747459" y="811509"/>
                </a:lnTo>
                <a:cubicBezTo>
                  <a:pt x="1702081" y="829694"/>
                  <a:pt x="1656715" y="847869"/>
                  <a:pt x="1611375" y="865857"/>
                </a:cubicBezTo>
                <a:cubicBezTo>
                  <a:pt x="1102495" y="1068019"/>
                  <a:pt x="562706" y="1250580"/>
                  <a:pt x="35443" y="1169900"/>
                </a:cubicBezTo>
                <a:cubicBezTo>
                  <a:pt x="23603" y="1168076"/>
                  <a:pt x="11788" y="1166104"/>
                  <a:pt x="0" y="1163985"/>
                </a:cubicBezTo>
                <a:close/>
                <a:moveTo>
                  <a:pt x="0" y="1329328"/>
                </a:moveTo>
                <a:lnTo>
                  <a:pt x="0" y="1309376"/>
                </a:lnTo>
                <a:cubicBezTo>
                  <a:pt x="432501" y="1355335"/>
                  <a:pt x="879083" y="1251528"/>
                  <a:pt x="1304839" y="1134366"/>
                </a:cubicBezTo>
                <a:cubicBezTo>
                  <a:pt x="1405994" y="1106506"/>
                  <a:pt x="1507047" y="1076983"/>
                  <a:pt x="1608112" y="1047457"/>
                </a:cubicBezTo>
                <a:lnTo>
                  <a:pt x="1608125" y="1047450"/>
                </a:lnTo>
                <a:lnTo>
                  <a:pt x="1608138" y="1047449"/>
                </a:lnTo>
                <a:cubicBezTo>
                  <a:pt x="2040879" y="921017"/>
                  <a:pt x="2473811" y="794532"/>
                  <a:pt x="2915935" y="798445"/>
                </a:cubicBezTo>
                <a:cubicBezTo>
                  <a:pt x="3199643" y="801129"/>
                  <a:pt x="3479973" y="843191"/>
                  <a:pt x="3759694" y="890075"/>
                </a:cubicBezTo>
                <a:cubicBezTo>
                  <a:pt x="3880528" y="910294"/>
                  <a:pt x="4001706" y="927957"/>
                  <a:pt x="4122908" y="945622"/>
                </a:cubicBezTo>
                <a:lnTo>
                  <a:pt x="4122921" y="945625"/>
                </a:lnTo>
                <a:lnTo>
                  <a:pt x="4122934" y="945626"/>
                </a:lnTo>
                <a:lnTo>
                  <a:pt x="4122947" y="945627"/>
                </a:lnTo>
                <a:lnTo>
                  <a:pt x="4122947" y="945628"/>
                </a:lnTo>
                <a:lnTo>
                  <a:pt x="4122959" y="945630"/>
                </a:lnTo>
                <a:lnTo>
                  <a:pt x="4122972" y="945631"/>
                </a:lnTo>
                <a:lnTo>
                  <a:pt x="4122985" y="945634"/>
                </a:lnTo>
                <a:cubicBezTo>
                  <a:pt x="4264883" y="966314"/>
                  <a:pt x="4406794" y="986999"/>
                  <a:pt x="4548172" y="1011789"/>
                </a:cubicBezTo>
                <a:cubicBezTo>
                  <a:pt x="4793738" y="1054825"/>
                  <a:pt x="5037540" y="1114766"/>
                  <a:pt x="5272137" y="1214708"/>
                </a:cubicBezTo>
                <a:cubicBezTo>
                  <a:pt x="5522782" y="1321716"/>
                  <a:pt x="5753164" y="1479745"/>
                  <a:pt x="5980600" y="1649368"/>
                </a:cubicBezTo>
                <a:lnTo>
                  <a:pt x="5994071" y="1659433"/>
                </a:lnTo>
                <a:lnTo>
                  <a:pt x="6002527" y="1665742"/>
                </a:lnTo>
                <a:lnTo>
                  <a:pt x="6002540" y="1665754"/>
                </a:lnTo>
                <a:cubicBezTo>
                  <a:pt x="6181119" y="1799116"/>
                  <a:pt x="6358441" y="1931543"/>
                  <a:pt x="6551735" y="2027594"/>
                </a:cubicBezTo>
                <a:cubicBezTo>
                  <a:pt x="6724042" y="2112975"/>
                  <a:pt x="6902786" y="2178303"/>
                  <a:pt x="7083295" y="2230217"/>
                </a:cubicBezTo>
                <a:cubicBezTo>
                  <a:pt x="7493995" y="2348735"/>
                  <a:pt x="7917289" y="2402128"/>
                  <a:pt x="8340293" y="2416225"/>
                </a:cubicBezTo>
                <a:cubicBezTo>
                  <a:pt x="9143562" y="2442726"/>
                  <a:pt x="9988463" y="2351972"/>
                  <a:pt x="10752816" y="1950976"/>
                </a:cubicBezTo>
                <a:cubicBezTo>
                  <a:pt x="11111929" y="1762362"/>
                  <a:pt x="11449497" y="1500961"/>
                  <a:pt x="11733534" y="1147769"/>
                </a:cubicBezTo>
                <a:cubicBezTo>
                  <a:pt x="11906362" y="933132"/>
                  <a:pt x="12055916" y="690429"/>
                  <a:pt x="12188825" y="432683"/>
                </a:cubicBezTo>
                <a:lnTo>
                  <a:pt x="12188825" y="469805"/>
                </a:lnTo>
                <a:cubicBezTo>
                  <a:pt x="12113788" y="613684"/>
                  <a:pt x="12033342" y="752734"/>
                  <a:pt x="11946064" y="885015"/>
                </a:cubicBezTo>
                <a:cubicBezTo>
                  <a:pt x="11703570" y="1252661"/>
                  <a:pt x="11410784" y="1552735"/>
                  <a:pt x="11083628" y="1775625"/>
                </a:cubicBezTo>
                <a:cubicBezTo>
                  <a:pt x="10365135" y="2265428"/>
                  <a:pt x="9547253" y="2411294"/>
                  <a:pt x="8760959" y="2437100"/>
                </a:cubicBezTo>
                <a:cubicBezTo>
                  <a:pt x="8324321" y="2451564"/>
                  <a:pt x="7886792" y="2423913"/>
                  <a:pt x="7457492" y="2340896"/>
                </a:cubicBezTo>
                <a:cubicBezTo>
                  <a:pt x="7084983" y="2268576"/>
                  <a:pt x="6710558" y="2157530"/>
                  <a:pt x="6370655" y="1950963"/>
                </a:cubicBezTo>
                <a:cubicBezTo>
                  <a:pt x="6239256" y="1871120"/>
                  <a:pt x="6113927" y="1776358"/>
                  <a:pt x="5988573" y="1681584"/>
                </a:cubicBezTo>
                <a:lnTo>
                  <a:pt x="5988573" y="1681584"/>
                </a:lnTo>
                <a:lnTo>
                  <a:pt x="5988573" y="1681584"/>
                </a:lnTo>
                <a:cubicBezTo>
                  <a:pt x="5904724" y="1618190"/>
                  <a:pt x="5820875" y="1554784"/>
                  <a:pt x="5735172" y="1495828"/>
                </a:cubicBezTo>
                <a:cubicBezTo>
                  <a:pt x="5492551" y="1328923"/>
                  <a:pt x="5235431" y="1206159"/>
                  <a:pt x="4966172" y="1127358"/>
                </a:cubicBezTo>
                <a:cubicBezTo>
                  <a:pt x="4711476" y="1052814"/>
                  <a:pt x="4470595" y="1017831"/>
                  <a:pt x="4222031" y="981730"/>
                </a:cubicBezTo>
                <a:cubicBezTo>
                  <a:pt x="4214223" y="980597"/>
                  <a:pt x="4206414" y="979463"/>
                  <a:pt x="4198606" y="978327"/>
                </a:cubicBezTo>
                <a:cubicBezTo>
                  <a:pt x="4192194" y="977395"/>
                  <a:pt x="4185782" y="976462"/>
                  <a:pt x="4179358" y="975526"/>
                </a:cubicBezTo>
                <a:cubicBezTo>
                  <a:pt x="4069112" y="959582"/>
                  <a:pt x="3959057" y="941508"/>
                  <a:pt x="3848990" y="923432"/>
                </a:cubicBezTo>
                <a:cubicBezTo>
                  <a:pt x="3682181" y="896038"/>
                  <a:pt x="3515308" y="868634"/>
                  <a:pt x="3347623" y="848614"/>
                </a:cubicBezTo>
                <a:cubicBezTo>
                  <a:pt x="3069273" y="815384"/>
                  <a:pt x="2777935" y="805547"/>
                  <a:pt x="2491929" y="848922"/>
                </a:cubicBezTo>
                <a:cubicBezTo>
                  <a:pt x="2205924" y="892298"/>
                  <a:pt x="1917747" y="976529"/>
                  <a:pt x="1633518" y="1060696"/>
                </a:cubicBezTo>
                <a:cubicBezTo>
                  <a:pt x="1117720" y="1213355"/>
                  <a:pt x="587211" y="1369470"/>
                  <a:pt x="60847" y="1334385"/>
                </a:cubicBezTo>
                <a:cubicBezTo>
                  <a:pt x="40524" y="1333045"/>
                  <a:pt x="20241" y="1331363"/>
                  <a:pt x="0" y="1329328"/>
                </a:cubicBezTo>
                <a:close/>
                <a:moveTo>
                  <a:pt x="0" y="1503123"/>
                </a:moveTo>
                <a:lnTo>
                  <a:pt x="0" y="1482388"/>
                </a:lnTo>
                <a:cubicBezTo>
                  <a:pt x="424666" y="1489708"/>
                  <a:pt x="853550" y="1397184"/>
                  <a:pt x="1274024" y="1306481"/>
                </a:cubicBezTo>
                <a:lnTo>
                  <a:pt x="1274024" y="1306481"/>
                </a:lnTo>
                <a:lnTo>
                  <a:pt x="1290479" y="1302928"/>
                </a:lnTo>
                <a:cubicBezTo>
                  <a:pt x="1339234" y="1292422"/>
                  <a:pt x="1388244" y="1281649"/>
                  <a:pt x="1437456" y="1270839"/>
                </a:cubicBezTo>
                <a:cubicBezTo>
                  <a:pt x="1904199" y="1168325"/>
                  <a:pt x="2389873" y="1061646"/>
                  <a:pt x="2862939" y="1122716"/>
                </a:cubicBezTo>
                <a:cubicBezTo>
                  <a:pt x="3053936" y="1147526"/>
                  <a:pt x="3242558" y="1191658"/>
                  <a:pt x="3431015" y="1235750"/>
                </a:cubicBezTo>
                <a:cubicBezTo>
                  <a:pt x="3502865" y="1252562"/>
                  <a:pt x="3574703" y="1269373"/>
                  <a:pt x="3646630" y="1285101"/>
                </a:cubicBezTo>
                <a:cubicBezTo>
                  <a:pt x="3907217" y="1342072"/>
                  <a:pt x="4179332" y="1374161"/>
                  <a:pt x="4451639" y="1374641"/>
                </a:cubicBezTo>
                <a:cubicBezTo>
                  <a:pt x="4506983" y="1374768"/>
                  <a:pt x="4562392" y="1374249"/>
                  <a:pt x="4617813" y="1373731"/>
                </a:cubicBezTo>
                <a:lnTo>
                  <a:pt x="4617838" y="1373731"/>
                </a:lnTo>
                <a:lnTo>
                  <a:pt x="4617851" y="1373731"/>
                </a:lnTo>
                <a:cubicBezTo>
                  <a:pt x="4812961" y="1371898"/>
                  <a:pt x="5008236" y="1370052"/>
                  <a:pt x="5201581" y="1396957"/>
                </a:cubicBezTo>
                <a:cubicBezTo>
                  <a:pt x="5449865" y="1431498"/>
                  <a:pt x="5686671" y="1519092"/>
                  <a:pt x="5909054" y="1660558"/>
                </a:cubicBezTo>
                <a:cubicBezTo>
                  <a:pt x="6016658" y="1729097"/>
                  <a:pt x="6120136" y="1807259"/>
                  <a:pt x="6223614" y="1885420"/>
                </a:cubicBezTo>
                <a:lnTo>
                  <a:pt x="6223627" y="1885420"/>
                </a:lnTo>
                <a:lnTo>
                  <a:pt x="6223627" y="1885420"/>
                </a:lnTo>
                <a:cubicBezTo>
                  <a:pt x="6328933" y="1964959"/>
                  <a:pt x="6434227" y="2044486"/>
                  <a:pt x="6543876" y="2113898"/>
                </a:cubicBezTo>
                <a:cubicBezTo>
                  <a:pt x="6704984" y="2215854"/>
                  <a:pt x="6874625" y="2294445"/>
                  <a:pt x="7047426" y="2358319"/>
                </a:cubicBezTo>
                <a:cubicBezTo>
                  <a:pt x="7449671" y="2506461"/>
                  <a:pt x="7870172" y="2576682"/>
                  <a:pt x="8290344" y="2600654"/>
                </a:cubicBezTo>
                <a:cubicBezTo>
                  <a:pt x="9100583" y="2647118"/>
                  <a:pt x="9949535" y="2540320"/>
                  <a:pt x="10714384" y="2110851"/>
                </a:cubicBezTo>
                <a:cubicBezTo>
                  <a:pt x="11089266" y="1900440"/>
                  <a:pt x="11442412" y="1616521"/>
                  <a:pt x="11743336" y="1247868"/>
                </a:cubicBezTo>
                <a:cubicBezTo>
                  <a:pt x="11909993" y="1043632"/>
                  <a:pt x="12058417" y="815668"/>
                  <a:pt x="12188825" y="571097"/>
                </a:cubicBezTo>
                <a:lnTo>
                  <a:pt x="12188825" y="606438"/>
                </a:lnTo>
                <a:cubicBezTo>
                  <a:pt x="12120555" y="733342"/>
                  <a:pt x="12047270" y="855805"/>
                  <a:pt x="11968588" y="972822"/>
                </a:cubicBezTo>
                <a:cubicBezTo>
                  <a:pt x="11700446" y="1371645"/>
                  <a:pt x="11402569" y="1669269"/>
                  <a:pt x="11063733" y="1911806"/>
                </a:cubicBezTo>
                <a:cubicBezTo>
                  <a:pt x="10338117" y="2430993"/>
                  <a:pt x="9522227" y="2611072"/>
                  <a:pt x="8718616" y="2629026"/>
                </a:cubicBezTo>
                <a:cubicBezTo>
                  <a:pt x="7919779" y="2646625"/>
                  <a:pt x="7065811" y="2528890"/>
                  <a:pt x="6370261" y="2017657"/>
                </a:cubicBezTo>
                <a:cubicBezTo>
                  <a:pt x="6329022" y="1987313"/>
                  <a:pt x="6287936" y="1956437"/>
                  <a:pt x="6246811" y="1925525"/>
                </a:cubicBezTo>
                <a:lnTo>
                  <a:pt x="6246786" y="1925512"/>
                </a:lnTo>
                <a:lnTo>
                  <a:pt x="6246786" y="1925499"/>
                </a:lnTo>
                <a:cubicBezTo>
                  <a:pt x="6058735" y="1784185"/>
                  <a:pt x="5870075" y="1642402"/>
                  <a:pt x="5663703" y="1549410"/>
                </a:cubicBezTo>
                <a:cubicBezTo>
                  <a:pt x="5412207" y="1436088"/>
                  <a:pt x="5156292" y="1401698"/>
                  <a:pt x="4893877" y="1395326"/>
                </a:cubicBezTo>
                <a:cubicBezTo>
                  <a:pt x="4797750" y="1393037"/>
                  <a:pt x="4701560" y="1393796"/>
                  <a:pt x="4605370" y="1394555"/>
                </a:cubicBezTo>
                <a:lnTo>
                  <a:pt x="4605357" y="1394555"/>
                </a:lnTo>
                <a:lnTo>
                  <a:pt x="4605345" y="1394555"/>
                </a:lnTo>
                <a:lnTo>
                  <a:pt x="4605332" y="1394555"/>
                </a:lnTo>
                <a:lnTo>
                  <a:pt x="4605332" y="1394555"/>
                </a:lnTo>
                <a:lnTo>
                  <a:pt x="4605319" y="1394555"/>
                </a:lnTo>
                <a:lnTo>
                  <a:pt x="4605307" y="1394555"/>
                </a:lnTo>
                <a:cubicBezTo>
                  <a:pt x="4441545" y="1395832"/>
                  <a:pt x="4277795" y="1397121"/>
                  <a:pt x="4114516" y="1383403"/>
                </a:cubicBezTo>
                <a:cubicBezTo>
                  <a:pt x="3886852" y="1364185"/>
                  <a:pt x="3662983" y="1312006"/>
                  <a:pt x="3439496" y="1259903"/>
                </a:cubicBezTo>
                <a:lnTo>
                  <a:pt x="3439496" y="1259903"/>
                </a:lnTo>
                <a:cubicBezTo>
                  <a:pt x="3388811" y="1248084"/>
                  <a:pt x="3338138" y="1236272"/>
                  <a:pt x="3287440" y="1224851"/>
                </a:cubicBezTo>
                <a:cubicBezTo>
                  <a:pt x="3027006" y="1165798"/>
                  <a:pt x="2766927" y="1119980"/>
                  <a:pt x="2500055" y="1127891"/>
                </a:cubicBezTo>
                <a:cubicBezTo>
                  <a:pt x="2213948" y="1136504"/>
                  <a:pt x="1928361" y="1188598"/>
                  <a:pt x="1644615" y="1248123"/>
                </a:cubicBezTo>
                <a:cubicBezTo>
                  <a:pt x="1554393" y="1267059"/>
                  <a:pt x="1464094" y="1286821"/>
                  <a:pt x="1373731" y="1306607"/>
                </a:cubicBezTo>
                <a:lnTo>
                  <a:pt x="1373719" y="1306607"/>
                </a:lnTo>
                <a:lnTo>
                  <a:pt x="1373706" y="1306607"/>
                </a:lnTo>
                <a:lnTo>
                  <a:pt x="1373706" y="1306607"/>
                </a:lnTo>
                <a:lnTo>
                  <a:pt x="1373693" y="1306620"/>
                </a:lnTo>
                <a:cubicBezTo>
                  <a:pt x="951478" y="1399030"/>
                  <a:pt x="527591" y="1491820"/>
                  <a:pt x="101997" y="1502428"/>
                </a:cubicBezTo>
                <a:cubicBezTo>
                  <a:pt x="67969" y="1503300"/>
                  <a:pt x="33965" y="1503540"/>
                  <a:pt x="0" y="1503123"/>
                </a:cubicBezTo>
                <a:close/>
                <a:moveTo>
                  <a:pt x="0" y="1682659"/>
                </a:moveTo>
                <a:lnTo>
                  <a:pt x="0" y="1662189"/>
                </a:lnTo>
                <a:cubicBezTo>
                  <a:pt x="324654" y="1635992"/>
                  <a:pt x="648758" y="1576770"/>
                  <a:pt x="972352" y="1517638"/>
                </a:cubicBezTo>
                <a:lnTo>
                  <a:pt x="972360" y="1517638"/>
                </a:lnTo>
                <a:lnTo>
                  <a:pt x="972380" y="1517638"/>
                </a:lnTo>
                <a:cubicBezTo>
                  <a:pt x="1081271" y="1497737"/>
                  <a:pt x="1190104" y="1477849"/>
                  <a:pt x="1298884" y="1459238"/>
                </a:cubicBezTo>
                <a:cubicBezTo>
                  <a:pt x="1806485" y="1372365"/>
                  <a:pt x="2336369" y="1293711"/>
                  <a:pt x="2842815" y="1411471"/>
                </a:cubicBezTo>
                <a:cubicBezTo>
                  <a:pt x="3006082" y="1449465"/>
                  <a:pt x="3165298" y="1509521"/>
                  <a:pt x="3324312" y="1569513"/>
                </a:cubicBezTo>
                <a:lnTo>
                  <a:pt x="3324324" y="1569513"/>
                </a:lnTo>
                <a:lnTo>
                  <a:pt x="3324350" y="1569526"/>
                </a:lnTo>
                <a:cubicBezTo>
                  <a:pt x="3403247" y="1599288"/>
                  <a:pt x="3482106" y="1629025"/>
                  <a:pt x="3561384" y="1656057"/>
                </a:cubicBezTo>
                <a:cubicBezTo>
                  <a:pt x="3819711" y="1744156"/>
                  <a:pt x="4081301" y="1805375"/>
                  <a:pt x="4352185" y="1792883"/>
                </a:cubicBezTo>
                <a:cubicBezTo>
                  <a:pt x="4516150" y="1785196"/>
                  <a:pt x="4680154" y="1755914"/>
                  <a:pt x="4843992" y="1726670"/>
                </a:cubicBezTo>
                <a:cubicBezTo>
                  <a:pt x="5147735" y="1672443"/>
                  <a:pt x="5450894" y="1618329"/>
                  <a:pt x="5752021" y="1702079"/>
                </a:cubicBezTo>
                <a:cubicBezTo>
                  <a:pt x="6023222" y="1777509"/>
                  <a:pt x="6252525" y="1949117"/>
                  <a:pt x="6481179" y="2120245"/>
                </a:cubicBezTo>
                <a:cubicBezTo>
                  <a:pt x="6643367" y="2241634"/>
                  <a:pt x="6805225" y="2362757"/>
                  <a:pt x="6981455" y="2449136"/>
                </a:cubicBezTo>
                <a:cubicBezTo>
                  <a:pt x="7368310" y="2638925"/>
                  <a:pt x="7782984" y="2735141"/>
                  <a:pt x="8197963" y="2776460"/>
                </a:cubicBezTo>
                <a:cubicBezTo>
                  <a:pt x="9028733" y="2858818"/>
                  <a:pt x="9895472" y="2735230"/>
                  <a:pt x="10674148" y="2270953"/>
                </a:cubicBezTo>
                <a:cubicBezTo>
                  <a:pt x="11273685" y="1913488"/>
                  <a:pt x="11808572" y="1392506"/>
                  <a:pt x="12188825" y="707899"/>
                </a:cubicBezTo>
                <a:lnTo>
                  <a:pt x="12188825" y="734219"/>
                </a:lnTo>
                <a:cubicBezTo>
                  <a:pt x="11882937" y="1277502"/>
                  <a:pt x="11479664" y="1725203"/>
                  <a:pt x="11025656" y="2060252"/>
                </a:cubicBezTo>
                <a:cubicBezTo>
                  <a:pt x="10668193" y="2324055"/>
                  <a:pt x="10285019" y="2525527"/>
                  <a:pt x="9889149" y="2644754"/>
                </a:cubicBezTo>
                <a:cubicBezTo>
                  <a:pt x="9493279" y="2763993"/>
                  <a:pt x="9051993" y="2820876"/>
                  <a:pt x="8632532" y="2819548"/>
                </a:cubicBezTo>
                <a:cubicBezTo>
                  <a:pt x="8213072" y="2818221"/>
                  <a:pt x="7785219" y="2762413"/>
                  <a:pt x="7377592" y="2630556"/>
                </a:cubicBezTo>
                <a:cubicBezTo>
                  <a:pt x="7187014" y="2568894"/>
                  <a:pt x="6999776" y="2490075"/>
                  <a:pt x="6820892" y="2386842"/>
                </a:cubicBezTo>
                <a:cubicBezTo>
                  <a:pt x="6689240" y="2310717"/>
                  <a:pt x="6565231" y="2216865"/>
                  <a:pt x="6441210" y="2123001"/>
                </a:cubicBezTo>
                <a:lnTo>
                  <a:pt x="6441197" y="2122988"/>
                </a:lnTo>
                <a:lnTo>
                  <a:pt x="6441197" y="2122988"/>
                </a:lnTo>
                <a:cubicBezTo>
                  <a:pt x="6373181" y="2071517"/>
                  <a:pt x="6305165" y="2020046"/>
                  <a:pt x="6235892" y="1971483"/>
                </a:cubicBezTo>
                <a:cubicBezTo>
                  <a:pt x="6000229" y="1806475"/>
                  <a:pt x="5753354" y="1694531"/>
                  <a:pt x="5481036" y="1679801"/>
                </a:cubicBezTo>
                <a:cubicBezTo>
                  <a:pt x="5271146" y="1668599"/>
                  <a:pt x="5061537" y="1707123"/>
                  <a:pt x="4852651" y="1745534"/>
                </a:cubicBezTo>
                <a:lnTo>
                  <a:pt x="4852651" y="1745534"/>
                </a:lnTo>
                <a:cubicBezTo>
                  <a:pt x="4818916" y="1751729"/>
                  <a:pt x="4785193" y="1757924"/>
                  <a:pt x="4751496" y="1763917"/>
                </a:cubicBezTo>
                <a:cubicBezTo>
                  <a:pt x="4509155" y="1806955"/>
                  <a:pt x="4263181" y="1834796"/>
                  <a:pt x="4020332" y="1797852"/>
                </a:cubicBezTo>
                <a:cubicBezTo>
                  <a:pt x="3777203" y="1760883"/>
                  <a:pt x="3541984" y="1673631"/>
                  <a:pt x="3308301" y="1586936"/>
                </a:cubicBezTo>
                <a:lnTo>
                  <a:pt x="3308276" y="1586936"/>
                </a:lnTo>
                <a:lnTo>
                  <a:pt x="3290424" y="1580311"/>
                </a:lnTo>
                <a:cubicBezTo>
                  <a:pt x="3284165" y="1577984"/>
                  <a:pt x="3277905" y="1575670"/>
                  <a:pt x="3271646" y="1573344"/>
                </a:cubicBezTo>
                <a:cubicBezTo>
                  <a:pt x="3013611" y="1477634"/>
                  <a:pt x="2757430" y="1399764"/>
                  <a:pt x="2486482" y="1380622"/>
                </a:cubicBezTo>
                <a:cubicBezTo>
                  <a:pt x="2210278" y="1361454"/>
                  <a:pt x="1932234" y="1385590"/>
                  <a:pt x="1655788" y="1424089"/>
                </a:cubicBezTo>
                <a:cubicBezTo>
                  <a:pt x="1436288" y="1454699"/>
                  <a:pt x="1217289" y="1494311"/>
                  <a:pt x="998293" y="1533922"/>
                </a:cubicBezTo>
                <a:lnTo>
                  <a:pt x="998280" y="1533935"/>
                </a:lnTo>
                <a:lnTo>
                  <a:pt x="998277" y="1533935"/>
                </a:lnTo>
                <a:cubicBezTo>
                  <a:pt x="703788" y="1587201"/>
                  <a:pt x="409310" y="1640480"/>
                  <a:pt x="113653" y="1671823"/>
                </a:cubicBezTo>
                <a:cubicBezTo>
                  <a:pt x="75767" y="1675907"/>
                  <a:pt x="37885" y="1679523"/>
                  <a:pt x="0" y="1682659"/>
                </a:cubicBezTo>
                <a:close/>
                <a:moveTo>
                  <a:pt x="0" y="1870551"/>
                </a:moveTo>
                <a:lnTo>
                  <a:pt x="0" y="1849829"/>
                </a:lnTo>
                <a:cubicBezTo>
                  <a:pt x="135001" y="1824909"/>
                  <a:pt x="269877" y="1798434"/>
                  <a:pt x="404746" y="1771971"/>
                </a:cubicBezTo>
                <a:lnTo>
                  <a:pt x="404754" y="1771971"/>
                </a:lnTo>
                <a:cubicBezTo>
                  <a:pt x="710535" y="1711953"/>
                  <a:pt x="1016283" y="1651935"/>
                  <a:pt x="1323389" y="1610098"/>
                </a:cubicBezTo>
                <a:cubicBezTo>
                  <a:pt x="1820414" y="1542292"/>
                  <a:pt x="2330872" y="1514022"/>
                  <a:pt x="2813994" y="1666943"/>
                </a:cubicBezTo>
                <a:cubicBezTo>
                  <a:pt x="3004368" y="1727100"/>
                  <a:pt x="3185880" y="1822317"/>
                  <a:pt x="3367087" y="1917382"/>
                </a:cubicBezTo>
                <a:cubicBezTo>
                  <a:pt x="3661612" y="2071897"/>
                  <a:pt x="3955350" y="2225994"/>
                  <a:pt x="4285070" y="2228409"/>
                </a:cubicBezTo>
                <a:cubicBezTo>
                  <a:pt x="4534573" y="2230242"/>
                  <a:pt x="4774820" y="2145266"/>
                  <a:pt x="5015295" y="2060227"/>
                </a:cubicBezTo>
                <a:lnTo>
                  <a:pt x="5015295" y="2060227"/>
                </a:lnTo>
                <a:cubicBezTo>
                  <a:pt x="5210368" y="1991245"/>
                  <a:pt x="5405566" y="1922199"/>
                  <a:pt x="5605971" y="1899416"/>
                </a:cubicBezTo>
                <a:cubicBezTo>
                  <a:pt x="5825180" y="1874521"/>
                  <a:pt x="6037874" y="1917622"/>
                  <a:pt x="6237974" y="2025508"/>
                </a:cubicBezTo>
                <a:cubicBezTo>
                  <a:pt x="6381117" y="2102721"/>
                  <a:pt x="6513861" y="2204336"/>
                  <a:pt x="6646668" y="2306013"/>
                </a:cubicBezTo>
                <a:lnTo>
                  <a:pt x="6646681" y="2306026"/>
                </a:lnTo>
                <a:cubicBezTo>
                  <a:pt x="6717376" y="2360140"/>
                  <a:pt x="6788097" y="2414291"/>
                  <a:pt x="6860417" y="2464763"/>
                </a:cubicBezTo>
                <a:cubicBezTo>
                  <a:pt x="7228939" y="2722397"/>
                  <a:pt x="7644539" y="2863863"/>
                  <a:pt x="8061283" y="2935197"/>
                </a:cubicBezTo>
                <a:cubicBezTo>
                  <a:pt x="8911149" y="3080444"/>
                  <a:pt x="9802012" y="2946778"/>
                  <a:pt x="10597727" y="2454181"/>
                </a:cubicBezTo>
                <a:cubicBezTo>
                  <a:pt x="11191842" y="2086146"/>
                  <a:pt x="11783052" y="1552318"/>
                  <a:pt x="12188825" y="847281"/>
                </a:cubicBezTo>
                <a:lnTo>
                  <a:pt x="12188825" y="876995"/>
                </a:lnTo>
                <a:cubicBezTo>
                  <a:pt x="11866240" y="1427541"/>
                  <a:pt x="11430249" y="1875596"/>
                  <a:pt x="10979084" y="2216094"/>
                </a:cubicBezTo>
                <a:cubicBezTo>
                  <a:pt x="10608938" y="2495310"/>
                  <a:pt x="10214883" y="2719982"/>
                  <a:pt x="9802647" y="2847414"/>
                </a:cubicBezTo>
                <a:cubicBezTo>
                  <a:pt x="9378577" y="2978526"/>
                  <a:pt x="8941671" y="3025647"/>
                  <a:pt x="8511520" y="3005127"/>
                </a:cubicBezTo>
                <a:cubicBezTo>
                  <a:pt x="8081356" y="2984607"/>
                  <a:pt x="7662848" y="2897848"/>
                  <a:pt x="7265581" y="2717390"/>
                </a:cubicBezTo>
                <a:cubicBezTo>
                  <a:pt x="7073429" y="2630227"/>
                  <a:pt x="6892920" y="2516803"/>
                  <a:pt x="6717782" y="2383606"/>
                </a:cubicBezTo>
                <a:cubicBezTo>
                  <a:pt x="6697531" y="2368181"/>
                  <a:pt x="6677280" y="2352655"/>
                  <a:pt x="6657003" y="2337103"/>
                </a:cubicBezTo>
                <a:cubicBezTo>
                  <a:pt x="6459760" y="2185851"/>
                  <a:pt x="6260054" y="2032702"/>
                  <a:pt x="6035094" y="1959484"/>
                </a:cubicBezTo>
                <a:cubicBezTo>
                  <a:pt x="5694987" y="1849133"/>
                  <a:pt x="5361725" y="1965300"/>
                  <a:pt x="5028360" y="2081505"/>
                </a:cubicBezTo>
                <a:cubicBezTo>
                  <a:pt x="4915144" y="2120965"/>
                  <a:pt x="4801915" y="2160438"/>
                  <a:pt x="4688406" y="2191047"/>
                </a:cubicBezTo>
                <a:cubicBezTo>
                  <a:pt x="4452451" y="2254707"/>
                  <a:pt x="4217004" y="2267995"/>
                  <a:pt x="3983435" y="2208103"/>
                </a:cubicBezTo>
                <a:cubicBezTo>
                  <a:pt x="3745905" y="2147124"/>
                  <a:pt x="3522672" y="2028302"/>
                  <a:pt x="3300531" y="1910074"/>
                </a:cubicBezTo>
                <a:cubicBezTo>
                  <a:pt x="3293687" y="1906433"/>
                  <a:pt x="3286856" y="1902792"/>
                  <a:pt x="3280013" y="1899163"/>
                </a:cubicBezTo>
                <a:cubicBezTo>
                  <a:pt x="3276826" y="1897456"/>
                  <a:pt x="3273627" y="1895762"/>
                  <a:pt x="3270427" y="1894055"/>
                </a:cubicBezTo>
                <a:cubicBezTo>
                  <a:pt x="3038319" y="1770656"/>
                  <a:pt x="2792282" y="1665375"/>
                  <a:pt x="2533803" y="1619328"/>
                </a:cubicBezTo>
                <a:cubicBezTo>
                  <a:pt x="2272454" y="1572725"/>
                  <a:pt x="2006471" y="1568527"/>
                  <a:pt x="1741224" y="1586645"/>
                </a:cubicBezTo>
                <a:cubicBezTo>
                  <a:pt x="1290492" y="1617684"/>
                  <a:pt x="841958" y="1706099"/>
                  <a:pt x="394018" y="1794413"/>
                </a:cubicBezTo>
                <a:cubicBezTo>
                  <a:pt x="319472" y="1809105"/>
                  <a:pt x="244942" y="1823796"/>
                  <a:pt x="170421" y="1838222"/>
                </a:cubicBezTo>
                <a:cubicBezTo>
                  <a:pt x="113612" y="1849146"/>
                  <a:pt x="56809" y="1859981"/>
                  <a:pt x="0" y="1870551"/>
                </a:cubicBezTo>
                <a:close/>
                <a:moveTo>
                  <a:pt x="0" y="2065714"/>
                </a:moveTo>
                <a:lnTo>
                  <a:pt x="0" y="2044890"/>
                </a:lnTo>
                <a:cubicBezTo>
                  <a:pt x="455157" y="1911111"/>
                  <a:pt x="914734" y="1801797"/>
                  <a:pt x="1377337" y="1754056"/>
                </a:cubicBezTo>
                <a:cubicBezTo>
                  <a:pt x="1874489" y="1702584"/>
                  <a:pt x="2385302" y="1720209"/>
                  <a:pt x="2855969" y="1921592"/>
                </a:cubicBezTo>
                <a:cubicBezTo>
                  <a:pt x="3045200" y="2002522"/>
                  <a:pt x="3221964" y="2124847"/>
                  <a:pt x="3398498" y="2247020"/>
                </a:cubicBezTo>
                <a:cubicBezTo>
                  <a:pt x="3677673" y="2440210"/>
                  <a:pt x="3956239" y="2632996"/>
                  <a:pt x="4282595" y="2660937"/>
                </a:cubicBezTo>
                <a:cubicBezTo>
                  <a:pt x="4600431" y="2688146"/>
                  <a:pt x="4895299" y="2535123"/>
                  <a:pt x="5189443" y="2382493"/>
                </a:cubicBezTo>
                <a:lnTo>
                  <a:pt x="5189443" y="2382480"/>
                </a:lnTo>
                <a:cubicBezTo>
                  <a:pt x="5295689" y="2327355"/>
                  <a:pt x="5401846" y="2272268"/>
                  <a:pt x="5508943" y="2225741"/>
                </a:cubicBezTo>
                <a:cubicBezTo>
                  <a:pt x="5702732" y="2141675"/>
                  <a:pt x="5904572" y="2088080"/>
                  <a:pt x="6105840" y="2114720"/>
                </a:cubicBezTo>
                <a:cubicBezTo>
                  <a:pt x="6337605" y="2144950"/>
                  <a:pt x="6546275" y="2279867"/>
                  <a:pt x="6743213" y="2427845"/>
                </a:cubicBezTo>
                <a:cubicBezTo>
                  <a:pt x="6771514" y="2449098"/>
                  <a:pt x="6799752" y="2470529"/>
                  <a:pt x="6828015" y="2491959"/>
                </a:cubicBezTo>
                <a:lnTo>
                  <a:pt x="6828015" y="2491972"/>
                </a:lnTo>
                <a:cubicBezTo>
                  <a:pt x="6996386" y="2619682"/>
                  <a:pt x="7165137" y="2747683"/>
                  <a:pt x="7348160" y="2843583"/>
                </a:cubicBezTo>
                <a:cubicBezTo>
                  <a:pt x="7561909" y="2955591"/>
                  <a:pt x="7769869" y="3031362"/>
                  <a:pt x="7989102" y="3085716"/>
                </a:cubicBezTo>
                <a:cubicBezTo>
                  <a:pt x="8439441" y="3197698"/>
                  <a:pt x="8908685" y="3208521"/>
                  <a:pt x="9368065" y="3119575"/>
                </a:cubicBezTo>
                <a:cubicBezTo>
                  <a:pt x="9827456" y="3030629"/>
                  <a:pt x="10216038" y="2845189"/>
                  <a:pt x="10612848" y="2579008"/>
                </a:cubicBezTo>
                <a:cubicBezTo>
                  <a:pt x="11009645" y="2312828"/>
                  <a:pt x="11416397" y="1967425"/>
                  <a:pt x="11762915" y="1561042"/>
                </a:cubicBezTo>
                <a:cubicBezTo>
                  <a:pt x="11914983" y="1382328"/>
                  <a:pt x="12060474" y="1186998"/>
                  <a:pt x="12188825" y="974856"/>
                </a:cubicBezTo>
                <a:lnTo>
                  <a:pt x="12188825" y="1016353"/>
                </a:lnTo>
                <a:cubicBezTo>
                  <a:pt x="11868335" y="1540244"/>
                  <a:pt x="11435733" y="1969233"/>
                  <a:pt x="11019574" y="2302764"/>
                </a:cubicBezTo>
                <a:cubicBezTo>
                  <a:pt x="10645859" y="2602234"/>
                  <a:pt x="10246193" y="2864394"/>
                  <a:pt x="9826262" y="3014559"/>
                </a:cubicBezTo>
                <a:cubicBezTo>
                  <a:pt x="9406332" y="3164737"/>
                  <a:pt x="8930638" y="3224704"/>
                  <a:pt x="8483829" y="3187343"/>
                </a:cubicBezTo>
                <a:cubicBezTo>
                  <a:pt x="8041984" y="3150349"/>
                  <a:pt x="7602361" y="3024876"/>
                  <a:pt x="7203913" y="2784551"/>
                </a:cubicBezTo>
                <a:cubicBezTo>
                  <a:pt x="7085276" y="2713028"/>
                  <a:pt x="6970866" y="2626687"/>
                  <a:pt x="6856620" y="2540472"/>
                </a:cubicBezTo>
                <a:lnTo>
                  <a:pt x="6856620" y="2540472"/>
                </a:lnTo>
                <a:cubicBezTo>
                  <a:pt x="6556141" y="2313713"/>
                  <a:pt x="6256829" y="2087852"/>
                  <a:pt x="5884892" y="2134620"/>
                </a:cubicBezTo>
                <a:cubicBezTo>
                  <a:pt x="5641598" y="2165306"/>
                  <a:pt x="5414213" y="2285025"/>
                  <a:pt x="5186599" y="2404846"/>
                </a:cubicBezTo>
                <a:lnTo>
                  <a:pt x="5186599" y="2404846"/>
                </a:lnTo>
                <a:cubicBezTo>
                  <a:pt x="5018571" y="2493312"/>
                  <a:pt x="4850416" y="2581841"/>
                  <a:pt x="4675659" y="2634652"/>
                </a:cubicBezTo>
                <a:cubicBezTo>
                  <a:pt x="4451245" y="2702269"/>
                  <a:pt x="4226564" y="2697578"/>
                  <a:pt x="4008486" y="2620024"/>
                </a:cubicBezTo>
                <a:cubicBezTo>
                  <a:pt x="3776098" y="2537197"/>
                  <a:pt x="3564038" y="2388145"/>
                  <a:pt x="3354098" y="2240597"/>
                </a:cubicBezTo>
                <a:lnTo>
                  <a:pt x="3354098" y="2240597"/>
                </a:lnTo>
                <a:cubicBezTo>
                  <a:pt x="3345515" y="2234553"/>
                  <a:pt x="3336932" y="2228522"/>
                  <a:pt x="3328349" y="2222491"/>
                </a:cubicBezTo>
                <a:cubicBezTo>
                  <a:pt x="3109979" y="2069153"/>
                  <a:pt x="2869694" y="1931619"/>
                  <a:pt x="2614909" y="1856290"/>
                </a:cubicBezTo>
                <a:cubicBezTo>
                  <a:pt x="2360125" y="1780960"/>
                  <a:pt x="2079566" y="1749314"/>
                  <a:pt x="1807679" y="1750263"/>
                </a:cubicBezTo>
                <a:cubicBezTo>
                  <a:pt x="1269949" y="1752235"/>
                  <a:pt x="730936" y="1862561"/>
                  <a:pt x="201180" y="2008313"/>
                </a:cubicBezTo>
                <a:cubicBezTo>
                  <a:pt x="134006" y="2026848"/>
                  <a:pt x="66943" y="2046028"/>
                  <a:pt x="0" y="2065714"/>
                </a:cubicBezTo>
                <a:close/>
                <a:moveTo>
                  <a:pt x="0" y="2268260"/>
                </a:moveTo>
                <a:lnTo>
                  <a:pt x="0" y="2247032"/>
                </a:lnTo>
                <a:cubicBezTo>
                  <a:pt x="857006" y="1896609"/>
                  <a:pt x="1813329" y="1728958"/>
                  <a:pt x="2663538" y="2055814"/>
                </a:cubicBezTo>
                <a:cubicBezTo>
                  <a:pt x="2875306" y="2137086"/>
                  <a:pt x="3078808" y="2252507"/>
                  <a:pt x="3264256" y="2406616"/>
                </a:cubicBezTo>
                <a:cubicBezTo>
                  <a:pt x="3326013" y="2457961"/>
                  <a:pt x="3386856" y="2511329"/>
                  <a:pt x="3447724" y="2564709"/>
                </a:cubicBezTo>
                <a:lnTo>
                  <a:pt x="3447762" y="2564734"/>
                </a:lnTo>
                <a:lnTo>
                  <a:pt x="3447774" y="2564747"/>
                </a:lnTo>
                <a:cubicBezTo>
                  <a:pt x="3600236" y="2698475"/>
                  <a:pt x="3752774" y="2832267"/>
                  <a:pt x="3919698" y="2934426"/>
                </a:cubicBezTo>
                <a:cubicBezTo>
                  <a:pt x="4153279" y="3077397"/>
                  <a:pt x="4388929" y="3137440"/>
                  <a:pt x="4640210" y="3076284"/>
                </a:cubicBezTo>
                <a:cubicBezTo>
                  <a:pt x="4850810" y="3025053"/>
                  <a:pt x="5048256" y="2901616"/>
                  <a:pt x="5239532" y="2772540"/>
                </a:cubicBezTo>
                <a:cubicBezTo>
                  <a:pt x="5266779" y="2754169"/>
                  <a:pt x="5294115" y="2735546"/>
                  <a:pt x="5321565" y="2716846"/>
                </a:cubicBezTo>
                <a:cubicBezTo>
                  <a:pt x="5663855" y="2483741"/>
                  <a:pt x="6022207" y="2239699"/>
                  <a:pt x="6409684" y="2336421"/>
                </a:cubicBezTo>
                <a:cubicBezTo>
                  <a:pt x="6646110" y="2395528"/>
                  <a:pt x="6852837" y="2557907"/>
                  <a:pt x="7054829" y="2716568"/>
                </a:cubicBezTo>
                <a:cubicBezTo>
                  <a:pt x="7061291" y="2721638"/>
                  <a:pt x="7067754" y="2726721"/>
                  <a:pt x="7074216" y="2731778"/>
                </a:cubicBezTo>
                <a:cubicBezTo>
                  <a:pt x="7282391" y="2895168"/>
                  <a:pt x="7514563" y="3046724"/>
                  <a:pt x="7755699" y="3150601"/>
                </a:cubicBezTo>
                <a:cubicBezTo>
                  <a:pt x="8232155" y="3355525"/>
                  <a:pt x="8748795" y="3415985"/>
                  <a:pt x="9254493" y="3330023"/>
                </a:cubicBezTo>
                <a:cubicBezTo>
                  <a:pt x="9735710" y="3248208"/>
                  <a:pt x="10179319" y="3018061"/>
                  <a:pt x="10608759" y="2711486"/>
                </a:cubicBezTo>
                <a:cubicBezTo>
                  <a:pt x="11038200" y="2404897"/>
                  <a:pt x="11424738" y="2066384"/>
                  <a:pt x="11780562" y="1651278"/>
                </a:cubicBezTo>
                <a:cubicBezTo>
                  <a:pt x="11923959" y="1483981"/>
                  <a:pt x="12063928" y="1302005"/>
                  <a:pt x="12188825" y="1104588"/>
                </a:cubicBezTo>
                <a:lnTo>
                  <a:pt x="12188825" y="1133215"/>
                </a:lnTo>
                <a:cubicBezTo>
                  <a:pt x="12161807" y="1175614"/>
                  <a:pt x="12134191" y="1217211"/>
                  <a:pt x="12106144" y="1257994"/>
                </a:cubicBezTo>
                <a:cubicBezTo>
                  <a:pt x="11789946" y="1717643"/>
                  <a:pt x="11408804" y="2097563"/>
                  <a:pt x="11012006" y="2425266"/>
                </a:cubicBezTo>
                <a:cubicBezTo>
                  <a:pt x="10615209" y="2752956"/>
                  <a:pt x="10205157" y="3045991"/>
                  <a:pt x="9764341" y="3212390"/>
                </a:cubicBezTo>
                <a:cubicBezTo>
                  <a:pt x="9282983" y="3393936"/>
                  <a:pt x="8775116" y="3433522"/>
                  <a:pt x="8288706" y="3337002"/>
                </a:cubicBezTo>
                <a:cubicBezTo>
                  <a:pt x="8048484" y="3289147"/>
                  <a:pt x="7813037" y="3208255"/>
                  <a:pt x="7588191" y="3093378"/>
                </a:cubicBezTo>
                <a:cubicBezTo>
                  <a:pt x="7379014" y="2986491"/>
                  <a:pt x="7178418" y="2833304"/>
                  <a:pt x="6979588" y="2681445"/>
                </a:cubicBezTo>
                <a:lnTo>
                  <a:pt x="6978864" y="2680889"/>
                </a:lnTo>
                <a:cubicBezTo>
                  <a:pt x="6964225" y="2669712"/>
                  <a:pt x="6949586" y="2658535"/>
                  <a:pt x="6934972" y="2647384"/>
                </a:cubicBezTo>
                <a:cubicBezTo>
                  <a:pt x="6707307" y="2473576"/>
                  <a:pt x="6462541" y="2321805"/>
                  <a:pt x="6187949" y="2334726"/>
                </a:cubicBezTo>
                <a:cubicBezTo>
                  <a:pt x="5969528" y="2345081"/>
                  <a:pt x="5760096" y="2452702"/>
                  <a:pt x="5562764" y="2578225"/>
                </a:cubicBezTo>
                <a:cubicBezTo>
                  <a:pt x="5491383" y="2623614"/>
                  <a:pt x="5419952" y="2672455"/>
                  <a:pt x="5348114" y="2721575"/>
                </a:cubicBezTo>
                <a:lnTo>
                  <a:pt x="5348063" y="2721613"/>
                </a:lnTo>
                <a:cubicBezTo>
                  <a:pt x="5044942" y="2928850"/>
                  <a:pt x="4734724" y="3140942"/>
                  <a:pt x="4391786" y="3119929"/>
                </a:cubicBezTo>
                <a:cubicBezTo>
                  <a:pt x="4037079" y="3098258"/>
                  <a:pt x="3754831" y="2852648"/>
                  <a:pt x="3473168" y="2607519"/>
                </a:cubicBezTo>
                <a:cubicBezTo>
                  <a:pt x="3348524" y="2499065"/>
                  <a:pt x="3224008" y="2390698"/>
                  <a:pt x="3093372" y="2301866"/>
                </a:cubicBezTo>
                <a:cubicBezTo>
                  <a:pt x="2665696" y="2011487"/>
                  <a:pt x="2172988" y="1907571"/>
                  <a:pt x="1687695" y="1907761"/>
                </a:cubicBezTo>
                <a:cubicBezTo>
                  <a:pt x="1189024" y="1907685"/>
                  <a:pt x="687306" y="2014787"/>
                  <a:pt x="201907" y="2190478"/>
                </a:cubicBezTo>
                <a:cubicBezTo>
                  <a:pt x="134331" y="2215032"/>
                  <a:pt x="67029" y="2240963"/>
                  <a:pt x="0" y="2268260"/>
                </a:cubicBezTo>
                <a:close/>
              </a:path>
            </a:pathLst>
          </a:custGeom>
          <a:solidFill>
            <a:schemeClr val="accent1">
              <a:alpha val="50000"/>
            </a:schemeClr>
          </a:solidFill>
          <a:ln w="12690" cap="flat">
            <a:noFill/>
            <a:prstDash val="solid"/>
            <a:miter/>
          </a:ln>
        </p:spPr>
        <p:txBody>
          <a:bodyPr rtlCol="0" anchor="ctr"/>
          <a:p>
            <a:endParaRPr lang="zh-CN" altLang="en-US"/>
          </a:p>
        </p:txBody>
      </p:sp>
      <p:sp>
        <p:nvSpPr>
          <p:cNvPr id="12" name="矩形 1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 cap="flat" cmpd="sng" algn="ctr">
            <a:noFill/>
            <a:prstDash val="solid"/>
            <a:miter lim="800000"/>
          </a:ln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lumMod val="7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33"/>
            </p:custDataLst>
          </p:nvPr>
        </p:nvSpPr>
        <p:spPr>
          <a:xfrm>
            <a:off x="695960" y="360000"/>
            <a:ext cx="10800000" cy="72000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4"/>
            </p:custDataLst>
          </p:nvPr>
        </p:nvSpPr>
        <p:spPr>
          <a:xfrm>
            <a:off x="695960" y="1301749"/>
            <a:ext cx="10800000" cy="4873625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35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36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37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9" name="KSO_TEMPLATE" hidden="1"/>
          <p:cNvSpPr/>
          <p:nvPr userDrawn="1">
            <p:custDataLst>
              <p:tags r:id="rId3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39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  <p:sldLayoutId id="2147483681" r:id="rId22"/>
    <p:sldLayoutId id="2147483682" r:id="rId23"/>
    <p:sldLayoutId id="2147483683" r:id="rId24"/>
    <p:sldLayoutId id="2147483684" r:id="rId25"/>
    <p:sldLayoutId id="2147483685" r:id="rId26"/>
    <p:sldLayoutId id="2147483686" r:id="rId27"/>
    <p:sldLayoutId id="2147483687" r:id="rId28"/>
    <p:sldLayoutId id="2147483688" r:id="rId29"/>
    <p:sldLayoutId id="2147483689" r:id="rId30"/>
    <p:sldLayoutId id="2147483690" r:id="rId3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n-ea"/>
          <a:ea typeface="+mn-ea"/>
          <a:cs typeface="+mn-ea"/>
          <a:sym typeface="+mn-ea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ea"/>
          <a:ea typeface="+mn-ea"/>
          <a:cs typeface="+mn-ea"/>
          <a:sym typeface="+mn-ea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ea"/>
          <a:sym typeface="+mn-ea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ea"/>
          <a:sym typeface="+mn-ea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ea"/>
          <a:sym typeface="+mn-ea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ea"/>
          <a:sym typeface="+mn-ea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38.xml"/><Relationship Id="rId5" Type="http://schemas.openxmlformats.org/officeDocument/2006/relationships/tags" Target="../tags/tag393.xml"/><Relationship Id="rId4" Type="http://schemas.openxmlformats.org/officeDocument/2006/relationships/tags" Target="../tags/tag392.xml"/><Relationship Id="rId3" Type="http://schemas.openxmlformats.org/officeDocument/2006/relationships/tags" Target="../tags/tag391.xml"/><Relationship Id="rId2" Type="http://schemas.openxmlformats.org/officeDocument/2006/relationships/tags" Target="../tags/tag390.xml"/><Relationship Id="rId1" Type="http://schemas.openxmlformats.org/officeDocument/2006/relationships/tags" Target="../tags/tag389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9.xml"/><Relationship Id="rId3" Type="http://schemas.openxmlformats.org/officeDocument/2006/relationships/tags" Target="../tags/tag396.xml"/><Relationship Id="rId2" Type="http://schemas.openxmlformats.org/officeDocument/2006/relationships/tags" Target="../tags/tag395.xml"/><Relationship Id="rId1" Type="http://schemas.openxmlformats.org/officeDocument/2006/relationships/tags" Target="../tags/tag394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8.xml"/><Relationship Id="rId5" Type="http://schemas.openxmlformats.org/officeDocument/2006/relationships/tags" Target="../tags/tag401.xml"/><Relationship Id="rId4" Type="http://schemas.openxmlformats.org/officeDocument/2006/relationships/tags" Target="../tags/tag400.xml"/><Relationship Id="rId3" Type="http://schemas.openxmlformats.org/officeDocument/2006/relationships/tags" Target="../tags/tag399.xml"/><Relationship Id="rId2" Type="http://schemas.openxmlformats.org/officeDocument/2006/relationships/tags" Target="../tags/tag398.xml"/><Relationship Id="rId1" Type="http://schemas.openxmlformats.org/officeDocument/2006/relationships/tags" Target="../tags/tag397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9.xml"/><Relationship Id="rId3" Type="http://schemas.openxmlformats.org/officeDocument/2006/relationships/tags" Target="../tags/tag404.xml"/><Relationship Id="rId2" Type="http://schemas.openxmlformats.org/officeDocument/2006/relationships/tags" Target="../tags/tag403.xml"/><Relationship Id="rId1" Type="http://schemas.openxmlformats.org/officeDocument/2006/relationships/tags" Target="../tags/tag402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412.xml"/><Relationship Id="rId8" Type="http://schemas.openxmlformats.org/officeDocument/2006/relationships/tags" Target="../tags/tag411.xml"/><Relationship Id="rId7" Type="http://schemas.openxmlformats.org/officeDocument/2006/relationships/tags" Target="../tags/tag410.xml"/><Relationship Id="rId6" Type="http://schemas.openxmlformats.org/officeDocument/2006/relationships/tags" Target="../tags/tag409.xml"/><Relationship Id="rId5" Type="http://schemas.openxmlformats.org/officeDocument/2006/relationships/tags" Target="../tags/tag408.xml"/><Relationship Id="rId4" Type="http://schemas.openxmlformats.org/officeDocument/2006/relationships/tags" Target="../tags/tag407.xml"/><Relationship Id="rId3" Type="http://schemas.openxmlformats.org/officeDocument/2006/relationships/image" Target="../media/image1.jpeg"/><Relationship Id="rId2" Type="http://schemas.openxmlformats.org/officeDocument/2006/relationships/tags" Target="../tags/tag406.xml"/><Relationship Id="rId14" Type="http://schemas.openxmlformats.org/officeDocument/2006/relationships/slideLayout" Target="../slideLayouts/slideLayout20.xml"/><Relationship Id="rId13" Type="http://schemas.openxmlformats.org/officeDocument/2006/relationships/tags" Target="../tags/tag416.xml"/><Relationship Id="rId12" Type="http://schemas.openxmlformats.org/officeDocument/2006/relationships/tags" Target="../tags/tag415.xml"/><Relationship Id="rId11" Type="http://schemas.openxmlformats.org/officeDocument/2006/relationships/tags" Target="../tags/tag414.xml"/><Relationship Id="rId10" Type="http://schemas.openxmlformats.org/officeDocument/2006/relationships/tags" Target="../tags/tag413.xml"/><Relationship Id="rId1" Type="http://schemas.openxmlformats.org/officeDocument/2006/relationships/tags" Target="../tags/tag405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9.xml"/><Relationship Id="rId3" Type="http://schemas.openxmlformats.org/officeDocument/2006/relationships/tags" Target="../tags/tag419.xml"/><Relationship Id="rId2" Type="http://schemas.openxmlformats.org/officeDocument/2006/relationships/tags" Target="../tags/tag418.xml"/><Relationship Id="rId1" Type="http://schemas.openxmlformats.org/officeDocument/2006/relationships/tags" Target="../tags/tag417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7.xml"/><Relationship Id="rId4" Type="http://schemas.openxmlformats.org/officeDocument/2006/relationships/tags" Target="../tags/tag422.xml"/><Relationship Id="rId3" Type="http://schemas.openxmlformats.org/officeDocument/2006/relationships/image" Target="../media/image2.jpeg"/><Relationship Id="rId2" Type="http://schemas.openxmlformats.org/officeDocument/2006/relationships/tags" Target="../tags/tag421.xml"/><Relationship Id="rId1" Type="http://schemas.openxmlformats.org/officeDocument/2006/relationships/tags" Target="../tags/tag420.xml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40.xml"/><Relationship Id="rId4" Type="http://schemas.openxmlformats.org/officeDocument/2006/relationships/tags" Target="../tags/tag426.xml"/><Relationship Id="rId3" Type="http://schemas.openxmlformats.org/officeDocument/2006/relationships/tags" Target="../tags/tag425.xml"/><Relationship Id="rId2" Type="http://schemas.openxmlformats.org/officeDocument/2006/relationships/tags" Target="../tags/tag424.xml"/><Relationship Id="rId1" Type="http://schemas.openxmlformats.org/officeDocument/2006/relationships/tags" Target="../tags/tag4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占位符 5"/>
          <p:cNvSpPr>
            <a:spLocks noGrp="1"/>
          </p:cNvSpPr>
          <p:nvPr>
            <p:ph type="body" idx="16391"/>
            <p:custDataLst>
              <p:tags r:id="rId1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6389"/>
            <p:custDataLst>
              <p:tags r:id="rId2"/>
            </p:custDataLst>
          </p:nvPr>
        </p:nvSpPr>
        <p:spPr/>
        <p:txBody>
          <a:bodyPr/>
          <a:p>
            <a:r>
              <a:rPr lang="en-US" altLang="en-US"/>
              <a:t>2026/02/27</a:t>
            </a:r>
            <a:endParaRPr lang="en-US" altLang="en-US"/>
          </a:p>
        </p:txBody>
      </p:sp>
      <p:sp>
        <p:nvSpPr>
          <p:cNvPr id="4" name="标题 1"/>
          <p:cNvSpPr>
            <a:spLocks noGrp="1"/>
          </p:cNvSpPr>
          <p:nvPr>
            <p:ph type="ctrTitle" idx="16388"/>
            <p:custDataLst>
              <p:tags r:id="rId3"/>
            </p:custDataLst>
          </p:nvPr>
        </p:nvSpPr>
        <p:spPr/>
        <p:txBody>
          <a:bodyPr>
            <a:normAutofit/>
          </a:bodyPr>
          <a:p>
            <a:r>
              <a:rPr lang="zh-CN" altLang="en-US"/>
              <a:t>化学镍槽液长期存放方案</a:t>
            </a:r>
            <a:endParaRPr lang="zh-CN" altLang="en-US"/>
          </a:p>
        </p:txBody>
      </p:sp>
      <p:sp>
        <p:nvSpPr>
          <p:cNvPr id="5" name="署名占位符 10"/>
          <p:cNvSpPr>
            <a:spLocks noGrp="1"/>
          </p:cNvSpPr>
          <p:nvPr>
            <p:ph type="body" sz="quarter" idx="16390"/>
            <p:custDataLst>
              <p:tags r:id="rId4"/>
            </p:custDataLst>
          </p:nvPr>
        </p:nvSpPr>
        <p:spPr/>
        <p:txBody>
          <a:bodyPr>
            <a:normAutofit/>
          </a:bodyPr>
          <a:p>
            <a:r>
              <a:rPr lang="zh-CN" altLang="en-US"/>
              <a:t>汇报人: 程海</a:t>
            </a:r>
            <a:endParaRPr lang="zh-CN" altLang="en-US"/>
          </a:p>
        </p:txBody>
      </p:sp>
    </p:spTree>
    <p:custDataLst>
      <p:tags r:id="rId5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 idx="16388"/>
            <p:custDataLst>
              <p:tags r:id="rId1"/>
            </p:custDataLst>
          </p:nvPr>
        </p:nvSpPr>
        <p:spPr/>
        <p:txBody>
          <a:bodyPr>
            <a:normAutofit/>
          </a:bodyPr>
          <a:p>
            <a:r>
              <a:rPr lang="zh-CN" altLang="en-US"/>
              <a:t>存放前预处理</a:t>
            </a:r>
            <a:endParaRPr lang="zh-CN" altLang="en-US"/>
          </a:p>
        </p:txBody>
      </p:sp>
      <p:sp>
        <p:nvSpPr>
          <p:cNvPr id="3" name="节编号 3"/>
          <p:cNvSpPr>
            <a:spLocks noGrp="1"/>
          </p:cNvSpPr>
          <p:nvPr>
            <p:ph type="body" sz="quarter" idx="16389"/>
            <p:custDataLst>
              <p:tags r:id="rId2"/>
            </p:custDataLst>
          </p:nvPr>
        </p:nvSpPr>
        <p:spPr/>
        <p:txBody>
          <a:bodyPr/>
          <a:p>
            <a:r>
              <a:rPr lang="en-US" altLang="en-US"/>
              <a:t>01</a:t>
            </a:r>
            <a:endParaRPr lang="en-US" altLang="en-US"/>
          </a:p>
        </p:txBody>
      </p:sp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: 形状 6"/>
          <p:cNvSpPr/>
          <p:nvPr>
            <p:custDataLst>
              <p:tags r:id="rId1"/>
            </p:custDataLst>
          </p:nvPr>
        </p:nvSpPr>
        <p:spPr>
          <a:xfrm>
            <a:off x="1397000" y="1159510"/>
            <a:ext cx="9397365" cy="4539615"/>
          </a:xfrm>
          <a:custGeom>
            <a:avLst/>
            <a:gdLst>
              <a:gd name="connsiteX0" fmla="*/ 0 w 5223268"/>
              <a:gd name="connsiteY0" fmla="*/ 0 h 2518166"/>
              <a:gd name="connsiteX1" fmla="*/ 5223269 w 5223268"/>
              <a:gd name="connsiteY1" fmla="*/ 0 h 2518166"/>
              <a:gd name="connsiteX2" fmla="*/ 5223269 w 5223268"/>
              <a:gd name="connsiteY2" fmla="*/ 2518166 h 2518166"/>
              <a:gd name="connsiteX3" fmla="*/ 0 w 5223268"/>
              <a:gd name="connsiteY3" fmla="*/ 2518166 h 2518166"/>
              <a:gd name="connsiteX4" fmla="*/ 0 w 5223268"/>
              <a:gd name="connsiteY4" fmla="*/ 0 h 2518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23268" h="2518166">
                <a:moveTo>
                  <a:pt x="0" y="0"/>
                </a:moveTo>
                <a:lnTo>
                  <a:pt x="5223269" y="0"/>
                </a:lnTo>
                <a:lnTo>
                  <a:pt x="5223269" y="2518166"/>
                </a:lnTo>
                <a:lnTo>
                  <a:pt x="0" y="2518166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8496" cap="flat">
            <a:noFill/>
            <a:prstDash val="solid"/>
            <a:miter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6" name="任意多边形: 形状 7"/>
          <p:cNvSpPr/>
          <p:nvPr>
            <p:custDataLst>
              <p:tags r:id="rId2"/>
            </p:custDataLst>
          </p:nvPr>
        </p:nvSpPr>
        <p:spPr>
          <a:xfrm>
            <a:off x="1351280" y="1113790"/>
            <a:ext cx="9489440" cy="4631690"/>
          </a:xfrm>
          <a:custGeom>
            <a:avLst/>
            <a:gdLst>
              <a:gd name="connsiteX0" fmla="*/ 5274310 w 5274310"/>
              <a:gd name="connsiteY0" fmla="*/ 0 h 2569210"/>
              <a:gd name="connsiteX1" fmla="*/ 0 w 5274310"/>
              <a:gd name="connsiteY1" fmla="*/ 0 h 2569210"/>
              <a:gd name="connsiteX2" fmla="*/ 0 w 5274310"/>
              <a:gd name="connsiteY2" fmla="*/ 2569210 h 2569210"/>
              <a:gd name="connsiteX3" fmla="*/ 5274310 w 5274310"/>
              <a:gd name="connsiteY3" fmla="*/ 2569210 h 2569210"/>
              <a:gd name="connsiteX4" fmla="*/ 5274310 w 5274310"/>
              <a:gd name="connsiteY4" fmla="*/ 0 h 2569210"/>
              <a:gd name="connsiteX5" fmla="*/ 51042 w 5274310"/>
              <a:gd name="connsiteY5" fmla="*/ 2518166 h 2569210"/>
              <a:gd name="connsiteX6" fmla="*/ 51042 w 5274310"/>
              <a:gd name="connsiteY6" fmla="*/ 51044 h 2569210"/>
              <a:gd name="connsiteX7" fmla="*/ 5223269 w 5274310"/>
              <a:gd name="connsiteY7" fmla="*/ 51044 h 2569210"/>
              <a:gd name="connsiteX8" fmla="*/ 5223269 w 5274310"/>
              <a:gd name="connsiteY8" fmla="*/ 2518166 h 2569210"/>
              <a:gd name="connsiteX9" fmla="*/ 51042 w 5274310"/>
              <a:gd name="connsiteY9" fmla="*/ 2518166 h 2569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274310" h="2569210">
                <a:moveTo>
                  <a:pt x="5274310" y="0"/>
                </a:moveTo>
                <a:lnTo>
                  <a:pt x="0" y="0"/>
                </a:lnTo>
                <a:lnTo>
                  <a:pt x="0" y="2569210"/>
                </a:lnTo>
                <a:lnTo>
                  <a:pt x="5274310" y="2569210"/>
                </a:lnTo>
                <a:lnTo>
                  <a:pt x="5274310" y="0"/>
                </a:lnTo>
                <a:close/>
                <a:moveTo>
                  <a:pt x="51042" y="2518166"/>
                </a:moveTo>
                <a:lnTo>
                  <a:pt x="51042" y="51044"/>
                </a:lnTo>
                <a:lnTo>
                  <a:pt x="5223269" y="51044"/>
                </a:lnTo>
                <a:lnTo>
                  <a:pt x="5223269" y="2518166"/>
                </a:lnTo>
                <a:lnTo>
                  <a:pt x="51042" y="2518166"/>
                </a:lnTo>
                <a:close/>
              </a:path>
            </a:pathLst>
          </a:custGeom>
          <a:gradFill>
            <a:gsLst>
              <a:gs pos="100000">
                <a:schemeClr val="accent1"/>
              </a:gs>
              <a:gs pos="39000">
                <a:schemeClr val="accent1">
                  <a:lumMod val="60000"/>
                  <a:lumOff val="4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8496" cap="flat">
            <a:noFill/>
            <a:prstDash val="solid"/>
            <a:miter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9" name="任意多边形: 形状 5"/>
          <p:cNvSpPr/>
          <p:nvPr>
            <p:custDataLst>
              <p:tags r:id="rId3"/>
            </p:custDataLst>
          </p:nvPr>
        </p:nvSpPr>
        <p:spPr>
          <a:xfrm>
            <a:off x="1224915" y="993775"/>
            <a:ext cx="9742170" cy="4871085"/>
          </a:xfrm>
          <a:custGeom>
            <a:avLst/>
            <a:gdLst>
              <a:gd name="connsiteX0" fmla="*/ 24770 w 5249556"/>
              <a:gd name="connsiteY0" fmla="*/ 24759 h 2624460"/>
              <a:gd name="connsiteX1" fmla="*/ 288890 w 5249556"/>
              <a:gd name="connsiteY1" fmla="*/ 24759 h 2624460"/>
              <a:gd name="connsiteX2" fmla="*/ 288890 w 5249556"/>
              <a:gd name="connsiteY2" fmla="*/ 0 h 2624460"/>
              <a:gd name="connsiteX3" fmla="*/ 0 w 5249556"/>
              <a:gd name="connsiteY3" fmla="*/ 0 h 2624460"/>
              <a:gd name="connsiteX4" fmla="*/ 0 w 5249556"/>
              <a:gd name="connsiteY4" fmla="*/ 24759 h 2624460"/>
              <a:gd name="connsiteX5" fmla="*/ 8 w 5249556"/>
              <a:gd name="connsiteY5" fmla="*/ 24759 h 2624460"/>
              <a:gd name="connsiteX6" fmla="*/ 8 w 5249556"/>
              <a:gd name="connsiteY6" fmla="*/ 288856 h 2624460"/>
              <a:gd name="connsiteX7" fmla="*/ 24770 w 5249556"/>
              <a:gd name="connsiteY7" fmla="*/ 288856 h 2624460"/>
              <a:gd name="connsiteX8" fmla="*/ 24770 w 5249556"/>
              <a:gd name="connsiteY8" fmla="*/ 24759 h 2624460"/>
              <a:gd name="connsiteX9" fmla="*/ 5224786 w 5249556"/>
              <a:gd name="connsiteY9" fmla="*/ 0 h 2624460"/>
              <a:gd name="connsiteX10" fmla="*/ 4960666 w 5249556"/>
              <a:gd name="connsiteY10" fmla="*/ 0 h 2624460"/>
              <a:gd name="connsiteX11" fmla="*/ 4960666 w 5249556"/>
              <a:gd name="connsiteY11" fmla="*/ 24759 h 2624460"/>
              <a:gd name="connsiteX12" fmla="*/ 5224786 w 5249556"/>
              <a:gd name="connsiteY12" fmla="*/ 24759 h 2624460"/>
              <a:gd name="connsiteX13" fmla="*/ 5224786 w 5249556"/>
              <a:gd name="connsiteY13" fmla="*/ 288856 h 2624460"/>
              <a:gd name="connsiteX14" fmla="*/ 5249548 w 5249556"/>
              <a:gd name="connsiteY14" fmla="*/ 288856 h 2624460"/>
              <a:gd name="connsiteX15" fmla="*/ 5249548 w 5249556"/>
              <a:gd name="connsiteY15" fmla="*/ 24759 h 2624460"/>
              <a:gd name="connsiteX16" fmla="*/ 5249556 w 5249556"/>
              <a:gd name="connsiteY16" fmla="*/ 24759 h 2624460"/>
              <a:gd name="connsiteX17" fmla="*/ 5249556 w 5249556"/>
              <a:gd name="connsiteY17" fmla="*/ 0 h 2624460"/>
              <a:gd name="connsiteX18" fmla="*/ 5224786 w 5249556"/>
              <a:gd name="connsiteY18" fmla="*/ 0 h 2624460"/>
              <a:gd name="connsiteX19" fmla="*/ 24770 w 5249556"/>
              <a:gd name="connsiteY19" fmla="*/ 2599702 h 2624460"/>
              <a:gd name="connsiteX20" fmla="*/ 24770 w 5249556"/>
              <a:gd name="connsiteY20" fmla="*/ 2335605 h 2624460"/>
              <a:gd name="connsiteX21" fmla="*/ 8 w 5249556"/>
              <a:gd name="connsiteY21" fmla="*/ 2335605 h 2624460"/>
              <a:gd name="connsiteX22" fmla="*/ 8 w 5249556"/>
              <a:gd name="connsiteY22" fmla="*/ 2599702 h 2624460"/>
              <a:gd name="connsiteX23" fmla="*/ 0 w 5249556"/>
              <a:gd name="connsiteY23" fmla="*/ 2599702 h 2624460"/>
              <a:gd name="connsiteX24" fmla="*/ 0 w 5249556"/>
              <a:gd name="connsiteY24" fmla="*/ 2624461 h 2624460"/>
              <a:gd name="connsiteX25" fmla="*/ 288890 w 5249556"/>
              <a:gd name="connsiteY25" fmla="*/ 2624461 h 2624460"/>
              <a:gd name="connsiteX26" fmla="*/ 288890 w 5249556"/>
              <a:gd name="connsiteY26" fmla="*/ 2599702 h 2624460"/>
              <a:gd name="connsiteX27" fmla="*/ 24770 w 5249556"/>
              <a:gd name="connsiteY27" fmla="*/ 2599702 h 2624460"/>
              <a:gd name="connsiteX28" fmla="*/ 5249548 w 5249556"/>
              <a:gd name="connsiteY28" fmla="*/ 2599702 h 2624460"/>
              <a:gd name="connsiteX29" fmla="*/ 5249548 w 5249556"/>
              <a:gd name="connsiteY29" fmla="*/ 2335605 h 2624460"/>
              <a:gd name="connsiteX30" fmla="*/ 5224786 w 5249556"/>
              <a:gd name="connsiteY30" fmla="*/ 2335605 h 2624460"/>
              <a:gd name="connsiteX31" fmla="*/ 5224786 w 5249556"/>
              <a:gd name="connsiteY31" fmla="*/ 2599702 h 2624460"/>
              <a:gd name="connsiteX32" fmla="*/ 4960666 w 5249556"/>
              <a:gd name="connsiteY32" fmla="*/ 2599702 h 2624460"/>
              <a:gd name="connsiteX33" fmla="*/ 4960666 w 5249556"/>
              <a:gd name="connsiteY33" fmla="*/ 2624461 h 2624460"/>
              <a:gd name="connsiteX34" fmla="*/ 5249556 w 5249556"/>
              <a:gd name="connsiteY34" fmla="*/ 2624461 h 2624460"/>
              <a:gd name="connsiteX35" fmla="*/ 5249556 w 5249556"/>
              <a:gd name="connsiteY35" fmla="*/ 2599702 h 2624460"/>
              <a:gd name="connsiteX36" fmla="*/ 5249548 w 5249556"/>
              <a:gd name="connsiteY36" fmla="*/ 2599702 h 2624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5249556" h="2624460">
                <a:moveTo>
                  <a:pt x="24770" y="24759"/>
                </a:moveTo>
                <a:lnTo>
                  <a:pt x="288890" y="24759"/>
                </a:lnTo>
                <a:lnTo>
                  <a:pt x="288890" y="0"/>
                </a:lnTo>
                <a:lnTo>
                  <a:pt x="0" y="0"/>
                </a:lnTo>
                <a:lnTo>
                  <a:pt x="0" y="24759"/>
                </a:lnTo>
                <a:lnTo>
                  <a:pt x="8" y="24759"/>
                </a:lnTo>
                <a:lnTo>
                  <a:pt x="8" y="288856"/>
                </a:lnTo>
                <a:lnTo>
                  <a:pt x="24770" y="288856"/>
                </a:lnTo>
                <a:lnTo>
                  <a:pt x="24770" y="24759"/>
                </a:lnTo>
                <a:close/>
                <a:moveTo>
                  <a:pt x="5224786" y="0"/>
                </a:moveTo>
                <a:lnTo>
                  <a:pt x="4960666" y="0"/>
                </a:lnTo>
                <a:lnTo>
                  <a:pt x="4960666" y="24759"/>
                </a:lnTo>
                <a:lnTo>
                  <a:pt x="5224786" y="24759"/>
                </a:lnTo>
                <a:lnTo>
                  <a:pt x="5224786" y="288856"/>
                </a:lnTo>
                <a:lnTo>
                  <a:pt x="5249548" y="288856"/>
                </a:lnTo>
                <a:lnTo>
                  <a:pt x="5249548" y="24759"/>
                </a:lnTo>
                <a:lnTo>
                  <a:pt x="5249556" y="24759"/>
                </a:lnTo>
                <a:lnTo>
                  <a:pt x="5249556" y="0"/>
                </a:lnTo>
                <a:lnTo>
                  <a:pt x="5224786" y="0"/>
                </a:lnTo>
                <a:close/>
                <a:moveTo>
                  <a:pt x="24770" y="2599702"/>
                </a:moveTo>
                <a:lnTo>
                  <a:pt x="24770" y="2335605"/>
                </a:lnTo>
                <a:lnTo>
                  <a:pt x="8" y="2335605"/>
                </a:lnTo>
                <a:lnTo>
                  <a:pt x="8" y="2599702"/>
                </a:lnTo>
                <a:lnTo>
                  <a:pt x="0" y="2599702"/>
                </a:lnTo>
                <a:lnTo>
                  <a:pt x="0" y="2624461"/>
                </a:lnTo>
                <a:lnTo>
                  <a:pt x="288890" y="2624461"/>
                </a:lnTo>
                <a:lnTo>
                  <a:pt x="288890" y="2599702"/>
                </a:lnTo>
                <a:lnTo>
                  <a:pt x="24770" y="2599702"/>
                </a:lnTo>
                <a:close/>
                <a:moveTo>
                  <a:pt x="5249548" y="2599702"/>
                </a:moveTo>
                <a:lnTo>
                  <a:pt x="5249548" y="2335605"/>
                </a:lnTo>
                <a:lnTo>
                  <a:pt x="5224786" y="2335605"/>
                </a:lnTo>
                <a:lnTo>
                  <a:pt x="5224786" y="2599702"/>
                </a:lnTo>
                <a:lnTo>
                  <a:pt x="4960666" y="2599702"/>
                </a:lnTo>
                <a:lnTo>
                  <a:pt x="4960666" y="2624461"/>
                </a:lnTo>
                <a:lnTo>
                  <a:pt x="5249556" y="2624461"/>
                </a:lnTo>
                <a:lnTo>
                  <a:pt x="5249556" y="2599702"/>
                </a:lnTo>
                <a:lnTo>
                  <a:pt x="5249548" y="2599702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 w="8243" cap="flat">
            <a:noFill/>
            <a:prstDash val="solid"/>
            <a:miter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13" name="文本框 12"/>
          <p:cNvSpPr txBox="1"/>
          <p:nvPr>
            <p:custDataLst>
              <p:tags r:id="rId4"/>
            </p:custDataLst>
          </p:nvPr>
        </p:nvSpPr>
        <p:spPr>
          <a:xfrm>
            <a:off x="1898650" y="1812290"/>
            <a:ext cx="8394700" cy="3234055"/>
          </a:xfrm>
          <a:prstGeom prst="rect">
            <a:avLst/>
          </a:prstGeom>
          <a:noFill/>
        </p:spPr>
        <p:txBody>
          <a:bodyPr wrap="square" rtlCol="0" anchor="ctr" anchorCtr="0">
            <a:normAutofit fontScale="80000"/>
          </a:bodyPr>
          <a:lstStyle/>
          <a:p>
            <a:pPr indent="0" algn="l" fontAlgn="auto">
              <a:lnSpc>
                <a:spcPct val="140000"/>
              </a:lnSpc>
            </a:pPr>
            <a:r>
              <a:rPr lang="en-US" altLang="en-US" sz="3200" dirty="0">
                <a:solidFill>
                  <a:schemeClr val="tx1"/>
                </a:solidFill>
                <a:effectLst/>
                <a:latin typeface="+mj-ea"/>
                <a:ea typeface="+mj-ea"/>
              </a:rPr>
              <a:t>1</a:t>
            </a:r>
            <a:r>
              <a:rPr lang="zh-CN" altLang="en-US" sz="3200" dirty="0">
                <a:solidFill>
                  <a:schemeClr val="tx1"/>
                </a:solidFill>
                <a:effectLst/>
                <a:latin typeface="+mj-ea"/>
                <a:ea typeface="+mj-ea"/>
              </a:rPr>
              <a:t>，彻底过滤除杂</a:t>
            </a:r>
            <a:r>
              <a:rPr lang="en-US" altLang="zh-CN" sz="3200" dirty="0">
                <a:solidFill>
                  <a:schemeClr val="tx1"/>
                </a:solidFill>
                <a:effectLst/>
                <a:latin typeface="+mj-ea"/>
                <a:ea typeface="+mj-ea"/>
              </a:rPr>
              <a:t>-----</a:t>
            </a:r>
            <a:r>
              <a:rPr lang="zh-CN" altLang="en-US" sz="3200" dirty="0">
                <a:solidFill>
                  <a:schemeClr val="tx1"/>
                </a:solidFill>
                <a:effectLst/>
                <a:latin typeface="+mj-ea"/>
                <a:ea typeface="+mj-ea"/>
              </a:rPr>
              <a:t>选用</a:t>
            </a:r>
            <a:r>
              <a:rPr lang="en-US" altLang="zh-CN" sz="3200" dirty="0">
                <a:solidFill>
                  <a:schemeClr val="tx1"/>
                </a:solidFill>
                <a:effectLst/>
                <a:latin typeface="+mj-ea"/>
                <a:ea typeface="+mj-ea"/>
              </a:rPr>
              <a:t>0.5-1um</a:t>
            </a:r>
            <a:r>
              <a:rPr lang="zh-CN" altLang="en-US" sz="3200" dirty="0">
                <a:solidFill>
                  <a:schemeClr val="tx1"/>
                </a:solidFill>
                <a:effectLst/>
                <a:latin typeface="+mj-ea"/>
                <a:ea typeface="+mj-ea"/>
              </a:rPr>
              <a:t>的滤芯</a:t>
            </a:r>
            <a:r>
              <a:rPr lang="en-US" altLang="zh-CN" sz="3200" dirty="0">
                <a:solidFill>
                  <a:schemeClr val="tx1"/>
                </a:solidFill>
                <a:effectLst/>
                <a:latin typeface="+mj-ea"/>
                <a:ea typeface="+mj-ea"/>
              </a:rPr>
              <a:t> </a:t>
            </a:r>
            <a:endParaRPr lang="en-US" altLang="zh-CN" sz="3200" dirty="0">
              <a:solidFill>
                <a:schemeClr val="tx1"/>
              </a:solidFill>
              <a:effectLst/>
              <a:latin typeface="+mj-ea"/>
              <a:ea typeface="+mj-ea"/>
            </a:endParaRPr>
          </a:p>
          <a:p>
            <a:pPr indent="0" algn="l" fontAlgn="auto">
              <a:lnSpc>
                <a:spcPct val="140000"/>
              </a:lnSpc>
            </a:pPr>
            <a:r>
              <a:rPr lang="en-US" altLang="zh-CN" sz="3200" dirty="0">
                <a:solidFill>
                  <a:schemeClr val="tx1"/>
                </a:solidFill>
                <a:effectLst/>
                <a:latin typeface="+mj-ea"/>
                <a:ea typeface="+mj-ea"/>
              </a:rPr>
              <a:t>2</a:t>
            </a:r>
            <a:r>
              <a:rPr lang="zh-CN" altLang="en-US" sz="3200" dirty="0">
                <a:solidFill>
                  <a:schemeClr val="tx1"/>
                </a:solidFill>
                <a:effectLst/>
                <a:latin typeface="+mj-ea"/>
                <a:ea typeface="+mj-ea"/>
              </a:rPr>
              <a:t>，降温至室温</a:t>
            </a:r>
            <a:r>
              <a:rPr lang="en-US" altLang="zh-CN" sz="3200" dirty="0">
                <a:solidFill>
                  <a:schemeClr val="tx1"/>
                </a:solidFill>
                <a:effectLst/>
                <a:latin typeface="+mj-ea"/>
                <a:ea typeface="+mj-ea"/>
              </a:rPr>
              <a:t> </a:t>
            </a:r>
            <a:endParaRPr lang="en-US" altLang="zh-CN" sz="3200" dirty="0">
              <a:solidFill>
                <a:schemeClr val="tx1"/>
              </a:solidFill>
              <a:effectLst/>
              <a:latin typeface="+mj-ea"/>
              <a:ea typeface="+mj-ea"/>
            </a:endParaRPr>
          </a:p>
          <a:p>
            <a:pPr indent="0" algn="l" fontAlgn="auto">
              <a:lnSpc>
                <a:spcPct val="140000"/>
              </a:lnSpc>
            </a:pPr>
            <a:r>
              <a:rPr lang="en-US" altLang="zh-CN" sz="3200" dirty="0">
                <a:solidFill>
                  <a:schemeClr val="tx1"/>
                </a:solidFill>
                <a:effectLst/>
                <a:latin typeface="+mj-ea"/>
                <a:ea typeface="+mj-ea"/>
              </a:rPr>
              <a:t>3</a:t>
            </a:r>
            <a:r>
              <a:rPr lang="zh-CN" altLang="en-US" sz="3200" dirty="0">
                <a:solidFill>
                  <a:schemeClr val="tx1"/>
                </a:solidFill>
                <a:effectLst/>
                <a:latin typeface="+mj-ea"/>
                <a:ea typeface="+mj-ea"/>
              </a:rPr>
              <a:t>，使用稀硫酸调整</a:t>
            </a:r>
            <a:r>
              <a:rPr lang="en-US" altLang="zh-CN" sz="3200" dirty="0">
                <a:solidFill>
                  <a:schemeClr val="tx1"/>
                </a:solidFill>
                <a:effectLst/>
                <a:latin typeface="+mj-ea"/>
                <a:ea typeface="+mj-ea"/>
              </a:rPr>
              <a:t>pH</a:t>
            </a:r>
            <a:r>
              <a:rPr lang="zh-CN" altLang="en-US" sz="3200" dirty="0">
                <a:solidFill>
                  <a:schemeClr val="tx1"/>
                </a:solidFill>
                <a:effectLst/>
                <a:latin typeface="+mj-ea"/>
                <a:ea typeface="+mj-ea"/>
              </a:rPr>
              <a:t>至“休眠”范围</a:t>
            </a:r>
            <a:r>
              <a:rPr lang="en-US" altLang="zh-CN" sz="3200" dirty="0">
                <a:solidFill>
                  <a:schemeClr val="tx1"/>
                </a:solidFill>
                <a:effectLst/>
                <a:latin typeface="+mj-ea"/>
                <a:ea typeface="+mj-ea"/>
              </a:rPr>
              <a:t>------3.8-4.0 </a:t>
            </a:r>
            <a:endParaRPr lang="en-US" altLang="zh-CN" sz="3200" dirty="0">
              <a:solidFill>
                <a:schemeClr val="tx1"/>
              </a:solidFill>
              <a:effectLst/>
              <a:latin typeface="+mj-ea"/>
              <a:ea typeface="+mj-ea"/>
            </a:endParaRPr>
          </a:p>
          <a:p>
            <a:pPr indent="0" algn="l" fontAlgn="auto">
              <a:lnSpc>
                <a:spcPct val="140000"/>
              </a:lnSpc>
            </a:pPr>
            <a:r>
              <a:rPr lang="en-US" altLang="zh-CN" sz="3200" dirty="0">
                <a:solidFill>
                  <a:schemeClr val="tx1"/>
                </a:solidFill>
                <a:effectLst/>
                <a:latin typeface="+mj-ea"/>
                <a:ea typeface="+mj-ea"/>
              </a:rPr>
              <a:t>4</a:t>
            </a:r>
            <a:r>
              <a:rPr lang="zh-CN" altLang="en-US" sz="3200" dirty="0">
                <a:solidFill>
                  <a:schemeClr val="tx1"/>
                </a:solidFill>
                <a:effectLst/>
                <a:latin typeface="+mj-ea"/>
                <a:ea typeface="+mj-ea"/>
              </a:rPr>
              <a:t>，加盖密封，避光</a:t>
            </a:r>
            <a:r>
              <a:rPr lang="en-US" altLang="zh-CN" sz="3200" dirty="0">
                <a:solidFill>
                  <a:schemeClr val="tx1"/>
                </a:solidFill>
                <a:effectLst/>
                <a:latin typeface="+mj-ea"/>
                <a:ea typeface="+mj-ea"/>
              </a:rPr>
              <a:t> </a:t>
            </a:r>
            <a:endParaRPr lang="en-US" altLang="zh-CN" sz="3200" dirty="0">
              <a:solidFill>
                <a:schemeClr val="tx1"/>
              </a:solidFill>
              <a:effectLst/>
              <a:latin typeface="+mj-ea"/>
              <a:ea typeface="+mj-ea"/>
            </a:endParaRPr>
          </a:p>
          <a:p>
            <a:pPr indent="0" algn="l" fontAlgn="auto">
              <a:lnSpc>
                <a:spcPct val="140000"/>
              </a:lnSpc>
            </a:pPr>
            <a:r>
              <a:rPr lang="en-US" altLang="zh-CN" sz="3200" dirty="0">
                <a:solidFill>
                  <a:schemeClr val="tx1"/>
                </a:solidFill>
                <a:effectLst/>
                <a:latin typeface="+mj-ea"/>
                <a:ea typeface="+mj-ea"/>
              </a:rPr>
              <a:t>5</a:t>
            </a:r>
            <a:r>
              <a:rPr lang="zh-CN" altLang="en-US" sz="3200" dirty="0">
                <a:solidFill>
                  <a:schemeClr val="tx1"/>
                </a:solidFill>
                <a:effectLst/>
                <a:latin typeface="+mj-ea"/>
                <a:ea typeface="+mj-ea"/>
              </a:rPr>
              <a:t>，清理槽边杂物，清洁槽体，管道等。</a:t>
            </a:r>
            <a:endParaRPr lang="zh-CN" altLang="en-US" sz="3200" dirty="0"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 idx="16388"/>
            <p:custDataLst>
              <p:tags r:id="rId1"/>
            </p:custDataLst>
          </p:nvPr>
        </p:nvSpPr>
        <p:spPr/>
        <p:txBody>
          <a:bodyPr>
            <a:normAutofit/>
          </a:bodyPr>
          <a:p>
            <a:r>
              <a:rPr lang="zh-CN" altLang="en-US"/>
              <a:t>存放期间管理</a:t>
            </a:r>
            <a:endParaRPr lang="zh-CN" altLang="en-US"/>
          </a:p>
        </p:txBody>
      </p:sp>
      <p:sp>
        <p:nvSpPr>
          <p:cNvPr id="3" name="节编号 3"/>
          <p:cNvSpPr>
            <a:spLocks noGrp="1"/>
          </p:cNvSpPr>
          <p:nvPr>
            <p:ph type="body" sz="quarter" idx="16389"/>
            <p:custDataLst>
              <p:tags r:id="rId2"/>
            </p:custDataLst>
          </p:nvPr>
        </p:nvSpPr>
        <p:spPr/>
        <p:txBody>
          <a:bodyPr/>
          <a:p>
            <a:r>
              <a:rPr lang="en-US" altLang="en-US"/>
              <a:t>0</a:t>
            </a:r>
            <a:r>
              <a:rPr lang="en-US" altLang="en-US">
                <a:solidFill>
                  <a:schemeClr val="accent1"/>
                </a:solidFill>
                <a:cs typeface="Arial" panose="020B0604020202020204" pitchFamily="34" charset="0"/>
              </a:rPr>
              <a:t>2</a:t>
            </a:r>
            <a:endParaRPr lang="en-US" altLang="en-US"/>
          </a:p>
        </p:txBody>
      </p:sp>
    </p:spTree>
    <p:custDataLst>
      <p:tags r:id="rId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 idx="16385"/>
            <p:custDataLst>
              <p:tags r:id="rId1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1000"/>
              </a:lnSpc>
            </a:pPr>
            <a:r>
              <a:rPr lang="zh-CN" altLang="en-US"/>
              <a:t>定期巡检</a:t>
            </a:r>
            <a:endParaRPr lang="zh-CN" altLang="en-US"/>
          </a:p>
        </p:txBody>
      </p:sp>
      <p:pic>
        <p:nvPicPr>
          <p:cNvPr id="3" name="内容占位符 2" descr="a019eb78-1387-11f1-8de6-0ef870c5d261"/>
          <p:cNvPicPr>
            <a:picLocks noChangeAspect="1"/>
          </p:cNvPicPr>
          <p:nvPr>
            <p:ph idx="16392"/>
            <p:custDataLst>
              <p:tags r:id="rId2"/>
            </p:custDataLst>
          </p:nvPr>
        </p:nvPicPr>
        <p:blipFill>
          <a:blip r:embed="rId3"/>
          <a:srcRect t="1389" b="1389"/>
          <a:stretch>
            <a:fillRect/>
          </a:stretch>
        </p:blipFill>
        <p:spPr>
          <a:xfrm>
            <a:off x="609600" y="1524000"/>
            <a:ext cx="10972800" cy="2540000"/>
          </a:xfrm>
          <a:custGeom>
            <a:avLst/>
            <a:gdLst>
              <a:gd name="connisteX0" fmla="*/ 0 w 10972800"/>
              <a:gd name="connsiteY0" fmla="*/ 203200 h 2540000"/>
              <a:gd name="connisteX1" fmla="*/ 203200 w 10972800"/>
              <a:gd name="connsiteY1" fmla="*/ 0 h 2540000"/>
              <a:gd name="connisteX2" fmla="*/ 10769600 w 10972800"/>
              <a:gd name="connsiteY2" fmla="*/ 0 h 2540000"/>
              <a:gd name="connisteX3" fmla="*/ 10972800 w 10972800"/>
              <a:gd name="connsiteY3" fmla="*/ 203200 h 2540000"/>
              <a:gd name="connisteX4" fmla="*/ 10972800 w 10972800"/>
              <a:gd name="connsiteY4" fmla="*/ 2336800 h 2540000"/>
              <a:gd name="connisteX5" fmla="*/ 10769600 w 10972800"/>
              <a:gd name="connsiteY5" fmla="*/ 2540000 h 2540000"/>
              <a:gd name="connisteX6" fmla="*/ 203200 w 10972800"/>
              <a:gd name="connsiteY6" fmla="*/ 2540000 h 2540000"/>
              <a:gd name="connisteX7" fmla="*/ 0 w 10972800"/>
              <a:gd name="connsiteY7" fmla="*/ 2336800 h 2540000"/>
              <a:gd name="connisteX8" fmla="*/ 0 w 10972800"/>
              <a:gd name="connsiteY8" fmla="*/ 203200 h 2540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10972800" h="25400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10769600" y="0"/>
                </a:lnTo>
                <a:cubicBezTo>
                  <a:pt x="10881824" y="0"/>
                  <a:pt x="10972800" y="90976"/>
                  <a:pt x="10972800" y="203200"/>
                </a:cubicBezTo>
                <a:lnTo>
                  <a:pt x="10972800" y="2336800"/>
                </a:lnTo>
                <a:cubicBezTo>
                  <a:pt x="10972800" y="2449024"/>
                  <a:pt x="10881824" y="2540000"/>
                  <a:pt x="10769600" y="2540000"/>
                </a:cubicBezTo>
                <a:lnTo>
                  <a:pt x="203200" y="2540000"/>
                </a:lnTo>
                <a:cubicBezTo>
                  <a:pt x="90976" y="2540000"/>
                  <a:pt x="0" y="2449024"/>
                  <a:pt x="0" y="2336800"/>
                </a:cubicBezTo>
                <a:lnTo>
                  <a:pt x="0" y="203200"/>
                </a:lnTo>
                <a:close/>
              </a:path>
            </a:pathLst>
          </a:custGeom>
        </p:spPr>
      </p:pic>
      <p:sp>
        <p:nvSpPr>
          <p:cNvPr id="4" name="装饰  2"/>
          <p:cNvSpPr>
            <a:spLocks noGrp="1"/>
          </p:cNvSpPr>
          <p:nvPr>
            <p:ph type="body" idx="16393"/>
            <p:custDataLst>
              <p:tags r:id="rId4"/>
            </p:custDataLst>
          </p:nvPr>
        </p:nvSpPr>
        <p:spPr/>
        <p:txBody>
          <a:bodyPr/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idx="16386"/>
            <p:custDataLst>
              <p:tags r:id="rId5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1000"/>
              </a:lnSpc>
            </a:pPr>
            <a:r>
              <a:rPr lang="zh-CN" altLang="en-US"/>
              <a:t>槽液外观检查</a:t>
            </a:r>
            <a:endParaRPr lang="zh-CN" alt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idx="16387"/>
            <p:custDataLst>
              <p:tags r:id="rId6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25000"/>
              </a:lnSpc>
            </a:pPr>
            <a:r>
              <a:rPr lang="zh-CN" altLang="en-US"/>
              <a:t>每周打开存放槽盖，观察槽液是否分层、沉淀或出现异常颜色</a:t>
            </a:r>
            <a:endParaRPr lang="zh-CN" altLang="en-US"/>
          </a:p>
        </p:txBody>
      </p:sp>
      <p:sp>
        <p:nvSpPr>
          <p:cNvPr id="7" name="装饰  5"/>
          <p:cNvSpPr>
            <a:spLocks noGrp="1"/>
          </p:cNvSpPr>
          <p:nvPr>
            <p:ph type="body" idx="16394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idx="16388"/>
            <p:custDataLst>
              <p:tags r:id="rId8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1000"/>
              </a:lnSpc>
            </a:pPr>
            <a:r>
              <a:rPr lang="zh-CN" altLang="en-US"/>
              <a:t>关键参数检测</a:t>
            </a:r>
            <a:endParaRPr lang="zh-CN" alt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6389"/>
            <p:custDataLst>
              <p:tags r:id="rId9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25000"/>
              </a:lnSpc>
            </a:pPr>
            <a:r>
              <a:rPr lang="zh-CN" altLang="en-US"/>
              <a:t>每月使用精密pH计和浓度仪检测槽液pH值（控制在4.5-5.5）及金属离子浓度</a:t>
            </a:r>
            <a:endParaRPr lang="zh-CN" altLang="en-US"/>
          </a:p>
        </p:txBody>
      </p:sp>
      <p:sp>
        <p:nvSpPr>
          <p:cNvPr id="10" name="装饰  8"/>
          <p:cNvSpPr>
            <a:spLocks noGrp="1"/>
          </p:cNvSpPr>
          <p:nvPr>
            <p:ph type="body" idx="16395"/>
            <p:custDataLst>
              <p:tags r:id="rId10"/>
            </p:custDataLst>
          </p:nvPr>
        </p:nvSpPr>
        <p:spPr/>
        <p:txBody>
          <a:bodyPr/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1" name="文本占位符 10"/>
          <p:cNvSpPr>
            <a:spLocks noGrp="1"/>
          </p:cNvSpPr>
          <p:nvPr>
            <p:ph type="body" idx="16390"/>
            <p:custDataLst>
              <p:tags r:id="rId11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11000"/>
              </a:lnSpc>
            </a:pPr>
            <a:r>
              <a:rPr lang="zh-CN" altLang="en-US"/>
              <a:t>存储环境监测</a:t>
            </a:r>
            <a:endParaRPr lang="zh-CN" altLang="en-US"/>
          </a:p>
        </p:txBody>
      </p:sp>
      <p:sp>
        <p:nvSpPr>
          <p:cNvPr id="12" name="文本占位符 11"/>
          <p:cNvSpPr>
            <a:spLocks noGrp="1"/>
          </p:cNvSpPr>
          <p:nvPr>
            <p:ph type="body" idx="16391"/>
            <p:custDataLst>
              <p:tags r:id="rId12"/>
            </p:custDataLst>
          </p:nvPr>
        </p:nvSpPr>
        <p:spPr/>
        <p:txBody>
          <a:bodyPr>
            <a:normAutofit/>
          </a:bodyPr>
          <a:p>
            <a:pPr algn="l">
              <a:lnSpc>
                <a:spcPct val="125000"/>
              </a:lnSpc>
            </a:pPr>
            <a:r>
              <a:rPr lang="zh-CN" altLang="en-US"/>
              <a:t>每日记录存放间温湿度（温度15-25℃，湿度≤60%）</a:t>
            </a:r>
            <a:endParaRPr lang="zh-CN" altLang="en-US"/>
          </a:p>
        </p:txBody>
      </p:sp>
    </p:spTree>
    <p:custDataLst>
      <p:tags r:id="rId1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 idx="16388"/>
            <p:custDataLst>
              <p:tags r:id="rId1"/>
            </p:custDataLst>
          </p:nvPr>
        </p:nvSpPr>
        <p:spPr/>
        <p:txBody>
          <a:bodyPr>
            <a:normAutofit/>
          </a:bodyPr>
          <a:p>
            <a:r>
              <a:rPr lang="zh-CN" altLang="en-US"/>
              <a:t>重新启用步骤</a:t>
            </a:r>
            <a:endParaRPr lang="zh-CN" altLang="en-US"/>
          </a:p>
        </p:txBody>
      </p:sp>
      <p:sp>
        <p:nvSpPr>
          <p:cNvPr id="3" name="节编号 3"/>
          <p:cNvSpPr>
            <a:spLocks noGrp="1"/>
          </p:cNvSpPr>
          <p:nvPr>
            <p:ph type="body" sz="quarter" idx="16389"/>
            <p:custDataLst>
              <p:tags r:id="rId2"/>
            </p:custDataLst>
          </p:nvPr>
        </p:nvSpPr>
        <p:spPr/>
        <p:txBody>
          <a:bodyPr/>
          <a:p>
            <a:r>
              <a:rPr lang="en-US" altLang="en-US"/>
              <a:t>0</a:t>
            </a:r>
            <a:r>
              <a:rPr lang="en-US" altLang="en-US">
                <a:solidFill>
                  <a:schemeClr val="accent1"/>
                </a:solidFill>
                <a:cs typeface="Arial" panose="020B0604020202020204" pitchFamily="34" charset="0"/>
              </a:rPr>
              <a:t>3</a:t>
            </a:r>
            <a:endParaRPr lang="en-US" altLang="en-US"/>
          </a:p>
        </p:txBody>
      </p:sp>
    </p:spTree>
    <p:custDataLst>
      <p:tags r:id="rId3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 idx="16385"/>
            <p:custDataLst>
              <p:tags r:id="rId1"/>
            </p:custDataLst>
          </p:nvPr>
        </p:nvSpPr>
        <p:spPr>
          <a:xfrm>
            <a:off x="609600" y="533400"/>
            <a:ext cx="11136179" cy="3570846"/>
          </a:xfrm>
        </p:spPr>
        <p:txBody>
          <a:bodyPr>
            <a:normAutofit fontScale="90000"/>
          </a:bodyPr>
          <a:p>
            <a:pPr algn="l">
              <a:lnSpc>
                <a:spcPct val="111000"/>
              </a:lnSpc>
            </a:pPr>
            <a:r>
              <a:rPr lang="en-US" altLang="zh-CN"/>
              <a:t>1</a:t>
            </a:r>
            <a:r>
              <a:rPr lang="zh-CN" altLang="en-US"/>
              <a:t>，过滤</a:t>
            </a:r>
            <a:br>
              <a:rPr lang="zh-CN" altLang="en-US"/>
            </a:br>
            <a:r>
              <a:rPr lang="en-US" altLang="zh-CN"/>
              <a:t>2</a:t>
            </a:r>
            <a:r>
              <a:rPr lang="zh-CN" altLang="en-US"/>
              <a:t>，</a:t>
            </a:r>
            <a:r>
              <a:rPr lang="zh-CN" altLang="en-US">
                <a:sym typeface="+mn-ea"/>
              </a:rPr>
              <a:t>检测成分含量</a:t>
            </a:r>
            <a:br>
              <a:rPr lang="zh-CN" altLang="en-US"/>
            </a:br>
            <a:r>
              <a:rPr lang="en-US" altLang="zh-CN"/>
              <a:t>3</a:t>
            </a:r>
            <a:r>
              <a:rPr lang="zh-CN" altLang="en-US"/>
              <a:t>，</a:t>
            </a:r>
            <a:r>
              <a:rPr lang="zh-CN" altLang="en-US">
                <a:sym typeface="+mn-ea"/>
              </a:rPr>
              <a:t>升温活化</a:t>
            </a:r>
            <a:br>
              <a:rPr lang="zh-CN" altLang="en-US"/>
            </a:br>
            <a:r>
              <a:rPr lang="en-US" altLang="zh-CN"/>
              <a:t>4</a:t>
            </a:r>
            <a:r>
              <a:rPr lang="zh-CN" altLang="en-US"/>
              <a:t>，使用氨水缓慢回调</a:t>
            </a:r>
            <a:r>
              <a:rPr lang="en-US" altLang="zh-CN"/>
              <a:t>pH</a:t>
            </a:r>
            <a:r>
              <a:rPr lang="zh-CN" altLang="en-US"/>
              <a:t>，搅拌下少量多次加入</a:t>
            </a:r>
            <a:br>
              <a:rPr lang="zh-CN" altLang="en-US"/>
            </a:br>
            <a:r>
              <a:rPr lang="en-US" altLang="zh-CN"/>
              <a:t>5</a:t>
            </a:r>
            <a:r>
              <a:rPr lang="zh-CN" altLang="en-US"/>
              <a:t>，试镀激活（长期不使用，槽液稳定性变强，硫化物消耗）</a:t>
            </a:r>
            <a:br>
              <a:rPr lang="zh-CN" altLang="en-US"/>
            </a:br>
            <a:endParaRPr lang="zh-CN" altLang="en-US"/>
          </a:p>
        </p:txBody>
      </p:sp>
      <p:pic>
        <p:nvPicPr>
          <p:cNvPr id="27" name="图片占位符 26" descr="a0506e13-1387-11f1-bf8e-5e75d719cd86"/>
          <p:cNvPicPr>
            <a:picLocks noChangeAspect="1"/>
          </p:cNvPicPr>
          <p:nvPr>
            <p:ph type="pic" idx="16395"/>
            <p:custDataLst>
              <p:tags r:id="rId2"/>
            </p:custDataLst>
          </p:nvPr>
        </p:nvPicPr>
        <p:blipFill>
          <a:blip r:embed="rId3"/>
          <a:srcRect t="368" b="368"/>
          <a:stretch>
            <a:fillRect/>
          </a:stretch>
        </p:blipFill>
        <p:spPr>
          <a:xfrm>
            <a:off x="774460" y="4362711"/>
            <a:ext cx="10428644" cy="2032000"/>
          </a:xfrm>
          <a:custGeom>
            <a:avLst/>
            <a:gdLst>
              <a:gd name="connisteX0" fmla="*/ 0 w 3454400"/>
              <a:gd name="connsiteY0" fmla="*/ 203200 h 2032000"/>
              <a:gd name="connisteX1" fmla="*/ 203200 w 3454400"/>
              <a:gd name="connsiteY1" fmla="*/ 0 h 2032000"/>
              <a:gd name="connisteX2" fmla="*/ 3251200 w 3454400"/>
              <a:gd name="connsiteY2" fmla="*/ 0 h 2032000"/>
              <a:gd name="connisteX3" fmla="*/ 3454400 w 3454400"/>
              <a:gd name="connsiteY3" fmla="*/ 203200 h 2032000"/>
              <a:gd name="connisteX4" fmla="*/ 3454400 w 3454400"/>
              <a:gd name="connsiteY4" fmla="*/ 2032000 h 2032000"/>
              <a:gd name="connisteX5" fmla="*/ 0 w 3454400"/>
              <a:gd name="connsiteY5" fmla="*/ 2032000 h 2032000"/>
              <a:gd name="connisteX6" fmla="*/ 0 w 3454400"/>
              <a:gd name="connsiteY6" fmla="*/ 203200 h 203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pathLst>
              <a:path w="3454400" h="2032000">
                <a:moveTo>
                  <a:pt x="0" y="203200"/>
                </a:moveTo>
                <a:cubicBezTo>
                  <a:pt x="0" y="90976"/>
                  <a:pt x="90976" y="0"/>
                  <a:pt x="203200" y="0"/>
                </a:cubicBezTo>
                <a:lnTo>
                  <a:pt x="3251200" y="0"/>
                </a:lnTo>
                <a:cubicBezTo>
                  <a:pt x="3363424" y="0"/>
                  <a:pt x="3454400" y="90976"/>
                  <a:pt x="3454400" y="203200"/>
                </a:cubicBezTo>
                <a:lnTo>
                  <a:pt x="3454400" y="2032000"/>
                </a:lnTo>
                <a:lnTo>
                  <a:pt x="0" y="2032000"/>
                </a:lnTo>
                <a:lnTo>
                  <a:pt x="0" y="203200"/>
                </a:lnTo>
                <a:close/>
              </a:path>
            </a:pathLst>
          </a:custGeom>
        </p:spPr>
      </p:pic>
    </p:spTree>
    <p:custDataLst>
      <p:tags r:id="rId4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占位符 4"/>
          <p:cNvSpPr>
            <a:spLocks noGrp="1"/>
          </p:cNvSpPr>
          <p:nvPr>
            <p:ph type="body" idx="16390"/>
            <p:custDataLst>
              <p:tags r:id="rId1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6389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THE END</a:t>
            </a:r>
            <a:endParaRPr lang="zh-CN" altLang="en-US"/>
          </a:p>
        </p:txBody>
      </p:sp>
      <p:sp>
        <p:nvSpPr>
          <p:cNvPr id="4" name="标题 1"/>
          <p:cNvSpPr>
            <a:spLocks noGrp="1"/>
          </p:cNvSpPr>
          <p:nvPr>
            <p:ph type="ctrTitle" idx="16388"/>
            <p:custDataLst>
              <p:tags r:id="rId3"/>
            </p:custDataLst>
          </p:nvPr>
        </p:nvSpPr>
        <p:spPr/>
        <p:txBody>
          <a:bodyPr>
            <a:normAutofit fontScale="90000"/>
          </a:bodyPr>
          <a:p>
            <a:r>
              <a:rPr lang="zh-CN" altLang="en-US"/>
              <a:t>谢谢</a:t>
            </a:r>
            <a:endParaRPr lang="zh-CN" altLang="en-US"/>
          </a:p>
        </p:txBody>
      </p:sp>
    </p:spTree>
    <p:custDataLst>
      <p:tags r:id="rId4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101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2a7a13a8e975b162a38fe2251ecdce96b9a01e5b"/>
  <p:tag name="KSO_WM_NEWLAYOUT_GROUP_ID" val="layout_10009"/>
  <p:tag name="KSO_WM_NEWLAYOUT_ID" val="slide_a9f218f13f497792"/>
</p:tagLst>
</file>

<file path=ppt/tags/tag10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d"/>
</p:tagLst>
</file>

<file path=ppt/tags/tag103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10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10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d"/>
</p:tagLst>
</file>

<file path=ppt/tags/tag10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10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10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d"/>
</p:tagLst>
</file>

<file path=ppt/tags/tag10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114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726296668dad060cfae1dd4d0ddb5c68a50061ee"/>
  <p:tag name="KSO_WM_NEWLAYOUT_GROUP_ID" val="layout_31"/>
  <p:tag name="KSO_WM_NEWLAYOUT_ID" val="slide_ea14bcc1890a96c2"/>
</p:tagLst>
</file>

<file path=ppt/tags/tag115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1_1"/>
  <p:tag name="KSO_WM_UNIT_TYPE" val="l_h_i"/>
</p:tagLst>
</file>

<file path=ppt/tags/tag11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d"/>
</p:tagLst>
</file>

<file path=ppt/tags/tag11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11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119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2_1"/>
  <p:tag name="KSO_WM_UNIT_TYPE" val="l_h_i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d"/>
</p:tagLst>
</file>

<file path=ppt/tags/tag12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12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123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3_1"/>
  <p:tag name="KSO_WM_UNIT_TYPE" val="l_h_i"/>
</p:tagLst>
</file>

<file path=ppt/tags/tag12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d"/>
</p:tagLst>
</file>

<file path=ppt/tags/tag12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12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5a9f3162cf4353e7f391aa6d2aaa89b611905c45"/>
  <p:tag name="KSO_WM_NEWLAYOUT_GROUP_ID" val="layout_38"/>
  <p:tag name="KSO_WM_NEWLAYOUT_ID" val="slide_3e4f13ddd7dc8528"/>
</p:tagLst>
</file>

<file path=ppt/tags/tag131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1_1"/>
  <p:tag name="KSO_WM_UNIT_TYPE" val="l_h_i"/>
</p:tagLst>
</file>

<file path=ppt/tags/tag13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d"/>
</p:tagLst>
</file>

<file path=ppt/tags/tag133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13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135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2_1"/>
  <p:tag name="KSO_WM_UNIT_TYPE" val="l_h_i"/>
</p:tagLst>
</file>

<file path=ppt/tags/tag13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d"/>
</p:tagLst>
</file>

<file path=ppt/tags/tag13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13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139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3_1"/>
  <p:tag name="KSO_WM_UNIT_TYPE" val="l_h_i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d"/>
</p:tagLst>
</file>

<file path=ppt/tags/tag14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14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146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58fd7af43d2ed0d193ccb328f3b76ef91133c464"/>
  <p:tag name="KSO_WM_NEWLAYOUT_GROUP_ID" val="layout_10003"/>
  <p:tag name="KSO_WM_NEWLAYOUT_ID" val="slide_10cd397e0139f3d8"/>
</p:tagLst>
</file>

<file path=ppt/tags/tag14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148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1_1"/>
  <p:tag name="KSO_WM_UNIT_TYPE" val="l_h_i"/>
</p:tagLst>
</file>

<file path=ppt/tags/tag14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151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2_1"/>
  <p:tag name="KSO_WM_UNIT_TYPE" val="l_h_i"/>
</p:tagLst>
</file>

<file path=ppt/tags/tag15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153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154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3_1"/>
  <p:tag name="KSO_WM_UNIT_TYPE" val="l_h_i"/>
</p:tagLst>
</file>

<file path=ppt/tags/tag15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159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8fe53f7542f37137c52c0a41eac800a78a2720d8"/>
  <p:tag name="KSO_WM_NEWLAYOUT_GROUP_ID" val="layout_10004"/>
  <p:tag name="KSO_WM_NEWLAYOUT_ID" val="slide_c69ff2b91d1aabd5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1_1"/>
  <p:tag name="KSO_WM_UNIT_TYPE" val="l_h_i"/>
</p:tagLst>
</file>

<file path=ppt/tags/tag16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16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163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2_1"/>
  <p:tag name="KSO_WM_UNIT_TYPE" val="l_h_i"/>
</p:tagLst>
</file>

<file path=ppt/tags/tag16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16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166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3_1"/>
  <p:tag name="KSO_WM_UNIT_TYPE" val="l_h_i"/>
</p:tagLst>
</file>

<file path=ppt/tags/tag16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16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172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e0c85735d8bfbb1a723e81d4938f4f9db40fd043"/>
  <p:tag name="KSO_WM_NEWLAYOUT_GROUP_ID" val="layout_42"/>
  <p:tag name="KSO_WM_NEWLAYOUT_ID" val="slide_e1461cd84873efff"/>
</p:tagLst>
</file>

<file path=ppt/tags/tag173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d"/>
</p:tagLst>
</file>

<file path=ppt/tags/tag174.xml><?xml version="1.0" encoding="utf-8"?>
<p:tagLst xmlns:p="http://schemas.openxmlformats.org/presentationml/2006/main">
  <p:tag name="KSO_WM_FIGMA_DECORATION_INDEX" val="19"/>
  <p:tag name="$PH_EXT" val="2"/>
  <p:tag name="KSO_WM_BEAUTIFY_FLAG" val="#fgm#"/>
  <p:tag name="KSO_WM_DIAGRAM_GROUP_CODE" val="1"/>
  <p:tag name="KSO_WM_FIGMA_FLAG" val="#fgm#"/>
  <p:tag name="KSO_WM_SYNC_SLIDE_TEXT" val="1"/>
  <p:tag name="KSO_WM_UNIT_INDEX" val="1_1_1"/>
  <p:tag name="KSO_WM_UNIT_TYPE" val="l_h_i"/>
</p:tagLst>
</file>

<file path=ppt/tags/tag17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17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177.xml><?xml version="1.0" encoding="utf-8"?>
<p:tagLst xmlns:p="http://schemas.openxmlformats.org/presentationml/2006/main">
  <p:tag name="KSO_WM_FIGMA_DECORATION_INDEX" val="19"/>
  <p:tag name="$PH_EXT" val="2"/>
  <p:tag name="KSO_WM_BEAUTIFY_FLAG" val="#fgm#"/>
  <p:tag name="KSO_WM_DIAGRAM_GROUP_CODE" val="1"/>
  <p:tag name="KSO_WM_FIGMA_FLAG" val="#fgm#"/>
  <p:tag name="KSO_WM_SYNC_SLIDE_TEXT" val="1"/>
  <p:tag name="KSO_WM_UNIT_INDEX" val="1_2_1"/>
  <p:tag name="KSO_WM_UNIT_TYPE" val="l_h_i"/>
</p:tagLst>
</file>

<file path=ppt/tags/tag17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17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FIGMA_DECORATION_INDEX" val="19"/>
  <p:tag name="$PH_EXT" val="2"/>
  <p:tag name="KSO_WM_BEAUTIFY_FLAG" val="#fgm#"/>
  <p:tag name="KSO_WM_DIAGRAM_GROUP_CODE" val="1"/>
  <p:tag name="KSO_WM_FIGMA_FLAG" val="#fgm#"/>
  <p:tag name="KSO_WM_SYNC_SLIDE_TEXT" val="1"/>
  <p:tag name="KSO_WM_UNIT_INDEX" val="1_3_1"/>
  <p:tag name="KSO_WM_UNIT_TYPE" val="l_h_i"/>
</p:tagLst>
</file>

<file path=ppt/tags/tag18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18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1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1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186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7acfda94d4f43a78538a313929ac69faa4adc768"/>
  <p:tag name="KSO_WM_NEWLAYOUT_GROUP_ID" val="layout_10012"/>
  <p:tag name="KSO_WM_NEWLAYOUT_ID" val="slide_ed19c0db6ed585c4"/>
</p:tagLst>
</file>

<file path=ppt/tags/tag187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d"/>
</p:tagLst>
</file>

<file path=ppt/tags/tag18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18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19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19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193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</p:tagLst>
</file>

<file path=ppt/tags/tag1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1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1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197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21f34406f7fbf6d3f7191a25ab43329252d06536"/>
  <p:tag name="KSO_WM_NEWLAYOUT_GROUP_ID" val="layout_10013"/>
  <p:tag name="KSO_WM_NEWLAYOUT_ID" val="slide_ae0306d391427932"/>
</p:tagLst>
</file>

<file path=ppt/tags/tag198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d"/>
</p:tagLst>
</file>

<file path=ppt/tags/tag19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20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20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203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20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</p:tagLst>
</file>

<file path=ppt/tags/tag2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2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2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208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c3264653243055f2586062e6c2901784036f6f4f"/>
  <p:tag name="KSO_WM_NEWLAYOUT_GROUP_ID" val="layout_30"/>
  <p:tag name="KSO_WM_NEWLAYOUT_ID" val="slide_b85ad00453087974"/>
</p:tagLst>
</file>

<file path=ppt/tags/tag209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d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FIGMA_DECORATION_INDEX" val="19"/>
  <p:tag name="$PH_EXT" val="2"/>
  <p:tag name="KSO_WM_BEAUTIFY_FLAG" val="#fgm#"/>
  <p:tag name="KSO_WM_DIAGRAM_GROUP_CODE" val="1"/>
  <p:tag name="KSO_WM_FIGMA_FLAG" val="#fgm#"/>
  <p:tag name="KSO_WM_SYNC_SLIDE_TEXT" val="1"/>
  <p:tag name="KSO_WM_UNIT_INDEX" val="1_1_1"/>
  <p:tag name="KSO_WM_UNIT_TYPE" val="l_h_i"/>
</p:tagLst>
</file>

<file path=ppt/tags/tag21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21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213.xml><?xml version="1.0" encoding="utf-8"?>
<p:tagLst xmlns:p="http://schemas.openxmlformats.org/presentationml/2006/main">
  <p:tag name="KSO_WM_FIGMA_DECORATION_INDEX" val="19"/>
  <p:tag name="$PH_EXT" val="2"/>
  <p:tag name="KSO_WM_BEAUTIFY_FLAG" val="#fgm#"/>
  <p:tag name="KSO_WM_DIAGRAM_GROUP_CODE" val="1"/>
  <p:tag name="KSO_WM_FIGMA_FLAG" val="#fgm#"/>
  <p:tag name="KSO_WM_SYNC_SLIDE_TEXT" val="1"/>
  <p:tag name="KSO_WM_UNIT_INDEX" val="1_2_1"/>
  <p:tag name="KSO_WM_UNIT_TYPE" val="l_h_i"/>
</p:tagLst>
</file>

<file path=ppt/tags/tag21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21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216.xml><?xml version="1.0" encoding="utf-8"?>
<p:tagLst xmlns:p="http://schemas.openxmlformats.org/presentationml/2006/main">
  <p:tag name="KSO_WM_FIGMA_DECORATION_INDEX" val="19"/>
  <p:tag name="$PH_EXT" val="2"/>
  <p:tag name="KSO_WM_BEAUTIFY_FLAG" val="#fgm#"/>
  <p:tag name="KSO_WM_DIAGRAM_GROUP_CODE" val="1"/>
  <p:tag name="KSO_WM_FIGMA_FLAG" val="#fgm#"/>
  <p:tag name="KSO_WM_SYNC_SLIDE_TEXT" val="1"/>
  <p:tag name="KSO_WM_UNIT_INDEX" val="1_3_1"/>
  <p:tag name="KSO_WM_UNIT_TYPE" val="l_h_i"/>
</p:tagLst>
</file>

<file path=ppt/tags/tag21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21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</p:tagLst>
</file>

<file path=ppt/tags/tag2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2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222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9202ebd7ecd5c9e82dc8a70d76aec5b2065a4a36"/>
  <p:tag name="KSO_WM_NEWLAYOUT_GROUP_ID" val="layout_51"/>
  <p:tag name="KSO_WM_NEWLAYOUT_ID" val="slide_090884a5b4d69dad"/>
</p:tagLst>
</file>

<file path=ppt/tags/tag223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d"/>
</p:tagLst>
</file>

<file path=ppt/tags/tag22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22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22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22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22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22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2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2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233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c6abe1226a962c5a4c280b1553a35af3747d5a64"/>
  <p:tag name="KSO_WM_NEWLAYOUT_GROUP_ID" val="layout_6"/>
  <p:tag name="KSO_WM_NEWLAYOUT_ID" val="slide_20c7e24892b2d060"/>
</p:tagLst>
</file>

<file path=ppt/tags/tag234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d"/>
</p:tagLst>
</file>

<file path=ppt/tags/tag235.xml><?xml version="1.0" encoding="utf-8"?>
<p:tagLst xmlns:p="http://schemas.openxmlformats.org/presentationml/2006/main">
  <p:tag name="KSO_WM_FIGMA_DECORATION_INDEX" val="19"/>
  <p:tag name="$PH_EXT" val="2"/>
  <p:tag name="KSO_WM_BEAUTIFY_FLAG" val="#fgm#"/>
  <p:tag name="KSO_WM_DIAGRAM_GROUP_CODE" val="1"/>
  <p:tag name="KSO_WM_FIGMA_FLAG" val="#fgm#"/>
  <p:tag name="KSO_WM_SYNC_SLIDE_TEXT" val="1"/>
  <p:tag name="KSO_WM_UNIT_INDEX" val="1_1_1"/>
  <p:tag name="KSO_WM_UNIT_TYPE" val="l_h_i"/>
</p:tagLst>
</file>

<file path=ppt/tags/tag23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23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238.xml><?xml version="1.0" encoding="utf-8"?>
<p:tagLst xmlns:p="http://schemas.openxmlformats.org/presentationml/2006/main">
  <p:tag name="KSO_WM_FIGMA_DECORATION_INDEX" val="19"/>
  <p:tag name="$PH_EXT" val="2"/>
  <p:tag name="KSO_WM_BEAUTIFY_FLAG" val="#fgm#"/>
  <p:tag name="KSO_WM_DIAGRAM_GROUP_CODE" val="1"/>
  <p:tag name="KSO_WM_FIGMA_FLAG" val="#fgm#"/>
  <p:tag name="KSO_WM_SYNC_SLIDE_TEXT" val="1"/>
  <p:tag name="KSO_WM_UNIT_INDEX" val="1_2_1"/>
  <p:tag name="KSO_WM_UNIT_TYPE" val="l_h_i"/>
</p:tagLst>
</file>

<file path=ppt/tags/tag23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241.xml><?xml version="1.0" encoding="utf-8"?>
<p:tagLst xmlns:p="http://schemas.openxmlformats.org/presentationml/2006/main">
  <p:tag name="KSO_WM_FIGMA_DECORATION_INDEX" val="19"/>
  <p:tag name="$PH_EXT" val="2"/>
  <p:tag name="KSO_WM_BEAUTIFY_FLAG" val="#fgm#"/>
  <p:tag name="KSO_WM_DIAGRAM_GROUP_CODE" val="1"/>
  <p:tag name="KSO_WM_FIGMA_FLAG" val="#fgm#"/>
  <p:tag name="KSO_WM_SYNC_SLIDE_TEXT" val="1"/>
  <p:tag name="KSO_WM_UNIT_INDEX" val="1_3_1"/>
  <p:tag name="KSO_WM_UNIT_TYPE" val="l_h_i"/>
</p:tagLst>
</file>

<file path=ppt/tags/tag24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243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</p:tagLst>
</file>

<file path=ppt/tags/tag2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2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2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247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285b58f8bbb7a7b11199d61e9952edd7e59c026d"/>
  <p:tag name="KSO_WM_NEWLAYOUT_GROUP_ID" val="layout_26"/>
  <p:tag name="KSO_WM_NEWLAYOUT_ID" val="slide_33b65c8d547e38d4"/>
</p:tagLst>
</file>

<file path=ppt/tags/tag248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1_1"/>
  <p:tag name="KSO_WM_UNIT_TYPE" val="l_h_i"/>
</p:tagLst>
</file>

<file path=ppt/tags/tag24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d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5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25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252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2_1"/>
  <p:tag name="KSO_WM_UNIT_TYPE" val="l_h_i"/>
</p:tagLst>
</file>

<file path=ppt/tags/tag253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d"/>
</p:tagLst>
</file>

<file path=ppt/tags/tag25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25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256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3_1"/>
  <p:tag name="KSO_WM_UNIT_TYPE" val="l_h_i"/>
</p:tagLst>
</file>

<file path=ppt/tags/tag25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d"/>
</p:tagLst>
</file>

<file path=ppt/tags/tag25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25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2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2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263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21ce60705178c6ac17e47753f17e13005b625a56"/>
  <p:tag name="KSO_WM_NEWLAYOUT_GROUP_ID" val="layout_10007"/>
  <p:tag name="KSO_WM_NEWLAYOUT_ID" val="slide_a6198808599c094b"/>
</p:tagLst>
</file>

<file path=ppt/tags/tag26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26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26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26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26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26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2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2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273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9ac72334bc9c77531ec266b1e8bbf5b83d50af3b"/>
  <p:tag name="KSO_WM_NEWLAYOUT_GROUP_ID" val="layout_34"/>
  <p:tag name="KSO_WM_NEWLAYOUT_ID" val="slide_ee1cf869270fa626"/>
</p:tagLst>
</file>

<file path=ppt/tags/tag27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d"/>
</p:tagLst>
</file>

<file path=ppt/tags/tag27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27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27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d"/>
</p:tagLst>
</file>

<file path=ppt/tags/tag27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27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8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d"/>
</p:tagLst>
</file>

<file path=ppt/tags/tag28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28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</p:tagLst>
</file>

<file path=ppt/tags/tag2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2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2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286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EXT_TYPE" val="1"/>
  <p:tag name="KSO_WM_UNIT_TYPE" val="b"/>
</p:tagLst>
</file>

<file path=ppt/tags/tag287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EXT_TYPE" val="1"/>
  <p:tag name="KSO_WM_UNIT_TYPE" val="a"/>
  <p:tag name="KSO_WM_LAYOUT_CHECK_HASH" val="4663aebdc39025b8f37a31fd28f23a5e901f897d"/>
  <p:tag name="KSO_WM_NEWLAYOUT_GROUP_ID" val="layout_1-5"/>
  <p:tag name="KSO_WM_NEWLAYOUT_ID" val="slide_cea45c27deb23863"/>
</p:tagLst>
</file>

<file path=ppt/tags/tag28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SUBTYPE" val="d"/>
  <p:tag name="KSO_WM_UNIT_TYPE" val="l_h_i"/>
</p:tagLst>
</file>

<file path=ppt/tags/tag289.xml><?xml version="1.0" encoding="utf-8"?>
<p:tagLst xmlns:p="http://schemas.openxmlformats.org/presentationml/2006/main">
  <p:tag name="KSO_WM_FIGMA_DECORATION_INDEX" val="25"/>
  <p:tag name="$PH_EXT" val="2"/>
  <p:tag name="KSO_WM_BEAUTIFY_FLAG" val="#fgm#"/>
  <p:tag name="KSO_WM_DIAGRAM_GROUP_CODE" val="1"/>
  <p:tag name="KSO_WM_FIGMA_FLAG" val="#fgm#"/>
  <p:tag name="KSO_WM_SYNC_SLIDE_TEXT" val="1"/>
  <p:tag name="KSO_WM_UNIT_INDEX" val="1_1_2"/>
  <p:tag name="KSO_WM_UNIT_TYPE" val="l_h_i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9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29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SUBTYPE" val="d"/>
  <p:tag name="KSO_WM_UNIT_TYPE" val="l_h_i"/>
</p:tagLst>
</file>

<file path=ppt/tags/tag292.xml><?xml version="1.0" encoding="utf-8"?>
<p:tagLst xmlns:p="http://schemas.openxmlformats.org/presentationml/2006/main">
  <p:tag name="KSO_WM_FIGMA_DECORATION_INDEX" val="25"/>
  <p:tag name="$PH_EXT" val="2"/>
  <p:tag name="KSO_WM_BEAUTIFY_FLAG" val="#fgm#"/>
  <p:tag name="KSO_WM_DIAGRAM_GROUP_CODE" val="1"/>
  <p:tag name="KSO_WM_FIGMA_FLAG" val="#fgm#"/>
  <p:tag name="KSO_WM_SYNC_SLIDE_TEXT" val="1"/>
  <p:tag name="KSO_WM_UNIT_INDEX" val="1_2_2"/>
  <p:tag name="KSO_WM_UNIT_TYPE" val="l_h_i"/>
</p:tagLst>
</file>

<file path=ppt/tags/tag293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29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SUBTYPE" val="d"/>
  <p:tag name="KSO_WM_UNIT_TYPE" val="l_h_i"/>
</p:tagLst>
</file>

<file path=ppt/tags/tag295.xml><?xml version="1.0" encoding="utf-8"?>
<p:tagLst xmlns:p="http://schemas.openxmlformats.org/presentationml/2006/main">
  <p:tag name="KSO_WM_FIGMA_DECORATION_INDEX" val="25"/>
  <p:tag name="$PH_EXT" val="2"/>
  <p:tag name="KSO_WM_BEAUTIFY_FLAG" val="#fgm#"/>
  <p:tag name="KSO_WM_DIAGRAM_GROUP_CODE" val="1"/>
  <p:tag name="KSO_WM_FIGMA_FLAG" val="#fgm#"/>
  <p:tag name="KSO_WM_SYNC_SLIDE_TEXT" val="1"/>
  <p:tag name="KSO_WM_UNIT_INDEX" val="1_3_2"/>
  <p:tag name="KSO_WM_UNIT_TYPE" val="l_h_i"/>
</p:tagLst>
</file>

<file path=ppt/tags/tag29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29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4_1"/>
  <p:tag name="KSO_WM_UNIT_SUBTYPE" val="d"/>
  <p:tag name="KSO_WM_UNIT_TYPE" val="l_h_i"/>
</p:tagLst>
</file>

<file path=ppt/tags/tag298.xml><?xml version="1.0" encoding="utf-8"?>
<p:tagLst xmlns:p="http://schemas.openxmlformats.org/presentationml/2006/main">
  <p:tag name="KSO_WM_FIGMA_DECORATION_INDEX" val="25"/>
  <p:tag name="$PH_EXT" val="2"/>
  <p:tag name="KSO_WM_BEAUTIFY_FLAG" val="#fgm#"/>
  <p:tag name="KSO_WM_DIAGRAM_GROUP_CODE" val="1"/>
  <p:tag name="KSO_WM_FIGMA_FLAG" val="#fgm#"/>
  <p:tag name="KSO_WM_SYNC_SLIDE_TEXT" val="1"/>
  <p:tag name="KSO_WM_UNIT_INDEX" val="1_4_2"/>
  <p:tag name="KSO_WM_UNIT_TYPE" val="l_h_i"/>
</p:tagLst>
</file>

<file path=ppt/tags/tag29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4_1"/>
  <p:tag name="KSO_WM_UNIT_TYPE" val="l_h_a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0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5_1"/>
  <p:tag name="KSO_WM_UNIT_SUBTYPE" val="d"/>
  <p:tag name="KSO_WM_UNIT_TYPE" val="l_h_i"/>
</p:tagLst>
</file>

<file path=ppt/tags/tag301.xml><?xml version="1.0" encoding="utf-8"?>
<p:tagLst xmlns:p="http://schemas.openxmlformats.org/presentationml/2006/main">
  <p:tag name="KSO_WM_FIGMA_DECORATION_INDEX" val="25"/>
  <p:tag name="$PH_EXT" val="2"/>
  <p:tag name="KSO_WM_BEAUTIFY_FLAG" val="#fgm#"/>
  <p:tag name="KSO_WM_DIAGRAM_GROUP_CODE" val="1"/>
  <p:tag name="KSO_WM_FIGMA_FLAG" val="#fgm#"/>
  <p:tag name="KSO_WM_SYNC_SLIDE_TEXT" val="1"/>
  <p:tag name="KSO_WM_UNIT_INDEX" val="1_5_2"/>
  <p:tag name="KSO_WM_UNIT_TYPE" val="l_h_i"/>
</p:tagLst>
</file>

<file path=ppt/tags/tag30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5_1"/>
  <p:tag name="KSO_WM_UNIT_TYPE" val="l_h_a"/>
</p:tagLst>
</file>

<file path=ppt/tags/tag3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  <p:tag name="KSO_WM_TEMPLATE_INDEX" val="40490190"/>
  <p:tag name="KSO_WM_TEMPLATE_CATEGORY" val="custom"/>
</p:tagLst>
</file>

<file path=ppt/tags/tag3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30"/>
  <p:tag name="KSO_WM_UNIT_TYPE" val="f"/>
  <p:tag name="KSO_WM_UNIT_INDEX" val="1"/>
  <p:tag name="KSO_WM_UNIT_ISNUMDGMTITLE" val="0"/>
  <p:tag name="KSO_WM_TEMPLATE_INDEX" val="40490190"/>
  <p:tag name="KSO_WM_TEMPLATE_CATEGORY" val="custom"/>
</p:tagLst>
</file>

<file path=ppt/tags/tag3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a*1"/>
  <p:tag name="KSO_WM_UNIT_LAYERLEVEL" val="1"/>
  <p:tag name="KSO_WM_TAG_VERSION" val="3.0"/>
  <p:tag name="KSO_WM_BEAUTIFY_FLAG" val="#wm#"/>
  <p:tag name="KSO_WM_UNIT_ISCONTENTSTITLE" val="1"/>
  <p:tag name="KSO_WM_UNIT_ISNUMDGMTITLE" val="0"/>
  <p:tag name="KSO_WM_UNIT_PRESET_TEXT" val="标题"/>
  <p:tag name="KSO_WM_UNIT_NOCLEAR" val="0"/>
  <p:tag name="KSO_WM_UNIT_VALUE" val="3"/>
  <p:tag name="KSO_WM_UNIT_TYPE" val="a"/>
  <p:tag name="KSO_WM_UNIT_INDEX" val="1"/>
  <p:tag name="KSO_WM_TEMPLATE_INDEX" val="40490190"/>
  <p:tag name="KSO_WM_TEMPLATE_CATEGORY" val="custom"/>
</p:tagLst>
</file>

<file path=ppt/tags/tag3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i*2"/>
  <p:tag name="KSO_WM_UNIT_LAYERLEVEL" val="1"/>
  <p:tag name="KSO_WM_TAG_VERSION" val="3.0"/>
  <p:tag name="KSO_WM_BEAUTIFY_FLAG" val="#wm#"/>
  <p:tag name="KSO_WM_UNIT_TYPE" val="i"/>
  <p:tag name="KSO_WM_UNIT_INDEX" val="2"/>
  <p:tag name="KSO_WM_UNIT_ISNUMDGMTITLE" val="0"/>
  <p:tag name="KSO_WM_UNIT_NOCLEAR" val="0"/>
  <p:tag name="KSO_WM_TEMPLATE_INDEX" val="40490190"/>
  <p:tag name="KSO_WM_TEMPLATE_CATEGORY" val="custom"/>
</p:tagLst>
</file>

<file path=ppt/tags/tag3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  <p:tag name="KSO_WM_TEMPLATE_INDEX" val="40490190"/>
  <p:tag name="KSO_WM_TEMPLATE_CATEGORY" val="custom"/>
</p:tagLst>
</file>

<file path=ppt/tags/tag3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1"/>
  <p:tag name="KSO_WM_UNIT_ISNUMDGMTITLE" val="0"/>
  <p:tag name="KSO_WM_TEMPLATE_INDEX" val="40490190"/>
  <p:tag name="KSO_WM_TEMPLATE_CATEGORY" val="custom"/>
</p:tagLst>
</file>

<file path=ppt/tags/tag3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f*2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2"/>
  <p:tag name="KSO_WM_UNIT_ISNUMDGMTITLE" val="0"/>
  <p:tag name="KSO_WM_TEMPLATE_INDEX" val="40490190"/>
  <p:tag name="KSO_WM_TEMPLATE_CATEGORY" val="custom"/>
</p:tagLst>
</file>

<file path=ppt/tags/tag3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  <p:tag name="KSO_WM_TEMPLATE_INDEX" val="40490190"/>
  <p:tag name="KSO_WM_TEMPLATE_CATEGORY" val="custom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h_a*1_1"/>
  <p:tag name="KSO_WM_UNIT_LAYERLEVEL" val="1_1"/>
  <p:tag name="KSO_WM_TAG_VERSION" val="3.0"/>
  <p:tag name="KSO_WM_BEAUTIFY_FLAG" val="#wm#"/>
  <p:tag name="KSO_WM_UNIT_PRESET_TEXT" val="单击此处编辑母版文本样式"/>
  <p:tag name="KSO_WM_UNIT_NOCLEAR" val="0"/>
  <p:tag name="KSO_WM_UNIT_TYPE" val="h_a"/>
  <p:tag name="KSO_WM_UNIT_INDEX" val="1_1"/>
  <p:tag name="KSO_WM_UNIT_ISCONTENTSTITLE" val="0"/>
  <p:tag name="KSO_WM_UNIT_ISNUMDGMTITLE" val="0"/>
  <p:tag name="KSO_WM_UNIT_VALUE" val="19"/>
  <p:tag name="KSO_WM_TEMPLATE_INDEX" val="40490190"/>
  <p:tag name="KSO_WM_TEMPLATE_CATEGORY" val="custom"/>
</p:tagLst>
</file>

<file path=ppt/tags/tag3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h_f*1_1"/>
  <p:tag name="KSO_WM_UNIT_LAYERLEVEL" val="1_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128"/>
  <p:tag name="KSO_WM_UNIT_TYPE" val="h_f"/>
  <p:tag name="KSO_WM_UNIT_INDEX" val="1_1"/>
  <p:tag name="KSO_WM_UNIT_ISNUMDGMTITLE" val="0"/>
  <p:tag name="KSO_WM_TEMPLATE_INDEX" val="40490190"/>
  <p:tag name="KSO_WM_TEMPLATE_CATEGORY" val="custom"/>
</p:tagLst>
</file>

<file path=ppt/tags/tag3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h_a*2_1"/>
  <p:tag name="KSO_WM_UNIT_LAYERLEVEL" val="1_1"/>
  <p:tag name="KSO_WM_TAG_VERSION" val="3.0"/>
  <p:tag name="KSO_WM_BEAUTIFY_FLAG" val="#wm#"/>
  <p:tag name="KSO_WM_UNIT_PRESET_TEXT" val="单击此处编辑母版文本样式"/>
  <p:tag name="KSO_WM_UNIT_NOCLEAR" val="0"/>
  <p:tag name="KSO_WM_UNIT_TYPE" val="h_a"/>
  <p:tag name="KSO_WM_UNIT_INDEX" val="2_1"/>
  <p:tag name="KSO_WM_UNIT_ISCONTENTSTITLE" val="0"/>
  <p:tag name="KSO_WM_UNIT_ISNUMDGMTITLE" val="0"/>
  <p:tag name="KSO_WM_UNIT_VALUE" val="19"/>
  <p:tag name="KSO_WM_TEMPLATE_INDEX" val="40490190"/>
  <p:tag name="KSO_WM_TEMPLATE_CATEGORY" val="custom"/>
</p:tagLst>
</file>

<file path=ppt/tags/tag3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h_f*2_1"/>
  <p:tag name="KSO_WM_UNIT_LAYERLEVEL" val="1_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128"/>
  <p:tag name="KSO_WM_UNIT_TYPE" val="h_f"/>
  <p:tag name="KSO_WM_UNIT_INDEX" val="2_1"/>
  <p:tag name="KSO_WM_UNIT_ISNUMDGMTITLE" val="0"/>
  <p:tag name="KSO_WM_TEMPLATE_INDEX" val="40490190"/>
  <p:tag name="KSO_WM_TEMPLATE_CATEGORY" val="custom"/>
</p:tagLst>
</file>

<file path=ppt/tags/tag3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  <p:tag name="KSO_WM_TEMPLATE_INDEX" val="40490190"/>
  <p:tag name="KSO_WM_TEMPLATE_CATEGORY" val="custom"/>
</p:tagLst>
</file>

<file path=ppt/tags/tag3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96"/>
  <p:tag name="KSO_WM_UNIT_TYPE" val="f"/>
  <p:tag name="KSO_WM_UNIT_INDEX" val="1"/>
  <p:tag name="KSO_WM_UNIT_ISNUMDGMTITLE" val="0"/>
  <p:tag name="KSO_WM_TEMPLATE_INDEX" val="40490190"/>
  <p:tag name="KSO_WM_TEMPLATE_CATEGORY" val="custom"/>
</p:tagLst>
</file>

<file path=ppt/tags/tag3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  <p:tag name="KSO_WM_TEMPLATE_INDEX" val="40490190"/>
  <p:tag name="KSO_WM_TEMPLATE_CATEGORY" val="custom"/>
</p:tagLst>
</file>

<file path=ppt/tags/tag3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b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副标题样式"/>
  <p:tag name="KSO_WM_UNIT_NOCLEAR" val="0"/>
  <p:tag name="KSO_WM_UNIT_VALUE" val="40"/>
  <p:tag name="KSO_WM_UNIT_TYPE" val="b"/>
  <p:tag name="KSO_WM_UNIT_INDEX" val="1"/>
  <p:tag name="KSO_WM_TEMPLATE_INDEX" val="40490190"/>
  <p:tag name="KSO_WM_TEMPLATE_CATEGORY" val="custom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i*2"/>
  <p:tag name="KSO_WM_UNIT_LAYERLEVEL" val="1"/>
  <p:tag name="KSO_WM_TAG_VERSION" val="3.0"/>
  <p:tag name="KSO_WM_BEAUTIFY_FLAG" val="#wm#"/>
  <p:tag name="KSO_WM_UNIT_TYPE" val="i"/>
  <p:tag name="KSO_WM_UNIT_INDEX" val="2"/>
  <p:tag name="KSO_WM_UNIT_ISNUMDGMTITLE" val="0"/>
  <p:tag name="KSO_WM_UNIT_NOCLEAR" val="0"/>
  <p:tag name="KSO_WM_TEMPLATE_INDEX" val="40490190"/>
  <p:tag name="KSO_WM_TEMPLATE_CATEGORY" val="custom"/>
</p:tagLst>
</file>

<file path=ppt/tags/tag3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46.xml><?xml version="1.0" encoding="utf-8"?>
<p:tagLst xmlns:p="http://schemas.openxmlformats.org/presentationml/2006/main">
  <p:tag name="$PH_EXT" val="2"/>
  <p:tag name="KSO_WM_BEAUTIFY_FLAG" val="#wm#"/>
  <p:tag name="KSO_WM_UNIT_INDEX" val="2"/>
  <p:tag name="KSO_WM_UNIT_TYPE" val="i"/>
  <p:tag name="KSO_WM_FIGMA_FLAG" val="#fgm#"/>
  <p:tag name="KSO_WM_UNIT_ID" val="_9*i*2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90"/>
  <p:tag name="KSO_WM_TEMPLATE_CATEGORY" val="custom"/>
</p:tagLst>
</file>

<file path=ppt/tags/tag347.xml><?xml version="1.0" encoding="utf-8"?>
<p:tagLst xmlns:p="http://schemas.openxmlformats.org/presentationml/2006/main">
  <p:tag name="KSO_WM_BEAUTIFY_FLAG" val="#wm#"/>
  <p:tag name="KSO_WM_UNIT_INDEX" val="1"/>
  <p:tag name="KSO_WM_UNIT_SUBTYPE" val="c"/>
  <p:tag name="KSO_WM_UNIT_TEXT_TYPE" val="1"/>
  <p:tag name="KSO_WM_UNIT_TYPE" val="f"/>
  <p:tag name="KSO_WM_FIGMA_FLAG" val="#fgm#"/>
  <p:tag name="KSO_WM_UNIT_ID" val="_9*f*1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90"/>
  <p:tag name="KSO_WM_TEMPLATE_CATEGORY" val="custom"/>
</p:tagLst>
</file>

<file path=ppt/tags/tag3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49.xml><?xml version="1.0" encoding="utf-8"?>
<p:tagLst xmlns:p="http://schemas.openxmlformats.org/presentationml/2006/main">
  <p:tag name="KSO_WM_UNIT_HIGHLIGHT" val="0"/>
  <p:tag name="KSO_WM_BEAUTIFY_FLAG" val="#wm#"/>
  <p:tag name="KSO_WM_UNIT_INDEX" val="1"/>
  <p:tag name="KSO_WM_UNIT_TEXT_TYPE" val="1"/>
  <p:tag name="KSO_WM_UNIT_TYPE" val="a"/>
  <p:tag name="KSO_WM_LAYOUT_CHECK_HASH" val="085f0eea0a8522f045b09466ecd57e15222ceea4"/>
  <p:tag name="KSO_WM_NEWLAYOUT_ID" val="3079"/>
  <p:tag name="KSO_WM_FIGMA_FLAG" val="#fgm#"/>
  <p:tag name="KSO_WM_UNIT_ID" val="_9*a*1"/>
  <p:tag name="KSO_WM_TAG_VERSION" val="3.0"/>
  <p:tag name="KSO_WM_UNIT_ISNUMDGMTITLE" val="0"/>
  <p:tag name="KSO_WM_UNIT_NOCLEAR" val="0"/>
  <p:tag name="KSO_WM_UNIT_COMPATIBLE" val="0"/>
  <p:tag name="KSO_WM_UNIT_DIAGRAM_ISNUMVISUAL" val="0"/>
  <p:tag name="KSO_WM_UNIT_DIAGRAM_ISREFERUNIT" val="0"/>
  <p:tag name="KSO_WM_UNIT_LAYERLEVEL" val="1"/>
  <p:tag name="KSO_WM_TEMPLATE_INDEX" val="40490190"/>
  <p:tag name="KSO_WM_TEMPLATE_CATEGORY" val="custom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50.xml><?xml version="1.0" encoding="utf-8"?>
<p:tagLst xmlns:p="http://schemas.openxmlformats.org/presentationml/2006/main">
  <p:tag name="KSO_WM_UNIT_HIGHLIGHT" val="0"/>
  <p:tag name="KSO_WM_BEAUTIFY_FLAG" val="#wm#"/>
  <p:tag name="KSO_WM_UNIT_INDEX" val="2"/>
  <p:tag name="KSO_WM_UNIT_SUBTYPE" val="b"/>
  <p:tag name="KSO_WM_UNIT_TEXT_TYPE" val="1"/>
  <p:tag name="KSO_WM_UNIT_TYPE" val="f"/>
  <p:tag name="KSO_WM_FIGMA_FLAG" val="#fgm#"/>
  <p:tag name="KSO_WM_UNIT_ID" val="_9*f*2"/>
  <p:tag name="KSO_WM_TAG_VERSION" val="3.0"/>
  <p:tag name="KSO_WM_UNIT_ISNUMDGMTITLE" val="0"/>
  <p:tag name="KSO_WM_UNIT_NOCLEAR" val="0"/>
  <p:tag name="KSO_WM_UNIT_COMPATIBLE" val="0"/>
  <p:tag name="KSO_WM_UNIT_DIAGRAM_ISNUMVISUAL" val="0"/>
  <p:tag name="KSO_WM_UNIT_DIAGRAM_ISREFERUNIT" val="0"/>
  <p:tag name="KSO_WM_UNIT_LAYERLEVEL" val="1"/>
  <p:tag name="KSO_WM_TEMPLATE_INDEX" val="40490190"/>
  <p:tag name="KSO_WM_TEMPLATE_CATEGORY" val="custom"/>
</p:tagLst>
</file>

<file path=ppt/tags/tag3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i*1"/>
  <p:tag name="KSO_WM_UNIT_LAYERLEVEL" val="1"/>
  <p:tag name="KSO_WM_TAG_VERSION" val="3.0"/>
  <p:tag name="KSO_WM_BEAUTIFY_FLAG" val="#wm#"/>
  <p:tag name="KSO_WM_UNIT_TYPE" val="i"/>
  <p:tag name="KSO_WM_UNIT_INDEX" val="1"/>
  <p:tag name="KSO_WM_UNIT_ISNUMDGMTITLE" val="0"/>
  <p:tag name="KSO_WM_UNIT_NOCLEAR" val="0"/>
  <p:tag name="KSO_WM_TEMPLATE_INDEX" val="40490190"/>
  <p:tag name="KSO_WM_TEMPLATE_CATEGORY" val="custom"/>
</p:tagLst>
</file>

<file path=ppt/tags/tag3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55.xml><?xml version="1.0" encoding="utf-8"?>
<p:tagLst xmlns:p="http://schemas.openxmlformats.org/presentationml/2006/main">
  <p:tag name="KSO_WM_UNIT_HIGHLIGHT" val="0"/>
  <p:tag name="KSO_WM_BEAUTIFY_FLAG" val="#wm#"/>
  <p:tag name="KSO_WM_UNIT_INDEX" val="1"/>
  <p:tag name="KSO_WM_UNIT_TEXT_TYPE" val="1"/>
  <p:tag name="KSO_WM_UNIT_TYPE" val="a"/>
  <p:tag name="KSO_WM_LAYOUT_CHECK_HASH" val="b70f532b3d4b19b3d994b153eaf514637bc212df"/>
  <p:tag name="KSO_WM_NEWLAYOUT_ID" val="3088"/>
  <p:tag name="KSO_WM_FIGMA_FLAG" val="#fgm#"/>
  <p:tag name="KSO_WM_UNIT_ID" val="_10*a*1"/>
  <p:tag name="KSO_WM_TAG_VERSION" val="3.0"/>
  <p:tag name="KSO_WM_UNIT_ISNUMDGMTITLE" val="0"/>
  <p:tag name="KSO_WM_UNIT_NOCLEAR" val="0"/>
  <p:tag name="KSO_WM_UNIT_COMPATIBLE" val="0"/>
  <p:tag name="KSO_WM_UNIT_DIAGRAM_ISNUMVISUAL" val="0"/>
  <p:tag name="KSO_WM_UNIT_DIAGRAM_ISREFERUNIT" val="0"/>
  <p:tag name="KSO_WM_UNIT_LAYERLEVEL" val="1"/>
  <p:tag name="KSO_WM_TEMPLATE_INDEX" val="40490190"/>
  <p:tag name="KSO_WM_TEMPLATE_CATEGORY" val="custom"/>
</p:tagLst>
</file>

<file path=ppt/tags/tag356.xml><?xml version="1.0" encoding="utf-8"?>
<p:tagLst xmlns:p="http://schemas.openxmlformats.org/presentationml/2006/main">
  <p:tag name="KSO_WM_UNIT_HIGHLIGHT" val="0"/>
  <p:tag name="KSO_WM_BEAUTIFY_FLAG" val="#wm#"/>
  <p:tag name="KSO_WM_UNIT_INDEX" val="1"/>
  <p:tag name="KSO_WM_UNIT_TYPE" val="e"/>
  <p:tag name="KSO_WM_FIGMA_FLAG" val="#fgm#"/>
  <p:tag name="KSO_WM_UNIT_ID" val="_10*e*1"/>
  <p:tag name="KSO_WM_TAG_VERSION" val="3.0"/>
  <p:tag name="KSO_WM_UNIT_ISNUMDGMTITLE" val="0"/>
  <p:tag name="KSO_WM_UNIT_NOCLEAR" val="0"/>
  <p:tag name="KSO_WM_UNIT_COMPATIBLE" val="0"/>
  <p:tag name="KSO_WM_UNIT_DIAGRAM_ISNUMVISUAL" val="0"/>
  <p:tag name="KSO_WM_UNIT_DIAGRAM_ISREFERUNIT" val="0"/>
  <p:tag name="KSO_WM_UNIT_LAYERLEVEL" val="1"/>
  <p:tag name="KSO_WM_TEMPLATE_INDEX" val="40490190"/>
  <p:tag name="KSO_WM_TEMPLATE_CATEGORY" val="custom"/>
</p:tagLst>
</file>

<file path=ppt/tags/tag3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"/>
  <p:tag name="KSO_WM_UNIT_LAYERLEVEL" val="1"/>
  <p:tag name="KSO_WM_TAG_VERSION" val="3.0"/>
  <p:tag name="KSO_WM_BEAUTIFY_FLAG" val="#wm#"/>
  <p:tag name="KSO_WM_UNIT_TYPE" val="i"/>
  <p:tag name="KSO_WM_UNIT_INDEX" val="1"/>
  <p:tag name="KSO_WM_UNIT_ISNUMDGMTITLE" val="0"/>
  <p:tag name="KSO_WM_UNIT_NOCLEAR" val="0"/>
  <p:tag name="KSO_WM_TEMPLATE_INDEX" val="40490190"/>
  <p:tag name="KSO_WM_TEMPLATE_CATEGORY" val="custom"/>
</p:tagLst>
</file>

<file path=ppt/tags/tag3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  <p:tag name="KSO_WM_UNIT_NOCLEAR" val="0"/>
  <p:tag name="KSO_WM_UNIT_ISNUMDGMTITLE" val="0"/>
  <p:tag name="KSO_WM_TEMPLATE_INDEX" val="40490190"/>
  <p:tag name="KSO_WM_TEMPLATE_CATEGORY" val="custom"/>
</p:tagLst>
</file>

<file path=ppt/tags/tag3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61.xml><?xml version="1.0" encoding="utf-8"?>
<p:tagLst xmlns:p="http://schemas.openxmlformats.org/presentationml/2006/main">
  <p:tag name="$PH_EXT" val="2"/>
  <p:tag name="KSO_WM_BEAUTIFY_FLAG" val="#wm#"/>
  <p:tag name="KSO_WM_UNIT_INDEX" val="2"/>
  <p:tag name="KSO_WM_UNIT_TYPE" val="i"/>
  <p:tag name="KSO_WM_FIGMA_FLAG" val="#fgm#"/>
  <p:tag name="KSO_WM_UNIT_ID" val="_11*i*2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90"/>
  <p:tag name="KSO_WM_TEMPLATE_CATEGORY" val="custom"/>
</p:tagLst>
</file>

<file path=ppt/tags/tag362.xml><?xml version="1.0" encoding="utf-8"?>
<p:tagLst xmlns:p="http://schemas.openxmlformats.org/presentationml/2006/main">
  <p:tag name="KSO_WM_BEAUTIFY_FLAG" val="#wm#"/>
  <p:tag name="KSO_WM_UNIT_INDEX" val="1"/>
  <p:tag name="KSO_WM_UNIT_TEXT_TYPE" val="1"/>
  <p:tag name="KSO_WM_UNIT_TYPE" val="b"/>
  <p:tag name="KSO_WM_FIGMA_FLAG" val="#fgm#"/>
  <p:tag name="KSO_WM_UNIT_ID" val="_11*b*1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90"/>
  <p:tag name="KSO_WM_TEMPLATE_CATEGORY" val="custom"/>
</p:tagLst>
</file>

<file path=ppt/tags/tag363.xml><?xml version="1.0" encoding="utf-8"?>
<p:tagLst xmlns:p="http://schemas.openxmlformats.org/presentationml/2006/main">
  <p:tag name="KSO_WM_UNIT_HIGHLIGHT" val="0"/>
  <p:tag name="KSO_WM_BEAUTIFY_FLAG" val="#wm#"/>
  <p:tag name="KSO_WM_UNIT_INDEX" val="1"/>
  <p:tag name="KSO_WM_UNIT_TEXT_TYPE" val="1"/>
  <p:tag name="KSO_WM_UNIT_TYPE" val="a"/>
  <p:tag name="KSO_WM_LAYOUT_CHECK_HASH" val="82faa53ea7bd7c03ff8f580e841f147a53f78d3a"/>
  <p:tag name="KSO_WM_NEWLAYOUT_ID" val="3091"/>
  <p:tag name="KSO_WM_FIGMA_FLAG" val="#fgm#"/>
  <p:tag name="KSO_WM_UNIT_ID" val="_11*a*1"/>
  <p:tag name="KSO_WM_TAG_VERSION" val="3.0"/>
  <p:tag name="KSO_WM_UNIT_ISNUMDGMTITLE" val="0"/>
  <p:tag name="KSO_WM_UNIT_NOCLEAR" val="0"/>
  <p:tag name="KSO_WM_UNIT_COMPATIBLE" val="0"/>
  <p:tag name="KSO_WM_UNIT_DIAGRAM_ISNUMVISUAL" val="0"/>
  <p:tag name="KSO_WM_UNIT_DIAGRAM_ISREFERUNIT" val="0"/>
  <p:tag name="KSO_WM_UNIT_LAYERLEVEL" val="1"/>
  <p:tag name="KSO_WM_TEMPLATE_INDEX" val="40490190"/>
  <p:tag name="KSO_WM_TEMPLATE_CATEGORY" val="custom"/>
</p:tagLst>
</file>

<file path=ppt/tags/tag3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67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EXT_TYPE" val="1"/>
  <p:tag name="KSO_WM_UNIT_TYPE" val="b"/>
</p:tagLst>
</file>

<file path=ppt/tags/tag368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EXT_TYPE" val="1"/>
  <p:tag name="KSO_WM_UNIT_TYPE" val="a"/>
  <p:tag name="KSO_WM_LAYOUT_CHECK_HASH" val="0d03c7413b81224e471483368f5f8514433165ee"/>
  <p:tag name="KSO_WM_NEWLAYOUT_ID" val="1"/>
</p:tagLst>
</file>

<file path=ppt/tags/tag36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SUBTYPE" val="d"/>
  <p:tag name="KSO_WM_UNIT_TYPE" val="l_h_i"/>
</p:tagLst>
</file>

<file path=ppt/tags/tag37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ee4210491be39c3e9fb956fada28cb22caf34ce4"/>
  <p:tag name="KSO_WM_NEWLAYOUT_GROUP_ID" val="layout_39"/>
  <p:tag name="KSO_WM_NEWLAYOUT_ID" val="slide_ef73279bb4fdc8e4"/>
</p:tagLst>
</file>

<file path=ppt/tags/tag370.xml><?xml version="1.0" encoding="utf-8"?>
<p:tagLst xmlns:p="http://schemas.openxmlformats.org/presentationml/2006/main">
  <p:tag name="KSO_WM_FIGMA_DECORATION_INDEX" val="25"/>
  <p:tag name="$PH_EXT" val="2"/>
  <p:tag name="KSO_WM_BEAUTIFY_FLAG" val="#fgm#"/>
  <p:tag name="KSO_WM_DIAGRAM_GROUP_CODE" val="1"/>
  <p:tag name="KSO_WM_FIGMA_FLAG" val="#fgm#"/>
  <p:tag name="KSO_WM_UNIT_INDEX" val="1_1_2"/>
  <p:tag name="KSO_WM_UNIT_TYPE" val="l_h_i"/>
</p:tagLst>
</file>

<file path=ppt/tags/tag37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37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SUBTYPE" val="d"/>
  <p:tag name="KSO_WM_UNIT_TYPE" val="l_h_i"/>
</p:tagLst>
</file>

<file path=ppt/tags/tag373.xml><?xml version="1.0" encoding="utf-8"?>
<p:tagLst xmlns:p="http://schemas.openxmlformats.org/presentationml/2006/main">
  <p:tag name="KSO_WM_FIGMA_DECORATION_INDEX" val="25"/>
  <p:tag name="$PH_EXT" val="2"/>
  <p:tag name="KSO_WM_BEAUTIFY_FLAG" val="#fgm#"/>
  <p:tag name="KSO_WM_DIAGRAM_GROUP_CODE" val="1"/>
  <p:tag name="KSO_WM_FIGMA_FLAG" val="#fgm#"/>
  <p:tag name="KSO_WM_UNIT_INDEX" val="1_2_2"/>
  <p:tag name="KSO_WM_UNIT_TYPE" val="l_h_i"/>
</p:tagLst>
</file>

<file path=ppt/tags/tag37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37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SUBTYPE" val="d"/>
  <p:tag name="KSO_WM_UNIT_TYPE" val="l_h_i"/>
</p:tagLst>
</file>

<file path=ppt/tags/tag376.xml><?xml version="1.0" encoding="utf-8"?>
<p:tagLst xmlns:p="http://schemas.openxmlformats.org/presentationml/2006/main">
  <p:tag name="KSO_WM_FIGMA_DECORATION_INDEX" val="25"/>
  <p:tag name="$PH_EXT" val="2"/>
  <p:tag name="KSO_WM_BEAUTIFY_FLAG" val="#fgm#"/>
  <p:tag name="KSO_WM_DIAGRAM_GROUP_CODE" val="1"/>
  <p:tag name="KSO_WM_FIGMA_FLAG" val="#fgm#"/>
  <p:tag name="KSO_WM_UNIT_INDEX" val="1_3_2"/>
  <p:tag name="KSO_WM_UNIT_TYPE" val="l_h_i"/>
</p:tagLst>
</file>

<file path=ppt/tags/tag37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37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4_1"/>
  <p:tag name="KSO_WM_UNIT_SUBTYPE" val="d"/>
  <p:tag name="KSO_WM_UNIT_TYPE" val="l_h_i"/>
</p:tagLst>
</file>

<file path=ppt/tags/tag379.xml><?xml version="1.0" encoding="utf-8"?>
<p:tagLst xmlns:p="http://schemas.openxmlformats.org/presentationml/2006/main">
  <p:tag name="KSO_WM_FIGMA_DECORATION_INDEX" val="25"/>
  <p:tag name="$PH_EXT" val="2"/>
  <p:tag name="KSO_WM_BEAUTIFY_FLAG" val="#fgm#"/>
  <p:tag name="KSO_WM_DIAGRAM_GROUP_CODE" val="1"/>
  <p:tag name="KSO_WM_FIGMA_FLAG" val="#fgm#"/>
  <p:tag name="KSO_WM_UNIT_INDEX" val="1_4_2"/>
  <p:tag name="KSO_WM_UNIT_TYPE" val="l_h_i"/>
</p:tagLst>
</file>

<file path=ppt/tags/tag38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1_1"/>
  <p:tag name="KSO_WM_UNIT_TYPE" val="l_h_i"/>
</p:tagLst>
</file>

<file path=ppt/tags/tag38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4_1"/>
  <p:tag name="KSO_WM_UNIT_TYPE" val="l_h_a"/>
</p:tagLst>
</file>

<file path=ppt/tags/tag3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i*2"/>
  <p:tag name="KSO_WM_UNIT_LAYERLEVEL" val="1"/>
  <p:tag name="KSO_WM_TAG_VERSION" val="3.0"/>
  <p:tag name="KSO_WM_BEAUTIFY_FLAG" val="#wm#"/>
  <p:tag name="KSO_WM_UNIT_TYPE" val="i"/>
  <p:tag name="KSO_WM_UNIT_INDEX" val="2"/>
  <p:tag name="KSO_WM_UNIT_ISNUMDGMTITLE" val="0"/>
  <p:tag name="KSO_WM_UNIT_NOCLEAR" val="0"/>
  <p:tag name="KSO_WM_TEMPLATE_INDEX" val="40490190"/>
  <p:tag name="KSO_WM_TEMPLATE_CATEGORY" val="custom"/>
</p:tagLst>
</file>

<file path=ppt/tags/tag3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  <p:tag name="KSO_WM_TEMPLATE_CATEGORY" val="custom"/>
  <p:tag name="KSO_WM_TEMPLATE_INDEX" val="40490190"/>
</p:tagLst>
</file>

<file path=ppt/tags/tag3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第二级&#10;第三级&#10;第四级&#10;第五级"/>
  <p:tag name="KSO_WM_UNIT_NOCLEAR" val="0"/>
  <p:tag name="KSO_WM_UNIT_TYPE" val="f"/>
  <p:tag name="KSO_WM_UNIT_INDEX" val="1"/>
  <p:tag name="KSO_WM_UNIT_VALUE" val="340"/>
  <p:tag name="KSO_WM_TEMPLATE_CATEGORY" val="custom"/>
  <p:tag name="KSO_WM_TEMPLATE_INDEX" val="40490190"/>
  <p:tag name="KSO_WM_UNIT_ISNUMDGMTITLE" val="0"/>
</p:tagLst>
</file>

<file path=ppt/tags/tag3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387.xml><?xml version="1.0" encoding="utf-8"?>
<p:tagLst xmlns:p="http://schemas.openxmlformats.org/presentationml/2006/main">
  <p:tag name="KSO_WM_TEMPLATE_SUBCATEGORY" val="29"/>
  <p:tag name="KSO_WM_BEAUTIFY_FLAG" val="#wm#"/>
  <p:tag name="KSO_WM_TEMPLATE_SLIDE_ID" val="slide_ee738a11db4bb866"/>
  <p:tag name="KSO_WM_TEMPLATE_THUMBS_INDEX" val="1、9"/>
  <p:tag name="KSO_WM_TEMPLATE_INDEX" val="40490190"/>
  <p:tag name="KSO_WM_TEMPLATE_CATEGORY" val="custom"/>
  <p:tag name="KSO_WM_TEMPLATE_MASTER_TYPE" val="0"/>
  <p:tag name="KSO_WM_TAG_VERSION" val="3.0"/>
</p:tagLst>
</file>

<file path=ppt/tags/tag388.xml><?xml version="1.0" encoding="utf-8"?>
<p:tagLst xmlns:p="http://schemas.openxmlformats.org/presentationml/2006/main">
  <p:tag name="KSO_WM_AITEMPLATE_STYLE_ID" val="69796631693"/>
</p:tagLst>
</file>

<file path=ppt/tags/tag389.xml><?xml version="1.0" encoding="utf-8"?>
<p:tagLst xmlns:p="http://schemas.openxmlformats.org/presentationml/2006/main">
  <p:tag name="$PH_EXT" val="2"/>
  <p:tag name="KSO_WM_BEAUTIFY_FLAG" val="#wm#"/>
  <p:tag name="KSO_WM_UNIT_INDEX" val="2"/>
  <p:tag name="KSO_WM_UNIT_TYPE" val="i"/>
  <p:tag name="KSO_WM_FIGMA_FLAG" val="#fgm#"/>
  <p:tag name="KSO_WM_UNIT_ID" val="_9*i*2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90"/>
  <p:tag name="KSO_WM_TEMPLATE_CATEGORY" val="custom"/>
</p:tagLst>
</file>

<file path=ppt/tags/tag39.xml><?xml version="1.0" encoding="utf-8"?>
<p:tagLst xmlns:p="http://schemas.openxmlformats.org/presentationml/2006/main">
  <p:tag name="KSO_WM_FIGMA_DECORATION_INDEX" val="1"/>
  <p:tag name="$PH_EXT" val="1"/>
  <p:tag name="KSO_WM_BEAUTIFY_FLAG" val="#fgm#"/>
  <p:tag name="KSO_WM_DIAGRAM_GROUP_CODE" val="1"/>
  <p:tag name="KSO_WM_FIGMA_FLAG" val="#fgm#"/>
  <p:tag name="KSO_WM_UNIT_INDEX" val="1_1_1"/>
  <p:tag name="KSO_WM_UNIT_TYPE" val="l_h_x"/>
</p:tagLst>
</file>

<file path=ppt/tags/tag390.xml><?xml version="1.0" encoding="utf-8"?>
<p:tagLst xmlns:p="http://schemas.openxmlformats.org/presentationml/2006/main">
  <p:tag name="KSO_WM_BEAUTIFY_FLAG" val="#wm#"/>
  <p:tag name="KSO_WM_UNIT_INDEX" val="1"/>
  <p:tag name="KSO_WM_UNIT_SUBTYPE" val="c"/>
  <p:tag name="KSO_WM_UNIT_TEXT_TYPE" val="1"/>
  <p:tag name="KSO_WM_UNIT_TYPE" val="f"/>
  <p:tag name="KSO_WM_UNIT_PRESET_TEXT" val="20XX YEAR"/>
  <p:tag name="KSO_WM_FIGMA_FLAG" val="#fgm#"/>
  <p:tag name="KSO_WM_UNIT_ID" val="_9*f*1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90"/>
  <p:tag name="KSO_WM_TEMPLATE_CATEGORY" val="custom"/>
</p:tagLst>
</file>

<file path=ppt/tags/tag391.xml><?xml version="1.0" encoding="utf-8"?>
<p:tagLst xmlns:p="http://schemas.openxmlformats.org/presentationml/2006/main">
  <p:tag name="KSO_WM_UNIT_HIGHLIGHT" val="0"/>
  <p:tag name="KSO_WM_BEAUTIFY_FLAG" val="#wm#"/>
  <p:tag name="KSO_WM_UNIT_INDEX" val="1"/>
  <p:tag name="KSO_WM_UNIT_TEXT_TYPE" val="1"/>
  <p:tag name="KSO_WM_UNIT_TYPE" val="a"/>
  <p:tag name="KSO_WM_LAYOUT_CHECK_HASH" val="085f0eea0a8522f045b09466ecd57e15222ceea4"/>
  <p:tag name="KSO_WM_NEWLAYOUT_ID" val="3079"/>
  <p:tag name="KSO_WM_UNIT_PRESET_TEXT" val="单击此处&#10;添加文档标题"/>
  <p:tag name="KSO_WM_FIGMA_FLAG" val="#fgm#"/>
  <p:tag name="KSO_WM_UNIT_ID" val="_9*a*1"/>
  <p:tag name="KSO_WM_TAG_VERSION" val="3.0"/>
  <p:tag name="KSO_WM_UNIT_ISNUMDGMTITLE" val="0"/>
  <p:tag name="KSO_WM_UNIT_NOCLEAR" val="0"/>
  <p:tag name="KSO_WM_UNIT_COMPATIBLE" val="0"/>
  <p:tag name="KSO_WM_UNIT_DIAGRAM_ISNUMVISUAL" val="0"/>
  <p:tag name="KSO_WM_UNIT_DIAGRAM_ISREFERUNIT" val="0"/>
  <p:tag name="KSO_WM_UNIT_LAYERLEVEL" val="1"/>
  <p:tag name="KSO_WM_TEMPLATE_INDEX" val="40490190"/>
  <p:tag name="KSO_WM_TEMPLATE_CATEGORY" val="custom"/>
</p:tagLst>
</file>

<file path=ppt/tags/tag392.xml><?xml version="1.0" encoding="utf-8"?>
<p:tagLst xmlns:p="http://schemas.openxmlformats.org/presentationml/2006/main">
  <p:tag name="KSO_WM_UNIT_HIGHLIGHT" val="0"/>
  <p:tag name="KSO_WM_BEAUTIFY_FLAG" val="#wm#"/>
  <p:tag name="KSO_WM_UNIT_INDEX" val="2"/>
  <p:tag name="KSO_WM_UNIT_SUBTYPE" val="b"/>
  <p:tag name="KSO_WM_UNIT_TEXT_TYPE" val="1"/>
  <p:tag name="KSO_WM_UNIT_TYPE" val="f"/>
  <p:tag name="KSO_WM_UNIT_PRESET_TEXT" val="BY WPS"/>
  <p:tag name="KSO_WM_FIGMA_FLAG" val="#fgm#"/>
  <p:tag name="KSO_WM_UNIT_ID" val="_9*f*2"/>
  <p:tag name="KSO_WM_TAG_VERSION" val="3.0"/>
  <p:tag name="KSO_WM_UNIT_ISNUMDGMTITLE" val="0"/>
  <p:tag name="KSO_WM_UNIT_NOCLEAR" val="0"/>
  <p:tag name="KSO_WM_UNIT_COMPATIBLE" val="0"/>
  <p:tag name="KSO_WM_UNIT_DIAGRAM_ISNUMVISUAL" val="0"/>
  <p:tag name="KSO_WM_UNIT_DIAGRAM_ISREFERUNIT" val="0"/>
  <p:tag name="KSO_WM_UNIT_LAYERLEVEL" val="1"/>
  <p:tag name="KSO_WM_TEMPLATE_INDEX" val="40490190"/>
  <p:tag name="KSO_WM_TEMPLATE_CATEGORY" val="custom"/>
</p:tagLst>
</file>

<file path=ppt/tags/tag393.xml><?xml version="1.0" encoding="utf-8"?>
<p:tagLst xmlns:p="http://schemas.openxmlformats.org/presentationml/2006/main">
  <p:tag name="KSO_WM_SLIDE_CONTENT_ORIENTATION" val="left"/>
  <p:tag name="KSO_WM_SLIDE_HAS_MASK" val="1"/>
  <p:tag name="KSO_WM_SLIDE_ITEM_CNT" val="0"/>
  <p:tag name="KSO_WM_SLIDE_TYPE" val="title"/>
  <p:tag name="KSO_WM_TEMPLATE_SUBCATEGORY" val="29"/>
  <p:tag name="KSO_WM_BEAUTIFY_FLAG" val="#wm#"/>
  <p:tag name="KSO_WM_TEMPLATE_SLIDE_ID" val="slide_ee738a11db4bb866"/>
  <p:tag name="KSO_WM_TEMPLATE_THUMBS_INDEX" val="1、9"/>
  <p:tag name="KSO_WM_TEMPLATE_INDEX" val="40490190"/>
  <p:tag name="KSO_WM_TEMPLATE_CATEGORY" val="custom"/>
  <p:tag name="KSO_WM_SLIDE_INDEX" val="1"/>
  <p:tag name="KSO_WM_SLIDE_ID" val="custom40490190_1"/>
  <p:tag name="KSO_WM_TEMPLATE_MASTER_TYPE" val="0"/>
  <p:tag name="KSO_WM_SLIDE_LAYOUT" val="a_f_i"/>
  <p:tag name="KSO_WM_SLIDE_LAYOUT_CNT" val="1_2_1"/>
  <p:tag name="KSO_WM_TAG_VERSION" val="3.0"/>
</p:tagLst>
</file>

<file path=ppt/tags/tag394.xml><?xml version="1.0" encoding="utf-8"?>
<p:tagLst xmlns:p="http://schemas.openxmlformats.org/presentationml/2006/main">
  <p:tag name="KSO_WM_UNIT_HIGHLIGHT" val="0"/>
  <p:tag name="KSO_WM_BEAUTIFY_FLAG" val="#wm#"/>
  <p:tag name="KSO_WM_UNIT_INDEX" val="1"/>
  <p:tag name="KSO_WM_UNIT_TEXT_TYPE" val="1"/>
  <p:tag name="KSO_WM_UNIT_TYPE" val="a"/>
  <p:tag name="KSO_WM_LAYOUT_CHECK_HASH" val="b70f532b3d4b19b3d994b153eaf514637bc212df"/>
  <p:tag name="KSO_WM_NEWLAYOUT_ID" val="3088"/>
  <p:tag name="KSO_WM_UNIT_PRESET_TEXT" val="单击此处添加章节标题"/>
  <p:tag name="KSO_WM_FIGMA_FLAG" val="#fgm#"/>
  <p:tag name="KSO_WM_UNIT_ID" val="_10*a*1"/>
  <p:tag name="KSO_WM_TAG_VERSION" val="3.0"/>
  <p:tag name="KSO_WM_UNIT_ISNUMDGMTITLE" val="0"/>
  <p:tag name="KSO_WM_UNIT_NOCLEAR" val="0"/>
  <p:tag name="KSO_WM_UNIT_COMPATIBLE" val="0"/>
  <p:tag name="KSO_WM_UNIT_DIAGRAM_ISNUMVISUAL" val="0"/>
  <p:tag name="KSO_WM_UNIT_DIAGRAM_ISREFERUNIT" val="0"/>
  <p:tag name="KSO_WM_UNIT_LAYERLEVEL" val="1"/>
  <p:tag name="KSO_WM_TEMPLATE_INDEX" val="40490190"/>
  <p:tag name="KSO_WM_TEMPLATE_CATEGORY" val="custom"/>
</p:tagLst>
</file>

<file path=ppt/tags/tag395.xml><?xml version="1.0" encoding="utf-8"?>
<p:tagLst xmlns:p="http://schemas.openxmlformats.org/presentationml/2006/main">
  <p:tag name="KSO_WM_UNIT_HIGHLIGHT" val="0"/>
  <p:tag name="KSO_WM_BEAUTIFY_FLAG" val="#wm#"/>
  <p:tag name="KSO_WM_UNIT_INDEX" val="1"/>
  <p:tag name="KSO_WM_UNIT_TYPE" val="e"/>
  <p:tag name="KSO_WM_UNIT_PRESET_TEXT" val="01"/>
  <p:tag name="KSO_WM_FIGMA_FLAG" val="#fgm#"/>
  <p:tag name="KSO_WM_UNIT_ID" val="_10*e*1"/>
  <p:tag name="KSO_WM_TAG_VERSION" val="3.0"/>
  <p:tag name="KSO_WM_UNIT_ISNUMDGMTITLE" val="0"/>
  <p:tag name="KSO_WM_UNIT_NOCLEAR" val="0"/>
  <p:tag name="KSO_WM_UNIT_COMPATIBLE" val="0"/>
  <p:tag name="KSO_WM_UNIT_DIAGRAM_ISNUMVISUAL" val="0"/>
  <p:tag name="KSO_WM_UNIT_DIAGRAM_ISREFERUNIT" val="0"/>
  <p:tag name="KSO_WM_UNIT_LAYERLEVEL" val="1"/>
  <p:tag name="KSO_WM_TEMPLATE_INDEX" val="40490190"/>
  <p:tag name="KSO_WM_TEMPLATE_CATEGORY" val="custom"/>
</p:tagLst>
</file>

<file path=ppt/tags/tag396.xml><?xml version="1.0" encoding="utf-8"?>
<p:tagLst xmlns:p="http://schemas.openxmlformats.org/presentationml/2006/main">
  <p:tag name="KSO_WM_SLIDE_CONTENT_ORIENTATION" val="left"/>
  <p:tag name="KSO_WM_SLIDE_HAS_MASK" val="0"/>
  <p:tag name="KSO_WM_SLIDE_ITEM_CNT" val="0"/>
  <p:tag name="KSO_WM_SLIDE_TYPE" val="sectionTitle"/>
  <p:tag name="KSO_WM_TEMPLATE_SUBCATEGORY" val="29"/>
  <p:tag name="KSO_WM_BEAUTIFY_FLAG" val="#wm#"/>
  <p:tag name="KSO_WM_TEMPLATE_SLIDE_ID" val="slide_0e3ab8503af4c08e"/>
  <p:tag name="KSO_WM_TEMPLATE_INDEX" val="40490190"/>
  <p:tag name="KSO_WM_TEMPLATE_CATEGORY" val="custom"/>
  <p:tag name="KSO_WM_SLIDE_INDEX" val="3"/>
  <p:tag name="KSO_WM_SLIDE_ID" val="custom40490190_7"/>
  <p:tag name="KSO_WM_TEMPLATE_MASTER_TYPE" val="0"/>
  <p:tag name="KSO_WM_SLIDE_LAYOUT" val="a_e"/>
  <p:tag name="KSO_WM_SLIDE_LAYOUT_CNT" val="1_1"/>
  <p:tag name="KSO_WM_TAG_VERSION" val="3.0"/>
</p:tagLst>
</file>

<file path=ppt/tags/tag3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40492892_1*i*1"/>
  <p:tag name="KSO_WM_TEMPLATE_CATEGORY" val="custom"/>
  <p:tag name="KSO_WM_TEMPLATE_INDEX" val="40492892"/>
  <p:tag name="KSO_WM_UNIT_LAYERLEVEL" val="1"/>
  <p:tag name="KSO_WM_TAG_VERSION" val="3.0"/>
  <p:tag name="KSO_WM_BEAUTIFY_FLAG" val="#wm#"/>
</p:tagLst>
</file>

<file path=ppt/tags/tag3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custom40492892_1*i*2"/>
  <p:tag name="KSO_WM_TEMPLATE_CATEGORY" val="custom"/>
  <p:tag name="KSO_WM_TEMPLATE_INDEX" val="40492892"/>
  <p:tag name="KSO_WM_UNIT_LAYERLEVEL" val="1"/>
  <p:tag name="KSO_WM_TAG_VERSION" val="3.0"/>
  <p:tag name="KSO_WM_BEAUTIFY_FLAG" val="#wm#"/>
</p:tagLst>
</file>

<file path=ppt/tags/tag3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custom40492892_1*i*3"/>
  <p:tag name="KSO_WM_TEMPLATE_CATEGORY" val="custom"/>
  <p:tag name="KSO_WM_TEMPLATE_INDEX" val="40492892"/>
  <p:tag name="KSO_WM_UNIT_LAYERLEVEL" val="1"/>
  <p:tag name="KSO_WM_TAG_VERSION" val="3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40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40492892_1*a*1"/>
  <p:tag name="KSO_WM_TEMPLATE_CATEGORY" val="custom"/>
  <p:tag name="KSO_WM_TEMPLATE_INDEX" val="40492892"/>
  <p:tag name="KSO_WM_UNIT_LAYERLEVEL" val="1"/>
  <p:tag name="KSO_WM_TAG_VERSION" val="3.0"/>
  <p:tag name="KSO_WM_BEAUTIFY_FLAG" val="#wm#"/>
  <p:tag name="KSO_WM_UNIT_PRESET_TEXT" val="单击添加标题，文字是思想的提炼，为了演示发布的良好效果，请言简的阐述观点。根据需要可酌情增减文字，以便观者准确理解您所传达的信息，文字是您思想的提炼。"/>
  <p:tag name="KSO_WM_UNIT_TEXT_TYPE" val="1"/>
</p:tagLst>
</file>

<file path=ppt/tags/tag401.xml><?xml version="1.0" encoding="utf-8"?>
<p:tagLst xmlns:p="http://schemas.openxmlformats.org/presentationml/2006/main">
  <p:tag name="KSO_WM_SLIDE_ID" val="custom40492892_1"/>
  <p:tag name="KSO_WM_TEMPLATE_SUBCATEGORY" val="0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40492892"/>
  <p:tag name="KSO_WM_SLIDE_TYPE" val="text"/>
  <p:tag name="KSO_WM_SLIDE_SUBTYPE" val="picTxt"/>
  <p:tag name="KSO_WM_SLIDE_SIZE" val="767*383"/>
  <p:tag name="KSO_WM_SLIDE_POSITION" val="96*78"/>
  <p:tag name="KSO_WM_SLIDE_LAYOUT" val="a"/>
  <p:tag name="KSO_WM_SLIDE_LAYOUT_CNT" val="1"/>
  <p:tag name="RESOURCE_RECORD_KEY" val="{&quot;10&quot;:[20117456],&quot;65&quot;:[20235406]}"/>
</p:tagLst>
</file>

<file path=ppt/tags/tag402.xml><?xml version="1.0" encoding="utf-8"?>
<p:tagLst xmlns:p="http://schemas.openxmlformats.org/presentationml/2006/main">
  <p:tag name="KSO_WM_UNIT_HIGHLIGHT" val="0"/>
  <p:tag name="KSO_WM_BEAUTIFY_FLAG" val="#wm#"/>
  <p:tag name="KSO_WM_UNIT_INDEX" val="1"/>
  <p:tag name="KSO_WM_UNIT_TEXT_TYPE" val="1"/>
  <p:tag name="KSO_WM_UNIT_TYPE" val="a"/>
  <p:tag name="KSO_WM_LAYOUT_CHECK_HASH" val="b70f532b3d4b19b3d994b153eaf514637bc212df"/>
  <p:tag name="KSO_WM_NEWLAYOUT_ID" val="3088"/>
  <p:tag name="KSO_WM_UNIT_PRESET_TEXT" val="单击此处添加章节标题"/>
  <p:tag name="KSO_WM_FIGMA_FLAG" val="#fgm#"/>
  <p:tag name="KSO_WM_UNIT_ID" val="_10*a*1"/>
  <p:tag name="KSO_WM_TAG_VERSION" val="3.0"/>
  <p:tag name="KSO_WM_UNIT_ISNUMDGMTITLE" val="0"/>
  <p:tag name="KSO_WM_UNIT_NOCLEAR" val="0"/>
  <p:tag name="KSO_WM_UNIT_COMPATIBLE" val="0"/>
  <p:tag name="KSO_WM_UNIT_DIAGRAM_ISNUMVISUAL" val="0"/>
  <p:tag name="KSO_WM_UNIT_DIAGRAM_ISREFERUNIT" val="0"/>
  <p:tag name="KSO_WM_UNIT_LAYERLEVEL" val="1"/>
  <p:tag name="KSO_WM_TEMPLATE_INDEX" val="40490190"/>
  <p:tag name="KSO_WM_TEMPLATE_CATEGORY" val="custom"/>
</p:tagLst>
</file>

<file path=ppt/tags/tag403.xml><?xml version="1.0" encoding="utf-8"?>
<p:tagLst xmlns:p="http://schemas.openxmlformats.org/presentationml/2006/main">
  <p:tag name="KSO_WM_UNIT_HIGHLIGHT" val="0"/>
  <p:tag name="KSO_WM_BEAUTIFY_FLAG" val="#wm#"/>
  <p:tag name="KSO_WM_UNIT_INDEX" val="1"/>
  <p:tag name="KSO_WM_UNIT_TYPE" val="e"/>
  <p:tag name="KSO_WM_UNIT_PRESET_TEXT" val="01"/>
  <p:tag name="KSO_WM_FIGMA_FLAG" val="#fgm#"/>
  <p:tag name="KSO_WM_UNIT_ID" val="_10*e*1"/>
  <p:tag name="KSO_WM_TAG_VERSION" val="3.0"/>
  <p:tag name="KSO_WM_UNIT_ISNUMDGMTITLE" val="0"/>
  <p:tag name="KSO_WM_UNIT_NOCLEAR" val="0"/>
  <p:tag name="KSO_WM_UNIT_COMPATIBLE" val="0"/>
  <p:tag name="KSO_WM_UNIT_DIAGRAM_ISNUMVISUAL" val="0"/>
  <p:tag name="KSO_WM_UNIT_DIAGRAM_ISREFERUNIT" val="0"/>
  <p:tag name="KSO_WM_UNIT_LAYERLEVEL" val="1"/>
  <p:tag name="KSO_WM_TEMPLATE_INDEX" val="40490190"/>
  <p:tag name="KSO_WM_TEMPLATE_CATEGORY" val="custom"/>
</p:tagLst>
</file>

<file path=ppt/tags/tag404.xml><?xml version="1.0" encoding="utf-8"?>
<p:tagLst xmlns:p="http://schemas.openxmlformats.org/presentationml/2006/main">
  <p:tag name="KSO_WM_SLIDE_CONTENT_ORIENTATION" val="left"/>
  <p:tag name="KSO_WM_SLIDE_HAS_MASK" val="0"/>
  <p:tag name="KSO_WM_SLIDE_ITEM_CNT" val="0"/>
  <p:tag name="KSO_WM_SLIDE_TYPE" val="sectionTitle"/>
  <p:tag name="KSO_WM_TEMPLATE_SUBCATEGORY" val="29"/>
  <p:tag name="KSO_WM_BEAUTIFY_FLAG" val="#wm#"/>
  <p:tag name="KSO_WM_TEMPLATE_SLIDE_ID" val="slide_0e3ab8503af4c08e"/>
  <p:tag name="KSO_WM_TEMPLATE_INDEX" val="40490190"/>
  <p:tag name="KSO_WM_TEMPLATE_CATEGORY" val="custom"/>
  <p:tag name="KSO_WM_SLIDE_INDEX" val="3"/>
  <p:tag name="KSO_WM_SLIDE_ID" val="custom40490190_7"/>
  <p:tag name="KSO_WM_TEMPLATE_MASTER_TYPE" val="0"/>
  <p:tag name="KSO_WM_SLIDE_LAYOUT" val="a_e"/>
  <p:tag name="KSO_WM_SLIDE_LAYOUT_CNT" val="1_1"/>
  <p:tag name="KSO_WM_TAG_VERSION" val="3.0"/>
</p:tagLst>
</file>

<file path=ppt/tags/tag405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e0c85735d8bfbb1a723e81d4938f4f9db40fd043"/>
  <p:tag name="KSO_WM_NEWLAYOUT_GROUP_ID" val="layout_42"/>
  <p:tag name="KSO_WM_NEWLAYOUT_ID" val="slide_e1461cd84873efff"/>
  <p:tag name="KSO_WM_UNIT_PRESET_TEXT" val="单击此处添加标题"/>
</p:tagLst>
</file>

<file path=ppt/tags/tag406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d"/>
  <p:tag name="MH_PIC_SOURCE_TYPE" val="generate_slide_ai*{&quot;id&quot;:&quot;http://zh-ai-group.ks3-cn-beijing-internal.ksyun.com/image_generate/image_process/production/202602/2500f0ad-b34b-49e7-bc5e-f7723e280d14.jpg?Expires=1803696865\u0026AWSAccessKeyId=AKLT9NSy7kh8TIS1UzNqLRY2\u0026Signature=lPNXE28UNSUR58B%2BqWBtcDibR4I%3D&quot;,&quot;product_name&quot;:&quot;wps-wpp-pc&quot;,&quot;intention_code&quot;:&quot;wps_wpp_generate_theme_pay&quot;}*auto_qingqiu_3.0.6_prod*1772160857537_7451c2_e9e5b6fc642f-slide-13"/>
</p:tagLst>
</file>

<file path=ppt/tags/tag407.xml><?xml version="1.0" encoding="utf-8"?>
<p:tagLst xmlns:p="http://schemas.openxmlformats.org/presentationml/2006/main">
  <p:tag name="KSO_WM_FIGMA_DECORATION_INDEX" val="19"/>
  <p:tag name="$PH_EXT" val="2"/>
  <p:tag name="KSO_WM_BEAUTIFY_FLAG" val="#fgm#"/>
  <p:tag name="KSO_WM_DIAGRAM_GROUP_CODE" val="1"/>
  <p:tag name="KSO_WM_FIGMA_FLAG" val="#fgm#"/>
  <p:tag name="KSO_WM_SYNC_SLIDE_TEXT" val="1"/>
  <p:tag name="KSO_WM_UNIT_INDEX" val="1_1_1"/>
  <p:tag name="KSO_WM_UNIT_TYPE" val="l_h_i"/>
  <p:tag name="KSO_WM_UNIT_PRESET_TEXT" val=" "/>
</p:tagLst>
</file>

<file path=ppt/tags/tag40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  <p:tag name="KSO_WM_UNIT_PRESET_TEXT" val="单击此处添加项标题"/>
</p:tagLst>
</file>

<file path=ppt/tags/tag40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  <p:tag name="KSO_WM_UNIT_PRESET_TEXT" val="单击此处添加项正文"/>
</p:tagLst>
</file>

<file path=ppt/tags/tag4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410.xml><?xml version="1.0" encoding="utf-8"?>
<p:tagLst xmlns:p="http://schemas.openxmlformats.org/presentationml/2006/main">
  <p:tag name="KSO_WM_FIGMA_DECORATION_INDEX" val="19"/>
  <p:tag name="$PH_EXT" val="2"/>
  <p:tag name="KSO_WM_BEAUTIFY_FLAG" val="#fgm#"/>
  <p:tag name="KSO_WM_DIAGRAM_GROUP_CODE" val="1"/>
  <p:tag name="KSO_WM_FIGMA_FLAG" val="#fgm#"/>
  <p:tag name="KSO_WM_SYNC_SLIDE_TEXT" val="1"/>
  <p:tag name="KSO_WM_UNIT_INDEX" val="1_2_1"/>
  <p:tag name="KSO_WM_UNIT_TYPE" val="l_h_i"/>
  <p:tag name="KSO_WM_UNIT_PRESET_TEXT" val=" "/>
</p:tagLst>
</file>

<file path=ppt/tags/tag41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  <p:tag name="KSO_WM_UNIT_PRESET_TEXT" val="单击此处添加项标题"/>
</p:tagLst>
</file>

<file path=ppt/tags/tag41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  <p:tag name="KSO_WM_UNIT_PRESET_TEXT" val="单击此处添加项正文"/>
</p:tagLst>
</file>

<file path=ppt/tags/tag413.xml><?xml version="1.0" encoding="utf-8"?>
<p:tagLst xmlns:p="http://schemas.openxmlformats.org/presentationml/2006/main">
  <p:tag name="KSO_WM_FIGMA_DECORATION_INDEX" val="19"/>
  <p:tag name="$PH_EXT" val="2"/>
  <p:tag name="KSO_WM_BEAUTIFY_FLAG" val="#fgm#"/>
  <p:tag name="KSO_WM_DIAGRAM_GROUP_CODE" val="1"/>
  <p:tag name="KSO_WM_FIGMA_FLAG" val="#fgm#"/>
  <p:tag name="KSO_WM_SYNC_SLIDE_TEXT" val="1"/>
  <p:tag name="KSO_WM_UNIT_INDEX" val="1_3_1"/>
  <p:tag name="KSO_WM_UNIT_TYPE" val="l_h_i"/>
  <p:tag name="KSO_WM_UNIT_PRESET_TEXT" val=" "/>
</p:tagLst>
</file>

<file path=ppt/tags/tag41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  <p:tag name="KSO_WM_UNIT_PRESET_TEXT" val="单击此处添加项标题"/>
</p:tagLst>
</file>

<file path=ppt/tags/tag41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  <p:tag name="KSO_WM_UNIT_PRESET_TEXT" val="单击此处添加项正文"/>
</p:tagLst>
</file>

<file path=ppt/tags/tag416.xml><?xml version="1.0" encoding="utf-8"?>
<p:tagLst xmlns:p="http://schemas.openxmlformats.org/presentationml/2006/main">
  <p:tag name="KSO_WM_SLIDE_CONTENT_ORIENTATION" val=""/>
  <p:tag name="KSO_WM_SLIDE_HAS_MASK" val="0"/>
  <p:tag name="KSO_WM_SLIDE_ITEM_CNT" val="3"/>
  <p:tag name="KSO_WM_SLIDE_TYPE" val="text"/>
  <p:tag name="KSO_WM_TEMPLATE_SUBCATEGORY" val="29"/>
  <p:tag name="KSO_WM_BEAUTIFY_FLAG" val="#wm#"/>
  <p:tag name="KSO_WM_TEMPLATE_FIGMA_ID" val="69796631693"/>
  <p:tag name="KSO_WM_TEMPLATE_SLIDE_ID" val="slide_e1461cd84873efff"/>
</p:tagLst>
</file>

<file path=ppt/tags/tag417.xml><?xml version="1.0" encoding="utf-8"?>
<p:tagLst xmlns:p="http://schemas.openxmlformats.org/presentationml/2006/main">
  <p:tag name="KSO_WM_UNIT_HIGHLIGHT" val="0"/>
  <p:tag name="KSO_WM_BEAUTIFY_FLAG" val="#wm#"/>
  <p:tag name="KSO_WM_UNIT_INDEX" val="1"/>
  <p:tag name="KSO_WM_UNIT_TEXT_TYPE" val="1"/>
  <p:tag name="KSO_WM_UNIT_TYPE" val="a"/>
  <p:tag name="KSO_WM_LAYOUT_CHECK_HASH" val="b70f532b3d4b19b3d994b153eaf514637bc212df"/>
  <p:tag name="KSO_WM_NEWLAYOUT_ID" val="3088"/>
  <p:tag name="KSO_WM_UNIT_PRESET_TEXT" val="单击此处添加章节标题"/>
  <p:tag name="KSO_WM_FIGMA_FLAG" val="#fgm#"/>
  <p:tag name="KSO_WM_UNIT_ID" val="_10*a*1"/>
  <p:tag name="KSO_WM_TAG_VERSION" val="3.0"/>
  <p:tag name="KSO_WM_UNIT_ISNUMDGMTITLE" val="0"/>
  <p:tag name="KSO_WM_UNIT_NOCLEAR" val="0"/>
  <p:tag name="KSO_WM_UNIT_COMPATIBLE" val="0"/>
  <p:tag name="KSO_WM_UNIT_DIAGRAM_ISNUMVISUAL" val="0"/>
  <p:tag name="KSO_WM_UNIT_DIAGRAM_ISREFERUNIT" val="0"/>
  <p:tag name="KSO_WM_UNIT_LAYERLEVEL" val="1"/>
  <p:tag name="KSO_WM_TEMPLATE_INDEX" val="40490190"/>
  <p:tag name="KSO_WM_TEMPLATE_CATEGORY" val="custom"/>
</p:tagLst>
</file>

<file path=ppt/tags/tag418.xml><?xml version="1.0" encoding="utf-8"?>
<p:tagLst xmlns:p="http://schemas.openxmlformats.org/presentationml/2006/main">
  <p:tag name="KSO_WM_UNIT_HIGHLIGHT" val="0"/>
  <p:tag name="KSO_WM_BEAUTIFY_FLAG" val="#wm#"/>
  <p:tag name="KSO_WM_UNIT_INDEX" val="1"/>
  <p:tag name="KSO_WM_UNIT_TYPE" val="e"/>
  <p:tag name="KSO_WM_UNIT_PRESET_TEXT" val="01"/>
  <p:tag name="KSO_WM_FIGMA_FLAG" val="#fgm#"/>
  <p:tag name="KSO_WM_UNIT_ID" val="_10*e*1"/>
  <p:tag name="KSO_WM_TAG_VERSION" val="3.0"/>
  <p:tag name="KSO_WM_UNIT_ISNUMDGMTITLE" val="0"/>
  <p:tag name="KSO_WM_UNIT_NOCLEAR" val="0"/>
  <p:tag name="KSO_WM_UNIT_COMPATIBLE" val="0"/>
  <p:tag name="KSO_WM_UNIT_DIAGRAM_ISNUMVISUAL" val="0"/>
  <p:tag name="KSO_WM_UNIT_DIAGRAM_ISREFERUNIT" val="0"/>
  <p:tag name="KSO_WM_UNIT_LAYERLEVEL" val="1"/>
  <p:tag name="KSO_WM_TEMPLATE_INDEX" val="40490190"/>
  <p:tag name="KSO_WM_TEMPLATE_CATEGORY" val="custom"/>
</p:tagLst>
</file>

<file path=ppt/tags/tag419.xml><?xml version="1.0" encoding="utf-8"?>
<p:tagLst xmlns:p="http://schemas.openxmlformats.org/presentationml/2006/main">
  <p:tag name="KSO_WM_SLIDE_CONTENT_ORIENTATION" val="left"/>
  <p:tag name="KSO_WM_SLIDE_HAS_MASK" val="0"/>
  <p:tag name="KSO_WM_SLIDE_ITEM_CNT" val="0"/>
  <p:tag name="KSO_WM_SLIDE_TYPE" val="sectionTitle"/>
  <p:tag name="KSO_WM_TEMPLATE_SUBCATEGORY" val="29"/>
  <p:tag name="KSO_WM_BEAUTIFY_FLAG" val="#wm#"/>
  <p:tag name="KSO_WM_TEMPLATE_SLIDE_ID" val="slide_0e3ab8503af4c08e"/>
  <p:tag name="KSO_WM_TEMPLATE_INDEX" val="40490190"/>
  <p:tag name="KSO_WM_TEMPLATE_CATEGORY" val="custom"/>
  <p:tag name="KSO_WM_SLIDE_INDEX" val="3"/>
  <p:tag name="KSO_WM_SLIDE_ID" val="custom40490190_7"/>
  <p:tag name="KSO_WM_TEMPLATE_MASTER_TYPE" val="0"/>
  <p:tag name="KSO_WM_SLIDE_LAYOUT" val="a_e"/>
  <p:tag name="KSO_WM_SLIDE_LAYOUT_CNT" val="1_1"/>
  <p:tag name="KSO_WM_TAG_VERSION" val="3.0"/>
</p:tagLst>
</file>

<file path=ppt/tags/tag42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2_1"/>
  <p:tag name="KSO_WM_UNIT_TYPE" val="l_h_i"/>
</p:tagLst>
</file>

<file path=ppt/tags/tag420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5a9f3162cf4353e7f391aa6d2aaa89b611905c45"/>
  <p:tag name="KSO_WM_NEWLAYOUT_GROUP_ID" val="layout_38"/>
  <p:tag name="KSO_WM_NEWLAYOUT_ID" val="slide_3e4f13ddd7dc8528"/>
  <p:tag name="KSO_WM_UNIT_PRESET_TEXT" val="单击此处添加标题"/>
</p:tagLst>
</file>

<file path=ppt/tags/tag42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d"/>
  <p:tag name="MH_PIC_SOURCE_TYPE" val="generate_slide_ai*{&quot;id&quot;:&quot;http://zh-ai-group.ks3-cn-beijing-internal.ksyun.com/image_generate/image_process/production/202602/b55fc3a4-2632-4fd7-95fc-2a15027f9c64.jpg?Expires=1803696865\u0026AWSAccessKeyId=AKLT9NSy7kh8TIS1UzNqLRY2\u0026Signature=HVHrdecbji%2BtOM8SAgqxrgdQSBs%3D&quot;,&quot;product_name&quot;:&quot;wps-wpp-pc&quot;,&quot;intention_code&quot;:&quot;wps_wpp_generate_theme_pay&quot;}*auto_qingqiu_3.0.6_prod*1772160857537_7451c2_e9e5b6fc642f-slide-21"/>
</p:tagLst>
</file>

<file path=ppt/tags/tag422.xml><?xml version="1.0" encoding="utf-8"?>
<p:tagLst xmlns:p="http://schemas.openxmlformats.org/presentationml/2006/main">
  <p:tag name="KSO_WM_SLIDE_CONTENT_ORIENTATION" val=""/>
  <p:tag name="KSO_WM_SLIDE_HAS_MASK" val="0"/>
  <p:tag name="KSO_WM_SLIDE_ITEM_CNT" val="3"/>
  <p:tag name="KSO_WM_SLIDE_TYPE" val="text"/>
  <p:tag name="KSO_WM_TEMPLATE_SUBCATEGORY" val="29"/>
  <p:tag name="KSO_WM_BEAUTIFY_FLAG" val="#wm#"/>
  <p:tag name="KSO_WM_TEMPLATE_FIGMA_ID" val="69796631693"/>
  <p:tag name="KSO_WM_TEMPLATE_SLIDE_ID" val="slide_3e4f13ddd7dc8528"/>
</p:tagLst>
</file>

<file path=ppt/tags/tag423.xml><?xml version="1.0" encoding="utf-8"?>
<p:tagLst xmlns:p="http://schemas.openxmlformats.org/presentationml/2006/main">
  <p:tag name="$PH_EXT" val="2"/>
  <p:tag name="KSO_WM_BEAUTIFY_FLAG" val="#wm#"/>
  <p:tag name="KSO_WM_UNIT_INDEX" val="2"/>
  <p:tag name="KSO_WM_UNIT_TYPE" val="i"/>
  <p:tag name="KSO_WM_FIGMA_FLAG" val="#fgm#"/>
  <p:tag name="KSO_WM_UNIT_ID" val="_11*i*2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90"/>
  <p:tag name="KSO_WM_TEMPLATE_CATEGORY" val="custom"/>
</p:tagLst>
</file>

<file path=ppt/tags/tag424.xml><?xml version="1.0" encoding="utf-8"?>
<p:tagLst xmlns:p="http://schemas.openxmlformats.org/presentationml/2006/main">
  <p:tag name="KSO_WM_BEAUTIFY_FLAG" val="#wm#"/>
  <p:tag name="KSO_WM_UNIT_INDEX" val="1"/>
  <p:tag name="KSO_WM_UNIT_TEXT_TYPE" val="1"/>
  <p:tag name="KSO_WM_UNIT_TYPE" val="b"/>
  <p:tag name="KSO_WM_UNIT_PRESET_TEXT" val="THE END"/>
  <p:tag name="KSO_WM_FIGMA_FLAG" val="#fgm#"/>
  <p:tag name="KSO_WM_UNIT_ID" val="_11*b*1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90190"/>
  <p:tag name="KSO_WM_TEMPLATE_CATEGORY" val="custom"/>
</p:tagLst>
</file>

<file path=ppt/tags/tag425.xml><?xml version="1.0" encoding="utf-8"?>
<p:tagLst xmlns:p="http://schemas.openxmlformats.org/presentationml/2006/main">
  <p:tag name="KSO_WM_UNIT_HIGHLIGHT" val="0"/>
  <p:tag name="KSO_WM_BEAUTIFY_FLAG" val="#wm#"/>
  <p:tag name="KSO_WM_UNIT_INDEX" val="1"/>
  <p:tag name="KSO_WM_UNIT_TEXT_TYPE" val="1"/>
  <p:tag name="KSO_WM_UNIT_TYPE" val="a"/>
  <p:tag name="KSO_WM_LAYOUT_CHECK_HASH" val="82faa53ea7bd7c03ff8f580e841f147a53f78d3a"/>
  <p:tag name="KSO_WM_NEWLAYOUT_ID" val="3091"/>
  <p:tag name="KSO_WM_UNIT_PRESET_TEXT" val="谢谢观看"/>
  <p:tag name="KSO_WM_FIGMA_FLAG" val="#fgm#"/>
  <p:tag name="KSO_WM_UNIT_ID" val="_11*a*1"/>
  <p:tag name="KSO_WM_TAG_VERSION" val="3.0"/>
  <p:tag name="KSO_WM_UNIT_ISNUMDGMTITLE" val="0"/>
  <p:tag name="KSO_WM_UNIT_NOCLEAR" val="0"/>
  <p:tag name="KSO_WM_UNIT_COMPATIBLE" val="0"/>
  <p:tag name="KSO_WM_UNIT_DIAGRAM_ISNUMVISUAL" val="0"/>
  <p:tag name="KSO_WM_UNIT_DIAGRAM_ISREFERUNIT" val="0"/>
  <p:tag name="KSO_WM_UNIT_LAYERLEVEL" val="1"/>
  <p:tag name="KSO_WM_TEMPLATE_INDEX" val="40490190"/>
  <p:tag name="KSO_WM_TEMPLATE_CATEGORY" val="custom"/>
</p:tagLst>
</file>

<file path=ppt/tags/tag426.xml><?xml version="1.0" encoding="utf-8"?>
<p:tagLst xmlns:p="http://schemas.openxmlformats.org/presentationml/2006/main">
  <p:tag name="KSO_WM_SLIDE_CONTENT_ORIENTATION" val="left"/>
  <p:tag name="KSO_WM_SLIDE_HAS_MASK" val="1"/>
  <p:tag name="KSO_WM_SLIDE_ITEM_CNT" val="0"/>
  <p:tag name="KSO_WM_SLIDE_TYPE" val="endPage"/>
  <p:tag name="KSO_WM_TEMPLATE_SUBCATEGORY" val="29"/>
  <p:tag name="KSO_WM_BEAUTIFY_FLAG" val="#wm#"/>
  <p:tag name="KSO_WM_TEMPLATE_SLIDE_ID" val="slide_5ec36f64ca385f24"/>
  <p:tag name="KSO_WM_TEMPLATE_INDEX" val="40490190"/>
  <p:tag name="KSO_WM_TEMPLATE_CATEGORY" val="custom"/>
  <p:tag name="KSO_WM_SLIDE_INDEX" val="5"/>
  <p:tag name="KSO_WM_SLIDE_ID" val="custom40490190_9"/>
  <p:tag name="KSO_WM_TEMPLATE_MASTER_TYPE" val="0"/>
  <p:tag name="KSO_WM_SLIDE_LAYOUT" val="a_b_i"/>
  <p:tag name="KSO_WM_SLIDE_LAYOUT_CNT" val="1_1_1"/>
  <p:tag name="KSO_WM_TAG_VERSION" val="3.0"/>
</p:tagLst>
</file>

<file path=ppt/tags/tag43.xml><?xml version="1.0" encoding="utf-8"?>
<p:tagLst xmlns:p="http://schemas.openxmlformats.org/presentationml/2006/main">
  <p:tag name="KSO_WM_FIGMA_DECORATION_INDEX" val="2"/>
  <p:tag name="$PH_EXT" val="1"/>
  <p:tag name="KSO_WM_BEAUTIFY_FLAG" val="#fgm#"/>
  <p:tag name="KSO_WM_DIAGRAM_GROUP_CODE" val="1"/>
  <p:tag name="KSO_WM_FIGMA_FLAG" val="#fgm#"/>
  <p:tag name="KSO_WM_UNIT_INDEX" val="1_2_1"/>
  <p:tag name="KSO_WM_UNIT_TYPE" val="l_h_x"/>
</p:tagLst>
</file>

<file path=ppt/tags/tag4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4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46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3_1"/>
  <p:tag name="KSO_WM_UNIT_TYPE" val="l_h_i"/>
</p:tagLst>
</file>

<file path=ppt/tags/tag47.xml><?xml version="1.0" encoding="utf-8"?>
<p:tagLst xmlns:p="http://schemas.openxmlformats.org/presentationml/2006/main">
  <p:tag name="KSO_WM_FIGMA_DECORATION_INDEX" val="3"/>
  <p:tag name="$PH_EXT" val="1"/>
  <p:tag name="KSO_WM_BEAUTIFY_FLAG" val="#fgm#"/>
  <p:tag name="KSO_WM_DIAGRAM_GROUP_CODE" val="1"/>
  <p:tag name="KSO_WM_FIGMA_FLAG" val="#fgm#"/>
  <p:tag name="KSO_WM_UNIT_INDEX" val="1_3_1"/>
  <p:tag name="KSO_WM_UNIT_TYPE" val="l_h_x"/>
</p:tagLst>
</file>

<file path=ppt/tags/tag4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4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53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d33ed56b9c098dbc02f0e9f3cb87f8d5a7287858"/>
  <p:tag name="KSO_WM_NEWLAYOUT_GROUP_ID" val="layout_2"/>
  <p:tag name="KSO_WM_NEWLAYOUT_ID" val="slide_601b8a6f8f27b735"/>
</p:tagLst>
</file>

<file path=ppt/tags/tag54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1_1"/>
  <p:tag name="KSO_WM_UNIT_TYPE" val="l_h_i"/>
</p:tagLst>
</file>

<file path=ppt/tags/tag5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d"/>
</p:tagLst>
</file>

<file path=ppt/tags/tag5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5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58.xml><?xml version="1.0" encoding="utf-8"?>
<p:tagLst xmlns:p="http://schemas.openxmlformats.org/presentationml/2006/main">
  <p:tag name="KSO_WM_FIGMA_DECORATION_INDEX" val="17"/>
  <p:tag name="$PH_EXT" val="2"/>
  <p:tag name="KSO_WM_BEAUTIFY_FLAG" val="#fgm#"/>
  <p:tag name="KSO_WM_DIAGRAM_GROUP_CODE" val="1"/>
  <p:tag name="KSO_WM_FIGMA_FLAG" val="#fgm#"/>
  <p:tag name="KSO_WM_SYNC_SLIDE_TEXT" val="1"/>
  <p:tag name="KSO_WM_UNIT_INDEX" val="1_2_1"/>
  <p:tag name="KSO_WM_UNIT_TYPE" val="l_h_i"/>
</p:tagLst>
</file>

<file path=ppt/tags/tag5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d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6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62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3_1"/>
  <p:tag name="KSO_WM_UNIT_TYPE" val="l_h_i"/>
</p:tagLst>
</file>

<file path=ppt/tags/tag63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d"/>
</p:tagLst>
</file>

<file path=ppt/tags/tag64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6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69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5912213eaaafdf70a2e52492315a0d8b85be56b8"/>
  <p:tag name="KSO_WM_NEWLAYOUT_GROUP_ID" val="layout_53"/>
  <p:tag name="KSO_WM_NEWLAYOUT_ID" val="slide_76713c4037f02356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1_1"/>
  <p:tag name="KSO_WM_UNIT_TYPE" val="l_h_i"/>
</p:tagLst>
</file>

<file path=ppt/tags/tag7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d"/>
</p:tagLst>
</file>

<file path=ppt/tags/tag7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73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74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2_1"/>
  <p:tag name="KSO_WM_UNIT_TYPE" val="l_h_i"/>
</p:tagLst>
</file>

<file path=ppt/tags/tag7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d"/>
</p:tagLst>
</file>

<file path=ppt/tags/tag7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7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78.xml><?xml version="1.0" encoding="utf-8"?>
<p:tagLst xmlns:p="http://schemas.openxmlformats.org/presentationml/2006/main">
  <p:tag name="KSO_WM_FIGMA_DECORATION_INDEX" val="18"/>
  <p:tag name="$PH_EXT" val="2"/>
  <p:tag name="KSO_WM_BEAUTIFY_FLAG" val="#fgm#"/>
  <p:tag name="KSO_WM_DIAGRAM_GROUP_CODE" val="1"/>
  <p:tag name="KSO_WM_FIGMA_FLAG" val="#fgm#"/>
  <p:tag name="KSO_WM_SHAPE_BGTYPE" val="lt1"/>
  <p:tag name="KSO_WM_SHAPE_BRIGHT_DATA" val="[{&quot;dk1&quot;:-60,&quot;dk2&quot;:-50,&quot;lt1&quot;:90,&quot;lt2&quot;:100},{&quot;dk1&quot;:-60,&quot;dk2&quot;:-50,&quot;lt1&quot;:90,&quot;lt2&quot;:100}]"/>
  <p:tag name="KSO_WM_SHAPE_UPDATE_BRIGHT" val="1"/>
  <p:tag name="KSO_WM_SYNC_SLIDE_TEXT" val="1"/>
  <p:tag name="KSO_WM_UNIT_INDEX" val="1_3_1"/>
  <p:tag name="KSO_WM_UNIT_TYPE" val="l_h_i"/>
</p:tagLst>
</file>

<file path=ppt/tags/tag7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d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8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85.xml><?xml version="1.0" encoding="utf-8"?>
<p:tagLst xmlns:p="http://schemas.openxmlformats.org/presentationml/2006/main">
  <p:tag name="KSO_WM_BEAUTIFY_FLAG" val="#fgm#"/>
  <p:tag name="KSO_WM_FIGMA_FLAG" val="#fgm#"/>
  <p:tag name="KSO_WM_UNIT_INDEX" val="1"/>
  <p:tag name="KSO_WM_UNIT_TYPE" val="a"/>
  <p:tag name="KSO_WM_LAYOUT_CHECK_HASH" val="6a0a5b8cd582e04ebf1298583c543cdb05dc3497"/>
  <p:tag name="KSO_WM_NEWLAYOUT_GROUP_ID" val="layout_57"/>
  <p:tag name="KSO_WM_NEWLAYOUT_ID" val="slide_138b38c969135e9e"/>
</p:tagLst>
</file>

<file path=ppt/tags/tag86.xml><?xml version="1.0" encoding="utf-8"?>
<p:tagLst xmlns:p="http://schemas.openxmlformats.org/presentationml/2006/main">
  <p:tag name="KSO_WM_FIGMA_DECORATION_INDEX" val="17"/>
  <p:tag name="$PH_EXT" val="2"/>
  <p:tag name="KSO_WM_BEAUTIFY_FLAG" val="#fgm#"/>
  <p:tag name="KSO_WM_DIAGRAM_GROUP_CODE" val="1"/>
  <p:tag name="KSO_WM_FIGMA_FLAG" val="#fgm#"/>
  <p:tag name="KSO_WM_SYNC_SLIDE_TEXT" val="1"/>
  <p:tag name="KSO_WM_UNIT_INDEX" val="1_1_1"/>
  <p:tag name="KSO_WM_UNIT_TYPE" val="l_h_i"/>
</p:tagLst>
</file>

<file path=ppt/tags/tag8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d"/>
</p:tagLst>
</file>

<file path=ppt/tags/tag88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a"/>
</p:tagLst>
</file>

<file path=ppt/tags/tag89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1_1"/>
  <p:tag name="KSO_WM_UNIT_TYPE" val="l_h_f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FIGMA_DECORATION_INDEX" val="17"/>
  <p:tag name="$PH_EXT" val="2"/>
  <p:tag name="KSO_WM_BEAUTIFY_FLAG" val="#fgm#"/>
  <p:tag name="KSO_WM_DIAGRAM_GROUP_CODE" val="1"/>
  <p:tag name="KSO_WM_FIGMA_FLAG" val="#fgm#"/>
  <p:tag name="KSO_WM_SYNC_SLIDE_TEXT" val="1"/>
  <p:tag name="KSO_WM_UNIT_INDEX" val="1_2_1"/>
  <p:tag name="KSO_WM_UNIT_TYPE" val="l_h_i"/>
</p:tagLst>
</file>

<file path=ppt/tags/tag91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d"/>
</p:tagLst>
</file>

<file path=ppt/tags/tag92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a"/>
</p:tagLst>
</file>

<file path=ppt/tags/tag93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2_1"/>
  <p:tag name="KSO_WM_UNIT_TYPE" val="l_h_f"/>
</p:tagLst>
</file>

<file path=ppt/tags/tag94.xml><?xml version="1.0" encoding="utf-8"?>
<p:tagLst xmlns:p="http://schemas.openxmlformats.org/presentationml/2006/main">
  <p:tag name="KSO_WM_FIGMA_DECORATION_INDEX" val="17"/>
  <p:tag name="$PH_EXT" val="2"/>
  <p:tag name="KSO_WM_BEAUTIFY_FLAG" val="#fgm#"/>
  <p:tag name="KSO_WM_DIAGRAM_GROUP_CODE" val="1"/>
  <p:tag name="KSO_WM_FIGMA_FLAG" val="#fgm#"/>
  <p:tag name="KSO_WM_SYNC_SLIDE_TEXT" val="1"/>
  <p:tag name="KSO_WM_UNIT_INDEX" val="1_3_1"/>
  <p:tag name="KSO_WM_UNIT_TYPE" val="l_h_i"/>
</p:tagLst>
</file>

<file path=ppt/tags/tag95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d"/>
</p:tagLst>
</file>

<file path=ppt/tags/tag96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a"/>
</p:tagLst>
</file>

<file path=ppt/tags/tag97.xml><?xml version="1.0" encoding="utf-8"?>
<p:tagLst xmlns:p="http://schemas.openxmlformats.org/presentationml/2006/main">
  <p:tag name="KSO_WM_BEAUTIFY_FLAG" val="#fgm#"/>
  <p:tag name="KSO_WM_DIAGRAM_GROUP_CODE" val="1"/>
  <p:tag name="KSO_WM_FIGMA_FLAG" val="#fgm#"/>
  <p:tag name="KSO_WM_UNIT_INDEX" val="1_3_1"/>
  <p:tag name="KSO_WM_UNIT_TYPE" val="l_h_f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  <p:tag name="KSO_WM_UNIT_ISNUMDGMTITLE" val="0"/>
  <p:tag name="KSO_WM_UNIT_NOCLEAR" val="0"/>
  <p:tag name="KSO_WM_TEMPLATE_INDEX" val="40490190"/>
  <p:tag name="KSO_WM_TEMPLATE_CATEGORY" val="custom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spect">
      <a:majorFont>
        <a:latin typeface="微软雅黑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自定义 104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57174"/>
      </a:accent1>
      <a:accent2>
        <a:srgbClr val="3A8C42"/>
      </a:accent2>
      <a:accent3>
        <a:srgbClr val="487AB5"/>
      </a:accent3>
      <a:accent4>
        <a:srgbClr val="4D65BB"/>
      </a:accent4>
      <a:accent5>
        <a:srgbClr val="745EB4"/>
      </a:accent5>
      <a:accent6>
        <a:srgbClr val="3098B9"/>
      </a:accent6>
      <a:hlink>
        <a:srgbClr val="658BD5"/>
      </a:hlink>
      <a:folHlink>
        <a:srgbClr val="A16AA5"/>
      </a:folHlink>
    </a:clrScheme>
    <a:fontScheme name="自定义 45">
      <a:majorFont>
        <a:latin typeface="MiSans Demibold"/>
        <a:ea typeface="微软雅黑"/>
        <a:cs typeface=""/>
      </a:majorFont>
      <a:minorFont>
        <a:latin typeface="MiSans Demibold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345</Words>
  <Application>WPS 演示</Application>
  <PresentationFormat>宽屏</PresentationFormat>
  <Paragraphs>50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Arial</vt:lpstr>
      <vt:lpstr>宋体</vt:lpstr>
      <vt:lpstr>Wingdings</vt:lpstr>
      <vt:lpstr>微软雅黑</vt:lpstr>
      <vt:lpstr>MiSans Demibold</vt:lpstr>
      <vt:lpstr>Segoe Print</vt:lpstr>
      <vt:lpstr>Arial Unicode MS</vt:lpstr>
      <vt:lpstr>Calibri</vt:lpstr>
      <vt:lpstr>Office 主题</vt:lpstr>
      <vt:lpstr>Office 主题​​</vt:lpstr>
      <vt:lpstr>化学镀槽液长期存放方案</vt:lpstr>
      <vt:lpstr>存放前预处理</vt:lpstr>
      <vt:lpstr>PowerPoint 演示文稿</vt:lpstr>
      <vt:lpstr>存放期间管理</vt:lpstr>
      <vt:lpstr>定期巡检</vt:lpstr>
      <vt:lpstr>重新启用步骤</vt:lpstr>
      <vt:lpstr>1，过滤 2，检测成分含量 3，升温活化 4，使用氨水缓慢回调pH，搅拌下少量多次加入 5，试镀激活（长期不使用，槽液稳定性变强，硫化物消耗） </vt:lpstr>
      <vt:lpstr>谢谢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化学镀槽液长期存放方案</dc:title>
  <dc:creator/>
  <cp:lastModifiedBy>程海</cp:lastModifiedBy>
  <cp:revision>3</cp:revision>
  <dcterms:created xsi:type="dcterms:W3CDTF">2026-02-27T03:14:00Z</dcterms:created>
  <dcterms:modified xsi:type="dcterms:W3CDTF">2026-02-27T08:47:32Z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KSOTemplateUUID">
    <vt:lpwstr>v1.0_ai_69796631693</vt:lpwstr>
  </property>
  <property fmtid="{D5CDD505-2E9C-101B-9397-08002B2CF9AE}" pid="4" name="ICV">
    <vt:lpwstr>F3F086334AE44D83A7822872EF367B2B_13</vt:lpwstr>
  </property>
</Properties>
</file>