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16"/>
  </p:notesMasterIdLst>
  <p:sldIdLst>
    <p:sldId id="260" r:id="rId4"/>
    <p:sldId id="262" r:id="rId5"/>
    <p:sldId id="263" r:id="rId6"/>
    <p:sldId id="265" r:id="rId7"/>
    <p:sldId id="268" r:id="rId8"/>
    <p:sldId id="269" r:id="rId9"/>
    <p:sldId id="270" r:id="rId10"/>
    <p:sldId id="271" r:id="rId11"/>
    <p:sldId id="287" r:id="rId12"/>
    <p:sldId id="275" r:id="rId13"/>
    <p:sldId id="290" r:id="rId14"/>
    <p:sldId id="283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4" Type="http://schemas.openxmlformats.org/officeDocument/2006/relationships/tags" Target="../tags/tag65.xml"/><Relationship Id="rId13" Type="http://schemas.openxmlformats.org/officeDocument/2006/relationships/tags" Target="../tags/tag64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20" Type="http://schemas.openxmlformats.org/officeDocument/2006/relationships/tags" Target="../tags/tag84.xml"/><Relationship Id="rId2" Type="http://schemas.openxmlformats.org/officeDocument/2006/relationships/tags" Target="../tags/tag66.xml"/><Relationship Id="rId19" Type="http://schemas.openxmlformats.org/officeDocument/2006/relationships/tags" Target="../tags/tag83.xml"/><Relationship Id="rId18" Type="http://schemas.openxmlformats.org/officeDocument/2006/relationships/tags" Target="../tags/tag82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5" Type="http://schemas.openxmlformats.org/officeDocument/2006/relationships/tags" Target="../tags/tag112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5" Type="http://schemas.openxmlformats.org/officeDocument/2006/relationships/tags" Target="../tags/tag148.xml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5" Type="http://schemas.openxmlformats.org/officeDocument/2006/relationships/tags" Target="../tags/tag162.xml"/><Relationship Id="rId14" Type="http://schemas.openxmlformats.org/officeDocument/2006/relationships/tags" Target="../tags/tag161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7" Type="http://schemas.openxmlformats.org/officeDocument/2006/relationships/tags" Target="../tags/tag178.xml"/><Relationship Id="rId16" Type="http://schemas.openxmlformats.org/officeDocument/2006/relationships/tags" Target="../tags/tag177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0" Type="http://schemas.openxmlformats.org/officeDocument/2006/relationships/tags" Target="../tags/tag226.xml"/><Relationship Id="rId2" Type="http://schemas.openxmlformats.org/officeDocument/2006/relationships/tags" Target="../tags/tag208.xml"/><Relationship Id="rId19" Type="http://schemas.openxmlformats.org/officeDocument/2006/relationships/tags" Target="../tags/tag225.xml"/><Relationship Id="rId18" Type="http://schemas.openxmlformats.org/officeDocument/2006/relationships/tags" Target="../tags/tag224.xml"/><Relationship Id="rId17" Type="http://schemas.openxmlformats.org/officeDocument/2006/relationships/tags" Target="../tags/tag223.xml"/><Relationship Id="rId16" Type="http://schemas.openxmlformats.org/officeDocument/2006/relationships/tags" Target="../tags/tag222.xml"/><Relationship Id="rId15" Type="http://schemas.openxmlformats.org/officeDocument/2006/relationships/tags" Target="../tags/tag221.xml"/><Relationship Id="rId14" Type="http://schemas.openxmlformats.org/officeDocument/2006/relationships/tags" Target="../tags/tag220.xml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tags" Target="../tags/tag233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4" Type="http://schemas.openxmlformats.org/officeDocument/2006/relationships/tags" Target="../tags/tag239.xml"/><Relationship Id="rId13" Type="http://schemas.openxmlformats.org/officeDocument/2006/relationships/tags" Target="../tags/tag238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1" Type="http://schemas.openxmlformats.org/officeDocument/2006/relationships/tags" Target="../tags/tag249.xml"/><Relationship Id="rId10" Type="http://schemas.openxmlformats.org/officeDocument/2006/relationships/tags" Target="../tags/tag24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1" Type="http://schemas.openxmlformats.org/officeDocument/2006/relationships/tags" Target="../tags/tag269.xml"/><Relationship Id="rId20" Type="http://schemas.openxmlformats.org/officeDocument/2006/relationships/tags" Target="../tags/tag268.xml"/><Relationship Id="rId2" Type="http://schemas.openxmlformats.org/officeDocument/2006/relationships/tags" Target="../tags/tag250.xml"/><Relationship Id="rId19" Type="http://schemas.openxmlformats.org/officeDocument/2006/relationships/tags" Target="../tags/tag267.xml"/><Relationship Id="rId18" Type="http://schemas.openxmlformats.org/officeDocument/2006/relationships/tags" Target="../tags/tag266.xml"/><Relationship Id="rId17" Type="http://schemas.openxmlformats.org/officeDocument/2006/relationships/tags" Target="../tags/tag265.xml"/><Relationship Id="rId16" Type="http://schemas.openxmlformats.org/officeDocument/2006/relationships/tags" Target="../tags/tag264.xml"/><Relationship Id="rId15" Type="http://schemas.openxmlformats.org/officeDocument/2006/relationships/tags" Target="../tags/tag263.xml"/><Relationship Id="rId14" Type="http://schemas.openxmlformats.org/officeDocument/2006/relationships/tags" Target="../tags/tag262.xml"/><Relationship Id="rId13" Type="http://schemas.openxmlformats.org/officeDocument/2006/relationships/tags" Target="../tags/tag261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image" Target="../media/image2.png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image" Target="../media/image1.png"/><Relationship Id="rId21" Type="http://schemas.openxmlformats.org/officeDocument/2006/relationships/tags" Target="../tags/tag292.xml"/><Relationship Id="rId20" Type="http://schemas.openxmlformats.org/officeDocument/2006/relationships/tags" Target="../tags/tag291.xml"/><Relationship Id="rId2" Type="http://schemas.openxmlformats.org/officeDocument/2006/relationships/tags" Target="../tags/tag275.xml"/><Relationship Id="rId19" Type="http://schemas.openxmlformats.org/officeDocument/2006/relationships/tags" Target="../tags/tag290.xml"/><Relationship Id="rId18" Type="http://schemas.openxmlformats.org/officeDocument/2006/relationships/tags" Target="../tags/tag289.xml"/><Relationship Id="rId17" Type="http://schemas.openxmlformats.org/officeDocument/2006/relationships/tags" Target="../tags/tag288.xml"/><Relationship Id="rId16" Type="http://schemas.openxmlformats.org/officeDocument/2006/relationships/tags" Target="../tags/tag287.xml"/><Relationship Id="rId15" Type="http://schemas.openxmlformats.org/officeDocument/2006/relationships/tags" Target="../tags/tag286.xml"/><Relationship Id="rId14" Type="http://schemas.openxmlformats.org/officeDocument/2006/relationships/tags" Target="../tags/tag285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tags" Target="../tags/tag320.xml"/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image" Target="../media/image1.png"/><Relationship Id="rId6" Type="http://schemas.openxmlformats.org/officeDocument/2006/relationships/tags" Target="../tags/tag325.xml"/><Relationship Id="rId5" Type="http://schemas.openxmlformats.org/officeDocument/2006/relationships/image" Target="../media/image4.png"/><Relationship Id="rId4" Type="http://schemas.openxmlformats.org/officeDocument/2006/relationships/tags" Target="../tags/tag324.xml"/><Relationship Id="rId3" Type="http://schemas.openxmlformats.org/officeDocument/2006/relationships/image" Target="../media/image3.png"/><Relationship Id="rId27" Type="http://schemas.openxmlformats.org/officeDocument/2006/relationships/tags" Target="../tags/tag345.xml"/><Relationship Id="rId26" Type="http://schemas.openxmlformats.org/officeDocument/2006/relationships/tags" Target="../tags/tag344.xml"/><Relationship Id="rId25" Type="http://schemas.openxmlformats.org/officeDocument/2006/relationships/tags" Target="../tags/tag343.xml"/><Relationship Id="rId24" Type="http://schemas.openxmlformats.org/officeDocument/2006/relationships/tags" Target="../tags/tag342.xml"/><Relationship Id="rId23" Type="http://schemas.openxmlformats.org/officeDocument/2006/relationships/tags" Target="../tags/tag341.xml"/><Relationship Id="rId22" Type="http://schemas.openxmlformats.org/officeDocument/2006/relationships/tags" Target="../tags/tag340.xml"/><Relationship Id="rId21" Type="http://schemas.openxmlformats.org/officeDocument/2006/relationships/tags" Target="../tags/tag339.xml"/><Relationship Id="rId20" Type="http://schemas.openxmlformats.org/officeDocument/2006/relationships/tags" Target="../tags/tag338.xml"/><Relationship Id="rId2" Type="http://schemas.openxmlformats.org/officeDocument/2006/relationships/tags" Target="../tags/tag323.xml"/><Relationship Id="rId19" Type="http://schemas.openxmlformats.org/officeDocument/2006/relationships/tags" Target="../tags/tag337.xml"/><Relationship Id="rId18" Type="http://schemas.openxmlformats.org/officeDocument/2006/relationships/tags" Target="../tags/tag336.xml"/><Relationship Id="rId17" Type="http://schemas.openxmlformats.org/officeDocument/2006/relationships/tags" Target="../tags/tag335.xml"/><Relationship Id="rId16" Type="http://schemas.openxmlformats.org/officeDocument/2006/relationships/tags" Target="../tags/tag334.xml"/><Relationship Id="rId15" Type="http://schemas.openxmlformats.org/officeDocument/2006/relationships/tags" Target="../tags/tag333.xml"/><Relationship Id="rId14" Type="http://schemas.openxmlformats.org/officeDocument/2006/relationships/tags" Target="../tags/tag332.xml"/><Relationship Id="rId13" Type="http://schemas.openxmlformats.org/officeDocument/2006/relationships/tags" Target="../tags/tag331.xml"/><Relationship Id="rId12" Type="http://schemas.openxmlformats.org/officeDocument/2006/relationships/tags" Target="../tags/tag330.xml"/><Relationship Id="rId11" Type="http://schemas.openxmlformats.org/officeDocument/2006/relationships/tags" Target="../tags/tag329.xml"/><Relationship Id="rId10" Type="http://schemas.openxmlformats.org/officeDocument/2006/relationships/tags" Target="../tags/tag328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351.xml"/><Relationship Id="rId8" Type="http://schemas.openxmlformats.org/officeDocument/2006/relationships/tags" Target="../tags/tag350.xml"/><Relationship Id="rId7" Type="http://schemas.openxmlformats.org/officeDocument/2006/relationships/tags" Target="../tags/tag349.xml"/><Relationship Id="rId6" Type="http://schemas.openxmlformats.org/officeDocument/2006/relationships/image" Target="../media/image5.png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image" Target="../media/image1.png"/><Relationship Id="rId24" Type="http://schemas.openxmlformats.org/officeDocument/2006/relationships/tags" Target="../tags/tag366.xml"/><Relationship Id="rId23" Type="http://schemas.openxmlformats.org/officeDocument/2006/relationships/tags" Target="../tags/tag365.xml"/><Relationship Id="rId22" Type="http://schemas.openxmlformats.org/officeDocument/2006/relationships/tags" Target="../tags/tag364.xml"/><Relationship Id="rId21" Type="http://schemas.openxmlformats.org/officeDocument/2006/relationships/tags" Target="../tags/tag363.xml"/><Relationship Id="rId20" Type="http://schemas.openxmlformats.org/officeDocument/2006/relationships/tags" Target="../tags/tag362.xml"/><Relationship Id="rId2" Type="http://schemas.openxmlformats.org/officeDocument/2006/relationships/tags" Target="../tags/tag346.xml"/><Relationship Id="rId19" Type="http://schemas.openxmlformats.org/officeDocument/2006/relationships/tags" Target="../tags/tag361.xml"/><Relationship Id="rId18" Type="http://schemas.openxmlformats.org/officeDocument/2006/relationships/tags" Target="../tags/tag360.xml"/><Relationship Id="rId17" Type="http://schemas.openxmlformats.org/officeDocument/2006/relationships/tags" Target="../tags/tag359.xml"/><Relationship Id="rId16" Type="http://schemas.openxmlformats.org/officeDocument/2006/relationships/tags" Target="../tags/tag358.xml"/><Relationship Id="rId15" Type="http://schemas.openxmlformats.org/officeDocument/2006/relationships/tags" Target="../tags/tag357.xml"/><Relationship Id="rId14" Type="http://schemas.openxmlformats.org/officeDocument/2006/relationships/tags" Target="../tags/tag356.xml"/><Relationship Id="rId13" Type="http://schemas.openxmlformats.org/officeDocument/2006/relationships/tags" Target="../tags/tag355.xml"/><Relationship Id="rId12" Type="http://schemas.openxmlformats.org/officeDocument/2006/relationships/tags" Target="../tags/tag354.xml"/><Relationship Id="rId11" Type="http://schemas.openxmlformats.org/officeDocument/2006/relationships/tags" Target="../tags/tag353.xml"/><Relationship Id="rId10" Type="http://schemas.openxmlformats.org/officeDocument/2006/relationships/tags" Target="../tags/tag352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371.xml"/><Relationship Id="rId8" Type="http://schemas.openxmlformats.org/officeDocument/2006/relationships/tags" Target="../tags/tag370.xml"/><Relationship Id="rId7" Type="http://schemas.openxmlformats.org/officeDocument/2006/relationships/image" Target="../media/image1.png"/><Relationship Id="rId6" Type="http://schemas.openxmlformats.org/officeDocument/2006/relationships/tags" Target="../tags/tag369.xml"/><Relationship Id="rId5" Type="http://schemas.openxmlformats.org/officeDocument/2006/relationships/image" Target="../media/image4.png"/><Relationship Id="rId4" Type="http://schemas.openxmlformats.org/officeDocument/2006/relationships/tags" Target="../tags/tag368.xml"/><Relationship Id="rId3" Type="http://schemas.openxmlformats.org/officeDocument/2006/relationships/image" Target="../media/image3.png"/><Relationship Id="rId26" Type="http://schemas.openxmlformats.org/officeDocument/2006/relationships/tags" Target="../tags/tag388.xml"/><Relationship Id="rId25" Type="http://schemas.openxmlformats.org/officeDocument/2006/relationships/tags" Target="../tags/tag387.xml"/><Relationship Id="rId24" Type="http://schemas.openxmlformats.org/officeDocument/2006/relationships/tags" Target="../tags/tag386.xml"/><Relationship Id="rId23" Type="http://schemas.openxmlformats.org/officeDocument/2006/relationships/tags" Target="../tags/tag385.xml"/><Relationship Id="rId22" Type="http://schemas.openxmlformats.org/officeDocument/2006/relationships/tags" Target="../tags/tag384.xml"/><Relationship Id="rId21" Type="http://schemas.openxmlformats.org/officeDocument/2006/relationships/tags" Target="../tags/tag383.xml"/><Relationship Id="rId20" Type="http://schemas.openxmlformats.org/officeDocument/2006/relationships/tags" Target="../tags/tag382.xml"/><Relationship Id="rId2" Type="http://schemas.openxmlformats.org/officeDocument/2006/relationships/tags" Target="../tags/tag367.xml"/><Relationship Id="rId19" Type="http://schemas.openxmlformats.org/officeDocument/2006/relationships/tags" Target="../tags/tag381.xml"/><Relationship Id="rId18" Type="http://schemas.openxmlformats.org/officeDocument/2006/relationships/tags" Target="../tags/tag380.xml"/><Relationship Id="rId17" Type="http://schemas.openxmlformats.org/officeDocument/2006/relationships/tags" Target="../tags/tag379.xml"/><Relationship Id="rId16" Type="http://schemas.openxmlformats.org/officeDocument/2006/relationships/tags" Target="../tags/tag378.xml"/><Relationship Id="rId15" Type="http://schemas.openxmlformats.org/officeDocument/2006/relationships/tags" Target="../tags/tag377.xml"/><Relationship Id="rId14" Type="http://schemas.openxmlformats.org/officeDocument/2006/relationships/tags" Target="../tags/tag376.xml"/><Relationship Id="rId13" Type="http://schemas.openxmlformats.org/officeDocument/2006/relationships/tags" Target="../tags/tag375.xml"/><Relationship Id="rId12" Type="http://schemas.openxmlformats.org/officeDocument/2006/relationships/tags" Target="../tags/tag374.xml"/><Relationship Id="rId11" Type="http://schemas.openxmlformats.org/officeDocument/2006/relationships/tags" Target="../tags/tag373.xml"/><Relationship Id="rId10" Type="http://schemas.openxmlformats.org/officeDocument/2006/relationships/tags" Target="../tags/tag372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396.xml"/><Relationship Id="rId8" Type="http://schemas.openxmlformats.org/officeDocument/2006/relationships/tags" Target="../tags/tag395.xml"/><Relationship Id="rId7" Type="http://schemas.openxmlformats.org/officeDocument/2006/relationships/tags" Target="../tags/tag394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4" Type="http://schemas.openxmlformats.org/officeDocument/2006/relationships/tags" Target="../tags/tag391.xml"/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8" Type="http://schemas.openxmlformats.org/officeDocument/2006/relationships/tags" Target="../tags/tag405.xml"/><Relationship Id="rId17" Type="http://schemas.openxmlformats.org/officeDocument/2006/relationships/tags" Target="../tags/tag404.xml"/><Relationship Id="rId16" Type="http://schemas.openxmlformats.org/officeDocument/2006/relationships/tags" Target="../tags/tag403.xml"/><Relationship Id="rId15" Type="http://schemas.openxmlformats.org/officeDocument/2006/relationships/tags" Target="../tags/tag402.xml"/><Relationship Id="rId14" Type="http://schemas.openxmlformats.org/officeDocument/2006/relationships/tags" Target="../tags/tag401.xml"/><Relationship Id="rId13" Type="http://schemas.openxmlformats.org/officeDocument/2006/relationships/tags" Target="../tags/tag400.xml"/><Relationship Id="rId12" Type="http://schemas.openxmlformats.org/officeDocument/2006/relationships/tags" Target="../tags/tag399.xml"/><Relationship Id="rId11" Type="http://schemas.openxmlformats.org/officeDocument/2006/relationships/tags" Target="../tags/tag398.xml"/><Relationship Id="rId10" Type="http://schemas.openxmlformats.org/officeDocument/2006/relationships/tags" Target="../tags/tag397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609600"/>
            <a:ext cx="10973435" cy="5638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1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0" y="1524000"/>
            <a:ext cx="5486400" cy="4724400"/>
          </a:xfrm>
          <a:custGeom>
            <a:avLst/>
            <a:gdLst>
              <a:gd name="connisteX0" fmla="*/ 0 w 5486400"/>
              <a:gd name="connsiteY0" fmla="*/ 0 h 4724400"/>
              <a:gd name="connisteX1" fmla="*/ 5283200 w 5486400"/>
              <a:gd name="connsiteY1" fmla="*/ 0 h 4724400"/>
              <a:gd name="connisteX2" fmla="*/ 5486400 w 5486400"/>
              <a:gd name="connsiteY2" fmla="*/ 203200 h 4724400"/>
              <a:gd name="connisteX3" fmla="*/ 5486400 w 5486400"/>
              <a:gd name="connsiteY3" fmla="*/ 4521200 h 4724400"/>
              <a:gd name="connisteX4" fmla="*/ 5283200 w 5486400"/>
              <a:gd name="connsiteY4" fmla="*/ 4724400 h 4724400"/>
              <a:gd name="connisteX5" fmla="*/ 0 w 5486400"/>
              <a:gd name="connsiteY5" fmla="*/ 4724400 h 4724400"/>
              <a:gd name="connisteX6" fmla="*/ 0 w 5486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486400" h="4724400">
                <a:moveTo>
                  <a:pt x="0" y="0"/>
                </a:move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486400 w 5486400"/>
              <a:gd name="connsiteY2" fmla="*/ 0 h 4724400"/>
              <a:gd name="connisteX3" fmla="*/ 5486400 w 5486400"/>
              <a:gd name="connsiteY3" fmla="*/ 4724400 h 4724400"/>
              <a:gd name="connisteX4" fmla="*/ 203200 w 5486400"/>
              <a:gd name="connsiteY4" fmla="*/ 4724400 h 4724400"/>
              <a:gd name="connisteX5" fmla="*/ 0 w 5486400"/>
              <a:gd name="connsiteY5" fmla="*/ 4521200 h 4724400"/>
              <a:gd name="connisteX6" fmla="*/ 0 w 5486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486400" y="0"/>
                </a:lnTo>
                <a:lnTo>
                  <a:pt x="5486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66800" y="2108200"/>
            <a:ext cx="4572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66800" y="2667000"/>
            <a:ext cx="4572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1066800" y="4191000"/>
            <a:ext cx="4572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1066800" y="4749800"/>
            <a:ext cx="4572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1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089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4165600"/>
            <a:ext cx="3162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4648200" y="4724400"/>
            <a:ext cx="31623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8420100" y="4165600"/>
            <a:ext cx="3162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8420100" y="4724400"/>
            <a:ext cx="31623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775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334000"/>
            <a:ext cx="345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3" hasCustomPrompt="1"/>
            <p:custDataLst>
              <p:tags r:id="rId9"/>
            </p:custDataLst>
          </p:nvPr>
        </p:nvSpPr>
        <p:spPr>
          <a:xfrm>
            <a:off x="43688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368800" y="4775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368800" y="5334000"/>
            <a:ext cx="345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idx="16394" hasCustomPrompt="1"/>
            <p:custDataLst>
              <p:tags r:id="rId12"/>
            </p:custDataLst>
          </p:nvPr>
        </p:nvSpPr>
        <p:spPr>
          <a:xfrm>
            <a:off x="8128000" y="1524000"/>
            <a:ext cx="3454400" cy="2946400"/>
          </a:xfrm>
          <a:custGeom>
            <a:avLst/>
            <a:gdLst>
              <a:gd name="connisteX0" fmla="*/ 0 w 3454400"/>
              <a:gd name="connsiteY0" fmla="*/ 203200 h 2946400"/>
              <a:gd name="connisteX1" fmla="*/ 203200 w 3454400"/>
              <a:gd name="connsiteY1" fmla="*/ 0 h 2946400"/>
              <a:gd name="connisteX2" fmla="*/ 3251200 w 3454400"/>
              <a:gd name="connsiteY2" fmla="*/ 0 h 2946400"/>
              <a:gd name="connisteX3" fmla="*/ 3454400 w 3454400"/>
              <a:gd name="connsiteY3" fmla="*/ 203200 h 2946400"/>
              <a:gd name="connisteX4" fmla="*/ 3454400 w 3454400"/>
              <a:gd name="connsiteY4" fmla="*/ 2743200 h 2946400"/>
              <a:gd name="connisteX5" fmla="*/ 3251200 w 3454400"/>
              <a:gd name="connsiteY5" fmla="*/ 2946400 h 2946400"/>
              <a:gd name="connisteX6" fmla="*/ 203200 w 3454400"/>
              <a:gd name="connsiteY6" fmla="*/ 2946400 h 2946400"/>
              <a:gd name="connisteX7" fmla="*/ 0 w 3454400"/>
              <a:gd name="connsiteY7" fmla="*/ 2743200 h 2946400"/>
              <a:gd name="connisteX8" fmla="*/ 0 w 34544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743200"/>
                </a:lnTo>
                <a:cubicBezTo>
                  <a:pt x="3454400" y="2855424"/>
                  <a:pt x="3363424" y="2946400"/>
                  <a:pt x="32512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128000" y="4775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128000" y="5334000"/>
            <a:ext cx="345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_3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t>单击此处添加标题</a:t>
            </a:r>
          </a:p>
        </p:txBody>
      </p:sp>
      <p:sp>
        <p:nvSpPr>
          <p:cNvPr id="12" name="装饰  1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24892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4" hasCustomPrompt="1"/>
            <p:custDataLst>
              <p:tags r:id="rId7"/>
            </p:custDataLst>
          </p:nvPr>
        </p:nvSpPr>
        <p:spPr>
          <a:xfrm>
            <a:off x="822960" y="27025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778000" y="22352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778000" y="2743200"/>
            <a:ext cx="4089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7" hasCustomPrompt="1"/>
            <p:custDataLst>
              <p:tags r:id="rId10"/>
            </p:custDataLst>
          </p:nvPr>
        </p:nvSpPr>
        <p:spPr>
          <a:xfrm>
            <a:off x="6324600" y="24892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6" hasCustomPrompt="1"/>
            <p:custDataLst>
              <p:tags r:id="rId11"/>
            </p:custDataLst>
          </p:nvPr>
        </p:nvSpPr>
        <p:spPr>
          <a:xfrm>
            <a:off x="6537960" y="27025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7493000" y="22352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7493000" y="2743200"/>
            <a:ext cx="4089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609600" y="4368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8" hasCustomPrompt="1"/>
            <p:custDataLst>
              <p:tags r:id="rId15"/>
            </p:custDataLst>
          </p:nvPr>
        </p:nvSpPr>
        <p:spPr>
          <a:xfrm>
            <a:off x="822960" y="45821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1778000" y="41148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1778000" y="4622800"/>
            <a:ext cx="4089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1" hasCustomPrompt="1"/>
            <p:custDataLst>
              <p:tags r:id="rId18"/>
            </p:custDataLst>
          </p:nvPr>
        </p:nvSpPr>
        <p:spPr>
          <a:xfrm>
            <a:off x="6324600" y="4368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图片占位符 24"/>
          <p:cNvSpPr>
            <a:spLocks noGrp="1"/>
          </p:cNvSpPr>
          <p:nvPr>
            <p:ph type="pic" idx="16400" hasCustomPrompt="1"/>
            <p:custDataLst>
              <p:tags r:id="rId19"/>
            </p:custDataLst>
          </p:nvPr>
        </p:nvSpPr>
        <p:spPr>
          <a:xfrm>
            <a:off x="6537960" y="45821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7493000" y="41148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7493000" y="4622800"/>
            <a:ext cx="4089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3352800" y="17399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3352800" y="2298700"/>
            <a:ext cx="2590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3" hasCustomPrompt="1"/>
            <p:custDataLst>
              <p:tags r:id="rId9"/>
            </p:custDataLst>
          </p:nvPr>
        </p:nvSpPr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8991600" y="17399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8991600" y="2298700"/>
            <a:ext cx="2590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内容占位符 17"/>
          <p:cNvSpPr>
            <a:spLocks noGrp="1"/>
          </p:cNvSpPr>
          <p:nvPr>
            <p:ph idx="16394" hasCustomPrompt="1"/>
            <p:custDataLst>
              <p:tags r:id="rId12"/>
            </p:custDataLst>
          </p:nvPr>
        </p:nvSpPr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3352800" y="4254500"/>
            <a:ext cx="2590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3352800" y="4813300"/>
            <a:ext cx="2590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45212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5029200"/>
            <a:ext cx="3098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1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10972800" cy="1879600"/>
          </a:xfrm>
          <a:custGeom>
            <a:avLst/>
            <a:gdLst>
              <a:gd name="connisteX0" fmla="*/ 0 w 10972800"/>
              <a:gd name="connsiteY0" fmla="*/ 203200 h 1879600"/>
              <a:gd name="connisteX1" fmla="*/ 203200 w 10972800"/>
              <a:gd name="connsiteY1" fmla="*/ 0 h 1879600"/>
              <a:gd name="connisteX2" fmla="*/ 10769600 w 10972800"/>
              <a:gd name="connsiteY2" fmla="*/ 0 h 1879600"/>
              <a:gd name="connisteX3" fmla="*/ 10972800 w 10972800"/>
              <a:gd name="connsiteY3" fmla="*/ 203200 h 1879600"/>
              <a:gd name="connisteX4" fmla="*/ 10972800 w 10972800"/>
              <a:gd name="connsiteY4" fmla="*/ 1676400 h 1879600"/>
              <a:gd name="connisteX5" fmla="*/ 10769600 w 10972800"/>
              <a:gd name="connsiteY5" fmla="*/ 1879600 h 1879600"/>
              <a:gd name="connisteX6" fmla="*/ 203200 w 10972800"/>
              <a:gd name="connsiteY6" fmla="*/ 1879600 h 1879600"/>
              <a:gd name="connisteX7" fmla="*/ 0 w 10972800"/>
              <a:gd name="connsiteY7" fmla="*/ 1676400 h 1879600"/>
              <a:gd name="connisteX8" fmla="*/ 0 w 10972800"/>
              <a:gd name="connsiteY8" fmla="*/ 203200 h 187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87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676400"/>
                </a:lnTo>
                <a:cubicBezTo>
                  <a:pt x="10972800" y="1788624"/>
                  <a:pt x="10881824" y="1879600"/>
                  <a:pt x="10769600" y="1879600"/>
                </a:cubicBezTo>
                <a:lnTo>
                  <a:pt x="203200" y="1879600"/>
                </a:lnTo>
                <a:cubicBezTo>
                  <a:pt x="90976" y="1879600"/>
                  <a:pt x="0" y="1788624"/>
                  <a:pt x="0" y="167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60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19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3860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4419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8331200" y="3860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8331200" y="4419600"/>
            <a:ext cx="3251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479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336800"/>
          </a:xfrm>
          <a:custGeom>
            <a:avLst/>
            <a:gdLst>
              <a:gd name="connisteX0" fmla="*/ 0 w 10972800"/>
              <a:gd name="connsiteY0" fmla="*/ 203200 h 2336800"/>
              <a:gd name="connisteX1" fmla="*/ 203200 w 10972800"/>
              <a:gd name="connsiteY1" fmla="*/ 0 h 2336800"/>
              <a:gd name="connisteX2" fmla="*/ 10769600 w 10972800"/>
              <a:gd name="connsiteY2" fmla="*/ 0 h 2336800"/>
              <a:gd name="connisteX3" fmla="*/ 10972800 w 10972800"/>
              <a:gd name="connsiteY3" fmla="*/ 203200 h 2336800"/>
              <a:gd name="connisteX4" fmla="*/ 10972800 w 10972800"/>
              <a:gd name="connsiteY4" fmla="*/ 2133600 h 2336800"/>
              <a:gd name="connisteX5" fmla="*/ 10769600 w 10972800"/>
              <a:gd name="connsiteY5" fmla="*/ 2336800 h 2336800"/>
              <a:gd name="connisteX6" fmla="*/ 203200 w 10972800"/>
              <a:gd name="connsiteY6" fmla="*/ 2336800 h 2336800"/>
              <a:gd name="connisteX7" fmla="*/ 0 w 10972800"/>
              <a:gd name="connsiteY7" fmla="*/ 2133600 h 2336800"/>
              <a:gd name="connisteX8" fmla="*/ 0 w 10972800"/>
              <a:gd name="connsiteY8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133600"/>
                </a:lnTo>
                <a:cubicBezTo>
                  <a:pt x="10972800" y="2245824"/>
                  <a:pt x="10881824" y="2336800"/>
                  <a:pt x="107696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4704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4704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8331200" y="44704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8331200" y="50292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2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52578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4102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52578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54102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54102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52578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54102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4102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84" y="482457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56" y="1524000"/>
            <a:ext cx="10972888" cy="4724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2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096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620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7620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9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2" hasCustomPrompt="1"/>
            <p:custDataLst>
              <p:tags r:id="rId7"/>
            </p:custDataLst>
          </p:nvPr>
        </p:nvSpPr>
        <p:spPr>
          <a:xfrm>
            <a:off x="1574800" y="2057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39370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4495800"/>
            <a:ext cx="264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4" hasCustomPrompt="1"/>
            <p:custDataLst>
              <p:tags r:id="rId11"/>
            </p:custDataLst>
          </p:nvPr>
        </p:nvSpPr>
        <p:spPr>
          <a:xfrm>
            <a:off x="5334000" y="2057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775200" y="39370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775200" y="4495800"/>
            <a:ext cx="264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6" hasCustomPrompt="1"/>
            <p:custDataLst>
              <p:tags r:id="rId15"/>
            </p:custDataLst>
          </p:nvPr>
        </p:nvSpPr>
        <p:spPr>
          <a:xfrm>
            <a:off x="9093200" y="2057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534400" y="39370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534400" y="4495800"/>
            <a:ext cx="264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19304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09600" y="2489200"/>
            <a:ext cx="3454400" cy="3352800"/>
          </a:xfrm>
          <a:custGeom>
            <a:avLst/>
            <a:gdLst>
              <a:gd name="connisteX0" fmla="*/ 0 w 3454400"/>
              <a:gd name="connsiteY0" fmla="*/ 203200 h 3352800"/>
              <a:gd name="connisteX1" fmla="*/ 203200 w 3454400"/>
              <a:gd name="connsiteY1" fmla="*/ 0 h 3352800"/>
              <a:gd name="connisteX2" fmla="*/ 3251200 w 3454400"/>
              <a:gd name="connsiteY2" fmla="*/ 0 h 3352800"/>
              <a:gd name="connisteX3" fmla="*/ 3454400 w 3454400"/>
              <a:gd name="connsiteY3" fmla="*/ 203200 h 3352800"/>
              <a:gd name="connisteX4" fmla="*/ 3454400 w 3454400"/>
              <a:gd name="connsiteY4" fmla="*/ 3149600 h 3352800"/>
              <a:gd name="connisteX5" fmla="*/ 3251200 w 3454400"/>
              <a:gd name="connsiteY5" fmla="*/ 3352800 h 3352800"/>
              <a:gd name="connisteX6" fmla="*/ 203200 w 3454400"/>
              <a:gd name="connsiteY6" fmla="*/ 3352800 h 3352800"/>
              <a:gd name="connisteX7" fmla="*/ 0 w 3454400"/>
              <a:gd name="connsiteY7" fmla="*/ 3149600 h 3352800"/>
              <a:gd name="connisteX8" fmla="*/ 0 w 34544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149600"/>
                </a:lnTo>
                <a:cubicBezTo>
                  <a:pt x="3454400" y="3261824"/>
                  <a:pt x="3363424" y="3352800"/>
                  <a:pt x="32512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368800" y="19304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4368800" y="2489200"/>
            <a:ext cx="3454400" cy="3352800"/>
          </a:xfrm>
          <a:custGeom>
            <a:avLst/>
            <a:gdLst>
              <a:gd name="connisteX0" fmla="*/ 0 w 3454400"/>
              <a:gd name="connsiteY0" fmla="*/ 203200 h 3352800"/>
              <a:gd name="connisteX1" fmla="*/ 203200 w 3454400"/>
              <a:gd name="connsiteY1" fmla="*/ 0 h 3352800"/>
              <a:gd name="connisteX2" fmla="*/ 3251200 w 3454400"/>
              <a:gd name="connsiteY2" fmla="*/ 0 h 3352800"/>
              <a:gd name="connisteX3" fmla="*/ 3454400 w 3454400"/>
              <a:gd name="connsiteY3" fmla="*/ 203200 h 3352800"/>
              <a:gd name="connisteX4" fmla="*/ 3454400 w 3454400"/>
              <a:gd name="connsiteY4" fmla="*/ 3149600 h 3352800"/>
              <a:gd name="connisteX5" fmla="*/ 3251200 w 3454400"/>
              <a:gd name="connsiteY5" fmla="*/ 3352800 h 3352800"/>
              <a:gd name="connisteX6" fmla="*/ 203200 w 3454400"/>
              <a:gd name="connsiteY6" fmla="*/ 3352800 h 3352800"/>
              <a:gd name="connisteX7" fmla="*/ 0 w 3454400"/>
              <a:gd name="connsiteY7" fmla="*/ 3149600 h 3352800"/>
              <a:gd name="connisteX8" fmla="*/ 0 w 34544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149600"/>
                </a:lnTo>
                <a:cubicBezTo>
                  <a:pt x="3454400" y="3261824"/>
                  <a:pt x="3363424" y="3352800"/>
                  <a:pt x="32512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736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0" hasCustomPrompt="1"/>
            <p:custDataLst>
              <p:tags r:id="rId12"/>
            </p:custDataLst>
          </p:nvPr>
        </p:nvSpPr>
        <p:spPr>
          <a:xfrm>
            <a:off x="8128000" y="19304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4" hasCustomPrompt="1"/>
            <p:custDataLst>
              <p:tags r:id="rId13"/>
            </p:custDataLst>
          </p:nvPr>
        </p:nvSpPr>
        <p:spPr>
          <a:xfrm>
            <a:off x="8128000" y="2489200"/>
            <a:ext cx="3454400" cy="3352800"/>
          </a:xfrm>
          <a:custGeom>
            <a:avLst/>
            <a:gdLst>
              <a:gd name="connisteX0" fmla="*/ 0 w 3454400"/>
              <a:gd name="connsiteY0" fmla="*/ 203200 h 3352800"/>
              <a:gd name="connisteX1" fmla="*/ 203200 w 3454400"/>
              <a:gd name="connsiteY1" fmla="*/ 0 h 3352800"/>
              <a:gd name="connisteX2" fmla="*/ 3251200 w 3454400"/>
              <a:gd name="connsiteY2" fmla="*/ 0 h 3352800"/>
              <a:gd name="connisteX3" fmla="*/ 3454400 w 3454400"/>
              <a:gd name="connsiteY3" fmla="*/ 203200 h 3352800"/>
              <a:gd name="connisteX4" fmla="*/ 3454400 w 3454400"/>
              <a:gd name="connsiteY4" fmla="*/ 3149600 h 3352800"/>
              <a:gd name="connisteX5" fmla="*/ 3251200 w 3454400"/>
              <a:gd name="connsiteY5" fmla="*/ 3352800 h 3352800"/>
              <a:gd name="connisteX6" fmla="*/ 203200 w 3454400"/>
              <a:gd name="connsiteY6" fmla="*/ 3352800 h 3352800"/>
              <a:gd name="connisteX7" fmla="*/ 0 w 3454400"/>
              <a:gd name="connsiteY7" fmla="*/ 3149600 h 3352800"/>
              <a:gd name="connisteX8" fmla="*/ 0 w 3454400"/>
              <a:gd name="connsiteY8" fmla="*/ 203200 h 335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35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149600"/>
                </a:lnTo>
                <a:cubicBezTo>
                  <a:pt x="3454400" y="3261824"/>
                  <a:pt x="3363424" y="3352800"/>
                  <a:pt x="3251200" y="3352800"/>
                </a:cubicBezTo>
                <a:lnTo>
                  <a:pt x="203200" y="3352800"/>
                </a:lnTo>
                <a:cubicBezTo>
                  <a:pt x="90976" y="3352800"/>
                  <a:pt x="0" y="3261824"/>
                  <a:pt x="0" y="3149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t>单击此处添加标题</a:t>
            </a: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1727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21844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2_2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1727200" y="1930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2" hasCustomPrompt="1"/>
            <p:custDataLst>
              <p:tags r:id="rId8"/>
            </p:custDataLst>
          </p:nvPr>
        </p:nvSpPr>
        <p:spPr>
          <a:xfrm>
            <a:off x="2011680" y="22148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1016000" y="34544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1016000" y="4013200"/>
            <a:ext cx="264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7" hasCustomPrompt="1"/>
            <p:custDataLst>
              <p:tags r:id="rId12"/>
            </p:custDataLst>
          </p:nvPr>
        </p:nvSpPr>
        <p:spPr>
          <a:xfrm>
            <a:off x="5486400" y="1930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5" hasCustomPrompt="1"/>
            <p:custDataLst>
              <p:tags r:id="rId13"/>
            </p:custDataLst>
          </p:nvPr>
        </p:nvSpPr>
        <p:spPr>
          <a:xfrm>
            <a:off x="5770880" y="22148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4775200" y="34544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buNone/>
              <a:defRPr sz="2400" b="0" spc="0">
                <a:solidFill>
                  <a:srgbClr val="FFFFFF"/>
                </a:solidFill>
              </a:defRPr>
            </a:lvl1pPr>
            <a:lvl5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4775200" y="4013200"/>
            <a:ext cx="264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 b="0" spc="0">
                <a:solidFill>
                  <a:srgbClr val="FFFFFF"/>
                </a:solidFill>
              </a:defRPr>
            </a:lvl1pPr>
            <a:lvl5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9" hasCustomPrompt="1"/>
            <p:custDataLst>
              <p:tags r:id="rId16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9245600" y="19304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4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图片占位符 23"/>
          <p:cNvSpPr>
            <a:spLocks noGrp="1"/>
          </p:cNvSpPr>
          <p:nvPr>
            <p:ph type="pic" idx="16398" hasCustomPrompt="1"/>
            <p:custDataLst>
              <p:tags r:id="rId18"/>
            </p:custDataLst>
          </p:nvPr>
        </p:nvSpPr>
        <p:spPr>
          <a:xfrm>
            <a:off x="9530080" y="22148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0" hasCustomPrompt="1"/>
            <p:custDataLst>
              <p:tags r:id="rId19"/>
            </p:custDataLst>
          </p:nvPr>
        </p:nvSpPr>
        <p:spPr>
          <a:xfrm>
            <a:off x="8534400" y="34544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buNone/>
              <a:defRPr sz="24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1" hasCustomPrompt="1"/>
            <p:custDataLst>
              <p:tags r:id="rId20"/>
            </p:custDataLst>
          </p:nvPr>
        </p:nvSpPr>
        <p:spPr>
          <a:xfrm>
            <a:off x="8534400" y="4013200"/>
            <a:ext cx="264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 b="0" spc="0">
                <a:solidFill>
                  <a:schemeClr val="tx1"/>
                </a:solidFill>
              </a:defRPr>
            </a:lvl1pPr>
            <a:lvl5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/>
            </a:lvl5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4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2" hasCustomPrompt="1"/>
            <p:custDataLst>
              <p:tags r:id="rId6"/>
            </p:custDataLst>
          </p:nvPr>
        </p:nvSpPr>
        <p:spPr>
          <a:xfrm>
            <a:off x="11684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241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800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3" hasCustomPrompt="1"/>
            <p:custDataLst>
              <p:tags r:id="rId9"/>
            </p:custDataLst>
          </p:nvPr>
        </p:nvSpPr>
        <p:spPr>
          <a:xfrm>
            <a:off x="50292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470400" y="4241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470400" y="4800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图片占位符 17"/>
          <p:cNvSpPr>
            <a:spLocks noGrp="1"/>
          </p:cNvSpPr>
          <p:nvPr>
            <p:ph type="pic" idx="16394" hasCustomPrompt="1"/>
            <p:custDataLst>
              <p:tags r:id="rId12"/>
            </p:custDataLst>
          </p:nvPr>
        </p:nvSpPr>
        <p:spPr>
          <a:xfrm>
            <a:off x="88900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331200" y="4241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331200" y="4800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1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997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609600" y="35560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4470400" y="2997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4470400" y="35560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331200" y="29972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331200" y="35560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486402"/>
            <a:ext cx="1323701" cy="1371598"/>
          </a:xfrm>
          <a:prstGeom prst="rect">
            <a:avLst/>
          </a:prstGeom>
        </p:spPr>
      </p:pic>
      <p:pic>
        <p:nvPicPr>
          <p:cNvPr id="5" name="图片 1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0" y="1"/>
            <a:ext cx="2565399" cy="2658226"/>
          </a:xfrm>
          <a:prstGeom prst="rect">
            <a:avLst/>
          </a:prstGeom>
        </p:spPr>
      </p:pic>
      <p:pic>
        <p:nvPicPr>
          <p:cNvPr id="6" name="图片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913" y="1412987"/>
            <a:ext cx="617086" cy="1023881"/>
          </a:xfrm>
          <a:prstGeom prst="rect">
            <a:avLst/>
          </a:prstGeom>
        </p:spPr>
      </p:pic>
      <p:cxnSp>
        <p:nvCxnSpPr>
          <p:cNvPr id="11" name="直接连接符 10"/>
          <p:cNvCxnSpPr/>
          <p:nvPr>
            <p:custDataLst>
              <p:tags r:id="rId7"/>
            </p:custDataLst>
          </p:nvPr>
        </p:nvCxnSpPr>
        <p:spPr>
          <a:xfrm>
            <a:off x="11787854" y="1803456"/>
            <a:ext cx="0" cy="3429000"/>
          </a:xfrm>
          <a:prstGeom prst="line">
            <a:avLst/>
          </a:prstGeom>
          <a:ln>
            <a:gradFill>
              <a:gsLst>
                <a:gs pos="0">
                  <a:srgbClr val="000000">
                    <a:alpha val="0"/>
                  </a:srgbClr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 rot="16200000">
            <a:off x="11752294" y="788564"/>
            <a:ext cx="71755" cy="717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 rot="16200000">
            <a:off x="11752294" y="637434"/>
            <a:ext cx="71755" cy="717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10"/>
            </p:custDataLst>
          </p:nvPr>
        </p:nvSpPr>
        <p:spPr>
          <a:xfrm rot="16200000">
            <a:off x="11752294" y="486304"/>
            <a:ext cx="71755" cy="717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1"/>
            </p:custDataLst>
          </p:nvPr>
        </p:nvSpPr>
        <p:spPr>
          <a:xfrm rot="16200000">
            <a:off x="11752294" y="335174"/>
            <a:ext cx="71755" cy="717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12"/>
            </p:custDataLst>
          </p:nvPr>
        </p:nvSpPr>
        <p:spPr>
          <a:xfrm>
            <a:off x="11616044" y="6351376"/>
            <a:ext cx="343620" cy="17081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13"/>
            </p:custDataLst>
          </p:nvPr>
        </p:nvSpPr>
        <p:spPr>
          <a:xfrm>
            <a:off x="11616044" y="6263484"/>
            <a:ext cx="343620" cy="17081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14"/>
            </p:custDataLst>
          </p:nvPr>
        </p:nvSpPr>
        <p:spPr>
          <a:xfrm>
            <a:off x="11616044" y="6175593"/>
            <a:ext cx="343620" cy="17081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弧形 21"/>
          <p:cNvSpPr/>
          <p:nvPr>
            <p:custDataLst>
              <p:tags r:id="rId15"/>
            </p:custDataLst>
          </p:nvPr>
        </p:nvSpPr>
        <p:spPr>
          <a:xfrm rot="20100000">
            <a:off x="5010213" y="1617807"/>
            <a:ext cx="2080909" cy="436559"/>
          </a:xfrm>
          <a:prstGeom prst="arc">
            <a:avLst>
              <a:gd name="adj1" fmla="val 19800404"/>
              <a:gd name="adj2" fmla="val 11391698"/>
            </a:avLst>
          </a:prstGeom>
          <a:ln w="12700">
            <a:gradFill>
              <a:gsLst>
                <a:gs pos="0">
                  <a:schemeClr val="tx1"/>
                </a:gs>
                <a:gs pos="84000">
                  <a:schemeClr val="tx1">
                    <a:alpha val="0"/>
                  </a:schemeClr>
                </a:gs>
              </a:gsLst>
              <a:lin ang="1596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缺角矩形 22"/>
          <p:cNvSpPr/>
          <p:nvPr>
            <p:custDataLst>
              <p:tags r:id="rId16"/>
            </p:custDataLst>
          </p:nvPr>
        </p:nvSpPr>
        <p:spPr>
          <a:xfrm rot="20760000">
            <a:off x="5560037" y="2157061"/>
            <a:ext cx="155988" cy="155975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缺角矩形 23"/>
          <p:cNvSpPr/>
          <p:nvPr>
            <p:custDataLst>
              <p:tags r:id="rId17"/>
            </p:custDataLst>
          </p:nvPr>
        </p:nvSpPr>
        <p:spPr>
          <a:xfrm rot="20220000">
            <a:off x="6311399" y="1415426"/>
            <a:ext cx="106140" cy="106132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1161290" y="637434"/>
            <a:ext cx="1944767" cy="1484728"/>
          </a:xfrm>
        </p:spPr>
        <p:txBody>
          <a:bodyPr wrap="square" anchor="b">
            <a:normAutofit/>
          </a:bodyPr>
          <a:lstStyle>
            <a:lvl1pPr>
              <a:defRPr sz="60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70235" y="0"/>
            <a:ext cx="1421765" cy="10121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 r="4284"/>
          <a:stretch>
            <a:fillRect/>
          </a:stretch>
        </p:blipFill>
        <p:spPr>
          <a:xfrm flipH="1">
            <a:off x="0" y="0"/>
            <a:ext cx="1509487" cy="14885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" r="2429"/>
          <a:stretch>
            <a:fillRect/>
          </a:stretch>
        </p:blipFill>
        <p:spPr>
          <a:xfrm flipV="1">
            <a:off x="6070600" y="4041209"/>
            <a:ext cx="6121400" cy="28167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3" r="4284"/>
          <a:stretch>
            <a:fillRect/>
          </a:stretch>
        </p:blipFill>
        <p:spPr>
          <a:xfrm flipH="1" flipV="1">
            <a:off x="0" y="5730959"/>
            <a:ext cx="2837701" cy="1127041"/>
          </a:xfrm>
          <a:prstGeom prst="rect">
            <a:avLst/>
          </a:prstGeom>
        </p:spPr>
      </p:pic>
      <p:sp>
        <p:nvSpPr>
          <p:cNvPr id="16" name="弧形 15"/>
          <p:cNvSpPr/>
          <p:nvPr userDrawn="1">
            <p:custDataLst>
              <p:tags r:id="rId9"/>
            </p:custDataLst>
          </p:nvPr>
        </p:nvSpPr>
        <p:spPr>
          <a:xfrm rot="20100000">
            <a:off x="6423025" y="3861194"/>
            <a:ext cx="4822563" cy="1011737"/>
          </a:xfrm>
          <a:prstGeom prst="arc">
            <a:avLst>
              <a:gd name="adj1" fmla="val 19800404"/>
              <a:gd name="adj2" fmla="val 11391698"/>
            </a:avLst>
          </a:prstGeom>
          <a:ln w="12700">
            <a:gradFill>
              <a:gsLst>
                <a:gs pos="0">
                  <a:schemeClr val="tx1"/>
                </a:gs>
                <a:gs pos="84000">
                  <a:schemeClr val="tx1">
                    <a:alpha val="0"/>
                  </a:schemeClr>
                </a:gs>
              </a:gsLst>
              <a:lin ang="1596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缺角矩形 16"/>
          <p:cNvSpPr/>
          <p:nvPr userDrawn="1">
            <p:custDataLst>
              <p:tags r:id="rId10"/>
            </p:custDataLst>
          </p:nvPr>
        </p:nvSpPr>
        <p:spPr>
          <a:xfrm rot="20760000">
            <a:off x="7697257" y="5110928"/>
            <a:ext cx="361505" cy="361477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缺角矩形 7"/>
          <p:cNvSpPr/>
          <p:nvPr userDrawn="1">
            <p:custDataLst>
              <p:tags r:id="rId11"/>
            </p:custDataLst>
          </p:nvPr>
        </p:nvSpPr>
        <p:spPr>
          <a:xfrm rot="20220000">
            <a:off x="9438558" y="3392170"/>
            <a:ext cx="245983" cy="245964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6385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6386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6387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1525905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6"/>
            </p:custDataLst>
          </p:nvPr>
        </p:nvSpPr>
        <p:spPr>
          <a:xfrm>
            <a:off x="1525905" y="2159000"/>
            <a:ext cx="6352646" cy="2540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
添加文档标题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6390" hasCustomPrompt="1"/>
            <p:custDataLst>
              <p:tags r:id="rId17"/>
            </p:custDataLst>
          </p:nvPr>
        </p:nvSpPr>
        <p:spPr>
          <a:xfrm>
            <a:off x="1525905" y="4749800"/>
            <a:ext cx="2540882" cy="533400"/>
          </a:xfrm>
        </p:spPr>
        <p:txBody>
          <a:bodyPr vert="horz" wrap="square"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spc="0"/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  <p:sp>
        <p:nvSpPr>
          <p:cNvPr id="2" name="缺角矩形 1"/>
          <p:cNvSpPr/>
          <p:nvPr userDrawn="1">
            <p:custDataLst>
              <p:tags r:id="rId18"/>
            </p:custDataLst>
          </p:nvPr>
        </p:nvSpPr>
        <p:spPr>
          <a:xfrm>
            <a:off x="709968" y="73602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缺角矩形 29"/>
          <p:cNvSpPr/>
          <p:nvPr userDrawn="1">
            <p:custDataLst>
              <p:tags r:id="rId19"/>
            </p:custDataLst>
          </p:nvPr>
        </p:nvSpPr>
        <p:spPr>
          <a:xfrm>
            <a:off x="709968" y="94684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缺角矩形 2"/>
          <p:cNvSpPr/>
          <p:nvPr userDrawn="1">
            <p:custDataLst>
              <p:tags r:id="rId20"/>
            </p:custDataLst>
          </p:nvPr>
        </p:nvSpPr>
        <p:spPr>
          <a:xfrm>
            <a:off x="709968" y="115766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 userDrawn="1">
            <p:custDataLst>
              <p:tags r:id="rId21"/>
            </p:custDataLst>
          </p:nvPr>
        </p:nvCxnSpPr>
        <p:spPr>
          <a:xfrm>
            <a:off x="783628" y="2014919"/>
            <a:ext cx="0" cy="3261360"/>
          </a:xfrm>
          <a:prstGeom prst="line">
            <a:avLst/>
          </a:prstGeom>
          <a:ln>
            <a:gradFill>
              <a:gsLst>
                <a:gs pos="0">
                  <a:srgbClr val="000000">
                    <a:alpha val="0"/>
                  </a:srgbClr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缺角矩形 4"/>
          <p:cNvSpPr/>
          <p:nvPr userDrawn="1">
            <p:custDataLst>
              <p:tags r:id="rId22"/>
            </p:custDataLst>
          </p:nvPr>
        </p:nvSpPr>
        <p:spPr>
          <a:xfrm>
            <a:off x="709333" y="558996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缺角矩形 8"/>
          <p:cNvSpPr/>
          <p:nvPr userDrawn="1">
            <p:custDataLst>
              <p:tags r:id="rId23"/>
            </p:custDataLst>
          </p:nvPr>
        </p:nvSpPr>
        <p:spPr>
          <a:xfrm>
            <a:off x="709333" y="580078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缺角矩形 17"/>
          <p:cNvSpPr/>
          <p:nvPr userDrawn="1">
            <p:custDataLst>
              <p:tags r:id="rId24"/>
            </p:custDataLst>
          </p:nvPr>
        </p:nvSpPr>
        <p:spPr>
          <a:xfrm>
            <a:off x="709333" y="601160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>
            <p:custDataLst>
              <p:tags r:id="rId25"/>
            </p:custDataLst>
          </p:nvPr>
        </p:nvSpPr>
        <p:spPr>
          <a:xfrm>
            <a:off x="10991001" y="954400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>
            <p:custDataLst>
              <p:tags r:id="rId26"/>
            </p:custDataLst>
          </p:nvPr>
        </p:nvSpPr>
        <p:spPr>
          <a:xfrm>
            <a:off x="10991001" y="828641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 userDrawn="1">
            <p:custDataLst>
              <p:tags r:id="rId27"/>
            </p:custDataLst>
          </p:nvPr>
        </p:nvSpPr>
        <p:spPr>
          <a:xfrm>
            <a:off x="10991001" y="702882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" r="2429"/>
          <a:stretch>
            <a:fillRect/>
          </a:stretch>
        </p:blipFill>
        <p:spPr>
          <a:xfrm flipV="1">
            <a:off x="6589486" y="4404914"/>
            <a:ext cx="5602514" cy="24530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111500" cy="3224087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78568"/>
            <a:ext cx="763281" cy="1266449"/>
          </a:xfrm>
          <a:prstGeom prst="rect">
            <a:avLst/>
          </a:prstGeom>
        </p:spPr>
      </p:pic>
      <p:sp>
        <p:nvSpPr>
          <p:cNvPr id="15" name="弧形 14"/>
          <p:cNvSpPr/>
          <p:nvPr>
            <p:custDataLst>
              <p:tags r:id="rId7"/>
            </p:custDataLst>
          </p:nvPr>
        </p:nvSpPr>
        <p:spPr>
          <a:xfrm rot="20100000" flipH="1" flipV="1">
            <a:off x="7073628" y="4674322"/>
            <a:ext cx="4634230" cy="1207636"/>
          </a:xfrm>
          <a:prstGeom prst="arc">
            <a:avLst>
              <a:gd name="adj1" fmla="val 19800404"/>
              <a:gd name="adj2" fmla="val 11391698"/>
            </a:avLst>
          </a:prstGeom>
          <a:ln w="3175">
            <a:gradFill>
              <a:gsLst>
                <a:gs pos="0">
                  <a:schemeClr val="tx1"/>
                </a:gs>
                <a:gs pos="84000">
                  <a:schemeClr val="tx1">
                    <a:alpha val="0"/>
                  </a:schemeClr>
                </a:gs>
              </a:gsLst>
              <a:lin ang="1596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缺角矩形 15"/>
          <p:cNvSpPr/>
          <p:nvPr>
            <p:custDataLst>
              <p:tags r:id="rId8"/>
            </p:custDataLst>
          </p:nvPr>
        </p:nvSpPr>
        <p:spPr>
          <a:xfrm rot="20760000" flipH="1" flipV="1">
            <a:off x="10117145" y="4067532"/>
            <a:ext cx="431561" cy="431468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缺角矩形 13"/>
          <p:cNvSpPr/>
          <p:nvPr>
            <p:custDataLst>
              <p:tags r:id="rId9"/>
            </p:custDataLst>
          </p:nvPr>
        </p:nvSpPr>
        <p:spPr>
          <a:xfrm rot="20220000" flipH="1" flipV="1">
            <a:off x="8159664" y="6148208"/>
            <a:ext cx="293652" cy="293589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缺角矩形 28"/>
          <p:cNvSpPr/>
          <p:nvPr>
            <p:custDataLst>
              <p:tags r:id="rId10"/>
            </p:custDataLst>
          </p:nvPr>
        </p:nvSpPr>
        <p:spPr>
          <a:xfrm>
            <a:off x="709968" y="73602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缺角矩形 29"/>
          <p:cNvSpPr/>
          <p:nvPr>
            <p:custDataLst>
              <p:tags r:id="rId11"/>
            </p:custDataLst>
          </p:nvPr>
        </p:nvSpPr>
        <p:spPr>
          <a:xfrm>
            <a:off x="709968" y="94684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缺角矩形 30"/>
          <p:cNvSpPr/>
          <p:nvPr>
            <p:custDataLst>
              <p:tags r:id="rId12"/>
            </p:custDataLst>
          </p:nvPr>
        </p:nvSpPr>
        <p:spPr>
          <a:xfrm>
            <a:off x="709968" y="115766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>
            <p:custDataLst>
              <p:tags r:id="rId13"/>
            </p:custDataLst>
          </p:nvPr>
        </p:nvCxnSpPr>
        <p:spPr>
          <a:xfrm>
            <a:off x="783628" y="2014919"/>
            <a:ext cx="0" cy="3261360"/>
          </a:xfrm>
          <a:prstGeom prst="line">
            <a:avLst/>
          </a:prstGeom>
          <a:ln>
            <a:gradFill>
              <a:gsLst>
                <a:gs pos="0">
                  <a:srgbClr val="000000">
                    <a:alpha val="0"/>
                  </a:srgbClr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缺角矩形 25"/>
          <p:cNvSpPr/>
          <p:nvPr>
            <p:custDataLst>
              <p:tags r:id="rId14"/>
            </p:custDataLst>
          </p:nvPr>
        </p:nvSpPr>
        <p:spPr>
          <a:xfrm>
            <a:off x="709333" y="558996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缺角矩形 26"/>
          <p:cNvSpPr/>
          <p:nvPr>
            <p:custDataLst>
              <p:tags r:id="rId15"/>
            </p:custDataLst>
          </p:nvPr>
        </p:nvSpPr>
        <p:spPr>
          <a:xfrm>
            <a:off x="709333" y="580078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缺角矩形 27"/>
          <p:cNvSpPr/>
          <p:nvPr>
            <p:custDataLst>
              <p:tags r:id="rId16"/>
            </p:custDataLst>
          </p:nvPr>
        </p:nvSpPr>
        <p:spPr>
          <a:xfrm>
            <a:off x="709333" y="6011609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7"/>
            </p:custDataLst>
          </p:nvPr>
        </p:nvSpPr>
        <p:spPr>
          <a:xfrm>
            <a:off x="10991001" y="954400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8"/>
            </p:custDataLst>
          </p:nvPr>
        </p:nvSpPr>
        <p:spPr>
          <a:xfrm>
            <a:off x="10991001" y="828641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>
            <p:custDataLst>
              <p:tags r:id="rId19"/>
            </p:custDataLst>
          </p:nvPr>
        </p:nvSpPr>
        <p:spPr>
          <a:xfrm>
            <a:off x="10991001" y="702882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6385"/>
            <p:custDataLst>
              <p:tags r:id="rId2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6386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16387"/>
            <p:custDataLst>
              <p:tags r:id="rId22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idx="16388" hasCustomPrompt="1"/>
            <p:custDataLst>
              <p:tags r:id="rId23"/>
            </p:custDataLst>
          </p:nvPr>
        </p:nvSpPr>
        <p:spPr>
          <a:xfrm>
            <a:off x="1501775" y="3530600"/>
            <a:ext cx="6352117" cy="1524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9" name="节编号 3"/>
          <p:cNvSpPr>
            <a:spLocks noGrp="1"/>
          </p:cNvSpPr>
          <p:nvPr>
            <p:ph type="body" sz="quarter" idx="16389" hasCustomPrompt="1"/>
            <p:custDataLst>
              <p:tags r:id="rId24"/>
            </p:custDataLst>
          </p:nvPr>
        </p:nvSpPr>
        <p:spPr>
          <a:xfrm>
            <a:off x="1501775" y="1905000"/>
            <a:ext cx="1527175" cy="1524000"/>
          </a:xfrm>
        </p:spPr>
        <p:txBody>
          <a:bodyPr vert="horz" wrap="none" lIns="0" tIns="0" rIns="0" bIns="0" anchor="ctr">
            <a:normAutofit/>
          </a:bodyPr>
          <a:lstStyle>
            <a:lvl1pPr marL="0" indent="0" algn="l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0" y="0"/>
            <a:ext cx="1421765" cy="10121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 r="4284"/>
          <a:stretch>
            <a:fillRect/>
          </a:stretch>
        </p:blipFill>
        <p:spPr>
          <a:xfrm>
            <a:off x="10682513" y="0"/>
            <a:ext cx="1509487" cy="1488596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3" r="4284"/>
          <a:stretch>
            <a:fillRect/>
          </a:stretch>
        </p:blipFill>
        <p:spPr>
          <a:xfrm flipV="1">
            <a:off x="9354300" y="5730959"/>
            <a:ext cx="2837701" cy="1127041"/>
          </a:xfrm>
          <a:prstGeom prst="rect">
            <a:avLst/>
          </a:prstGeom>
        </p:spPr>
      </p:pic>
      <p:sp>
        <p:nvSpPr>
          <p:cNvPr id="63" name="缺角矩形 62"/>
          <p:cNvSpPr/>
          <p:nvPr userDrawn="1">
            <p:custDataLst>
              <p:tags r:id="rId8"/>
            </p:custDataLst>
          </p:nvPr>
        </p:nvSpPr>
        <p:spPr>
          <a:xfrm>
            <a:off x="11360150" y="752475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缺角矩形 63"/>
          <p:cNvSpPr/>
          <p:nvPr userDrawn="1">
            <p:custDataLst>
              <p:tags r:id="rId9"/>
            </p:custDataLst>
          </p:nvPr>
        </p:nvSpPr>
        <p:spPr>
          <a:xfrm>
            <a:off x="11360150" y="963295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缺角矩形 64"/>
          <p:cNvSpPr/>
          <p:nvPr userDrawn="1">
            <p:custDataLst>
              <p:tags r:id="rId10"/>
            </p:custDataLst>
          </p:nvPr>
        </p:nvSpPr>
        <p:spPr>
          <a:xfrm>
            <a:off x="11360150" y="1174115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6" name="直接连接符 65"/>
          <p:cNvCxnSpPr/>
          <p:nvPr userDrawn="1">
            <p:custDataLst>
              <p:tags r:id="rId11"/>
            </p:custDataLst>
          </p:nvPr>
        </p:nvCxnSpPr>
        <p:spPr>
          <a:xfrm>
            <a:off x="11433697" y="2031492"/>
            <a:ext cx="0" cy="3261360"/>
          </a:xfrm>
          <a:prstGeom prst="line">
            <a:avLst/>
          </a:prstGeom>
          <a:ln>
            <a:gradFill>
              <a:gsLst>
                <a:gs pos="0">
                  <a:srgbClr val="000000">
                    <a:alpha val="0"/>
                  </a:srgbClr>
                </a:gs>
                <a:gs pos="50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缺角矩形 66"/>
          <p:cNvSpPr/>
          <p:nvPr userDrawn="1">
            <p:custDataLst>
              <p:tags r:id="rId12"/>
            </p:custDataLst>
          </p:nvPr>
        </p:nvSpPr>
        <p:spPr>
          <a:xfrm>
            <a:off x="11359402" y="5606542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缺角矩形 67"/>
          <p:cNvSpPr/>
          <p:nvPr userDrawn="1">
            <p:custDataLst>
              <p:tags r:id="rId13"/>
            </p:custDataLst>
          </p:nvPr>
        </p:nvSpPr>
        <p:spPr>
          <a:xfrm>
            <a:off x="11359402" y="5817362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缺角矩形 68"/>
          <p:cNvSpPr/>
          <p:nvPr userDrawn="1">
            <p:custDataLst>
              <p:tags r:id="rId14"/>
            </p:custDataLst>
          </p:nvPr>
        </p:nvSpPr>
        <p:spPr>
          <a:xfrm>
            <a:off x="11359402" y="6028182"/>
            <a:ext cx="144145" cy="143510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 userDrawn="1">
            <p:custDataLst>
              <p:tags r:id="rId15"/>
            </p:custDataLst>
          </p:nvPr>
        </p:nvSpPr>
        <p:spPr>
          <a:xfrm>
            <a:off x="688454" y="937826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 userDrawn="1">
            <p:custDataLst>
              <p:tags r:id="rId16"/>
            </p:custDataLst>
          </p:nvPr>
        </p:nvSpPr>
        <p:spPr>
          <a:xfrm>
            <a:off x="688454" y="812067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 userDrawn="1">
            <p:custDataLst>
              <p:tags r:id="rId17"/>
            </p:custDataLst>
          </p:nvPr>
        </p:nvSpPr>
        <p:spPr>
          <a:xfrm>
            <a:off x="688454" y="686308"/>
            <a:ext cx="491666" cy="24441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弧形 72"/>
          <p:cNvSpPr/>
          <p:nvPr userDrawn="1">
            <p:custDataLst>
              <p:tags r:id="rId18"/>
            </p:custDataLst>
          </p:nvPr>
        </p:nvSpPr>
        <p:spPr>
          <a:xfrm rot="1500000" flipV="1">
            <a:off x="557827" y="5095441"/>
            <a:ext cx="3823001" cy="996238"/>
          </a:xfrm>
          <a:prstGeom prst="arc">
            <a:avLst>
              <a:gd name="adj1" fmla="val 19800404"/>
              <a:gd name="adj2" fmla="val 11391698"/>
            </a:avLst>
          </a:prstGeom>
          <a:ln w="3175">
            <a:gradFill>
              <a:gsLst>
                <a:gs pos="0">
                  <a:schemeClr val="tx1"/>
                </a:gs>
                <a:gs pos="84000">
                  <a:schemeClr val="tx1">
                    <a:alpha val="0"/>
                  </a:schemeClr>
                </a:gs>
              </a:gsLst>
              <a:lin ang="1596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缺角矩形 73"/>
          <p:cNvSpPr/>
          <p:nvPr userDrawn="1">
            <p:custDataLst>
              <p:tags r:id="rId19"/>
            </p:custDataLst>
          </p:nvPr>
        </p:nvSpPr>
        <p:spPr>
          <a:xfrm rot="840000" flipV="1">
            <a:off x="1514068" y="4594871"/>
            <a:ext cx="356016" cy="355939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缺角矩形 74"/>
          <p:cNvSpPr/>
          <p:nvPr userDrawn="1">
            <p:custDataLst>
              <p:tags r:id="rId20"/>
            </p:custDataLst>
          </p:nvPr>
        </p:nvSpPr>
        <p:spPr>
          <a:xfrm rot="1380000" flipV="1">
            <a:off x="3242656" y="6311321"/>
            <a:ext cx="242248" cy="242196"/>
          </a:xfrm>
          <a:prstGeom prst="plaque">
            <a:avLst>
              <a:gd name="adj" fmla="val 50000"/>
            </a:avLst>
          </a:prstGeom>
          <a:solidFill>
            <a:schemeClr val="tx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6" name="图片 75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5" r="2429"/>
          <a:stretch>
            <a:fillRect/>
          </a:stretch>
        </p:blipFill>
        <p:spPr>
          <a:xfrm flipH="1" flipV="1">
            <a:off x="0" y="4731657"/>
            <a:ext cx="4620931" cy="2126343"/>
          </a:xfrm>
          <a:prstGeom prst="rect">
            <a:avLst/>
          </a:prstGeom>
        </p:spPr>
      </p:pic>
      <p:sp>
        <p:nvSpPr>
          <p:cNvPr id="7" name="日期占位符 3"/>
          <p:cNvSpPr>
            <a:spLocks noGrp="1"/>
          </p:cNvSpPr>
          <p:nvPr>
            <p:ph type="dt" sz="half" idx="16385"/>
            <p:custDataLst>
              <p:tags r:id="rId2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6386"/>
            <p:custDataLst>
              <p:tags r:id="rId2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6387"/>
            <p:custDataLst>
              <p:tags r:id="rId2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body" idx="16389" hasCustomPrompt="1"/>
            <p:custDataLst>
              <p:tags r:id="rId25"/>
            </p:custDataLst>
          </p:nvPr>
        </p:nvSpPr>
        <p:spPr>
          <a:xfrm>
            <a:off x="3364971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26"/>
            </p:custDataLst>
          </p:nvPr>
        </p:nvSpPr>
        <p:spPr>
          <a:xfrm>
            <a:off x="3364089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/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457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84" y="1523857"/>
            <a:ext cx="5257842" cy="4724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22060" y="1524000"/>
            <a:ext cx="5266690" cy="4724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601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060" y="1524000"/>
            <a:ext cx="5257842" cy="91440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540000"/>
            <a:ext cx="5257800" cy="37084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24411" y="1523712"/>
            <a:ext cx="5257842" cy="91440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24600" y="2540000"/>
            <a:ext cx="5257800" cy="37084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300" y="6314440"/>
            <a:ext cx="2709545" cy="31686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56" y="482473"/>
            <a:ext cx="10972888" cy="7112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84" y="609457"/>
            <a:ext cx="355602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772660" y="609600"/>
            <a:ext cx="6807254" cy="563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311400"/>
            <a:ext cx="3556000" cy="393703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0" name="页脚占位符 29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2" name="日期占位符 3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03250" y="6314440"/>
            <a:ext cx="270891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47860" y="609600"/>
            <a:ext cx="2032016" cy="563884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636069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1" Type="http://schemas.openxmlformats.org/officeDocument/2006/relationships/theme" Target="../theme/theme2.xml"/><Relationship Id="rId40" Type="http://schemas.openxmlformats.org/officeDocument/2006/relationships/tags" Target="../tags/tag414.xml"/><Relationship Id="rId4" Type="http://schemas.openxmlformats.org/officeDocument/2006/relationships/slideLayout" Target="../slideLayouts/slideLayout14.xml"/><Relationship Id="rId39" Type="http://schemas.openxmlformats.org/officeDocument/2006/relationships/tags" Target="../tags/tag413.xml"/><Relationship Id="rId38" Type="http://schemas.openxmlformats.org/officeDocument/2006/relationships/tags" Target="../tags/tag412.xml"/><Relationship Id="rId37" Type="http://schemas.openxmlformats.org/officeDocument/2006/relationships/tags" Target="../tags/tag411.xml"/><Relationship Id="rId36" Type="http://schemas.openxmlformats.org/officeDocument/2006/relationships/tags" Target="../tags/tag410.xml"/><Relationship Id="rId35" Type="http://schemas.openxmlformats.org/officeDocument/2006/relationships/tags" Target="../tags/tag409.xml"/><Relationship Id="rId34" Type="http://schemas.openxmlformats.org/officeDocument/2006/relationships/tags" Target="../tags/tag408.xml"/><Relationship Id="rId33" Type="http://schemas.openxmlformats.org/officeDocument/2006/relationships/image" Target="../media/image7.png"/><Relationship Id="rId32" Type="http://schemas.openxmlformats.org/officeDocument/2006/relationships/tags" Target="../tags/tag407.xml"/><Relationship Id="rId31" Type="http://schemas.openxmlformats.org/officeDocument/2006/relationships/image" Target="../media/image6.png"/><Relationship Id="rId30" Type="http://schemas.openxmlformats.org/officeDocument/2006/relationships/tags" Target="../tags/tag406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05155" y="6314440"/>
            <a:ext cx="2707005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300" y="6314440"/>
            <a:ext cx="2711450" cy="31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56" y="482473"/>
            <a:ext cx="10972888" cy="711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56" y="1524000"/>
            <a:ext cx="10972888" cy="4724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3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886" y="1"/>
            <a:ext cx="1132114" cy="11730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10941"/>
            <a:ext cx="682170" cy="647059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3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3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6.xml"/><Relationship Id="rId4" Type="http://schemas.openxmlformats.org/officeDocument/2006/relationships/tags" Target="../tags/tag418.xml"/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tags" Target="../tags/tag41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" Type="http://schemas.openxmlformats.org/officeDocument/2006/relationships/tags" Target="../tags/tag47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82.xml"/><Relationship Id="rId8" Type="http://schemas.openxmlformats.org/officeDocument/2006/relationships/tags" Target="../tags/tag481.xml"/><Relationship Id="rId7" Type="http://schemas.openxmlformats.org/officeDocument/2006/relationships/image" Target="../media/image18.jpeg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tags" Target="../tags/tag478.xml"/><Relationship Id="rId3" Type="http://schemas.openxmlformats.org/officeDocument/2006/relationships/image" Target="../media/image17.jpeg"/><Relationship Id="rId2" Type="http://schemas.openxmlformats.org/officeDocument/2006/relationships/tags" Target="../tags/tag477.xml"/><Relationship Id="rId15" Type="http://schemas.openxmlformats.org/officeDocument/2006/relationships/slideLayout" Target="../slideLayouts/slideLayout15.xml"/><Relationship Id="rId14" Type="http://schemas.openxmlformats.org/officeDocument/2006/relationships/tags" Target="../tags/tag486.xml"/><Relationship Id="rId13" Type="http://schemas.openxmlformats.org/officeDocument/2006/relationships/tags" Target="../tags/tag485.xml"/><Relationship Id="rId12" Type="http://schemas.openxmlformats.org/officeDocument/2006/relationships/tags" Target="../tags/tag484.xml"/><Relationship Id="rId11" Type="http://schemas.openxmlformats.org/officeDocument/2006/relationships/image" Target="../media/image19.jpeg"/><Relationship Id="rId10" Type="http://schemas.openxmlformats.org/officeDocument/2006/relationships/tags" Target="../tags/tag483.xml"/><Relationship Id="rId1" Type="http://schemas.openxmlformats.org/officeDocument/2006/relationships/tags" Target="../tags/tag47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8.xml"/><Relationship Id="rId3" Type="http://schemas.openxmlformats.org/officeDocument/2006/relationships/tags" Target="../tags/tag489.xml"/><Relationship Id="rId2" Type="http://schemas.openxmlformats.org/officeDocument/2006/relationships/tags" Target="../tags/tag488.xml"/><Relationship Id="rId1" Type="http://schemas.openxmlformats.org/officeDocument/2006/relationships/tags" Target="../tags/tag48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7.xml"/><Relationship Id="rId4" Type="http://schemas.openxmlformats.org/officeDocument/2006/relationships/tags" Target="../tags/tag421.xml"/><Relationship Id="rId3" Type="http://schemas.openxmlformats.org/officeDocument/2006/relationships/image" Target="../media/image8.jpeg"/><Relationship Id="rId2" Type="http://schemas.openxmlformats.org/officeDocument/2006/relationships/tags" Target="../tags/tag420.xml"/><Relationship Id="rId1" Type="http://schemas.openxmlformats.org/officeDocument/2006/relationships/tags" Target="../tags/tag4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tags" Target="../tags/tag426.xml"/><Relationship Id="rId4" Type="http://schemas.openxmlformats.org/officeDocument/2006/relationships/tags" Target="../tags/tag425.xml"/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tags" Target="../tags/tag42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tags" Target="../tags/tag43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41.xml"/><Relationship Id="rId8" Type="http://schemas.openxmlformats.org/officeDocument/2006/relationships/tags" Target="../tags/tag440.xml"/><Relationship Id="rId7" Type="http://schemas.openxmlformats.org/officeDocument/2006/relationships/tags" Target="../tags/tag439.xml"/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2" Type="http://schemas.openxmlformats.org/officeDocument/2006/relationships/slideLayout" Target="../slideLayouts/slideLayout22.xml"/><Relationship Id="rId11" Type="http://schemas.openxmlformats.org/officeDocument/2006/relationships/tags" Target="../tags/tag443.xml"/><Relationship Id="rId10" Type="http://schemas.openxmlformats.org/officeDocument/2006/relationships/tags" Target="../tags/tag442.xml"/><Relationship Id="rId1" Type="http://schemas.openxmlformats.org/officeDocument/2006/relationships/tags" Target="../tags/tag43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50.xml"/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3" Type="http://schemas.openxmlformats.org/officeDocument/2006/relationships/tags" Target="../tags/tag446.xml"/><Relationship Id="rId21" Type="http://schemas.openxmlformats.org/officeDocument/2006/relationships/slideLayout" Target="../slideLayouts/slideLayout21.xml"/><Relationship Id="rId20" Type="http://schemas.openxmlformats.org/officeDocument/2006/relationships/tags" Target="../tags/tag457.xml"/><Relationship Id="rId2" Type="http://schemas.openxmlformats.org/officeDocument/2006/relationships/tags" Target="../tags/tag445.xml"/><Relationship Id="rId19" Type="http://schemas.openxmlformats.org/officeDocument/2006/relationships/tags" Target="../tags/tag456.xml"/><Relationship Id="rId18" Type="http://schemas.openxmlformats.org/officeDocument/2006/relationships/tags" Target="../tags/tag455.xml"/><Relationship Id="rId17" Type="http://schemas.openxmlformats.org/officeDocument/2006/relationships/image" Target="../media/image14.svg"/><Relationship Id="rId16" Type="http://schemas.openxmlformats.org/officeDocument/2006/relationships/image" Target="../media/image13.png"/><Relationship Id="rId15" Type="http://schemas.openxmlformats.org/officeDocument/2006/relationships/tags" Target="../tags/tag454.xml"/><Relationship Id="rId14" Type="http://schemas.openxmlformats.org/officeDocument/2006/relationships/tags" Target="../tags/tag453.xml"/><Relationship Id="rId13" Type="http://schemas.openxmlformats.org/officeDocument/2006/relationships/tags" Target="../tags/tag452.xml"/><Relationship Id="rId12" Type="http://schemas.openxmlformats.org/officeDocument/2006/relationships/tags" Target="../tags/tag451.xml"/><Relationship Id="rId11" Type="http://schemas.openxmlformats.org/officeDocument/2006/relationships/image" Target="../media/image12.svg"/><Relationship Id="rId10" Type="http://schemas.openxmlformats.org/officeDocument/2006/relationships/image" Target="../media/image11.png"/><Relationship Id="rId1" Type="http://schemas.openxmlformats.org/officeDocument/2006/relationships/tags" Target="../tags/tag44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7.xml"/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" Type="http://schemas.openxmlformats.org/officeDocument/2006/relationships/tags" Target="../tags/tag45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463.xml"/><Relationship Id="rId3" Type="http://schemas.openxmlformats.org/officeDocument/2006/relationships/image" Target="../media/image15.jpeg"/><Relationship Id="rId2" Type="http://schemas.openxmlformats.org/officeDocument/2006/relationships/tags" Target="../tags/tag462.xml"/><Relationship Id="rId1" Type="http://schemas.openxmlformats.org/officeDocument/2006/relationships/tags" Target="../tags/tag46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71.xml"/><Relationship Id="rId8" Type="http://schemas.openxmlformats.org/officeDocument/2006/relationships/tags" Target="../tags/tag470.xml"/><Relationship Id="rId7" Type="http://schemas.openxmlformats.org/officeDocument/2006/relationships/tags" Target="../tags/tag469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4" Type="http://schemas.openxmlformats.org/officeDocument/2006/relationships/tags" Target="../tags/tag466.xml"/><Relationship Id="rId3" Type="http://schemas.openxmlformats.org/officeDocument/2006/relationships/image" Target="../media/image16.jpeg"/><Relationship Id="rId2" Type="http://schemas.openxmlformats.org/officeDocument/2006/relationships/tags" Target="../tags/tag465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472.xml"/><Relationship Id="rId1" Type="http://schemas.openxmlformats.org/officeDocument/2006/relationships/tags" Target="../tags/tag4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2026/01/28</a:t>
            </a:r>
            <a:endParaRPr lang="en-US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电铸镍</a:t>
            </a:r>
            <a:endParaRPr lang="zh-CN" altLang="en-US"/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6390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汇报人: 程海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电镀镍与电铸镍的应用领域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电铸镍的主要应用范围</a:t>
            </a:r>
            <a:endParaRPr lang="zh-CN" altLang="en-US"/>
          </a:p>
        </p:txBody>
      </p:sp>
      <p:pic>
        <p:nvPicPr>
          <p:cNvPr id="3" name="内容占位符 2" descr="bdbbf3bb-fc20-11f0-8ca5-d64b74b31149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79" b="79"/>
          <a:stretch>
            <a:fillRect/>
          </a:stretch>
        </p:blipFill>
        <p:spPr>
          <a:xfrm>
            <a:off x="6096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2200"/>
              <a:t>精密模具制造</a:t>
            </a:r>
            <a:endParaRPr lang="zh-CN" altLang="en-US" sz="2200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25000"/>
              </a:lnSpc>
            </a:pPr>
            <a:r>
              <a:rPr lang="zh-CN" altLang="en-US"/>
              <a:t>在半导体封装模具领域，电铸镍可制作高精度引线框架模具，如某电子企业采用电铸镍技术生产的模具精度达±1μm。</a:t>
            </a:r>
            <a:endParaRPr lang="zh-CN" altLang="en-US"/>
          </a:p>
        </p:txBody>
      </p:sp>
      <p:pic>
        <p:nvPicPr>
          <p:cNvPr id="6" name="内容占位符 5" descr="bdbbf3c0-fc20-11f0-8ca5-d64b74b31149"/>
          <p:cNvPicPr>
            <a:picLocks noChangeAspect="1"/>
          </p:cNvPicPr>
          <p:nvPr>
            <p:ph idx="16393"/>
            <p:custDataLst>
              <p:tags r:id="rId6"/>
            </p:custDataLst>
          </p:nvPr>
        </p:nvPicPr>
        <p:blipFill>
          <a:blip r:embed="rId7"/>
          <a:srcRect l="14542" r="14168"/>
          <a:stretch>
            <a:fillRect/>
          </a:stretch>
        </p:blipFill>
        <p:spPr>
          <a:xfrm>
            <a:off x="6248400" y="15240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 sz="2200"/>
              <a:t>航空航天部件</a:t>
            </a:r>
            <a:endParaRPr lang="zh-CN" altLang="en-US" sz="2200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 sz="1400"/>
              <a:t>航空发动机叶片的冷却通道常通过电铸镍工艺成型，某航空公司应用该技术提升叶片散热效率达20%。</a:t>
            </a:r>
            <a:endParaRPr lang="zh-CN" altLang="en-US" sz="1400"/>
          </a:p>
        </p:txBody>
      </p:sp>
      <p:pic>
        <p:nvPicPr>
          <p:cNvPr id="9" name="内容占位符 8" descr="bdbbf3c4-fc20-11f0-8ca5-d64b74b31149"/>
          <p:cNvPicPr>
            <a:picLocks noChangeAspect="1"/>
          </p:cNvPicPr>
          <p:nvPr>
            <p:ph idx="16394"/>
            <p:custDataLst>
              <p:tags r:id="rId10"/>
            </p:custDataLst>
          </p:nvPr>
        </p:nvPicPr>
        <p:blipFill>
          <a:blip r:embed="rId11"/>
          <a:srcRect t="79" b="79"/>
          <a:stretch>
            <a:fillRect/>
          </a:stretch>
        </p:blipFill>
        <p:spPr>
          <a:xfrm>
            <a:off x="609600" y="4038600"/>
            <a:ext cx="2438400" cy="2209800"/>
          </a:xfrm>
          <a:custGeom>
            <a:avLst/>
            <a:gdLst>
              <a:gd name="connisteX0" fmla="*/ 0 w 2438400"/>
              <a:gd name="connsiteY0" fmla="*/ 203200 h 2209800"/>
              <a:gd name="connisteX1" fmla="*/ 203200 w 2438400"/>
              <a:gd name="connsiteY1" fmla="*/ 0 h 2209800"/>
              <a:gd name="connisteX2" fmla="*/ 2235200 w 2438400"/>
              <a:gd name="connsiteY2" fmla="*/ 0 h 2209800"/>
              <a:gd name="connisteX3" fmla="*/ 2438400 w 2438400"/>
              <a:gd name="connsiteY3" fmla="*/ 203200 h 2209800"/>
              <a:gd name="connisteX4" fmla="*/ 2438400 w 2438400"/>
              <a:gd name="connsiteY4" fmla="*/ 2006600 h 2209800"/>
              <a:gd name="connisteX5" fmla="*/ 2235200 w 2438400"/>
              <a:gd name="connsiteY5" fmla="*/ 2209800 h 2209800"/>
              <a:gd name="connisteX6" fmla="*/ 203200 w 2438400"/>
              <a:gd name="connsiteY6" fmla="*/ 2209800 h 2209800"/>
              <a:gd name="connisteX7" fmla="*/ 0 w 2438400"/>
              <a:gd name="connsiteY7" fmla="*/ 2006600 h 2209800"/>
              <a:gd name="connisteX8" fmla="*/ 0 w 24384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4384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235200" y="0"/>
                </a:lnTo>
                <a:cubicBezTo>
                  <a:pt x="2347424" y="0"/>
                  <a:pt x="2438400" y="90976"/>
                  <a:pt x="2438400" y="203200"/>
                </a:cubicBezTo>
                <a:lnTo>
                  <a:pt x="2438400" y="2006600"/>
                </a:lnTo>
                <a:cubicBezTo>
                  <a:pt x="2438400" y="2118824"/>
                  <a:pt x="2347424" y="2209800"/>
                  <a:pt x="22352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11000"/>
              </a:lnSpc>
            </a:pPr>
            <a:r>
              <a:rPr lang="zh-CN" altLang="en-US"/>
              <a:t>微机电系统（MEMS）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 sz="1400"/>
              <a:t>MEMS传感器中的微型结构可通过电铸镍制备，如某科技公司的压力传感器膜片厚度控制在5-10μm。</a:t>
            </a:r>
            <a:endParaRPr lang="zh-CN" altLang="en-US" sz="1400"/>
          </a:p>
        </p:txBody>
      </p:sp>
    </p:spTree>
    <p:custDataLst>
      <p:tags r:id="rId1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10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谢谢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电镀镍与电铸镍的定义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5025390" y="269240"/>
            <a:ext cx="5244465" cy="28911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电镀镍与电铸镍的定义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工艺原理与核心特征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>
          <a:xfrm>
            <a:off x="609600" y="3556000"/>
            <a:ext cx="3251200" cy="2875915"/>
          </a:xfrm>
        </p:spPr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电镀镍：通过电解作用在</a:t>
            </a:r>
            <a:r>
              <a:rPr lang="zh-CN" altLang="en-US">
                <a:solidFill>
                  <a:srgbClr val="FF0000"/>
                </a:solidFill>
              </a:rPr>
              <a:t>金属基材表面</a:t>
            </a:r>
            <a:r>
              <a:rPr lang="zh-CN" altLang="en-US"/>
              <a:t>沉积镍层，厚度通常5-20微米，如汽车配件镀铬前打底防锈处理。</a:t>
            </a:r>
            <a:endParaRPr lang="zh-CN" altLang="en-US"/>
          </a:p>
          <a:p>
            <a:pPr algn="l">
              <a:lnSpc>
                <a:spcPct val="125000"/>
              </a:lnSpc>
            </a:pPr>
            <a:endParaRPr lang="zh-CN" altLang="en-US"/>
          </a:p>
          <a:p>
            <a:pPr algn="l">
              <a:lnSpc>
                <a:spcPct val="125000"/>
              </a:lnSpc>
            </a:pPr>
            <a:r>
              <a:rPr lang="zh-CN" altLang="en-US"/>
              <a:t>电铸镍：</a:t>
            </a:r>
            <a:r>
              <a:rPr lang="zh-CN" altLang="en-US">
                <a:sym typeface="+mn-ea"/>
              </a:rPr>
              <a:t>电铸镍通过电解让镍离子在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模具表面沉积，达预定厚度后剥离</a:t>
            </a:r>
            <a:r>
              <a:rPr lang="zh-CN" altLang="en-US">
                <a:sym typeface="+mn-ea"/>
              </a:rPr>
              <a:t>，如航天领域用其制作高精度涡轮叶片模具。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典型应用场景与案例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9"/>
            <p:custDataLst>
              <p:tags r:id="rId5"/>
            </p:custDataLst>
          </p:nvPr>
        </p:nvSpPr>
        <p:spPr>
          <a:xfrm>
            <a:off x="4470400" y="3556000"/>
            <a:ext cx="3248660" cy="2533650"/>
          </a:xfrm>
        </p:spPr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电镀镍：广泛用于电子元件五金件</a:t>
            </a:r>
            <a:endParaRPr lang="zh-CN" altLang="en-US"/>
          </a:p>
          <a:p>
            <a:pPr algn="l">
              <a:lnSpc>
                <a:spcPct val="125000"/>
              </a:lnSpc>
            </a:pPr>
            <a:endParaRPr lang="zh-CN" altLang="en-US"/>
          </a:p>
          <a:p>
            <a:pPr algn="l">
              <a:lnSpc>
                <a:spcPct val="125000"/>
              </a:lnSpc>
            </a:pPr>
            <a:r>
              <a:rPr lang="zh-CN" altLang="en-US"/>
              <a:t>电铸：</a:t>
            </a:r>
            <a:r>
              <a:rPr lang="zh-CN" altLang="en-US">
                <a:sym typeface="+mn-ea"/>
              </a:rPr>
              <a:t>珠宝行业常用电铸镍复制复杂花纹首饰，深圳某珠宝厂用电铸技术生产镂空龙凤吊坠，精度达0.02mm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性能指标与技术要求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>
          <a:xfrm>
            <a:off x="8331200" y="3556000"/>
            <a:ext cx="3404870" cy="2714625"/>
          </a:xfrm>
        </p:spPr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电镀镍：镀层需具备95%以上纯度，盐雾测试48小时无锈蚀，如航空航天零件镀层需通过ASTM B571标准。</a:t>
            </a:r>
            <a:endParaRPr lang="zh-CN" altLang="en-US"/>
          </a:p>
          <a:p>
            <a:pPr algn="l">
              <a:lnSpc>
                <a:spcPct val="125000"/>
              </a:lnSpc>
            </a:pPr>
            <a:endParaRPr lang="zh-CN" altLang="en-US"/>
          </a:p>
          <a:p>
            <a:pPr algn="l">
              <a:lnSpc>
                <a:spcPct val="125000"/>
              </a:lnSpc>
            </a:pPr>
            <a:r>
              <a:rPr lang="zh-CN" altLang="en-US"/>
              <a:t>电铸镍：</a:t>
            </a:r>
            <a:r>
              <a:rPr lang="zh-CN" altLang="en-US">
                <a:sym typeface="+mn-ea"/>
              </a:rPr>
              <a:t>电铸镍可实现微米级厚度控制，3C行业中，富士康用电铸镍制造手机中框，表面粗糙度Ra≤0.1μm。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电镀镍与电铸镍的原理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电铸镍的原理基础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沉积层厚度控制机制</a:t>
            </a:r>
            <a:endParaRPr lang="zh-CN" altLang="en-US"/>
          </a:p>
        </p:txBody>
      </p:sp>
      <p:sp>
        <p:nvSpPr>
          <p:cNvPr id="4" name="装饰  2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电铸镍通过精确调控电流密度（如0.5-5A/dm²）和沉积时间，实现毫米级厚度控制，例如精密模具制造中可达2-10mm均匀镀层。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可剥离性设计原理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3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采用可溶性基体（如铝合金、蜡模）或表面钝化处理，使电铸层成型后易分离，航空发动机叶片模具常用此工艺。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金属离子定向迁移技术</a:t>
            </a:r>
            <a:endParaRPr lang="zh-CN" altLang="en-US"/>
          </a:p>
        </p:txBody>
      </p:sp>
      <p:sp>
        <p:nvSpPr>
          <p:cNvPr id="10" name="装饰  8"/>
          <p:cNvSpPr>
            <a:spLocks noGrp="1"/>
          </p:cNvSpPr>
          <p:nvPr>
            <p:ph type="body" idx="16394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利用电场梯度引导镍离子（Ni²⁺）定向沉积，在复杂型腔件（如连接器壳体）内实现95%以上均匀覆盖率，确保精密成型。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电铸镍的特殊原理体现</a:t>
            </a:r>
            <a:endParaRPr lang="zh-CN" altLang="en-US"/>
          </a:p>
        </p:txBody>
      </p:sp>
      <p:sp>
        <p:nvSpPr>
          <p:cNvPr id="3" name="装饰  1"/>
          <p:cNvSpPr>
            <a:spLocks noGrp="1"/>
          </p:cNvSpPr>
          <p:nvPr>
            <p:ph type="body" idx="16393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6" name="图片占位符 15"/>
          <p:cNvPicPr/>
          <p:nvPr>
            <p:ph type="pic" idx="16392"/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4800" y="2057400"/>
            <a:ext cx="1524000" cy="15240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高精度模具成型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25000"/>
              </a:lnSpc>
            </a:pPr>
            <a:r>
              <a:rPr lang="zh-CN" altLang="en-US"/>
              <a:t>电铸镍可通过光刻胶制作精密模具，如半导体行业中，台积电用其制造IC封装模具，精度达微米级。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5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5" name="图片占位符 14"/>
          <p:cNvPicPr/>
          <p:nvPr>
            <p:ph type="pic" idx="16394"/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4000" y="2057400"/>
            <a:ext cx="1524000" cy="15240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2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厚镀层均匀沉积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3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25000"/>
              </a:lnSpc>
            </a:pPr>
            <a:r>
              <a:rPr lang="zh-CN" altLang="en-US"/>
              <a:t>在航空发动机叶片制造中，普惠公司采用电铸镍技术，实现200μm以上厚镀层的均匀覆盖，保证叶片性能。</a:t>
            </a:r>
            <a:endParaRPr lang="zh-CN" altLang="en-US"/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7" name="图片占位符 16"/>
          <p:cNvPicPr/>
          <p:nvPr>
            <p:ph type="pic" idx="16396"/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93200" y="2057400"/>
            <a:ext cx="1524000" cy="1524000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8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11000"/>
              </a:lnSpc>
            </a:pPr>
            <a:r>
              <a:rPr lang="zh-CN" altLang="en-US"/>
              <a:t>母模可重复利用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9"/>
            </p:custDataLst>
          </p:nvPr>
        </p:nvSpPr>
        <p:spPr/>
        <p:txBody>
          <a:bodyPr>
            <a:normAutofit/>
          </a:bodyPr>
          <a:p>
            <a:pPr algn="ctr">
              <a:lnSpc>
                <a:spcPct val="125000"/>
              </a:lnSpc>
            </a:pPr>
            <a:r>
              <a:rPr lang="zh-CN" altLang="en-US"/>
              <a:t>珠宝行业常用电铸镍复制复杂首饰，周大福通过硅胶母模电铸，同一设计可重复生产上千件产品。</a:t>
            </a:r>
            <a:endParaRPr lang="zh-CN" altLang="en-US"/>
          </a:p>
        </p:txBody>
      </p:sp>
    </p:spTree>
    <p:custDataLst>
      <p:tags r:id="rId2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电镀镍与电铸镍的工艺特点</a:t>
            </a:r>
            <a:endParaRPr lang="zh-CN" altLang="en-US"/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pPr algn="l">
              <a:lnSpc>
                <a:spcPct val="111000"/>
              </a:lnSpc>
            </a:pPr>
            <a:r>
              <a:rPr lang="zh-CN" altLang="en-US"/>
              <a:t>电镀镍与电铸镍的镀液成分特点</a:t>
            </a:r>
            <a:endParaRPr lang="zh-CN" altLang="en-US"/>
          </a:p>
        </p:txBody>
      </p:sp>
      <p:pic>
        <p:nvPicPr>
          <p:cNvPr id="3" name="内容占位符 2" descr="ba9985c1-fc20-11f0-8699-0a5c1496d7ad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77" b="77"/>
          <a:stretch>
            <a:fillRect/>
          </a:stretch>
        </p:blipFill>
        <p:spPr>
          <a:xfrm>
            <a:off x="9892030" y="609600"/>
            <a:ext cx="169037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graphicFrame>
        <p:nvGraphicFramePr>
          <p:cNvPr id="19" name="表格 18"/>
          <p:cNvGraphicFramePr/>
          <p:nvPr/>
        </p:nvGraphicFramePr>
        <p:xfrm>
          <a:off x="746760" y="1861185"/>
          <a:ext cx="853186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65"/>
                <a:gridCol w="2132965"/>
                <a:gridCol w="2132965"/>
                <a:gridCol w="21329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成分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电镀镍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电铸镍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硫酸镍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200-220g/L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氨基磺酸镍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280-320</a:t>
                      </a:r>
                      <a:r>
                        <a:rPr lang="en-US" altLang="zh-CN" sz="1800">
                          <a:sym typeface="+mn-ea"/>
                        </a:rPr>
                        <a:t>g/L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氯化镍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40-50</a:t>
                      </a:r>
                      <a:r>
                        <a:rPr lang="en-US" altLang="zh-CN" sz="1800">
                          <a:sym typeface="+mn-ea"/>
                        </a:rPr>
                        <a:t>g/L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0-15</a:t>
                      </a:r>
                      <a:r>
                        <a:rPr lang="en-US" altLang="zh-CN" sz="1800">
                          <a:sym typeface="+mn-ea"/>
                        </a:rPr>
                        <a:t>g/L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硼酸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30-40</a:t>
                      </a:r>
                      <a:r>
                        <a:rPr lang="en-US" altLang="zh-CN" sz="1800">
                          <a:sym typeface="+mn-ea"/>
                        </a:rPr>
                        <a:t>g/L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15-20</a:t>
                      </a:r>
                      <a:r>
                        <a:rPr lang="en-US" altLang="zh-CN" sz="1800">
                          <a:sym typeface="+mn-ea"/>
                        </a:rPr>
                        <a:t>g/L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温度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50-60℃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50-60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pH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3.8-4.5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3.6-4.8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电流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1-6A/d </a:t>
                      </a:r>
                      <a:r>
                        <a:rPr lang="zh-CN" altLang="en-US"/>
                        <a:t>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1-6</a:t>
                      </a:r>
                      <a:r>
                        <a:rPr lang="en-US" altLang="zh-CN" sz="1800">
                          <a:sym typeface="+mn-ea"/>
                        </a:rPr>
                        <a:t>A/d </a:t>
                      </a:r>
                      <a:r>
                        <a:rPr lang="zh-CN" altLang="en-US" sz="1800">
                          <a:sym typeface="+mn-ea"/>
                        </a:rPr>
                        <a:t>㎡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电铸镍的模具要求</a:t>
            </a:r>
            <a:endParaRPr lang="zh-CN" altLang="en-US"/>
          </a:p>
        </p:txBody>
      </p:sp>
      <p:pic>
        <p:nvPicPr>
          <p:cNvPr id="3" name="内容占位符 2" descr="bd631c1f-fc20-11f0-bce5-8a30383f8a9d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533" b="1533"/>
          <a:stretch>
            <a:fillRect/>
          </a:stretch>
        </p:blipFill>
        <p:spPr>
          <a:xfrm>
            <a:off x="609600" y="609600"/>
            <a:ext cx="10972800" cy="2336800"/>
          </a:xfrm>
          <a:custGeom>
            <a:avLst/>
            <a:gdLst>
              <a:gd name="connisteX0" fmla="*/ 0 w 10972800"/>
              <a:gd name="connsiteY0" fmla="*/ 203200 h 2336800"/>
              <a:gd name="connisteX1" fmla="*/ 203200 w 10972800"/>
              <a:gd name="connsiteY1" fmla="*/ 0 h 2336800"/>
              <a:gd name="connisteX2" fmla="*/ 10769600 w 10972800"/>
              <a:gd name="connsiteY2" fmla="*/ 0 h 2336800"/>
              <a:gd name="connisteX3" fmla="*/ 10972800 w 10972800"/>
              <a:gd name="connsiteY3" fmla="*/ 203200 h 2336800"/>
              <a:gd name="connisteX4" fmla="*/ 10972800 w 10972800"/>
              <a:gd name="connsiteY4" fmla="*/ 2133600 h 2336800"/>
              <a:gd name="connisteX5" fmla="*/ 10769600 w 10972800"/>
              <a:gd name="connsiteY5" fmla="*/ 2336800 h 2336800"/>
              <a:gd name="connisteX6" fmla="*/ 203200 w 10972800"/>
              <a:gd name="connsiteY6" fmla="*/ 2336800 h 2336800"/>
              <a:gd name="connisteX7" fmla="*/ 0 w 10972800"/>
              <a:gd name="connsiteY7" fmla="*/ 2133600 h 2336800"/>
              <a:gd name="connisteX8" fmla="*/ 0 w 10972800"/>
              <a:gd name="connsiteY8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133600"/>
                </a:lnTo>
                <a:cubicBezTo>
                  <a:pt x="10972800" y="2245824"/>
                  <a:pt x="10881824" y="2336800"/>
                  <a:pt x="107696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模具材料选择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常用不锈钢或铝合金材质，如304不锈钢模具在精密电子元件电铸中应用广泛，需具备良好导电性与耐腐蚀性。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表面光洁度控制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模具表面粗糙度需达Ra0.02-0.05μm，例如半导体引线框架电铸模具，需经镜面抛光确保电铸层均匀。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11000"/>
              </a:lnSpc>
            </a:pPr>
            <a:r>
              <a:rPr lang="zh-CN" altLang="en-US"/>
              <a:t>脱模性能设计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9"/>
            </p:custDataLst>
          </p:nvPr>
        </p:nvSpPr>
        <p:spPr/>
        <p:txBody>
          <a:bodyPr>
            <a:normAutofit/>
          </a:bodyPr>
          <a:p>
            <a:pPr algn="l">
              <a:lnSpc>
                <a:spcPct val="125000"/>
              </a:lnSpc>
            </a:pPr>
            <a:r>
              <a:rPr lang="zh-CN" altLang="en-US"/>
              <a:t>需涂覆专用脱模剂，如聚四氟乙烯涂层，硅烷涂层等。</a:t>
            </a:r>
            <a:endParaRPr lang="zh-CN" altLang="en-US"/>
          </a:p>
          <a:p>
            <a:pPr algn="l">
              <a:lnSpc>
                <a:spcPct val="125000"/>
              </a:lnSpc>
            </a:pPr>
            <a:r>
              <a:rPr lang="zh-CN" altLang="en-US"/>
              <a:t>适宜脱模的角度设计等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0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e996ca935cb76249e4c76b0fbc3ed25674d8ef4"/>
  <p:tag name="KSO_WM_NEWLAYOUT_GROUP_ID" val="layout_42"/>
  <p:tag name="KSO_WM_NEWLAYOUT_ID" val="slide_e1461cd84873efff"/>
</p:tagLst>
</file>

<file path=ppt/tags/tag1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0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1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1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1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7ce82cd28c7354fa3e5eaf6db595a32ccea0cec"/>
  <p:tag name="KSO_WM_NEWLAYOUT_GROUP_ID" val="layout_10013"/>
  <p:tag name="KSO_WM_NEWLAYOUT_ID" val="slide_2b9069f18f10c117"/>
</p:tagLst>
</file>

<file path=ppt/tags/tag11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2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2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2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a733b9466eba0e809aeaf7179cd80d05bf159da"/>
  <p:tag name="KSO_WM_NEWLAYOUT_GROUP_ID" val="layout_51"/>
  <p:tag name="KSO_WM_NEWLAYOUT_ID" val="slide_05fa846ee28ead8f"/>
</p:tagLst>
</file>

<file path=ppt/tags/tag1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3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3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3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3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95837f6a3be2ecd292c2cac7ac6bb543f2af060"/>
  <p:tag name="KSO_WM_NEWLAYOUT_GROUP_ID" val="layout_30"/>
  <p:tag name="KSO_WM_NEWLAYOUT_ID" val="slide_5503ebf2133f2dbc"/>
</p:tagLst>
</file>

<file path=ppt/tags/tag13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4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5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a74dc6d6731c739e63dfb41d21838b523a2e681"/>
  <p:tag name="KSO_WM_NEWLAYOUT_GROUP_ID" val="layout_6"/>
  <p:tag name="KSO_WM_NEWLAYOUT_ID" val="slide_20c7e24892b2d060"/>
</p:tagLst>
</file>

<file path=ppt/tags/tag1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5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6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6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c8f075cdc94323f8bc5811304c0b3cebb085992"/>
  <p:tag name="KSO_WM_NEWLAYOUT_GROUP_ID" val="layout_39"/>
  <p:tag name="KSO_WM_NEWLAYOUT_ID" val="slide_865fe7baa74391ac"/>
</p:tagLst>
</file>

<file path=ppt/tags/tag16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68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72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76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7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8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ff03d79ec61d3d11ad8fc220c85784c6a795d08"/>
  <p:tag name="KSO_WM_NEWLAYOUT_GROUP_ID" val="layout_10003"/>
  <p:tag name="KSO_WM_NEWLAYOUT_ID" val="slide_a1e31e139923f8f0"/>
</p:tagLst>
</file>

<file path=ppt/tags/tag1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8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9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9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1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deff0614f4c3f3a95265d0e9e7a99f253818fb1"/>
  <p:tag name="KSO_WM_NEWLAYOUT_GROUP_ID" val="layout_26"/>
  <p:tag name="KSO_WM_NEWLAYOUT_ID" val="slide_4e8a2b389c8bbf30"/>
</p:tagLst>
</file>

<file path=ppt/tags/tag19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0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8ab8f0a150121393b1faa8b9fa2cb25d849b8f9"/>
  <p:tag name="KSO_WM_NEWLAYOUT_GROUP_ID" val="layout_32"/>
  <p:tag name="KSO_WM_NEWLAYOUT_ID" val="slide_0b86848e9fb20af8"/>
</p:tagLst>
</file>

<file path=ppt/tags/tag21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1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14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18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19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2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224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2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2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2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d0df65b0e916ded4a57e9021bf3bcc9b82d9037"/>
  <p:tag name="KSO_WM_NEWLAYOUT_GROUP_ID" val="layout_34"/>
  <p:tag name="KSO_WM_NEWLAYOUT_ID" val="slide_dd86963abb239797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4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4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2686adeabfe57c76832718998d970d21011ede1"/>
  <p:tag name="KSO_WM_NEWLAYOUT_GROUP_ID" val="layout_10007"/>
  <p:tag name="KSO_WM_NEWLAYOUT_ID" val="slide_3769a8e1402e790d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5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5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0d81ee4b12173da56aa9bb85645424c3a07fd463"/>
  <p:tag name="KSO_WM_NEWLAYOUT_GROUP_ID" val="layout_1-5"/>
  <p:tag name="KSO_WM_NEWLAYOUT_ID" val="slide_cea45c27deb23863"/>
</p:tagLst>
</file>

<file path=ppt/tags/tag2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25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25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26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26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2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26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2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  <p:tag name="KSO_WM_TEMPLATE_INDEX" val="40490445"/>
  <p:tag name="KSO_WM_TEMPLATE_CATEGORY" val="custom"/>
</p:tagLst>
</file>

<file path=ppt/tags/tag27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  <p:tag name="KSO_WM_TEMPLATE_INDEX" val="40490445"/>
  <p:tag name="KSO_WM_TEMPLATE_CATEGORY" val="custom"/>
</p:tagLst>
</file>

<file path=ppt/tags/tag27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7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7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7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2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7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2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7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2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78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2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79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2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2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8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2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8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2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8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2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8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2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8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2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8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2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8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2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8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2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8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  <p:tag name="KSO_WM_TEMPLATE_INDEX" val="40490445"/>
  <p:tag name="KSO_WM_TEMPLATE_CATEGORY" val="custom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9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9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9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INDEX" val="40490445"/>
  <p:tag name="KSO_WM_TEMPLATE_CATEGORY" val="custom"/>
</p:tagLst>
</file>

<file path=ppt/tags/tag29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  <p:tag name="KSO_WM_TEMPLATE_INDEX" val="40490445"/>
  <p:tag name="KSO_WM_TEMPLATE_CATEGORY" val="custom"/>
</p:tagLst>
</file>

<file path=ppt/tags/tag295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  <p:tag name="KSO_WM_TEMPLATE_INDEX" val="40490445"/>
  <p:tag name="KSO_WM_TEMPLATE_CATEGORY" val="custom"/>
</p:tagLst>
</file>

<file path=ppt/tags/tag29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9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9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29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445"/>
  <p:tag name="KSO_WM_TEMPLATE_CATEGORY" val="custom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4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TEMPLATE_INDEX" val="40490445"/>
  <p:tag name="KSO_WM_TEMPLATE_CATEGORY" val="custom"/>
</p:tagLst>
</file>

<file path=ppt/tags/tag301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EMPLATE_INDEX" val="40490445"/>
  <p:tag name="KSO_WM_TEMPLATE_CATEGORY" val="custom"/>
</p:tagLst>
</file>

<file path=ppt/tags/tag302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4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16"/>
  <p:tag name="KSO_WM_TEMPLATE_INDEX" val="40490445"/>
  <p:tag name="KSO_WM_TEMPLATE_CATEGORY" val="custom"/>
</p:tagLst>
</file>

<file path=ppt/tags/tag303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EMPLATE_INDEX" val="40490445"/>
  <p:tag name="KSO_WM_TEMPLATE_CATEGORY" val="custom"/>
</p:tagLst>
</file>

<file path=ppt/tags/tag30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0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0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0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  <p:tag name="KSO_WM_TEMPLATE_INDEX" val="40490445"/>
  <p:tag name="KSO_WM_TEMPLATE_CATEGORY" val="custom"/>
</p:tagLst>
</file>

<file path=ppt/tags/tag30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0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1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1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1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1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7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1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1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1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1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  <p:tag name="KSO_WM_TEMPLATE_INDEX" val="40490445"/>
  <p:tag name="KSO_WM_TEMPLATE_CATEGORY" val="custom"/>
</p:tagLst>
</file>

<file path=ppt/tags/tag31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8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445"/>
  <p:tag name="KSO_WM_TEMPLATE_CATEGORY" val="custom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2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2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23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9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2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9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25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9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2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27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9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28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9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29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9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3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3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33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34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554cf7c8884442e893d871579d43658b9c41a86b"/>
  <p:tag name="KSO_WM_NEWLAYOUT_ID" val="2534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35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3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3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3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9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3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9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4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4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9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4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43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9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44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9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4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9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4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0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4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4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4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0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50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0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5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0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5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5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5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5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0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5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5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5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59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0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60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0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61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0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6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6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6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6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ea50f4b67f97356ec19898a2e61e8cb1588ca3a3"/>
  <p:tag name="KSO_WM_NEWLAYOUT_ID" val="2540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66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6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6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6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896cf5a5f28a2d5bf63269419c62da000e7bdfc"/>
  <p:tag name="KSO_WM_NEWLAYOUT_GROUP_ID" val="layout_61"/>
  <p:tag name="KSO_WM_NEWLAYOUT_ID" val="slide_1d1a3637f7310336"/>
</p:tagLst>
</file>

<file path=ppt/tags/tag370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71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72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73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74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75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7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7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7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7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8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8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8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8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8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8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8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87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88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f6007151f998b9ed0685445753986c1b32b0b697"/>
  <p:tag name="KSO_WM_NEWLAYOUT_ID" val="2547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8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9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</p:tagLst>
</file>

<file path=ppt/tags/tag39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9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3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b7c79042f58e668ae456acc9a44cf16d62cc3aa7"/>
  <p:tag name="KSO_WM_NEWLAYOUT_ID" val="1"/>
</p:tagLst>
</file>

<file path=ppt/tags/tag3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39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3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39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3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40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4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40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4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0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0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0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40490445"/>
</p:tagLst>
</file>

<file path=ppt/tags/tag40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40490445"/>
</p:tagLst>
</file>

<file path=ppt/tags/tag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1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1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1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13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445"/>
  <p:tag name="KSO_WM_TEMPLATE_CATEGORY" val="custom"/>
  <p:tag name="KSO_WM_TEMPLATE_MASTER_TYPE" val="0"/>
  <p:tag name="KSO_WM_TAG_VERSION" val="3.0"/>
</p:tagLst>
</file>

<file path=ppt/tags/tag414.xml><?xml version="1.0" encoding="utf-8"?>
<p:tagLst xmlns:p="http://schemas.openxmlformats.org/presentationml/2006/main">
  <p:tag name="KSO_WM_AITEMPLATE_STYLE_ID" val="69796627079"/>
</p:tagLst>
</file>

<file path=ppt/tags/tag41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PRESET_TEXT" val="20XX YEAR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1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554cf7c8884442e893d871579d43658b9c41a86b"/>
  <p:tag name="KSO_WM_NEWLAYOUT_ID" val="2534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17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  <p:tag name="KSO_WM_UNIT_PRESET_TEXT" val="BY WPS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18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445"/>
  <p:tag name="KSO_WM_TEMPLATE_CATEGORY" val="custom"/>
  <p:tag name="KSO_WM_SLIDE_INDEX" val="1"/>
  <p:tag name="KSO_WM_SLIDE_ID" val="custom40490445_1"/>
  <p:tag name="KSO_WM_TEMPLATE_MASTER_TYPE" val="0"/>
  <p:tag name="KSO_WM_SLIDE_LAYOUT" val="a_f"/>
  <p:tag name="KSO_WM_SLIDE_LAYOUT_CNT" val="1_2"/>
  <p:tag name="KSO_WM_TAG_VERSION" val="3.0"/>
</p:tagLst>
</file>

<file path=ppt/tags/tag41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ea50f4b67f97356ec19898a2e61e8cb1588ca3a3"/>
  <p:tag name="KSO_WM_NEWLAYOUT_ID" val="254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20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21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445"/>
  <p:tag name="KSO_WM_TEMPLATE_CATEGORY" val="custom"/>
  <p:tag name="KSO_WM_SLIDE_INDEX" val="3"/>
  <p:tag name="KSO_WM_SLIDE_ID" val="custom40490445_7"/>
  <p:tag name="KSO_WM_TEMPLATE_MASTER_TYPE" val="0"/>
  <p:tag name="KSO_WM_SLIDE_LAYOUT" val="a_e"/>
  <p:tag name="KSO_WM_SLIDE_LAYOUT_CNT" val="1_1"/>
  <p:tag name="KSO_WM_TAG_VERSION" val="3.0"/>
</p:tagLst>
</file>

<file path=ppt/tags/tag4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2686adeabfe57c76832718998d970d21011ede1"/>
  <p:tag name="KSO_WM_NEWLAYOUT_GROUP_ID" val="layout_10007"/>
  <p:tag name="KSO_WM_NEWLAYOUT_ID" val="slide_3769a8e1402e790d"/>
  <p:tag name="KSO_WM_UNIT_PRESET_TEXT" val="单击此处添加标题"/>
</p:tagLst>
</file>

<file path=ppt/tags/tag4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2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7079"/>
  <p:tag name="KSO_WM_TEMPLATE_SLIDE_ID" val="slide_3769a8e1402e790d"/>
</p:tagLst>
</file>

<file path=ppt/tags/tag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30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ea50f4b67f97356ec19898a2e61e8cb1588ca3a3"/>
  <p:tag name="KSO_WM_NEWLAYOUT_ID" val="254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31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32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445"/>
  <p:tag name="KSO_WM_TEMPLATE_CATEGORY" val="custom"/>
  <p:tag name="KSO_WM_SLIDE_INDEX" val="3"/>
  <p:tag name="KSO_WM_SLIDE_ID" val="custom40490445_7"/>
  <p:tag name="KSO_WM_TEMPLATE_MASTER_TYPE" val="0"/>
  <p:tag name="KSO_WM_SLIDE_LAYOUT" val="a_e"/>
  <p:tag name="KSO_WM_SLIDE_LAYOUT_CNT" val="1_1"/>
  <p:tag name="KSO_WM_TAG_VERSION" val="3.0"/>
</p:tagLst>
</file>

<file path=ppt/tags/tag4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ff03d79ec61d3d11ad8fc220c85784c6a795d08"/>
  <p:tag name="KSO_WM_NEWLAYOUT_GROUP_ID" val="layout_10003"/>
  <p:tag name="KSO_WM_NEWLAYOUT_ID" val="slide_a1e31e139923f8f0"/>
  <p:tag name="KSO_WM_UNIT_PRESET_TEXT" val="单击此处添加标题"/>
</p:tagLst>
</file>

<file path=ppt/tags/tag4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3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3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4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4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7079"/>
  <p:tag name="KSO_WM_TEMPLATE_SLIDE_ID" val="slide_a1e31e139923f8f0"/>
</p:tagLst>
</file>

<file path=ppt/tags/tag4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c8f075cdc94323f8bc5811304c0b3cebb085992"/>
  <p:tag name="KSO_WM_NEWLAYOUT_GROUP_ID" val="layout_39"/>
  <p:tag name="KSO_WM_NEWLAYOUT_ID" val="slide_865fe7baa74391ac"/>
  <p:tag name="KSO_WM_UNIT_PRESET_TEXT" val="单击此处添加标题"/>
</p:tagLst>
</file>

<file path=ppt/tags/tag44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46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4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4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50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4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5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54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4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5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7079"/>
  <p:tag name="KSO_WM_TEMPLATE_SLIDE_ID" val="slide_865fe7baa74391ac"/>
</p:tagLst>
</file>

<file path=ppt/tags/tag458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ea50f4b67f97356ec19898a2e61e8cb1588ca3a3"/>
  <p:tag name="KSO_WM_NEWLAYOUT_ID" val="254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59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60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445"/>
  <p:tag name="KSO_WM_TEMPLATE_CATEGORY" val="custom"/>
  <p:tag name="KSO_WM_SLIDE_INDEX" val="3"/>
  <p:tag name="KSO_WM_SLIDE_ID" val="custom40490445_7"/>
  <p:tag name="KSO_WM_TEMPLATE_MASTER_TYPE" val="0"/>
  <p:tag name="KSO_WM_SLIDE_LAYOUT" val="a_e"/>
  <p:tag name="KSO_WM_SLIDE_LAYOUT_CNT" val="1_1"/>
  <p:tag name="KSO_WM_TAG_VERSION" val="3.0"/>
</p:tagLst>
</file>

<file path=ppt/tags/tag4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a74dc6d6731c739e63dfb41d21838b523a2e681"/>
  <p:tag name="KSO_WM_NEWLAYOUT_GROUP_ID" val="layout_6"/>
  <p:tag name="KSO_WM_NEWLAYOUT_ID" val="slide_20c7e24892b2d060"/>
  <p:tag name="KSO_WM_UNIT_PRESET_TEXT" val="单击此处添加标题"/>
</p:tagLst>
</file>

<file path=ppt/tags/tag4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s://sjzg-images.ks3-cn-beijing-internal.ksyun.com/tim_gen_images/doubao_gen_days/2025-10-19/1b9994514b140a0b88cec92324f97e56_0.png?Expires=1769674194\u0026AWSAccessKeyId=AKLTHzmNYxS86KQFnb2pvxtA\u0026Signature=zrAAp9%2BriUTgg8gdWWh%2BKmvCAdI%3D&quot;,&quot;product_name&quot;:&quot;wps-wpp-pc&quot;,&quot;intention_code&quot;:&quot;wps_wpp_generate_theme_pay&quot;}*auto_cache_hit_3.0.4_prod*1769587792763_7bf90a_7807c7aa6560-slide-11"/>
</p:tagLst>
</file>

<file path=ppt/tags/tag46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7079"/>
  <p:tag name="KSO_WM_TEMPLATE_SLIDE_ID" val="slide_20c7e24892b2d060"/>
</p:tagLst>
</file>

<file path=ppt/tags/tag4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a733b9466eba0e809aeaf7179cd80d05bf159da"/>
  <p:tag name="KSO_WM_NEWLAYOUT_GROUP_ID" val="layout_51"/>
  <p:tag name="KSO_WM_NEWLAYOUT_ID" val="slide_05fa846ee28ead8f"/>
  <p:tag name="KSO_WM_UNIT_PRESET_TEXT" val="单击此处添加标题"/>
</p:tagLst>
</file>

<file path=ppt/tags/tag4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601/5f6453e0-13ed-4bc0-9d4b-c47e7c09c092.jpg?Expires=1801123799\u0026AWSAccessKeyId=AKLT9NSy7kh8TIS1UzNqLRY2\u0026Signature=DiTnG2gDULcVVz9QEq%2FhHyFXhpo%3D&quot;,&quot;product_name&quot;:&quot;wps-wpp-pc&quot;,&quot;intention_code&quot;:&quot;wps_wpp_generate_theme_pay&quot;}*auto_qingqiu_3.0.4_prod*1769587792763_7bf90a_7807c7aa6560-slide-13"/>
</p:tagLst>
</file>

<file path=ppt/tags/tag4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7d5a39c6a8e23342320dc34f3e5f57c4e56f3bf"/>
  <p:tag name="KSO_WM_NEWLAYOUT_GROUP_ID" val="layout_63"/>
  <p:tag name="KSO_WM_NEWLAYOUT_ID" val="slide_f8237b5359323683"/>
</p:tagLst>
</file>

<file path=ppt/tags/tag4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7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7079"/>
  <p:tag name="KSO_WM_TEMPLATE_SLIDE_ID" val="slide_05fa846ee28ead8f"/>
</p:tagLst>
</file>

<file path=ppt/tags/tag473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ea50f4b67f97356ec19898a2e61e8cb1588ca3a3"/>
  <p:tag name="KSO_WM_NEWLAYOUT_ID" val="254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74.xml><?xml version="1.0" encoding="utf-8"?>
<p:tagLst xmlns:p="http://schemas.openxmlformats.org/presentationml/2006/main">
  <p:tag name="KSO_WM_UNIT_TYPE" val="e"/>
  <p:tag name="KSO_WM_BEAUTIFY_FLAG" val="#wm#"/>
  <p:tag name="KSO_WM_FIGMA_FLAG" val="#fgm#"/>
  <p:tag name="KSO_WM_UNIT_INDEX" val="1"/>
  <p:tag name="KSO_WM_UNIT_PRESET_TEXT" val="01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75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445"/>
  <p:tag name="KSO_WM_TEMPLATE_CATEGORY" val="custom"/>
  <p:tag name="KSO_WM_SLIDE_INDEX" val="3"/>
  <p:tag name="KSO_WM_SLIDE_ID" val="custom40490445_7"/>
  <p:tag name="KSO_WM_TEMPLATE_MASTER_TYPE" val="0"/>
  <p:tag name="KSO_WM_SLIDE_LAYOUT" val="a_e"/>
  <p:tag name="KSO_WM_SLIDE_LAYOUT_CNT" val="1_1"/>
  <p:tag name="KSO_WM_TAG_VERSION" val="3.0"/>
</p:tagLst>
</file>

<file path=ppt/tags/tag4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78500561f0adfd4f4ee61717feda96898f2c270"/>
  <p:tag name="KSO_WM_NEWLAYOUT_GROUP_ID" val="layout_10014"/>
  <p:tag name="KSO_WM_NEWLAYOUT_ID" val="slide_6c0f7288bd5956db"/>
  <p:tag name="KSO_WM_UNIT_PRESET_TEXT" val="单击此处添加标题"/>
</p:tagLst>
</file>

<file path=ppt/tags/tag4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601/48fb967a-ebdb-4d9e-921b-f50b9d99bf4f.jpg?Expires=1801123798\u0026AWSAccessKeyId=AKLT9NSy7kh8TIS1UzNqLRY2\u0026Signature=Yd9gAyuG2zVtJiOaTqUIgDp83%2FU%3D&quot;,&quot;product_name&quot;:&quot;wps-wpp-pc&quot;,&quot;intention_code&quot;:&quot;wps_wpp_generate_theme_pay&quot;}*auto_qingqiu_3.0.4_prod*1769587792763_7bf90a_7807c7aa6560-slide-17"/>
</p:tagLst>
</file>

<file path=ppt/tags/tag4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4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WPSDBGQZQ202509160368&quot;,&quot;product_name&quot;:&quot;wps-wpp-pc&quot;,&quot;intention_code&quot;:&quot;wps_wpp_generate_theme_pay&quot;}*auto_special_1_3.0.4_prod*1769587792763_7bf90a_7807c7aa6560-slide-17"/>
</p:tagLst>
</file>

<file path=ppt/tags/tag4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601/02023b2b-c572-4688-bb67-918b34e04e72.jpg?Expires=1801123799\u0026AWSAccessKeyId=AKLT9NSy7kh8TIS1UzNqLRY2\u0026Signature=6pdAF7qoJWI0n4BbYgoFYc9eHJc%3D&quot;,&quot;product_name&quot;:&quot;wps-wpp-pc&quot;,&quot;intention_code&quot;:&quot;wps_wpp_generate_theme_pay&quot;}*auto_qingqiu_3.0.4_prod*1769587792763_7bf90a_7807c7aa6560-slide-17"/>
</p:tagLst>
</file>

<file path=ppt/tags/tag4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86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7079"/>
  <p:tag name="KSO_WM_TEMPLATE_SLIDE_ID" val="slide_6c0f7288bd5956db"/>
</p:tagLst>
</file>

<file path=ppt/tags/tag487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88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f6007151f998b9ed0685445753986c1b32b0b697"/>
  <p:tag name="KSO_WM_NEWLAYOUT_ID" val="2547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489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47de9d0eaa58c516"/>
  <p:tag name="KSO_WM_TEMPLATE_INDEX" val="40490445"/>
  <p:tag name="KSO_WM_TEMPLATE_CATEGORY" val="custom"/>
  <p:tag name="KSO_WM_SLIDE_INDEX" val="5"/>
  <p:tag name="KSO_WM_SLIDE_ID" val="custom40490445_9"/>
  <p:tag name="KSO_WM_TEMPLATE_MASTER_TYPE" val="0"/>
  <p:tag name="KSO_WM_SLIDE_LAYOUT" val="a_b"/>
  <p:tag name="KSO_WM_SLIDE_LAYOUT_CNT" val="1_1"/>
  <p:tag name="KSO_WM_TAG_VERSION" val="3.0"/>
</p:tagLst>
</file>

<file path=ppt/tags/tag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5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5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5c3e6941b5fc32b9684c0c949c3ae4a975f53be"/>
  <p:tag name="KSO_WM_NEWLAYOUT_GROUP_ID" val="layout_10009"/>
  <p:tag name="KSO_WM_NEWLAYOUT_ID" val="slide_a9f218f13f497792"/>
</p:tagLst>
</file>

<file path=ppt/tags/tag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6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6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6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3d17e3f010ee594bc00a2dcc22f52f0f0e9dade"/>
  <p:tag name="KSO_WM_NEWLAYOUT_GROUP_ID" val="layout_3"/>
  <p:tag name="KSO_WM_NEWLAYOUT_ID" val="slide_cf62f2ac8240bd95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71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75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78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79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82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83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8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8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8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ags/tag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78500561f0adfd4f4ee61717feda96898f2c270"/>
  <p:tag name="KSO_WM_NEWLAYOUT_GROUP_ID" val="layout_10014"/>
  <p:tag name="KSO_WM_NEWLAYOUT_ID" val="slide_6c0f7288bd5956db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9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445"/>
  <p:tag name="KSO_WM_TEMPLATE_CATEGORY" val="custom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549">
      <a:dk1>
        <a:srgbClr val="000000"/>
      </a:dk1>
      <a:lt1>
        <a:srgbClr val="FFFFFF"/>
      </a:lt1>
      <a:dk2>
        <a:srgbClr val="0F1423"/>
      </a:dk2>
      <a:lt2>
        <a:srgbClr val="F3F9FF"/>
      </a:lt2>
      <a:accent1>
        <a:srgbClr val="6969FF"/>
      </a:accent1>
      <a:accent2>
        <a:srgbClr val="E9A200"/>
      </a:accent2>
      <a:accent3>
        <a:srgbClr val="FF73C9"/>
      </a:accent3>
      <a:accent4>
        <a:srgbClr val="ED6F7F"/>
      </a:accent4>
      <a:accent5>
        <a:srgbClr val="4EA4FF"/>
      </a:accent5>
      <a:accent6>
        <a:srgbClr val="FF9F4F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</Words>
  <Application>WPS 演示</Application>
  <PresentationFormat>宽屏</PresentationFormat>
  <Paragraphs>161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Office 主题​​</vt:lpstr>
      <vt:lpstr>电铸镍</vt:lpstr>
      <vt:lpstr>电镀镍与电铸镍的定义</vt:lpstr>
      <vt:lpstr>电镀镍与电铸镍的定义</vt:lpstr>
      <vt:lpstr>电镀镍与电铸镍的原理</vt:lpstr>
      <vt:lpstr>电铸镍的原理基础</vt:lpstr>
      <vt:lpstr>电铸镍的特殊原理体现</vt:lpstr>
      <vt:lpstr>电镀镍与电铸镍的工艺特点</vt:lpstr>
      <vt:lpstr>电镀镍与电铸镍的镀液成分特点</vt:lpstr>
      <vt:lpstr>电铸镍的模具要求</vt:lpstr>
      <vt:lpstr>电镀镍与电铸镍的应用领域</vt:lpstr>
      <vt:lpstr>电铸镍的主要应用范围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电铸镍</dc:title>
  <dc:creator/>
  <cp:lastModifiedBy>程海</cp:lastModifiedBy>
  <cp:revision>2</cp:revision>
  <dcterms:created xsi:type="dcterms:W3CDTF">2026-01-30T06:36:00Z</dcterms:created>
  <dcterms:modified xsi:type="dcterms:W3CDTF">2026-02-02T03:25:16Z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KSOTemplateUUID">
    <vt:lpwstr>v1.0_ai_69796627079</vt:lpwstr>
  </property>
  <property fmtid="{D5CDD505-2E9C-101B-9397-08002B2CF9AE}" pid="4" name="ICV">
    <vt:lpwstr>02A4C744483B66026FC47969E10BF43A_42</vt:lpwstr>
  </property>
</Properties>
</file>