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sldIdLst>
    <p:sldId id="256" r:id="rId4"/>
    <p:sldId id="257" r:id="rId5"/>
    <p:sldId id="259" r:id="rId6"/>
    <p:sldId id="260" r:id="rId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33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9" Type="http://schemas.openxmlformats.org/officeDocument/2006/relationships/tags" Target="../tags/tag8.xml"/><Relationship Id="rId8" Type="http://schemas.openxmlformats.org/officeDocument/2006/relationships/tags" Target="../tags/tag7.xml"/><Relationship Id="rId7" Type="http://schemas.openxmlformats.org/officeDocument/2006/relationships/tags" Target="../tags/tag6.xml"/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1" Type="http://schemas.openxmlformats.org/officeDocument/2006/relationships/tags" Target="../tags/tag10.xml"/><Relationship Id="rId10" Type="http://schemas.openxmlformats.org/officeDocument/2006/relationships/tags" Target="../tags/tag9.xml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8" Type="http://schemas.openxmlformats.org/officeDocument/2006/relationships/tags" Target="../tags/tag22.xml"/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9" Type="http://schemas.openxmlformats.org/officeDocument/2006/relationships/tags" Target="../tags/tag30.xml"/><Relationship Id="rId8" Type="http://schemas.openxmlformats.org/officeDocument/2006/relationships/tags" Target="../tags/tag29.xml"/><Relationship Id="rId7" Type="http://schemas.openxmlformats.org/officeDocument/2006/relationships/tags" Target="../tags/tag28.xml"/><Relationship Id="rId6" Type="http://schemas.openxmlformats.org/officeDocument/2006/relationships/tags" Target="../tags/tag27.xml"/><Relationship Id="rId5" Type="http://schemas.openxmlformats.org/officeDocument/2006/relationships/tags" Target="../tags/tag26.xml"/><Relationship Id="rId4" Type="http://schemas.openxmlformats.org/officeDocument/2006/relationships/tags" Target="../tags/tag25.xml"/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0" Type="http://schemas.openxmlformats.org/officeDocument/2006/relationships/tags" Target="../tags/tag31.xml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7" Type="http://schemas.openxmlformats.org/officeDocument/2006/relationships/tags" Target="../tags/tag37.xml"/><Relationship Id="rId6" Type="http://schemas.openxmlformats.org/officeDocument/2006/relationships/tags" Target="../tags/tag36.xml"/><Relationship Id="rId5" Type="http://schemas.openxmlformats.org/officeDocument/2006/relationships/tags" Target="../tags/tag35.xml"/><Relationship Id="rId4" Type="http://schemas.openxmlformats.org/officeDocument/2006/relationships/tags" Target="../tags/tag34.xml"/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9" Type="http://schemas.openxmlformats.org/officeDocument/2006/relationships/tags" Target="../tags/tag45.xml"/><Relationship Id="rId8" Type="http://schemas.openxmlformats.org/officeDocument/2006/relationships/tags" Target="../tags/tag44.xml"/><Relationship Id="rId7" Type="http://schemas.openxmlformats.org/officeDocument/2006/relationships/tags" Target="../tags/tag43.xml"/><Relationship Id="rId6" Type="http://schemas.openxmlformats.org/officeDocument/2006/relationships/tags" Target="../tags/tag42.xml"/><Relationship Id="rId5" Type="http://schemas.openxmlformats.org/officeDocument/2006/relationships/tags" Target="../tags/tag41.xml"/><Relationship Id="rId4" Type="http://schemas.openxmlformats.org/officeDocument/2006/relationships/tags" Target="../tags/tag40.xml"/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5" Type="http://schemas.openxmlformats.org/officeDocument/2006/relationships/tags" Target="../tags/tag49.xml"/><Relationship Id="rId4" Type="http://schemas.openxmlformats.org/officeDocument/2006/relationships/tags" Target="../tags/tag48.xml"/><Relationship Id="rId3" Type="http://schemas.openxmlformats.org/officeDocument/2006/relationships/tags" Target="../tags/tag47.xml"/><Relationship Id="rId2" Type="http://schemas.openxmlformats.org/officeDocument/2006/relationships/tags" Target="../tags/tag46.xml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4" Type="http://schemas.openxmlformats.org/officeDocument/2006/relationships/tags" Target="../tags/tag52.xml"/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5" Type="http://schemas.openxmlformats.org/officeDocument/2006/relationships/tags" Target="../tags/tag56.xml"/><Relationship Id="rId4" Type="http://schemas.openxmlformats.org/officeDocument/2006/relationships/tags" Target="../tags/tag55.xml"/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6" Type="http://schemas.openxmlformats.org/officeDocument/2006/relationships/tags" Target="../tags/tag61.xml"/><Relationship Id="rId5" Type="http://schemas.openxmlformats.org/officeDocument/2006/relationships/tags" Target="../tags/tag60.xml"/><Relationship Id="rId4" Type="http://schemas.openxmlformats.org/officeDocument/2006/relationships/tags" Target="../tags/tag59.xml"/><Relationship Id="rId3" Type="http://schemas.openxmlformats.org/officeDocument/2006/relationships/tags" Target="../tags/tag58.xml"/><Relationship Id="rId2" Type="http://schemas.openxmlformats.org/officeDocument/2006/relationships/tags" Target="../tags/tag57.xml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9" Type="http://schemas.openxmlformats.org/officeDocument/2006/relationships/tags" Target="../tags/tag69.xml"/><Relationship Id="rId8" Type="http://schemas.openxmlformats.org/officeDocument/2006/relationships/tags" Target="../tags/tag68.xml"/><Relationship Id="rId7" Type="http://schemas.openxmlformats.org/officeDocument/2006/relationships/tags" Target="../tags/tag67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4" Type="http://schemas.openxmlformats.org/officeDocument/2006/relationships/tags" Target="../tags/tag64.xml"/><Relationship Id="rId3" Type="http://schemas.openxmlformats.org/officeDocument/2006/relationships/tags" Target="../tags/tag63.xml"/><Relationship Id="rId2" Type="http://schemas.openxmlformats.org/officeDocument/2006/relationships/tags" Target="../tags/tag62.xml"/><Relationship Id="rId11" Type="http://schemas.openxmlformats.org/officeDocument/2006/relationships/tags" Target="../tags/tag71.xml"/><Relationship Id="rId10" Type="http://schemas.openxmlformats.org/officeDocument/2006/relationships/tags" Target="../tags/tag70.xml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@path_Ellipse 9 (Stroke)-2050&amp;12778"/>
          <p:cNvSpPr/>
          <p:nvPr userDrawn="1">
            <p:custDataLst>
              <p:tags r:id="rId2"/>
            </p:custDataLst>
          </p:nvPr>
        </p:nvSpPr>
        <p:spPr>
          <a:xfrm>
            <a:off x="9144000" y="0"/>
            <a:ext cx="3044952" cy="4014216"/>
          </a:xfrm>
          <a:custGeom>
            <a:avLst/>
            <a:gdLst/>
            <a:ahLst/>
            <a:cxnLst/>
            <a:rect l="l" t="t" r="r" b="b"/>
            <a:pathLst>
              <a:path w="3044952" h="4014216">
                <a:moveTo>
                  <a:pt x="694944" y="0"/>
                </a:moveTo>
                <a:cubicBezTo>
                  <a:pt x="576072" y="301752"/>
                  <a:pt x="512064" y="621792"/>
                  <a:pt x="512064" y="969264"/>
                </a:cubicBezTo>
                <a:cubicBezTo>
                  <a:pt x="512064" y="2368296"/>
                  <a:pt x="1645920" y="3502152"/>
                  <a:pt x="3044952" y="3502152"/>
                </a:cubicBezTo>
                <a:lnTo>
                  <a:pt x="3044952" y="4014216"/>
                </a:lnTo>
                <a:cubicBezTo>
                  <a:pt x="1362456" y="4014216"/>
                  <a:pt x="0" y="2651760"/>
                  <a:pt x="0" y="969264"/>
                </a:cubicBezTo>
                <a:cubicBezTo>
                  <a:pt x="0" y="630936"/>
                  <a:pt x="54864" y="301752"/>
                  <a:pt x="155448" y="0"/>
                </a:cubicBezTo>
                <a:lnTo>
                  <a:pt x="694944" y="0"/>
                </a:lnTo>
              </a:path>
            </a:pathLst>
          </a:custGeom>
          <a:solidFill>
            <a:schemeClr val="accent1">
              <a:alpha val="10000"/>
            </a:schemeClr>
          </a:solidFill>
        </p:spPr>
        <p:txBody>
          <a:bodyPr/>
          <a:lstStyle/>
          <a:p>
            <a:endParaRPr lang="zh-CN" altLang="en-US"/>
          </a:p>
        </p:txBody>
      </p:sp>
      <p:sp>
        <p:nvSpPr>
          <p:cNvPr id="9" name="Ellipse 3 (Stroke)_#color-2050&amp;12715"/>
          <p:cNvSpPr/>
          <p:nvPr userDrawn="1">
            <p:custDataLst>
              <p:tags r:id="rId3"/>
            </p:custDataLst>
          </p:nvPr>
        </p:nvSpPr>
        <p:spPr>
          <a:xfrm>
            <a:off x="6184392" y="1938528"/>
            <a:ext cx="6007608" cy="4919472"/>
          </a:xfrm>
          <a:custGeom>
            <a:avLst/>
            <a:gdLst/>
            <a:ahLst/>
            <a:cxnLst/>
            <a:rect l="l" t="t" r="r" b="b"/>
            <a:pathLst>
              <a:path w="6007608" h="4919472">
                <a:moveTo>
                  <a:pt x="6007608" y="640080"/>
                </a:moveTo>
                <a:cubicBezTo>
                  <a:pt x="5394960" y="237744"/>
                  <a:pt x="4663440" y="0"/>
                  <a:pt x="3877056" y="0"/>
                </a:cubicBezTo>
                <a:cubicBezTo>
                  <a:pt x="1737360" y="0"/>
                  <a:pt x="0" y="1737360"/>
                  <a:pt x="0" y="3877056"/>
                </a:cubicBezTo>
                <a:cubicBezTo>
                  <a:pt x="0" y="4233672"/>
                  <a:pt x="45720" y="4581144"/>
                  <a:pt x="137160" y="4919472"/>
                </a:cubicBezTo>
                <a:lnTo>
                  <a:pt x="676656" y="4919472"/>
                </a:lnTo>
                <a:cubicBezTo>
                  <a:pt x="566928" y="4590288"/>
                  <a:pt x="512064" y="4233672"/>
                  <a:pt x="512064" y="3877056"/>
                </a:cubicBezTo>
                <a:cubicBezTo>
                  <a:pt x="512064" y="2011680"/>
                  <a:pt x="2011680" y="512064"/>
                  <a:pt x="3877056" y="512064"/>
                </a:cubicBezTo>
                <a:cubicBezTo>
                  <a:pt x="4681728" y="512064"/>
                  <a:pt x="5422392" y="795528"/>
                  <a:pt x="6007608" y="1271016"/>
                </a:cubicBezTo>
                <a:lnTo>
                  <a:pt x="6007608" y="640080"/>
                </a:lnTo>
              </a:path>
            </a:pathLst>
          </a:custGeom>
          <a:solidFill>
            <a:schemeClr val="accent1"/>
          </a:solidFill>
        </p:spPr>
      </p:sp>
      <p:sp>
        <p:nvSpPr>
          <p:cNvPr id="11" name="Ellipse 8 (Stroke)_#color-2050&amp;12718"/>
          <p:cNvSpPr/>
          <p:nvPr userDrawn="1">
            <p:custDataLst>
              <p:tags r:id="rId4"/>
            </p:custDataLst>
          </p:nvPr>
        </p:nvSpPr>
        <p:spPr>
          <a:xfrm>
            <a:off x="5312664" y="4581144"/>
            <a:ext cx="630936" cy="1984248"/>
          </a:xfrm>
          <a:custGeom>
            <a:avLst/>
            <a:gdLst/>
            <a:ahLst/>
            <a:cxnLst/>
            <a:rect l="l" t="t" r="r" b="b"/>
            <a:pathLst>
              <a:path w="630936" h="1984248">
                <a:moveTo>
                  <a:pt x="438912" y="9144"/>
                </a:moveTo>
                <a:cubicBezTo>
                  <a:pt x="576072" y="45720"/>
                  <a:pt x="658368" y="182880"/>
                  <a:pt x="621792" y="320040"/>
                </a:cubicBezTo>
                <a:cubicBezTo>
                  <a:pt x="512064" y="749808"/>
                  <a:pt x="475488" y="1216152"/>
                  <a:pt x="539496" y="1691640"/>
                </a:cubicBezTo>
                <a:cubicBezTo>
                  <a:pt x="557784" y="1828800"/>
                  <a:pt x="457200" y="1956816"/>
                  <a:pt x="320040" y="1975104"/>
                </a:cubicBezTo>
                <a:cubicBezTo>
                  <a:pt x="182880" y="1993392"/>
                  <a:pt x="54864" y="1901952"/>
                  <a:pt x="36576" y="1755648"/>
                </a:cubicBezTo>
                <a:cubicBezTo>
                  <a:pt x="-36576" y="1216152"/>
                  <a:pt x="0" y="685800"/>
                  <a:pt x="128016" y="192024"/>
                </a:cubicBezTo>
                <a:cubicBezTo>
                  <a:pt x="164592" y="54864"/>
                  <a:pt x="301752" y="-27432"/>
                  <a:pt x="438912" y="9144"/>
                </a:cubicBezTo>
              </a:path>
            </a:pathLst>
          </a:custGeom>
          <a:solidFill>
            <a:schemeClr val="accent1"/>
          </a:solidFill>
        </p:spPr>
      </p:sp>
      <p:sp>
        <p:nvSpPr>
          <p:cNvPr id="12" name="Ellipse 4 (Stroke)_#color_$accent2_$accent2-2050&amp;12721"/>
          <p:cNvSpPr/>
          <p:nvPr userDrawn="1">
            <p:custDataLst>
              <p:tags r:id="rId5"/>
            </p:custDataLst>
          </p:nvPr>
        </p:nvSpPr>
        <p:spPr>
          <a:xfrm>
            <a:off x="6739128" y="1947672"/>
            <a:ext cx="5449824" cy="2194560"/>
          </a:xfrm>
          <a:custGeom>
            <a:avLst/>
            <a:gdLst/>
            <a:ahLst/>
            <a:cxnLst/>
            <a:rect l="l" t="t" r="r" b="b"/>
            <a:pathLst>
              <a:path w="5449824" h="2194560">
                <a:moveTo>
                  <a:pt x="5449824" y="640080"/>
                </a:moveTo>
                <a:lnTo>
                  <a:pt x="5449824" y="1280160"/>
                </a:lnTo>
                <a:cubicBezTo>
                  <a:pt x="4864608" y="795528"/>
                  <a:pt x="4123944" y="512064"/>
                  <a:pt x="3310128" y="512064"/>
                </a:cubicBezTo>
                <a:cubicBezTo>
                  <a:pt x="2112264" y="512064"/>
                  <a:pt x="1060704" y="1133856"/>
                  <a:pt x="466344" y="2075688"/>
                </a:cubicBezTo>
                <a:cubicBezTo>
                  <a:pt x="393192" y="2194560"/>
                  <a:pt x="237744" y="2221992"/>
                  <a:pt x="118872" y="2148840"/>
                </a:cubicBezTo>
                <a:cubicBezTo>
                  <a:pt x="0" y="2075688"/>
                  <a:pt x="-36576" y="1920240"/>
                  <a:pt x="36576" y="1801368"/>
                </a:cubicBezTo>
                <a:cubicBezTo>
                  <a:pt x="722376" y="722376"/>
                  <a:pt x="1929384" y="0"/>
                  <a:pt x="3310128" y="0"/>
                </a:cubicBezTo>
                <a:cubicBezTo>
                  <a:pt x="4096512" y="0"/>
                  <a:pt x="4837176" y="237744"/>
                  <a:pt x="5449824" y="640080"/>
                </a:cubicBezTo>
              </a:path>
            </a:pathLst>
          </a:custGeom>
          <a:gradFill>
            <a:gsLst>
              <a:gs pos="0">
                <a:schemeClr val="accent1">
                  <a:lumMod val="75000"/>
                  <a:alpha val="70000"/>
                </a:schemeClr>
              </a:gs>
              <a:gs pos="70313">
                <a:schemeClr val="accent2">
                  <a:alpha val="0"/>
                </a:schemeClr>
              </a:gs>
            </a:gsLst>
            <a:lin ang="74674" scaled="0"/>
          </a:gradFill>
          <a:ln w="25400">
            <a:noFill/>
          </a:ln>
          <a:effectLst/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</p:sp>
      <p:sp>
        <p:nvSpPr>
          <p:cNvPr id="13" name="Ellipse 10 (Stroke)_#color-2050&amp;12724"/>
          <p:cNvSpPr/>
          <p:nvPr userDrawn="1">
            <p:custDataLst>
              <p:tags r:id="rId6"/>
            </p:custDataLst>
          </p:nvPr>
        </p:nvSpPr>
        <p:spPr>
          <a:xfrm>
            <a:off x="0" y="0"/>
            <a:ext cx="1746504" cy="1655064"/>
          </a:xfrm>
          <a:custGeom>
            <a:avLst/>
            <a:gdLst/>
            <a:ahLst/>
            <a:cxnLst/>
            <a:rect l="l" t="t" r="r" b="b"/>
            <a:pathLst>
              <a:path w="1746504" h="1655064">
                <a:moveTo>
                  <a:pt x="0" y="1133856"/>
                </a:moveTo>
                <a:cubicBezTo>
                  <a:pt x="384048" y="1051560"/>
                  <a:pt x="731520" y="841248"/>
                  <a:pt x="978408" y="502920"/>
                </a:cubicBezTo>
                <a:cubicBezTo>
                  <a:pt x="1088136" y="347472"/>
                  <a:pt x="1170432" y="173736"/>
                  <a:pt x="1216152" y="0"/>
                </a:cubicBezTo>
                <a:lnTo>
                  <a:pt x="1746504" y="0"/>
                </a:lnTo>
                <a:cubicBezTo>
                  <a:pt x="1682496" y="274320"/>
                  <a:pt x="1563624" y="548640"/>
                  <a:pt x="1389888" y="795528"/>
                </a:cubicBezTo>
                <a:cubicBezTo>
                  <a:pt x="1042416" y="1271016"/>
                  <a:pt x="539496" y="1563624"/>
                  <a:pt x="0" y="1655064"/>
                </a:cubicBezTo>
                <a:lnTo>
                  <a:pt x="0" y="1133856"/>
                </a:lnTo>
              </a:path>
            </a:pathLst>
          </a:custGeom>
          <a:solidFill>
            <a:schemeClr val="accent1">
              <a:alpha val="10000"/>
            </a:schemeClr>
          </a:solidFill>
        </p:spPr>
      </p:sp>
      <p:sp>
        <p:nvSpPr>
          <p:cNvPr id="2" name="标题 1"/>
          <p:cNvSpPr>
            <a:spLocks noGrp="1"/>
          </p:cNvSpPr>
          <p:nvPr>
            <p:ph type="ctrTitle"/>
            <p:custDataLst>
              <p:tags r:id="rId7"/>
            </p:custDataLst>
          </p:nvPr>
        </p:nvSpPr>
        <p:spPr>
          <a:xfrm>
            <a:off x="873125" y="1811020"/>
            <a:ext cx="5765800" cy="2076450"/>
          </a:xfrm>
        </p:spPr>
        <p:txBody>
          <a:bodyPr wrap="square" anchor="b" anchorCtr="0">
            <a:normAutofit/>
          </a:bodyPr>
          <a:lstStyle>
            <a:lvl1pPr algn="l">
              <a:lnSpc>
                <a:spcPct val="100000"/>
              </a:lnSpc>
              <a:defRPr sz="5400">
                <a:solidFill>
                  <a:schemeClr val="tx1"/>
                </a:solidFill>
                <a:latin typeface="+mj-ea"/>
                <a:ea typeface="+mj-ea"/>
                <a:cs typeface="+mj-ea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>
          <a:xfrm>
            <a:off x="8610600" y="6356350"/>
            <a:ext cx="2743200" cy="365125"/>
          </a:xfrm>
        </p:spPr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24" name="署名占位符 10"/>
          <p:cNvSpPr>
            <a:spLocks noGrp="1"/>
          </p:cNvSpPr>
          <p:nvPr>
            <p:ph type="body" sz="quarter" idx="17" hasCustomPrompt="1"/>
            <p:custDataLst>
              <p:tags r:id="rId11"/>
            </p:custDataLst>
          </p:nvPr>
        </p:nvSpPr>
        <p:spPr>
          <a:xfrm>
            <a:off x="838200" y="4229100"/>
            <a:ext cx="2654935" cy="606425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</p:spPr>
        <p:txBody>
          <a:bodyPr wrap="square" anchor="ctr">
            <a:normAutofit/>
          </a:bodyPr>
          <a:lstStyle>
            <a:lvl1pPr marL="0" indent="0" algn="ctr">
              <a:lnSpc>
                <a:spcPct val="100000"/>
              </a:lnSpc>
              <a:buNone/>
              <a:defRPr sz="2400">
                <a:solidFill>
                  <a:srgbClr val="FFFFFF"/>
                </a:solidFill>
                <a:latin typeface="+mn-ea"/>
                <a:ea typeface="+mn-ea"/>
                <a:cs typeface="+mn-ea"/>
              </a:defRPr>
            </a:lvl1pPr>
          </a:lstStyle>
          <a:p>
            <a:pPr lvl="0"/>
            <a:r>
              <a:rPr lang="zh-CN" altLang="en-US" dirty="0"/>
              <a:t>署名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</a:defRPr>
            </a:lvl1pPr>
            <a:lvl2pPr>
              <a:defRPr>
                <a:latin typeface="+mn-ea"/>
                <a:ea typeface="+mn-ea"/>
                <a:cs typeface="+mn-ea"/>
              </a:defRPr>
            </a:lvl2pPr>
            <a:lvl3pPr>
              <a:defRPr>
                <a:latin typeface="+mn-ea"/>
                <a:ea typeface="+mn-ea"/>
                <a:cs typeface="+mn-ea"/>
              </a:defRPr>
            </a:lvl3pPr>
            <a:lvl4pPr>
              <a:defRPr>
                <a:latin typeface="+mn-ea"/>
                <a:ea typeface="+mn-ea"/>
                <a:cs typeface="+mn-ea"/>
              </a:defRPr>
            </a:lvl4pPr>
            <a:lvl5pPr>
              <a:defRPr>
                <a:latin typeface="+mn-ea"/>
                <a:ea typeface="+mn-ea"/>
                <a:cs typeface="+mn-ea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10" name="标题 9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目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75 (Stroke)_#color-2050&amp;12727"/>
          <p:cNvSpPr/>
          <p:nvPr userDrawn="1">
            <p:custDataLst>
              <p:tags r:id="rId2"/>
            </p:custDataLst>
          </p:nvPr>
        </p:nvSpPr>
        <p:spPr>
          <a:xfrm>
            <a:off x="3282696" y="0"/>
            <a:ext cx="2304288" cy="6858000"/>
          </a:xfrm>
          <a:custGeom>
            <a:avLst/>
            <a:gdLst/>
            <a:ahLst/>
            <a:cxnLst/>
            <a:rect l="l" t="t" r="r" b="b"/>
            <a:pathLst>
              <a:path w="2304288" h="6858000">
                <a:moveTo>
                  <a:pt x="0" y="6858000"/>
                </a:moveTo>
                <a:lnTo>
                  <a:pt x="813816" y="6858000"/>
                </a:lnTo>
                <a:cubicBezTo>
                  <a:pt x="1728216" y="6007608"/>
                  <a:pt x="2304288" y="4782312"/>
                  <a:pt x="2304288" y="3429000"/>
                </a:cubicBezTo>
                <a:cubicBezTo>
                  <a:pt x="2304288" y="2075688"/>
                  <a:pt x="1728216" y="850392"/>
                  <a:pt x="813816" y="0"/>
                </a:cubicBezTo>
                <a:lnTo>
                  <a:pt x="0" y="0"/>
                </a:lnTo>
                <a:cubicBezTo>
                  <a:pt x="1088136" y="749808"/>
                  <a:pt x="1801368" y="2011680"/>
                  <a:pt x="1801368" y="3429000"/>
                </a:cubicBezTo>
                <a:cubicBezTo>
                  <a:pt x="1801368" y="4846320"/>
                  <a:pt x="1088136" y="6108192"/>
                  <a:pt x="0" y="6858000"/>
                </a:cubicBezTo>
              </a:path>
            </a:pathLst>
          </a:custGeom>
          <a:solidFill>
            <a:schemeClr val="accent1">
              <a:alpha val="10000"/>
            </a:schemeClr>
          </a:solidFill>
        </p:spPr>
      </p:sp>
      <p:sp>
        <p:nvSpPr>
          <p:cNvPr id="5" name="Ellipse 3 (Stroke)_#color-2050&amp;12730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4672584" cy="6858000"/>
          </a:xfrm>
          <a:custGeom>
            <a:avLst/>
            <a:gdLst/>
            <a:ahLst/>
            <a:cxnLst/>
            <a:rect l="l" t="t" r="r" b="b"/>
            <a:pathLst>
              <a:path w="4672584" h="6858000">
                <a:moveTo>
                  <a:pt x="0" y="6848856"/>
                </a:moveTo>
                <a:lnTo>
                  <a:pt x="0" y="6858000"/>
                </a:lnTo>
                <a:lnTo>
                  <a:pt x="45720" y="6858000"/>
                </a:lnTo>
                <a:cubicBezTo>
                  <a:pt x="27432" y="6858000"/>
                  <a:pt x="18288" y="6848856"/>
                  <a:pt x="0" y="6848856"/>
                </a:cubicBezTo>
                <a:moveTo>
                  <a:pt x="1261872" y="6858000"/>
                </a:moveTo>
                <a:cubicBezTo>
                  <a:pt x="1463040" y="6821424"/>
                  <a:pt x="1664208" y="6766560"/>
                  <a:pt x="1856232" y="6693408"/>
                </a:cubicBezTo>
                <a:cubicBezTo>
                  <a:pt x="3666744" y="6035040"/>
                  <a:pt x="4590288" y="4032504"/>
                  <a:pt x="3931920" y="2221992"/>
                </a:cubicBezTo>
                <a:cubicBezTo>
                  <a:pt x="3493008" y="1033272"/>
                  <a:pt x="2478024" y="228600"/>
                  <a:pt x="1316736" y="0"/>
                </a:cubicBezTo>
                <a:lnTo>
                  <a:pt x="2752344" y="0"/>
                </a:lnTo>
                <a:cubicBezTo>
                  <a:pt x="3493008" y="457200"/>
                  <a:pt x="4096512" y="1152144"/>
                  <a:pt x="4425696" y="2039112"/>
                </a:cubicBezTo>
                <a:cubicBezTo>
                  <a:pt x="5093208" y="3877056"/>
                  <a:pt x="4343400" y="5888736"/>
                  <a:pt x="2734056" y="6858000"/>
                </a:cubicBezTo>
                <a:lnTo>
                  <a:pt x="1261872" y="6858000"/>
                </a:lnTo>
              </a:path>
            </a:pathLst>
          </a:custGeom>
          <a:solidFill>
            <a:schemeClr val="accent1"/>
          </a:solidFill>
        </p:spPr>
      </p:sp>
      <p:sp>
        <p:nvSpPr>
          <p:cNvPr id="6" name="Ellipse 4 (Stroke)_#color_$accent2_$accent2-2050&amp;12733"/>
          <p:cNvSpPr/>
          <p:nvPr userDrawn="1">
            <p:custDataLst>
              <p:tags r:id="rId4"/>
            </p:custDataLst>
          </p:nvPr>
        </p:nvSpPr>
        <p:spPr>
          <a:xfrm>
            <a:off x="0" y="3959352"/>
            <a:ext cx="4581144" cy="2898648"/>
          </a:xfrm>
          <a:custGeom>
            <a:avLst/>
            <a:gdLst/>
            <a:ahLst/>
            <a:cxnLst/>
            <a:rect l="l" t="t" r="r" b="b"/>
            <a:pathLst>
              <a:path w="4581144" h="2898648">
                <a:moveTo>
                  <a:pt x="4078224" y="201168"/>
                </a:moveTo>
                <a:cubicBezTo>
                  <a:pt x="3831336" y="1335024"/>
                  <a:pt x="3035808" y="2313432"/>
                  <a:pt x="1865376" y="2743200"/>
                </a:cubicBezTo>
                <a:cubicBezTo>
                  <a:pt x="1682496" y="2807208"/>
                  <a:pt x="1499616" y="2862072"/>
                  <a:pt x="1307592" y="2898648"/>
                </a:cubicBezTo>
                <a:lnTo>
                  <a:pt x="2715768" y="2898648"/>
                </a:lnTo>
                <a:cubicBezTo>
                  <a:pt x="3685032" y="2322576"/>
                  <a:pt x="4343400" y="1371600"/>
                  <a:pt x="4572000" y="310896"/>
                </a:cubicBezTo>
                <a:cubicBezTo>
                  <a:pt x="4599432" y="173736"/>
                  <a:pt x="4517136" y="36576"/>
                  <a:pt x="4379976" y="9144"/>
                </a:cubicBezTo>
                <a:cubicBezTo>
                  <a:pt x="4242816" y="-27432"/>
                  <a:pt x="4105656" y="64008"/>
                  <a:pt x="4078224" y="201168"/>
                </a:cubicBezTo>
                <a:moveTo>
                  <a:pt x="9144" y="2898648"/>
                </a:moveTo>
                <a:cubicBezTo>
                  <a:pt x="9144" y="2898648"/>
                  <a:pt x="0" y="2898648"/>
                  <a:pt x="0" y="2898648"/>
                </a:cubicBezTo>
                <a:lnTo>
                  <a:pt x="0" y="2898648"/>
                </a:lnTo>
                <a:lnTo>
                  <a:pt x="9144" y="2898648"/>
                </a:lnTo>
              </a:path>
            </a:pathLst>
          </a:custGeom>
          <a:gradFill>
            <a:gsLst>
              <a:gs pos="100000">
                <a:schemeClr val="accent1">
                  <a:lumMod val="75000"/>
                  <a:alpha val="70000"/>
                </a:schemeClr>
              </a:gs>
              <a:gs pos="73000">
                <a:schemeClr val="accent2">
                  <a:alpha val="0"/>
                </a:schemeClr>
              </a:gs>
            </a:gsLst>
            <a:lin ang="0" scaled="0"/>
          </a:gradFill>
          <a:ln w="25400">
            <a:noFill/>
          </a:ln>
          <a:effectLst/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247525" y="2772441"/>
            <a:ext cx="2658015" cy="1313212"/>
          </a:xfrm>
        </p:spPr>
        <p:txBody>
          <a:bodyPr wrap="square" anchor="ctr" anchorCtr="0">
            <a:normAutofit/>
          </a:bodyPr>
          <a:lstStyle>
            <a:lvl1pPr>
              <a:defRPr sz="4800">
                <a:latin typeface="+mj-ea"/>
                <a:ea typeface="+mj-ea"/>
                <a:cs typeface="+mj-ea"/>
              </a:defRPr>
            </a:lvl1pPr>
          </a:lstStyle>
          <a:p>
            <a:r>
              <a:rPr lang="zh-CN" altLang="en-US" dirty="0"/>
              <a:t>标题</a:t>
            </a:r>
            <a:endParaRPr lang="zh-CN" altLang="en-US" dirty="0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g_#color-2050&amp;12358"/>
          <p:cNvSpPr/>
          <p:nvPr userDrawn="1">
            <p:custDataLst>
              <p:tags r:id="rId2"/>
            </p:custDataLst>
          </p:nvPr>
        </p:nvSpPr>
        <p:spPr>
          <a:xfrm>
            <a:off x="1524" y="0"/>
            <a:ext cx="12188952" cy="6858000"/>
          </a:xfrm>
          <a:custGeom>
            <a:avLst/>
            <a:gdLst/>
            <a:ahLst/>
            <a:cxnLst/>
            <a:rect l="l" t="t" r="r" b="b"/>
            <a:pathLst>
              <a:path w="12188952" h="6858000">
                <a:moveTo>
                  <a:pt x="0" y="0"/>
                </a:moveTo>
                <a:lnTo>
                  <a:pt x="12188952" y="0"/>
                </a:lnTo>
                <a:lnTo>
                  <a:pt x="12188952" y="6858000"/>
                </a:lnTo>
                <a:lnTo>
                  <a:pt x="0" y="6858000"/>
                </a:lnTo>
                <a:lnTo>
                  <a:pt x="0" y="0"/>
                </a:lnTo>
              </a:path>
            </a:pathLst>
          </a:custGeom>
          <a:solidFill>
            <a:schemeClr val="accent1"/>
          </a:solidFill>
        </p:spPr>
      </p:sp>
      <p:sp>
        <p:nvSpPr>
          <p:cNvPr id="9" name="Ellipse 5 (Stroke)_#color-2050&amp;12736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4142232" cy="4544568"/>
          </a:xfrm>
          <a:custGeom>
            <a:avLst/>
            <a:gdLst/>
            <a:ahLst/>
            <a:cxnLst/>
            <a:rect l="l" t="t" r="r" b="b"/>
            <a:pathLst>
              <a:path w="4142232" h="4544568">
                <a:moveTo>
                  <a:pt x="0" y="4032504"/>
                </a:moveTo>
                <a:cubicBezTo>
                  <a:pt x="91440" y="4032504"/>
                  <a:pt x="173736" y="4041648"/>
                  <a:pt x="265176" y="4041648"/>
                </a:cubicBezTo>
                <a:cubicBezTo>
                  <a:pt x="2121408" y="4041648"/>
                  <a:pt x="3630168" y="2532888"/>
                  <a:pt x="3630168" y="676656"/>
                </a:cubicBezTo>
                <a:cubicBezTo>
                  <a:pt x="3630168" y="438912"/>
                  <a:pt x="3611880" y="219456"/>
                  <a:pt x="3566160" y="0"/>
                </a:cubicBezTo>
                <a:lnTo>
                  <a:pt x="4078224" y="0"/>
                </a:lnTo>
                <a:cubicBezTo>
                  <a:pt x="4123944" y="219456"/>
                  <a:pt x="4142232" y="448056"/>
                  <a:pt x="4142232" y="676656"/>
                </a:cubicBezTo>
                <a:cubicBezTo>
                  <a:pt x="4142232" y="2816352"/>
                  <a:pt x="2404872" y="4544568"/>
                  <a:pt x="265176" y="4544568"/>
                </a:cubicBezTo>
                <a:cubicBezTo>
                  <a:pt x="173736" y="4544568"/>
                  <a:pt x="91440" y="4544568"/>
                  <a:pt x="0" y="4535424"/>
                </a:cubicBezTo>
                <a:lnTo>
                  <a:pt x="0" y="4032504"/>
                </a:lnTo>
              </a:path>
            </a:pathLst>
          </a:custGeom>
          <a:solidFill>
            <a:schemeClr val="accent1">
              <a:lumMod val="40000"/>
              <a:lumOff val="60000"/>
              <a:alpha val="75000"/>
            </a:schemeClr>
          </a:solidFill>
        </p:spPr>
      </p:sp>
      <p:sp>
        <p:nvSpPr>
          <p:cNvPr id="10" name="Ellipse 3 (Stroke)_#color_$lt1_$lt1-2050&amp;12739"/>
          <p:cNvSpPr/>
          <p:nvPr userDrawn="1">
            <p:custDataLst>
              <p:tags r:id="rId4"/>
            </p:custDataLst>
          </p:nvPr>
        </p:nvSpPr>
        <p:spPr>
          <a:xfrm>
            <a:off x="0" y="1399032"/>
            <a:ext cx="6099048" cy="5458968"/>
          </a:xfrm>
          <a:custGeom>
            <a:avLst/>
            <a:gdLst/>
            <a:ahLst/>
            <a:cxnLst/>
            <a:rect l="l" t="t" r="r" b="b"/>
            <a:pathLst>
              <a:path w="6099048" h="5458968">
                <a:moveTo>
                  <a:pt x="5760720" y="5458968"/>
                </a:moveTo>
                <a:cubicBezTo>
                  <a:pt x="5971032" y="4974336"/>
                  <a:pt x="6099048" y="4434840"/>
                  <a:pt x="6099048" y="3877056"/>
                </a:cubicBezTo>
                <a:cubicBezTo>
                  <a:pt x="6099048" y="1737360"/>
                  <a:pt x="4361688" y="0"/>
                  <a:pt x="2221992" y="0"/>
                </a:cubicBezTo>
                <a:cubicBezTo>
                  <a:pt x="1399032" y="0"/>
                  <a:pt x="630936" y="256032"/>
                  <a:pt x="0" y="704088"/>
                </a:cubicBezTo>
                <a:lnTo>
                  <a:pt x="0" y="1344168"/>
                </a:lnTo>
                <a:cubicBezTo>
                  <a:pt x="594360" y="822960"/>
                  <a:pt x="1371600" y="512064"/>
                  <a:pt x="2221992" y="512064"/>
                </a:cubicBezTo>
                <a:cubicBezTo>
                  <a:pt x="4078224" y="512064"/>
                  <a:pt x="5586984" y="2011680"/>
                  <a:pt x="5586984" y="3877056"/>
                </a:cubicBezTo>
                <a:cubicBezTo>
                  <a:pt x="5586984" y="4443984"/>
                  <a:pt x="5440680" y="4992624"/>
                  <a:pt x="5193792" y="5458968"/>
                </a:cubicBezTo>
                <a:lnTo>
                  <a:pt x="5760720" y="5458968"/>
                </a:lnTo>
              </a:path>
            </a:pathLst>
          </a:custGeom>
          <a:gradFill>
            <a:gsLst>
              <a:gs pos="41000">
                <a:schemeClr val="lt1">
                  <a:alpha val="45000"/>
                </a:schemeClr>
              </a:gs>
              <a:gs pos="0">
                <a:srgbClr val="FFFFFF">
                  <a:alpha val="0"/>
                </a:srgbClr>
              </a:gs>
              <a:gs pos="100000">
                <a:schemeClr val="lt1">
                  <a:alpha val="0"/>
                </a:schemeClr>
              </a:gs>
            </a:gsLst>
            <a:lin ang="5400000" scaled="0"/>
          </a:gradFill>
          <a:ln w="25400"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254000" dist="127000" dir="5400000" algn="ctr" rotWithShape="0">
                    <a:srgbClr val="000000">
                      <a:alpha val="40000"/>
                    </a:srgbClr>
                  </a:outerShdw>
                </a:effectLst>
              </a14:hiddenEffects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</p:sp>
      <p:sp>
        <p:nvSpPr>
          <p:cNvPr id="11" name="Ellipse 4 (Stroke)_#color_$lt1_$accent1-2050&amp;12742"/>
          <p:cNvSpPr/>
          <p:nvPr userDrawn="1">
            <p:custDataLst>
              <p:tags r:id="rId5"/>
            </p:custDataLst>
          </p:nvPr>
        </p:nvSpPr>
        <p:spPr>
          <a:xfrm>
            <a:off x="0" y="1399032"/>
            <a:ext cx="5541264" cy="2194560"/>
          </a:xfrm>
          <a:custGeom>
            <a:avLst/>
            <a:gdLst/>
            <a:ahLst/>
            <a:cxnLst/>
            <a:rect l="l" t="t" r="r" b="b"/>
            <a:pathLst>
              <a:path w="5541264" h="2194560">
                <a:moveTo>
                  <a:pt x="0" y="1353312"/>
                </a:moveTo>
                <a:lnTo>
                  <a:pt x="0" y="704088"/>
                </a:lnTo>
                <a:cubicBezTo>
                  <a:pt x="630936" y="265176"/>
                  <a:pt x="1399032" y="0"/>
                  <a:pt x="2231136" y="0"/>
                </a:cubicBezTo>
                <a:cubicBezTo>
                  <a:pt x="3602736" y="0"/>
                  <a:pt x="4809744" y="722376"/>
                  <a:pt x="5495544" y="1801368"/>
                </a:cubicBezTo>
                <a:cubicBezTo>
                  <a:pt x="5568696" y="1920240"/>
                  <a:pt x="5541264" y="2075688"/>
                  <a:pt x="5422392" y="2148840"/>
                </a:cubicBezTo>
                <a:cubicBezTo>
                  <a:pt x="5303520" y="2221992"/>
                  <a:pt x="5148072" y="2194560"/>
                  <a:pt x="5065776" y="2075688"/>
                </a:cubicBezTo>
                <a:cubicBezTo>
                  <a:pt x="4471416" y="1133856"/>
                  <a:pt x="3419856" y="512064"/>
                  <a:pt x="2231136" y="512064"/>
                </a:cubicBezTo>
                <a:cubicBezTo>
                  <a:pt x="1371600" y="512064"/>
                  <a:pt x="594360" y="822960"/>
                  <a:pt x="0" y="1353312"/>
                </a:cubicBezTo>
              </a:path>
            </a:pathLst>
          </a:custGeom>
          <a:gradFill>
            <a:gsLst>
              <a:gs pos="81000">
                <a:schemeClr val="lt1">
                  <a:alpha val="100000"/>
                </a:schemeClr>
              </a:gs>
              <a:gs pos="0">
                <a:schemeClr val="accent1">
                  <a:alpha val="100000"/>
                </a:schemeClr>
              </a:gs>
            </a:gsLst>
            <a:lin ang="74674" scaled="0"/>
          </a:gradFill>
          <a:ln w="25400"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254000" dist="127000" dir="5400000" algn="ctr" rotWithShape="0">
                    <a:srgbClr val="000000">
                      <a:alpha val="40000"/>
                    </a:srgbClr>
                  </a:outerShdw>
                </a:effectLst>
              </a14:hiddenEffects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</p:sp>
      <p:sp>
        <p:nvSpPr>
          <p:cNvPr id="2" name="标题 1"/>
          <p:cNvSpPr>
            <a:spLocks noGrp="1"/>
          </p:cNvSpPr>
          <p:nvPr userDrawn="1">
            <p:ph type="title"/>
            <p:custDataLst>
              <p:tags r:id="rId6"/>
            </p:custDataLst>
          </p:nvPr>
        </p:nvSpPr>
        <p:spPr>
          <a:xfrm>
            <a:off x="6627495" y="3136900"/>
            <a:ext cx="4726940" cy="1983105"/>
          </a:xfrm>
        </p:spPr>
        <p:txBody>
          <a:bodyPr wrap="square" anchor="t">
            <a:normAutofit/>
          </a:bodyPr>
          <a:lstStyle>
            <a:lvl1pPr algn="l">
              <a:defRPr sz="4500">
                <a:solidFill>
                  <a:schemeClr val="lt1">
                    <a:lumMod val="100000"/>
                  </a:schemeClr>
                </a:solidFill>
                <a:latin typeface="+mj-ea"/>
                <a:ea typeface="+mj-ea"/>
                <a:cs typeface="+mj-ea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8" name="节编号 3"/>
          <p:cNvSpPr>
            <a:spLocks noGrp="1"/>
          </p:cNvSpPr>
          <p:nvPr userDrawn="1">
            <p:ph type="body" sz="quarter" idx="13" hasCustomPrompt="1"/>
            <p:custDataLst>
              <p:tags r:id="rId7"/>
            </p:custDataLst>
          </p:nvPr>
        </p:nvSpPr>
        <p:spPr>
          <a:xfrm>
            <a:off x="486410" y="3269650"/>
            <a:ext cx="5126736" cy="2759544"/>
          </a:xfrm>
        </p:spPr>
        <p:txBody>
          <a:bodyPr wrap="square" anchor="b">
            <a:normAutofit/>
          </a:bodyPr>
          <a:lstStyle>
            <a:lvl1pPr marL="0" indent="0" algn="ctr">
              <a:buNone/>
              <a:defRPr sz="11900" b="1">
                <a:solidFill>
                  <a:schemeClr val="lt1">
                    <a:lumMod val="100000"/>
                  </a:schemeClr>
                </a:solidFill>
                <a:latin typeface="+mj-ea"/>
                <a:ea typeface="+mj-ea"/>
                <a:cs typeface="+mj-ea"/>
              </a:defRPr>
            </a:lvl1pPr>
          </a:lstStyle>
          <a:p>
            <a:pPr lvl="0"/>
            <a:r>
              <a:rPr lang="zh-CN" altLang="en-US" dirty="0"/>
              <a:t>节编号</a:t>
            </a:r>
            <a:endParaRPr lang="zh-CN" altLang="en-US" dirty="0"/>
          </a:p>
        </p:txBody>
      </p:sp>
      <p:sp>
        <p:nvSpPr>
          <p:cNvPr id="4" name="日期占位符 4"/>
          <p:cNvSpPr>
            <a:spLocks noGrp="1"/>
          </p:cNvSpPr>
          <p:nvPr userDrawn="1">
            <p:ph type="dt" sz="half" idx="10"/>
            <p:custDataLst>
              <p:tags r:id="rId8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5"/>
          <p:cNvSpPr>
            <a:spLocks noGrp="1"/>
          </p:cNvSpPr>
          <p:nvPr userDrawn="1">
            <p:ph type="ftr" sz="quarter" idx="11"/>
            <p:custDataLst>
              <p:tags r:id="rId9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6"/>
          <p:cNvSpPr>
            <a:spLocks noGrp="1"/>
          </p:cNvSpPr>
          <p:nvPr userDrawn="1">
            <p:ph type="sldNum" sz="quarter" idx="12"/>
            <p:custDataLst>
              <p:tags r:id="rId10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 vert="horz" wrap="square" lIns="0" tIns="0" rIns="0" bIns="0" rtlCol="0" anchor="b">
            <a:normAutofit/>
          </a:bodyPr>
          <a:lstStyle>
            <a:lvl1pPr>
              <a:defRPr lang="zh-CN" altLang="en-US" dirty="0">
                <a:latin typeface="+mj-lt"/>
                <a:ea typeface="+mj-lt"/>
                <a:cs typeface="+mj-lt"/>
              </a:defRPr>
            </a:lvl1pPr>
          </a:lstStyle>
          <a:p>
            <a:pPr lvl="0"/>
            <a:r>
              <a:rPr lang="zh-CN" altLang="en-US" dirty="0"/>
              <a:t>单击此处编辑母版标题样式</a:t>
            </a:r>
            <a:endParaRPr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95960" y="1301750"/>
            <a:ext cx="5323840" cy="4875850"/>
          </a:xfrm>
        </p:spPr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</a:defRPr>
            </a:lvl1pPr>
            <a:lvl2pPr>
              <a:defRPr>
                <a:latin typeface="+mn-ea"/>
                <a:ea typeface="+mn-ea"/>
                <a:cs typeface="+mn-ea"/>
              </a:defRPr>
            </a:lvl2pPr>
            <a:lvl3pPr>
              <a:defRPr>
                <a:latin typeface="+mn-ea"/>
                <a:ea typeface="+mn-ea"/>
                <a:cs typeface="+mn-ea"/>
              </a:defRPr>
            </a:lvl3pPr>
            <a:lvl4pPr>
              <a:defRPr>
                <a:latin typeface="+mn-ea"/>
                <a:ea typeface="+mn-ea"/>
                <a:cs typeface="+mn-ea"/>
              </a:defRPr>
            </a:lvl4pPr>
            <a:lvl5pPr>
              <a:defRPr>
                <a:latin typeface="+mn-ea"/>
                <a:ea typeface="+mn-ea"/>
                <a:cs typeface="+mn-ea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172200" y="1301750"/>
            <a:ext cx="5323840" cy="4875850"/>
          </a:xfrm>
        </p:spPr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</a:defRPr>
            </a:lvl1pPr>
            <a:lvl2pPr>
              <a:defRPr>
                <a:latin typeface="+mn-ea"/>
                <a:ea typeface="+mn-ea"/>
                <a:cs typeface="+mn-ea"/>
              </a:defRPr>
            </a:lvl2pPr>
            <a:lvl3pPr>
              <a:defRPr>
                <a:latin typeface="+mn-ea"/>
                <a:ea typeface="+mn-ea"/>
                <a:cs typeface="+mn-ea"/>
              </a:defRPr>
            </a:lvl3pPr>
            <a:lvl4pPr>
              <a:defRPr>
                <a:latin typeface="+mn-ea"/>
                <a:ea typeface="+mn-ea"/>
                <a:cs typeface="+mn-ea"/>
              </a:defRPr>
            </a:lvl4pPr>
            <a:lvl5pPr>
              <a:defRPr>
                <a:latin typeface="+mn-ea"/>
                <a:ea typeface="+mn-ea"/>
                <a:cs typeface="+mn-ea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695960" y="1301750"/>
            <a:ext cx="5323840" cy="411303"/>
          </a:xfrm>
        </p:spPr>
        <p:txBody>
          <a:bodyPr wrap="square" anchor="b">
            <a:normAutofit/>
          </a:bodyPr>
          <a:lstStyle>
            <a:lvl1pPr marL="0" indent="0">
              <a:buNone/>
              <a:defRPr sz="2400" b="1">
                <a:latin typeface="+mn-ea"/>
                <a:ea typeface="+mn-ea"/>
                <a:cs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95960" y="1875099"/>
            <a:ext cx="5323840" cy="4300276"/>
          </a:xfrm>
        </p:spPr>
        <p:txBody>
          <a:bodyPr wrap="square">
            <a:normAutofit/>
          </a:bodyPr>
          <a:lstStyle>
            <a:lvl1pPr>
              <a:defRPr sz="2200">
                <a:latin typeface="+mn-ea"/>
                <a:ea typeface="+mn-ea"/>
                <a:cs typeface="+mn-ea"/>
              </a:defRPr>
            </a:lvl1pPr>
            <a:lvl2pPr>
              <a:defRPr>
                <a:latin typeface="+mn-ea"/>
                <a:ea typeface="+mn-ea"/>
                <a:cs typeface="+mn-ea"/>
              </a:defRPr>
            </a:lvl2pPr>
            <a:lvl3pPr>
              <a:defRPr>
                <a:latin typeface="+mn-ea"/>
                <a:ea typeface="+mn-ea"/>
                <a:cs typeface="+mn-ea"/>
              </a:defRPr>
            </a:lvl3pPr>
            <a:lvl4pPr>
              <a:defRPr>
                <a:latin typeface="+mn-ea"/>
                <a:ea typeface="+mn-ea"/>
                <a:cs typeface="+mn-ea"/>
              </a:defRPr>
            </a:lvl4pPr>
            <a:lvl5pPr>
              <a:defRPr>
                <a:latin typeface="+mn-ea"/>
                <a:ea typeface="+mn-ea"/>
                <a:cs typeface="+mn-ea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  <p:custDataLst>
              <p:tags r:id="rId4"/>
            </p:custDataLst>
          </p:nvPr>
        </p:nvSpPr>
        <p:spPr>
          <a:xfrm>
            <a:off x="6172200" y="1301750"/>
            <a:ext cx="5323840" cy="411303"/>
          </a:xfrm>
        </p:spPr>
        <p:txBody>
          <a:bodyPr wrap="square" anchor="b">
            <a:normAutofit/>
          </a:bodyPr>
          <a:lstStyle>
            <a:lvl1pPr marL="0" indent="0">
              <a:buNone/>
              <a:defRPr sz="2400" b="1">
                <a:latin typeface="+mn-ea"/>
                <a:ea typeface="+mn-ea"/>
                <a:cs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6172200" y="1875099"/>
            <a:ext cx="5323840" cy="4300276"/>
          </a:xfrm>
        </p:spPr>
        <p:txBody>
          <a:bodyPr wrap="square">
            <a:normAutofit/>
          </a:bodyPr>
          <a:lstStyle>
            <a:lvl1pPr>
              <a:defRPr sz="2200">
                <a:latin typeface="+mn-ea"/>
                <a:ea typeface="+mn-ea"/>
                <a:cs typeface="+mn-ea"/>
              </a:defRPr>
            </a:lvl1pPr>
            <a:lvl2pPr>
              <a:defRPr>
                <a:latin typeface="+mn-ea"/>
                <a:ea typeface="+mn-ea"/>
                <a:cs typeface="+mn-ea"/>
              </a:defRPr>
            </a:lvl2pPr>
            <a:lvl3pPr>
              <a:defRPr>
                <a:latin typeface="+mn-ea"/>
                <a:ea typeface="+mn-ea"/>
                <a:cs typeface="+mn-ea"/>
              </a:defRPr>
            </a:lvl3pPr>
            <a:lvl4pPr>
              <a:defRPr>
                <a:latin typeface="+mn-ea"/>
                <a:ea typeface="+mn-ea"/>
                <a:cs typeface="+mn-ea"/>
              </a:defRPr>
            </a:lvl4pPr>
            <a:lvl5pPr>
              <a:defRPr>
                <a:latin typeface="+mn-ea"/>
                <a:ea typeface="+mn-ea"/>
                <a:cs typeface="+mn-ea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11" name="页脚占位符 10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2" name="灯片编号占位符 11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13" name="标题 12"/>
          <p:cNvSpPr>
            <a:spLocks noGrp="1"/>
          </p:cNvSpPr>
          <p:nvPr>
            <p:ph type="title"/>
            <p:custDataLst>
              <p:tags r:id="rId9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j-lt"/>
                <a:ea typeface="+mj-lt"/>
                <a:cs typeface="+mj-lt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1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95960" y="360045"/>
            <a:ext cx="10801985" cy="5817870"/>
          </a:xfrm>
        </p:spPr>
        <p:txBody>
          <a:bodyPr wrap="square">
            <a:normAutofit/>
          </a:bodyPr>
          <a:lstStyle>
            <a:lvl1pPr>
              <a:defRPr>
                <a:latin typeface="+mn-lt"/>
                <a:ea typeface="+mn-lt"/>
                <a:cs typeface="+mn-lt"/>
              </a:defRPr>
            </a:lvl1pPr>
            <a:lvl2pPr>
              <a:defRPr>
                <a:latin typeface="+mn-lt"/>
                <a:ea typeface="+mn-lt"/>
                <a:cs typeface="+mn-lt"/>
              </a:defRPr>
            </a:lvl2pPr>
            <a:lvl3pPr>
              <a:defRPr>
                <a:latin typeface="+mn-lt"/>
                <a:ea typeface="+mn-lt"/>
                <a:cs typeface="+mn-lt"/>
              </a:defRPr>
            </a:lvl3pPr>
            <a:lvl4pPr>
              <a:defRPr>
                <a:latin typeface="+mn-lt"/>
                <a:ea typeface="+mn-lt"/>
                <a:cs typeface="+mn-lt"/>
              </a:defRPr>
            </a:lvl4pPr>
            <a:lvl5pPr>
              <a:defRPr>
                <a:latin typeface="+mn-lt"/>
                <a:ea typeface="+mn-lt"/>
                <a:cs typeface="+mn-lt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4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副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95960" y="1301750"/>
            <a:ext cx="10799088" cy="405553"/>
          </a:xfrm>
        </p:spPr>
        <p:txBody>
          <a:bodyPr wrap="square" anchor="t">
            <a:normAutofit/>
          </a:bodyPr>
          <a:lstStyle>
            <a:lvl1pPr marL="0" indent="0">
              <a:buNone/>
              <a:defRPr sz="2400" b="0">
                <a:latin typeface="+mn-lt"/>
                <a:ea typeface="+mn-lt"/>
                <a:cs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4" name="标题 3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g_#color-2050&amp;12433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2188952" cy="6858000"/>
          </a:xfrm>
          <a:custGeom>
            <a:avLst/>
            <a:gdLst/>
            <a:ahLst/>
            <a:cxnLst/>
            <a:rect l="l" t="t" r="r" b="b"/>
            <a:pathLst>
              <a:path w="12188952" h="6858000">
                <a:moveTo>
                  <a:pt x="0" y="0"/>
                </a:moveTo>
                <a:lnTo>
                  <a:pt x="12188952" y="0"/>
                </a:lnTo>
                <a:lnTo>
                  <a:pt x="12188952" y="6858000"/>
                </a:lnTo>
                <a:lnTo>
                  <a:pt x="0" y="6858000"/>
                </a:lnTo>
                <a:lnTo>
                  <a:pt x="0" y="0"/>
                </a:lnTo>
              </a:path>
            </a:pathLst>
          </a:custGeom>
          <a:solidFill>
            <a:schemeClr val="accent1"/>
          </a:solidFill>
        </p:spPr>
      </p:sp>
      <p:sp>
        <p:nvSpPr>
          <p:cNvPr id="15" name="Ellipse 3_#color_$lt1_$lt1-2050&amp;12754"/>
          <p:cNvSpPr/>
          <p:nvPr userDrawn="1">
            <p:custDataLst>
              <p:tags r:id="rId3"/>
            </p:custDataLst>
          </p:nvPr>
        </p:nvSpPr>
        <p:spPr>
          <a:xfrm>
            <a:off x="8891016" y="0"/>
            <a:ext cx="3300984" cy="3877056"/>
          </a:xfrm>
          <a:custGeom>
            <a:avLst/>
            <a:gdLst/>
            <a:ahLst/>
            <a:cxnLst/>
            <a:rect l="l" t="t" r="r" b="b"/>
            <a:pathLst>
              <a:path w="3300984" h="3877056">
                <a:moveTo>
                  <a:pt x="512064" y="0"/>
                </a:moveTo>
                <a:lnTo>
                  <a:pt x="0" y="0"/>
                </a:lnTo>
                <a:cubicBezTo>
                  <a:pt x="-27432" y="1920240"/>
                  <a:pt x="1380744" y="3584448"/>
                  <a:pt x="3300984" y="3877056"/>
                </a:cubicBezTo>
                <a:lnTo>
                  <a:pt x="3300984" y="3355848"/>
                </a:lnTo>
                <a:cubicBezTo>
                  <a:pt x="1664208" y="3081528"/>
                  <a:pt x="484632" y="1645920"/>
                  <a:pt x="512064" y="0"/>
                </a:cubicBezTo>
              </a:path>
            </a:pathLst>
          </a:custGeom>
          <a:gradFill>
            <a:gsLst>
              <a:gs pos="69000">
                <a:srgbClr val="FFFFFF">
                  <a:alpha val="100000"/>
                </a:srgbClr>
              </a:gs>
              <a:gs pos="82000">
                <a:schemeClr val="lt1">
                  <a:alpha val="0"/>
                </a:schemeClr>
              </a:gs>
              <a:gs pos="0">
                <a:schemeClr val="lt1">
                  <a:alpha val="0"/>
                </a:schemeClr>
              </a:gs>
            </a:gsLst>
            <a:lin ang="5400000" scaled="0"/>
          </a:gradFill>
          <a:ln w="25400"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254000" dist="127000" dir="5400000" algn="ctr" rotWithShape="0">
                    <a:srgbClr val="000000">
                      <a:alpha val="40000"/>
                    </a:srgbClr>
                  </a:outerShdw>
                </a:effectLst>
              </a14:hiddenEffects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</p:sp>
      <p:sp>
        <p:nvSpPr>
          <p:cNvPr id="16" name="Ellipse 4 (Stroke)_#color_$lt1_$accent1-2050&amp;12757"/>
          <p:cNvSpPr/>
          <p:nvPr userDrawn="1">
            <p:custDataLst>
              <p:tags r:id="rId4"/>
            </p:custDataLst>
          </p:nvPr>
        </p:nvSpPr>
        <p:spPr>
          <a:xfrm>
            <a:off x="9262872" y="1389888"/>
            <a:ext cx="2926080" cy="2478024"/>
          </a:xfrm>
          <a:custGeom>
            <a:avLst/>
            <a:gdLst/>
            <a:ahLst/>
            <a:cxnLst/>
            <a:rect l="l" t="t" r="r" b="b"/>
            <a:pathLst>
              <a:path w="2926080" h="2478024">
                <a:moveTo>
                  <a:pt x="2926080" y="2478024"/>
                </a:moveTo>
                <a:lnTo>
                  <a:pt x="2926080" y="1965960"/>
                </a:lnTo>
                <a:cubicBezTo>
                  <a:pt x="1837944" y="1783080"/>
                  <a:pt x="941832" y="1078992"/>
                  <a:pt x="484632" y="137160"/>
                </a:cubicBezTo>
                <a:cubicBezTo>
                  <a:pt x="420624" y="18288"/>
                  <a:pt x="265176" y="-36576"/>
                  <a:pt x="137160" y="27432"/>
                </a:cubicBezTo>
                <a:cubicBezTo>
                  <a:pt x="18288" y="91440"/>
                  <a:pt x="-36576" y="237744"/>
                  <a:pt x="27432" y="365760"/>
                </a:cubicBezTo>
                <a:cubicBezTo>
                  <a:pt x="566928" y="1472184"/>
                  <a:pt x="1627632" y="2286000"/>
                  <a:pt x="2926080" y="2478024"/>
                </a:cubicBezTo>
              </a:path>
            </a:pathLst>
          </a:custGeom>
          <a:gradFill>
            <a:gsLst>
              <a:gs pos="0">
                <a:schemeClr val="lt1">
                  <a:alpha val="80000"/>
                </a:schemeClr>
              </a:gs>
              <a:gs pos="100000">
                <a:schemeClr val="accent1">
                  <a:alpha val="100000"/>
                </a:schemeClr>
              </a:gs>
            </a:gsLst>
            <a:lin ang="74674" scaled="0"/>
          </a:gradFill>
          <a:ln w="25400"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254000" dist="127000" dir="5400000" algn="ctr" rotWithShape="0">
                    <a:srgbClr val="000000">
                      <a:alpha val="40000"/>
                    </a:srgbClr>
                  </a:outerShdw>
                </a:effectLst>
              </a14:hiddenEffects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</p:sp>
      <p:sp>
        <p:nvSpPr>
          <p:cNvPr id="17" name="Ellipse 8 (Stroke)_#color-2050&amp;12760"/>
          <p:cNvSpPr/>
          <p:nvPr userDrawn="1">
            <p:custDataLst>
              <p:tags r:id="rId5"/>
            </p:custDataLst>
          </p:nvPr>
        </p:nvSpPr>
        <p:spPr>
          <a:xfrm>
            <a:off x="10716768" y="3822192"/>
            <a:ext cx="1472184" cy="841248"/>
          </a:xfrm>
          <a:custGeom>
            <a:avLst/>
            <a:gdLst/>
            <a:ahLst/>
            <a:cxnLst/>
            <a:rect l="l" t="t" r="r" b="b"/>
            <a:pathLst>
              <a:path w="1472184" h="841248">
                <a:moveTo>
                  <a:pt x="1472184" y="329184"/>
                </a:moveTo>
                <a:lnTo>
                  <a:pt x="1472184" y="841248"/>
                </a:lnTo>
                <a:cubicBezTo>
                  <a:pt x="1005840" y="795528"/>
                  <a:pt x="557784" y="676656"/>
                  <a:pt x="146304" y="484632"/>
                </a:cubicBezTo>
                <a:cubicBezTo>
                  <a:pt x="18288" y="429768"/>
                  <a:pt x="-36576" y="274320"/>
                  <a:pt x="27432" y="146304"/>
                </a:cubicBezTo>
                <a:cubicBezTo>
                  <a:pt x="82296" y="18288"/>
                  <a:pt x="237744" y="-36576"/>
                  <a:pt x="356616" y="27432"/>
                </a:cubicBezTo>
                <a:cubicBezTo>
                  <a:pt x="704088" y="182880"/>
                  <a:pt x="1078992" y="292608"/>
                  <a:pt x="1472184" y="329184"/>
                </a:cubicBezTo>
              </a:path>
            </a:pathLst>
          </a:custGeom>
          <a:solidFill>
            <a:schemeClr val="lt1">
              <a:alpha val="40000"/>
            </a:schemeClr>
          </a:solidFill>
        </p:spPr>
      </p:sp>
      <p:sp>
        <p:nvSpPr>
          <p:cNvPr id="19" name="Ellipse 9_#color-2050&amp;12763"/>
          <p:cNvSpPr/>
          <p:nvPr userDrawn="1">
            <p:custDataLst>
              <p:tags r:id="rId6"/>
            </p:custDataLst>
          </p:nvPr>
        </p:nvSpPr>
        <p:spPr>
          <a:xfrm>
            <a:off x="0" y="3429000"/>
            <a:ext cx="3255264" cy="3429000"/>
          </a:xfrm>
          <a:custGeom>
            <a:avLst/>
            <a:gdLst/>
            <a:ahLst/>
            <a:cxnLst/>
            <a:rect l="l" t="t" r="r" b="b"/>
            <a:pathLst>
              <a:path w="3255264" h="3429000">
                <a:moveTo>
                  <a:pt x="3227832" y="3429000"/>
                </a:moveTo>
                <a:cubicBezTo>
                  <a:pt x="3246120" y="3300984"/>
                  <a:pt x="3255264" y="3172968"/>
                  <a:pt x="3255264" y="3044952"/>
                </a:cubicBezTo>
                <a:cubicBezTo>
                  <a:pt x="3255264" y="1362456"/>
                  <a:pt x="1883664" y="0"/>
                  <a:pt x="201168" y="0"/>
                </a:cubicBezTo>
                <a:cubicBezTo>
                  <a:pt x="137160" y="0"/>
                  <a:pt x="64008" y="0"/>
                  <a:pt x="0" y="9144"/>
                </a:cubicBezTo>
                <a:lnTo>
                  <a:pt x="0" y="512064"/>
                </a:lnTo>
                <a:cubicBezTo>
                  <a:pt x="64008" y="512064"/>
                  <a:pt x="137160" y="512064"/>
                  <a:pt x="201168" y="512064"/>
                </a:cubicBezTo>
                <a:cubicBezTo>
                  <a:pt x="1609344" y="512064"/>
                  <a:pt x="2743200" y="1645920"/>
                  <a:pt x="2743200" y="3044952"/>
                </a:cubicBezTo>
                <a:cubicBezTo>
                  <a:pt x="2743200" y="3172968"/>
                  <a:pt x="2734056" y="3300984"/>
                  <a:pt x="2715768" y="3429000"/>
                </a:cubicBezTo>
                <a:lnTo>
                  <a:pt x="3227832" y="3429000"/>
                </a:lnTo>
              </a:path>
            </a:pathLst>
          </a:custGeom>
          <a:solidFill>
            <a:schemeClr val="accent1">
              <a:lumMod val="40000"/>
              <a:lumOff val="60000"/>
              <a:alpha val="75000"/>
            </a:schemeClr>
          </a:solidFill>
        </p:spPr>
      </p:sp>
      <p:sp>
        <p:nvSpPr>
          <p:cNvPr id="2" name="标题 1"/>
          <p:cNvSpPr>
            <a:spLocks noGrp="1"/>
          </p:cNvSpPr>
          <p:nvPr userDrawn="1">
            <p:ph type="ctrTitle" hasCustomPrompt="1"/>
            <p:custDataLst>
              <p:tags r:id="rId7"/>
            </p:custDataLst>
          </p:nvPr>
        </p:nvSpPr>
        <p:spPr>
          <a:xfrm>
            <a:off x="838200" y="457200"/>
            <a:ext cx="10515000" cy="2998800"/>
          </a:xfrm>
        </p:spPr>
        <p:txBody>
          <a:bodyPr wrap="square" anchor="b">
            <a:normAutofit/>
          </a:bodyPr>
          <a:lstStyle>
            <a:lvl1pPr algn="ctr">
              <a:lnSpc>
                <a:spcPct val="100000"/>
              </a:lnSpc>
              <a:defRPr sz="8000">
                <a:solidFill>
                  <a:schemeClr val="lt1">
                    <a:lumMod val="100000"/>
                  </a:schemeClr>
                </a:solidFill>
                <a:latin typeface="+mj-lt"/>
                <a:ea typeface="+mj-lt"/>
                <a:cs typeface="+mj-lt"/>
              </a:defRPr>
            </a:lvl1pPr>
          </a:lstStyle>
          <a:p>
            <a:r>
              <a:rPr lang="zh-CN" altLang="en-US" dirty="0"/>
              <a:t>单击编辑母版标题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 userDrawn="1">
            <p:ph type="dt" sz="half" idx="10"/>
            <p:custDataLst>
              <p:tags r:id="rId8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 userDrawn="1">
            <p:ph type="ftr" sz="quarter" idx="11"/>
            <p:custDataLst>
              <p:tags r:id="rId9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 userDrawn="1">
            <p:ph type="sldNum" sz="quarter" idx="12"/>
            <p:custDataLst>
              <p:tags r:id="rId10"/>
            </p:custDataLst>
          </p:nvPr>
        </p:nvSpPr>
        <p:spPr>
          <a:xfrm>
            <a:off x="8610600" y="6356350"/>
            <a:ext cx="2743200" cy="365125"/>
          </a:xfrm>
        </p:spPr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24" name="署名占位符 10"/>
          <p:cNvSpPr>
            <a:spLocks noGrp="1"/>
          </p:cNvSpPr>
          <p:nvPr userDrawn="1">
            <p:ph type="body" sz="quarter" idx="17" hasCustomPrompt="1"/>
            <p:custDataLst>
              <p:tags r:id="rId11"/>
            </p:custDataLst>
          </p:nvPr>
        </p:nvSpPr>
        <p:spPr>
          <a:xfrm>
            <a:off x="838200" y="3908350"/>
            <a:ext cx="10515000" cy="1240560"/>
          </a:xfrm>
        </p:spPr>
        <p:txBody>
          <a:bodyPr wrap="square"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400">
                <a:solidFill>
                  <a:schemeClr val="lt1">
                    <a:lumMod val="100000"/>
                  </a:schemeClr>
                </a:solidFill>
                <a:latin typeface="+mn-lt"/>
                <a:ea typeface="+mn-lt"/>
                <a:cs typeface="+mn-lt"/>
              </a:defRPr>
            </a:lvl1pPr>
          </a:lstStyle>
          <a:p>
            <a:pPr lvl="0"/>
            <a:r>
              <a:rPr lang="zh-CN" altLang="en-US" dirty="0"/>
              <a:t>署名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1" Type="http://schemas.openxmlformats.org/officeDocument/2006/relationships/theme" Target="../theme/theme2.xml"/><Relationship Id="rId20" Type="http://schemas.openxmlformats.org/officeDocument/2006/relationships/tags" Target="../tags/tag80.xml"/><Relationship Id="rId2" Type="http://schemas.openxmlformats.org/officeDocument/2006/relationships/slideLayout" Target="../slideLayouts/slideLayout13.xml"/><Relationship Id="rId19" Type="http://schemas.openxmlformats.org/officeDocument/2006/relationships/tags" Target="../tags/tag79.xml"/><Relationship Id="rId18" Type="http://schemas.openxmlformats.org/officeDocument/2006/relationships/tags" Target="../tags/tag78.xml"/><Relationship Id="rId17" Type="http://schemas.openxmlformats.org/officeDocument/2006/relationships/tags" Target="../tags/tag77.xml"/><Relationship Id="rId16" Type="http://schemas.openxmlformats.org/officeDocument/2006/relationships/tags" Target="../tags/tag76.xml"/><Relationship Id="rId15" Type="http://schemas.openxmlformats.org/officeDocument/2006/relationships/tags" Target="../tags/tag75.xml"/><Relationship Id="rId14" Type="http://schemas.openxmlformats.org/officeDocument/2006/relationships/tags" Target="../tags/tag74.xml"/><Relationship Id="rId13" Type="http://schemas.openxmlformats.org/officeDocument/2006/relationships/tags" Target="../tags/tag73.xml"/><Relationship Id="rId12" Type="http://schemas.openxmlformats.org/officeDocument/2006/relationships/tags" Target="../tags/tag72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llipse 5 (Stroke)_#color-2050&amp;12748"/>
          <p:cNvSpPr/>
          <p:nvPr userDrawn="1">
            <p:custDataLst>
              <p:tags r:id="rId12"/>
            </p:custDataLst>
          </p:nvPr>
        </p:nvSpPr>
        <p:spPr>
          <a:xfrm>
            <a:off x="0" y="0"/>
            <a:ext cx="1746504" cy="1655064"/>
          </a:xfrm>
          <a:custGeom>
            <a:avLst/>
            <a:gdLst/>
            <a:ahLst/>
            <a:cxnLst/>
            <a:rect l="l" t="t" r="r" b="b"/>
            <a:pathLst>
              <a:path w="1746504" h="1655064">
                <a:moveTo>
                  <a:pt x="0" y="1133856"/>
                </a:moveTo>
                <a:cubicBezTo>
                  <a:pt x="384048" y="1051560"/>
                  <a:pt x="731520" y="841248"/>
                  <a:pt x="978408" y="502920"/>
                </a:cubicBezTo>
                <a:cubicBezTo>
                  <a:pt x="1088136" y="347472"/>
                  <a:pt x="1170432" y="173736"/>
                  <a:pt x="1216152" y="0"/>
                </a:cubicBezTo>
                <a:lnTo>
                  <a:pt x="1746504" y="0"/>
                </a:lnTo>
                <a:cubicBezTo>
                  <a:pt x="1682496" y="274320"/>
                  <a:pt x="1563624" y="548640"/>
                  <a:pt x="1389888" y="795528"/>
                </a:cubicBezTo>
                <a:cubicBezTo>
                  <a:pt x="1042416" y="1271016"/>
                  <a:pt x="539496" y="1563624"/>
                  <a:pt x="0" y="1655064"/>
                </a:cubicBezTo>
                <a:lnTo>
                  <a:pt x="0" y="1133856"/>
                </a:lnTo>
              </a:path>
            </a:pathLst>
          </a:custGeom>
          <a:solidFill>
            <a:schemeClr val="accent1">
              <a:alpha val="10000"/>
            </a:schemeClr>
          </a:solidFill>
        </p:spPr>
        <p:txBody>
          <a:bodyPr/>
          <a:lstStyle/>
          <a:p>
            <a:endParaRPr lang="zh-CN" altLang="en-US"/>
          </a:p>
        </p:txBody>
      </p:sp>
      <p:sp>
        <p:nvSpPr>
          <p:cNvPr id="8" name="Ellipse 3 (Stroke)_#color-2050&amp;12745"/>
          <p:cNvSpPr/>
          <p:nvPr userDrawn="1">
            <p:custDataLst>
              <p:tags r:id="rId13"/>
            </p:custDataLst>
          </p:nvPr>
        </p:nvSpPr>
        <p:spPr>
          <a:xfrm>
            <a:off x="11271250" y="5772785"/>
            <a:ext cx="918210" cy="1084580"/>
          </a:xfrm>
          <a:custGeom>
            <a:avLst/>
            <a:gdLst/>
            <a:ahLst/>
            <a:cxnLst/>
            <a:rect l="l" t="t" r="r" b="b"/>
            <a:pathLst>
              <a:path w="3236976" h="3822192">
                <a:moveTo>
                  <a:pt x="3236976" y="0"/>
                </a:moveTo>
                <a:cubicBezTo>
                  <a:pt x="1399032" y="301752"/>
                  <a:pt x="0" y="1901952"/>
                  <a:pt x="0" y="3822192"/>
                </a:cubicBezTo>
                <a:lnTo>
                  <a:pt x="512064" y="3822192"/>
                </a:lnTo>
                <a:cubicBezTo>
                  <a:pt x="512064" y="2176272"/>
                  <a:pt x="1682496" y="813816"/>
                  <a:pt x="3236976" y="512064"/>
                </a:cubicBezTo>
                <a:lnTo>
                  <a:pt x="3236976" y="0"/>
                </a:lnTo>
              </a:path>
            </a:pathLst>
          </a:custGeom>
          <a:solidFill>
            <a:schemeClr val="accent1">
              <a:alpha val="10000"/>
            </a:schemeClr>
          </a:solidFill>
        </p:spPr>
      </p:sp>
      <p:sp>
        <p:nvSpPr>
          <p:cNvPr id="10" name="Ellipse 4 (Stroke)_#color_$accent2_$accent2-2050&amp;12751"/>
          <p:cNvSpPr/>
          <p:nvPr userDrawn="1">
            <p:custDataLst>
              <p:tags r:id="rId14"/>
            </p:custDataLst>
          </p:nvPr>
        </p:nvSpPr>
        <p:spPr>
          <a:xfrm>
            <a:off x="11429365" y="5772785"/>
            <a:ext cx="760095" cy="607060"/>
          </a:xfrm>
          <a:custGeom>
            <a:avLst/>
            <a:gdLst/>
            <a:ahLst/>
            <a:cxnLst/>
            <a:rect l="l" t="t" r="r" b="b"/>
            <a:pathLst>
              <a:path w="2679192" h="2139696">
                <a:moveTo>
                  <a:pt x="2679192" y="0"/>
                </a:moveTo>
                <a:lnTo>
                  <a:pt x="2679192" y="512064"/>
                </a:lnTo>
                <a:cubicBezTo>
                  <a:pt x="1746504" y="694944"/>
                  <a:pt x="960120" y="1252728"/>
                  <a:pt x="466344" y="2020824"/>
                </a:cubicBezTo>
                <a:cubicBezTo>
                  <a:pt x="393192" y="2139696"/>
                  <a:pt x="237744" y="2176272"/>
                  <a:pt x="118872" y="2103120"/>
                </a:cubicBezTo>
                <a:cubicBezTo>
                  <a:pt x="0" y="2020824"/>
                  <a:pt x="-36576" y="1865376"/>
                  <a:pt x="36576" y="1746504"/>
                </a:cubicBezTo>
                <a:cubicBezTo>
                  <a:pt x="621792" y="832104"/>
                  <a:pt x="1572768" y="182880"/>
                  <a:pt x="2679192" y="0"/>
                </a:cubicBezTo>
              </a:path>
            </a:pathLst>
          </a:custGeom>
          <a:gradFill>
            <a:gsLst>
              <a:gs pos="0">
                <a:schemeClr val="accent2">
                  <a:alpha val="10000"/>
                </a:schemeClr>
              </a:gs>
              <a:gs pos="70313">
                <a:schemeClr val="accent2">
                  <a:alpha val="0"/>
                </a:schemeClr>
              </a:gs>
            </a:gsLst>
            <a:lin ang="74674" scaled="0"/>
          </a:gradFill>
          <a:ln w="25400"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254000" dist="127000" dir="5400000" algn="ctr" rotWithShape="0">
                    <a:srgbClr val="000000">
                      <a:alpha val="40000"/>
                    </a:srgbClr>
                  </a:outerShdw>
                </a:effectLst>
              </a14:hiddenEffects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</p:sp>
      <p:sp>
        <p:nvSpPr>
          <p:cNvPr id="2" name="标题占位符 1"/>
          <p:cNvSpPr>
            <a:spLocks noGrp="1"/>
          </p:cNvSpPr>
          <p:nvPr>
            <p:ph type="title"/>
            <p:custDataLst>
              <p:tags r:id="rId15"/>
            </p:custDataLst>
          </p:nvPr>
        </p:nvSpPr>
        <p:spPr>
          <a:xfrm>
            <a:off x="695960" y="360000"/>
            <a:ext cx="10800000" cy="720000"/>
          </a:xfrm>
          <a:prstGeom prst="rect">
            <a:avLst/>
          </a:prstGeom>
        </p:spPr>
        <p:txBody>
          <a:bodyPr vert="horz" wrap="square" lIns="0" tIns="0" rIns="0" bIns="0" rtlCol="0" anchor="b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6"/>
            </p:custDataLst>
          </p:nvPr>
        </p:nvSpPr>
        <p:spPr>
          <a:xfrm>
            <a:off x="695960" y="1301749"/>
            <a:ext cx="10800000" cy="4873625"/>
          </a:xfrm>
          <a:prstGeom prst="rect">
            <a:avLst/>
          </a:prstGeom>
        </p:spPr>
        <p:txBody>
          <a:bodyPr vert="horz" wrap="square" lIns="0" tIns="0" rIns="0" bIns="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7"/>
            </p:custDataLst>
          </p:nvPr>
        </p:nvSpPr>
        <p:spPr>
          <a:xfrm>
            <a:off x="69596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8"/>
            </p:custDataLst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9"/>
            </p:custDataLst>
          </p:nvPr>
        </p:nvSpPr>
        <p:spPr>
          <a:xfrm>
            <a:off x="8753983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11" name="KSO_TEMPLATE" hidden="1"/>
          <p:cNvSpPr/>
          <p:nvPr userDrawn="1">
            <p:custDataLst>
              <p:tags r:id="rId20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3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38480" indent="-206375" algn="l" defTabSz="91440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798830" indent="-161925" algn="l" defTabSz="91440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030605" indent="-149225" algn="l" defTabSz="91440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235075" indent="-127000" algn="l" defTabSz="91440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2.xml"/><Relationship Id="rId3" Type="http://schemas.openxmlformats.org/officeDocument/2006/relationships/tags" Target="../tags/tag83.xml"/><Relationship Id="rId2" Type="http://schemas.openxmlformats.org/officeDocument/2006/relationships/tags" Target="../tags/tag82.xml"/><Relationship Id="rId1" Type="http://schemas.openxmlformats.org/officeDocument/2006/relationships/tags" Target="../tags/tag81.xml"/></Relationships>
</file>

<file path=ppt/slides/_rels/slide2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4.xml"/><Relationship Id="rId5" Type="http://schemas.openxmlformats.org/officeDocument/2006/relationships/tags" Target="../tags/tag88.xml"/><Relationship Id="rId4" Type="http://schemas.openxmlformats.org/officeDocument/2006/relationships/tags" Target="../tags/tag87.xml"/><Relationship Id="rId3" Type="http://schemas.openxmlformats.org/officeDocument/2006/relationships/tags" Target="../tags/tag86.xml"/><Relationship Id="rId2" Type="http://schemas.openxmlformats.org/officeDocument/2006/relationships/tags" Target="../tags/tag85.xml"/><Relationship Id="rId1" Type="http://schemas.openxmlformats.org/officeDocument/2006/relationships/tags" Target="../tags/tag84.xml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3.xml"/><Relationship Id="rId3" Type="http://schemas.openxmlformats.org/officeDocument/2006/relationships/tags" Target="../tags/tag91.xml"/><Relationship Id="rId2" Type="http://schemas.openxmlformats.org/officeDocument/2006/relationships/tags" Target="../tags/tag90.xml"/><Relationship Id="rId1" Type="http://schemas.openxmlformats.org/officeDocument/2006/relationships/tags" Target="../tags/tag89.xml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2.xml"/><Relationship Id="rId3" Type="http://schemas.openxmlformats.org/officeDocument/2006/relationships/tags" Target="../tags/tag94.xml"/><Relationship Id="rId2" Type="http://schemas.openxmlformats.org/officeDocument/2006/relationships/tags" Target="../tags/tag93.xml"/><Relationship Id="rId1" Type="http://schemas.openxmlformats.org/officeDocument/2006/relationships/tags" Target="../tags/tag9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zh-CN" altLang="en-US"/>
              <a:t>用篮子装会不会有印子</a:t>
            </a:r>
            <a:endParaRPr lang="zh-CN" altLang="en-US"/>
          </a:p>
        </p:txBody>
      </p:sp>
      <p:sp>
        <p:nvSpPr>
          <p:cNvPr id="10" name="署名"/>
          <p:cNvSpPr>
            <a:spLocks noGrp="1"/>
          </p:cNvSpPr>
          <p:nvPr>
            <p:ph type="body" sz="quarter" idx="17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altLang="zh-CN"/>
              <a:t>汇报人</a:t>
            </a:r>
            <a:r>
              <a:rPr lang="zh-CN" altLang="en-US"/>
              <a:t>：程海</a:t>
            </a:r>
            <a:endParaRPr lang="zh-CN" altLang="en-US"/>
          </a:p>
        </p:txBody>
      </p:sp>
    </p:spTree>
    <p:custDataLst>
      <p:tags r:id="rId3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zh-CN" altLang="en-US"/>
              <a:t>问题</a:t>
            </a:r>
            <a:endParaRPr lang="zh-CN" altLang="en-US"/>
          </a:p>
        </p:txBody>
      </p:sp>
      <p:sp>
        <p:nvSpPr>
          <p:cNvPr id="7" name="项标题"/>
          <p:cNvSpPr txBox="1"/>
          <p:nvPr>
            <p:custDataLst>
              <p:tags r:id="rId2"/>
            </p:custDataLst>
          </p:nvPr>
        </p:nvSpPr>
        <p:spPr>
          <a:xfrm>
            <a:off x="7174103" y="1070197"/>
            <a:ext cx="3674187" cy="504000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 fontScale="60000"/>
          </a:bodyPr>
          <a:lstStyle/>
          <a:p>
            <a:pPr>
              <a:lnSpc>
                <a:spcPct val="100000"/>
              </a:lnSpc>
            </a:pPr>
            <a:r>
              <a:rPr lang="zh-CN" altLang="en-US" sz="2400" b="1" spc="3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lt"/>
              </a:rPr>
              <a:t>化学镍既然不通电，我就可以用篮子来装，但是这样会有印子吗？</a:t>
            </a:r>
            <a:endParaRPr lang="zh-CN" altLang="en-US" sz="2400" b="1" spc="300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lt"/>
            </a:endParaRPr>
          </a:p>
        </p:txBody>
      </p:sp>
      <p:sp>
        <p:nvSpPr>
          <p:cNvPr id="11" name="Ellipse 66_#color-2050&amp;12710"/>
          <p:cNvSpPr/>
          <p:nvPr>
            <p:custDataLst>
              <p:tags r:id="rId3"/>
            </p:custDataLst>
          </p:nvPr>
        </p:nvSpPr>
        <p:spPr>
          <a:xfrm>
            <a:off x="6291199" y="942721"/>
            <a:ext cx="758952" cy="758952"/>
          </a:xfrm>
          <a:custGeom>
            <a:avLst/>
            <a:gdLst/>
            <a:ahLst/>
            <a:cxnLst/>
            <a:rect l="l" t="t" r="r" b="b"/>
            <a:pathLst>
              <a:path w="758952" h="758952">
                <a:moveTo>
                  <a:pt x="384048" y="740664"/>
                </a:moveTo>
                <a:cubicBezTo>
                  <a:pt x="576072" y="740664"/>
                  <a:pt x="740664" y="576072"/>
                  <a:pt x="740664" y="384048"/>
                </a:cubicBezTo>
                <a:cubicBezTo>
                  <a:pt x="740664" y="182880"/>
                  <a:pt x="576072" y="27432"/>
                  <a:pt x="384048" y="27432"/>
                </a:cubicBezTo>
                <a:cubicBezTo>
                  <a:pt x="182880" y="27432"/>
                  <a:pt x="27432" y="182880"/>
                  <a:pt x="27432" y="384048"/>
                </a:cubicBezTo>
                <a:cubicBezTo>
                  <a:pt x="27432" y="576072"/>
                  <a:pt x="182880" y="740664"/>
                  <a:pt x="384048" y="740664"/>
                </a:cubicBezTo>
                <a:moveTo>
                  <a:pt x="384048" y="758952"/>
                </a:moveTo>
                <a:cubicBezTo>
                  <a:pt x="594360" y="758952"/>
                  <a:pt x="758952" y="594360"/>
                  <a:pt x="758952" y="384048"/>
                </a:cubicBezTo>
                <a:cubicBezTo>
                  <a:pt x="758952" y="173736"/>
                  <a:pt x="594360" y="0"/>
                  <a:pt x="384048" y="0"/>
                </a:cubicBezTo>
                <a:cubicBezTo>
                  <a:pt x="173736" y="0"/>
                  <a:pt x="0" y="173736"/>
                  <a:pt x="0" y="384048"/>
                </a:cubicBezTo>
                <a:cubicBezTo>
                  <a:pt x="0" y="594360"/>
                  <a:pt x="173736" y="758952"/>
                  <a:pt x="384048" y="758952"/>
                </a:cubicBezTo>
              </a:path>
            </a:pathLst>
          </a:custGeom>
          <a:solidFill>
            <a:schemeClr val="accent1">
              <a:alpha val="10000"/>
            </a:schemeClr>
          </a:solidFill>
        </p:spPr>
        <p:txBody>
          <a:bodyPr/>
          <a:lstStyle/>
          <a:p>
            <a:endParaRPr lang="zh-CN" altLang="en-US"/>
          </a:p>
        </p:txBody>
      </p:sp>
      <p:sp>
        <p:nvSpPr>
          <p:cNvPr id="14" name="@mix!m0_序号_01-2050-12354"/>
          <p:cNvSpPr/>
          <p:nvPr>
            <p:custDataLst>
              <p:tags r:id="rId4"/>
            </p:custDataLst>
          </p:nvPr>
        </p:nvSpPr>
        <p:spPr>
          <a:xfrm>
            <a:off x="6364351" y="1025017"/>
            <a:ext cx="603504" cy="603504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rtlCol="0" anchor="ctr" anchorCtr="0">
            <a:normAutofit/>
          </a:bodyPr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b="1" dirty="0">
                <a:solidFill>
                  <a:srgbClr val="FFFFFF"/>
                </a:solidFill>
                <a:latin typeface="+mn-ea"/>
                <a:cs typeface="微软雅黑" panose="020B0503020204020204" pitchFamily="34" charset="-120"/>
              </a:rPr>
              <a:t>01</a:t>
            </a:r>
            <a:endParaRPr lang="zh-CN" altLang="en-US" b="1" dirty="0">
              <a:solidFill>
                <a:srgbClr val="FFFFFF"/>
              </a:solidFill>
              <a:latin typeface="+mn-ea"/>
              <a:cs typeface="微软雅黑" panose="020B0503020204020204" pitchFamily="34" charset="-120"/>
            </a:endParaRPr>
          </a:p>
        </p:txBody>
      </p:sp>
    </p:spTree>
    <p:custDataLst>
      <p:tags r:id="rId5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zh-CN" altLang="en-US"/>
              <a:t>印子产生的原因</a:t>
            </a:r>
            <a:endParaRPr lang="zh-CN" altLang="en-US"/>
          </a:p>
        </p:txBody>
      </p:sp>
      <p:sp>
        <p:nvSpPr>
          <p:cNvPr id="3" name="正文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altLang="zh-CN"/>
              <a:t>1</a:t>
            </a:r>
            <a:r>
              <a:rPr lang="zh-CN" altLang="en-US"/>
              <a:t>，产品互相重叠，药水无法渗透进去（尤其片状零件）</a:t>
            </a:r>
            <a:endParaRPr lang="zh-CN" altLang="en-US"/>
          </a:p>
          <a:p>
            <a:r>
              <a:rPr lang="en-US" altLang="zh-CN"/>
              <a:t>2</a:t>
            </a:r>
            <a:r>
              <a:rPr lang="zh-CN" altLang="en-US"/>
              <a:t>，挂具容易粘附油脂（比如网兜，塑料篮子等）</a:t>
            </a:r>
            <a:endParaRPr lang="zh-CN" altLang="en-US"/>
          </a:p>
          <a:p>
            <a:r>
              <a:rPr lang="en-US" altLang="zh-CN"/>
              <a:t>3</a:t>
            </a:r>
            <a:r>
              <a:rPr lang="zh-CN" altLang="en-US"/>
              <a:t>，产品与挂具卡的太紧，除油，酸洗，锌置换，镀液等无法到位或者有残留</a:t>
            </a:r>
            <a:endParaRPr lang="zh-CN" altLang="en-US"/>
          </a:p>
          <a:p>
            <a:r>
              <a:rPr lang="en-US" altLang="zh-CN"/>
              <a:t>4</a:t>
            </a:r>
            <a:r>
              <a:rPr lang="zh-CN" altLang="en-US"/>
              <a:t>，挂具与产品间存在电位差。出现不上锌，或者出现化镍的挂具印。（例如不锈钢挂具做铝件产品），这个对药水的活性有一定要求</a:t>
            </a:r>
            <a:endParaRPr lang="zh-CN" altLang="en-US"/>
          </a:p>
          <a:p>
            <a:endParaRPr lang="zh-CN" altLang="en-US"/>
          </a:p>
          <a:p>
            <a:r>
              <a:rPr lang="zh-CN" altLang="en-US"/>
              <a:t>知道了这些原因，就要结合自己的产品设计挂具了，挂具对化学镍质量影响很大，一定要慎重</a:t>
            </a:r>
            <a:endParaRPr lang="zh-CN" altLang="en-US"/>
          </a:p>
        </p:txBody>
      </p:sp>
    </p:spTree>
    <p:custDataLst>
      <p:tags r:id="rId3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altLang="zh-CN"/>
              <a:t>THANK YOU</a:t>
            </a:r>
            <a:endParaRPr lang="en-US" altLang="zh-CN"/>
          </a:p>
        </p:txBody>
      </p:sp>
      <p:sp>
        <p:nvSpPr>
          <p:cNvPr id="10" name="署名"/>
          <p:cNvSpPr>
            <a:spLocks noGrp="1"/>
          </p:cNvSpPr>
          <p:nvPr>
            <p:ph type="body" sz="quarter" idx="17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en-US"/>
              <a:t>汇报人：</a:t>
            </a:r>
            <a:r>
              <a:rPr lang="en-US" altLang="zh-CN"/>
              <a:t>WPS</a:t>
            </a:r>
            <a:endParaRPr lang="en-US" altLang="zh-CN"/>
          </a:p>
        </p:txBody>
      </p:sp>
    </p:spTree>
    <p:custDataLst>
      <p:tags r:id="rId3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2"/>
  <p:tag name="KSO_WM_UNIT_LAYERLEVEL" val="1"/>
  <p:tag name="KSO_WM_TAG_VERSION" val="3.0"/>
  <p:tag name="KSO_WM_BEAUTIFY_FLAG" val="#wm#"/>
  <p:tag name="KSO_WM_UNIT_TYPE" val="i"/>
  <p:tag name="KSO_WM_UNIT_INDEX" val="2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f*1"/>
  <p:tag name="KSO_WM_UNIT_LAYERLEVEL" val="1"/>
  <p:tag name="KSO_WM_TAG_VERSION" val="3.0"/>
  <p:tag name="KSO_WM_BEAUTIFY_FLAG" val="#wm#"/>
  <p:tag name="KSO_WM_UNIT_SUBTYPE" val="b"/>
  <p:tag name="KSO_WM_UNIT_PRESET_TEXT" val="署名占位符"/>
  <p:tag name="KSO_WM_UNIT_NOCLEAR" val="0"/>
  <p:tag name="KSO_WM_UNIT_VALUE" val="8"/>
  <p:tag name="KSO_WM_UNIT_TYPE" val="f"/>
  <p:tag name="KSO_WM_UNIT_INDEX" val="1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f*1"/>
  <p:tag name="KSO_WM_UNIT_LAYERLEVEL" val="1"/>
  <p:tag name="KSO_WM_TAG_VERSION" val="3.0"/>
  <p:tag name="KSO_WM_BEAUTIFY_FLAG" val="#wm#"/>
  <p:tag name="KSO_WM_UNIT_SUBTYPE" val="a"/>
  <p:tag name="KSO_WM_UNIT_PRESET_TEXT" val="单击此处编辑母版文本样式&#10;二级&#10;三级&#10;四级&#10;五级"/>
  <p:tag name="KSO_WM_UNIT_NOCLEAR" val="0"/>
  <p:tag name="KSO_WM_UNIT_VALUE" val="330"/>
  <p:tag name="KSO_WM_UNIT_TYPE" val="f"/>
  <p:tag name="KSO_WM_UNIT_INDEX" val="1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3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3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3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VALUE" val="26"/>
  <p:tag name="KSO_WM_UNIT_TYPE" val="a"/>
  <p:tag name="KSO_WM_UNIT_INDEX" val="1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i*1"/>
  <p:tag name="KSO_WM_UNIT_LAYERLEVEL" val="1"/>
  <p:tag name="KSO_WM_TAG_VERSION" val="3.0"/>
  <p:tag name="KSO_WM_BEAUTIFY_FLAG" val="#wm#"/>
  <p:tag name="KSO_WM_UNIT_TYPE" val="i"/>
  <p:tag name="KSO_WM_UNIT_INDEX" val="1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i*2"/>
  <p:tag name="KSO_WM_UNIT_LAYERLEVEL" val="1"/>
  <p:tag name="KSO_WM_TAG_VERSION" val="3.0"/>
  <p:tag name="KSO_WM_BEAUTIFY_FLAG" val="#wm#"/>
  <p:tag name="KSO_WM_UNIT_TYPE" val="i"/>
  <p:tag name="KSO_WM_UNIT_INDEX" val="2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i*3"/>
  <p:tag name="KSO_WM_UNIT_LAYERLEVEL" val="1"/>
  <p:tag name="KSO_WM_TAG_VERSION" val="3.0"/>
  <p:tag name="KSO_WM_BEAUTIFY_FLAG" val="#wm#"/>
  <p:tag name="KSO_WM_UNIT_TYPE" val="i"/>
  <p:tag name="KSO_WM_UNIT_INDEX" val="3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a*1"/>
  <p:tag name="KSO_WM_UNIT_LAYERLEVEL" val="1"/>
  <p:tag name="KSO_WM_TAG_VERSION" val="3.0"/>
  <p:tag name="KSO_WM_BEAUTIFY_FLAG" val="#wm#"/>
  <p:tag name="KSO_WM_UNIT_ISCONTENTSTITLE" val="1"/>
  <p:tag name="KSO_WM_UNIT_ISNUMDGMTITLE" val="0"/>
  <p:tag name="KSO_WM_UNIT_PRESET_TEXT" val="标题"/>
  <p:tag name="KSO_WM_UNIT_NOCLEAR" val="0"/>
  <p:tag name="KSO_WM_UNIT_VALUE" val="3"/>
  <p:tag name="KSO_WM_UNIT_TYPE" val="a"/>
  <p:tag name="KSO_WM_UNIT_INDEX" val="1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3"/>
  <p:tag name="KSO_WM_UNIT_LAYERLEVEL" val="1"/>
  <p:tag name="KSO_WM_TAG_VERSION" val="3.0"/>
  <p:tag name="KSO_WM_BEAUTIFY_FLAG" val="#wm#"/>
  <p:tag name="KSO_WM_UNIT_TYPE" val="i"/>
  <p:tag name="KSO_WM_UNIT_INDEX" val="3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3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3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3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1"/>
  <p:tag name="KSO_WM_UNIT_LAYERLEVEL" val="1"/>
  <p:tag name="KSO_WM_TAG_VERSION" val="3.0"/>
  <p:tag name="KSO_WM_BEAUTIFY_FLAG" val="#wm#"/>
  <p:tag name="KSO_WM_UNIT_TYPE" val="i"/>
  <p:tag name="KSO_WM_UNIT_INDEX" val="1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2"/>
  <p:tag name="KSO_WM_UNIT_LAYERLEVEL" val="1"/>
  <p:tag name="KSO_WM_TAG_VERSION" val="3.0"/>
  <p:tag name="KSO_WM_BEAUTIFY_FLAG" val="#wm#"/>
  <p:tag name="KSO_WM_UNIT_TYPE" val="i"/>
  <p:tag name="KSO_WM_UNIT_INDEX" val="2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3"/>
  <p:tag name="KSO_WM_UNIT_LAYERLEVEL" val="1"/>
  <p:tag name="KSO_WM_TAG_VERSION" val="3.0"/>
  <p:tag name="KSO_WM_BEAUTIFY_FLAG" val="#wm#"/>
  <p:tag name="KSO_WM_UNIT_TYPE" val="i"/>
  <p:tag name="KSO_WM_UNIT_INDEX" val="3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4"/>
  <p:tag name="KSO_WM_UNIT_LAYERLEVEL" val="1"/>
  <p:tag name="KSO_WM_TAG_VERSION" val="3.0"/>
  <p:tag name="KSO_WM_BEAUTIFY_FLAG" val="#wm#"/>
  <p:tag name="KSO_WM_UNIT_TYPE" val="i"/>
  <p:tag name="KSO_WM_UNIT_INDEX" val="4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VALUE" val="14"/>
  <p:tag name="KSO_WM_UNIT_TYPE" val="a"/>
  <p:tag name="KSO_WM_UNIT_INDEX" val="1"/>
</p:tagLst>
</file>

<file path=ppt/tags/tag28.xml><?xml version="1.0" encoding="utf-8"?>
<p:tagLst xmlns:p="http://schemas.openxmlformats.org/presentationml/2006/main">
  <p:tag name="KSO_WM_UNIT_HIGHLIGHT" val="0"/>
  <p:tag name="KSO_WM_UNIT_COMPATIBLE" val="1"/>
  <p:tag name="KSO_WM_UNIT_DIAGRAM_ISNUMVISUAL" val="0"/>
  <p:tag name="KSO_WM_UNIT_DIAGRAM_ISREFERUNIT" val="0"/>
  <p:tag name="KSO_WM_UNIT_ID" val="_4*e*1"/>
  <p:tag name="KSO_WM_UNIT_LAYERLEVEL" val="1"/>
  <p:tag name="KSO_WM_TAG_VERSION" val="3.0"/>
  <p:tag name="KSO_WM_BEAUTIFY_FLAG" val="#wm#"/>
  <p:tag name="KSO_WM_UNIT_PRESET_TEXT" val="节编号"/>
  <p:tag name="KSO_WM_UNIT_NOCLEAR" val="0"/>
  <p:tag name="KSO_WM_UNIT_VALUE" val="13"/>
  <p:tag name="KSO_WM_UNIT_TYPE" val="e"/>
  <p:tag name="KSO_WM_UNIT_INDEX" val="1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3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4"/>
  <p:tag name="KSO_WM_UNIT_LAYERLEVEL" val="1"/>
  <p:tag name="KSO_WM_TAG_VERSION" val="3.0"/>
  <p:tag name="KSO_WM_BEAUTIFY_FLAG" val="#wm#"/>
  <p:tag name="KSO_WM_UNIT_TYPE" val="i"/>
  <p:tag name="KSO_WM_UNIT_INDEX" val="4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3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3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VALUE" val="20"/>
  <p:tag name="KSO_WM_UNIT_TYPE" val="a"/>
  <p:tag name="KSO_WM_UNIT_INDEX" val="1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f*1"/>
  <p:tag name="KSO_WM_UNIT_LAYERLEVEL" val="1"/>
  <p:tag name="KSO_WM_TAG_VERSION" val="3.0"/>
  <p:tag name="KSO_WM_BEAUTIFY_FLAG" val="#wm#"/>
  <p:tag name="KSO_WM_UNIT_SUBTYPE" val="a"/>
  <p:tag name="KSO_WM_UNIT_PRESET_TEXT" val="单击此处编辑母版文本样式&#10;二级&#10;三级&#10;四级&#10;五级"/>
  <p:tag name="KSO_WM_UNIT_NOCLEAR" val="0"/>
  <p:tag name="KSO_WM_UNIT_TYPE" val="f"/>
  <p:tag name="KSO_WM_UNIT_INDEX" val="1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f*2"/>
  <p:tag name="KSO_WM_UNIT_LAYERLEVEL" val="1"/>
  <p:tag name="KSO_WM_TAG_VERSION" val="3.0"/>
  <p:tag name="KSO_WM_BEAUTIFY_FLAG" val="#wm#"/>
  <p:tag name="KSO_WM_UNIT_SUBTYPE" val="a"/>
  <p:tag name="KSO_WM_UNIT_PRESET_TEXT" val="单击此处编辑母版文本样式&#10;二级&#10;三级&#10;四级&#10;五级"/>
  <p:tag name="KSO_WM_UNIT_NOCLEAR" val="0"/>
  <p:tag name="KSO_WM_UNIT_TYPE" val="f"/>
  <p:tag name="KSO_WM_UNIT_INDEX" val="2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3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3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3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h_a*1_1"/>
  <p:tag name="KSO_WM_UNIT_LAYERLEVEL" val="1_1"/>
  <p:tag name="KSO_WM_TAG_VERSION" val="3.0"/>
  <p:tag name="KSO_WM_BEAUTIFY_FLAG" val="#wm#"/>
  <p:tag name="KSO_WM_UNIT_PRESET_TEXT" val="单击此处编辑母版文本样式"/>
  <p:tag name="KSO_WM_UNIT_NOCLEAR" val="0"/>
  <p:tag name="KSO_WM_UNIT_TYPE" val="h_a"/>
  <p:tag name="KSO_WM_UNIT_INDEX" val="1_1"/>
  <p:tag name="KSO_WM_UNIT_ISCONTENTSTITLE" val="0"/>
  <p:tag name="KSO_WM_UNIT_ISNUMDGMTITLE" val="0"/>
  <p:tag name="KSO_WM_UNIT_VALUE" val="19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h_f*1_1"/>
  <p:tag name="KSO_WM_UNIT_LAYERLEVEL" val="1_1"/>
  <p:tag name="KSO_WM_TAG_VERSION" val="3.0"/>
  <p:tag name="KSO_WM_BEAUTIFY_FLAG" val="#wm#"/>
  <p:tag name="KSO_WM_UNIT_SUBTYPE" val="a"/>
  <p:tag name="KSO_WM_UNIT_PRESET_TEXT" val="单击此处编辑母版文本样式&#10;二级&#10;三级&#10;四级&#10;五级"/>
  <p:tag name="KSO_WM_UNIT_NOCLEAR" val="0"/>
  <p:tag name="KSO_WM_UNIT_VALUE" val="128"/>
  <p:tag name="KSO_WM_UNIT_TYPE" val="h_f"/>
  <p:tag name="KSO_WM_UNIT_INDEX" val="1_1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5"/>
  <p:tag name="KSO_WM_UNIT_LAYERLEVEL" val="1"/>
  <p:tag name="KSO_WM_TAG_VERSION" val="3.0"/>
  <p:tag name="KSO_WM_BEAUTIFY_FLAG" val="#wm#"/>
  <p:tag name="KSO_WM_UNIT_TYPE" val="i"/>
  <p:tag name="KSO_WM_UNIT_INDEX" val="5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h_a*2_1"/>
  <p:tag name="KSO_WM_UNIT_LAYERLEVEL" val="1_1"/>
  <p:tag name="KSO_WM_TAG_VERSION" val="3.0"/>
  <p:tag name="KSO_WM_BEAUTIFY_FLAG" val="#wm#"/>
  <p:tag name="KSO_WM_UNIT_PRESET_TEXT" val="单击此处编辑母版文本样式"/>
  <p:tag name="KSO_WM_UNIT_NOCLEAR" val="0"/>
  <p:tag name="KSO_WM_UNIT_TYPE" val="h_a"/>
  <p:tag name="KSO_WM_UNIT_INDEX" val="2_1"/>
  <p:tag name="KSO_WM_UNIT_ISCONTENTSTITLE" val="0"/>
  <p:tag name="KSO_WM_UNIT_ISNUMDGMTITLE" val="0"/>
  <p:tag name="KSO_WM_UNIT_VALUE" val="19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h_f*2_1"/>
  <p:tag name="KSO_WM_UNIT_LAYERLEVEL" val="1_1"/>
  <p:tag name="KSO_WM_TAG_VERSION" val="3.0"/>
  <p:tag name="KSO_WM_BEAUTIFY_FLAG" val="#wm#"/>
  <p:tag name="KSO_WM_UNIT_SUBTYPE" val="a"/>
  <p:tag name="KSO_WM_UNIT_PRESET_TEXT" val="单击此处编辑母版文本样式&#10;二级&#10;三级&#10;四级&#10;五级"/>
  <p:tag name="KSO_WM_UNIT_NOCLEAR" val="0"/>
  <p:tag name="KSO_WM_UNIT_VALUE" val="128"/>
  <p:tag name="KSO_WM_UNIT_TYPE" val="h_f"/>
  <p:tag name="KSO_WM_UNIT_INDEX" val="2_1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3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3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3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TYPE" val="a"/>
  <p:tag name="KSO_WM_UNIT_INDEX" val="1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VALUE" val="20"/>
  <p:tag name="KSO_WM_UNIT_TYPE" val="a"/>
  <p:tag name="KSO_WM_UNIT_INDEX" val="1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3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3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3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6"/>
  <p:tag name="KSO_WM_UNIT_LAYERLEVEL" val="1"/>
  <p:tag name="KSO_WM_TAG_VERSION" val="3.0"/>
  <p:tag name="KSO_WM_BEAUTIFY_FLAG" val="#wm#"/>
  <p:tag name="KSO_WM_UNIT_TYPE" val="i"/>
  <p:tag name="KSO_WM_UNIT_INDEX" val="6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3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3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3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f*1"/>
  <p:tag name="KSO_WM_UNIT_LAYERLEVEL" val="1"/>
  <p:tag name="KSO_WM_TAG_VERSION" val="3.0"/>
  <p:tag name="KSO_WM_BEAUTIFY_FLAG" val="#wm#"/>
  <p:tag name="KSO_WM_UNIT_SUBTYPE" val="a"/>
  <p:tag name="KSO_WM_UNIT_PRESET_TEXT" val="单击此处编辑母版文本样式&#10;二级&#10;三级&#10;四级&#10;五级"/>
  <p:tag name="KSO_WM_UNIT_NOCLEAR" val="0"/>
  <p:tag name="KSO_WM_UNIT_VALUE" val="396"/>
  <p:tag name="KSO_WM_UNIT_TYPE" val="f"/>
  <p:tag name="KSO_WM_UNIT_INDEX" val="1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3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3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3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b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副标题样式"/>
  <p:tag name="KSO_WM_UNIT_NOCLEAR" val="0"/>
  <p:tag name="KSO_WM_UNIT_VALUE" val="40"/>
  <p:tag name="KSO_WM_UNIT_TYPE" val="b"/>
  <p:tag name="KSO_WM_UNIT_INDEX" val="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3.0"/>
  <p:tag name="KSO_WM_BEAUTIFY_FLAG" val="#wm#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3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VALUE" val="30"/>
  <p:tag name="KSO_WM_UNIT_TYPE" val="a"/>
  <p:tag name="KSO_WM_UNIT_INDEX" val="1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3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TYPE" val="a"/>
  <p:tag name="KSO_WM_UNIT_INDEX" val="1"/>
</p:tagLst>
</file>

<file path=ppt/tags/tag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1"/>
  <p:tag name="KSO_WM_UNIT_LAYERLEVEL" val="1"/>
  <p:tag name="KSO_WM_TAG_VERSION" val="3.0"/>
  <p:tag name="KSO_WM_BEAUTIFY_FLAG" val="#wm#"/>
  <p:tag name="KSO_WM_UNIT_TYPE" val="i"/>
  <p:tag name="KSO_WM_UNIT_INDEX" val="1"/>
</p:tagLst>
</file>

<file path=ppt/tags/tag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2"/>
  <p:tag name="KSO_WM_UNIT_LAYERLEVEL" val="1"/>
  <p:tag name="KSO_WM_TAG_VERSION" val="3.0"/>
  <p:tag name="KSO_WM_BEAUTIFY_FLAG" val="#wm#"/>
  <p:tag name="KSO_WM_UNIT_TYPE" val="i"/>
  <p:tag name="KSO_WM_UNIT_INDEX" val="2"/>
</p:tagLst>
</file>

<file path=ppt/tags/tag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3"/>
  <p:tag name="KSO_WM_UNIT_LAYERLEVEL" val="1"/>
  <p:tag name="KSO_WM_TAG_VERSION" val="3.0"/>
  <p:tag name="KSO_WM_BEAUTIFY_FLAG" val="#wm#"/>
  <p:tag name="KSO_WM_UNIT_TYPE" val="i"/>
  <p:tag name="KSO_WM_UNIT_INDEX" val="3"/>
</p:tagLst>
</file>

<file path=ppt/tags/tag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4"/>
  <p:tag name="KSO_WM_UNIT_LAYERLEVEL" val="1"/>
  <p:tag name="KSO_WM_TAG_VERSION" val="3.0"/>
  <p:tag name="KSO_WM_BEAUTIFY_FLAG" val="#wm#"/>
  <p:tag name="KSO_WM_UNIT_TYPE" val="i"/>
  <p:tag name="KSO_WM_UNIT_INDEX" val="4"/>
</p:tagLst>
</file>

<file path=ppt/tags/tag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5"/>
  <p:tag name="KSO_WM_UNIT_LAYERLEVEL" val="1"/>
  <p:tag name="KSO_WM_TAG_VERSION" val="3.0"/>
  <p:tag name="KSO_WM_BEAUTIFY_FLAG" val="#wm#"/>
  <p:tag name="KSO_WM_UNIT_TYPE" val="i"/>
  <p:tag name="KSO_WM_UNIT_INDEX" val="5"/>
</p:tagLst>
</file>

<file path=ppt/tags/tag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VALUE" val="30"/>
  <p:tag name="KSO_WM_UNIT_TYPE" val="a"/>
  <p:tag name="KSO_WM_UNIT_INDEX" val="1"/>
</p:tagLst>
</file>

<file path=ppt/tags/tag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3.0"/>
  <p:tag name="KSO_WM_BEAUTIFY_FLAG" val="#wm#"/>
  <p:tag name="KSO_WM_UNIT_NOCLEAR" val="0"/>
</p:tagLst>
</file>

<file path=ppt/tags/tag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3.0"/>
  <p:tag name="KSO_WM_BEAUTIFY_FLAG" val="#wm#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3.0"/>
  <p:tag name="KSO_WM_BEAUTIFY_FLAG" val="#wm#"/>
</p:tagLst>
</file>

<file path=ppt/tags/tag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f*1"/>
  <p:tag name="KSO_WM_UNIT_LAYERLEVEL" val="1"/>
  <p:tag name="KSO_WM_TAG_VERSION" val="3.0"/>
  <p:tag name="KSO_WM_BEAUTIFY_FLAG" val="#wm#"/>
  <p:tag name="KSO_WM_UNIT_SUBTYPE" val="b"/>
  <p:tag name="KSO_WM_UNIT_PRESET_TEXT" val="署名占位符"/>
  <p:tag name="KSO_WM_UNIT_NOCLEAR" val="0"/>
  <p:tag name="KSO_WM_UNIT_VALUE" val="8"/>
  <p:tag name="KSO_WM_UNIT_TYPE" val="f"/>
  <p:tag name="KSO_WM_UNIT_INDEX" val="1"/>
</p:tagLst>
</file>

<file path=ppt/tags/tag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i*1"/>
  <p:tag name="KSO_WM_UNIT_LAYERLEVEL" val="1"/>
  <p:tag name="KSO_WM_TAG_VERSION" val="3.0"/>
  <p:tag name="KSO_WM_BEAUTIFY_FLAG" val="#wm#"/>
  <p:tag name="KSO_WM_UNIT_TYPE" val="i"/>
  <p:tag name="KSO_WM_UNIT_INDEX" val="1"/>
</p:tagLst>
</file>

<file path=ppt/tags/tag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i*2"/>
  <p:tag name="KSO_WM_UNIT_LAYERLEVEL" val="1"/>
  <p:tag name="KSO_WM_TAG_VERSION" val="3.0"/>
  <p:tag name="KSO_WM_BEAUTIFY_FLAG" val="#wm#"/>
  <p:tag name="KSO_WM_UNIT_TYPE" val="i"/>
  <p:tag name="KSO_WM_UNIT_INDEX" val="2"/>
</p:tagLst>
</file>

<file path=ppt/tags/tag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i*3"/>
  <p:tag name="KSO_WM_UNIT_LAYERLEVEL" val="1"/>
  <p:tag name="KSO_WM_TAG_VERSION" val="3.0"/>
  <p:tag name="KSO_WM_BEAUTIFY_FLAG" val="#wm#"/>
  <p:tag name="KSO_WM_UNIT_TYPE" val="i"/>
  <p:tag name="KSO_WM_UNIT_INDEX" val="3"/>
</p:tagLst>
</file>

<file path=ppt/tags/tag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a*1"/>
  <p:tag name="KSO_WM_UNIT_LAYERLEVEL" val="1"/>
  <p:tag name="KSO_WM_TAG_VERSION" val="1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TYPE" val="a"/>
  <p:tag name="KSO_WM_UNIT_INDEX" val="1"/>
  <p:tag name="KSO_WM_UNIT_VALUE" val="25"/>
  <p:tag name="KSO_WM_TEMPLATE_CATEGORY" val="custom"/>
  <p:tag name="KSO_WM_TEMPLATE_INDEX" val="20233105"/>
</p:tagLst>
</file>

<file path=ppt/tags/tag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f*1"/>
  <p:tag name="KSO_WM_UNIT_LAYERLEVEL" val="1"/>
  <p:tag name="KSO_WM_TAG_VERSION" val="1.0"/>
  <p:tag name="KSO_WM_BEAUTIFY_FLAG" val="#wm#"/>
  <p:tag name="KSO_WM_UNIT_SUBTYPE" val="a"/>
  <p:tag name="KSO_WM_UNIT_PRESET_TEXT" val="单击此处编辑母版文本样式&#10;第二级&#10;第三级&#10;第四级&#10;第五级"/>
  <p:tag name="KSO_WM_UNIT_NOCLEAR" val="0"/>
  <p:tag name="KSO_WM_UNIT_TYPE" val="f"/>
  <p:tag name="KSO_WM_UNIT_INDEX" val="1"/>
  <p:tag name="KSO_WM_TEMPLATE_CATEGORY" val="custom"/>
  <p:tag name="KSO_WM_TEMPLATE_INDEX" val="20233105"/>
</p:tagLst>
</file>

<file path=ppt/tags/tag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3.0"/>
  <p:tag name="KSO_WM_BEAUTIFY_FLAG" val="#wm#"/>
</p:tagLst>
</file>

<file path=ppt/tags/tag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3.0"/>
  <p:tag name="KSO_WM_BEAUTIFY_FLAG" val="#wm#"/>
</p:tagLst>
</file>

<file path=ppt/tags/tag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3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80.xml><?xml version="1.0" encoding="utf-8"?>
<p:tagLst xmlns:p="http://schemas.openxmlformats.org/presentationml/2006/main">
  <p:tag name="KSO_WM_TEMPLATE_SUBCATEGORY" val="29"/>
  <p:tag name="KSO_WM_TEMPLATE_MASTER_TYPE" val="0"/>
  <p:tag name="KSO_WM_TEMPLATE_COLOR_TYPE" val="0"/>
  <p:tag name="KSO_WM_TAG_VERSION" val="3.0"/>
  <p:tag name="KSO_WM_BEAUTIFY_FLAG" val="#wm#"/>
  <p:tag name="KSO_WM_TEMPLATE_CATEGORY" val="custom"/>
  <p:tag name="KSO_WM_TEMPLATE_INDEX" val="20233105"/>
  <p:tag name="KSO_WM_TEMPLATE_THUMBS_INDEX" val="1、9"/>
</p:tagLst>
</file>

<file path=ppt/tags/tag81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3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33105_1*a*1"/>
  <p:tag name="KSO_WM_TEMPLATE_CATEGORY" val="custom"/>
  <p:tag name="KSO_WM_TEMPLATE_INDEX" val="20233105"/>
  <p:tag name="KSO_WM_UNIT_LAYERLEVEL" val="1"/>
  <p:tag name="KSO_WM_TAG_VERSION" val="3.0"/>
  <p:tag name="KSO_WM_BEAUTIFY_FLAG" val="#wm#"/>
  <p:tag name="KSO_WM_UNIT_PRESET_TEXT" val="单击此处添加文档标题内容"/>
  <p:tag name="KSO_WM_UNIT_TEXT_TYPE" val="1"/>
</p:tagLst>
</file>

<file path=ppt/tags/tag82.xml><?xml version="1.0" encoding="utf-8"?>
<p:tagLst xmlns:p="http://schemas.openxmlformats.org/presentationml/2006/main">
  <p:tag name="KSO_WM_UNIT_SUBTYPE" val="b"/>
  <p:tag name="KSO_WM_UNIT_NOCLEAR" val="0"/>
  <p:tag name="KSO_WM_UNIT_VALUE" val="8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4"/>
  <p:tag name="KSO_WM_UNIT_ID" val="custom20233105_1*f*4"/>
  <p:tag name="KSO_WM_TEMPLATE_CATEGORY" val="custom"/>
  <p:tag name="KSO_WM_TEMPLATE_INDEX" val="20233105"/>
  <p:tag name="KSO_WM_UNIT_LAYERLEVEL" val="1"/>
  <p:tag name="KSO_WM_TAG_VERSION" val="3.0"/>
  <p:tag name="KSO_WM_BEAUTIFY_FLAG" val="#wm#"/>
</p:tagLst>
</file>

<file path=ppt/tags/tag83.xml><?xml version="1.0" encoding="utf-8"?>
<p:tagLst xmlns:p="http://schemas.openxmlformats.org/presentationml/2006/main">
  <p:tag name="KSO_WM_SLIDE_ID" val="custom20233105_1"/>
  <p:tag name="KSO_WM_TEMPLATE_SUBCATEGORY" val="29"/>
  <p:tag name="KSO_WM_TEMPLATE_MASTER_TYPE" val="0"/>
  <p:tag name="KSO_WM_TEMPLATE_COLOR_TYPE" val="0"/>
  <p:tag name="KSO_WM_SLIDE_ITEM_CNT" val="0"/>
  <p:tag name="KSO_WM_SLIDE_INDEX" val="1"/>
  <p:tag name="KSO_WM_TAG_VERSION" val="3.0"/>
  <p:tag name="KSO_WM_BEAUTIFY_FLAG" val="#wm#"/>
  <p:tag name="KSO_WM_TEMPLATE_CATEGORY" val="custom"/>
  <p:tag name="KSO_WM_TEMPLATE_INDEX" val="20233105"/>
  <p:tag name="KSO_WM_SLIDE_LAYOUT" val="a_f"/>
  <p:tag name="KSO_WM_SLIDE_LAYOUT_CNT" val="1_1"/>
  <p:tag name="KSO_WM_SLIDE_TYPE" val="title"/>
  <p:tag name="KSO_WM_SLIDE_SUBTYPE" val="pureTxt"/>
  <p:tag name="KSO_WM_TEMPLATE_THUMBS_INDEX" val="1、9"/>
</p:tagLst>
</file>

<file path=ppt/tags/tag8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33105_4*a*1"/>
  <p:tag name="KSO_WM_TEMPLATE_CATEGORY" val="custom"/>
  <p:tag name="KSO_WM_TEMPLATE_INDEX" val="20233105"/>
  <p:tag name="KSO_WM_UNIT_LAYERLEVEL" val="1"/>
  <p:tag name="KSO_WM_TAG_VERSION" val="3.0"/>
  <p:tag name="KSO_WM_BEAUTIFY_FLAG" val="#wm#"/>
  <p:tag name="KSO_WM_UNIT_ISCONTENTSTITLE" val="1"/>
  <p:tag name="KSO_WM_UNIT_ISNUMDGMTITLE" val="0"/>
  <p:tag name="KSO_WM_UNIT_NOCLEAR" val="0"/>
  <p:tag name="KSO_WM_UNIT_VALUE" val="4"/>
  <p:tag name="KSO_WM_DIAGRAM_GROUP_CODE" val="l1-1"/>
  <p:tag name="KSO_WM_UNIT_TYPE" val="a"/>
  <p:tag name="KSO_WM_UNIT_INDEX" val="1"/>
</p:tagLst>
</file>

<file path=ppt/tags/tag8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33105_4*l_h_a*1_1_1"/>
  <p:tag name="KSO_WM_TEMPLATE_CATEGORY" val="custom"/>
  <p:tag name="KSO_WM_TEMPLATE_INDEX" val="20233105"/>
  <p:tag name="KSO_WM_UNIT_LAYERLEVEL" val="1_1_1"/>
  <p:tag name="KSO_WM_TAG_VERSION" val="3.0"/>
  <p:tag name="KSO_WM_BEAUTIFY_FLAG" val="#wm#"/>
  <p:tag name="KSO_WM_UNIT_ISCONTENTSTITLE" val="0"/>
  <p:tag name="KSO_WM_UNIT_ISNUMDGMTITLE" val="0"/>
  <p:tag name="KSO_WM_UNIT_NOCLEAR" val="0"/>
  <p:tag name="KSO_WM_DIAGRAM_GROUP_CODE" val="l1-1"/>
  <p:tag name="KSO_WM_UNIT_TYPE" val="l_h_a"/>
  <p:tag name="KSO_WM_UNIT_INDEX" val="1_1_1"/>
  <p:tag name="KSO_WM_DIAGRAM_VERSION" val="3"/>
  <p:tag name="KSO_WM_DIAGRAM_COLOR_TRICK" val="1"/>
  <p:tag name="KSO_WM_DIAGRAM_COLOR_TEXT_CAN_REMOVE" val="n"/>
  <p:tag name="KSO_WM_DIAGRAM_MAX_ITEMCNT" val="6"/>
  <p:tag name="KSO_WM_DIAGRAM_MIN_ITEMCNT" val="2"/>
  <p:tag name="KSO_WM_DIAGRAM_VIRTUALLY_FRAME" val="{&quot;height&quot;:435.0477294921875,&quot;left&quot;:493.6955180683286,&quot;top&quot;:51.82613525390625,&quot;width&quot;:403.21502685546875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PRESET_TEXT" val="添加目录项标题"/>
  <p:tag name="KSO_WM_UNIT_TEXT_TYPE" val="1"/>
</p:tagLst>
</file>

<file path=ppt/tags/tag8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33105_4*l_h_i*1_1_2"/>
  <p:tag name="KSO_WM_TEMPLATE_CATEGORY" val="custom"/>
  <p:tag name="KSO_WM_TEMPLATE_INDEX" val="20233105"/>
  <p:tag name="KSO_WM_UNIT_LAYERLEVEL" val="1_1_1"/>
  <p:tag name="KSO_WM_TAG_VERSION" val="3.0"/>
  <p:tag name="KSO_WM_BEAUTIFY_FLAG" val="#wm#"/>
  <p:tag name="KSO_WM_DIAGRAM_GROUP_CODE" val="l1-1"/>
  <p:tag name="KSO_WM_UNIT_TYPE" val="l_h_i"/>
  <p:tag name="KSO_WM_UNIT_INDEX" val="1_1_2"/>
  <p:tag name="KSO_WM_DIAGRAM_VERSION" val="3"/>
  <p:tag name="KSO_WM_DIAGRAM_COLOR_TRICK" val="1"/>
  <p:tag name="KSO_WM_DIAGRAM_COLOR_TEXT_CAN_REMOVE" val="n"/>
  <p:tag name="KSO_WM_DIAGRAM_MAX_ITEMCNT" val="6"/>
  <p:tag name="KSO_WM_DIAGRAM_MIN_ITEMCNT" val="2"/>
  <p:tag name="KSO_WM_DIAGRAM_VIRTUALLY_FRAME" val="{&quot;height&quot;:435.0477294921875,&quot;left&quot;:493.6955180683286,&quot;top&quot;:51.82613525390625,&quot;width&quot;:403.21502685546875}"/>
  <p:tag name="KSO_WM_DIAGRAM_COLOR_MATCH_VALUE" val="{&quot;shape&quot;:{&quot;fill&quot;:{&quot;solid&quot;:{&quot;brightness&quot;:0,&quot;colorType&quot;:1,&quot;foreColorIndex&quot;:5,&quot;transparency&quot;:0.8999999761581421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</p:tagLst>
</file>

<file path=ppt/tags/tag8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33105_4*l_h_i*1_1_1"/>
  <p:tag name="KSO_WM_TEMPLATE_CATEGORY" val="custom"/>
  <p:tag name="KSO_WM_TEMPLATE_INDEX" val="20233105"/>
  <p:tag name="KSO_WM_UNIT_LAYERLEVEL" val="1_1_1"/>
  <p:tag name="KSO_WM_TAG_VERSION" val="3.0"/>
  <p:tag name="KSO_WM_BEAUTIFY_FLAG" val="#wm#"/>
  <p:tag name="KSO_WM_DIAGRAM_GROUP_CODE" val="l1-1"/>
  <p:tag name="KSO_WM_UNIT_SUBTYPE" val="d"/>
  <p:tag name="KSO_WM_UNIT_TYPE" val="l_h_i"/>
  <p:tag name="KSO_WM_UNIT_INDEX" val="1_1_1"/>
  <p:tag name="KSO_WM_DIAGRAM_VERSION" val="3"/>
  <p:tag name="KSO_WM_DIAGRAM_COLOR_TRICK" val="1"/>
  <p:tag name="KSO_WM_DIAGRAM_COLOR_TEXT_CAN_REMOVE" val="n"/>
  <p:tag name="KSO_WM_DIAGRAM_MAX_ITEMCNT" val="6"/>
  <p:tag name="KSO_WM_DIAGRAM_MIN_ITEMCNT" val="2"/>
  <p:tag name="KSO_WM_DIAGRAM_VIRTUALLY_FRAME" val="{&quot;height&quot;:435.0477294921875,&quot;left&quot;:493.6955180683286,&quot;top&quot;:51.82613525390625,&quot;width&quot;:403.21502685546875}"/>
  <p:tag name="KSO_WM_DIAGRAM_COLOR_MATCH_VALUE" val="{&quot;shape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</p:tagLst>
</file>

<file path=ppt/tags/tag88.xml><?xml version="1.0" encoding="utf-8"?>
<p:tagLst xmlns:p="http://schemas.openxmlformats.org/presentationml/2006/main">
  <p:tag name="KSO_WM_SLIDE_ID" val="custom20233105_4"/>
  <p:tag name="KSO_WM_TEMPLATE_SUBCATEGORY" val="29"/>
  <p:tag name="KSO_WM_TEMPLATE_MASTER_TYPE" val="0"/>
  <p:tag name="KSO_WM_TEMPLATE_COLOR_TYPE" val="0"/>
  <p:tag name="KSO_WM_SLIDE_ITEM_CNT" val="4"/>
  <p:tag name="KSO_WM_SLIDE_INDEX" val="4"/>
  <p:tag name="KSO_WM_TAG_VERSION" val="3.0"/>
  <p:tag name="KSO_WM_BEAUTIFY_FLAG" val="#wm#"/>
  <p:tag name="KSO_WM_TEMPLATE_CATEGORY" val="custom"/>
  <p:tag name="KSO_WM_TEMPLATE_INDEX" val="20233105"/>
  <p:tag name="KSO_WM_SLIDE_TYPE" val="contents"/>
  <p:tag name="KSO_WM_SLIDE_SUBTYPE" val="diag"/>
  <p:tag name="KSO_WM_DIAGRAM_GROUP_CODE" val="l1-1"/>
  <p:tag name="KSO_WM_SLIDE_DIAGTYPE" val="l"/>
  <p:tag name="KSO_WM_SLIDE_LAYOUT" val="a_l"/>
  <p:tag name="KSO_WM_SLIDE_LAYOUT_CNT" val="1_1"/>
</p:tagLst>
</file>

<file path=ppt/tags/tag8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33105_8*a*1"/>
  <p:tag name="KSO_WM_TEMPLATE_CATEGORY" val="custom"/>
  <p:tag name="KSO_WM_TEMPLATE_INDEX" val="20233105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NOCLEAR" val="0"/>
  <p:tag name="KSO_WM_UNIT_VALUE" val="20"/>
  <p:tag name="KSO_WM_UNIT_TYPE" val="a"/>
  <p:tag name="KSO_WM_UNIT_INDEX" val="1"/>
  <p:tag name="KSO_WM_UNIT_PRESET_TEXT" val="单击此处添加标题"/>
  <p:tag name="KSO_WM_UNIT_TEXT_TYPE" val="1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9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33105_8*f*1"/>
  <p:tag name="KSO_WM_TEMPLATE_CATEGORY" val="custom"/>
  <p:tag name="KSO_WM_TEMPLATE_INDEX" val="20233105"/>
  <p:tag name="KSO_WM_UNIT_LAYERLEVEL" val="1"/>
  <p:tag name="KSO_WM_TAG_VERSION" val="3.0"/>
  <p:tag name="KSO_WM_BEAUTIFY_FLAG" val="#wm#"/>
  <p:tag name="KSO_WM_UNIT_SUBTYPE" val="a"/>
  <p:tag name="KSO_WM_UNIT_NOCLEAR" val="0"/>
  <p:tag name="KSO_WM_UNIT_VALUE" val="330"/>
  <p:tag name="KSO_WM_UNIT_TYPE" val="f"/>
  <p:tag name="KSO_WM_UNIT_INDEX" val="1"/>
  <p:tag name="KSO_WM_UNIT_PRESET_TEXT" val="单击此处添加文本"/>
  <p:tag name="KSO_WM_UNIT_TEXT_TYPE" val="1"/>
</p:tagLst>
</file>

<file path=ppt/tags/tag91.xml><?xml version="1.0" encoding="utf-8"?>
<p:tagLst xmlns:p="http://schemas.openxmlformats.org/presentationml/2006/main">
  <p:tag name="KSO_WM_SLIDE_ID" val="custom20233105_8"/>
  <p:tag name="KSO_WM_TEMPLATE_SUBCATEGORY" val="29"/>
  <p:tag name="KSO_WM_TEMPLATE_MASTER_TYPE" val="0"/>
  <p:tag name="KSO_WM_TEMPLATE_COLOR_TYPE" val="0"/>
  <p:tag name="KSO_WM_SLIDE_ITEM_CNT" val="0"/>
  <p:tag name="KSO_WM_SLIDE_INDEX" val="8"/>
  <p:tag name="KSO_WM_TAG_VERSION" val="3.0"/>
  <p:tag name="KSO_WM_BEAUTIFY_FLAG" val="#wm#"/>
  <p:tag name="KSO_WM_TEMPLATE_CATEGORY" val="custom"/>
  <p:tag name="KSO_WM_TEMPLATE_INDEX" val="20233105"/>
  <p:tag name="KSO_WM_SLIDE_TYPE" val="text"/>
  <p:tag name="KSO_WM_SLIDE_SUBTYPE" val="pureTxt"/>
  <p:tag name="KSO_WM_SLIDE_SIZE" val="850*457"/>
  <p:tag name="KSO_WM_SLIDE_POSITION" val="54*28"/>
  <p:tag name="KSO_WM_SLIDE_LAYOUT" val="a_f"/>
  <p:tag name="KSO_WM_SLIDE_LAYOUT_CNT" val="1_1"/>
</p:tagLst>
</file>

<file path=ppt/tags/tag9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33105_9*a*1"/>
  <p:tag name="KSO_WM_TEMPLATE_CATEGORY" val="custom"/>
  <p:tag name="KSO_WM_TEMPLATE_INDEX" val="20233105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NOCLEAR" val="1"/>
  <p:tag name="KSO_WM_UNIT_TYPE" val="a"/>
  <p:tag name="KSO_WM_UNIT_INDEX" val="1"/>
</p:tagLst>
</file>

<file path=ppt/tags/tag9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33105_9*f*4"/>
  <p:tag name="KSO_WM_TEMPLATE_CATEGORY" val="custom"/>
  <p:tag name="KSO_WM_TEMPLATE_INDEX" val="20233105"/>
  <p:tag name="KSO_WM_UNIT_LAYERLEVEL" val="1"/>
  <p:tag name="KSO_WM_TAG_VERSION" val="3.0"/>
  <p:tag name="KSO_WM_BEAUTIFY_FLAG" val="#wm#"/>
  <p:tag name="KSO_WM_UNIT_SUBTYPE" val="b"/>
  <p:tag name="KSO_WM_UNIT_NOCLEAR" val="0"/>
  <p:tag name="KSO_WM_UNIT_VALUE" val="8"/>
  <p:tag name="KSO_WM_UNIT_TYPE" val="f"/>
  <p:tag name="KSO_WM_UNIT_INDEX" val="4"/>
</p:tagLst>
</file>

<file path=ppt/tags/tag94.xml><?xml version="1.0" encoding="utf-8"?>
<p:tagLst xmlns:p="http://schemas.openxmlformats.org/presentationml/2006/main">
  <p:tag name="KSO_WM_SLIDE_ID" val="custom20233105_9"/>
  <p:tag name="KSO_WM_TEMPLATE_SUBCATEGORY" val="29"/>
  <p:tag name="KSO_WM_TEMPLATE_MASTER_TYPE" val="0"/>
  <p:tag name="KSO_WM_TEMPLATE_COLOR_TYPE" val="0"/>
  <p:tag name="KSO_WM_SLIDE_ITEM_CNT" val="0"/>
  <p:tag name="KSO_WM_SLIDE_INDEX" val="9"/>
  <p:tag name="KSO_WM_TAG_VERSION" val="3.0"/>
  <p:tag name="KSO_WM_BEAUTIFY_FLAG" val="#wm#"/>
  <p:tag name="KSO_WM_TEMPLATE_CATEGORY" val="custom"/>
  <p:tag name="KSO_WM_TEMPLATE_INDEX" val="20233105"/>
  <p:tag name="KSO_WM_SLIDE_TYPE" val="endPage"/>
  <p:tag name="KSO_WM_SLIDE_SUBTYPE" val="pureTxt"/>
  <p:tag name="KSO_WM_SLIDE_LAYOUT" val="a_f"/>
  <p:tag name="KSO_WM_SLIDE_LAYOUT_CNT" val="1_1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自定义 85">
      <a:dk1>
        <a:srgbClr val="000000"/>
      </a:dk1>
      <a:lt1>
        <a:srgbClr val="FFFFFF"/>
      </a:lt1>
      <a:dk2>
        <a:srgbClr val="44546A"/>
      </a:dk2>
      <a:lt2>
        <a:srgbClr val="FFFFFF"/>
      </a:lt2>
      <a:accent1>
        <a:srgbClr val="776CFD"/>
      </a:accent1>
      <a:accent2>
        <a:srgbClr val="5D95F1"/>
      </a:accent2>
      <a:accent3>
        <a:srgbClr val="655BE6"/>
      </a:accent3>
      <a:accent4>
        <a:srgbClr val="6C95FD"/>
      </a:accent4>
      <a:accent5>
        <a:srgbClr val="64DCBF"/>
      </a:accent5>
      <a:accent6>
        <a:srgbClr val="33C2FF"/>
      </a:accent6>
      <a:hlink>
        <a:srgbClr val="658BD5"/>
      </a:hlink>
      <a:folHlink>
        <a:srgbClr val="A16AA5"/>
      </a:folHlink>
    </a:clrScheme>
    <a:fontScheme name="自定义 32">
      <a:majorFont>
        <a:latin typeface="微软雅黑"/>
        <a:ea typeface="微软雅黑"/>
        <a:cs typeface=""/>
      </a:majorFont>
      <a:minorFont>
        <a:latin typeface="微软雅黑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/>
        </a:defPPr>
      </a:lstStyle>
    </a:tx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253</Words>
  <Application>WPS 演示</Application>
  <PresentationFormat>宽屏</PresentationFormat>
  <Paragraphs>23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4</vt:i4>
      </vt:variant>
    </vt:vector>
  </HeadingPairs>
  <TitlesOfParts>
    <vt:vector size="13" baseType="lpstr">
      <vt:lpstr>Arial</vt:lpstr>
      <vt:lpstr>宋体</vt:lpstr>
      <vt:lpstr>Wingdings</vt:lpstr>
      <vt:lpstr>Arial Unicode MS</vt:lpstr>
      <vt:lpstr>微软雅黑</vt:lpstr>
      <vt:lpstr>微软雅黑</vt:lpstr>
      <vt:lpstr>Calibri</vt:lpstr>
      <vt:lpstr>WPS</vt:lpstr>
      <vt:lpstr>Office 主题​​</vt:lpstr>
      <vt:lpstr>单击此处添加文档标题内容</vt:lpstr>
      <vt:lpstr>目录</vt:lpstr>
      <vt:lpstr>单击此处添加标题</vt:lpstr>
      <vt:lpstr>THANK YOU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程海</dc:creator>
  <cp:lastModifiedBy>程海</cp:lastModifiedBy>
  <cp:revision>5</cp:revision>
  <dcterms:created xsi:type="dcterms:W3CDTF">2023-08-09T12:44:00Z</dcterms:created>
  <dcterms:modified xsi:type="dcterms:W3CDTF">2026-02-07T08:02:00Z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2052-12.1.0.24657</vt:lpwstr>
  </property>
  <property fmtid="{D5CDD505-2E9C-101B-9397-08002B2CF9AE}" pid="3" name="ICV">
    <vt:lpwstr>159C455841AB4CD9998A04A438FEC046_12</vt:lpwstr>
  </property>
</Properties>
</file>