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0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@path_Ellipse 9 (Stroke)-2050&amp;12778"/>
          <p:cNvSpPr/>
          <p:nvPr userDrawn="1">
            <p:custDataLst>
              <p:tags r:id="rId2"/>
            </p:custDataLst>
          </p:nvPr>
        </p:nvSpPr>
        <p:spPr>
          <a:xfrm>
            <a:off x="9144000" y="0"/>
            <a:ext cx="3044952" cy="4014216"/>
          </a:xfrm>
          <a:custGeom>
            <a:avLst/>
            <a:gdLst/>
            <a:ahLst/>
            <a:cxnLst/>
            <a:rect l="l" t="t" r="r" b="b"/>
            <a:pathLst>
              <a:path w="3044952" h="4014216">
                <a:moveTo>
                  <a:pt x="694944" y="0"/>
                </a:moveTo>
                <a:cubicBezTo>
                  <a:pt x="576072" y="301752"/>
                  <a:pt x="512064" y="621792"/>
                  <a:pt x="512064" y="969264"/>
                </a:cubicBezTo>
                <a:cubicBezTo>
                  <a:pt x="512064" y="2368296"/>
                  <a:pt x="1645920" y="3502152"/>
                  <a:pt x="3044952" y="3502152"/>
                </a:cubicBezTo>
                <a:lnTo>
                  <a:pt x="3044952" y="4014216"/>
                </a:lnTo>
                <a:cubicBezTo>
                  <a:pt x="1362456" y="4014216"/>
                  <a:pt x="0" y="2651760"/>
                  <a:pt x="0" y="969264"/>
                </a:cubicBezTo>
                <a:cubicBezTo>
                  <a:pt x="0" y="630936"/>
                  <a:pt x="54864" y="301752"/>
                  <a:pt x="155448" y="0"/>
                </a:cubicBezTo>
                <a:lnTo>
                  <a:pt x="694944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9" name="Ellipse 3 (Stroke)_#color-2050&amp;12715"/>
          <p:cNvSpPr/>
          <p:nvPr userDrawn="1">
            <p:custDataLst>
              <p:tags r:id="rId3"/>
            </p:custDataLst>
          </p:nvPr>
        </p:nvSpPr>
        <p:spPr>
          <a:xfrm>
            <a:off x="6184392" y="1938528"/>
            <a:ext cx="6007608" cy="4919472"/>
          </a:xfrm>
          <a:custGeom>
            <a:avLst/>
            <a:gdLst/>
            <a:ahLst/>
            <a:cxnLst/>
            <a:rect l="l" t="t" r="r" b="b"/>
            <a:pathLst>
              <a:path w="6007608" h="4919472">
                <a:moveTo>
                  <a:pt x="6007608" y="640080"/>
                </a:moveTo>
                <a:cubicBezTo>
                  <a:pt x="5394960" y="237744"/>
                  <a:pt x="4663440" y="0"/>
                  <a:pt x="3877056" y="0"/>
                </a:cubicBezTo>
                <a:cubicBezTo>
                  <a:pt x="1737360" y="0"/>
                  <a:pt x="0" y="1737360"/>
                  <a:pt x="0" y="3877056"/>
                </a:cubicBezTo>
                <a:cubicBezTo>
                  <a:pt x="0" y="4233672"/>
                  <a:pt x="45720" y="4581144"/>
                  <a:pt x="137160" y="4919472"/>
                </a:cubicBezTo>
                <a:lnTo>
                  <a:pt x="676656" y="4919472"/>
                </a:lnTo>
                <a:cubicBezTo>
                  <a:pt x="566928" y="4590288"/>
                  <a:pt x="512064" y="4233672"/>
                  <a:pt x="512064" y="3877056"/>
                </a:cubicBezTo>
                <a:cubicBezTo>
                  <a:pt x="512064" y="2011680"/>
                  <a:pt x="2011680" y="512064"/>
                  <a:pt x="3877056" y="512064"/>
                </a:cubicBezTo>
                <a:cubicBezTo>
                  <a:pt x="4681728" y="512064"/>
                  <a:pt x="5422392" y="795528"/>
                  <a:pt x="6007608" y="1271016"/>
                </a:cubicBezTo>
                <a:lnTo>
                  <a:pt x="6007608" y="64008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1" name="Ellipse 8 (Stroke)_#color-2050&amp;12718"/>
          <p:cNvSpPr/>
          <p:nvPr userDrawn="1">
            <p:custDataLst>
              <p:tags r:id="rId4"/>
            </p:custDataLst>
          </p:nvPr>
        </p:nvSpPr>
        <p:spPr>
          <a:xfrm>
            <a:off x="5312664" y="4581144"/>
            <a:ext cx="630936" cy="1984248"/>
          </a:xfrm>
          <a:custGeom>
            <a:avLst/>
            <a:gdLst/>
            <a:ahLst/>
            <a:cxnLst/>
            <a:rect l="l" t="t" r="r" b="b"/>
            <a:pathLst>
              <a:path w="630936" h="1984248">
                <a:moveTo>
                  <a:pt x="438912" y="9144"/>
                </a:moveTo>
                <a:cubicBezTo>
                  <a:pt x="576072" y="45720"/>
                  <a:pt x="658368" y="182880"/>
                  <a:pt x="621792" y="320040"/>
                </a:cubicBezTo>
                <a:cubicBezTo>
                  <a:pt x="512064" y="749808"/>
                  <a:pt x="475488" y="1216152"/>
                  <a:pt x="539496" y="1691640"/>
                </a:cubicBezTo>
                <a:cubicBezTo>
                  <a:pt x="557784" y="1828800"/>
                  <a:pt x="457200" y="1956816"/>
                  <a:pt x="320040" y="1975104"/>
                </a:cubicBezTo>
                <a:cubicBezTo>
                  <a:pt x="182880" y="1993392"/>
                  <a:pt x="54864" y="1901952"/>
                  <a:pt x="36576" y="1755648"/>
                </a:cubicBezTo>
                <a:cubicBezTo>
                  <a:pt x="-36576" y="1216152"/>
                  <a:pt x="0" y="685800"/>
                  <a:pt x="128016" y="192024"/>
                </a:cubicBezTo>
                <a:cubicBezTo>
                  <a:pt x="164592" y="54864"/>
                  <a:pt x="301752" y="-27432"/>
                  <a:pt x="438912" y="9144"/>
                </a:cubicBezTo>
              </a:path>
            </a:pathLst>
          </a:custGeom>
          <a:solidFill>
            <a:schemeClr val="accent1"/>
          </a:solidFill>
        </p:spPr>
      </p:sp>
      <p:sp>
        <p:nvSpPr>
          <p:cNvPr id="12" name="Ellipse 4 (Stroke)_#color_$accent2_$accent2-2050&amp;12721"/>
          <p:cNvSpPr/>
          <p:nvPr userDrawn="1">
            <p:custDataLst>
              <p:tags r:id="rId5"/>
            </p:custDataLst>
          </p:nvPr>
        </p:nvSpPr>
        <p:spPr>
          <a:xfrm>
            <a:off x="6739128" y="1947672"/>
            <a:ext cx="5449824" cy="2194560"/>
          </a:xfrm>
          <a:custGeom>
            <a:avLst/>
            <a:gdLst/>
            <a:ahLst/>
            <a:cxnLst/>
            <a:rect l="l" t="t" r="r" b="b"/>
            <a:pathLst>
              <a:path w="5449824" h="2194560">
                <a:moveTo>
                  <a:pt x="5449824" y="640080"/>
                </a:moveTo>
                <a:lnTo>
                  <a:pt x="5449824" y="1280160"/>
                </a:lnTo>
                <a:cubicBezTo>
                  <a:pt x="4864608" y="795528"/>
                  <a:pt x="4123944" y="512064"/>
                  <a:pt x="3310128" y="512064"/>
                </a:cubicBezTo>
                <a:cubicBezTo>
                  <a:pt x="2112264" y="512064"/>
                  <a:pt x="1060704" y="1133856"/>
                  <a:pt x="466344" y="2075688"/>
                </a:cubicBezTo>
                <a:cubicBezTo>
                  <a:pt x="393192" y="2194560"/>
                  <a:pt x="237744" y="2221992"/>
                  <a:pt x="118872" y="2148840"/>
                </a:cubicBezTo>
                <a:cubicBezTo>
                  <a:pt x="0" y="2075688"/>
                  <a:pt x="-36576" y="1920240"/>
                  <a:pt x="36576" y="1801368"/>
                </a:cubicBezTo>
                <a:cubicBezTo>
                  <a:pt x="722376" y="722376"/>
                  <a:pt x="1929384" y="0"/>
                  <a:pt x="3310128" y="0"/>
                </a:cubicBezTo>
                <a:cubicBezTo>
                  <a:pt x="4096512" y="0"/>
                  <a:pt x="4837176" y="237744"/>
                  <a:pt x="5449824" y="640080"/>
                </a:cubicBezTo>
              </a:path>
            </a:pathLst>
          </a:custGeom>
          <a:gradFill>
            <a:gsLst>
              <a:gs pos="0">
                <a:schemeClr val="accent1">
                  <a:lumMod val="75000"/>
                  <a:alpha val="7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Ellipse 10 (Stroke)_#color-2050&amp;12724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746504" cy="1655064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7"/>
            </p:custDataLst>
          </p:nvPr>
        </p:nvSpPr>
        <p:spPr>
          <a:xfrm>
            <a:off x="873125" y="1811020"/>
            <a:ext cx="5765800" cy="2076450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tx1"/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838200" y="4229100"/>
            <a:ext cx="2654935" cy="6064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rgbClr val="FFFFFF"/>
                </a:solidFill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75 (Stroke)_#color-2050&amp;12727"/>
          <p:cNvSpPr/>
          <p:nvPr userDrawn="1">
            <p:custDataLst>
              <p:tags r:id="rId2"/>
            </p:custDataLst>
          </p:nvPr>
        </p:nvSpPr>
        <p:spPr>
          <a:xfrm>
            <a:off x="3282696" y="0"/>
            <a:ext cx="2304288" cy="6858000"/>
          </a:xfrm>
          <a:custGeom>
            <a:avLst/>
            <a:gdLst/>
            <a:ahLst/>
            <a:cxnLst/>
            <a:rect l="l" t="t" r="r" b="b"/>
            <a:pathLst>
              <a:path w="2304288" h="6858000">
                <a:moveTo>
                  <a:pt x="0" y="6858000"/>
                </a:moveTo>
                <a:lnTo>
                  <a:pt x="813816" y="6858000"/>
                </a:lnTo>
                <a:cubicBezTo>
                  <a:pt x="1728216" y="6007608"/>
                  <a:pt x="2304288" y="4782312"/>
                  <a:pt x="2304288" y="3429000"/>
                </a:cubicBezTo>
                <a:cubicBezTo>
                  <a:pt x="2304288" y="2075688"/>
                  <a:pt x="1728216" y="850392"/>
                  <a:pt x="813816" y="0"/>
                </a:cubicBezTo>
                <a:lnTo>
                  <a:pt x="0" y="0"/>
                </a:lnTo>
                <a:cubicBezTo>
                  <a:pt x="1088136" y="749808"/>
                  <a:pt x="1801368" y="2011680"/>
                  <a:pt x="1801368" y="3429000"/>
                </a:cubicBezTo>
                <a:cubicBezTo>
                  <a:pt x="1801368" y="4846320"/>
                  <a:pt x="1088136" y="6108192"/>
                  <a:pt x="0" y="6858000"/>
                </a:cubicBez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5" name="Ellipse 3 (Stroke)_#color-2050&amp;12730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4672584" cy="6858000"/>
          </a:xfrm>
          <a:custGeom>
            <a:avLst/>
            <a:gdLst/>
            <a:ahLst/>
            <a:cxnLst/>
            <a:rect l="l" t="t" r="r" b="b"/>
            <a:pathLst>
              <a:path w="4672584" h="6858000">
                <a:moveTo>
                  <a:pt x="0" y="6848856"/>
                </a:moveTo>
                <a:lnTo>
                  <a:pt x="0" y="6858000"/>
                </a:lnTo>
                <a:lnTo>
                  <a:pt x="45720" y="6858000"/>
                </a:lnTo>
                <a:cubicBezTo>
                  <a:pt x="27432" y="6858000"/>
                  <a:pt x="18288" y="6848856"/>
                  <a:pt x="0" y="6848856"/>
                </a:cubicBezTo>
                <a:moveTo>
                  <a:pt x="1261872" y="6858000"/>
                </a:moveTo>
                <a:cubicBezTo>
                  <a:pt x="1463040" y="6821424"/>
                  <a:pt x="1664208" y="6766560"/>
                  <a:pt x="1856232" y="6693408"/>
                </a:cubicBezTo>
                <a:cubicBezTo>
                  <a:pt x="3666744" y="6035040"/>
                  <a:pt x="4590288" y="4032504"/>
                  <a:pt x="3931920" y="2221992"/>
                </a:cubicBezTo>
                <a:cubicBezTo>
                  <a:pt x="3493008" y="1033272"/>
                  <a:pt x="2478024" y="228600"/>
                  <a:pt x="1316736" y="0"/>
                </a:cubicBezTo>
                <a:lnTo>
                  <a:pt x="2752344" y="0"/>
                </a:lnTo>
                <a:cubicBezTo>
                  <a:pt x="3493008" y="457200"/>
                  <a:pt x="4096512" y="1152144"/>
                  <a:pt x="4425696" y="2039112"/>
                </a:cubicBezTo>
                <a:cubicBezTo>
                  <a:pt x="5093208" y="3877056"/>
                  <a:pt x="4343400" y="5888736"/>
                  <a:pt x="2734056" y="6858000"/>
                </a:cubicBezTo>
                <a:lnTo>
                  <a:pt x="1261872" y="685800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6" name="Ellipse 4 (Stroke)_#color_$accent2_$accent2-2050&amp;12733"/>
          <p:cNvSpPr/>
          <p:nvPr userDrawn="1">
            <p:custDataLst>
              <p:tags r:id="rId4"/>
            </p:custDataLst>
          </p:nvPr>
        </p:nvSpPr>
        <p:spPr>
          <a:xfrm>
            <a:off x="0" y="3959352"/>
            <a:ext cx="4581144" cy="2898648"/>
          </a:xfrm>
          <a:custGeom>
            <a:avLst/>
            <a:gdLst/>
            <a:ahLst/>
            <a:cxnLst/>
            <a:rect l="l" t="t" r="r" b="b"/>
            <a:pathLst>
              <a:path w="4581144" h="2898648">
                <a:moveTo>
                  <a:pt x="4078224" y="201168"/>
                </a:moveTo>
                <a:cubicBezTo>
                  <a:pt x="3831336" y="1335024"/>
                  <a:pt x="3035808" y="2313432"/>
                  <a:pt x="1865376" y="2743200"/>
                </a:cubicBezTo>
                <a:cubicBezTo>
                  <a:pt x="1682496" y="2807208"/>
                  <a:pt x="1499616" y="2862072"/>
                  <a:pt x="1307592" y="2898648"/>
                </a:cubicBezTo>
                <a:lnTo>
                  <a:pt x="2715768" y="2898648"/>
                </a:lnTo>
                <a:cubicBezTo>
                  <a:pt x="3685032" y="2322576"/>
                  <a:pt x="4343400" y="1371600"/>
                  <a:pt x="4572000" y="310896"/>
                </a:cubicBezTo>
                <a:cubicBezTo>
                  <a:pt x="4599432" y="173736"/>
                  <a:pt x="4517136" y="36576"/>
                  <a:pt x="4379976" y="9144"/>
                </a:cubicBezTo>
                <a:cubicBezTo>
                  <a:pt x="4242816" y="-27432"/>
                  <a:pt x="4105656" y="64008"/>
                  <a:pt x="4078224" y="201168"/>
                </a:cubicBezTo>
                <a:moveTo>
                  <a:pt x="9144" y="2898648"/>
                </a:moveTo>
                <a:cubicBezTo>
                  <a:pt x="9144" y="2898648"/>
                  <a:pt x="0" y="2898648"/>
                  <a:pt x="0" y="2898648"/>
                </a:cubicBezTo>
                <a:lnTo>
                  <a:pt x="0" y="2898648"/>
                </a:lnTo>
                <a:lnTo>
                  <a:pt x="9144" y="2898648"/>
                </a:lnTo>
              </a:path>
            </a:pathLst>
          </a:custGeom>
          <a:gradFill>
            <a:gsLst>
              <a:gs pos="100000">
                <a:schemeClr val="accent1">
                  <a:lumMod val="75000"/>
                  <a:alpha val="70000"/>
                </a:schemeClr>
              </a:gs>
              <a:gs pos="73000">
                <a:schemeClr val="accent2">
                  <a:alpha val="0"/>
                </a:schemeClr>
              </a:gs>
            </a:gsLst>
            <a:lin ang="0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247525" y="2772441"/>
            <a:ext cx="2658015" cy="1313212"/>
          </a:xfrm>
        </p:spPr>
        <p:txBody>
          <a:bodyPr wrap="square" anchor="ctr" anchorCtr="0">
            <a:normAutofit/>
          </a:bodyPr>
          <a:lstStyle>
            <a:lvl1pPr>
              <a:defRPr sz="4800"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_#color-2050&amp;12358"/>
          <p:cNvSpPr/>
          <p:nvPr userDrawn="1">
            <p:custDataLst>
              <p:tags r:id="rId2"/>
            </p:custDataLst>
          </p:nvPr>
        </p:nvSpPr>
        <p:spPr>
          <a:xfrm>
            <a:off x="1524" y="0"/>
            <a:ext cx="12188952" cy="68580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9" name="Ellipse 5 (Stroke)_#color-2050&amp;1273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4142232" cy="4544568"/>
          </a:xfrm>
          <a:custGeom>
            <a:avLst/>
            <a:gdLst/>
            <a:ahLst/>
            <a:cxnLst/>
            <a:rect l="l" t="t" r="r" b="b"/>
            <a:pathLst>
              <a:path w="4142232" h="4544568">
                <a:moveTo>
                  <a:pt x="0" y="4032504"/>
                </a:moveTo>
                <a:cubicBezTo>
                  <a:pt x="91440" y="4032504"/>
                  <a:pt x="173736" y="4041648"/>
                  <a:pt x="265176" y="4041648"/>
                </a:cubicBezTo>
                <a:cubicBezTo>
                  <a:pt x="2121408" y="4041648"/>
                  <a:pt x="3630168" y="2532888"/>
                  <a:pt x="3630168" y="676656"/>
                </a:cubicBezTo>
                <a:cubicBezTo>
                  <a:pt x="3630168" y="438912"/>
                  <a:pt x="3611880" y="219456"/>
                  <a:pt x="3566160" y="0"/>
                </a:cubicBezTo>
                <a:lnTo>
                  <a:pt x="4078224" y="0"/>
                </a:lnTo>
                <a:cubicBezTo>
                  <a:pt x="4123944" y="219456"/>
                  <a:pt x="4142232" y="448056"/>
                  <a:pt x="4142232" y="676656"/>
                </a:cubicBezTo>
                <a:cubicBezTo>
                  <a:pt x="4142232" y="2816352"/>
                  <a:pt x="2404872" y="4544568"/>
                  <a:pt x="265176" y="4544568"/>
                </a:cubicBezTo>
                <a:cubicBezTo>
                  <a:pt x="173736" y="4544568"/>
                  <a:pt x="91440" y="4544568"/>
                  <a:pt x="0" y="4535424"/>
                </a:cubicBezTo>
                <a:lnTo>
                  <a:pt x="0" y="4032504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10" name="Ellipse 3 (Stroke)_#color_$lt1_$lt1-2050&amp;12739"/>
          <p:cNvSpPr/>
          <p:nvPr userDrawn="1">
            <p:custDataLst>
              <p:tags r:id="rId4"/>
            </p:custDataLst>
          </p:nvPr>
        </p:nvSpPr>
        <p:spPr>
          <a:xfrm>
            <a:off x="0" y="1399032"/>
            <a:ext cx="6099048" cy="5458968"/>
          </a:xfrm>
          <a:custGeom>
            <a:avLst/>
            <a:gdLst/>
            <a:ahLst/>
            <a:cxnLst/>
            <a:rect l="l" t="t" r="r" b="b"/>
            <a:pathLst>
              <a:path w="6099048" h="5458968">
                <a:moveTo>
                  <a:pt x="5760720" y="5458968"/>
                </a:moveTo>
                <a:cubicBezTo>
                  <a:pt x="5971032" y="4974336"/>
                  <a:pt x="6099048" y="4434840"/>
                  <a:pt x="6099048" y="3877056"/>
                </a:cubicBezTo>
                <a:cubicBezTo>
                  <a:pt x="6099048" y="1737360"/>
                  <a:pt x="4361688" y="0"/>
                  <a:pt x="2221992" y="0"/>
                </a:cubicBezTo>
                <a:cubicBezTo>
                  <a:pt x="1399032" y="0"/>
                  <a:pt x="630936" y="256032"/>
                  <a:pt x="0" y="704088"/>
                </a:cubicBezTo>
                <a:lnTo>
                  <a:pt x="0" y="1344168"/>
                </a:lnTo>
                <a:cubicBezTo>
                  <a:pt x="594360" y="822960"/>
                  <a:pt x="1371600" y="512064"/>
                  <a:pt x="2221992" y="512064"/>
                </a:cubicBezTo>
                <a:cubicBezTo>
                  <a:pt x="4078224" y="512064"/>
                  <a:pt x="5586984" y="2011680"/>
                  <a:pt x="5586984" y="3877056"/>
                </a:cubicBezTo>
                <a:cubicBezTo>
                  <a:pt x="5586984" y="4443984"/>
                  <a:pt x="5440680" y="4992624"/>
                  <a:pt x="5193792" y="5458968"/>
                </a:cubicBezTo>
                <a:lnTo>
                  <a:pt x="5760720" y="5458968"/>
                </a:lnTo>
              </a:path>
            </a:pathLst>
          </a:custGeom>
          <a:gradFill>
            <a:gsLst>
              <a:gs pos="41000">
                <a:schemeClr val="lt1">
                  <a:alpha val="45000"/>
                </a:schemeClr>
              </a:gs>
              <a:gs pos="0">
                <a:srgbClr val="FFFFFF">
                  <a:alpha val="0"/>
                </a:srgbClr>
              </a:gs>
              <a:gs pos="10000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Ellipse 4 (Stroke)_#color_$lt1_$accent1-2050&amp;12742"/>
          <p:cNvSpPr/>
          <p:nvPr userDrawn="1">
            <p:custDataLst>
              <p:tags r:id="rId5"/>
            </p:custDataLst>
          </p:nvPr>
        </p:nvSpPr>
        <p:spPr>
          <a:xfrm>
            <a:off x="0" y="1399032"/>
            <a:ext cx="5541264" cy="2194560"/>
          </a:xfrm>
          <a:custGeom>
            <a:avLst/>
            <a:gdLst/>
            <a:ahLst/>
            <a:cxnLst/>
            <a:rect l="l" t="t" r="r" b="b"/>
            <a:pathLst>
              <a:path w="5541264" h="2194560">
                <a:moveTo>
                  <a:pt x="0" y="1353312"/>
                </a:moveTo>
                <a:lnTo>
                  <a:pt x="0" y="704088"/>
                </a:lnTo>
                <a:cubicBezTo>
                  <a:pt x="630936" y="265176"/>
                  <a:pt x="1399032" y="0"/>
                  <a:pt x="2231136" y="0"/>
                </a:cubicBezTo>
                <a:cubicBezTo>
                  <a:pt x="3602736" y="0"/>
                  <a:pt x="4809744" y="722376"/>
                  <a:pt x="5495544" y="1801368"/>
                </a:cubicBezTo>
                <a:cubicBezTo>
                  <a:pt x="5568696" y="1920240"/>
                  <a:pt x="5541264" y="2075688"/>
                  <a:pt x="5422392" y="2148840"/>
                </a:cubicBezTo>
                <a:cubicBezTo>
                  <a:pt x="5303520" y="2221992"/>
                  <a:pt x="5148072" y="2194560"/>
                  <a:pt x="5065776" y="2075688"/>
                </a:cubicBezTo>
                <a:cubicBezTo>
                  <a:pt x="4471416" y="1133856"/>
                  <a:pt x="3419856" y="512064"/>
                  <a:pt x="2231136" y="512064"/>
                </a:cubicBezTo>
                <a:cubicBezTo>
                  <a:pt x="1371600" y="512064"/>
                  <a:pt x="594360" y="822960"/>
                  <a:pt x="0" y="1353312"/>
                </a:cubicBezTo>
              </a:path>
            </a:pathLst>
          </a:custGeom>
          <a:gradFill>
            <a:gsLst>
              <a:gs pos="81000">
                <a:schemeClr val="lt1">
                  <a:alpha val="100000"/>
                </a:schemeClr>
              </a:gs>
              <a:gs pos="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627495" y="3136900"/>
            <a:ext cx="4726940" cy="1983105"/>
          </a:xfrm>
        </p:spPr>
        <p:txBody>
          <a:bodyPr wrap="square" anchor="t">
            <a:normAutofit/>
          </a:bodyPr>
          <a:lstStyle>
            <a:lvl1pPr algn="l">
              <a:defRPr sz="4500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 userDrawn="1">
            <p:ph type="body" sz="quarter" idx="13" hasCustomPrompt="1"/>
            <p:custDataLst>
              <p:tags r:id="rId7"/>
            </p:custDataLst>
          </p:nvPr>
        </p:nvSpPr>
        <p:spPr>
          <a:xfrm>
            <a:off x="486410" y="3269650"/>
            <a:ext cx="5126736" cy="2759544"/>
          </a:xfrm>
        </p:spPr>
        <p:txBody>
          <a:bodyPr wrap="square" anchor="b">
            <a:normAutofit/>
          </a:bodyPr>
          <a:lstStyle>
            <a:lvl1pPr marL="0" indent="0" algn="ctr">
              <a:buNone/>
              <a:defRPr sz="11900" b="1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lt"/>
                <a:ea typeface="+mj-lt"/>
                <a:cs typeface="+mj-lt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标题 12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>
            <a:lvl1pPr>
              <a:defRPr>
                <a:latin typeface="+mn-lt"/>
                <a:ea typeface="+mn-lt"/>
                <a:cs typeface="+mn-lt"/>
              </a:defRPr>
            </a:lvl1pPr>
            <a:lvl2pPr>
              <a:defRPr>
                <a:latin typeface="+mn-lt"/>
                <a:ea typeface="+mn-lt"/>
                <a:cs typeface="+mn-lt"/>
              </a:defRPr>
            </a:lvl2pPr>
            <a:lvl3pPr>
              <a:defRPr>
                <a:latin typeface="+mn-lt"/>
                <a:ea typeface="+mn-lt"/>
                <a:cs typeface="+mn-lt"/>
              </a:defRPr>
            </a:lvl3pPr>
            <a:lvl4pPr>
              <a:defRPr>
                <a:latin typeface="+mn-lt"/>
                <a:ea typeface="+mn-lt"/>
                <a:cs typeface="+mn-lt"/>
              </a:defRPr>
            </a:lvl4pPr>
            <a:lvl5pPr>
              <a:defRPr>
                <a:latin typeface="+mn-lt"/>
                <a:ea typeface="+mn-lt"/>
                <a:cs typeface="+mn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lt"/>
                <a:ea typeface="+mn-lt"/>
                <a:cs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g_#color-2050&amp;1243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952" cy="68580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5" name="Ellipse 3_#color_$lt1_$lt1-2050&amp;12754"/>
          <p:cNvSpPr/>
          <p:nvPr userDrawn="1">
            <p:custDataLst>
              <p:tags r:id="rId3"/>
            </p:custDataLst>
          </p:nvPr>
        </p:nvSpPr>
        <p:spPr>
          <a:xfrm>
            <a:off x="8891016" y="0"/>
            <a:ext cx="3300984" cy="3877056"/>
          </a:xfrm>
          <a:custGeom>
            <a:avLst/>
            <a:gdLst/>
            <a:ahLst/>
            <a:cxnLst/>
            <a:rect l="l" t="t" r="r" b="b"/>
            <a:pathLst>
              <a:path w="3300984" h="3877056">
                <a:moveTo>
                  <a:pt x="512064" y="0"/>
                </a:moveTo>
                <a:lnTo>
                  <a:pt x="0" y="0"/>
                </a:lnTo>
                <a:cubicBezTo>
                  <a:pt x="-27432" y="1920240"/>
                  <a:pt x="1380744" y="3584448"/>
                  <a:pt x="3300984" y="3877056"/>
                </a:cubicBezTo>
                <a:lnTo>
                  <a:pt x="3300984" y="3355848"/>
                </a:lnTo>
                <a:cubicBezTo>
                  <a:pt x="1664208" y="3081528"/>
                  <a:pt x="484632" y="1645920"/>
                  <a:pt x="512064" y="0"/>
                </a:cubicBezTo>
              </a:path>
            </a:pathLst>
          </a:custGeom>
          <a:gradFill>
            <a:gsLst>
              <a:gs pos="69000">
                <a:srgbClr val="FFFFFF">
                  <a:alpha val="100000"/>
                </a:srgbClr>
              </a:gs>
              <a:gs pos="82000">
                <a:schemeClr val="lt1">
                  <a:alpha val="0"/>
                </a:schemeClr>
              </a:gs>
              <a:gs pos="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Ellipse 4 (Stroke)_#color_$lt1_$accent1-2050&amp;12757"/>
          <p:cNvSpPr/>
          <p:nvPr userDrawn="1">
            <p:custDataLst>
              <p:tags r:id="rId4"/>
            </p:custDataLst>
          </p:nvPr>
        </p:nvSpPr>
        <p:spPr>
          <a:xfrm>
            <a:off x="9262872" y="1389888"/>
            <a:ext cx="2926080" cy="2478024"/>
          </a:xfrm>
          <a:custGeom>
            <a:avLst/>
            <a:gdLst/>
            <a:ahLst/>
            <a:cxnLst/>
            <a:rect l="l" t="t" r="r" b="b"/>
            <a:pathLst>
              <a:path w="2926080" h="2478024">
                <a:moveTo>
                  <a:pt x="2926080" y="2478024"/>
                </a:moveTo>
                <a:lnTo>
                  <a:pt x="2926080" y="1965960"/>
                </a:lnTo>
                <a:cubicBezTo>
                  <a:pt x="1837944" y="1783080"/>
                  <a:pt x="941832" y="1078992"/>
                  <a:pt x="484632" y="137160"/>
                </a:cubicBezTo>
                <a:cubicBezTo>
                  <a:pt x="420624" y="18288"/>
                  <a:pt x="265176" y="-36576"/>
                  <a:pt x="137160" y="27432"/>
                </a:cubicBezTo>
                <a:cubicBezTo>
                  <a:pt x="18288" y="91440"/>
                  <a:pt x="-36576" y="237744"/>
                  <a:pt x="27432" y="365760"/>
                </a:cubicBezTo>
                <a:cubicBezTo>
                  <a:pt x="566928" y="1472184"/>
                  <a:pt x="1627632" y="2286000"/>
                  <a:pt x="2926080" y="2478024"/>
                </a:cubicBezTo>
              </a:path>
            </a:pathLst>
          </a:custGeom>
          <a:gradFill>
            <a:gsLst>
              <a:gs pos="0">
                <a:schemeClr val="lt1">
                  <a:alpha val="80000"/>
                </a:schemeClr>
              </a:gs>
              <a:gs pos="10000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7" name="Ellipse 8 (Stroke)_#color-2050&amp;12760"/>
          <p:cNvSpPr/>
          <p:nvPr userDrawn="1">
            <p:custDataLst>
              <p:tags r:id="rId5"/>
            </p:custDataLst>
          </p:nvPr>
        </p:nvSpPr>
        <p:spPr>
          <a:xfrm>
            <a:off x="10716768" y="3822192"/>
            <a:ext cx="1472184" cy="841248"/>
          </a:xfrm>
          <a:custGeom>
            <a:avLst/>
            <a:gdLst/>
            <a:ahLst/>
            <a:cxnLst/>
            <a:rect l="l" t="t" r="r" b="b"/>
            <a:pathLst>
              <a:path w="1472184" h="841248">
                <a:moveTo>
                  <a:pt x="1472184" y="329184"/>
                </a:moveTo>
                <a:lnTo>
                  <a:pt x="1472184" y="841248"/>
                </a:lnTo>
                <a:cubicBezTo>
                  <a:pt x="1005840" y="795528"/>
                  <a:pt x="557784" y="676656"/>
                  <a:pt x="146304" y="484632"/>
                </a:cubicBezTo>
                <a:cubicBezTo>
                  <a:pt x="18288" y="429768"/>
                  <a:pt x="-36576" y="274320"/>
                  <a:pt x="27432" y="146304"/>
                </a:cubicBezTo>
                <a:cubicBezTo>
                  <a:pt x="82296" y="18288"/>
                  <a:pt x="237744" y="-36576"/>
                  <a:pt x="356616" y="27432"/>
                </a:cubicBezTo>
                <a:cubicBezTo>
                  <a:pt x="704088" y="182880"/>
                  <a:pt x="1078992" y="292608"/>
                  <a:pt x="1472184" y="329184"/>
                </a:cubicBezTo>
              </a:path>
            </a:pathLst>
          </a:custGeom>
          <a:solidFill>
            <a:schemeClr val="lt1">
              <a:alpha val="40000"/>
            </a:schemeClr>
          </a:solidFill>
        </p:spPr>
      </p:sp>
      <p:sp>
        <p:nvSpPr>
          <p:cNvPr id="19" name="Ellipse 9_#color-2050&amp;12763"/>
          <p:cNvSpPr/>
          <p:nvPr userDrawn="1">
            <p:custDataLst>
              <p:tags r:id="rId6"/>
            </p:custDataLst>
          </p:nvPr>
        </p:nvSpPr>
        <p:spPr>
          <a:xfrm>
            <a:off x="0" y="3429000"/>
            <a:ext cx="3255264" cy="3429000"/>
          </a:xfrm>
          <a:custGeom>
            <a:avLst/>
            <a:gdLst/>
            <a:ahLst/>
            <a:cxnLst/>
            <a:rect l="l" t="t" r="r" b="b"/>
            <a:pathLst>
              <a:path w="3255264" h="3429000">
                <a:moveTo>
                  <a:pt x="3227832" y="3429000"/>
                </a:moveTo>
                <a:cubicBezTo>
                  <a:pt x="3246120" y="3300984"/>
                  <a:pt x="3255264" y="3172968"/>
                  <a:pt x="3255264" y="3044952"/>
                </a:cubicBezTo>
                <a:cubicBezTo>
                  <a:pt x="3255264" y="1362456"/>
                  <a:pt x="1883664" y="0"/>
                  <a:pt x="201168" y="0"/>
                </a:cubicBezTo>
                <a:cubicBezTo>
                  <a:pt x="137160" y="0"/>
                  <a:pt x="64008" y="0"/>
                  <a:pt x="0" y="9144"/>
                </a:cubicBezTo>
                <a:lnTo>
                  <a:pt x="0" y="512064"/>
                </a:lnTo>
                <a:cubicBezTo>
                  <a:pt x="64008" y="512064"/>
                  <a:pt x="137160" y="512064"/>
                  <a:pt x="201168" y="512064"/>
                </a:cubicBezTo>
                <a:cubicBezTo>
                  <a:pt x="1609344" y="512064"/>
                  <a:pt x="2743200" y="1645920"/>
                  <a:pt x="2743200" y="3044952"/>
                </a:cubicBezTo>
                <a:cubicBezTo>
                  <a:pt x="2743200" y="3172968"/>
                  <a:pt x="2734056" y="3300984"/>
                  <a:pt x="2715768" y="3429000"/>
                </a:cubicBezTo>
                <a:lnTo>
                  <a:pt x="3227832" y="3429000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2" name="标题 1"/>
          <p:cNvSpPr>
            <a:spLocks noGrp="1"/>
          </p:cNvSpPr>
          <p:nvPr userDrawn="1">
            <p:ph type="ctrTitle" hasCustomPrompt="1"/>
            <p:custDataLst>
              <p:tags r:id="rId7"/>
            </p:custDataLst>
          </p:nvPr>
        </p:nvSpPr>
        <p:spPr>
          <a:xfrm>
            <a:off x="838200" y="457200"/>
            <a:ext cx="10515000" cy="2998800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8000">
                <a:solidFill>
                  <a:schemeClr val="lt1">
                    <a:lumMod val="100000"/>
                  </a:schemeClr>
                </a:solidFill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 userDrawn="1">
            <p:ph type="body" sz="quarter" idx="17" hasCustomPrompt="1"/>
            <p:custDataLst>
              <p:tags r:id="rId11"/>
            </p:custDataLst>
          </p:nvPr>
        </p:nvSpPr>
        <p:spPr>
          <a:xfrm>
            <a:off x="838200" y="3908350"/>
            <a:ext cx="10515000" cy="1240560"/>
          </a:xfrm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lt1">
                    <a:lumMod val="10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20" Type="http://schemas.openxmlformats.org/officeDocument/2006/relationships/tags" Target="../tags/tag80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79.xml"/><Relationship Id="rId18" Type="http://schemas.openxmlformats.org/officeDocument/2006/relationships/tags" Target="../tags/tag78.xml"/><Relationship Id="rId17" Type="http://schemas.openxmlformats.org/officeDocument/2006/relationships/tags" Target="../tags/tag77.xml"/><Relationship Id="rId16" Type="http://schemas.openxmlformats.org/officeDocument/2006/relationships/tags" Target="../tags/tag76.xml"/><Relationship Id="rId15" Type="http://schemas.openxmlformats.org/officeDocument/2006/relationships/tags" Target="../tags/tag75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5 (Stroke)_#color-2050&amp;12748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746504" cy="1655064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8" name="Ellipse 3 (Stroke)_#color-2050&amp;12745"/>
          <p:cNvSpPr/>
          <p:nvPr userDrawn="1">
            <p:custDataLst>
              <p:tags r:id="rId13"/>
            </p:custDataLst>
          </p:nvPr>
        </p:nvSpPr>
        <p:spPr>
          <a:xfrm>
            <a:off x="11271250" y="5772785"/>
            <a:ext cx="918210" cy="1084580"/>
          </a:xfrm>
          <a:custGeom>
            <a:avLst/>
            <a:gdLst/>
            <a:ahLst/>
            <a:cxnLst/>
            <a:rect l="l" t="t" r="r" b="b"/>
            <a:pathLst>
              <a:path w="3236976" h="3822192">
                <a:moveTo>
                  <a:pt x="3236976" y="0"/>
                </a:moveTo>
                <a:cubicBezTo>
                  <a:pt x="1399032" y="301752"/>
                  <a:pt x="0" y="1901952"/>
                  <a:pt x="0" y="3822192"/>
                </a:cubicBezTo>
                <a:lnTo>
                  <a:pt x="512064" y="3822192"/>
                </a:lnTo>
                <a:cubicBezTo>
                  <a:pt x="512064" y="2176272"/>
                  <a:pt x="1682496" y="813816"/>
                  <a:pt x="3236976" y="512064"/>
                </a:cubicBezTo>
                <a:lnTo>
                  <a:pt x="3236976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10" name="Ellipse 4 (Stroke)_#color_$accent2_$accent2-2050&amp;12751"/>
          <p:cNvSpPr/>
          <p:nvPr userDrawn="1">
            <p:custDataLst>
              <p:tags r:id="rId14"/>
            </p:custDataLst>
          </p:nvPr>
        </p:nvSpPr>
        <p:spPr>
          <a:xfrm>
            <a:off x="11429365" y="5772785"/>
            <a:ext cx="760095" cy="607060"/>
          </a:xfrm>
          <a:custGeom>
            <a:avLst/>
            <a:gdLst/>
            <a:ahLst/>
            <a:cxnLst/>
            <a:rect l="l" t="t" r="r" b="b"/>
            <a:pathLst>
              <a:path w="2679192" h="2139696">
                <a:moveTo>
                  <a:pt x="2679192" y="0"/>
                </a:moveTo>
                <a:lnTo>
                  <a:pt x="2679192" y="512064"/>
                </a:lnTo>
                <a:cubicBezTo>
                  <a:pt x="1746504" y="694944"/>
                  <a:pt x="960120" y="1252728"/>
                  <a:pt x="466344" y="2020824"/>
                </a:cubicBezTo>
                <a:cubicBezTo>
                  <a:pt x="393192" y="2139696"/>
                  <a:pt x="237744" y="2176272"/>
                  <a:pt x="118872" y="2103120"/>
                </a:cubicBezTo>
                <a:cubicBezTo>
                  <a:pt x="0" y="2020824"/>
                  <a:pt x="-36576" y="1865376"/>
                  <a:pt x="36576" y="1746504"/>
                </a:cubicBezTo>
                <a:cubicBezTo>
                  <a:pt x="621792" y="832104"/>
                  <a:pt x="1572768" y="182880"/>
                  <a:pt x="2679192" y="0"/>
                </a:cubicBezTo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KSO_TEMPLATE" hidden="1"/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设计的装载量太大会不会药水承受不住？</a:t>
            </a:r>
            <a:endParaRPr lang="zh-CN" altLang="en-US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汇报人：</a:t>
            </a:r>
            <a:r>
              <a:rPr lang="zh-CN" altLang="en-US"/>
              <a:t>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203315" y="3097530"/>
            <a:ext cx="5454015" cy="1983105"/>
          </a:xfrm>
        </p:spPr>
        <p:txBody>
          <a:bodyPr/>
          <a:lstStyle/>
          <a:p>
            <a:r>
              <a:rPr lang="zh-CN" altLang="en-US"/>
              <a:t>化学镍承载量的演变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01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化学镍承载量的演变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三十年前，药水使用铅镉等作为稳定剂，但是络合剂很少，大部分只有乳酸，醋酸钠，一定苹果酸或者柠檬酸。所以装载量普遍不大</a:t>
            </a:r>
            <a:endParaRPr lang="zh-CN" altLang="en-US"/>
          </a:p>
          <a:p>
            <a:r>
              <a:rPr lang="zh-CN" altLang="en-US"/>
              <a:t>二十年前，散热器和轴类行业的井喷式发展，化学镍的承载量突飞猛进，可以承受</a:t>
            </a:r>
            <a:r>
              <a:rPr lang="en-US" altLang="zh-CN"/>
              <a:t>10-20</a:t>
            </a:r>
            <a:r>
              <a:rPr lang="zh-CN" altLang="en-US"/>
              <a:t>倍的负载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如今，化学镍更加细化，不同的领域，不同的产品，不同的装载量，都有合适的药水，所以不必担心。</a:t>
            </a:r>
            <a:r>
              <a:rPr lang="en-US" altLang="zh-CN"/>
              <a:t>  </a:t>
            </a:r>
            <a:r>
              <a:rPr lang="zh-CN" altLang="en-US"/>
              <a:t>无非就是选择的面窄了一点。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THANK YOU</a:t>
            </a:r>
            <a:endParaRPr lang="en-US" altLang="zh-CN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汇报人：程海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6"/>
  <p:tag name="KSO_WM_UNIT_TYPE" val="a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25"/>
  <p:tag name="KSO_WM_TEMPLATE_CATEGORY" val="custom"/>
  <p:tag name="KSO_WM_TEMPLATE_INDEX" val="20233105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TEMPLATE_CATEGORY" val="custom"/>
  <p:tag name="KSO_WM_TEMPLATE_INDEX" val="20233105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105"/>
  <p:tag name="KSO_WM_TEMPLATE_THUMBS_INDEX" val="1、9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3105_1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PRESET_TEXT" val="单击此处添加文档标题内容"/>
  <p:tag name="KSO_WM_UNIT_TEXT_TYPE" val="1"/>
</p:tagLst>
</file>

<file path=ppt/tags/tag82.xml><?xml version="1.0" encoding="utf-8"?>
<p:tagLst xmlns:p="http://schemas.openxmlformats.org/presentationml/2006/main">
  <p:tag name="KSO_WM_UNIT_SUBTYPE" val="b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4"/>
  <p:tag name="KSO_WM_UNIT_ID" val="custom20233105_1*f*4"/>
  <p:tag name="KSO_WM_TEMPLATE_CATEGORY" val="custom"/>
  <p:tag name="KSO_WM_TEMPLATE_INDEX" val="20233105"/>
  <p:tag name="KSO_WM_UNIT_LAYERLEVEL" val="1"/>
  <p:tag name="KSO_WM_TAG_VERSION" val="3.0"/>
  <p:tag name="KSO_WM_BEAUTIFY_FLAG" val="#wm#"/>
</p:tagLst>
</file>

<file path=ppt/tags/tag83.xml><?xml version="1.0" encoding="utf-8"?>
<p:tagLst xmlns:p="http://schemas.openxmlformats.org/presentationml/2006/main">
  <p:tag name="KSO_WM_SLIDE_ID" val="custom20233105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105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7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8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05_7*e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86.xml><?xml version="1.0" encoding="utf-8"?>
<p:tagLst xmlns:p="http://schemas.openxmlformats.org/presentationml/2006/main">
  <p:tag name="KSO_WM_SLIDE_ID" val="custom2023310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05"/>
  <p:tag name="KSO_WM_SLIDE_TYPE" val="sectionTitle"/>
  <p:tag name="KSO_WM_SLIDE_SUBTYPE" val="pureTxt"/>
  <p:tag name="KSO_WM_SLIDE_LAYOUT" val="a_e"/>
  <p:tag name="KSO_WM_SLIDE_LAYOUT_CNT" val="1_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8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UNIT_TYPE" val="a"/>
  <p:tag name="KSO_WM_UNIT_INDEX" val="1"/>
  <p:tag name="KSO_WM_UNIT_PRESET_TEXT" val="单击此处添加标题"/>
  <p:tag name="KSO_WM_UNIT_TEXT_TYPE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8*f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SUBTYPE" val="a"/>
  <p:tag name="KSO_WM_UNIT_NOCLEAR" val="0"/>
  <p:tag name="KSO_WM_UNIT_VALUE" val="330"/>
  <p:tag name="KSO_WM_UNIT_TYPE" val="f"/>
  <p:tag name="KSO_WM_UNIT_INDEX" val="1"/>
  <p:tag name="KSO_WM_UNIT_PRESET_TEXT" val="单击此处添加文本"/>
  <p:tag name="KSO_WM_UNIT_TEXT_TYPE" val="1"/>
</p:tagLst>
</file>

<file path=ppt/tags/tag89.xml><?xml version="1.0" encoding="utf-8"?>
<p:tagLst xmlns:p="http://schemas.openxmlformats.org/presentationml/2006/main">
  <p:tag name="KSO_WM_SLIDE_ID" val="custom20233105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3105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9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9*f*4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SUBTYPE" val="b"/>
  <p:tag name="KSO_WM_UNIT_NOCLEAR" val="0"/>
  <p:tag name="KSO_WM_UNIT_VALUE" val="8"/>
  <p:tag name="KSO_WM_UNIT_TYPE" val="f"/>
  <p:tag name="KSO_WM_UNIT_INDEX" val="4"/>
</p:tagLst>
</file>

<file path=ppt/tags/tag92.xml><?xml version="1.0" encoding="utf-8"?>
<p:tagLst xmlns:p="http://schemas.openxmlformats.org/presentationml/2006/main">
  <p:tag name="KSO_WM_SLIDE_ID" val="custom20233105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3105"/>
  <p:tag name="KSO_WM_SLIDE_TYPE" val="endPage"/>
  <p:tag name="KSO_WM_SLIDE_SUBTYPE" val="pureTxt"/>
  <p:tag name="KSO_WM_SLIDE_LAYOUT" val="a_f"/>
  <p:tag name="KSO_WM_SLIDE_LAYOUT_CNT" val="1_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8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776CFD"/>
      </a:accent1>
      <a:accent2>
        <a:srgbClr val="5D95F1"/>
      </a:accent2>
      <a:accent3>
        <a:srgbClr val="655BE6"/>
      </a:accent3>
      <a:accent4>
        <a:srgbClr val="6C95FD"/>
      </a:accent4>
      <a:accent5>
        <a:srgbClr val="64DCBF"/>
      </a:accent5>
      <a:accent6>
        <a:srgbClr val="33C2FF"/>
      </a:accent6>
      <a:hlink>
        <a:srgbClr val="658BD5"/>
      </a:hlink>
      <a:folHlink>
        <a:srgbClr val="A16AA5"/>
      </a:folHlink>
    </a:clrScheme>
    <a:fontScheme name="自定义 3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WPS 演示</Application>
  <PresentationFormat>宽屏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微软雅黑</vt:lpstr>
      <vt:lpstr>微软雅黑</vt:lpstr>
      <vt:lpstr>Calibri</vt:lpstr>
      <vt:lpstr>WPS</vt:lpstr>
      <vt:lpstr>Office 主题​​</vt:lpstr>
      <vt:lpstr>单击此处添加文档标题内容</vt:lpstr>
      <vt:lpstr>添加章节标题</vt:lpstr>
      <vt:lpstr>单击此处添加标题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6</cp:revision>
  <dcterms:created xsi:type="dcterms:W3CDTF">2023-08-09T12:44:00Z</dcterms:created>
  <dcterms:modified xsi:type="dcterms:W3CDTF">2026-02-07T07:53:07Z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39C5C1A66FC94A6191E3074724265E24_12</vt:lpwstr>
  </property>
</Properties>
</file>