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sldIdLst>
    <p:sldId id="256" r:id="rId4"/>
    <p:sldId id="258" r:id="rId6"/>
    <p:sldId id="261" r:id="rId7"/>
    <p:sldId id="259" r:id="rId8"/>
    <p:sldId id="262" r:id="rId9"/>
    <p:sldId id="260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image" Target="../media/image1.jpe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15.xml"/><Relationship Id="rId7" Type="http://schemas.openxmlformats.org/officeDocument/2006/relationships/tags" Target="../tags/tag14.xml"/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3" Type="http://schemas.openxmlformats.org/officeDocument/2006/relationships/image" Target="../media/image1.jpeg"/><Relationship Id="rId2" Type="http://schemas.openxmlformats.org/officeDocument/2006/relationships/tags" Target="../tags/tag10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22.xml"/><Relationship Id="rId8" Type="http://schemas.openxmlformats.org/officeDocument/2006/relationships/tags" Target="../tags/tag21.xml"/><Relationship Id="rId7" Type="http://schemas.openxmlformats.org/officeDocument/2006/relationships/tags" Target="../tags/tag20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3" Type="http://schemas.openxmlformats.org/officeDocument/2006/relationships/image" Target="../media/image1.jpeg"/><Relationship Id="rId2" Type="http://schemas.openxmlformats.org/officeDocument/2006/relationships/tags" Target="../tags/tag16.xml"/><Relationship Id="rId10" Type="http://schemas.openxmlformats.org/officeDocument/2006/relationships/tags" Target="../tags/tag23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7" Type="http://schemas.openxmlformats.org/officeDocument/2006/relationships/tags" Target="../tags/tag29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37.xml"/><Relationship Id="rId8" Type="http://schemas.openxmlformats.org/officeDocument/2006/relationships/tags" Target="../tags/tag36.xml"/><Relationship Id="rId7" Type="http://schemas.openxmlformats.org/officeDocument/2006/relationships/tags" Target="../tags/tag35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4" Type="http://schemas.openxmlformats.org/officeDocument/2006/relationships/tags" Target="../tags/tag44.xml"/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48.xml"/><Relationship Id="rId4" Type="http://schemas.openxmlformats.org/officeDocument/2006/relationships/tags" Target="../tags/tag47.xml"/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7" Type="http://schemas.openxmlformats.org/officeDocument/2006/relationships/tags" Target="../tags/tag58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" Type="http://schemas.openxmlformats.org/officeDocument/2006/relationships/image" Target="../media/image1.jpeg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 descr="背景图案&#10;&#10;描述已自动生成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34" b="91"/>
          <a:stretch>
            <a:fillRect/>
          </a:stretch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effectLst>
            <a:outerShdw blurRad="50800" dist="50800" dir="5400000" sx="1000" sy="1000" algn="ctr" rotWithShape="0">
              <a:srgbClr val="000000">
                <a:alpha val="100000"/>
              </a:srgbClr>
            </a:outerShdw>
          </a:effectLst>
        </p:spPr>
      </p:pic>
      <p:sp>
        <p:nvSpPr>
          <p:cNvPr id="19" name="署名占位符 10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4395000" y="4203700"/>
            <a:ext cx="3402000" cy="57467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/>
            <p:custDataLst>
              <p:tags r:id="rId5"/>
            </p:custDataLst>
          </p:nvPr>
        </p:nvSpPr>
        <p:spPr>
          <a:xfrm>
            <a:off x="1238400" y="2514380"/>
            <a:ext cx="9712800" cy="1062000"/>
          </a:xfrm>
        </p:spPr>
        <p:txBody>
          <a:bodyPr wrap="square" anchor="ctr">
            <a:normAutofit/>
          </a:bodyPr>
          <a:lstStyle>
            <a:lvl1pPr algn="ctr">
              <a:lnSpc>
                <a:spcPct val="100000"/>
              </a:lnSpc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6"/>
            </p:custDataLst>
          </p:nvPr>
        </p:nvSpPr>
        <p:spPr>
          <a:xfrm>
            <a:off x="1238400" y="1884410"/>
            <a:ext cx="9712800" cy="496800"/>
          </a:xfrm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1301749"/>
            <a:ext cx="10800000" cy="48736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图片 72" descr="背景图案&#10;&#10;描述已自动生成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lum bright="6000"/>
          </a:blip>
          <a:stretch>
            <a:fillRect/>
          </a:stretch>
        </p:blipFill>
        <p:spPr>
          <a:xfrm flipV="1"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6858000 h 6858000"/>
              <a:gd name="connsiteX1" fmla="*/ 12192000 w 12192000"/>
              <a:gd name="connsiteY1" fmla="*/ 6858000 h 6858000"/>
              <a:gd name="connsiteX2" fmla="*/ 12192000 w 12192000"/>
              <a:gd name="connsiteY2" fmla="*/ 0 h 6858000"/>
              <a:gd name="connsiteX3" fmla="*/ 0 w 12192000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close/>
              </a:path>
            </a:pathLst>
          </a:custGeom>
          <a:effectLst>
            <a:outerShdw blurRad="50800" dist="50800" dir="5400000" sx="1000" sy="1000" algn="ctr" rotWithShape="0">
              <a:srgbClr val="000000">
                <a:alpha val="100000"/>
              </a:srgbClr>
            </a:outerShdw>
          </a:effectLst>
        </p:spPr>
      </p:pic>
      <p:sp>
        <p:nvSpPr>
          <p:cNvPr id="2" name="矩形 1"/>
          <p:cNvSpPr/>
          <p:nvPr userDrawn="1">
            <p:custDataLst>
              <p:tags r:id="rId4"/>
            </p:custDataLst>
          </p:nvPr>
        </p:nvSpPr>
        <p:spPr>
          <a:xfrm rot="5400000">
            <a:off x="3736340" y="-3732530"/>
            <a:ext cx="4722495" cy="12190730"/>
          </a:xfrm>
          <a:prstGeom prst="rect">
            <a:avLst/>
          </a:prstGeom>
          <a:gradFill>
            <a:gsLst>
              <a:gs pos="100000">
                <a:srgbClr val="FFFFFF">
                  <a:alpha val="0"/>
                </a:srgbClr>
              </a:gs>
              <a:gs pos="20000">
                <a:srgbClr val="FFFFFF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114602" y="924183"/>
            <a:ext cx="1977755" cy="1081088"/>
          </a:xfrm>
        </p:spPr>
        <p:txBody>
          <a:bodyPr wrap="square" anchor="b">
            <a:normAutofit/>
          </a:bodyPr>
          <a:lstStyle>
            <a:lvl1pPr algn="ctr">
              <a:defRPr kumimoji="1" lang="zh-CN" altLang="en-US" sz="6000" b="1" i="0" u="none" strike="noStrike" kern="1200" cap="none" spc="0" normalizeH="0" baseline="0" noProof="1" dirty="0">
                <a:solidFill>
                  <a:schemeClr val="accent1"/>
                </a:solidFill>
                <a:latin typeface="+mj-ea"/>
                <a:ea typeface="+mj-ea"/>
                <a:cs typeface="+mn-cs"/>
              </a:defRPr>
            </a:lvl1pPr>
          </a:lstStyle>
          <a:p>
            <a:r>
              <a:rPr lang="zh-CN" altLang="en-US" dirty="0"/>
              <a:t>标题</a:t>
            </a:r>
            <a:endParaRPr lang="zh-CN" altLang="en-US" dirty="0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 descr="背景图案&#10;&#10;描述已自动生成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lum bright="6000"/>
          </a:blip>
          <a:stretch>
            <a:fillRect/>
          </a:stretch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effectLst>
            <a:outerShdw blurRad="50800" dist="50800" dir="5400000" sx="1000" sy="1000" algn="ctr" rotWithShape="0">
              <a:srgbClr val="000000">
                <a:alpha val="100000"/>
              </a:srgbClr>
            </a:outerShdw>
          </a:effectLst>
        </p:spPr>
      </p:pic>
      <p:cxnSp>
        <p:nvCxnSpPr>
          <p:cNvPr id="25" name="直接箭头连接符 24"/>
          <p:cNvCxnSpPr/>
          <p:nvPr userDrawn="1">
            <p:custDataLst>
              <p:tags r:id="rId4"/>
            </p:custDataLst>
          </p:nvPr>
        </p:nvCxnSpPr>
        <p:spPr>
          <a:xfrm>
            <a:off x="11235055" y="6189345"/>
            <a:ext cx="358140" cy="0"/>
          </a:xfrm>
          <a:prstGeom prst="straightConnector1">
            <a:avLst/>
          </a:prstGeom>
          <a:ln>
            <a:solidFill>
              <a:schemeClr val="bg1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1292225" y="2956560"/>
            <a:ext cx="9608185" cy="1104900"/>
          </a:xfrm>
        </p:spPr>
        <p:txBody>
          <a:bodyPr lIns="90000" tIns="46800" rIns="90000" bIns="46800" anchor="t" anchorCtr="0">
            <a:noAutofit/>
          </a:bodyPr>
          <a:lstStyle>
            <a:lvl1pPr algn="ctr">
              <a:defRPr sz="62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单击编辑母版标题</a:t>
            </a:r>
            <a:endParaRPr lang="zh-CN" altLang="en-US" dirty="0"/>
          </a:p>
        </p:txBody>
      </p:sp>
      <p:sp>
        <p:nvSpPr>
          <p:cNvPr id="3" name="文本占位符 6"/>
          <p:cNvSpPr>
            <a:spLocks noGrp="1"/>
          </p:cNvSpPr>
          <p:nvPr>
            <p:ph type="body" idx="13" hasCustomPrompt="1"/>
            <p:custDataLst>
              <p:tags r:id="rId9"/>
            </p:custDataLst>
          </p:nvPr>
        </p:nvSpPr>
        <p:spPr>
          <a:xfrm>
            <a:off x="1291909" y="1419225"/>
            <a:ext cx="9608502" cy="1341120"/>
          </a:xfrm>
        </p:spPr>
        <p:txBody>
          <a:bodyPr wrap="none" anchor="b" anchorCtr="0">
            <a:noAutofit/>
          </a:bodyPr>
          <a:lstStyle>
            <a:lvl1pPr marL="0" indent="0" algn="ctr">
              <a:buNone/>
              <a:defRPr sz="6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dirty="0"/>
              <a:t>节编号</a:t>
            </a:r>
            <a:endParaRPr lang="zh-CN" altLang="en-US" dirty="0"/>
          </a:p>
        </p:txBody>
      </p:sp>
      <p:sp>
        <p:nvSpPr>
          <p:cNvPr id="4" name="副标题 9"/>
          <p:cNvSpPr>
            <a:spLocks noGrp="1"/>
          </p:cNvSpPr>
          <p:nvPr>
            <p:ph type="subTitle" idx="1" hasCustomPrompt="1"/>
            <p:custDataLst>
              <p:tags r:id="rId10"/>
            </p:custDataLst>
          </p:nvPr>
        </p:nvSpPr>
        <p:spPr>
          <a:xfrm>
            <a:off x="1292225" y="4157345"/>
            <a:ext cx="9608185" cy="631190"/>
          </a:xfrm>
        </p:spPr>
        <p:txBody>
          <a:bodyPr wrap="square">
            <a:normAutofit/>
          </a:bodyPr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95960" y="1301750"/>
            <a:ext cx="5323840" cy="48758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172200" y="1301750"/>
            <a:ext cx="5323840" cy="48758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95960" y="1301750"/>
            <a:ext cx="5323840" cy="411303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95960" y="1875099"/>
            <a:ext cx="5323840" cy="430027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172200" y="1301750"/>
            <a:ext cx="5323840" cy="411303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172200" y="1875099"/>
            <a:ext cx="5323840" cy="430027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3" hasCustomPrompt="1"/>
            <p:custDataLst>
              <p:tags r:id="rId5"/>
            </p:custDataLst>
          </p:nvPr>
        </p:nvSpPr>
        <p:spPr>
          <a:xfrm>
            <a:off x="695960" y="1301750"/>
            <a:ext cx="10799088" cy="405553"/>
          </a:xfrm>
        </p:spPr>
        <p:txBody>
          <a:bodyPr/>
          <a:lstStyle>
            <a:lvl5pPr>
              <a:buNone/>
              <a:defRPr/>
            </a:lvl5pPr>
          </a:lstStyle>
          <a:p>
            <a:pPr lvl="0"/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7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 descr="背景图案&#10;&#10;描述已自动生成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lum bright="6000"/>
          </a:blip>
          <a:stretch>
            <a:fillRect/>
          </a:stretch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effectLst>
            <a:outerShdw blurRad="50800" dist="50800" dir="5400000" sx="1000" sy="1000" algn="ctr" rotWithShape="0">
              <a:srgbClr val="000000">
                <a:alpha val="100000"/>
              </a:srgbClr>
            </a:outerShdw>
          </a:effectLst>
        </p:spPr>
      </p:pic>
      <p:sp>
        <p:nvSpPr>
          <p:cNvPr id="2" name="矩形 1"/>
          <p:cNvSpPr/>
          <p:nvPr userDrawn="1">
            <p:custDataLst>
              <p:tags r:id="rId4"/>
            </p:custDataLst>
          </p:nvPr>
        </p:nvSpPr>
        <p:spPr>
          <a:xfrm rot="10800000">
            <a:off x="4545965" y="16510"/>
            <a:ext cx="7663180" cy="6841490"/>
          </a:xfrm>
          <a:prstGeom prst="rect">
            <a:avLst/>
          </a:prstGeom>
          <a:gradFill>
            <a:gsLst>
              <a:gs pos="100000">
                <a:srgbClr val="FFFFFF">
                  <a:alpha val="0"/>
                </a:srgbClr>
              </a:gs>
              <a:gs pos="0">
                <a:srgbClr val="FFFFFF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ctrTitle" hasCustomPrompt="1"/>
            <p:custDataLst>
              <p:tags r:id="rId5"/>
            </p:custDataLst>
          </p:nvPr>
        </p:nvSpPr>
        <p:spPr>
          <a:xfrm>
            <a:off x="3994785" y="2691130"/>
            <a:ext cx="6904990" cy="1185545"/>
          </a:xfrm>
        </p:spPr>
        <p:txBody>
          <a:bodyPr wrap="square" anchor="t" anchorCtr="0">
            <a:normAutofit/>
          </a:bodyPr>
          <a:lstStyle>
            <a:lvl1pPr algn="r">
              <a:lnSpc>
                <a:spcPct val="100000"/>
              </a:lnSpc>
              <a:defRPr sz="6000"/>
            </a:lvl1pPr>
          </a:lstStyle>
          <a:p>
            <a:r>
              <a:rPr lang="zh-CN" altLang="en-US" dirty="0"/>
              <a:t>单击编辑母版标题</a:t>
            </a:r>
            <a:endParaRPr lang="zh-CN" altLang="en-US" dirty="0"/>
          </a:p>
        </p:txBody>
      </p:sp>
      <p:sp>
        <p:nvSpPr>
          <p:cNvPr id="6" name="日期"/>
          <p:cNvSpPr>
            <a:spLocks noGrp="1"/>
          </p:cNvSpPr>
          <p:nvPr>
            <p:ph type="subTitle" idx="1" hasCustomPrompt="1"/>
            <p:custDataLst>
              <p:tags r:id="rId6"/>
            </p:custDataLst>
          </p:nvPr>
        </p:nvSpPr>
        <p:spPr>
          <a:xfrm>
            <a:off x="3994150" y="1730375"/>
            <a:ext cx="6905625" cy="666115"/>
          </a:xfrm>
        </p:spPr>
        <p:txBody>
          <a:bodyPr wrap="square" anchor="b" anchorCtr="0">
            <a:normAutofit/>
          </a:bodyPr>
          <a:lstStyle>
            <a:lvl1pPr marL="0" indent="0" algn="r">
              <a:lnSpc>
                <a:spcPct val="100000"/>
              </a:lnSpc>
              <a:buNone/>
              <a:defRPr sz="32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日期</a:t>
            </a:r>
            <a:endParaRPr lang="zh-CN" altLang="en-US" dirty="0"/>
          </a:p>
        </p:txBody>
      </p:sp>
      <p:sp>
        <p:nvSpPr>
          <p:cNvPr id="8" name="署名占位符 10"/>
          <p:cNvSpPr>
            <a:spLocks noGrp="1"/>
          </p:cNvSpPr>
          <p:nvPr>
            <p:ph type="body" sz="quarter" idx="17" hasCustomPrompt="1"/>
            <p:custDataLst>
              <p:tags r:id="rId7"/>
            </p:custDataLst>
          </p:nvPr>
        </p:nvSpPr>
        <p:spPr>
          <a:xfrm>
            <a:off x="7498345" y="4085680"/>
            <a:ext cx="3402000" cy="540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lIns="90000" tIns="46800" rIns="90000" bIns="46800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rgbClr val="FFFFFF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0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66.xml"/><Relationship Id="rId18" Type="http://schemas.openxmlformats.org/officeDocument/2006/relationships/tags" Target="../tags/tag65.xml"/><Relationship Id="rId17" Type="http://schemas.openxmlformats.org/officeDocument/2006/relationships/tags" Target="../tags/tag64.xml"/><Relationship Id="rId16" Type="http://schemas.openxmlformats.org/officeDocument/2006/relationships/tags" Target="../tags/tag63.xml"/><Relationship Id="rId15" Type="http://schemas.openxmlformats.org/officeDocument/2006/relationships/tags" Target="../tags/tag62.xml"/><Relationship Id="rId14" Type="http://schemas.openxmlformats.org/officeDocument/2006/relationships/tags" Target="../tags/tag61.xml"/><Relationship Id="rId13" Type="http://schemas.openxmlformats.org/officeDocument/2006/relationships/tags" Target="../tags/tag60.xml"/><Relationship Id="rId12" Type="http://schemas.openxmlformats.org/officeDocument/2006/relationships/tags" Target="../tags/tag59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2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3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6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" name="任意多边形 6"/>
          <p:cNvSpPr/>
          <p:nvPr userDrawn="1">
            <p:custDataLst>
              <p:tags r:id="rId17"/>
            </p:custDataLst>
          </p:nvPr>
        </p:nvSpPr>
        <p:spPr>
          <a:xfrm>
            <a:off x="0" y="5713730"/>
            <a:ext cx="3426460" cy="1144270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13301" h="4441">
                <a:moveTo>
                  <a:pt x="5025" y="0"/>
                </a:moveTo>
                <a:cubicBezTo>
                  <a:pt x="9242" y="0"/>
                  <a:pt x="12730" y="1925"/>
                  <a:pt x="13298" y="4425"/>
                </a:cubicBezTo>
                <a:lnTo>
                  <a:pt x="13301" y="4441"/>
                </a:lnTo>
                <a:lnTo>
                  <a:pt x="0" y="4441"/>
                </a:lnTo>
                <a:lnTo>
                  <a:pt x="0" y="1034"/>
                </a:lnTo>
                <a:lnTo>
                  <a:pt x="26" y="1022"/>
                </a:lnTo>
                <a:cubicBezTo>
                  <a:pt x="1420" y="380"/>
                  <a:pt x="3150" y="0"/>
                  <a:pt x="5025" y="0"/>
                </a:cubicBezTo>
                <a:close/>
              </a:path>
            </a:pathLst>
          </a:custGeom>
          <a:gradFill>
            <a:gsLst>
              <a:gs pos="100000">
                <a:srgbClr val="FFFFFF">
                  <a:alpha val="0"/>
                </a:srgbClr>
              </a:gs>
              <a:gs pos="0">
                <a:schemeClr val="bg1">
                  <a:lumMod val="85000"/>
                  <a:alpha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 userDrawn="1">
            <p:custDataLst>
              <p:tags r:id="rId18"/>
            </p:custDataLst>
          </p:nvPr>
        </p:nvSpPr>
        <p:spPr>
          <a:xfrm>
            <a:off x="10316210" y="3782060"/>
            <a:ext cx="1875790" cy="1931670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2954" h="3944">
                <a:moveTo>
                  <a:pt x="2954" y="0"/>
                </a:moveTo>
                <a:lnTo>
                  <a:pt x="2954" y="3944"/>
                </a:lnTo>
                <a:lnTo>
                  <a:pt x="2945" y="3943"/>
                </a:lnTo>
                <a:cubicBezTo>
                  <a:pt x="1264" y="3756"/>
                  <a:pt x="0" y="2944"/>
                  <a:pt x="0" y="1972"/>
                </a:cubicBezTo>
                <a:cubicBezTo>
                  <a:pt x="0" y="1000"/>
                  <a:pt x="1264" y="189"/>
                  <a:pt x="2945" y="1"/>
                </a:cubicBezTo>
                <a:lnTo>
                  <a:pt x="2954" y="0"/>
                </a:lnTo>
                <a:close/>
              </a:path>
            </a:pathLst>
          </a:custGeom>
          <a:gradFill>
            <a:gsLst>
              <a:gs pos="67000">
                <a:srgbClr val="FFFFFF">
                  <a:alpha val="0"/>
                </a:srgbClr>
              </a:gs>
              <a:gs pos="0">
                <a:schemeClr val="bg1">
                  <a:lumMod val="85000"/>
                  <a:alpha val="44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8" name="KSO_TEMPLATE" hidden="1"/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u="none" kern="1200" spc="0">
          <a:solidFill>
            <a:schemeClr val="accent1"/>
          </a:solidFill>
          <a:effectLst/>
          <a:uFill>
            <a:solidFill>
              <a:schemeClr val="accent1"/>
            </a:solidFill>
          </a:uFill>
          <a:latin typeface="+mj-lt"/>
          <a:ea typeface="+mj-ea"/>
          <a:cs typeface="+mj-cs"/>
        </a:defRPr>
      </a:lvl1pPr>
    </p:titleStyle>
    <p:bodyStyle>
      <a:lvl1pPr marL="228600" indent="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 spc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2000" kern="1200" spc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70.xml"/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5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5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" Type="http://schemas.openxmlformats.org/officeDocument/2006/relationships/tags" Target="../tags/tag74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.xml"/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tags" Target="../tags/tag78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2.xml"/><Relationship Id="rId3" Type="http://schemas.openxmlformats.org/officeDocument/2006/relationships/tags" Target="../tags/tag86.xml"/><Relationship Id="rId2" Type="http://schemas.openxmlformats.org/officeDocument/2006/relationships/tags" Target="../tags/tag85.xml"/><Relationship Id="rId1" Type="http://schemas.openxmlformats.org/officeDocument/2006/relationships/tags" Target="../tags/tag8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深圳恒享：程海</a:t>
            </a:r>
            <a:endParaRPr lang="zh-CN" altLang="en-US"/>
          </a:p>
        </p:txBody>
      </p:sp>
      <p:sp>
        <p:nvSpPr>
          <p:cNvPr id="5" name="标题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p>
            <a:r>
              <a:rPr lang="zh-CN" altLang="en-US"/>
              <a:t>化学镍用大槽好还是用小槽好</a:t>
            </a:r>
            <a:endParaRPr lang="zh-CN" altLang="en-US"/>
          </a:p>
        </p:txBody>
      </p:sp>
      <p:sp>
        <p:nvSpPr>
          <p:cNvPr id="7" name="副标题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/>
          <a:p>
            <a:r>
              <a:rPr lang="zh-CN" altLang="en-US"/>
              <a:t>我该做多大的槽子</a:t>
            </a:r>
            <a:endParaRPr lang="zh-CN" altLang="en-US"/>
          </a:p>
        </p:txBody>
      </p:sp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292225" y="2956560"/>
            <a:ext cx="9608185" cy="2700655"/>
          </a:xfrm>
        </p:spPr>
        <p:txBody>
          <a:bodyPr/>
          <a:lstStyle/>
          <a:p>
            <a:r>
              <a:rPr lang="zh-CN" altLang="en-US" sz="4000"/>
              <a:t>槽体积设计要根据零件的尺寸和产量</a:t>
            </a:r>
            <a:br>
              <a:rPr lang="zh-CN" altLang="en-US" sz="4000"/>
            </a:br>
            <a:br>
              <a:rPr lang="zh-CN" altLang="en-US" sz="4000"/>
            </a:br>
            <a:br>
              <a:rPr lang="zh-CN" altLang="en-US" sz="4000"/>
            </a:br>
            <a:r>
              <a:rPr lang="zh-CN" altLang="en-US" sz="4000"/>
              <a:t>满足产能和零件旋转或摇摆唯益</a:t>
            </a:r>
            <a:endParaRPr lang="zh-CN" altLang="en-US" sz="4000"/>
          </a:p>
        </p:txBody>
      </p:sp>
      <p:sp>
        <p:nvSpPr>
          <p:cNvPr id="3" name="文本占位符 7"/>
          <p:cNvSpPr>
            <a:spLocks noGrp="1"/>
          </p:cNvSpPr>
          <p:nvPr>
            <p:ph type="body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/>
              <a:t>01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槽体积对化学镍的影响</a:t>
            </a:r>
            <a:endParaRPr lang="zh-CN" altLang="en-US"/>
          </a:p>
        </p:txBody>
      </p:sp>
      <p:sp>
        <p:nvSpPr>
          <p:cNvPr id="3" name="文本占位符 7"/>
          <p:cNvSpPr>
            <a:spLocks noGrp="1"/>
          </p:cNvSpPr>
          <p:nvPr>
            <p:ph type="body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/>
              <a:t>02</a:t>
            </a:r>
            <a:endParaRPr lang="en-US" altLang="zh-CN"/>
          </a:p>
        </p:txBody>
      </p:sp>
      <p:sp>
        <p:nvSpPr>
          <p:cNvPr id="6" name="副标题 9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/>
              <a:t>槽子越大越稳定，这说法对吗</a:t>
            </a:r>
            <a:endParaRPr lang="zh-CN" altLang="en-US"/>
          </a:p>
        </p:txBody>
      </p:sp>
    </p:spTree>
    <p:custDataLst>
      <p:tags r:id="rId4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温度均匀性</a:t>
            </a:r>
            <a:endParaRPr lang="zh-CN" altLang="en-US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zh-CN" altLang="en-US"/>
              <a:t>小槽（</a:t>
            </a:r>
            <a:r>
              <a:rPr lang="en-US" altLang="zh-CN"/>
              <a:t>1000</a:t>
            </a:r>
            <a:r>
              <a:rPr lang="zh-CN" altLang="en-US"/>
              <a:t>升）：体积小，加热</a:t>
            </a:r>
            <a:r>
              <a:rPr lang="en-US" altLang="zh-CN"/>
              <a:t>/</a:t>
            </a:r>
            <a:r>
              <a:rPr lang="zh-CN" altLang="en-US"/>
              <a:t>冷却速度快，温度更易维持均匀</a:t>
            </a:r>
            <a:endParaRPr lang="zh-CN" altLang="en-US"/>
          </a:p>
          <a:p>
            <a:r>
              <a:rPr lang="zh-CN" altLang="en-US"/>
              <a:t>大槽（</a:t>
            </a:r>
            <a:r>
              <a:rPr lang="en-US" altLang="zh-CN"/>
              <a:t>3000</a:t>
            </a:r>
            <a:r>
              <a:rPr lang="zh-CN" altLang="en-US"/>
              <a:t>升）：热惯性大，边缘与中心易产生温差，需更强力搅拌和分区温控系统</a:t>
            </a:r>
            <a:endParaRPr lang="zh-CN" altLang="en-US"/>
          </a:p>
          <a:p>
            <a:endParaRPr lang="zh-CN" altLang="en-US"/>
          </a:p>
          <a:p>
            <a:r>
              <a:rPr lang="zh-CN" alt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镀液成分稳定性</a:t>
            </a:r>
            <a:endParaRPr lang="zh-CN" altLang="en-US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en-US" altLang="zh-CN"/>
              <a:t> </a:t>
            </a:r>
            <a:r>
              <a:rPr lang="zh-CN" altLang="en-US"/>
              <a:t>理论上是槽体越大，稳定性越强。但是槽体越大，如果溶液分散不好，局部杂质过多或过热，</a:t>
            </a:r>
            <a:r>
              <a:rPr lang="en-US" altLang="zh-CN"/>
              <a:t>pH</a:t>
            </a:r>
            <a:r>
              <a:rPr lang="zh-CN" altLang="en-US"/>
              <a:t>过高等风险也会更高</a:t>
            </a:r>
            <a:r>
              <a:rPr lang="en-US" altLang="zh-CN"/>
              <a:t> </a:t>
            </a:r>
            <a:r>
              <a:rPr lang="zh-CN" altLang="en-US"/>
              <a:t>（比如</a:t>
            </a:r>
            <a:r>
              <a:rPr lang="en-US" altLang="zh-CN"/>
              <a:t>1L</a:t>
            </a:r>
            <a:r>
              <a:rPr lang="zh-CN" altLang="en-US"/>
              <a:t>里面有</a:t>
            </a:r>
            <a:r>
              <a:rPr lang="en-US" altLang="zh-CN"/>
              <a:t>10</a:t>
            </a:r>
            <a:r>
              <a:rPr lang="zh-CN" altLang="en-US"/>
              <a:t>个镍微粒不要紧，但是放大</a:t>
            </a:r>
            <a:r>
              <a:rPr lang="en-US" altLang="zh-CN"/>
              <a:t>1000</a:t>
            </a:r>
            <a:r>
              <a:rPr lang="zh-CN" altLang="en-US"/>
              <a:t>倍，并且几种在局部就危险了）</a:t>
            </a:r>
            <a:endParaRPr lang="zh-CN" alt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一个</a:t>
            </a:r>
            <a:r>
              <a:rPr lang="en-US" altLang="zh-CN"/>
              <a:t>3000L</a:t>
            </a:r>
            <a:r>
              <a:rPr lang="zh-CN" altLang="en-US"/>
              <a:t>的槽和</a:t>
            </a:r>
            <a:r>
              <a:rPr lang="en-US" altLang="zh-CN"/>
              <a:t>3</a:t>
            </a:r>
            <a:r>
              <a:rPr lang="zh-CN" altLang="en-US"/>
              <a:t>个</a:t>
            </a:r>
            <a:r>
              <a:rPr lang="en-US" altLang="zh-CN"/>
              <a:t>1000</a:t>
            </a:r>
            <a:r>
              <a:rPr lang="zh-CN" altLang="en-US"/>
              <a:t>升的槽对比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 lnSpcReduction="20000"/>
          </a:bodyPr>
          <a:lstStyle/>
          <a:p>
            <a:r>
              <a:rPr lang="zh-CN" alt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运营成本差异</a:t>
            </a:r>
            <a:endParaRPr lang="zh-CN" altLang="en-US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zh-CN" altLang="en-US"/>
              <a:t>能耗</a:t>
            </a:r>
            <a:r>
              <a:rPr lang="en-US" altLang="zh-CN"/>
              <a:t> </a:t>
            </a:r>
            <a:r>
              <a:rPr lang="zh-CN" altLang="en-US"/>
              <a:t>大槽加热时间长，保温能耗高</a:t>
            </a:r>
            <a:r>
              <a:rPr lang="en-US" altLang="zh-CN"/>
              <a:t> </a:t>
            </a:r>
            <a:r>
              <a:rPr lang="zh-CN" altLang="en-US"/>
              <a:t>；小槽</a:t>
            </a:r>
            <a:r>
              <a:rPr lang="en-US" altLang="zh-CN"/>
              <a:t> </a:t>
            </a:r>
            <a:r>
              <a:rPr lang="zh-CN" altLang="en-US"/>
              <a:t>独立控温，灵活启停，节能</a:t>
            </a:r>
            <a:endParaRPr lang="en-US" altLang="zh-CN"/>
          </a:p>
          <a:p>
            <a:r>
              <a:rPr lang="zh-CN" altLang="en-US"/>
              <a:t>镀液成本</a:t>
            </a:r>
            <a:r>
              <a:rPr lang="en-US" altLang="zh-CN"/>
              <a:t> </a:t>
            </a:r>
            <a:r>
              <a:rPr lang="zh-CN" altLang="en-US"/>
              <a:t>大槽单次污染损失</a:t>
            </a:r>
            <a:r>
              <a:rPr lang="en-US" altLang="zh-CN"/>
              <a:t>3000</a:t>
            </a:r>
            <a:r>
              <a:rPr lang="zh-CN" altLang="en-US"/>
              <a:t>升镀液</a:t>
            </a:r>
            <a:r>
              <a:rPr lang="en-US" altLang="zh-CN"/>
              <a:t> </a:t>
            </a:r>
            <a:r>
              <a:rPr lang="zh-CN" altLang="en-US"/>
              <a:t>；小槽分槽管理，污染仅影响单槽</a:t>
            </a:r>
            <a:endParaRPr lang="zh-CN" altLang="en-US"/>
          </a:p>
          <a:p>
            <a:r>
              <a:rPr lang="zh-CN" altLang="en-US"/>
              <a:t>维护成本</a:t>
            </a:r>
            <a:r>
              <a:rPr lang="en-US" altLang="zh-CN"/>
              <a:t> </a:t>
            </a:r>
            <a:r>
              <a:rPr lang="zh-CN" altLang="en-US"/>
              <a:t>大槽翻槽清洗耗时，停产损失大</a:t>
            </a:r>
            <a:r>
              <a:rPr lang="en-US" altLang="zh-CN"/>
              <a:t> </a:t>
            </a:r>
            <a:r>
              <a:rPr lang="zh-CN" altLang="en-US"/>
              <a:t>；小槽轮流维护，保证连续生产</a:t>
            </a:r>
            <a:endParaRPr lang="zh-CN" altLang="en-US"/>
          </a:p>
          <a:p>
            <a:endParaRPr lang="zh-CN" altLang="en-US"/>
          </a:p>
          <a:p>
            <a:r>
              <a:rPr lang="zh-CN" alt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镀层质量影响</a:t>
            </a:r>
            <a:endParaRPr lang="zh-CN" altLang="en-US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zh-CN" altLang="en-US"/>
              <a:t>大槽更稳定，药水出现漏镀的几率更高。溶液循环不均可能引起镀层厚度波动</a:t>
            </a:r>
            <a:endParaRPr lang="zh-CN" altLang="en-US"/>
          </a:p>
          <a:p>
            <a:r>
              <a:rPr lang="zh-CN" altLang="en-US"/>
              <a:t>小槽优势：搅拌更高效，镀层均匀性显著提升</a:t>
            </a:r>
            <a:endParaRPr lang="zh-CN" alt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一个</a:t>
            </a:r>
            <a:r>
              <a:rPr lang="en-US" altLang="zh-CN"/>
              <a:t>3000L</a:t>
            </a:r>
            <a:r>
              <a:rPr lang="zh-CN" altLang="en-US"/>
              <a:t>的槽和</a:t>
            </a:r>
            <a:r>
              <a:rPr lang="en-US" altLang="zh-CN"/>
              <a:t>3</a:t>
            </a:r>
            <a:r>
              <a:rPr lang="zh-CN" altLang="en-US"/>
              <a:t>个</a:t>
            </a:r>
            <a:r>
              <a:rPr lang="en-US" altLang="zh-CN"/>
              <a:t>1000</a:t>
            </a:r>
            <a:r>
              <a:rPr lang="zh-CN" altLang="en-US"/>
              <a:t>升的槽对比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zh-CN"/>
              <a:t>THANK YOU</a:t>
            </a:r>
            <a:endParaRPr lang="en-US" altLang="zh-CN"/>
          </a:p>
        </p:txBody>
      </p:sp>
      <p:sp>
        <p:nvSpPr>
          <p:cNvPr id="4" name="署名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/>
              <a:t>深圳恒享：程海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3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3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标题"/>
  <p:tag name="KSO_WM_UNIT_ID" val="_3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1"/>
  <p:tag name="KSO_WM_UNIT_VALUE" val="2"/>
</p:tagLst>
</file>

<file path=ppt/tags/tag13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4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4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  <p:tag name="KSO_WM_UNIT_VALUE" val="30"/>
</p:tagLst>
</file>

<file path=ppt/tags/tag20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编辑母版标题"/>
  <p:tag name="KSO_WM_UNIT_ID" val="_4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12"/>
</p:tagLst>
</file>

<file path=ppt/tags/tag22.xml><?xml version="1.0" encoding="utf-8"?>
<p:tagLst xmlns:p="http://schemas.openxmlformats.org/presentationml/2006/main">
  <p:tag name="KSO_WM_UNIT_TYPE" val="e"/>
  <p:tag name="KSO_WM_UNIT_INDEX" val="1"/>
  <p:tag name="KSO_WM_BEAUTIFY_FLAG" val="#wm#"/>
  <p:tag name="KSO_WM_TAG_VERSION" val="3.0"/>
  <p:tag name="KSO_WM_UNIT_PRESET_TEXT" val="节编号"/>
  <p:tag name="KSO_WM_UNIT_ID" val="_4*e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12"/>
</p:tagLst>
</file>

<file path=ppt/tags/tag23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4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37"/>
</p:tagLst>
</file>

<file path=ppt/tags/tag24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25.xml><?xml version="1.0" encoding="utf-8"?>
<p:tagLst xmlns:p="http://schemas.openxmlformats.org/presentationml/2006/main">
  <p:tag name="KSO_WM_UNIT_TYPE" val="f"/>
  <p:tag name="KSO_WM_UNIT_SUBTYPE" val="a"/>
  <p:tag name="KSO_WM_UNIT_INDEX" val="2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26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5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3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13"/>
</p:tagLst>
</file>

<file path=ppt/tags/tag30.xml><?xml version="1.0" encoding="utf-8"?>
<p:tagLst xmlns:p="http://schemas.openxmlformats.org/presentationml/2006/main">
  <p:tag name="KSO_WM_UNIT_TYPE" val="h_a"/>
  <p:tag name="KSO_WM_UNIT_INDEX" val="1_1"/>
  <p:tag name="KSO_WM_BEAUTIFY_FLAG" val="#wm#"/>
  <p:tag name="KSO_WM_TAG_VERSION" val="3.0"/>
  <p:tag name="KSO_WM_UNIT_PRESET_TEXT" val="单击此处编辑母版文本样式"/>
  <p:tag name="KSO_WM_UNIT_ID" val="_6*h_a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31.xml><?xml version="1.0" encoding="utf-8"?>
<p:tagLst xmlns:p="http://schemas.openxmlformats.org/presentationml/2006/main">
  <p:tag name="KSO_WM_UNIT_TYPE" val="h_f"/>
  <p:tag name="KSO_WM_UNIT_SUBTYPE" val="a"/>
  <p:tag name="KSO_WM_UNIT_INDEX" val="1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TEXT_LAYER_COUNT" val="1"/>
</p:tagLst>
</file>

<file path=ppt/tags/tag32.xml><?xml version="1.0" encoding="utf-8"?>
<p:tagLst xmlns:p="http://schemas.openxmlformats.org/presentationml/2006/main">
  <p:tag name="KSO_WM_UNIT_TYPE" val="h_a"/>
  <p:tag name="KSO_WM_UNIT_INDEX" val="2_1"/>
  <p:tag name="KSO_WM_BEAUTIFY_FLAG" val="#wm#"/>
  <p:tag name="KSO_WM_TAG_VERSION" val="3.0"/>
  <p:tag name="KSO_WM_UNIT_PRESET_TEXT" val="单击此处编辑母版文本样式"/>
  <p:tag name="KSO_WM_UNIT_ID" val="_6*h_a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33.xml><?xml version="1.0" encoding="utf-8"?>
<p:tagLst xmlns:p="http://schemas.openxmlformats.org/presentationml/2006/main">
  <p:tag name="KSO_WM_UNIT_TYPE" val="h_f"/>
  <p:tag name="KSO_WM_UNIT_SUBTYPE" val="a"/>
  <p:tag name="KSO_WM_UNIT_INDEX" val="2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TEXT_LAYER_COUNT" val="1"/>
</p:tagLst>
</file>

<file path=ppt/tags/tag34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6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38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37"/>
</p:tagLst>
</file>

<file path=ppt/tags/tag40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42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9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46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7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8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9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2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  <p:tag name="KSO_WM_UNIT_VALUE" val="340"/>
</p:tagLst>
</file>

<file path=ppt/tags/tag50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2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0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53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1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54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5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6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编辑母版标题"/>
  <p:tag name="KSO_WM_UNIT_ID" val="_1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57.xml><?xml version="1.0" encoding="utf-8"?>
<p:tagLst xmlns:p="http://schemas.openxmlformats.org/presentationml/2006/main">
  <p:tag name="KSO_WM_UNIT_TYPE" val="f"/>
  <p:tag name="KSO_WM_UNIT_SUBTYPE" val="c"/>
  <p:tag name="KSO_WM_UNIT_INDEX" val="2"/>
  <p:tag name="KSO_WM_BEAUTIFY_FLAG" val="#wm#"/>
  <p:tag name="KSO_WM_TAG_VERSION" val="3.0"/>
  <p:tag name="KSO_WM_UNIT_PRESET_TEXT" val="日期"/>
  <p:tag name="KSO_WM_UNIT_ID" val="_11*f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58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59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0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1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2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1.0"/>
  <p:tag name="KSO_WM_UNIT_PRESET_TEXT" val="单击此处编辑母版文本样式&#10;第二级&#10;第三级&#10;第四级&#10;第五级"/>
  <p:tag name="KSO_WM_UNIT_ID" val="_0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  <p:tag name="KSO_WM_TEMPLATE_CATEGORY" val="custom"/>
  <p:tag name="KSO_WM_TEMPLATE_INDEX" val="40495008"/>
</p:tagLst>
</file>

<file path=ppt/tags/tag63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TEMPLATE_CATEGORY" val="custom"/>
  <p:tag name="KSO_WM_TEMPLATE_INDEX" val="40495008"/>
</p:tagLst>
</file>

<file path=ppt/tags/tag64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0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5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0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6.xml><?xml version="1.0" encoding="utf-8"?>
<p:tagLst xmlns:p="http://schemas.openxmlformats.org/presentationml/2006/main">
  <p:tag name="KSO_WM_TEMPLATE_SUBCATEGORY" val="29"/>
  <p:tag name="KSO_WM_TEMPLATE_COLOR_TYPE" val="0"/>
  <p:tag name="KSO_WM_TAG_VERSION" val="3.0"/>
  <p:tag name="KSO_WM_TEMPLATE_THUMBS_INDEX" val="1、9"/>
  <p:tag name="KSO_WM_BEAUTIFY_FLAG" val="#wm#"/>
  <p:tag name="KSO_WM_TEMPLATE_INDEX" val="40495008"/>
  <p:tag name="KSO_WM_TEMPLATE_CATEGORY" val="custom"/>
  <p:tag name="KSO_WM_TEMPLATE_MASTER_TYPE" val="0"/>
</p:tagLst>
</file>

<file path=ppt/tags/tag67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ID" val="custom40495008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5008"/>
  <p:tag name="KSO_WM_TEMPLATE_CATEGORY" val="custom"/>
  <p:tag name="KSO_WM_UNIT_TEXT_LAYER_COUNT" val="1"/>
  <p:tag name="KSO_WM_UNIT_TEXT_TYPE" val="1"/>
  <p:tag name="KSO_WM_UNIT_PRESET_TEXT" val="汇报人：WPS"/>
  <p:tag name="KSO_WM_UNIT_VALUE" val="30"/>
</p:tagLst>
</file>

<file path=ppt/tags/tag68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40495008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5008"/>
  <p:tag name="KSO_WM_TEMPLATE_CATEGORY" val="custom"/>
  <p:tag name="KSO_WM_UNIT_ISCONTENTSTITLE" val="0"/>
  <p:tag name="KSO_WM_UNIT_TEXT_TYPE" val="1"/>
  <p:tag name="KSO_WM_UNIT_PRESET_TEXT" val="单击此处添加文档的标题 "/>
</p:tagLst>
</file>

<file path=ppt/tags/tag69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ID" val="custom40495008_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5008"/>
  <p:tag name="KSO_WM_TEMPLATE_CATEGORY" val="custom"/>
  <p:tag name="KSO_WM_UNIT_ISCONTENTSTITLE" val="0"/>
  <p:tag name="KSO_WM_UNIT_VALUE" val="37"/>
  <p:tag name="KSO_WM_UNIT_TEXT_TYPE" val="1"/>
  <p:tag name="KSO_WM_UNIT_PRESET_TEXT" val="WPS,a click to unlimited possibilities"/>
</p:tagLst>
</file>

<file path=ppt/tags/tag7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0.xml><?xml version="1.0" encoding="utf-8"?>
<p:tagLst xmlns:p="http://schemas.openxmlformats.org/presentationml/2006/main">
  <p:tag name="KSO_WM_SLIDE_TYPE" val="title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THUMBS_INDEX" val="1、9"/>
  <p:tag name="KSO_WM_BEAUTIFY_FLAG" val="#wm#"/>
  <p:tag name="KSO_WM_TEMPLATE_INDEX" val="40495008"/>
  <p:tag name="KSO_WM_TEMPLATE_CATEGORY" val="custom"/>
  <p:tag name="KSO_WM_SLIDE_INDEX" val="1"/>
  <p:tag name="KSO_WM_SLIDE_ID" val="custom40495008_1"/>
  <p:tag name="KSO_WM_TEMPLATE_MASTER_TYPE" val="0"/>
  <p:tag name="KSO_WM_SLIDE_LAYOUT" val="a_b_f"/>
  <p:tag name="KSO_WM_SLIDE_LAYOUT_CNT" val="1_1_1"/>
</p:tagLst>
</file>

<file path=ppt/tags/tag7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40495008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5008"/>
  <p:tag name="KSO_WM_TEMPLATE_CATEGORY" val="custom"/>
  <p:tag name="KSO_WM_UNIT_ISCONTENTSTITLE" val="0"/>
  <p:tag name="KSO_WM_UNIT_PRESET_TEXT" val="添加章节标题"/>
  <p:tag name="KSO_WM_UNIT_TEXT_TYPE" val="1"/>
</p:tagLst>
</file>

<file path=ppt/tags/tag72.xml><?xml version="1.0" encoding="utf-8"?>
<p:tagLst xmlns:p="http://schemas.openxmlformats.org/presentationml/2006/main">
  <p:tag name="KSO_WM_UNIT_TYPE" val="e"/>
  <p:tag name="KSO_WM_UNIT_INDEX" val="1"/>
  <p:tag name="KSO_WM_BEAUTIFY_FLAG" val="#wm#"/>
  <p:tag name="KSO_WM_TAG_VERSION" val="3.0"/>
  <p:tag name="KSO_WM_UNIT_ID" val="custom40495008_7*e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5008"/>
  <p:tag name="KSO_WM_TEMPLATE_CATEGORY" val="custom"/>
  <p:tag name="KSO_WM_UNIT_PRESET_TEXT_INDEX" val="-1"/>
  <p:tag name="KSO_WM_UNIT_PRESET_TEXT_LEN" val="0"/>
</p:tagLst>
</file>

<file path=ppt/tags/tag73.xml><?xml version="1.0" encoding="utf-8"?>
<p:tagLst xmlns:p="http://schemas.openxmlformats.org/presentationml/2006/main">
  <p:tag name="KSO_WM_SLIDE_TYPE" val="sectionTitle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BEAUTIFY_FLAG" val="#wm#"/>
  <p:tag name="KSO_WM_TEMPLATE_INDEX" val="40495008"/>
  <p:tag name="KSO_WM_TEMPLATE_CATEGORY" val="custom"/>
  <p:tag name="KSO_WM_SLIDE_INDEX" val="7"/>
  <p:tag name="KSO_WM_SLIDE_ID" val="custom40495008_7"/>
  <p:tag name="KSO_WM_TEMPLATE_MASTER_TYPE" val="0"/>
  <p:tag name="KSO_WM_SLIDE_LAYOUT" val="a_b_e"/>
  <p:tag name="KSO_WM_SLIDE_LAYOUT_CNT" val="1_1_1"/>
</p:tagLst>
</file>

<file path=ppt/tags/tag74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40495008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5008"/>
  <p:tag name="KSO_WM_TEMPLATE_CATEGORY" val="custom"/>
  <p:tag name="KSO_WM_UNIT_ISCONTENTSTITLE" val="0"/>
  <p:tag name="KSO_WM_UNIT_PRESET_TEXT" val="添加章节标题"/>
  <p:tag name="KSO_WM_UNIT_TEXT_TYPE" val="1"/>
</p:tagLst>
</file>

<file path=ppt/tags/tag75.xml><?xml version="1.0" encoding="utf-8"?>
<p:tagLst xmlns:p="http://schemas.openxmlformats.org/presentationml/2006/main">
  <p:tag name="KSO_WM_UNIT_TYPE" val="e"/>
  <p:tag name="KSO_WM_UNIT_INDEX" val="1"/>
  <p:tag name="KSO_WM_BEAUTIFY_FLAG" val="#wm#"/>
  <p:tag name="KSO_WM_TAG_VERSION" val="3.0"/>
  <p:tag name="KSO_WM_UNIT_ID" val="custom40495008_7*e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5008"/>
  <p:tag name="KSO_WM_TEMPLATE_CATEGORY" val="custom"/>
  <p:tag name="KSO_WM_UNIT_PRESET_TEXT_INDEX" val="-1"/>
  <p:tag name="KSO_WM_UNIT_PRESET_TEXT_LEN" val="0"/>
</p:tagLst>
</file>

<file path=ppt/tags/tag76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ID" val="custom40495008_7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5008"/>
  <p:tag name="KSO_WM_TEMPLATE_CATEGORY" val="custom"/>
  <p:tag name="KSO_WM_UNIT_ISCONTENTSTITLE" val="0"/>
  <p:tag name="KSO_WM_UNIT_PRESET_TEXT" val="单击此处添加章节副标题"/>
  <p:tag name="KSO_WM_UNIT_TEXT_TYPE" val="1"/>
</p:tagLst>
</file>

<file path=ppt/tags/tag77.xml><?xml version="1.0" encoding="utf-8"?>
<p:tagLst xmlns:p="http://schemas.openxmlformats.org/presentationml/2006/main">
  <p:tag name="KSO_WM_SLIDE_TYPE" val="sectionTitle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BEAUTIFY_FLAG" val="#wm#"/>
  <p:tag name="KSO_WM_TEMPLATE_INDEX" val="40495008"/>
  <p:tag name="KSO_WM_TEMPLATE_CATEGORY" val="custom"/>
  <p:tag name="KSO_WM_SLIDE_INDEX" val="7"/>
  <p:tag name="KSO_WM_SLIDE_ID" val="custom40495008_7"/>
  <p:tag name="KSO_WM_TEMPLATE_MASTER_TYPE" val="0"/>
  <p:tag name="KSO_WM_SLIDE_LAYOUT" val="a_b_e"/>
  <p:tag name="KSO_WM_SLIDE_LAYOUT_CNT" val="1_1_1"/>
</p:tagLst>
</file>

<file path=ppt/tags/tag78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ID" val="custom40495008_8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5008"/>
  <p:tag name="KSO_WM_TEMPLATE_CATEGORY" val="custom"/>
  <p:tag name="KSO_WM_UNIT_TEXT_LAYER_COUNT" val="1"/>
  <p:tag name="KSO_WM_UNIT_PRESET_TEXT" val="单击此处添加文本"/>
  <p:tag name="KSO_WM_UNIT_TEXT_TYPE" val="1"/>
</p:tagLst>
</file>

<file path=ppt/tags/tag7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40495008_8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5008"/>
  <p:tag name="KSO_WM_TEMPLATE_CATEGORY" val="custom"/>
  <p:tag name="KSO_WM_UNIT_ISCONTENTSTITLE" val="0"/>
  <p:tag name="KSO_WM_UNIT_PRESET_TEXT" val="单击此处添加标题"/>
  <p:tag name="KSO_WM_UNIT_TEXT_TYPE" val="1"/>
</p:tagLst>
</file>

<file path=ppt/tags/tag8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0.xml><?xml version="1.0" encoding="utf-8"?>
<p:tagLst xmlns:p="http://schemas.openxmlformats.org/presentationml/2006/main">
  <p:tag name="KSO_WM_SLIDE_TYPE" val="text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BEAUTIFY_FLAG" val="#wm#"/>
  <p:tag name="KSO_WM_TEMPLATE_INDEX" val="40495008"/>
  <p:tag name="KSO_WM_TEMPLATE_CATEGORY" val="custom"/>
  <p:tag name="KSO_WM_SLIDE_INDEX" val="8"/>
  <p:tag name="KSO_WM_SLIDE_ID" val="custom40495008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81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ID" val="custom40495008_8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5008"/>
  <p:tag name="KSO_WM_TEMPLATE_CATEGORY" val="custom"/>
  <p:tag name="KSO_WM_UNIT_TEXT_LAYER_COUNT" val="1"/>
  <p:tag name="KSO_WM_UNIT_PRESET_TEXT" val="单击此处添加文本"/>
  <p:tag name="KSO_WM_UNIT_TEXT_TYPE" val="1"/>
</p:tagLst>
</file>

<file path=ppt/tags/tag82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40495008_8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5008"/>
  <p:tag name="KSO_WM_TEMPLATE_CATEGORY" val="custom"/>
  <p:tag name="KSO_WM_UNIT_ISCONTENTSTITLE" val="0"/>
  <p:tag name="KSO_WM_UNIT_PRESET_TEXT" val="单击此处添加标题"/>
  <p:tag name="KSO_WM_UNIT_TEXT_TYPE" val="1"/>
</p:tagLst>
</file>

<file path=ppt/tags/tag83.xml><?xml version="1.0" encoding="utf-8"?>
<p:tagLst xmlns:p="http://schemas.openxmlformats.org/presentationml/2006/main">
  <p:tag name="KSO_WM_SLIDE_TYPE" val="text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BEAUTIFY_FLAG" val="#wm#"/>
  <p:tag name="KSO_WM_TEMPLATE_INDEX" val="40495008"/>
  <p:tag name="KSO_WM_TEMPLATE_CATEGORY" val="custom"/>
  <p:tag name="KSO_WM_SLIDE_INDEX" val="8"/>
  <p:tag name="KSO_WM_SLIDE_ID" val="custom40495008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84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40495008_9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5008"/>
  <p:tag name="KSO_WM_TEMPLATE_CATEGORY" val="custom"/>
  <p:tag name="KSO_WM_UNIT_ISCONTENTSTITLE" val="0"/>
  <p:tag name="KSO_WM_UNIT_PRESET_TEXT" val="THANK YOU"/>
</p:tagLst>
</file>

<file path=ppt/tags/tag85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ID" val="custom40495008_9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5008"/>
  <p:tag name="KSO_WM_TEMPLATE_CATEGORY" val="custom"/>
  <p:tag name="KSO_WM_UNIT_TEXT_LAYER_COUNT" val="1"/>
  <p:tag name="KSO_WM_UNIT_TEXT_TYPE" val="1"/>
  <p:tag name="KSO_WM_UNIT_PRESET_TEXT" val="汇报人：WPS"/>
  <p:tag name="KSO_WM_UNIT_VALUE" val="28"/>
</p:tagLst>
</file>

<file path=ppt/tags/tag86.xml><?xml version="1.0" encoding="utf-8"?>
<p:tagLst xmlns:p="http://schemas.openxmlformats.org/presentationml/2006/main">
  <p:tag name="KSO_WM_SLIDE_TYPE" val="endPage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BEAUTIFY_FLAG" val="#wm#"/>
  <p:tag name="KSO_WM_TEMPLATE_INDEX" val="40495008"/>
  <p:tag name="KSO_WM_TEMPLATE_CATEGORY" val="custom"/>
  <p:tag name="KSO_WM_SLIDE_INDEX" val="9"/>
  <p:tag name="KSO_WM_SLIDE_ID" val="custom40495008_9"/>
  <p:tag name="KSO_WM_TEMPLATE_MASTER_TYPE" val="0"/>
  <p:tag name="KSO_WM_SLIDE_LAYOUT" val="a_f"/>
  <p:tag name="KSO_WM_SLIDE_LAYOUT_CNT" val="1_2"/>
</p:tagLst>
</file>

<file path=ppt/tags/tag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2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9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极简大气汇报模板">
  <a:themeElements>
    <a:clrScheme name="自定义 22">
      <a:dk1>
        <a:srgbClr val="000000"/>
      </a:dk1>
      <a:lt1>
        <a:srgbClr val="FFFFFF"/>
      </a:lt1>
      <a:dk2>
        <a:srgbClr val="041D4B"/>
      </a:dk2>
      <a:lt2>
        <a:srgbClr val="F6F9FF"/>
      </a:lt2>
      <a:accent1>
        <a:srgbClr val="3333FF"/>
      </a:accent1>
      <a:accent2>
        <a:srgbClr val="2690EC"/>
      </a:accent2>
      <a:accent3>
        <a:srgbClr val="13A6E5"/>
      </a:accent3>
      <a:accent4>
        <a:srgbClr val="00BDDE"/>
      </a:accent4>
      <a:accent5>
        <a:srgbClr val="24D3BA"/>
      </a:accent5>
      <a:accent6>
        <a:srgbClr val="55DD95"/>
      </a:accent6>
      <a:hlink>
        <a:srgbClr val="0563C1"/>
      </a:hlink>
      <a:folHlink>
        <a:srgbClr val="954D72"/>
      </a:folHlink>
    </a:clrScheme>
    <a:fontScheme name="简约风/商务风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491</Words>
  <Application>WPS 演示</Application>
  <PresentationFormat>宽屏</PresentationFormat>
  <Paragraphs>40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Unicode MS</vt:lpstr>
      <vt:lpstr>Calibri</vt:lpstr>
      <vt:lpstr>WPS</vt:lpstr>
      <vt:lpstr>极简大气汇报模板</vt:lpstr>
      <vt:lpstr>化学镍用大槽好还是用小槽好</vt:lpstr>
      <vt:lpstr>槽体积对化学镍的影响</vt:lpstr>
      <vt:lpstr>槽体积对化学镍的影响</vt:lpstr>
      <vt:lpstr>PowerPoint 演示文稿</vt:lpstr>
      <vt:lpstr>一个3000L的槽和3个1000升的槽对比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程海</dc:creator>
  <cp:lastModifiedBy>程海</cp:lastModifiedBy>
  <cp:revision>6</cp:revision>
  <dcterms:created xsi:type="dcterms:W3CDTF">2023-08-09T12:44:00Z</dcterms:created>
  <dcterms:modified xsi:type="dcterms:W3CDTF">2026-02-07T07:45:35Z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879DB9BAAA6146D292D772F5E0F53556_12</vt:lpwstr>
  </property>
</Properties>
</file>