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1.svg" ContentType="image/svg+xml"/>
  <Override PartName="/ppt/media/image13.svg" ContentType="image/svg+xml"/>
  <Override PartName="/ppt/media/image15.svg" ContentType="image/svg+xml"/>
  <Override PartName="/ppt/media/image9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61" r:id="rId5"/>
    <p:sldId id="265" r:id="rId6"/>
    <p:sldId id="263" r:id="rId7"/>
    <p:sldId id="260" r:id="rId8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tags" Target="tags/tag178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5.xml"/><Relationship Id="rId8" Type="http://schemas.openxmlformats.org/officeDocument/2006/relationships/tags" Target="../tags/tag4.xml"/><Relationship Id="rId7" Type="http://schemas.openxmlformats.org/officeDocument/2006/relationships/image" Target="../media/image3.png"/><Relationship Id="rId6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tags" Target="../tags/tag2.xml"/><Relationship Id="rId33" Type="http://schemas.openxmlformats.org/officeDocument/2006/relationships/tags" Target="../tags/tag29.xml"/><Relationship Id="rId32" Type="http://schemas.openxmlformats.org/officeDocument/2006/relationships/tags" Target="../tags/tag28.xml"/><Relationship Id="rId31" Type="http://schemas.openxmlformats.org/officeDocument/2006/relationships/tags" Target="../tags/tag27.xml"/><Relationship Id="rId30" Type="http://schemas.openxmlformats.org/officeDocument/2006/relationships/tags" Target="../tags/tag26.xml"/><Relationship Id="rId3" Type="http://schemas.openxmlformats.org/officeDocument/2006/relationships/image" Target="../media/image1.png"/><Relationship Id="rId29" Type="http://schemas.openxmlformats.org/officeDocument/2006/relationships/tags" Target="../tags/tag25.xml"/><Relationship Id="rId28" Type="http://schemas.openxmlformats.org/officeDocument/2006/relationships/tags" Target="../tags/tag24.xml"/><Relationship Id="rId27" Type="http://schemas.openxmlformats.org/officeDocument/2006/relationships/tags" Target="../tags/tag23.xml"/><Relationship Id="rId26" Type="http://schemas.openxmlformats.org/officeDocument/2006/relationships/tags" Target="../tags/tag22.xml"/><Relationship Id="rId25" Type="http://schemas.openxmlformats.org/officeDocument/2006/relationships/tags" Target="../tags/tag21.xml"/><Relationship Id="rId24" Type="http://schemas.openxmlformats.org/officeDocument/2006/relationships/tags" Target="../tags/tag20.xml"/><Relationship Id="rId23" Type="http://schemas.openxmlformats.org/officeDocument/2006/relationships/tags" Target="../tags/tag19.xml"/><Relationship Id="rId22" Type="http://schemas.openxmlformats.org/officeDocument/2006/relationships/tags" Target="../tags/tag18.xml"/><Relationship Id="rId21" Type="http://schemas.openxmlformats.org/officeDocument/2006/relationships/tags" Target="../tags/tag17.xml"/><Relationship Id="rId20" Type="http://schemas.openxmlformats.org/officeDocument/2006/relationships/tags" Target="../tags/tag16.xml"/><Relationship Id="rId2" Type="http://schemas.openxmlformats.org/officeDocument/2006/relationships/tags" Target="../tags/tag1.xml"/><Relationship Id="rId19" Type="http://schemas.openxmlformats.org/officeDocument/2006/relationships/tags" Target="../tags/tag15.xml"/><Relationship Id="rId18" Type="http://schemas.openxmlformats.org/officeDocument/2006/relationships/tags" Target="../tags/tag14.xml"/><Relationship Id="rId17" Type="http://schemas.openxmlformats.org/officeDocument/2006/relationships/tags" Target="../tags/tag13.xml"/><Relationship Id="rId16" Type="http://schemas.openxmlformats.org/officeDocument/2006/relationships/tags" Target="../tags/tag12.xml"/><Relationship Id="rId15" Type="http://schemas.openxmlformats.org/officeDocument/2006/relationships/tags" Target="../tags/tag11.xml"/><Relationship Id="rId14" Type="http://schemas.openxmlformats.org/officeDocument/2006/relationships/tags" Target="../tags/tag10.xml"/><Relationship Id="rId13" Type="http://schemas.openxmlformats.org/officeDocument/2006/relationships/tags" Target="../tags/tag9.xml"/><Relationship Id="rId12" Type="http://schemas.openxmlformats.org/officeDocument/2006/relationships/tags" Target="../tags/tag8.xml"/><Relationship Id="rId11" Type="http://schemas.openxmlformats.org/officeDocument/2006/relationships/tags" Target="../tags/tag7.xml"/><Relationship Id="rId10" Type="http://schemas.openxmlformats.org/officeDocument/2006/relationships/tags" Target="../tags/tag6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40.xml"/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image" Target="../media/image4.png"/><Relationship Id="rId5" Type="http://schemas.openxmlformats.org/officeDocument/2006/relationships/tags" Target="../tags/tag37.xml"/><Relationship Id="rId4" Type="http://schemas.openxmlformats.org/officeDocument/2006/relationships/tags" Target="../tags/tag36.xml"/><Relationship Id="rId3" Type="http://schemas.openxmlformats.org/officeDocument/2006/relationships/image" Target="../media/image3.png"/><Relationship Id="rId21" Type="http://schemas.openxmlformats.org/officeDocument/2006/relationships/tags" Target="../tags/tag52.xml"/><Relationship Id="rId20" Type="http://schemas.openxmlformats.org/officeDocument/2006/relationships/tags" Target="../tags/tag51.xml"/><Relationship Id="rId2" Type="http://schemas.openxmlformats.org/officeDocument/2006/relationships/tags" Target="../tags/tag35.xml"/><Relationship Id="rId19" Type="http://schemas.openxmlformats.org/officeDocument/2006/relationships/tags" Target="../tags/tag50.xml"/><Relationship Id="rId18" Type="http://schemas.openxmlformats.org/officeDocument/2006/relationships/tags" Target="../tags/tag49.xml"/><Relationship Id="rId17" Type="http://schemas.openxmlformats.org/officeDocument/2006/relationships/tags" Target="../tags/tag48.xml"/><Relationship Id="rId16" Type="http://schemas.openxmlformats.org/officeDocument/2006/relationships/tags" Target="../tags/tag47.xml"/><Relationship Id="rId15" Type="http://schemas.openxmlformats.org/officeDocument/2006/relationships/tags" Target="../tags/tag46.xml"/><Relationship Id="rId14" Type="http://schemas.openxmlformats.org/officeDocument/2006/relationships/tags" Target="../tags/tag45.xml"/><Relationship Id="rId13" Type="http://schemas.openxmlformats.org/officeDocument/2006/relationships/tags" Target="../tags/tag44.xml"/><Relationship Id="rId12" Type="http://schemas.openxmlformats.org/officeDocument/2006/relationships/tags" Target="../tags/tag43.xml"/><Relationship Id="rId11" Type="http://schemas.openxmlformats.org/officeDocument/2006/relationships/tags" Target="../tags/tag42.xml"/><Relationship Id="rId10" Type="http://schemas.openxmlformats.org/officeDocument/2006/relationships/tags" Target="../tags/tag41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58.xml"/><Relationship Id="rId8" Type="http://schemas.openxmlformats.org/officeDocument/2006/relationships/tags" Target="../tags/tag57.xml"/><Relationship Id="rId7" Type="http://schemas.openxmlformats.org/officeDocument/2006/relationships/tags" Target="../tags/tag56.xml"/><Relationship Id="rId6" Type="http://schemas.openxmlformats.org/officeDocument/2006/relationships/image" Target="../media/image5.png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image" Target="../media/image3.png"/><Relationship Id="rId25" Type="http://schemas.openxmlformats.org/officeDocument/2006/relationships/tags" Target="../tags/tag74.xml"/><Relationship Id="rId24" Type="http://schemas.openxmlformats.org/officeDocument/2006/relationships/tags" Target="../tags/tag73.xml"/><Relationship Id="rId23" Type="http://schemas.openxmlformats.org/officeDocument/2006/relationships/tags" Target="../tags/tag72.xml"/><Relationship Id="rId22" Type="http://schemas.openxmlformats.org/officeDocument/2006/relationships/tags" Target="../tags/tag71.xml"/><Relationship Id="rId21" Type="http://schemas.openxmlformats.org/officeDocument/2006/relationships/tags" Target="../tags/tag70.xml"/><Relationship Id="rId20" Type="http://schemas.openxmlformats.org/officeDocument/2006/relationships/tags" Target="../tags/tag69.xml"/><Relationship Id="rId2" Type="http://schemas.openxmlformats.org/officeDocument/2006/relationships/tags" Target="../tags/tag53.xml"/><Relationship Id="rId19" Type="http://schemas.openxmlformats.org/officeDocument/2006/relationships/tags" Target="../tags/tag68.xml"/><Relationship Id="rId18" Type="http://schemas.openxmlformats.org/officeDocument/2006/relationships/tags" Target="../tags/tag67.xml"/><Relationship Id="rId17" Type="http://schemas.openxmlformats.org/officeDocument/2006/relationships/tags" Target="../tags/tag66.xml"/><Relationship Id="rId16" Type="http://schemas.openxmlformats.org/officeDocument/2006/relationships/tags" Target="../tags/tag65.xml"/><Relationship Id="rId15" Type="http://schemas.openxmlformats.org/officeDocument/2006/relationships/tags" Target="../tags/tag64.xml"/><Relationship Id="rId14" Type="http://schemas.openxmlformats.org/officeDocument/2006/relationships/tags" Target="../tags/tag63.xml"/><Relationship Id="rId13" Type="http://schemas.openxmlformats.org/officeDocument/2006/relationships/tags" Target="../tags/tag62.xml"/><Relationship Id="rId12" Type="http://schemas.openxmlformats.org/officeDocument/2006/relationships/tags" Target="../tags/tag61.xml"/><Relationship Id="rId11" Type="http://schemas.openxmlformats.org/officeDocument/2006/relationships/tags" Target="../tags/tag60.xml"/><Relationship Id="rId10" Type="http://schemas.openxmlformats.org/officeDocument/2006/relationships/tags" Target="../tags/tag59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7" Type="http://schemas.openxmlformats.org/officeDocument/2006/relationships/tags" Target="../tags/tag80.xml"/><Relationship Id="rId6" Type="http://schemas.openxmlformats.org/officeDocument/2006/relationships/tags" Target="../tags/tag79.xml"/><Relationship Id="rId5" Type="http://schemas.openxmlformats.org/officeDocument/2006/relationships/tags" Target="../tags/tag78.xml"/><Relationship Id="rId4" Type="http://schemas.openxmlformats.org/officeDocument/2006/relationships/tags" Target="../tags/tag77.xml"/><Relationship Id="rId3" Type="http://schemas.openxmlformats.org/officeDocument/2006/relationships/tags" Target="../tags/tag76.xml"/><Relationship Id="rId2" Type="http://schemas.openxmlformats.org/officeDocument/2006/relationships/tags" Target="../tags/tag75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88.xml"/><Relationship Id="rId8" Type="http://schemas.openxmlformats.org/officeDocument/2006/relationships/tags" Target="../tags/tag87.xml"/><Relationship Id="rId7" Type="http://schemas.openxmlformats.org/officeDocument/2006/relationships/tags" Target="../tags/tag86.xml"/><Relationship Id="rId6" Type="http://schemas.openxmlformats.org/officeDocument/2006/relationships/tags" Target="../tags/tag85.xml"/><Relationship Id="rId5" Type="http://schemas.openxmlformats.org/officeDocument/2006/relationships/tags" Target="../tags/tag84.xml"/><Relationship Id="rId4" Type="http://schemas.openxmlformats.org/officeDocument/2006/relationships/tags" Target="../tags/tag83.xml"/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5" Type="http://schemas.openxmlformats.org/officeDocument/2006/relationships/tags" Target="../tags/tag92.xml"/><Relationship Id="rId4" Type="http://schemas.openxmlformats.org/officeDocument/2006/relationships/tags" Target="../tags/tag91.xml"/><Relationship Id="rId3" Type="http://schemas.openxmlformats.org/officeDocument/2006/relationships/tags" Target="../tags/tag90.xml"/><Relationship Id="rId2" Type="http://schemas.openxmlformats.org/officeDocument/2006/relationships/tags" Target="../tags/tag89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4" Type="http://schemas.openxmlformats.org/officeDocument/2006/relationships/tags" Target="../tags/tag95.xml"/><Relationship Id="rId3" Type="http://schemas.openxmlformats.org/officeDocument/2006/relationships/tags" Target="../tags/tag94.xml"/><Relationship Id="rId2" Type="http://schemas.openxmlformats.org/officeDocument/2006/relationships/tags" Target="../tags/tag93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99.xml"/><Relationship Id="rId4" Type="http://schemas.openxmlformats.org/officeDocument/2006/relationships/tags" Target="../tags/tag98.xml"/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6" Type="http://schemas.openxmlformats.org/officeDocument/2006/relationships/tags" Target="../tags/tag104.xml"/><Relationship Id="rId5" Type="http://schemas.openxmlformats.org/officeDocument/2006/relationships/tags" Target="../tags/tag103.xml"/><Relationship Id="rId4" Type="http://schemas.openxmlformats.org/officeDocument/2006/relationships/tags" Target="../tags/tag102.xml"/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109.xml"/><Relationship Id="rId8" Type="http://schemas.openxmlformats.org/officeDocument/2006/relationships/tags" Target="../tags/tag108.xml"/><Relationship Id="rId7" Type="http://schemas.openxmlformats.org/officeDocument/2006/relationships/image" Target="../media/image3.png"/><Relationship Id="rId6" Type="http://schemas.openxmlformats.org/officeDocument/2006/relationships/tags" Target="../tags/tag107.xml"/><Relationship Id="rId5" Type="http://schemas.openxmlformats.org/officeDocument/2006/relationships/image" Target="../media/image2.png"/><Relationship Id="rId4" Type="http://schemas.openxmlformats.org/officeDocument/2006/relationships/tags" Target="../tags/tag106.xml"/><Relationship Id="rId3" Type="http://schemas.openxmlformats.org/officeDocument/2006/relationships/image" Target="../media/image1.png"/><Relationship Id="rId28" Type="http://schemas.openxmlformats.org/officeDocument/2006/relationships/tags" Target="../tags/tag128.xml"/><Relationship Id="rId27" Type="http://schemas.openxmlformats.org/officeDocument/2006/relationships/tags" Target="../tags/tag127.xml"/><Relationship Id="rId26" Type="http://schemas.openxmlformats.org/officeDocument/2006/relationships/tags" Target="../tags/tag126.xml"/><Relationship Id="rId25" Type="http://schemas.openxmlformats.org/officeDocument/2006/relationships/tags" Target="../tags/tag125.xml"/><Relationship Id="rId24" Type="http://schemas.openxmlformats.org/officeDocument/2006/relationships/tags" Target="../tags/tag124.xml"/><Relationship Id="rId23" Type="http://schemas.openxmlformats.org/officeDocument/2006/relationships/tags" Target="../tags/tag123.xml"/><Relationship Id="rId22" Type="http://schemas.openxmlformats.org/officeDocument/2006/relationships/tags" Target="../tags/tag122.xml"/><Relationship Id="rId21" Type="http://schemas.openxmlformats.org/officeDocument/2006/relationships/tags" Target="../tags/tag121.xml"/><Relationship Id="rId20" Type="http://schemas.openxmlformats.org/officeDocument/2006/relationships/tags" Target="../tags/tag120.xml"/><Relationship Id="rId2" Type="http://schemas.openxmlformats.org/officeDocument/2006/relationships/tags" Target="../tags/tag105.xml"/><Relationship Id="rId19" Type="http://schemas.openxmlformats.org/officeDocument/2006/relationships/tags" Target="../tags/tag119.xml"/><Relationship Id="rId18" Type="http://schemas.openxmlformats.org/officeDocument/2006/relationships/tags" Target="../tags/tag118.xml"/><Relationship Id="rId17" Type="http://schemas.openxmlformats.org/officeDocument/2006/relationships/tags" Target="../tags/tag117.xml"/><Relationship Id="rId16" Type="http://schemas.openxmlformats.org/officeDocument/2006/relationships/tags" Target="../tags/tag116.xml"/><Relationship Id="rId15" Type="http://schemas.openxmlformats.org/officeDocument/2006/relationships/tags" Target="../tags/tag115.xml"/><Relationship Id="rId14" Type="http://schemas.openxmlformats.org/officeDocument/2006/relationships/tags" Target="../tags/tag114.xml"/><Relationship Id="rId13" Type="http://schemas.openxmlformats.org/officeDocument/2006/relationships/tags" Target="../tags/tag113.xml"/><Relationship Id="rId12" Type="http://schemas.openxmlformats.org/officeDocument/2006/relationships/tags" Target="../tags/tag112.xml"/><Relationship Id="rId11" Type="http://schemas.openxmlformats.org/officeDocument/2006/relationships/tags" Target="../tags/tag111.xml"/><Relationship Id="rId10" Type="http://schemas.openxmlformats.org/officeDocument/2006/relationships/tags" Target="../tags/tag110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 descr="图片1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10770235" y="0"/>
            <a:ext cx="1421765" cy="101219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05" r="4284"/>
          <a:stretch>
            <a:fillRect/>
          </a:stretch>
        </p:blipFill>
        <p:spPr>
          <a:xfrm flipH="1">
            <a:off x="0" y="0"/>
            <a:ext cx="1509487" cy="1488596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 userDrawn="1">
            <p:custDataLst>
              <p:tags r:id="rId6"/>
            </p:custDataLst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25" r="2429"/>
          <a:stretch>
            <a:fillRect/>
          </a:stretch>
        </p:blipFill>
        <p:spPr>
          <a:xfrm flipV="1">
            <a:off x="6070600" y="4041209"/>
            <a:ext cx="6121400" cy="2816791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 userDrawn="1">
            <p:custDataLst>
              <p:tags r:id="rId8"/>
            </p:custDataLst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23" r="4284"/>
          <a:stretch>
            <a:fillRect/>
          </a:stretch>
        </p:blipFill>
        <p:spPr>
          <a:xfrm flipH="1" flipV="1">
            <a:off x="0" y="5730959"/>
            <a:ext cx="2837701" cy="1127041"/>
          </a:xfrm>
          <a:prstGeom prst="rect">
            <a:avLst/>
          </a:prstGeom>
        </p:spPr>
      </p:pic>
      <p:sp>
        <p:nvSpPr>
          <p:cNvPr id="16" name="弧形 15"/>
          <p:cNvSpPr/>
          <p:nvPr userDrawn="1">
            <p:custDataLst>
              <p:tags r:id="rId9"/>
            </p:custDataLst>
          </p:nvPr>
        </p:nvSpPr>
        <p:spPr>
          <a:xfrm rot="20100000">
            <a:off x="6121400" y="2577224"/>
            <a:ext cx="4822563" cy="1011737"/>
          </a:xfrm>
          <a:prstGeom prst="arc">
            <a:avLst>
              <a:gd name="adj1" fmla="val 19800404"/>
              <a:gd name="adj2" fmla="val 11391698"/>
            </a:avLst>
          </a:prstGeom>
          <a:ln w="12700">
            <a:gradFill>
              <a:gsLst>
                <a:gs pos="0">
                  <a:schemeClr val="tx1"/>
                </a:gs>
                <a:gs pos="84000">
                  <a:schemeClr val="tx1">
                    <a:alpha val="0"/>
                  </a:schemeClr>
                </a:gs>
              </a:gsLst>
              <a:lin ang="15960000" scaled="0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缺角矩形 16"/>
          <p:cNvSpPr/>
          <p:nvPr userDrawn="1">
            <p:custDataLst>
              <p:tags r:id="rId10"/>
            </p:custDataLst>
          </p:nvPr>
        </p:nvSpPr>
        <p:spPr>
          <a:xfrm rot="20760000">
            <a:off x="7395632" y="3826958"/>
            <a:ext cx="361505" cy="361477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缺角矩形 7"/>
          <p:cNvSpPr/>
          <p:nvPr userDrawn="1">
            <p:custDataLst>
              <p:tags r:id="rId11"/>
            </p:custDataLst>
          </p:nvPr>
        </p:nvSpPr>
        <p:spPr>
          <a:xfrm rot="20220000">
            <a:off x="9136933" y="2108200"/>
            <a:ext cx="245983" cy="245964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缺角矩形 26"/>
          <p:cNvSpPr/>
          <p:nvPr userDrawn="1">
            <p:custDataLst>
              <p:tags r:id="rId12"/>
            </p:custDataLst>
          </p:nvPr>
        </p:nvSpPr>
        <p:spPr>
          <a:xfrm>
            <a:off x="11360037" y="752602"/>
            <a:ext cx="144145" cy="143510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缺角矩形 27"/>
          <p:cNvSpPr/>
          <p:nvPr userDrawn="1">
            <p:custDataLst>
              <p:tags r:id="rId13"/>
            </p:custDataLst>
          </p:nvPr>
        </p:nvSpPr>
        <p:spPr>
          <a:xfrm>
            <a:off x="11360037" y="963422"/>
            <a:ext cx="144145" cy="143510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缺角矩形 28"/>
          <p:cNvSpPr/>
          <p:nvPr userDrawn="1">
            <p:custDataLst>
              <p:tags r:id="rId14"/>
            </p:custDataLst>
          </p:nvPr>
        </p:nvSpPr>
        <p:spPr>
          <a:xfrm>
            <a:off x="11360037" y="1174242"/>
            <a:ext cx="144145" cy="143510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1" name="直接连接符 20"/>
          <p:cNvCxnSpPr/>
          <p:nvPr userDrawn="1">
            <p:custDataLst>
              <p:tags r:id="rId15"/>
            </p:custDataLst>
          </p:nvPr>
        </p:nvCxnSpPr>
        <p:spPr>
          <a:xfrm>
            <a:off x="11433697" y="2031492"/>
            <a:ext cx="0" cy="3261360"/>
          </a:xfrm>
          <a:prstGeom prst="line">
            <a:avLst/>
          </a:prstGeom>
          <a:ln>
            <a:gradFill>
              <a:gsLst>
                <a:gs pos="0">
                  <a:srgbClr val="000000">
                    <a:alpha val="0"/>
                  </a:srgbClr>
                </a:gs>
                <a:gs pos="50000">
                  <a:schemeClr val="tx1"/>
                </a:gs>
                <a:gs pos="100000">
                  <a:schemeClr val="tx1">
                    <a:alpha val="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缺角矩形 22"/>
          <p:cNvSpPr/>
          <p:nvPr userDrawn="1">
            <p:custDataLst>
              <p:tags r:id="rId16"/>
            </p:custDataLst>
          </p:nvPr>
        </p:nvSpPr>
        <p:spPr>
          <a:xfrm>
            <a:off x="11359402" y="5606542"/>
            <a:ext cx="144145" cy="143510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缺角矩形 24"/>
          <p:cNvSpPr/>
          <p:nvPr userDrawn="1">
            <p:custDataLst>
              <p:tags r:id="rId17"/>
            </p:custDataLst>
          </p:nvPr>
        </p:nvSpPr>
        <p:spPr>
          <a:xfrm>
            <a:off x="11359402" y="5817362"/>
            <a:ext cx="144145" cy="143510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缺角矩形 25"/>
          <p:cNvSpPr/>
          <p:nvPr userDrawn="1">
            <p:custDataLst>
              <p:tags r:id="rId18"/>
            </p:custDataLst>
          </p:nvPr>
        </p:nvSpPr>
        <p:spPr>
          <a:xfrm>
            <a:off x="11359402" y="6028182"/>
            <a:ext cx="144145" cy="143510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椭圆 30"/>
          <p:cNvSpPr/>
          <p:nvPr userDrawn="1">
            <p:custDataLst>
              <p:tags r:id="rId19"/>
            </p:custDataLst>
          </p:nvPr>
        </p:nvSpPr>
        <p:spPr>
          <a:xfrm>
            <a:off x="688454" y="937826"/>
            <a:ext cx="491666" cy="244411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椭圆 31"/>
          <p:cNvSpPr/>
          <p:nvPr userDrawn="1">
            <p:custDataLst>
              <p:tags r:id="rId20"/>
            </p:custDataLst>
          </p:nvPr>
        </p:nvSpPr>
        <p:spPr>
          <a:xfrm>
            <a:off x="688454" y="812067"/>
            <a:ext cx="491666" cy="244411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椭圆 32"/>
          <p:cNvSpPr/>
          <p:nvPr userDrawn="1">
            <p:custDataLst>
              <p:tags r:id="rId21"/>
            </p:custDataLst>
          </p:nvPr>
        </p:nvSpPr>
        <p:spPr>
          <a:xfrm>
            <a:off x="688454" y="686308"/>
            <a:ext cx="491666" cy="244411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椭圆 34"/>
          <p:cNvSpPr/>
          <p:nvPr userDrawn="1">
            <p:custDataLst>
              <p:tags r:id="rId22"/>
            </p:custDataLst>
          </p:nvPr>
        </p:nvSpPr>
        <p:spPr>
          <a:xfrm>
            <a:off x="2779857" y="5363159"/>
            <a:ext cx="71755" cy="7175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椭圆 35"/>
          <p:cNvSpPr/>
          <p:nvPr userDrawn="1">
            <p:custDataLst>
              <p:tags r:id="rId23"/>
            </p:custDataLst>
          </p:nvPr>
        </p:nvSpPr>
        <p:spPr>
          <a:xfrm>
            <a:off x="2930987" y="5363159"/>
            <a:ext cx="71755" cy="7175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椭圆 36"/>
          <p:cNvSpPr/>
          <p:nvPr userDrawn="1">
            <p:custDataLst>
              <p:tags r:id="rId24"/>
            </p:custDataLst>
          </p:nvPr>
        </p:nvSpPr>
        <p:spPr>
          <a:xfrm>
            <a:off x="3082117" y="5363159"/>
            <a:ext cx="71755" cy="7175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椭圆 37"/>
          <p:cNvSpPr/>
          <p:nvPr userDrawn="1">
            <p:custDataLst>
              <p:tags r:id="rId25"/>
            </p:custDataLst>
          </p:nvPr>
        </p:nvSpPr>
        <p:spPr>
          <a:xfrm>
            <a:off x="3233247" y="5363159"/>
            <a:ext cx="71755" cy="7175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文本框 39"/>
          <p:cNvSpPr txBox="1"/>
          <p:nvPr userDrawn="1">
            <p:custDataLst>
              <p:tags r:id="rId26"/>
            </p:custDataLst>
          </p:nvPr>
        </p:nvSpPr>
        <p:spPr>
          <a:xfrm>
            <a:off x="706850" y="5261559"/>
            <a:ext cx="83820" cy="27432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68" h="871">
                <a:moveTo>
                  <a:pt x="236" y="0"/>
                </a:moveTo>
                <a:lnTo>
                  <a:pt x="268" y="0"/>
                </a:lnTo>
                <a:lnTo>
                  <a:pt x="268" y="34"/>
                </a:lnTo>
                <a:lnTo>
                  <a:pt x="238" y="36"/>
                </a:lnTo>
                <a:cubicBezTo>
                  <a:pt x="212" y="38"/>
                  <a:pt x="192" y="47"/>
                  <a:pt x="180" y="62"/>
                </a:cubicBezTo>
                <a:cubicBezTo>
                  <a:pt x="167" y="77"/>
                  <a:pt x="161" y="98"/>
                  <a:pt x="161" y="125"/>
                </a:cubicBezTo>
                <a:cubicBezTo>
                  <a:pt x="161" y="145"/>
                  <a:pt x="164" y="166"/>
                  <a:pt x="169" y="186"/>
                </a:cubicBezTo>
                <a:cubicBezTo>
                  <a:pt x="174" y="206"/>
                  <a:pt x="180" y="227"/>
                  <a:pt x="185" y="247"/>
                </a:cubicBezTo>
                <a:cubicBezTo>
                  <a:pt x="190" y="267"/>
                  <a:pt x="193" y="287"/>
                  <a:pt x="193" y="306"/>
                </a:cubicBezTo>
                <a:cubicBezTo>
                  <a:pt x="193" y="338"/>
                  <a:pt x="184" y="365"/>
                  <a:pt x="166" y="389"/>
                </a:cubicBezTo>
                <a:cubicBezTo>
                  <a:pt x="148" y="412"/>
                  <a:pt x="115" y="428"/>
                  <a:pt x="66" y="436"/>
                </a:cubicBezTo>
                <a:cubicBezTo>
                  <a:pt x="115" y="444"/>
                  <a:pt x="148" y="459"/>
                  <a:pt x="166" y="483"/>
                </a:cubicBezTo>
                <a:cubicBezTo>
                  <a:pt x="184" y="506"/>
                  <a:pt x="193" y="533"/>
                  <a:pt x="193" y="565"/>
                </a:cubicBezTo>
                <a:cubicBezTo>
                  <a:pt x="193" y="585"/>
                  <a:pt x="190" y="605"/>
                  <a:pt x="185" y="625"/>
                </a:cubicBezTo>
                <a:cubicBezTo>
                  <a:pt x="180" y="645"/>
                  <a:pt x="174" y="665"/>
                  <a:pt x="169" y="686"/>
                </a:cubicBezTo>
                <a:cubicBezTo>
                  <a:pt x="164" y="706"/>
                  <a:pt x="161" y="727"/>
                  <a:pt x="161" y="747"/>
                </a:cubicBezTo>
                <a:cubicBezTo>
                  <a:pt x="161" y="774"/>
                  <a:pt x="167" y="794"/>
                  <a:pt x="180" y="809"/>
                </a:cubicBezTo>
                <a:cubicBezTo>
                  <a:pt x="192" y="824"/>
                  <a:pt x="212" y="833"/>
                  <a:pt x="238" y="835"/>
                </a:cubicBezTo>
                <a:lnTo>
                  <a:pt x="268" y="838"/>
                </a:lnTo>
                <a:lnTo>
                  <a:pt x="268" y="871"/>
                </a:lnTo>
                <a:lnTo>
                  <a:pt x="236" y="871"/>
                </a:lnTo>
                <a:cubicBezTo>
                  <a:pt x="180" y="871"/>
                  <a:pt x="136" y="861"/>
                  <a:pt x="103" y="840"/>
                </a:cubicBezTo>
                <a:cubicBezTo>
                  <a:pt x="69" y="819"/>
                  <a:pt x="53" y="787"/>
                  <a:pt x="53" y="743"/>
                </a:cubicBezTo>
                <a:cubicBezTo>
                  <a:pt x="53" y="724"/>
                  <a:pt x="56" y="706"/>
                  <a:pt x="61" y="688"/>
                </a:cubicBezTo>
                <a:cubicBezTo>
                  <a:pt x="67" y="671"/>
                  <a:pt x="74" y="655"/>
                  <a:pt x="81" y="639"/>
                </a:cubicBezTo>
                <a:cubicBezTo>
                  <a:pt x="89" y="622"/>
                  <a:pt x="95" y="607"/>
                  <a:pt x="101" y="591"/>
                </a:cubicBezTo>
                <a:cubicBezTo>
                  <a:pt x="106" y="576"/>
                  <a:pt x="109" y="560"/>
                  <a:pt x="109" y="545"/>
                </a:cubicBezTo>
                <a:cubicBezTo>
                  <a:pt x="109" y="530"/>
                  <a:pt x="106" y="517"/>
                  <a:pt x="100" y="504"/>
                </a:cubicBezTo>
                <a:cubicBezTo>
                  <a:pt x="94" y="492"/>
                  <a:pt x="83" y="481"/>
                  <a:pt x="68" y="472"/>
                </a:cubicBezTo>
                <a:cubicBezTo>
                  <a:pt x="52" y="463"/>
                  <a:pt x="30" y="456"/>
                  <a:pt x="0" y="452"/>
                </a:cubicBezTo>
                <a:lnTo>
                  <a:pt x="0" y="419"/>
                </a:lnTo>
                <a:cubicBezTo>
                  <a:pt x="30" y="415"/>
                  <a:pt x="52" y="408"/>
                  <a:pt x="68" y="399"/>
                </a:cubicBezTo>
                <a:cubicBezTo>
                  <a:pt x="83" y="390"/>
                  <a:pt x="94" y="380"/>
                  <a:pt x="100" y="367"/>
                </a:cubicBezTo>
                <a:cubicBezTo>
                  <a:pt x="106" y="355"/>
                  <a:pt x="109" y="342"/>
                  <a:pt x="109" y="327"/>
                </a:cubicBezTo>
                <a:cubicBezTo>
                  <a:pt x="109" y="312"/>
                  <a:pt x="106" y="296"/>
                  <a:pt x="101" y="280"/>
                </a:cubicBezTo>
                <a:cubicBezTo>
                  <a:pt x="95" y="265"/>
                  <a:pt x="89" y="249"/>
                  <a:pt x="81" y="233"/>
                </a:cubicBezTo>
                <a:cubicBezTo>
                  <a:pt x="74" y="217"/>
                  <a:pt x="67" y="200"/>
                  <a:pt x="61" y="183"/>
                </a:cubicBezTo>
                <a:cubicBezTo>
                  <a:pt x="56" y="166"/>
                  <a:pt x="53" y="148"/>
                  <a:pt x="53" y="128"/>
                </a:cubicBezTo>
                <a:cubicBezTo>
                  <a:pt x="53" y="85"/>
                  <a:pt x="69" y="52"/>
                  <a:pt x="103" y="31"/>
                </a:cubicBezTo>
                <a:cubicBezTo>
                  <a:pt x="136" y="10"/>
                  <a:pt x="180" y="0"/>
                  <a:pt x="236" y="0"/>
                </a:cubicBezTo>
                <a:close/>
              </a:path>
            </a:pathLst>
          </a:custGeom>
          <a:solidFill>
            <a:schemeClr val="tx1"/>
          </a:solidFill>
          <a:effectLst/>
        </p:spPr>
        <p:txBody>
          <a:bodyPr wrap="square" lIns="0" tIns="0" rIns="0" bIns="0" rtlCol="0" anchor="t" anchorCtr="0">
            <a:noAutofit/>
          </a:bodyPr>
          <a:lstStyle/>
          <a:p>
            <a:pPr lv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endParaRPr lang="en-US" altLang="zh-CN" sz="4400">
              <a:solidFill>
                <a:schemeClr val="tx1"/>
              </a:solidFill>
              <a:latin typeface="+mn-ea"/>
              <a:cs typeface="思源黑体 CN Light" panose="020B0300000000000000" charset="-122"/>
              <a:sym typeface="+mn-ea"/>
            </a:endParaRPr>
          </a:p>
        </p:txBody>
      </p:sp>
      <p:sp>
        <p:nvSpPr>
          <p:cNvPr id="41" name="文本框 40"/>
          <p:cNvSpPr txBox="1"/>
          <p:nvPr userDrawn="1">
            <p:custDataLst>
              <p:tags r:id="rId27"/>
            </p:custDataLst>
          </p:nvPr>
        </p:nvSpPr>
        <p:spPr>
          <a:xfrm flipH="1">
            <a:off x="2441670" y="5261559"/>
            <a:ext cx="83820" cy="27432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68" h="871">
                <a:moveTo>
                  <a:pt x="236" y="0"/>
                </a:moveTo>
                <a:lnTo>
                  <a:pt x="268" y="0"/>
                </a:lnTo>
                <a:lnTo>
                  <a:pt x="268" y="34"/>
                </a:lnTo>
                <a:lnTo>
                  <a:pt x="238" y="36"/>
                </a:lnTo>
                <a:cubicBezTo>
                  <a:pt x="212" y="38"/>
                  <a:pt x="192" y="47"/>
                  <a:pt x="180" y="62"/>
                </a:cubicBezTo>
                <a:cubicBezTo>
                  <a:pt x="167" y="77"/>
                  <a:pt x="161" y="98"/>
                  <a:pt x="161" y="125"/>
                </a:cubicBezTo>
                <a:cubicBezTo>
                  <a:pt x="161" y="145"/>
                  <a:pt x="164" y="166"/>
                  <a:pt x="169" y="186"/>
                </a:cubicBezTo>
                <a:cubicBezTo>
                  <a:pt x="174" y="206"/>
                  <a:pt x="180" y="227"/>
                  <a:pt x="185" y="247"/>
                </a:cubicBezTo>
                <a:cubicBezTo>
                  <a:pt x="190" y="267"/>
                  <a:pt x="193" y="287"/>
                  <a:pt x="193" y="306"/>
                </a:cubicBezTo>
                <a:cubicBezTo>
                  <a:pt x="193" y="338"/>
                  <a:pt x="184" y="365"/>
                  <a:pt x="166" y="389"/>
                </a:cubicBezTo>
                <a:cubicBezTo>
                  <a:pt x="148" y="412"/>
                  <a:pt x="115" y="428"/>
                  <a:pt x="66" y="436"/>
                </a:cubicBezTo>
                <a:cubicBezTo>
                  <a:pt x="115" y="444"/>
                  <a:pt x="148" y="459"/>
                  <a:pt x="166" y="483"/>
                </a:cubicBezTo>
                <a:cubicBezTo>
                  <a:pt x="184" y="506"/>
                  <a:pt x="193" y="533"/>
                  <a:pt x="193" y="565"/>
                </a:cubicBezTo>
                <a:cubicBezTo>
                  <a:pt x="193" y="585"/>
                  <a:pt x="190" y="605"/>
                  <a:pt x="185" y="625"/>
                </a:cubicBezTo>
                <a:cubicBezTo>
                  <a:pt x="180" y="645"/>
                  <a:pt x="174" y="665"/>
                  <a:pt x="169" y="686"/>
                </a:cubicBezTo>
                <a:cubicBezTo>
                  <a:pt x="164" y="706"/>
                  <a:pt x="161" y="727"/>
                  <a:pt x="161" y="747"/>
                </a:cubicBezTo>
                <a:cubicBezTo>
                  <a:pt x="161" y="774"/>
                  <a:pt x="167" y="794"/>
                  <a:pt x="180" y="809"/>
                </a:cubicBezTo>
                <a:cubicBezTo>
                  <a:pt x="192" y="824"/>
                  <a:pt x="212" y="833"/>
                  <a:pt x="238" y="835"/>
                </a:cubicBezTo>
                <a:lnTo>
                  <a:pt x="268" y="838"/>
                </a:lnTo>
                <a:lnTo>
                  <a:pt x="268" y="871"/>
                </a:lnTo>
                <a:lnTo>
                  <a:pt x="236" y="871"/>
                </a:lnTo>
                <a:cubicBezTo>
                  <a:pt x="180" y="871"/>
                  <a:pt x="136" y="861"/>
                  <a:pt x="103" y="840"/>
                </a:cubicBezTo>
                <a:cubicBezTo>
                  <a:pt x="69" y="819"/>
                  <a:pt x="53" y="787"/>
                  <a:pt x="53" y="743"/>
                </a:cubicBezTo>
                <a:cubicBezTo>
                  <a:pt x="53" y="724"/>
                  <a:pt x="56" y="706"/>
                  <a:pt x="61" y="688"/>
                </a:cubicBezTo>
                <a:cubicBezTo>
                  <a:pt x="67" y="671"/>
                  <a:pt x="74" y="655"/>
                  <a:pt x="81" y="639"/>
                </a:cubicBezTo>
                <a:cubicBezTo>
                  <a:pt x="89" y="622"/>
                  <a:pt x="95" y="607"/>
                  <a:pt x="101" y="591"/>
                </a:cubicBezTo>
                <a:cubicBezTo>
                  <a:pt x="106" y="576"/>
                  <a:pt x="109" y="560"/>
                  <a:pt x="109" y="545"/>
                </a:cubicBezTo>
                <a:cubicBezTo>
                  <a:pt x="109" y="530"/>
                  <a:pt x="106" y="517"/>
                  <a:pt x="100" y="504"/>
                </a:cubicBezTo>
                <a:cubicBezTo>
                  <a:pt x="94" y="492"/>
                  <a:pt x="83" y="481"/>
                  <a:pt x="68" y="472"/>
                </a:cubicBezTo>
                <a:cubicBezTo>
                  <a:pt x="52" y="463"/>
                  <a:pt x="30" y="456"/>
                  <a:pt x="0" y="452"/>
                </a:cubicBezTo>
                <a:lnTo>
                  <a:pt x="0" y="419"/>
                </a:lnTo>
                <a:cubicBezTo>
                  <a:pt x="30" y="415"/>
                  <a:pt x="52" y="408"/>
                  <a:pt x="68" y="399"/>
                </a:cubicBezTo>
                <a:cubicBezTo>
                  <a:pt x="83" y="390"/>
                  <a:pt x="94" y="380"/>
                  <a:pt x="100" y="367"/>
                </a:cubicBezTo>
                <a:cubicBezTo>
                  <a:pt x="106" y="355"/>
                  <a:pt x="109" y="342"/>
                  <a:pt x="109" y="327"/>
                </a:cubicBezTo>
                <a:cubicBezTo>
                  <a:pt x="109" y="312"/>
                  <a:pt x="106" y="296"/>
                  <a:pt x="101" y="280"/>
                </a:cubicBezTo>
                <a:cubicBezTo>
                  <a:pt x="95" y="265"/>
                  <a:pt x="89" y="249"/>
                  <a:pt x="81" y="233"/>
                </a:cubicBezTo>
                <a:cubicBezTo>
                  <a:pt x="74" y="217"/>
                  <a:pt x="67" y="200"/>
                  <a:pt x="61" y="183"/>
                </a:cubicBezTo>
                <a:cubicBezTo>
                  <a:pt x="56" y="166"/>
                  <a:pt x="53" y="148"/>
                  <a:pt x="53" y="128"/>
                </a:cubicBezTo>
                <a:cubicBezTo>
                  <a:pt x="53" y="85"/>
                  <a:pt x="69" y="52"/>
                  <a:pt x="103" y="31"/>
                </a:cubicBezTo>
                <a:cubicBezTo>
                  <a:pt x="136" y="10"/>
                  <a:pt x="180" y="0"/>
                  <a:pt x="236" y="0"/>
                </a:cubicBezTo>
                <a:close/>
              </a:path>
            </a:pathLst>
          </a:custGeom>
          <a:solidFill>
            <a:schemeClr val="tx1"/>
          </a:solidFill>
          <a:effectLst/>
        </p:spPr>
        <p:txBody>
          <a:bodyPr wrap="square" lIns="0" tIns="0" rIns="0" bIns="0" rtlCol="0" anchor="t" anchorCtr="0">
            <a:noAutofit/>
          </a:bodyPr>
          <a:lstStyle/>
          <a:p>
            <a:pPr lv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endParaRPr lang="en-US" altLang="zh-CN" sz="4400">
              <a:solidFill>
                <a:schemeClr val="tx1"/>
              </a:solidFill>
              <a:latin typeface="+mn-ea"/>
              <a:cs typeface="思源黑体 CN Light" panose="020B0300000000000000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8"/>
            </p:custDataLst>
          </p:nvPr>
        </p:nvSpPr>
        <p:spPr>
          <a:xfrm>
            <a:off x="697979" y="1251558"/>
            <a:ext cx="8400678" cy="2069967"/>
          </a:xfrm>
        </p:spPr>
        <p:txBody>
          <a:bodyPr wrap="square" anchor="b">
            <a:normAutofit/>
          </a:bodyPr>
          <a:lstStyle>
            <a:lvl1pPr algn="l">
              <a:lnSpc>
                <a:spcPct val="100000"/>
              </a:lnSpc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9"/>
            </p:custDataLst>
          </p:nvPr>
        </p:nvSpPr>
        <p:spPr>
          <a:xfrm>
            <a:off x="697979" y="3542266"/>
            <a:ext cx="5435549" cy="1191733"/>
          </a:xfrm>
        </p:spPr>
        <p:txBody>
          <a:bodyPr wrap="square"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0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31"/>
            </p:custDataLst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32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33"/>
            </p:custDataLst>
          </p:nvPr>
        </p:nvSpPr>
        <p:spPr>
          <a:xfrm>
            <a:off x="758302" y="5143130"/>
            <a:ext cx="1702417" cy="521153"/>
          </a:xfrm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/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0" y="5486402"/>
            <a:ext cx="1323701" cy="1371598"/>
          </a:xfrm>
          <a:prstGeom prst="rect">
            <a:avLst/>
          </a:prstGeom>
        </p:spPr>
      </p:pic>
      <p:pic>
        <p:nvPicPr>
          <p:cNvPr id="5" name="图片 13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6600" y="1"/>
            <a:ext cx="2565399" cy="2658226"/>
          </a:xfrm>
          <a:prstGeom prst="rect">
            <a:avLst/>
          </a:prstGeom>
        </p:spPr>
      </p:pic>
      <p:pic>
        <p:nvPicPr>
          <p:cNvPr id="6" name="图片 3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4913" y="1412987"/>
            <a:ext cx="617086" cy="1023881"/>
          </a:xfrm>
          <a:prstGeom prst="rect">
            <a:avLst/>
          </a:prstGeom>
        </p:spPr>
      </p:pic>
      <p:cxnSp>
        <p:nvCxnSpPr>
          <p:cNvPr id="11" name="直接连接符 10"/>
          <p:cNvCxnSpPr/>
          <p:nvPr>
            <p:custDataLst>
              <p:tags r:id="rId7"/>
            </p:custDataLst>
          </p:nvPr>
        </p:nvCxnSpPr>
        <p:spPr>
          <a:xfrm>
            <a:off x="11787854" y="1803456"/>
            <a:ext cx="0" cy="3429000"/>
          </a:xfrm>
          <a:prstGeom prst="line">
            <a:avLst/>
          </a:prstGeom>
          <a:ln>
            <a:gradFill>
              <a:gsLst>
                <a:gs pos="0">
                  <a:srgbClr val="000000">
                    <a:alpha val="0"/>
                  </a:srgbClr>
                </a:gs>
                <a:gs pos="50000">
                  <a:schemeClr val="tx1"/>
                </a:gs>
                <a:gs pos="100000">
                  <a:schemeClr val="tx1">
                    <a:alpha val="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椭圆 16"/>
          <p:cNvSpPr/>
          <p:nvPr>
            <p:custDataLst>
              <p:tags r:id="rId8"/>
            </p:custDataLst>
          </p:nvPr>
        </p:nvSpPr>
        <p:spPr>
          <a:xfrm rot="16200000">
            <a:off x="11752294" y="788564"/>
            <a:ext cx="71755" cy="7175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/>
          <p:cNvSpPr/>
          <p:nvPr>
            <p:custDataLst>
              <p:tags r:id="rId9"/>
            </p:custDataLst>
          </p:nvPr>
        </p:nvSpPr>
        <p:spPr>
          <a:xfrm rot="16200000">
            <a:off x="11752294" y="637434"/>
            <a:ext cx="71755" cy="7175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椭圆 18"/>
          <p:cNvSpPr/>
          <p:nvPr>
            <p:custDataLst>
              <p:tags r:id="rId10"/>
            </p:custDataLst>
          </p:nvPr>
        </p:nvSpPr>
        <p:spPr>
          <a:xfrm rot="16200000">
            <a:off x="11752294" y="486304"/>
            <a:ext cx="71755" cy="7175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椭圆 19"/>
          <p:cNvSpPr/>
          <p:nvPr>
            <p:custDataLst>
              <p:tags r:id="rId11"/>
            </p:custDataLst>
          </p:nvPr>
        </p:nvSpPr>
        <p:spPr>
          <a:xfrm rot="16200000">
            <a:off x="11752294" y="335174"/>
            <a:ext cx="71755" cy="7175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椭圆 13"/>
          <p:cNvSpPr/>
          <p:nvPr>
            <p:custDataLst>
              <p:tags r:id="rId12"/>
            </p:custDataLst>
          </p:nvPr>
        </p:nvSpPr>
        <p:spPr>
          <a:xfrm>
            <a:off x="11616044" y="6351376"/>
            <a:ext cx="343620" cy="170816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椭圆 14"/>
          <p:cNvSpPr/>
          <p:nvPr>
            <p:custDataLst>
              <p:tags r:id="rId13"/>
            </p:custDataLst>
          </p:nvPr>
        </p:nvSpPr>
        <p:spPr>
          <a:xfrm>
            <a:off x="11616044" y="6263484"/>
            <a:ext cx="343620" cy="170816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/>
          <p:cNvSpPr/>
          <p:nvPr>
            <p:custDataLst>
              <p:tags r:id="rId14"/>
            </p:custDataLst>
          </p:nvPr>
        </p:nvSpPr>
        <p:spPr>
          <a:xfrm>
            <a:off x="11616044" y="6175593"/>
            <a:ext cx="343620" cy="170816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弧形 21"/>
          <p:cNvSpPr/>
          <p:nvPr>
            <p:custDataLst>
              <p:tags r:id="rId15"/>
            </p:custDataLst>
          </p:nvPr>
        </p:nvSpPr>
        <p:spPr>
          <a:xfrm rot="20100000">
            <a:off x="5010213" y="1617807"/>
            <a:ext cx="2080909" cy="436559"/>
          </a:xfrm>
          <a:prstGeom prst="arc">
            <a:avLst>
              <a:gd name="adj1" fmla="val 19800404"/>
              <a:gd name="adj2" fmla="val 11391698"/>
            </a:avLst>
          </a:prstGeom>
          <a:ln w="12700">
            <a:gradFill>
              <a:gsLst>
                <a:gs pos="0">
                  <a:schemeClr val="tx1"/>
                </a:gs>
                <a:gs pos="84000">
                  <a:schemeClr val="tx1">
                    <a:alpha val="0"/>
                  </a:schemeClr>
                </a:gs>
              </a:gsLst>
              <a:lin ang="15960000" scaled="0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缺角矩形 22"/>
          <p:cNvSpPr/>
          <p:nvPr>
            <p:custDataLst>
              <p:tags r:id="rId16"/>
            </p:custDataLst>
          </p:nvPr>
        </p:nvSpPr>
        <p:spPr>
          <a:xfrm rot="20760000">
            <a:off x="5560037" y="2157061"/>
            <a:ext cx="155988" cy="155975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缺角矩形 23"/>
          <p:cNvSpPr/>
          <p:nvPr>
            <p:custDataLst>
              <p:tags r:id="rId17"/>
            </p:custDataLst>
          </p:nvPr>
        </p:nvSpPr>
        <p:spPr>
          <a:xfrm rot="20220000">
            <a:off x="6311399" y="1415426"/>
            <a:ext cx="106140" cy="106132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8"/>
            </p:custDataLst>
          </p:nvPr>
        </p:nvSpPr>
        <p:spPr>
          <a:xfrm>
            <a:off x="1161290" y="637434"/>
            <a:ext cx="1944767" cy="1484728"/>
          </a:xfrm>
        </p:spPr>
        <p:txBody>
          <a:bodyPr wrap="square" anchor="b">
            <a:normAutofit/>
          </a:bodyPr>
          <a:lstStyle>
            <a:lvl1pPr>
              <a:defRPr sz="6000"/>
            </a:lvl1pPr>
          </a:lstStyle>
          <a:p>
            <a:r>
              <a:rPr lang="zh-CN" altLang="en-US" dirty="0"/>
              <a:t>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19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20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21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25" r="2429"/>
          <a:stretch>
            <a:fillRect/>
          </a:stretch>
        </p:blipFill>
        <p:spPr>
          <a:xfrm flipV="1">
            <a:off x="6589486" y="4404914"/>
            <a:ext cx="5602514" cy="2453086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3111500" cy="3224087"/>
          </a:xfrm>
          <a:prstGeom prst="rect">
            <a:avLst/>
          </a:prstGeom>
        </p:spPr>
      </p:pic>
      <p:pic>
        <p:nvPicPr>
          <p:cNvPr id="11" name="图片 3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1278568"/>
            <a:ext cx="763281" cy="1266449"/>
          </a:xfrm>
          <a:prstGeom prst="rect">
            <a:avLst/>
          </a:prstGeom>
        </p:spPr>
      </p:pic>
      <p:sp>
        <p:nvSpPr>
          <p:cNvPr id="15" name="弧形 14"/>
          <p:cNvSpPr/>
          <p:nvPr>
            <p:custDataLst>
              <p:tags r:id="rId7"/>
            </p:custDataLst>
          </p:nvPr>
        </p:nvSpPr>
        <p:spPr>
          <a:xfrm rot="20100000" flipH="1" flipV="1">
            <a:off x="7073628" y="4674322"/>
            <a:ext cx="4634230" cy="1207636"/>
          </a:xfrm>
          <a:prstGeom prst="arc">
            <a:avLst>
              <a:gd name="adj1" fmla="val 19800404"/>
              <a:gd name="adj2" fmla="val 11391698"/>
            </a:avLst>
          </a:prstGeom>
          <a:ln w="3175">
            <a:gradFill>
              <a:gsLst>
                <a:gs pos="0">
                  <a:schemeClr val="tx1"/>
                </a:gs>
                <a:gs pos="84000">
                  <a:schemeClr val="tx1">
                    <a:alpha val="0"/>
                  </a:schemeClr>
                </a:gs>
              </a:gsLst>
              <a:lin ang="15960000" scaled="0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缺角矩形 15"/>
          <p:cNvSpPr/>
          <p:nvPr>
            <p:custDataLst>
              <p:tags r:id="rId8"/>
            </p:custDataLst>
          </p:nvPr>
        </p:nvSpPr>
        <p:spPr>
          <a:xfrm rot="20760000" flipH="1" flipV="1">
            <a:off x="10117145" y="4067532"/>
            <a:ext cx="431561" cy="431468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缺角矩形 13"/>
          <p:cNvSpPr/>
          <p:nvPr>
            <p:custDataLst>
              <p:tags r:id="rId9"/>
            </p:custDataLst>
          </p:nvPr>
        </p:nvSpPr>
        <p:spPr>
          <a:xfrm rot="20220000" flipH="1" flipV="1">
            <a:off x="8159664" y="6148208"/>
            <a:ext cx="293652" cy="293589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缺角矩形 28"/>
          <p:cNvSpPr/>
          <p:nvPr>
            <p:custDataLst>
              <p:tags r:id="rId10"/>
            </p:custDataLst>
          </p:nvPr>
        </p:nvSpPr>
        <p:spPr>
          <a:xfrm>
            <a:off x="709968" y="736029"/>
            <a:ext cx="144145" cy="143510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缺角矩形 29"/>
          <p:cNvSpPr/>
          <p:nvPr>
            <p:custDataLst>
              <p:tags r:id="rId11"/>
            </p:custDataLst>
          </p:nvPr>
        </p:nvSpPr>
        <p:spPr>
          <a:xfrm>
            <a:off x="709968" y="946849"/>
            <a:ext cx="144145" cy="143510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缺角矩形 30"/>
          <p:cNvSpPr/>
          <p:nvPr>
            <p:custDataLst>
              <p:tags r:id="rId12"/>
            </p:custDataLst>
          </p:nvPr>
        </p:nvSpPr>
        <p:spPr>
          <a:xfrm>
            <a:off x="709968" y="1157669"/>
            <a:ext cx="144145" cy="143510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4" name="直接连接符 23"/>
          <p:cNvCxnSpPr/>
          <p:nvPr>
            <p:custDataLst>
              <p:tags r:id="rId13"/>
            </p:custDataLst>
          </p:nvPr>
        </p:nvCxnSpPr>
        <p:spPr>
          <a:xfrm>
            <a:off x="783628" y="2014919"/>
            <a:ext cx="0" cy="3261360"/>
          </a:xfrm>
          <a:prstGeom prst="line">
            <a:avLst/>
          </a:prstGeom>
          <a:ln>
            <a:gradFill>
              <a:gsLst>
                <a:gs pos="0">
                  <a:srgbClr val="000000">
                    <a:alpha val="0"/>
                  </a:srgbClr>
                </a:gs>
                <a:gs pos="50000">
                  <a:schemeClr val="tx1"/>
                </a:gs>
                <a:gs pos="100000">
                  <a:schemeClr val="tx1">
                    <a:alpha val="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缺角矩形 25"/>
          <p:cNvSpPr/>
          <p:nvPr>
            <p:custDataLst>
              <p:tags r:id="rId14"/>
            </p:custDataLst>
          </p:nvPr>
        </p:nvSpPr>
        <p:spPr>
          <a:xfrm>
            <a:off x="709333" y="5589969"/>
            <a:ext cx="144145" cy="143510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缺角矩形 26"/>
          <p:cNvSpPr/>
          <p:nvPr>
            <p:custDataLst>
              <p:tags r:id="rId15"/>
            </p:custDataLst>
          </p:nvPr>
        </p:nvSpPr>
        <p:spPr>
          <a:xfrm>
            <a:off x="709333" y="5800789"/>
            <a:ext cx="144145" cy="143510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缺角矩形 27"/>
          <p:cNvSpPr/>
          <p:nvPr>
            <p:custDataLst>
              <p:tags r:id="rId16"/>
            </p:custDataLst>
          </p:nvPr>
        </p:nvSpPr>
        <p:spPr>
          <a:xfrm>
            <a:off x="709333" y="6011609"/>
            <a:ext cx="144145" cy="143510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椭圆 19"/>
          <p:cNvSpPr/>
          <p:nvPr>
            <p:custDataLst>
              <p:tags r:id="rId17"/>
            </p:custDataLst>
          </p:nvPr>
        </p:nvSpPr>
        <p:spPr>
          <a:xfrm>
            <a:off x="10991001" y="954400"/>
            <a:ext cx="491666" cy="244411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椭圆 20"/>
          <p:cNvSpPr/>
          <p:nvPr>
            <p:custDataLst>
              <p:tags r:id="rId18"/>
            </p:custDataLst>
          </p:nvPr>
        </p:nvSpPr>
        <p:spPr>
          <a:xfrm>
            <a:off x="10991001" y="828641"/>
            <a:ext cx="491666" cy="244411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椭圆 21"/>
          <p:cNvSpPr/>
          <p:nvPr>
            <p:custDataLst>
              <p:tags r:id="rId19"/>
            </p:custDataLst>
          </p:nvPr>
        </p:nvSpPr>
        <p:spPr>
          <a:xfrm>
            <a:off x="10991001" y="702882"/>
            <a:ext cx="491666" cy="244411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0"/>
            </p:custDataLst>
          </p:nvPr>
        </p:nvSpPr>
        <p:spPr>
          <a:xfrm>
            <a:off x="2481291" y="3106361"/>
            <a:ext cx="7117391" cy="1209199"/>
          </a:xfrm>
        </p:spPr>
        <p:txBody>
          <a:bodyPr wrap="square" anchor="b">
            <a:normAutofit/>
          </a:bodyPr>
          <a:lstStyle>
            <a:lvl1pPr algn="l">
              <a:defRPr sz="5400">
                <a:latin typeface="+mj-ea"/>
                <a:ea typeface="+mj-ea"/>
              </a:defRPr>
            </a:lvl1pPr>
          </a:lstStyle>
          <a:p>
            <a:r>
              <a:rPr lang="zh-CN" altLang="en-US" dirty="0"/>
              <a:t>单击此处编辑母版标题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1"/>
            </p:custDataLst>
          </p:nvPr>
        </p:nvSpPr>
        <p:spPr>
          <a:xfrm>
            <a:off x="2481291" y="4398160"/>
            <a:ext cx="4983908" cy="973940"/>
          </a:xfrm>
        </p:spPr>
        <p:txBody>
          <a:bodyPr wrap="square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  <a:latin typeface="+mn-ea"/>
                <a:ea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8" name="节编号 3"/>
          <p:cNvSpPr>
            <a:spLocks noGrp="1"/>
          </p:cNvSpPr>
          <p:nvPr>
            <p:ph type="body" sz="quarter" idx="13" hasCustomPrompt="1"/>
            <p:custDataLst>
              <p:tags r:id="rId22"/>
            </p:custDataLst>
          </p:nvPr>
        </p:nvSpPr>
        <p:spPr>
          <a:xfrm>
            <a:off x="2481291" y="943039"/>
            <a:ext cx="7119909" cy="1977770"/>
          </a:xfrm>
        </p:spPr>
        <p:txBody>
          <a:bodyPr wrap="none" anchor="b">
            <a:normAutofit/>
          </a:bodyPr>
          <a:lstStyle>
            <a:lvl1pPr marL="0" indent="0" algn="l">
              <a:buNone/>
              <a:defRPr sz="6800" b="1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lang="zh-CN" altLang="en-US" dirty="0"/>
              <a:t>节编号</a:t>
            </a:r>
            <a:endParaRPr lang="zh-CN" altLang="en-US" dirty="0"/>
          </a:p>
        </p:txBody>
      </p:sp>
      <p:sp>
        <p:nvSpPr>
          <p:cNvPr id="4" name="日期占位符 4"/>
          <p:cNvSpPr>
            <a:spLocks noGrp="1"/>
          </p:cNvSpPr>
          <p:nvPr>
            <p:ph type="dt" sz="half" idx="10"/>
            <p:custDataLst>
              <p:tags r:id="rId2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5"/>
          <p:cNvSpPr>
            <a:spLocks noGrp="1"/>
          </p:cNvSpPr>
          <p:nvPr>
            <p:ph type="ftr" sz="quarter" idx="11"/>
            <p:custDataLst>
              <p:tags r:id="rId2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6"/>
          <p:cNvSpPr>
            <a:spLocks noGrp="1"/>
          </p:cNvSpPr>
          <p:nvPr>
            <p:ph type="sldNum" sz="quarter" idx="12"/>
            <p:custDataLst>
              <p:tags r:id="rId2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9596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7220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94800" y="360000"/>
            <a:ext cx="10800000" cy="720000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9596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800" b="1">
                <a:latin typeface="+mn-ea"/>
                <a:ea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9596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17220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800" b="1">
                <a:latin typeface="+mn-ea"/>
                <a:ea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17220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5960" y="360045"/>
            <a:ext cx="10801985" cy="581787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94800" y="360000"/>
            <a:ext cx="10800000" cy="720000"/>
          </a:xfrm>
        </p:spPr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95960" y="1301750"/>
            <a:ext cx="10799088" cy="405553"/>
          </a:xfrm>
        </p:spPr>
        <p:txBody>
          <a:bodyPr wrap="square" anchor="t">
            <a:normAutofit/>
          </a:bodyPr>
          <a:lstStyle>
            <a:lvl1pPr marL="0" indent="0">
              <a:buNone/>
              <a:defRPr sz="2400" b="0">
                <a:latin typeface="+mn-ea"/>
                <a:ea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 descr="图片1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0" y="0"/>
            <a:ext cx="1421765" cy="1012190"/>
          </a:xfrm>
          <a:prstGeom prst="rect">
            <a:avLst/>
          </a:prstGeom>
        </p:spPr>
      </p:pic>
      <p:pic>
        <p:nvPicPr>
          <p:cNvPr id="60" name="图片 59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05" r="4284"/>
          <a:stretch>
            <a:fillRect/>
          </a:stretch>
        </p:blipFill>
        <p:spPr>
          <a:xfrm>
            <a:off x="10682513" y="0"/>
            <a:ext cx="1509487" cy="1488596"/>
          </a:xfrm>
          <a:prstGeom prst="rect">
            <a:avLst/>
          </a:prstGeom>
        </p:spPr>
      </p:pic>
      <p:pic>
        <p:nvPicPr>
          <p:cNvPr id="62" name="图片 61"/>
          <p:cNvPicPr>
            <a:picLocks noChangeAspect="1"/>
          </p:cNvPicPr>
          <p:nvPr userDrawn="1">
            <p:custDataLst>
              <p:tags r:id="rId6"/>
            </p:custDataLst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23" r="4284"/>
          <a:stretch>
            <a:fillRect/>
          </a:stretch>
        </p:blipFill>
        <p:spPr>
          <a:xfrm flipV="1">
            <a:off x="9354300" y="5730959"/>
            <a:ext cx="2837701" cy="1127041"/>
          </a:xfrm>
          <a:prstGeom prst="rect">
            <a:avLst/>
          </a:prstGeom>
        </p:spPr>
      </p:pic>
      <p:sp>
        <p:nvSpPr>
          <p:cNvPr id="63" name="缺角矩形 62"/>
          <p:cNvSpPr/>
          <p:nvPr userDrawn="1">
            <p:custDataLst>
              <p:tags r:id="rId8"/>
            </p:custDataLst>
          </p:nvPr>
        </p:nvSpPr>
        <p:spPr>
          <a:xfrm>
            <a:off x="11360150" y="752475"/>
            <a:ext cx="144145" cy="143510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缺角矩形 63"/>
          <p:cNvSpPr/>
          <p:nvPr userDrawn="1">
            <p:custDataLst>
              <p:tags r:id="rId9"/>
            </p:custDataLst>
          </p:nvPr>
        </p:nvSpPr>
        <p:spPr>
          <a:xfrm>
            <a:off x="11360150" y="963295"/>
            <a:ext cx="144145" cy="143510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缺角矩形 64"/>
          <p:cNvSpPr/>
          <p:nvPr userDrawn="1">
            <p:custDataLst>
              <p:tags r:id="rId10"/>
            </p:custDataLst>
          </p:nvPr>
        </p:nvSpPr>
        <p:spPr>
          <a:xfrm>
            <a:off x="11360150" y="1174115"/>
            <a:ext cx="144145" cy="143510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6" name="直接连接符 65"/>
          <p:cNvCxnSpPr/>
          <p:nvPr userDrawn="1">
            <p:custDataLst>
              <p:tags r:id="rId11"/>
            </p:custDataLst>
          </p:nvPr>
        </p:nvCxnSpPr>
        <p:spPr>
          <a:xfrm>
            <a:off x="11433697" y="2031492"/>
            <a:ext cx="0" cy="3261360"/>
          </a:xfrm>
          <a:prstGeom prst="line">
            <a:avLst/>
          </a:prstGeom>
          <a:ln>
            <a:gradFill>
              <a:gsLst>
                <a:gs pos="0">
                  <a:srgbClr val="000000">
                    <a:alpha val="0"/>
                  </a:srgbClr>
                </a:gs>
                <a:gs pos="50000">
                  <a:schemeClr val="tx1"/>
                </a:gs>
                <a:gs pos="100000">
                  <a:schemeClr val="tx1">
                    <a:alpha val="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缺角矩形 66"/>
          <p:cNvSpPr/>
          <p:nvPr userDrawn="1">
            <p:custDataLst>
              <p:tags r:id="rId12"/>
            </p:custDataLst>
          </p:nvPr>
        </p:nvSpPr>
        <p:spPr>
          <a:xfrm>
            <a:off x="11359402" y="5606542"/>
            <a:ext cx="144145" cy="143510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8" name="缺角矩形 67"/>
          <p:cNvSpPr/>
          <p:nvPr userDrawn="1">
            <p:custDataLst>
              <p:tags r:id="rId13"/>
            </p:custDataLst>
          </p:nvPr>
        </p:nvSpPr>
        <p:spPr>
          <a:xfrm>
            <a:off x="11359402" y="5817362"/>
            <a:ext cx="144145" cy="143510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9" name="缺角矩形 68"/>
          <p:cNvSpPr/>
          <p:nvPr userDrawn="1">
            <p:custDataLst>
              <p:tags r:id="rId14"/>
            </p:custDataLst>
          </p:nvPr>
        </p:nvSpPr>
        <p:spPr>
          <a:xfrm>
            <a:off x="11359402" y="6028182"/>
            <a:ext cx="144145" cy="143510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0" name="椭圆 69"/>
          <p:cNvSpPr/>
          <p:nvPr userDrawn="1">
            <p:custDataLst>
              <p:tags r:id="rId15"/>
            </p:custDataLst>
          </p:nvPr>
        </p:nvSpPr>
        <p:spPr>
          <a:xfrm>
            <a:off x="688454" y="937826"/>
            <a:ext cx="491666" cy="244411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" name="椭圆 70"/>
          <p:cNvSpPr/>
          <p:nvPr userDrawn="1">
            <p:custDataLst>
              <p:tags r:id="rId16"/>
            </p:custDataLst>
          </p:nvPr>
        </p:nvSpPr>
        <p:spPr>
          <a:xfrm>
            <a:off x="688454" y="812067"/>
            <a:ext cx="491666" cy="244411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2" name="椭圆 71"/>
          <p:cNvSpPr/>
          <p:nvPr userDrawn="1">
            <p:custDataLst>
              <p:tags r:id="rId17"/>
            </p:custDataLst>
          </p:nvPr>
        </p:nvSpPr>
        <p:spPr>
          <a:xfrm>
            <a:off x="688454" y="686308"/>
            <a:ext cx="491666" cy="244411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3" name="弧形 72"/>
          <p:cNvSpPr/>
          <p:nvPr userDrawn="1">
            <p:custDataLst>
              <p:tags r:id="rId18"/>
            </p:custDataLst>
          </p:nvPr>
        </p:nvSpPr>
        <p:spPr>
          <a:xfrm rot="1500000" flipV="1">
            <a:off x="557827" y="5095441"/>
            <a:ext cx="3823001" cy="996238"/>
          </a:xfrm>
          <a:prstGeom prst="arc">
            <a:avLst>
              <a:gd name="adj1" fmla="val 19800404"/>
              <a:gd name="adj2" fmla="val 11391698"/>
            </a:avLst>
          </a:prstGeom>
          <a:ln w="3175">
            <a:gradFill>
              <a:gsLst>
                <a:gs pos="0">
                  <a:schemeClr val="tx1"/>
                </a:gs>
                <a:gs pos="84000">
                  <a:schemeClr val="tx1">
                    <a:alpha val="0"/>
                  </a:schemeClr>
                </a:gs>
              </a:gsLst>
              <a:lin ang="15960000" scaled="0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4" name="缺角矩形 73"/>
          <p:cNvSpPr/>
          <p:nvPr userDrawn="1">
            <p:custDataLst>
              <p:tags r:id="rId19"/>
            </p:custDataLst>
          </p:nvPr>
        </p:nvSpPr>
        <p:spPr>
          <a:xfrm rot="840000" flipV="1">
            <a:off x="1514068" y="4594871"/>
            <a:ext cx="356016" cy="355939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5" name="缺角矩形 74"/>
          <p:cNvSpPr/>
          <p:nvPr userDrawn="1">
            <p:custDataLst>
              <p:tags r:id="rId20"/>
            </p:custDataLst>
          </p:nvPr>
        </p:nvSpPr>
        <p:spPr>
          <a:xfrm rot="1380000" flipV="1">
            <a:off x="3242656" y="6311321"/>
            <a:ext cx="242248" cy="242196"/>
          </a:xfrm>
          <a:prstGeom prst="plaque">
            <a:avLst>
              <a:gd name="adj" fmla="val 50000"/>
            </a:avLst>
          </a:prstGeom>
          <a:solidFill>
            <a:schemeClr val="tx1"/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6" name="图片 75"/>
          <p:cNvPicPr>
            <a:picLocks noChangeAspect="1"/>
          </p:cNvPicPr>
          <p:nvPr userDrawn="1">
            <p:custDataLst>
              <p:tags r:id="rId21"/>
            </p:custDataLst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25" r="2429"/>
          <a:stretch>
            <a:fillRect/>
          </a:stretch>
        </p:blipFill>
        <p:spPr>
          <a:xfrm flipH="1" flipV="1">
            <a:off x="0" y="4731657"/>
            <a:ext cx="4620931" cy="2126343"/>
          </a:xfrm>
          <a:prstGeom prst="rect">
            <a:avLst/>
          </a:prstGeom>
        </p:spPr>
      </p:pic>
      <p:sp>
        <p:nvSpPr>
          <p:cNvPr id="77" name="文本框 76"/>
          <p:cNvSpPr txBox="1"/>
          <p:nvPr userDrawn="1">
            <p:custDataLst>
              <p:tags r:id="rId22"/>
            </p:custDataLst>
          </p:nvPr>
        </p:nvSpPr>
        <p:spPr>
          <a:xfrm>
            <a:off x="5186680" y="3726212"/>
            <a:ext cx="83820" cy="27432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68" h="871">
                <a:moveTo>
                  <a:pt x="236" y="0"/>
                </a:moveTo>
                <a:lnTo>
                  <a:pt x="268" y="0"/>
                </a:lnTo>
                <a:lnTo>
                  <a:pt x="268" y="34"/>
                </a:lnTo>
                <a:lnTo>
                  <a:pt x="238" y="36"/>
                </a:lnTo>
                <a:cubicBezTo>
                  <a:pt x="212" y="38"/>
                  <a:pt x="192" y="47"/>
                  <a:pt x="180" y="62"/>
                </a:cubicBezTo>
                <a:cubicBezTo>
                  <a:pt x="167" y="77"/>
                  <a:pt x="161" y="98"/>
                  <a:pt x="161" y="125"/>
                </a:cubicBezTo>
                <a:cubicBezTo>
                  <a:pt x="161" y="145"/>
                  <a:pt x="164" y="166"/>
                  <a:pt x="169" y="186"/>
                </a:cubicBezTo>
                <a:cubicBezTo>
                  <a:pt x="174" y="206"/>
                  <a:pt x="180" y="227"/>
                  <a:pt x="185" y="247"/>
                </a:cubicBezTo>
                <a:cubicBezTo>
                  <a:pt x="190" y="267"/>
                  <a:pt x="193" y="287"/>
                  <a:pt x="193" y="306"/>
                </a:cubicBezTo>
                <a:cubicBezTo>
                  <a:pt x="193" y="338"/>
                  <a:pt x="184" y="365"/>
                  <a:pt x="166" y="389"/>
                </a:cubicBezTo>
                <a:cubicBezTo>
                  <a:pt x="148" y="412"/>
                  <a:pt x="115" y="428"/>
                  <a:pt x="66" y="436"/>
                </a:cubicBezTo>
                <a:cubicBezTo>
                  <a:pt x="115" y="444"/>
                  <a:pt x="148" y="459"/>
                  <a:pt x="166" y="483"/>
                </a:cubicBezTo>
                <a:cubicBezTo>
                  <a:pt x="184" y="506"/>
                  <a:pt x="193" y="533"/>
                  <a:pt x="193" y="565"/>
                </a:cubicBezTo>
                <a:cubicBezTo>
                  <a:pt x="193" y="585"/>
                  <a:pt x="190" y="605"/>
                  <a:pt x="185" y="625"/>
                </a:cubicBezTo>
                <a:cubicBezTo>
                  <a:pt x="180" y="645"/>
                  <a:pt x="174" y="665"/>
                  <a:pt x="169" y="686"/>
                </a:cubicBezTo>
                <a:cubicBezTo>
                  <a:pt x="164" y="706"/>
                  <a:pt x="161" y="727"/>
                  <a:pt x="161" y="747"/>
                </a:cubicBezTo>
                <a:cubicBezTo>
                  <a:pt x="161" y="774"/>
                  <a:pt x="167" y="794"/>
                  <a:pt x="180" y="809"/>
                </a:cubicBezTo>
                <a:cubicBezTo>
                  <a:pt x="192" y="824"/>
                  <a:pt x="212" y="833"/>
                  <a:pt x="238" y="835"/>
                </a:cubicBezTo>
                <a:lnTo>
                  <a:pt x="268" y="838"/>
                </a:lnTo>
                <a:lnTo>
                  <a:pt x="268" y="871"/>
                </a:lnTo>
                <a:lnTo>
                  <a:pt x="236" y="871"/>
                </a:lnTo>
                <a:cubicBezTo>
                  <a:pt x="180" y="871"/>
                  <a:pt x="136" y="861"/>
                  <a:pt x="103" y="840"/>
                </a:cubicBezTo>
                <a:cubicBezTo>
                  <a:pt x="69" y="819"/>
                  <a:pt x="53" y="787"/>
                  <a:pt x="53" y="743"/>
                </a:cubicBezTo>
                <a:cubicBezTo>
                  <a:pt x="53" y="724"/>
                  <a:pt x="56" y="706"/>
                  <a:pt x="61" y="688"/>
                </a:cubicBezTo>
                <a:cubicBezTo>
                  <a:pt x="67" y="671"/>
                  <a:pt x="74" y="655"/>
                  <a:pt x="81" y="639"/>
                </a:cubicBezTo>
                <a:cubicBezTo>
                  <a:pt x="89" y="622"/>
                  <a:pt x="95" y="607"/>
                  <a:pt x="101" y="591"/>
                </a:cubicBezTo>
                <a:cubicBezTo>
                  <a:pt x="106" y="576"/>
                  <a:pt x="109" y="560"/>
                  <a:pt x="109" y="545"/>
                </a:cubicBezTo>
                <a:cubicBezTo>
                  <a:pt x="109" y="530"/>
                  <a:pt x="106" y="517"/>
                  <a:pt x="100" y="504"/>
                </a:cubicBezTo>
                <a:cubicBezTo>
                  <a:pt x="94" y="492"/>
                  <a:pt x="83" y="481"/>
                  <a:pt x="68" y="472"/>
                </a:cubicBezTo>
                <a:cubicBezTo>
                  <a:pt x="52" y="463"/>
                  <a:pt x="30" y="456"/>
                  <a:pt x="0" y="452"/>
                </a:cubicBezTo>
                <a:lnTo>
                  <a:pt x="0" y="419"/>
                </a:lnTo>
                <a:cubicBezTo>
                  <a:pt x="30" y="415"/>
                  <a:pt x="52" y="408"/>
                  <a:pt x="68" y="399"/>
                </a:cubicBezTo>
                <a:cubicBezTo>
                  <a:pt x="83" y="390"/>
                  <a:pt x="94" y="380"/>
                  <a:pt x="100" y="367"/>
                </a:cubicBezTo>
                <a:cubicBezTo>
                  <a:pt x="106" y="355"/>
                  <a:pt x="109" y="342"/>
                  <a:pt x="109" y="327"/>
                </a:cubicBezTo>
                <a:cubicBezTo>
                  <a:pt x="109" y="312"/>
                  <a:pt x="106" y="296"/>
                  <a:pt x="101" y="280"/>
                </a:cubicBezTo>
                <a:cubicBezTo>
                  <a:pt x="95" y="265"/>
                  <a:pt x="89" y="249"/>
                  <a:pt x="81" y="233"/>
                </a:cubicBezTo>
                <a:cubicBezTo>
                  <a:pt x="74" y="217"/>
                  <a:pt x="67" y="200"/>
                  <a:pt x="61" y="183"/>
                </a:cubicBezTo>
                <a:cubicBezTo>
                  <a:pt x="56" y="166"/>
                  <a:pt x="53" y="148"/>
                  <a:pt x="53" y="128"/>
                </a:cubicBezTo>
                <a:cubicBezTo>
                  <a:pt x="53" y="85"/>
                  <a:pt x="69" y="52"/>
                  <a:pt x="103" y="31"/>
                </a:cubicBezTo>
                <a:cubicBezTo>
                  <a:pt x="136" y="10"/>
                  <a:pt x="180" y="0"/>
                  <a:pt x="236" y="0"/>
                </a:cubicBezTo>
                <a:close/>
              </a:path>
            </a:pathLst>
          </a:custGeom>
          <a:solidFill>
            <a:schemeClr val="tx1"/>
          </a:solidFill>
          <a:effectLst/>
        </p:spPr>
        <p:txBody>
          <a:bodyPr wrap="square" lIns="0" tIns="0" rIns="0" bIns="0" rtlCol="0" anchor="t" anchorCtr="0">
            <a:noAutofit/>
          </a:bodyPr>
          <a:lstStyle/>
          <a:p>
            <a:pPr lv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endParaRPr lang="en-US" altLang="zh-CN" sz="4400">
              <a:solidFill>
                <a:schemeClr val="tx1"/>
              </a:solidFill>
              <a:latin typeface="+mn-ea"/>
              <a:cs typeface="思源黑体 CN Light" panose="020B0300000000000000" charset="-122"/>
              <a:sym typeface="+mn-ea"/>
            </a:endParaRPr>
          </a:p>
        </p:txBody>
      </p:sp>
      <p:sp>
        <p:nvSpPr>
          <p:cNvPr id="78" name="文本框 77"/>
          <p:cNvSpPr txBox="1"/>
          <p:nvPr userDrawn="1">
            <p:custDataLst>
              <p:tags r:id="rId23"/>
            </p:custDataLst>
          </p:nvPr>
        </p:nvSpPr>
        <p:spPr>
          <a:xfrm flipH="1">
            <a:off x="6921500" y="3726212"/>
            <a:ext cx="83820" cy="27432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68" h="871">
                <a:moveTo>
                  <a:pt x="236" y="0"/>
                </a:moveTo>
                <a:lnTo>
                  <a:pt x="268" y="0"/>
                </a:lnTo>
                <a:lnTo>
                  <a:pt x="268" y="34"/>
                </a:lnTo>
                <a:lnTo>
                  <a:pt x="238" y="36"/>
                </a:lnTo>
                <a:cubicBezTo>
                  <a:pt x="212" y="38"/>
                  <a:pt x="192" y="47"/>
                  <a:pt x="180" y="62"/>
                </a:cubicBezTo>
                <a:cubicBezTo>
                  <a:pt x="167" y="77"/>
                  <a:pt x="161" y="98"/>
                  <a:pt x="161" y="125"/>
                </a:cubicBezTo>
                <a:cubicBezTo>
                  <a:pt x="161" y="145"/>
                  <a:pt x="164" y="166"/>
                  <a:pt x="169" y="186"/>
                </a:cubicBezTo>
                <a:cubicBezTo>
                  <a:pt x="174" y="206"/>
                  <a:pt x="180" y="227"/>
                  <a:pt x="185" y="247"/>
                </a:cubicBezTo>
                <a:cubicBezTo>
                  <a:pt x="190" y="267"/>
                  <a:pt x="193" y="287"/>
                  <a:pt x="193" y="306"/>
                </a:cubicBezTo>
                <a:cubicBezTo>
                  <a:pt x="193" y="338"/>
                  <a:pt x="184" y="365"/>
                  <a:pt x="166" y="389"/>
                </a:cubicBezTo>
                <a:cubicBezTo>
                  <a:pt x="148" y="412"/>
                  <a:pt x="115" y="428"/>
                  <a:pt x="66" y="436"/>
                </a:cubicBezTo>
                <a:cubicBezTo>
                  <a:pt x="115" y="444"/>
                  <a:pt x="148" y="459"/>
                  <a:pt x="166" y="483"/>
                </a:cubicBezTo>
                <a:cubicBezTo>
                  <a:pt x="184" y="506"/>
                  <a:pt x="193" y="533"/>
                  <a:pt x="193" y="565"/>
                </a:cubicBezTo>
                <a:cubicBezTo>
                  <a:pt x="193" y="585"/>
                  <a:pt x="190" y="605"/>
                  <a:pt x="185" y="625"/>
                </a:cubicBezTo>
                <a:cubicBezTo>
                  <a:pt x="180" y="645"/>
                  <a:pt x="174" y="665"/>
                  <a:pt x="169" y="686"/>
                </a:cubicBezTo>
                <a:cubicBezTo>
                  <a:pt x="164" y="706"/>
                  <a:pt x="161" y="727"/>
                  <a:pt x="161" y="747"/>
                </a:cubicBezTo>
                <a:cubicBezTo>
                  <a:pt x="161" y="774"/>
                  <a:pt x="167" y="794"/>
                  <a:pt x="180" y="809"/>
                </a:cubicBezTo>
                <a:cubicBezTo>
                  <a:pt x="192" y="824"/>
                  <a:pt x="212" y="833"/>
                  <a:pt x="238" y="835"/>
                </a:cubicBezTo>
                <a:lnTo>
                  <a:pt x="268" y="838"/>
                </a:lnTo>
                <a:lnTo>
                  <a:pt x="268" y="871"/>
                </a:lnTo>
                <a:lnTo>
                  <a:pt x="236" y="871"/>
                </a:lnTo>
                <a:cubicBezTo>
                  <a:pt x="180" y="871"/>
                  <a:pt x="136" y="861"/>
                  <a:pt x="103" y="840"/>
                </a:cubicBezTo>
                <a:cubicBezTo>
                  <a:pt x="69" y="819"/>
                  <a:pt x="53" y="787"/>
                  <a:pt x="53" y="743"/>
                </a:cubicBezTo>
                <a:cubicBezTo>
                  <a:pt x="53" y="724"/>
                  <a:pt x="56" y="706"/>
                  <a:pt x="61" y="688"/>
                </a:cubicBezTo>
                <a:cubicBezTo>
                  <a:pt x="67" y="671"/>
                  <a:pt x="74" y="655"/>
                  <a:pt x="81" y="639"/>
                </a:cubicBezTo>
                <a:cubicBezTo>
                  <a:pt x="89" y="622"/>
                  <a:pt x="95" y="607"/>
                  <a:pt x="101" y="591"/>
                </a:cubicBezTo>
                <a:cubicBezTo>
                  <a:pt x="106" y="576"/>
                  <a:pt x="109" y="560"/>
                  <a:pt x="109" y="545"/>
                </a:cubicBezTo>
                <a:cubicBezTo>
                  <a:pt x="109" y="530"/>
                  <a:pt x="106" y="517"/>
                  <a:pt x="100" y="504"/>
                </a:cubicBezTo>
                <a:cubicBezTo>
                  <a:pt x="94" y="492"/>
                  <a:pt x="83" y="481"/>
                  <a:pt x="68" y="472"/>
                </a:cubicBezTo>
                <a:cubicBezTo>
                  <a:pt x="52" y="463"/>
                  <a:pt x="30" y="456"/>
                  <a:pt x="0" y="452"/>
                </a:cubicBezTo>
                <a:lnTo>
                  <a:pt x="0" y="419"/>
                </a:lnTo>
                <a:cubicBezTo>
                  <a:pt x="30" y="415"/>
                  <a:pt x="52" y="408"/>
                  <a:pt x="68" y="399"/>
                </a:cubicBezTo>
                <a:cubicBezTo>
                  <a:pt x="83" y="390"/>
                  <a:pt x="94" y="380"/>
                  <a:pt x="100" y="367"/>
                </a:cubicBezTo>
                <a:cubicBezTo>
                  <a:pt x="106" y="355"/>
                  <a:pt x="109" y="342"/>
                  <a:pt x="109" y="327"/>
                </a:cubicBezTo>
                <a:cubicBezTo>
                  <a:pt x="109" y="312"/>
                  <a:pt x="106" y="296"/>
                  <a:pt x="101" y="280"/>
                </a:cubicBezTo>
                <a:cubicBezTo>
                  <a:pt x="95" y="265"/>
                  <a:pt x="89" y="249"/>
                  <a:pt x="81" y="233"/>
                </a:cubicBezTo>
                <a:cubicBezTo>
                  <a:pt x="74" y="217"/>
                  <a:pt x="67" y="200"/>
                  <a:pt x="61" y="183"/>
                </a:cubicBezTo>
                <a:cubicBezTo>
                  <a:pt x="56" y="166"/>
                  <a:pt x="53" y="148"/>
                  <a:pt x="53" y="128"/>
                </a:cubicBezTo>
                <a:cubicBezTo>
                  <a:pt x="53" y="85"/>
                  <a:pt x="69" y="52"/>
                  <a:pt x="103" y="31"/>
                </a:cubicBezTo>
                <a:cubicBezTo>
                  <a:pt x="136" y="10"/>
                  <a:pt x="180" y="0"/>
                  <a:pt x="236" y="0"/>
                </a:cubicBezTo>
                <a:close/>
              </a:path>
            </a:pathLst>
          </a:custGeom>
          <a:solidFill>
            <a:schemeClr val="tx1"/>
          </a:solidFill>
          <a:effectLst/>
        </p:spPr>
        <p:txBody>
          <a:bodyPr wrap="square" lIns="0" tIns="0" rIns="0" bIns="0" rtlCol="0" anchor="t" anchorCtr="0">
            <a:noAutofit/>
          </a:bodyPr>
          <a:lstStyle/>
          <a:p>
            <a:pPr lv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endParaRPr lang="en-US" altLang="zh-CN" sz="4400" dirty="0">
              <a:solidFill>
                <a:schemeClr val="tx1"/>
              </a:solidFill>
              <a:latin typeface="+mn-ea"/>
              <a:cs typeface="思源黑体 CN Light" panose="020B0300000000000000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  <p:custDataLst>
              <p:tags r:id="rId24"/>
            </p:custDataLst>
          </p:nvPr>
        </p:nvSpPr>
        <p:spPr>
          <a:xfrm>
            <a:off x="1457146" y="1056478"/>
            <a:ext cx="9277708" cy="2399522"/>
          </a:xfrm>
        </p:spPr>
        <p:txBody>
          <a:bodyPr wrap="square" anchor="b">
            <a:normAutofit/>
          </a:bodyPr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2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2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27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28"/>
            </p:custDataLst>
          </p:nvPr>
        </p:nvSpPr>
        <p:spPr>
          <a:xfrm>
            <a:off x="5228590" y="3611372"/>
            <a:ext cx="1720849" cy="504000"/>
          </a:xfrm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/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2" Type="http://schemas.openxmlformats.org/officeDocument/2006/relationships/theme" Target="../theme/theme2.xml"/><Relationship Id="rId21" Type="http://schemas.openxmlformats.org/officeDocument/2006/relationships/tags" Target="../tags/tag136.xml"/><Relationship Id="rId20" Type="http://schemas.openxmlformats.org/officeDocument/2006/relationships/tags" Target="../tags/tag135.xml"/><Relationship Id="rId2" Type="http://schemas.openxmlformats.org/officeDocument/2006/relationships/slideLayout" Target="../slideLayouts/slideLayout13.xml"/><Relationship Id="rId19" Type="http://schemas.openxmlformats.org/officeDocument/2006/relationships/tags" Target="../tags/tag134.xml"/><Relationship Id="rId18" Type="http://schemas.openxmlformats.org/officeDocument/2006/relationships/tags" Target="../tags/tag133.xml"/><Relationship Id="rId17" Type="http://schemas.openxmlformats.org/officeDocument/2006/relationships/tags" Target="../tags/tag132.xml"/><Relationship Id="rId16" Type="http://schemas.openxmlformats.org/officeDocument/2006/relationships/tags" Target="../tags/tag131.xml"/><Relationship Id="rId15" Type="http://schemas.openxmlformats.org/officeDocument/2006/relationships/image" Target="../media/image7.png"/><Relationship Id="rId14" Type="http://schemas.openxmlformats.org/officeDocument/2006/relationships/tags" Target="../tags/tag130.xml"/><Relationship Id="rId13" Type="http://schemas.openxmlformats.org/officeDocument/2006/relationships/image" Target="../media/image6.png"/><Relationship Id="rId12" Type="http://schemas.openxmlformats.org/officeDocument/2006/relationships/tags" Target="../tags/tag129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>
            <p:custDataLst>
              <p:tags r:id="rId12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9886" y="1"/>
            <a:ext cx="1132114" cy="1173079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>
            <p:custDataLst>
              <p:tags r:id="rId14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210941"/>
            <a:ext cx="682170" cy="647059"/>
          </a:xfrm>
          <a:prstGeom prst="rect">
            <a:avLst/>
          </a:prstGeom>
        </p:spPr>
      </p:pic>
      <p:sp>
        <p:nvSpPr>
          <p:cNvPr id="2" name="标题占位符 1"/>
          <p:cNvSpPr>
            <a:spLocks noGrp="1"/>
          </p:cNvSpPr>
          <p:nvPr>
            <p:ph type="title"/>
            <p:custDataLst>
              <p:tags r:id="rId16"/>
            </p:custDataLst>
          </p:nvPr>
        </p:nvSpPr>
        <p:spPr>
          <a:xfrm>
            <a:off x="695960" y="360000"/>
            <a:ext cx="10800000" cy="72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7"/>
            </p:custDataLst>
          </p:nvPr>
        </p:nvSpPr>
        <p:spPr>
          <a:xfrm>
            <a:off x="695960" y="1301749"/>
            <a:ext cx="10800000" cy="4873625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8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9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0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8" name="KSO_TEMPLATE" hidden="1"/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tags" Target="../tags/tag139.xml"/><Relationship Id="rId2" Type="http://schemas.openxmlformats.org/officeDocument/2006/relationships/tags" Target="../tags/tag138.xml"/><Relationship Id="rId1" Type="http://schemas.openxmlformats.org/officeDocument/2006/relationships/tags" Target="../tags/tag137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3.xml"/><Relationship Id="rId8" Type="http://schemas.openxmlformats.org/officeDocument/2006/relationships/tags" Target="../tags/tag147.xml"/><Relationship Id="rId7" Type="http://schemas.openxmlformats.org/officeDocument/2006/relationships/tags" Target="../tags/tag146.xml"/><Relationship Id="rId6" Type="http://schemas.openxmlformats.org/officeDocument/2006/relationships/tags" Target="../tags/tag145.xml"/><Relationship Id="rId5" Type="http://schemas.openxmlformats.org/officeDocument/2006/relationships/tags" Target="../tags/tag144.xml"/><Relationship Id="rId4" Type="http://schemas.openxmlformats.org/officeDocument/2006/relationships/tags" Target="../tags/tag143.xml"/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" Type="http://schemas.openxmlformats.org/officeDocument/2006/relationships/tags" Target="../tags/tag140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8.png"/><Relationship Id="rId8" Type="http://schemas.openxmlformats.org/officeDocument/2006/relationships/tags" Target="../tags/tag155.xml"/><Relationship Id="rId7" Type="http://schemas.openxmlformats.org/officeDocument/2006/relationships/tags" Target="../tags/tag154.xml"/><Relationship Id="rId6" Type="http://schemas.openxmlformats.org/officeDocument/2006/relationships/tags" Target="../tags/tag153.xml"/><Relationship Id="rId5" Type="http://schemas.openxmlformats.org/officeDocument/2006/relationships/tags" Target="../tags/tag152.xml"/><Relationship Id="rId4" Type="http://schemas.openxmlformats.org/officeDocument/2006/relationships/tags" Target="../tags/tag151.xml"/><Relationship Id="rId31" Type="http://schemas.openxmlformats.org/officeDocument/2006/relationships/slideLayout" Target="../slideLayouts/slideLayout13.xml"/><Relationship Id="rId30" Type="http://schemas.openxmlformats.org/officeDocument/2006/relationships/tags" Target="../tags/tag169.xml"/><Relationship Id="rId3" Type="http://schemas.openxmlformats.org/officeDocument/2006/relationships/tags" Target="../tags/tag150.xml"/><Relationship Id="rId29" Type="http://schemas.openxmlformats.org/officeDocument/2006/relationships/image" Target="../media/image15.svg"/><Relationship Id="rId28" Type="http://schemas.openxmlformats.org/officeDocument/2006/relationships/image" Target="../media/image14.png"/><Relationship Id="rId27" Type="http://schemas.openxmlformats.org/officeDocument/2006/relationships/tags" Target="../tags/tag168.xml"/><Relationship Id="rId26" Type="http://schemas.openxmlformats.org/officeDocument/2006/relationships/tags" Target="../tags/tag167.xml"/><Relationship Id="rId25" Type="http://schemas.openxmlformats.org/officeDocument/2006/relationships/tags" Target="../tags/tag166.xml"/><Relationship Id="rId24" Type="http://schemas.openxmlformats.org/officeDocument/2006/relationships/tags" Target="../tags/tag165.xml"/><Relationship Id="rId23" Type="http://schemas.openxmlformats.org/officeDocument/2006/relationships/image" Target="../media/image13.svg"/><Relationship Id="rId22" Type="http://schemas.openxmlformats.org/officeDocument/2006/relationships/image" Target="../media/image12.png"/><Relationship Id="rId21" Type="http://schemas.openxmlformats.org/officeDocument/2006/relationships/tags" Target="../tags/tag164.xml"/><Relationship Id="rId20" Type="http://schemas.openxmlformats.org/officeDocument/2006/relationships/tags" Target="../tags/tag163.xml"/><Relationship Id="rId2" Type="http://schemas.openxmlformats.org/officeDocument/2006/relationships/tags" Target="../tags/tag149.xml"/><Relationship Id="rId19" Type="http://schemas.openxmlformats.org/officeDocument/2006/relationships/tags" Target="../tags/tag162.xml"/><Relationship Id="rId18" Type="http://schemas.openxmlformats.org/officeDocument/2006/relationships/tags" Target="../tags/tag161.xml"/><Relationship Id="rId17" Type="http://schemas.openxmlformats.org/officeDocument/2006/relationships/image" Target="../media/image11.svg"/><Relationship Id="rId16" Type="http://schemas.openxmlformats.org/officeDocument/2006/relationships/image" Target="../media/image10.png"/><Relationship Id="rId15" Type="http://schemas.openxmlformats.org/officeDocument/2006/relationships/tags" Target="../tags/tag160.xml"/><Relationship Id="rId14" Type="http://schemas.openxmlformats.org/officeDocument/2006/relationships/tags" Target="../tags/tag159.xml"/><Relationship Id="rId13" Type="http://schemas.openxmlformats.org/officeDocument/2006/relationships/tags" Target="../tags/tag158.xml"/><Relationship Id="rId12" Type="http://schemas.openxmlformats.org/officeDocument/2006/relationships/tags" Target="../tags/tag157.xml"/><Relationship Id="rId11" Type="http://schemas.openxmlformats.org/officeDocument/2006/relationships/tags" Target="../tags/tag156.xml"/><Relationship Id="rId10" Type="http://schemas.openxmlformats.org/officeDocument/2006/relationships/image" Target="../media/image9.svg"/><Relationship Id="rId1" Type="http://schemas.openxmlformats.org/officeDocument/2006/relationships/tags" Target="../tags/tag148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3.xml"/><Relationship Id="rId5" Type="http://schemas.openxmlformats.org/officeDocument/2006/relationships/tags" Target="../tags/tag174.xml"/><Relationship Id="rId4" Type="http://schemas.openxmlformats.org/officeDocument/2006/relationships/tags" Target="../tags/tag173.xml"/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" Type="http://schemas.openxmlformats.org/officeDocument/2006/relationships/tags" Target="../tags/tag170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2.xml"/><Relationship Id="rId3" Type="http://schemas.openxmlformats.org/officeDocument/2006/relationships/tags" Target="../tags/tag177.xml"/><Relationship Id="rId2" Type="http://schemas.openxmlformats.org/officeDocument/2006/relationships/tags" Target="../tags/tag176.xml"/><Relationship Id="rId1" Type="http://schemas.openxmlformats.org/officeDocument/2006/relationships/tags" Target="../tags/tag17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化学镍槽体的选择</a:t>
            </a:r>
            <a:endParaRPr lang="zh-CN" altLang="en-US"/>
          </a:p>
        </p:txBody>
      </p:sp>
      <p:sp>
        <p:nvSpPr>
          <p:cNvPr id="10" name="署名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>
            <a:normAutofit lnSpcReduction="20000"/>
          </a:bodyPr>
          <a:lstStyle/>
          <a:p>
            <a:r>
              <a:rPr lang="zh-CN" altLang="en-US"/>
              <a:t>汇报人：程海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695960" y="1440000"/>
            <a:ext cx="10800080" cy="4932000"/>
          </a:xfrm>
          <a:prstGeom prst="rect">
            <a:avLst/>
          </a:prstGeom>
          <a:gradFill>
            <a:gsLst>
              <a:gs pos="0">
                <a:schemeClr val="accent1">
                  <a:alpha val="5000"/>
                </a:schemeClr>
              </a:gs>
              <a:gs pos="10000">
                <a:schemeClr val="accent1">
                  <a:lumMod val="45000"/>
                  <a:lumOff val="55000"/>
                  <a:alpha val="0"/>
                </a:schemeClr>
              </a:gs>
              <a:gs pos="86000">
                <a:schemeClr val="accent1">
                  <a:lumMod val="45000"/>
                  <a:lumOff val="55000"/>
                  <a:alpha val="0"/>
                </a:schemeClr>
              </a:gs>
              <a:gs pos="100000">
                <a:schemeClr val="accent1">
                  <a:alpha val="5000"/>
                </a:schemeClr>
              </a:gs>
            </a:gsLst>
            <a:lin ang="0" scaled="0"/>
          </a:gradFill>
          <a:ln w="22225">
            <a:gradFill>
              <a:gsLst>
                <a:gs pos="100000">
                  <a:schemeClr val="accent1">
                    <a:alpha val="40000"/>
                  </a:schemeClr>
                </a:gs>
                <a:gs pos="27000">
                  <a:schemeClr val="accent1">
                    <a:lumMod val="20000"/>
                    <a:lumOff val="80000"/>
                    <a:alpha val="0"/>
                  </a:schemeClr>
                </a:gs>
                <a:gs pos="73000">
                  <a:schemeClr val="accent1">
                    <a:lumMod val="20000"/>
                    <a:lumOff val="80000"/>
                    <a:alpha val="0"/>
                  </a:schemeClr>
                </a:gs>
                <a:gs pos="0">
                  <a:schemeClr val="accent1">
                    <a:alpha val="40000"/>
                  </a:schemeClr>
                </a:gs>
              </a:gsLst>
              <a:lin ang="0" scaled="1"/>
            </a:gra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vertOverflow="overflow" horzOverflow="overflow" vert="horz" wrap="square" numCol="1" spcCol="0" rtlCol="0" fromWordArt="0" anchor="t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lnSpc>
                <a:spcPct val="150000"/>
              </a:lnSpc>
              <a:buClrTx/>
              <a:buSzTx/>
              <a:buFontTx/>
            </a:pPr>
            <a:endParaRPr lang="zh-CN" altLang="en-US" sz="1000" dirty="0">
              <a:solidFill>
                <a:schemeClr val="accent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常见的可作为化学镍槽的材质</a:t>
            </a:r>
            <a:endParaRPr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任意多边形: 形状 14"/>
          <p:cNvSpPr/>
          <p:nvPr>
            <p:custDataLst>
              <p:tags r:id="rId3"/>
            </p:custDataLst>
          </p:nvPr>
        </p:nvSpPr>
        <p:spPr>
          <a:xfrm>
            <a:off x="650074" y="6080227"/>
            <a:ext cx="352425" cy="352425"/>
          </a:xfrm>
          <a:custGeom>
            <a:avLst/>
            <a:gdLst>
              <a:gd name="connsiteX0" fmla="*/ 38113 w 352425"/>
              <a:gd name="connsiteY0" fmla="*/ 0 h 352425"/>
              <a:gd name="connsiteX1" fmla="*/ 62232 w 352425"/>
              <a:gd name="connsiteY1" fmla="*/ 0 h 352425"/>
              <a:gd name="connsiteX2" fmla="*/ 100328 w 352425"/>
              <a:gd name="connsiteY2" fmla="*/ 38098 h 352425"/>
              <a:gd name="connsiteX3" fmla="*/ 100328 w 352425"/>
              <a:gd name="connsiteY3" fmla="*/ 209562 h 352425"/>
              <a:gd name="connsiteX4" fmla="*/ 138416 w 352425"/>
              <a:gd name="connsiteY4" fmla="*/ 247653 h 352425"/>
              <a:gd name="connsiteX5" fmla="*/ 314342 w 352425"/>
              <a:gd name="connsiteY5" fmla="*/ 247653 h 352425"/>
              <a:gd name="connsiteX6" fmla="*/ 352425 w 352425"/>
              <a:gd name="connsiteY6" fmla="*/ 285734 h 352425"/>
              <a:gd name="connsiteX7" fmla="*/ 352425 w 352425"/>
              <a:gd name="connsiteY7" fmla="*/ 314327 h 352425"/>
              <a:gd name="connsiteX8" fmla="*/ 314323 w 352425"/>
              <a:gd name="connsiteY8" fmla="*/ 352425 h 352425"/>
              <a:gd name="connsiteX9" fmla="*/ 38109 w 352425"/>
              <a:gd name="connsiteY9" fmla="*/ 352425 h 352425"/>
              <a:gd name="connsiteX10" fmla="*/ 0 w 352425"/>
              <a:gd name="connsiteY10" fmla="*/ 314316 h 352425"/>
              <a:gd name="connsiteX11" fmla="*/ 0 w 352425"/>
              <a:gd name="connsiteY11" fmla="*/ 38113 h 352425"/>
              <a:gd name="connsiteX12" fmla="*/ 38113 w 352425"/>
              <a:gd name="connsiteY12" fmla="*/ 0 h 352425"/>
              <a:gd name="connsiteX0-1" fmla="*/ 38113 w 352425"/>
              <a:gd name="connsiteY0-2" fmla="*/ 0 h 352425"/>
              <a:gd name="connsiteX1-3" fmla="*/ 62232 w 352425"/>
              <a:gd name="connsiteY1-4" fmla="*/ 0 h 352425"/>
              <a:gd name="connsiteX2-5" fmla="*/ 100328 w 352425"/>
              <a:gd name="connsiteY2-6" fmla="*/ 38098 h 352425"/>
              <a:gd name="connsiteX3-7" fmla="*/ 100328 w 352425"/>
              <a:gd name="connsiteY3-8" fmla="*/ 209562 h 352425"/>
              <a:gd name="connsiteX4-9" fmla="*/ 138416 w 352425"/>
              <a:gd name="connsiteY4-10" fmla="*/ 247653 h 352425"/>
              <a:gd name="connsiteX5-11" fmla="*/ 314342 w 352425"/>
              <a:gd name="connsiteY5-12" fmla="*/ 247653 h 352425"/>
              <a:gd name="connsiteX6-13" fmla="*/ 352425 w 352425"/>
              <a:gd name="connsiteY6-14" fmla="*/ 285734 h 352425"/>
              <a:gd name="connsiteX7-15" fmla="*/ 352425 w 352425"/>
              <a:gd name="connsiteY7-16" fmla="*/ 314327 h 352425"/>
              <a:gd name="connsiteX8-17" fmla="*/ 314323 w 352425"/>
              <a:gd name="connsiteY8-18" fmla="*/ 352425 h 352425"/>
              <a:gd name="connsiteX9-19" fmla="*/ 38109 w 352425"/>
              <a:gd name="connsiteY9-20" fmla="*/ 352425 h 352425"/>
              <a:gd name="connsiteX10-21" fmla="*/ 0 w 352425"/>
              <a:gd name="connsiteY10-22" fmla="*/ 314316 h 352425"/>
              <a:gd name="connsiteX11-23" fmla="*/ 0 w 352425"/>
              <a:gd name="connsiteY11-24" fmla="*/ 38113 h 352425"/>
              <a:gd name="connsiteX12-25" fmla="*/ 38113 w 352425"/>
              <a:gd name="connsiteY12-26" fmla="*/ 0 h 352425"/>
              <a:gd name="connsiteX0-27" fmla="*/ 38113 w 352425"/>
              <a:gd name="connsiteY0-28" fmla="*/ 0 h 352425"/>
              <a:gd name="connsiteX1-29" fmla="*/ 62232 w 352425"/>
              <a:gd name="connsiteY1-30" fmla="*/ 0 h 352425"/>
              <a:gd name="connsiteX2-31" fmla="*/ 100328 w 352425"/>
              <a:gd name="connsiteY2-32" fmla="*/ 38098 h 352425"/>
              <a:gd name="connsiteX3-33" fmla="*/ 100328 w 352425"/>
              <a:gd name="connsiteY3-34" fmla="*/ 209562 h 352425"/>
              <a:gd name="connsiteX4-35" fmla="*/ 138416 w 352425"/>
              <a:gd name="connsiteY4-36" fmla="*/ 247653 h 352425"/>
              <a:gd name="connsiteX5-37" fmla="*/ 314342 w 352425"/>
              <a:gd name="connsiteY5-38" fmla="*/ 247653 h 352425"/>
              <a:gd name="connsiteX6-39" fmla="*/ 352425 w 352425"/>
              <a:gd name="connsiteY6-40" fmla="*/ 285734 h 352425"/>
              <a:gd name="connsiteX7-41" fmla="*/ 352425 w 352425"/>
              <a:gd name="connsiteY7-42" fmla="*/ 314327 h 352425"/>
              <a:gd name="connsiteX8-43" fmla="*/ 314323 w 352425"/>
              <a:gd name="connsiteY8-44" fmla="*/ 352425 h 352425"/>
              <a:gd name="connsiteX9-45" fmla="*/ 38109 w 352425"/>
              <a:gd name="connsiteY9-46" fmla="*/ 352425 h 352425"/>
              <a:gd name="connsiteX10-47" fmla="*/ 0 w 352425"/>
              <a:gd name="connsiteY10-48" fmla="*/ 314316 h 352425"/>
              <a:gd name="connsiteX11-49" fmla="*/ 0 w 352425"/>
              <a:gd name="connsiteY11-50" fmla="*/ 38113 h 352425"/>
              <a:gd name="connsiteX12-51" fmla="*/ 38113 w 352425"/>
              <a:gd name="connsiteY12-52" fmla="*/ 0 h 352425"/>
              <a:gd name="connsiteX0-53" fmla="*/ 38113 w 352425"/>
              <a:gd name="connsiteY0-54" fmla="*/ 0 h 352425"/>
              <a:gd name="connsiteX1-55" fmla="*/ 62232 w 352425"/>
              <a:gd name="connsiteY1-56" fmla="*/ 0 h 352425"/>
              <a:gd name="connsiteX2-57" fmla="*/ 100328 w 352425"/>
              <a:gd name="connsiteY2-58" fmla="*/ 38098 h 352425"/>
              <a:gd name="connsiteX3-59" fmla="*/ 100328 w 352425"/>
              <a:gd name="connsiteY3-60" fmla="*/ 209562 h 352425"/>
              <a:gd name="connsiteX4-61" fmla="*/ 138416 w 352425"/>
              <a:gd name="connsiteY4-62" fmla="*/ 247653 h 352425"/>
              <a:gd name="connsiteX5-63" fmla="*/ 314342 w 352425"/>
              <a:gd name="connsiteY5-64" fmla="*/ 247653 h 352425"/>
              <a:gd name="connsiteX6-65" fmla="*/ 352425 w 352425"/>
              <a:gd name="connsiteY6-66" fmla="*/ 285734 h 352425"/>
              <a:gd name="connsiteX7-67" fmla="*/ 352425 w 352425"/>
              <a:gd name="connsiteY7-68" fmla="*/ 314327 h 352425"/>
              <a:gd name="connsiteX8-69" fmla="*/ 314323 w 352425"/>
              <a:gd name="connsiteY8-70" fmla="*/ 352425 h 352425"/>
              <a:gd name="connsiteX9-71" fmla="*/ 38109 w 352425"/>
              <a:gd name="connsiteY9-72" fmla="*/ 352425 h 352425"/>
              <a:gd name="connsiteX10-73" fmla="*/ 0 w 352425"/>
              <a:gd name="connsiteY10-74" fmla="*/ 314316 h 352425"/>
              <a:gd name="connsiteX11-75" fmla="*/ 0 w 352425"/>
              <a:gd name="connsiteY11-76" fmla="*/ 38113 h 352425"/>
              <a:gd name="connsiteX12-77" fmla="*/ 38113 w 352425"/>
              <a:gd name="connsiteY12-78" fmla="*/ 0 h 352425"/>
              <a:gd name="connsiteX0-79" fmla="*/ 38113 w 352425"/>
              <a:gd name="connsiteY0-80" fmla="*/ 0 h 352425"/>
              <a:gd name="connsiteX1-81" fmla="*/ 62232 w 352425"/>
              <a:gd name="connsiteY1-82" fmla="*/ 0 h 352425"/>
              <a:gd name="connsiteX2-83" fmla="*/ 100328 w 352425"/>
              <a:gd name="connsiteY2-84" fmla="*/ 38098 h 352425"/>
              <a:gd name="connsiteX3-85" fmla="*/ 100328 w 352425"/>
              <a:gd name="connsiteY3-86" fmla="*/ 209562 h 352425"/>
              <a:gd name="connsiteX4-87" fmla="*/ 138416 w 352425"/>
              <a:gd name="connsiteY4-88" fmla="*/ 247653 h 352425"/>
              <a:gd name="connsiteX5-89" fmla="*/ 314342 w 352425"/>
              <a:gd name="connsiteY5-90" fmla="*/ 247653 h 352425"/>
              <a:gd name="connsiteX6-91" fmla="*/ 352425 w 352425"/>
              <a:gd name="connsiteY6-92" fmla="*/ 285734 h 352425"/>
              <a:gd name="connsiteX7-93" fmla="*/ 352425 w 352425"/>
              <a:gd name="connsiteY7-94" fmla="*/ 314327 h 352425"/>
              <a:gd name="connsiteX8-95" fmla="*/ 314323 w 352425"/>
              <a:gd name="connsiteY8-96" fmla="*/ 352425 h 352425"/>
              <a:gd name="connsiteX9-97" fmla="*/ 38109 w 352425"/>
              <a:gd name="connsiteY9-98" fmla="*/ 352425 h 352425"/>
              <a:gd name="connsiteX10-99" fmla="*/ 0 w 352425"/>
              <a:gd name="connsiteY10-100" fmla="*/ 314316 h 352425"/>
              <a:gd name="connsiteX11-101" fmla="*/ 0 w 352425"/>
              <a:gd name="connsiteY11-102" fmla="*/ 38113 h 352425"/>
              <a:gd name="connsiteX12-103" fmla="*/ 38113 w 352425"/>
              <a:gd name="connsiteY12-104" fmla="*/ 0 h 352425"/>
              <a:gd name="connsiteX0-105" fmla="*/ 38113 w 352425"/>
              <a:gd name="connsiteY0-106" fmla="*/ 0 h 352425"/>
              <a:gd name="connsiteX1-107" fmla="*/ 62232 w 352425"/>
              <a:gd name="connsiteY1-108" fmla="*/ 0 h 352425"/>
              <a:gd name="connsiteX2-109" fmla="*/ 100328 w 352425"/>
              <a:gd name="connsiteY2-110" fmla="*/ 38098 h 352425"/>
              <a:gd name="connsiteX3-111" fmla="*/ 100328 w 352425"/>
              <a:gd name="connsiteY3-112" fmla="*/ 209562 h 352425"/>
              <a:gd name="connsiteX4-113" fmla="*/ 138416 w 352425"/>
              <a:gd name="connsiteY4-114" fmla="*/ 247653 h 352425"/>
              <a:gd name="connsiteX5-115" fmla="*/ 314342 w 352425"/>
              <a:gd name="connsiteY5-116" fmla="*/ 247653 h 352425"/>
              <a:gd name="connsiteX6-117" fmla="*/ 352425 w 352425"/>
              <a:gd name="connsiteY6-118" fmla="*/ 285734 h 352425"/>
              <a:gd name="connsiteX7-119" fmla="*/ 352425 w 352425"/>
              <a:gd name="connsiteY7-120" fmla="*/ 314327 h 352425"/>
              <a:gd name="connsiteX8-121" fmla="*/ 314323 w 352425"/>
              <a:gd name="connsiteY8-122" fmla="*/ 352425 h 352425"/>
              <a:gd name="connsiteX9-123" fmla="*/ 38109 w 352425"/>
              <a:gd name="connsiteY9-124" fmla="*/ 352425 h 352425"/>
              <a:gd name="connsiteX10-125" fmla="*/ 0 w 352425"/>
              <a:gd name="connsiteY10-126" fmla="*/ 314316 h 352425"/>
              <a:gd name="connsiteX11-127" fmla="*/ 0 w 352425"/>
              <a:gd name="connsiteY11-128" fmla="*/ 38113 h 352425"/>
              <a:gd name="connsiteX12-129" fmla="*/ 38113 w 352425"/>
              <a:gd name="connsiteY12-130" fmla="*/ 0 h 352425"/>
              <a:gd name="connsiteX0-131" fmla="*/ 38113 w 352425"/>
              <a:gd name="connsiteY0-132" fmla="*/ 0 h 352425"/>
              <a:gd name="connsiteX1-133" fmla="*/ 62232 w 352425"/>
              <a:gd name="connsiteY1-134" fmla="*/ 0 h 352425"/>
              <a:gd name="connsiteX2-135" fmla="*/ 100328 w 352425"/>
              <a:gd name="connsiteY2-136" fmla="*/ 38098 h 352425"/>
              <a:gd name="connsiteX3-137" fmla="*/ 100328 w 352425"/>
              <a:gd name="connsiteY3-138" fmla="*/ 209562 h 352425"/>
              <a:gd name="connsiteX4-139" fmla="*/ 138416 w 352425"/>
              <a:gd name="connsiteY4-140" fmla="*/ 247653 h 352425"/>
              <a:gd name="connsiteX5-141" fmla="*/ 314342 w 352425"/>
              <a:gd name="connsiteY5-142" fmla="*/ 247653 h 352425"/>
              <a:gd name="connsiteX6-143" fmla="*/ 352425 w 352425"/>
              <a:gd name="connsiteY6-144" fmla="*/ 285734 h 352425"/>
              <a:gd name="connsiteX7-145" fmla="*/ 352425 w 352425"/>
              <a:gd name="connsiteY7-146" fmla="*/ 314327 h 352425"/>
              <a:gd name="connsiteX8-147" fmla="*/ 314323 w 352425"/>
              <a:gd name="connsiteY8-148" fmla="*/ 352425 h 352425"/>
              <a:gd name="connsiteX9-149" fmla="*/ 38109 w 352425"/>
              <a:gd name="connsiteY9-150" fmla="*/ 352425 h 352425"/>
              <a:gd name="connsiteX10-151" fmla="*/ 0 w 352425"/>
              <a:gd name="connsiteY10-152" fmla="*/ 314316 h 352425"/>
              <a:gd name="connsiteX11-153" fmla="*/ 0 w 352425"/>
              <a:gd name="connsiteY11-154" fmla="*/ 38113 h 352425"/>
              <a:gd name="connsiteX12-155" fmla="*/ 38113 w 352425"/>
              <a:gd name="connsiteY12-156" fmla="*/ 0 h 352425"/>
              <a:gd name="connsiteX0-157" fmla="*/ 38113 w 352425"/>
              <a:gd name="connsiteY0-158" fmla="*/ 0 h 352425"/>
              <a:gd name="connsiteX1-159" fmla="*/ 62232 w 352425"/>
              <a:gd name="connsiteY1-160" fmla="*/ 0 h 352425"/>
              <a:gd name="connsiteX2-161" fmla="*/ 100328 w 352425"/>
              <a:gd name="connsiteY2-162" fmla="*/ 38098 h 352425"/>
              <a:gd name="connsiteX3-163" fmla="*/ 100328 w 352425"/>
              <a:gd name="connsiteY3-164" fmla="*/ 209562 h 352425"/>
              <a:gd name="connsiteX4-165" fmla="*/ 138416 w 352425"/>
              <a:gd name="connsiteY4-166" fmla="*/ 247653 h 352425"/>
              <a:gd name="connsiteX5-167" fmla="*/ 314342 w 352425"/>
              <a:gd name="connsiteY5-168" fmla="*/ 247653 h 352425"/>
              <a:gd name="connsiteX6-169" fmla="*/ 352425 w 352425"/>
              <a:gd name="connsiteY6-170" fmla="*/ 285734 h 352425"/>
              <a:gd name="connsiteX7-171" fmla="*/ 352425 w 352425"/>
              <a:gd name="connsiteY7-172" fmla="*/ 314327 h 352425"/>
              <a:gd name="connsiteX8-173" fmla="*/ 314323 w 352425"/>
              <a:gd name="connsiteY8-174" fmla="*/ 352425 h 352425"/>
              <a:gd name="connsiteX9-175" fmla="*/ 38109 w 352425"/>
              <a:gd name="connsiteY9-176" fmla="*/ 352425 h 352425"/>
              <a:gd name="connsiteX10-177" fmla="*/ 0 w 352425"/>
              <a:gd name="connsiteY10-178" fmla="*/ 314316 h 352425"/>
              <a:gd name="connsiteX11-179" fmla="*/ 0 w 352425"/>
              <a:gd name="connsiteY11-180" fmla="*/ 38113 h 352425"/>
              <a:gd name="connsiteX12-181" fmla="*/ 38113 w 352425"/>
              <a:gd name="connsiteY12-182" fmla="*/ 0 h 352425"/>
              <a:gd name="connsiteX0-183" fmla="*/ 38113 w 352425"/>
              <a:gd name="connsiteY0-184" fmla="*/ 0 h 352425"/>
              <a:gd name="connsiteX1-185" fmla="*/ 62232 w 352425"/>
              <a:gd name="connsiteY1-186" fmla="*/ 0 h 352425"/>
              <a:gd name="connsiteX2-187" fmla="*/ 100328 w 352425"/>
              <a:gd name="connsiteY2-188" fmla="*/ 38098 h 352425"/>
              <a:gd name="connsiteX3-189" fmla="*/ 100328 w 352425"/>
              <a:gd name="connsiteY3-190" fmla="*/ 209562 h 352425"/>
              <a:gd name="connsiteX4-191" fmla="*/ 138416 w 352425"/>
              <a:gd name="connsiteY4-192" fmla="*/ 247653 h 352425"/>
              <a:gd name="connsiteX5-193" fmla="*/ 314342 w 352425"/>
              <a:gd name="connsiteY5-194" fmla="*/ 247653 h 352425"/>
              <a:gd name="connsiteX6-195" fmla="*/ 352425 w 352425"/>
              <a:gd name="connsiteY6-196" fmla="*/ 285734 h 352425"/>
              <a:gd name="connsiteX7-197" fmla="*/ 352425 w 352425"/>
              <a:gd name="connsiteY7-198" fmla="*/ 314327 h 352425"/>
              <a:gd name="connsiteX8-199" fmla="*/ 314323 w 352425"/>
              <a:gd name="connsiteY8-200" fmla="*/ 352425 h 352425"/>
              <a:gd name="connsiteX9-201" fmla="*/ 38109 w 352425"/>
              <a:gd name="connsiteY9-202" fmla="*/ 352425 h 352425"/>
              <a:gd name="connsiteX10-203" fmla="*/ 0 w 352425"/>
              <a:gd name="connsiteY10-204" fmla="*/ 314316 h 352425"/>
              <a:gd name="connsiteX11-205" fmla="*/ 0 w 352425"/>
              <a:gd name="connsiteY11-206" fmla="*/ 38113 h 352425"/>
              <a:gd name="connsiteX12-207" fmla="*/ 38113 w 352425"/>
              <a:gd name="connsiteY12-208" fmla="*/ 0 h 352425"/>
              <a:gd name="connsiteX0-209" fmla="*/ 38113 w 352425"/>
              <a:gd name="connsiteY0-210" fmla="*/ 0 h 352425"/>
              <a:gd name="connsiteX1-211" fmla="*/ 62232 w 352425"/>
              <a:gd name="connsiteY1-212" fmla="*/ 0 h 352425"/>
              <a:gd name="connsiteX2-213" fmla="*/ 100328 w 352425"/>
              <a:gd name="connsiteY2-214" fmla="*/ 38098 h 352425"/>
              <a:gd name="connsiteX3-215" fmla="*/ 100328 w 352425"/>
              <a:gd name="connsiteY3-216" fmla="*/ 209562 h 352425"/>
              <a:gd name="connsiteX4-217" fmla="*/ 138416 w 352425"/>
              <a:gd name="connsiteY4-218" fmla="*/ 247653 h 352425"/>
              <a:gd name="connsiteX5-219" fmla="*/ 314342 w 352425"/>
              <a:gd name="connsiteY5-220" fmla="*/ 247653 h 352425"/>
              <a:gd name="connsiteX6-221" fmla="*/ 352425 w 352425"/>
              <a:gd name="connsiteY6-222" fmla="*/ 285734 h 352425"/>
              <a:gd name="connsiteX7-223" fmla="*/ 352425 w 352425"/>
              <a:gd name="connsiteY7-224" fmla="*/ 314327 h 352425"/>
              <a:gd name="connsiteX8-225" fmla="*/ 314323 w 352425"/>
              <a:gd name="connsiteY8-226" fmla="*/ 352425 h 352425"/>
              <a:gd name="connsiteX9-227" fmla="*/ 38109 w 352425"/>
              <a:gd name="connsiteY9-228" fmla="*/ 352425 h 352425"/>
              <a:gd name="connsiteX10-229" fmla="*/ 0 w 352425"/>
              <a:gd name="connsiteY10-230" fmla="*/ 314316 h 352425"/>
              <a:gd name="connsiteX11-231" fmla="*/ 0 w 352425"/>
              <a:gd name="connsiteY11-232" fmla="*/ 38113 h 352425"/>
              <a:gd name="connsiteX12-233" fmla="*/ 38113 w 352425"/>
              <a:gd name="connsiteY12-234" fmla="*/ 0 h 352425"/>
              <a:gd name="connsiteX0-235" fmla="*/ 38113 w 352425"/>
              <a:gd name="connsiteY0-236" fmla="*/ 0 h 352425"/>
              <a:gd name="connsiteX1-237" fmla="*/ 62232 w 352425"/>
              <a:gd name="connsiteY1-238" fmla="*/ 0 h 352425"/>
              <a:gd name="connsiteX2-239" fmla="*/ 100328 w 352425"/>
              <a:gd name="connsiteY2-240" fmla="*/ 38098 h 352425"/>
              <a:gd name="connsiteX3-241" fmla="*/ 100328 w 352425"/>
              <a:gd name="connsiteY3-242" fmla="*/ 209562 h 352425"/>
              <a:gd name="connsiteX4-243" fmla="*/ 138416 w 352425"/>
              <a:gd name="connsiteY4-244" fmla="*/ 247653 h 352425"/>
              <a:gd name="connsiteX5-245" fmla="*/ 314342 w 352425"/>
              <a:gd name="connsiteY5-246" fmla="*/ 247653 h 352425"/>
              <a:gd name="connsiteX6-247" fmla="*/ 352425 w 352425"/>
              <a:gd name="connsiteY6-248" fmla="*/ 285734 h 352425"/>
              <a:gd name="connsiteX7-249" fmla="*/ 352425 w 352425"/>
              <a:gd name="connsiteY7-250" fmla="*/ 314327 h 352425"/>
              <a:gd name="connsiteX8-251" fmla="*/ 314323 w 352425"/>
              <a:gd name="connsiteY8-252" fmla="*/ 352425 h 352425"/>
              <a:gd name="connsiteX9-253" fmla="*/ 38109 w 352425"/>
              <a:gd name="connsiteY9-254" fmla="*/ 352425 h 352425"/>
              <a:gd name="connsiteX10-255" fmla="*/ 0 w 352425"/>
              <a:gd name="connsiteY10-256" fmla="*/ 314316 h 352425"/>
              <a:gd name="connsiteX11-257" fmla="*/ 0 w 352425"/>
              <a:gd name="connsiteY11-258" fmla="*/ 38113 h 352425"/>
              <a:gd name="connsiteX12-259" fmla="*/ 38113 w 352425"/>
              <a:gd name="connsiteY12-260" fmla="*/ 0 h 352425"/>
              <a:gd name="connsiteX0-261" fmla="*/ 38113 w 352425"/>
              <a:gd name="connsiteY0-262" fmla="*/ 0 h 352425"/>
              <a:gd name="connsiteX1-263" fmla="*/ 62232 w 352425"/>
              <a:gd name="connsiteY1-264" fmla="*/ 0 h 352425"/>
              <a:gd name="connsiteX2-265" fmla="*/ 100328 w 352425"/>
              <a:gd name="connsiteY2-266" fmla="*/ 38098 h 352425"/>
              <a:gd name="connsiteX3-267" fmla="*/ 100328 w 352425"/>
              <a:gd name="connsiteY3-268" fmla="*/ 209562 h 352425"/>
              <a:gd name="connsiteX4-269" fmla="*/ 138416 w 352425"/>
              <a:gd name="connsiteY4-270" fmla="*/ 247653 h 352425"/>
              <a:gd name="connsiteX5-271" fmla="*/ 314342 w 352425"/>
              <a:gd name="connsiteY5-272" fmla="*/ 247653 h 352425"/>
              <a:gd name="connsiteX6-273" fmla="*/ 352425 w 352425"/>
              <a:gd name="connsiteY6-274" fmla="*/ 285734 h 352425"/>
              <a:gd name="connsiteX7-275" fmla="*/ 352425 w 352425"/>
              <a:gd name="connsiteY7-276" fmla="*/ 314327 h 352425"/>
              <a:gd name="connsiteX8-277" fmla="*/ 314323 w 352425"/>
              <a:gd name="connsiteY8-278" fmla="*/ 352425 h 352425"/>
              <a:gd name="connsiteX9-279" fmla="*/ 38109 w 352425"/>
              <a:gd name="connsiteY9-280" fmla="*/ 352425 h 352425"/>
              <a:gd name="connsiteX10-281" fmla="*/ 0 w 352425"/>
              <a:gd name="connsiteY10-282" fmla="*/ 314316 h 352425"/>
              <a:gd name="connsiteX11-283" fmla="*/ 0 w 352425"/>
              <a:gd name="connsiteY11-284" fmla="*/ 38113 h 352425"/>
              <a:gd name="connsiteX12-285" fmla="*/ 38113 w 352425"/>
              <a:gd name="connsiteY12-286" fmla="*/ 0 h 352425"/>
              <a:gd name="connsiteX0-287" fmla="*/ 38113 w 352425"/>
              <a:gd name="connsiteY0-288" fmla="*/ 0 h 352425"/>
              <a:gd name="connsiteX1-289" fmla="*/ 62232 w 352425"/>
              <a:gd name="connsiteY1-290" fmla="*/ 0 h 352425"/>
              <a:gd name="connsiteX2-291" fmla="*/ 100328 w 352425"/>
              <a:gd name="connsiteY2-292" fmla="*/ 38098 h 352425"/>
              <a:gd name="connsiteX3-293" fmla="*/ 100328 w 352425"/>
              <a:gd name="connsiteY3-294" fmla="*/ 209562 h 352425"/>
              <a:gd name="connsiteX4-295" fmla="*/ 138416 w 352425"/>
              <a:gd name="connsiteY4-296" fmla="*/ 247653 h 352425"/>
              <a:gd name="connsiteX5-297" fmla="*/ 314342 w 352425"/>
              <a:gd name="connsiteY5-298" fmla="*/ 247653 h 352425"/>
              <a:gd name="connsiteX6-299" fmla="*/ 352425 w 352425"/>
              <a:gd name="connsiteY6-300" fmla="*/ 285734 h 352425"/>
              <a:gd name="connsiteX7-301" fmla="*/ 352425 w 352425"/>
              <a:gd name="connsiteY7-302" fmla="*/ 314327 h 352425"/>
              <a:gd name="connsiteX8-303" fmla="*/ 314323 w 352425"/>
              <a:gd name="connsiteY8-304" fmla="*/ 352425 h 352425"/>
              <a:gd name="connsiteX9-305" fmla="*/ 38109 w 352425"/>
              <a:gd name="connsiteY9-306" fmla="*/ 352425 h 352425"/>
              <a:gd name="connsiteX10-307" fmla="*/ 0 w 352425"/>
              <a:gd name="connsiteY10-308" fmla="*/ 314316 h 352425"/>
              <a:gd name="connsiteX11-309" fmla="*/ 0 w 352425"/>
              <a:gd name="connsiteY11-310" fmla="*/ 38113 h 352425"/>
              <a:gd name="connsiteX12-311" fmla="*/ 38113 w 352425"/>
              <a:gd name="connsiteY12-312" fmla="*/ 0 h 352425"/>
              <a:gd name="connsiteX0-313" fmla="*/ 38113 w 352425"/>
              <a:gd name="connsiteY0-314" fmla="*/ 0 h 352425"/>
              <a:gd name="connsiteX1-315" fmla="*/ 62232 w 352425"/>
              <a:gd name="connsiteY1-316" fmla="*/ 0 h 352425"/>
              <a:gd name="connsiteX2-317" fmla="*/ 100328 w 352425"/>
              <a:gd name="connsiteY2-318" fmla="*/ 38098 h 352425"/>
              <a:gd name="connsiteX3-319" fmla="*/ 100328 w 352425"/>
              <a:gd name="connsiteY3-320" fmla="*/ 209562 h 352425"/>
              <a:gd name="connsiteX4-321" fmla="*/ 138416 w 352425"/>
              <a:gd name="connsiteY4-322" fmla="*/ 247653 h 352425"/>
              <a:gd name="connsiteX5-323" fmla="*/ 314342 w 352425"/>
              <a:gd name="connsiteY5-324" fmla="*/ 247653 h 352425"/>
              <a:gd name="connsiteX6-325" fmla="*/ 352425 w 352425"/>
              <a:gd name="connsiteY6-326" fmla="*/ 285734 h 352425"/>
              <a:gd name="connsiteX7-327" fmla="*/ 352425 w 352425"/>
              <a:gd name="connsiteY7-328" fmla="*/ 314327 h 352425"/>
              <a:gd name="connsiteX8-329" fmla="*/ 314323 w 352425"/>
              <a:gd name="connsiteY8-330" fmla="*/ 352425 h 352425"/>
              <a:gd name="connsiteX9-331" fmla="*/ 38109 w 352425"/>
              <a:gd name="connsiteY9-332" fmla="*/ 352425 h 352425"/>
              <a:gd name="connsiteX10-333" fmla="*/ 0 w 352425"/>
              <a:gd name="connsiteY10-334" fmla="*/ 314316 h 352425"/>
              <a:gd name="connsiteX11-335" fmla="*/ 0 w 352425"/>
              <a:gd name="connsiteY11-336" fmla="*/ 38113 h 352425"/>
              <a:gd name="connsiteX12-337" fmla="*/ 38113 w 352425"/>
              <a:gd name="connsiteY12-338" fmla="*/ 0 h 352425"/>
              <a:gd name="connsiteX0-339" fmla="*/ 38113 w 352425"/>
              <a:gd name="connsiteY0-340" fmla="*/ 0 h 352425"/>
              <a:gd name="connsiteX1-341" fmla="*/ 62232 w 352425"/>
              <a:gd name="connsiteY1-342" fmla="*/ 0 h 352425"/>
              <a:gd name="connsiteX2-343" fmla="*/ 100328 w 352425"/>
              <a:gd name="connsiteY2-344" fmla="*/ 38098 h 352425"/>
              <a:gd name="connsiteX3-345" fmla="*/ 100328 w 352425"/>
              <a:gd name="connsiteY3-346" fmla="*/ 209562 h 352425"/>
              <a:gd name="connsiteX4-347" fmla="*/ 138416 w 352425"/>
              <a:gd name="connsiteY4-348" fmla="*/ 247653 h 352425"/>
              <a:gd name="connsiteX5-349" fmla="*/ 314342 w 352425"/>
              <a:gd name="connsiteY5-350" fmla="*/ 247653 h 352425"/>
              <a:gd name="connsiteX6-351" fmla="*/ 352425 w 352425"/>
              <a:gd name="connsiteY6-352" fmla="*/ 285734 h 352425"/>
              <a:gd name="connsiteX7-353" fmla="*/ 352425 w 352425"/>
              <a:gd name="connsiteY7-354" fmla="*/ 314327 h 352425"/>
              <a:gd name="connsiteX8-355" fmla="*/ 314323 w 352425"/>
              <a:gd name="connsiteY8-356" fmla="*/ 352425 h 352425"/>
              <a:gd name="connsiteX9-357" fmla="*/ 38109 w 352425"/>
              <a:gd name="connsiteY9-358" fmla="*/ 352425 h 352425"/>
              <a:gd name="connsiteX10-359" fmla="*/ 0 w 352425"/>
              <a:gd name="connsiteY10-360" fmla="*/ 314316 h 352425"/>
              <a:gd name="connsiteX11-361" fmla="*/ 0 w 352425"/>
              <a:gd name="connsiteY11-362" fmla="*/ 38113 h 352425"/>
              <a:gd name="connsiteX12-363" fmla="*/ 38113 w 352425"/>
              <a:gd name="connsiteY12-364" fmla="*/ 0 h 352425"/>
              <a:gd name="connsiteX0-365" fmla="*/ 38113 w 352425"/>
              <a:gd name="connsiteY0-366" fmla="*/ 0 h 352425"/>
              <a:gd name="connsiteX1-367" fmla="*/ 62232 w 352425"/>
              <a:gd name="connsiteY1-368" fmla="*/ 0 h 352425"/>
              <a:gd name="connsiteX2-369" fmla="*/ 100328 w 352425"/>
              <a:gd name="connsiteY2-370" fmla="*/ 38098 h 352425"/>
              <a:gd name="connsiteX3-371" fmla="*/ 100328 w 352425"/>
              <a:gd name="connsiteY3-372" fmla="*/ 209562 h 352425"/>
              <a:gd name="connsiteX4-373" fmla="*/ 138416 w 352425"/>
              <a:gd name="connsiteY4-374" fmla="*/ 247653 h 352425"/>
              <a:gd name="connsiteX5-375" fmla="*/ 314342 w 352425"/>
              <a:gd name="connsiteY5-376" fmla="*/ 247653 h 352425"/>
              <a:gd name="connsiteX6-377" fmla="*/ 352425 w 352425"/>
              <a:gd name="connsiteY6-378" fmla="*/ 285734 h 352425"/>
              <a:gd name="connsiteX7-379" fmla="*/ 352425 w 352425"/>
              <a:gd name="connsiteY7-380" fmla="*/ 314327 h 352425"/>
              <a:gd name="connsiteX8-381" fmla="*/ 314323 w 352425"/>
              <a:gd name="connsiteY8-382" fmla="*/ 352425 h 352425"/>
              <a:gd name="connsiteX9-383" fmla="*/ 38109 w 352425"/>
              <a:gd name="connsiteY9-384" fmla="*/ 352425 h 352425"/>
              <a:gd name="connsiteX10-385" fmla="*/ 0 w 352425"/>
              <a:gd name="connsiteY10-386" fmla="*/ 314316 h 352425"/>
              <a:gd name="connsiteX11-387" fmla="*/ 0 w 352425"/>
              <a:gd name="connsiteY11-388" fmla="*/ 38113 h 352425"/>
              <a:gd name="connsiteX12-389" fmla="*/ 38113 w 352425"/>
              <a:gd name="connsiteY12-390" fmla="*/ 0 h 352425"/>
              <a:gd name="connsiteX0-391" fmla="*/ 38113 w 352425"/>
              <a:gd name="connsiteY0-392" fmla="*/ 0 h 352425"/>
              <a:gd name="connsiteX1-393" fmla="*/ 62232 w 352425"/>
              <a:gd name="connsiteY1-394" fmla="*/ 0 h 352425"/>
              <a:gd name="connsiteX2-395" fmla="*/ 100328 w 352425"/>
              <a:gd name="connsiteY2-396" fmla="*/ 38098 h 352425"/>
              <a:gd name="connsiteX3-397" fmla="*/ 100328 w 352425"/>
              <a:gd name="connsiteY3-398" fmla="*/ 209562 h 352425"/>
              <a:gd name="connsiteX4-399" fmla="*/ 138416 w 352425"/>
              <a:gd name="connsiteY4-400" fmla="*/ 247653 h 352425"/>
              <a:gd name="connsiteX5-401" fmla="*/ 314342 w 352425"/>
              <a:gd name="connsiteY5-402" fmla="*/ 247653 h 352425"/>
              <a:gd name="connsiteX6-403" fmla="*/ 352425 w 352425"/>
              <a:gd name="connsiteY6-404" fmla="*/ 285734 h 352425"/>
              <a:gd name="connsiteX7-405" fmla="*/ 352425 w 352425"/>
              <a:gd name="connsiteY7-406" fmla="*/ 314327 h 352425"/>
              <a:gd name="connsiteX8-407" fmla="*/ 314323 w 352425"/>
              <a:gd name="connsiteY8-408" fmla="*/ 352425 h 352425"/>
              <a:gd name="connsiteX9-409" fmla="*/ 38109 w 352425"/>
              <a:gd name="connsiteY9-410" fmla="*/ 352425 h 352425"/>
              <a:gd name="connsiteX10-411" fmla="*/ 0 w 352425"/>
              <a:gd name="connsiteY10-412" fmla="*/ 314316 h 352425"/>
              <a:gd name="connsiteX11-413" fmla="*/ 0 w 352425"/>
              <a:gd name="connsiteY11-414" fmla="*/ 38113 h 352425"/>
              <a:gd name="connsiteX12-415" fmla="*/ 38113 w 352425"/>
              <a:gd name="connsiteY12-416" fmla="*/ 0 h 352425"/>
              <a:gd name="connsiteX0-417" fmla="*/ 38113 w 352425"/>
              <a:gd name="connsiteY0-418" fmla="*/ 0 h 352425"/>
              <a:gd name="connsiteX1-419" fmla="*/ 62232 w 352425"/>
              <a:gd name="connsiteY1-420" fmla="*/ 0 h 352425"/>
              <a:gd name="connsiteX2-421" fmla="*/ 100328 w 352425"/>
              <a:gd name="connsiteY2-422" fmla="*/ 38098 h 352425"/>
              <a:gd name="connsiteX3-423" fmla="*/ 100328 w 352425"/>
              <a:gd name="connsiteY3-424" fmla="*/ 209562 h 352425"/>
              <a:gd name="connsiteX4-425" fmla="*/ 138416 w 352425"/>
              <a:gd name="connsiteY4-426" fmla="*/ 247653 h 352425"/>
              <a:gd name="connsiteX5-427" fmla="*/ 314342 w 352425"/>
              <a:gd name="connsiteY5-428" fmla="*/ 247653 h 352425"/>
              <a:gd name="connsiteX6-429" fmla="*/ 352425 w 352425"/>
              <a:gd name="connsiteY6-430" fmla="*/ 285734 h 352425"/>
              <a:gd name="connsiteX7-431" fmla="*/ 352425 w 352425"/>
              <a:gd name="connsiteY7-432" fmla="*/ 314327 h 352425"/>
              <a:gd name="connsiteX8-433" fmla="*/ 314323 w 352425"/>
              <a:gd name="connsiteY8-434" fmla="*/ 352425 h 352425"/>
              <a:gd name="connsiteX9-435" fmla="*/ 38109 w 352425"/>
              <a:gd name="connsiteY9-436" fmla="*/ 352425 h 352425"/>
              <a:gd name="connsiteX10-437" fmla="*/ 0 w 352425"/>
              <a:gd name="connsiteY10-438" fmla="*/ 314316 h 352425"/>
              <a:gd name="connsiteX11-439" fmla="*/ 0 w 352425"/>
              <a:gd name="connsiteY11-440" fmla="*/ 38113 h 352425"/>
              <a:gd name="connsiteX12-441" fmla="*/ 38113 w 352425"/>
              <a:gd name="connsiteY12-442" fmla="*/ 0 h 352425"/>
              <a:gd name="connsiteX0-443" fmla="*/ 38113 w 352425"/>
              <a:gd name="connsiteY0-444" fmla="*/ 0 h 352425"/>
              <a:gd name="connsiteX1-445" fmla="*/ 62232 w 352425"/>
              <a:gd name="connsiteY1-446" fmla="*/ 0 h 352425"/>
              <a:gd name="connsiteX2-447" fmla="*/ 100328 w 352425"/>
              <a:gd name="connsiteY2-448" fmla="*/ 38098 h 352425"/>
              <a:gd name="connsiteX3-449" fmla="*/ 100328 w 352425"/>
              <a:gd name="connsiteY3-450" fmla="*/ 209562 h 352425"/>
              <a:gd name="connsiteX4-451" fmla="*/ 138416 w 352425"/>
              <a:gd name="connsiteY4-452" fmla="*/ 247653 h 352425"/>
              <a:gd name="connsiteX5-453" fmla="*/ 314342 w 352425"/>
              <a:gd name="connsiteY5-454" fmla="*/ 247653 h 352425"/>
              <a:gd name="connsiteX6-455" fmla="*/ 352425 w 352425"/>
              <a:gd name="connsiteY6-456" fmla="*/ 285734 h 352425"/>
              <a:gd name="connsiteX7-457" fmla="*/ 352425 w 352425"/>
              <a:gd name="connsiteY7-458" fmla="*/ 314327 h 352425"/>
              <a:gd name="connsiteX8-459" fmla="*/ 314323 w 352425"/>
              <a:gd name="connsiteY8-460" fmla="*/ 352425 h 352425"/>
              <a:gd name="connsiteX9-461" fmla="*/ 38109 w 352425"/>
              <a:gd name="connsiteY9-462" fmla="*/ 352425 h 352425"/>
              <a:gd name="connsiteX10-463" fmla="*/ 0 w 352425"/>
              <a:gd name="connsiteY10-464" fmla="*/ 314316 h 352425"/>
              <a:gd name="connsiteX11-465" fmla="*/ 0 w 352425"/>
              <a:gd name="connsiteY11-466" fmla="*/ 38113 h 352425"/>
              <a:gd name="connsiteX12-467" fmla="*/ 38113 w 352425"/>
              <a:gd name="connsiteY12-468" fmla="*/ 0 h 352425"/>
              <a:gd name="connsiteX0-469" fmla="*/ 38113 w 352425"/>
              <a:gd name="connsiteY0-470" fmla="*/ 0 h 352425"/>
              <a:gd name="connsiteX1-471" fmla="*/ 62232 w 352425"/>
              <a:gd name="connsiteY1-472" fmla="*/ 0 h 352425"/>
              <a:gd name="connsiteX2-473" fmla="*/ 100328 w 352425"/>
              <a:gd name="connsiteY2-474" fmla="*/ 38098 h 352425"/>
              <a:gd name="connsiteX3-475" fmla="*/ 100328 w 352425"/>
              <a:gd name="connsiteY3-476" fmla="*/ 209562 h 352425"/>
              <a:gd name="connsiteX4-477" fmla="*/ 138416 w 352425"/>
              <a:gd name="connsiteY4-478" fmla="*/ 247653 h 352425"/>
              <a:gd name="connsiteX5-479" fmla="*/ 314342 w 352425"/>
              <a:gd name="connsiteY5-480" fmla="*/ 247653 h 352425"/>
              <a:gd name="connsiteX6-481" fmla="*/ 352425 w 352425"/>
              <a:gd name="connsiteY6-482" fmla="*/ 285734 h 352425"/>
              <a:gd name="connsiteX7-483" fmla="*/ 352425 w 352425"/>
              <a:gd name="connsiteY7-484" fmla="*/ 314327 h 352425"/>
              <a:gd name="connsiteX8-485" fmla="*/ 314323 w 352425"/>
              <a:gd name="connsiteY8-486" fmla="*/ 352425 h 352425"/>
              <a:gd name="connsiteX9-487" fmla="*/ 38109 w 352425"/>
              <a:gd name="connsiteY9-488" fmla="*/ 352425 h 352425"/>
              <a:gd name="connsiteX10-489" fmla="*/ 0 w 352425"/>
              <a:gd name="connsiteY10-490" fmla="*/ 314316 h 352425"/>
              <a:gd name="connsiteX11-491" fmla="*/ 0 w 352425"/>
              <a:gd name="connsiteY11-492" fmla="*/ 38113 h 352425"/>
              <a:gd name="connsiteX12-493" fmla="*/ 38113 w 352425"/>
              <a:gd name="connsiteY12-494" fmla="*/ 0 h 352425"/>
              <a:gd name="connsiteX0-495" fmla="*/ 38113 w 352425"/>
              <a:gd name="connsiteY0-496" fmla="*/ 0 h 352425"/>
              <a:gd name="connsiteX1-497" fmla="*/ 62232 w 352425"/>
              <a:gd name="connsiteY1-498" fmla="*/ 0 h 352425"/>
              <a:gd name="connsiteX2-499" fmla="*/ 100328 w 352425"/>
              <a:gd name="connsiteY2-500" fmla="*/ 38098 h 352425"/>
              <a:gd name="connsiteX3-501" fmla="*/ 100328 w 352425"/>
              <a:gd name="connsiteY3-502" fmla="*/ 209562 h 352425"/>
              <a:gd name="connsiteX4-503" fmla="*/ 138416 w 352425"/>
              <a:gd name="connsiteY4-504" fmla="*/ 247653 h 352425"/>
              <a:gd name="connsiteX5-505" fmla="*/ 314342 w 352425"/>
              <a:gd name="connsiteY5-506" fmla="*/ 247653 h 352425"/>
              <a:gd name="connsiteX6-507" fmla="*/ 352425 w 352425"/>
              <a:gd name="connsiteY6-508" fmla="*/ 285734 h 352425"/>
              <a:gd name="connsiteX7-509" fmla="*/ 352425 w 352425"/>
              <a:gd name="connsiteY7-510" fmla="*/ 314327 h 352425"/>
              <a:gd name="connsiteX8-511" fmla="*/ 314323 w 352425"/>
              <a:gd name="connsiteY8-512" fmla="*/ 352425 h 352425"/>
              <a:gd name="connsiteX9-513" fmla="*/ 38109 w 352425"/>
              <a:gd name="connsiteY9-514" fmla="*/ 352425 h 352425"/>
              <a:gd name="connsiteX10-515" fmla="*/ 0 w 352425"/>
              <a:gd name="connsiteY10-516" fmla="*/ 314316 h 352425"/>
              <a:gd name="connsiteX11-517" fmla="*/ 0 w 352425"/>
              <a:gd name="connsiteY11-518" fmla="*/ 38113 h 352425"/>
              <a:gd name="connsiteX12-519" fmla="*/ 38113 w 352425"/>
              <a:gd name="connsiteY12-520" fmla="*/ 0 h 352425"/>
              <a:gd name="connsiteX0-521" fmla="*/ 38113 w 352425"/>
              <a:gd name="connsiteY0-522" fmla="*/ 0 h 352425"/>
              <a:gd name="connsiteX1-523" fmla="*/ 62232 w 352425"/>
              <a:gd name="connsiteY1-524" fmla="*/ 0 h 352425"/>
              <a:gd name="connsiteX2-525" fmla="*/ 100328 w 352425"/>
              <a:gd name="connsiteY2-526" fmla="*/ 38098 h 352425"/>
              <a:gd name="connsiteX3-527" fmla="*/ 100328 w 352425"/>
              <a:gd name="connsiteY3-528" fmla="*/ 209562 h 352425"/>
              <a:gd name="connsiteX4-529" fmla="*/ 138416 w 352425"/>
              <a:gd name="connsiteY4-530" fmla="*/ 247653 h 352425"/>
              <a:gd name="connsiteX5-531" fmla="*/ 314342 w 352425"/>
              <a:gd name="connsiteY5-532" fmla="*/ 247653 h 352425"/>
              <a:gd name="connsiteX6-533" fmla="*/ 352425 w 352425"/>
              <a:gd name="connsiteY6-534" fmla="*/ 285734 h 352425"/>
              <a:gd name="connsiteX7-535" fmla="*/ 352425 w 352425"/>
              <a:gd name="connsiteY7-536" fmla="*/ 314327 h 352425"/>
              <a:gd name="connsiteX8-537" fmla="*/ 314323 w 352425"/>
              <a:gd name="connsiteY8-538" fmla="*/ 352425 h 352425"/>
              <a:gd name="connsiteX9-539" fmla="*/ 38109 w 352425"/>
              <a:gd name="connsiteY9-540" fmla="*/ 352425 h 352425"/>
              <a:gd name="connsiteX10-541" fmla="*/ 0 w 352425"/>
              <a:gd name="connsiteY10-542" fmla="*/ 314316 h 352425"/>
              <a:gd name="connsiteX11-543" fmla="*/ 0 w 352425"/>
              <a:gd name="connsiteY11-544" fmla="*/ 38113 h 352425"/>
              <a:gd name="connsiteX12-545" fmla="*/ 38113 w 352425"/>
              <a:gd name="connsiteY12-546" fmla="*/ 0 h 352425"/>
              <a:gd name="connsiteX0-547" fmla="*/ 38113 w 352425"/>
              <a:gd name="connsiteY0-548" fmla="*/ 0 h 352425"/>
              <a:gd name="connsiteX1-549" fmla="*/ 62232 w 352425"/>
              <a:gd name="connsiteY1-550" fmla="*/ 0 h 352425"/>
              <a:gd name="connsiteX2-551" fmla="*/ 100328 w 352425"/>
              <a:gd name="connsiteY2-552" fmla="*/ 38098 h 352425"/>
              <a:gd name="connsiteX3-553" fmla="*/ 100328 w 352425"/>
              <a:gd name="connsiteY3-554" fmla="*/ 209562 h 352425"/>
              <a:gd name="connsiteX4-555" fmla="*/ 138416 w 352425"/>
              <a:gd name="connsiteY4-556" fmla="*/ 247653 h 352425"/>
              <a:gd name="connsiteX5-557" fmla="*/ 314342 w 352425"/>
              <a:gd name="connsiteY5-558" fmla="*/ 247653 h 352425"/>
              <a:gd name="connsiteX6-559" fmla="*/ 352425 w 352425"/>
              <a:gd name="connsiteY6-560" fmla="*/ 285734 h 352425"/>
              <a:gd name="connsiteX7-561" fmla="*/ 352425 w 352425"/>
              <a:gd name="connsiteY7-562" fmla="*/ 314327 h 352425"/>
              <a:gd name="connsiteX8-563" fmla="*/ 314323 w 352425"/>
              <a:gd name="connsiteY8-564" fmla="*/ 352425 h 352425"/>
              <a:gd name="connsiteX9-565" fmla="*/ 38109 w 352425"/>
              <a:gd name="connsiteY9-566" fmla="*/ 352425 h 352425"/>
              <a:gd name="connsiteX10-567" fmla="*/ 0 w 352425"/>
              <a:gd name="connsiteY10-568" fmla="*/ 314316 h 352425"/>
              <a:gd name="connsiteX11-569" fmla="*/ 0 w 352425"/>
              <a:gd name="connsiteY11-570" fmla="*/ 38113 h 352425"/>
              <a:gd name="connsiteX12-571" fmla="*/ 38113 w 352425"/>
              <a:gd name="connsiteY12-572" fmla="*/ 0 h 35242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</a:cxnLst>
            <a:rect l="l" t="t" r="r" b="b"/>
            <a:pathLst>
              <a:path w="352425" h="352425">
                <a:moveTo>
                  <a:pt x="38113" y="0"/>
                </a:moveTo>
                <a:cubicBezTo>
                  <a:pt x="38113" y="0"/>
                  <a:pt x="62233" y="1"/>
                  <a:pt x="62232" y="0"/>
                </a:cubicBezTo>
                <a:cubicBezTo>
                  <a:pt x="84551" y="1"/>
                  <a:pt x="100329" y="15781"/>
                  <a:pt x="100328" y="38098"/>
                </a:cubicBezTo>
                <a:cubicBezTo>
                  <a:pt x="100329" y="38099"/>
                  <a:pt x="100329" y="209563"/>
                  <a:pt x="100328" y="209562"/>
                </a:cubicBezTo>
                <a:cubicBezTo>
                  <a:pt x="100329" y="231876"/>
                  <a:pt x="116104" y="247654"/>
                  <a:pt x="138416" y="247653"/>
                </a:cubicBezTo>
                <a:cubicBezTo>
                  <a:pt x="138417" y="247654"/>
                  <a:pt x="314343" y="247654"/>
                  <a:pt x="314342" y="247653"/>
                </a:cubicBezTo>
                <a:cubicBezTo>
                  <a:pt x="336652" y="247654"/>
                  <a:pt x="352426" y="263426"/>
                  <a:pt x="352425" y="285734"/>
                </a:cubicBezTo>
                <a:cubicBezTo>
                  <a:pt x="352426" y="285735"/>
                  <a:pt x="352426" y="314328"/>
                  <a:pt x="352425" y="314327"/>
                </a:cubicBezTo>
                <a:cubicBezTo>
                  <a:pt x="352426" y="336646"/>
                  <a:pt x="336644" y="352426"/>
                  <a:pt x="314323" y="352425"/>
                </a:cubicBezTo>
                <a:cubicBezTo>
                  <a:pt x="314324" y="352426"/>
                  <a:pt x="38110" y="352426"/>
                  <a:pt x="38109" y="352425"/>
                </a:cubicBezTo>
                <a:cubicBezTo>
                  <a:pt x="15787" y="352426"/>
                  <a:pt x="1" y="336640"/>
                  <a:pt x="0" y="314316"/>
                </a:cubicBezTo>
                <a:cubicBezTo>
                  <a:pt x="1" y="314317"/>
                  <a:pt x="1" y="38114"/>
                  <a:pt x="0" y="38113"/>
                </a:cubicBezTo>
                <a:cubicBezTo>
                  <a:pt x="1" y="15790"/>
                  <a:pt x="15788" y="0"/>
                  <a:pt x="38113" y="0"/>
                </a:cubicBezTo>
                <a:close/>
              </a:path>
            </a:pathLst>
          </a:custGeom>
          <a:gradFill>
            <a:gsLst>
              <a:gs pos="88000">
                <a:schemeClr val="accent1"/>
              </a:gs>
              <a:gs pos="0">
                <a:schemeClr val="accent1">
                  <a:lumMod val="25000"/>
                  <a:lumOff val="75000"/>
                </a:schemeClr>
              </a:gs>
            </a:gsLst>
            <a:lin ang="8100000" scaled="1"/>
          </a:gradFill>
          <a:ln>
            <a:noFill/>
          </a:ln>
          <a:effectLst>
            <a:outerShdw blurRad="101600" dist="38100" dir="18900000" algn="bl" rotWithShape="0">
              <a:schemeClr val="accent1">
                <a:lumMod val="75000"/>
                <a:alpha val="20000"/>
              </a:scheme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任意多边形: 形状 14"/>
          <p:cNvSpPr/>
          <p:nvPr>
            <p:custDataLst>
              <p:tags r:id="rId4"/>
            </p:custDataLst>
          </p:nvPr>
        </p:nvSpPr>
        <p:spPr>
          <a:xfrm rot="5400000">
            <a:off x="650074" y="1393292"/>
            <a:ext cx="352425" cy="352425"/>
          </a:xfrm>
          <a:custGeom>
            <a:avLst/>
            <a:gdLst>
              <a:gd name="connsiteX0" fmla="*/ 38113 w 352425"/>
              <a:gd name="connsiteY0" fmla="*/ 0 h 352425"/>
              <a:gd name="connsiteX1" fmla="*/ 62232 w 352425"/>
              <a:gd name="connsiteY1" fmla="*/ 0 h 352425"/>
              <a:gd name="connsiteX2" fmla="*/ 100328 w 352425"/>
              <a:gd name="connsiteY2" fmla="*/ 38098 h 352425"/>
              <a:gd name="connsiteX3" fmla="*/ 100328 w 352425"/>
              <a:gd name="connsiteY3" fmla="*/ 209562 h 352425"/>
              <a:gd name="connsiteX4" fmla="*/ 138416 w 352425"/>
              <a:gd name="connsiteY4" fmla="*/ 247653 h 352425"/>
              <a:gd name="connsiteX5" fmla="*/ 314342 w 352425"/>
              <a:gd name="connsiteY5" fmla="*/ 247653 h 352425"/>
              <a:gd name="connsiteX6" fmla="*/ 352425 w 352425"/>
              <a:gd name="connsiteY6" fmla="*/ 285734 h 352425"/>
              <a:gd name="connsiteX7" fmla="*/ 352425 w 352425"/>
              <a:gd name="connsiteY7" fmla="*/ 314327 h 352425"/>
              <a:gd name="connsiteX8" fmla="*/ 314323 w 352425"/>
              <a:gd name="connsiteY8" fmla="*/ 352425 h 352425"/>
              <a:gd name="connsiteX9" fmla="*/ 38109 w 352425"/>
              <a:gd name="connsiteY9" fmla="*/ 352425 h 352425"/>
              <a:gd name="connsiteX10" fmla="*/ 0 w 352425"/>
              <a:gd name="connsiteY10" fmla="*/ 314316 h 352425"/>
              <a:gd name="connsiteX11" fmla="*/ 0 w 352425"/>
              <a:gd name="connsiteY11" fmla="*/ 38113 h 352425"/>
              <a:gd name="connsiteX12" fmla="*/ 38113 w 352425"/>
              <a:gd name="connsiteY12" fmla="*/ 0 h 352425"/>
              <a:gd name="connsiteX0-1" fmla="*/ 38113 w 352425"/>
              <a:gd name="connsiteY0-2" fmla="*/ 0 h 352425"/>
              <a:gd name="connsiteX1-3" fmla="*/ 62232 w 352425"/>
              <a:gd name="connsiteY1-4" fmla="*/ 0 h 352425"/>
              <a:gd name="connsiteX2-5" fmla="*/ 100328 w 352425"/>
              <a:gd name="connsiteY2-6" fmla="*/ 38098 h 352425"/>
              <a:gd name="connsiteX3-7" fmla="*/ 100328 w 352425"/>
              <a:gd name="connsiteY3-8" fmla="*/ 209562 h 352425"/>
              <a:gd name="connsiteX4-9" fmla="*/ 138416 w 352425"/>
              <a:gd name="connsiteY4-10" fmla="*/ 247653 h 352425"/>
              <a:gd name="connsiteX5-11" fmla="*/ 314342 w 352425"/>
              <a:gd name="connsiteY5-12" fmla="*/ 247653 h 352425"/>
              <a:gd name="connsiteX6-13" fmla="*/ 352425 w 352425"/>
              <a:gd name="connsiteY6-14" fmla="*/ 285734 h 352425"/>
              <a:gd name="connsiteX7-15" fmla="*/ 352425 w 352425"/>
              <a:gd name="connsiteY7-16" fmla="*/ 314327 h 352425"/>
              <a:gd name="connsiteX8-17" fmla="*/ 314323 w 352425"/>
              <a:gd name="connsiteY8-18" fmla="*/ 352425 h 352425"/>
              <a:gd name="connsiteX9-19" fmla="*/ 38109 w 352425"/>
              <a:gd name="connsiteY9-20" fmla="*/ 352425 h 352425"/>
              <a:gd name="connsiteX10-21" fmla="*/ 0 w 352425"/>
              <a:gd name="connsiteY10-22" fmla="*/ 314316 h 352425"/>
              <a:gd name="connsiteX11-23" fmla="*/ 0 w 352425"/>
              <a:gd name="connsiteY11-24" fmla="*/ 38113 h 352425"/>
              <a:gd name="connsiteX12-25" fmla="*/ 38113 w 352425"/>
              <a:gd name="connsiteY12-26" fmla="*/ 0 h 352425"/>
              <a:gd name="connsiteX0-27" fmla="*/ 38113 w 352425"/>
              <a:gd name="connsiteY0-28" fmla="*/ 0 h 352425"/>
              <a:gd name="connsiteX1-29" fmla="*/ 62232 w 352425"/>
              <a:gd name="connsiteY1-30" fmla="*/ 0 h 352425"/>
              <a:gd name="connsiteX2-31" fmla="*/ 100328 w 352425"/>
              <a:gd name="connsiteY2-32" fmla="*/ 38098 h 352425"/>
              <a:gd name="connsiteX3-33" fmla="*/ 100328 w 352425"/>
              <a:gd name="connsiteY3-34" fmla="*/ 209562 h 352425"/>
              <a:gd name="connsiteX4-35" fmla="*/ 138416 w 352425"/>
              <a:gd name="connsiteY4-36" fmla="*/ 247653 h 352425"/>
              <a:gd name="connsiteX5-37" fmla="*/ 314342 w 352425"/>
              <a:gd name="connsiteY5-38" fmla="*/ 247653 h 352425"/>
              <a:gd name="connsiteX6-39" fmla="*/ 352425 w 352425"/>
              <a:gd name="connsiteY6-40" fmla="*/ 285734 h 352425"/>
              <a:gd name="connsiteX7-41" fmla="*/ 352425 w 352425"/>
              <a:gd name="connsiteY7-42" fmla="*/ 314327 h 352425"/>
              <a:gd name="connsiteX8-43" fmla="*/ 314323 w 352425"/>
              <a:gd name="connsiteY8-44" fmla="*/ 352425 h 352425"/>
              <a:gd name="connsiteX9-45" fmla="*/ 38109 w 352425"/>
              <a:gd name="connsiteY9-46" fmla="*/ 352425 h 352425"/>
              <a:gd name="connsiteX10-47" fmla="*/ 0 w 352425"/>
              <a:gd name="connsiteY10-48" fmla="*/ 314316 h 352425"/>
              <a:gd name="connsiteX11-49" fmla="*/ 0 w 352425"/>
              <a:gd name="connsiteY11-50" fmla="*/ 38113 h 352425"/>
              <a:gd name="connsiteX12-51" fmla="*/ 38113 w 352425"/>
              <a:gd name="connsiteY12-52" fmla="*/ 0 h 352425"/>
              <a:gd name="connsiteX0-53" fmla="*/ 38113 w 352425"/>
              <a:gd name="connsiteY0-54" fmla="*/ 0 h 352425"/>
              <a:gd name="connsiteX1-55" fmla="*/ 62232 w 352425"/>
              <a:gd name="connsiteY1-56" fmla="*/ 0 h 352425"/>
              <a:gd name="connsiteX2-57" fmla="*/ 100328 w 352425"/>
              <a:gd name="connsiteY2-58" fmla="*/ 38098 h 352425"/>
              <a:gd name="connsiteX3-59" fmla="*/ 100328 w 352425"/>
              <a:gd name="connsiteY3-60" fmla="*/ 209562 h 352425"/>
              <a:gd name="connsiteX4-61" fmla="*/ 138416 w 352425"/>
              <a:gd name="connsiteY4-62" fmla="*/ 247653 h 352425"/>
              <a:gd name="connsiteX5-63" fmla="*/ 314342 w 352425"/>
              <a:gd name="connsiteY5-64" fmla="*/ 247653 h 352425"/>
              <a:gd name="connsiteX6-65" fmla="*/ 352425 w 352425"/>
              <a:gd name="connsiteY6-66" fmla="*/ 285734 h 352425"/>
              <a:gd name="connsiteX7-67" fmla="*/ 352425 w 352425"/>
              <a:gd name="connsiteY7-68" fmla="*/ 314327 h 352425"/>
              <a:gd name="connsiteX8-69" fmla="*/ 314323 w 352425"/>
              <a:gd name="connsiteY8-70" fmla="*/ 352425 h 352425"/>
              <a:gd name="connsiteX9-71" fmla="*/ 38109 w 352425"/>
              <a:gd name="connsiteY9-72" fmla="*/ 352425 h 352425"/>
              <a:gd name="connsiteX10-73" fmla="*/ 0 w 352425"/>
              <a:gd name="connsiteY10-74" fmla="*/ 314316 h 352425"/>
              <a:gd name="connsiteX11-75" fmla="*/ 0 w 352425"/>
              <a:gd name="connsiteY11-76" fmla="*/ 38113 h 352425"/>
              <a:gd name="connsiteX12-77" fmla="*/ 38113 w 352425"/>
              <a:gd name="connsiteY12-78" fmla="*/ 0 h 352425"/>
              <a:gd name="connsiteX0-79" fmla="*/ 38113 w 352425"/>
              <a:gd name="connsiteY0-80" fmla="*/ 0 h 352425"/>
              <a:gd name="connsiteX1-81" fmla="*/ 62232 w 352425"/>
              <a:gd name="connsiteY1-82" fmla="*/ 0 h 352425"/>
              <a:gd name="connsiteX2-83" fmla="*/ 100328 w 352425"/>
              <a:gd name="connsiteY2-84" fmla="*/ 38098 h 352425"/>
              <a:gd name="connsiteX3-85" fmla="*/ 100328 w 352425"/>
              <a:gd name="connsiteY3-86" fmla="*/ 209562 h 352425"/>
              <a:gd name="connsiteX4-87" fmla="*/ 138416 w 352425"/>
              <a:gd name="connsiteY4-88" fmla="*/ 247653 h 352425"/>
              <a:gd name="connsiteX5-89" fmla="*/ 314342 w 352425"/>
              <a:gd name="connsiteY5-90" fmla="*/ 247653 h 352425"/>
              <a:gd name="connsiteX6-91" fmla="*/ 352425 w 352425"/>
              <a:gd name="connsiteY6-92" fmla="*/ 285734 h 352425"/>
              <a:gd name="connsiteX7-93" fmla="*/ 352425 w 352425"/>
              <a:gd name="connsiteY7-94" fmla="*/ 314327 h 352425"/>
              <a:gd name="connsiteX8-95" fmla="*/ 314323 w 352425"/>
              <a:gd name="connsiteY8-96" fmla="*/ 352425 h 352425"/>
              <a:gd name="connsiteX9-97" fmla="*/ 38109 w 352425"/>
              <a:gd name="connsiteY9-98" fmla="*/ 352425 h 352425"/>
              <a:gd name="connsiteX10-99" fmla="*/ 0 w 352425"/>
              <a:gd name="connsiteY10-100" fmla="*/ 314316 h 352425"/>
              <a:gd name="connsiteX11-101" fmla="*/ 0 w 352425"/>
              <a:gd name="connsiteY11-102" fmla="*/ 38113 h 352425"/>
              <a:gd name="connsiteX12-103" fmla="*/ 38113 w 352425"/>
              <a:gd name="connsiteY12-104" fmla="*/ 0 h 352425"/>
              <a:gd name="connsiteX0-105" fmla="*/ 38113 w 352425"/>
              <a:gd name="connsiteY0-106" fmla="*/ 0 h 352425"/>
              <a:gd name="connsiteX1-107" fmla="*/ 62232 w 352425"/>
              <a:gd name="connsiteY1-108" fmla="*/ 0 h 352425"/>
              <a:gd name="connsiteX2-109" fmla="*/ 100328 w 352425"/>
              <a:gd name="connsiteY2-110" fmla="*/ 38098 h 352425"/>
              <a:gd name="connsiteX3-111" fmla="*/ 100328 w 352425"/>
              <a:gd name="connsiteY3-112" fmla="*/ 209562 h 352425"/>
              <a:gd name="connsiteX4-113" fmla="*/ 138416 w 352425"/>
              <a:gd name="connsiteY4-114" fmla="*/ 247653 h 352425"/>
              <a:gd name="connsiteX5-115" fmla="*/ 314342 w 352425"/>
              <a:gd name="connsiteY5-116" fmla="*/ 247653 h 352425"/>
              <a:gd name="connsiteX6-117" fmla="*/ 352425 w 352425"/>
              <a:gd name="connsiteY6-118" fmla="*/ 285734 h 352425"/>
              <a:gd name="connsiteX7-119" fmla="*/ 352425 w 352425"/>
              <a:gd name="connsiteY7-120" fmla="*/ 314327 h 352425"/>
              <a:gd name="connsiteX8-121" fmla="*/ 314323 w 352425"/>
              <a:gd name="connsiteY8-122" fmla="*/ 352425 h 352425"/>
              <a:gd name="connsiteX9-123" fmla="*/ 38109 w 352425"/>
              <a:gd name="connsiteY9-124" fmla="*/ 352425 h 352425"/>
              <a:gd name="connsiteX10-125" fmla="*/ 0 w 352425"/>
              <a:gd name="connsiteY10-126" fmla="*/ 314316 h 352425"/>
              <a:gd name="connsiteX11-127" fmla="*/ 0 w 352425"/>
              <a:gd name="connsiteY11-128" fmla="*/ 38113 h 352425"/>
              <a:gd name="connsiteX12-129" fmla="*/ 38113 w 352425"/>
              <a:gd name="connsiteY12-130" fmla="*/ 0 h 352425"/>
              <a:gd name="connsiteX0-131" fmla="*/ 38113 w 352425"/>
              <a:gd name="connsiteY0-132" fmla="*/ 0 h 352425"/>
              <a:gd name="connsiteX1-133" fmla="*/ 62232 w 352425"/>
              <a:gd name="connsiteY1-134" fmla="*/ 0 h 352425"/>
              <a:gd name="connsiteX2-135" fmla="*/ 100328 w 352425"/>
              <a:gd name="connsiteY2-136" fmla="*/ 38098 h 352425"/>
              <a:gd name="connsiteX3-137" fmla="*/ 100328 w 352425"/>
              <a:gd name="connsiteY3-138" fmla="*/ 209562 h 352425"/>
              <a:gd name="connsiteX4-139" fmla="*/ 138416 w 352425"/>
              <a:gd name="connsiteY4-140" fmla="*/ 247653 h 352425"/>
              <a:gd name="connsiteX5-141" fmla="*/ 314342 w 352425"/>
              <a:gd name="connsiteY5-142" fmla="*/ 247653 h 352425"/>
              <a:gd name="connsiteX6-143" fmla="*/ 352425 w 352425"/>
              <a:gd name="connsiteY6-144" fmla="*/ 285734 h 352425"/>
              <a:gd name="connsiteX7-145" fmla="*/ 352425 w 352425"/>
              <a:gd name="connsiteY7-146" fmla="*/ 314327 h 352425"/>
              <a:gd name="connsiteX8-147" fmla="*/ 314323 w 352425"/>
              <a:gd name="connsiteY8-148" fmla="*/ 352425 h 352425"/>
              <a:gd name="connsiteX9-149" fmla="*/ 38109 w 352425"/>
              <a:gd name="connsiteY9-150" fmla="*/ 352425 h 352425"/>
              <a:gd name="connsiteX10-151" fmla="*/ 0 w 352425"/>
              <a:gd name="connsiteY10-152" fmla="*/ 314316 h 352425"/>
              <a:gd name="connsiteX11-153" fmla="*/ 0 w 352425"/>
              <a:gd name="connsiteY11-154" fmla="*/ 38113 h 352425"/>
              <a:gd name="connsiteX12-155" fmla="*/ 38113 w 352425"/>
              <a:gd name="connsiteY12-156" fmla="*/ 0 h 352425"/>
              <a:gd name="connsiteX0-157" fmla="*/ 38113 w 352425"/>
              <a:gd name="connsiteY0-158" fmla="*/ 0 h 352425"/>
              <a:gd name="connsiteX1-159" fmla="*/ 62232 w 352425"/>
              <a:gd name="connsiteY1-160" fmla="*/ 0 h 352425"/>
              <a:gd name="connsiteX2-161" fmla="*/ 100328 w 352425"/>
              <a:gd name="connsiteY2-162" fmla="*/ 38098 h 352425"/>
              <a:gd name="connsiteX3-163" fmla="*/ 100328 w 352425"/>
              <a:gd name="connsiteY3-164" fmla="*/ 209562 h 352425"/>
              <a:gd name="connsiteX4-165" fmla="*/ 138416 w 352425"/>
              <a:gd name="connsiteY4-166" fmla="*/ 247653 h 352425"/>
              <a:gd name="connsiteX5-167" fmla="*/ 314342 w 352425"/>
              <a:gd name="connsiteY5-168" fmla="*/ 247653 h 352425"/>
              <a:gd name="connsiteX6-169" fmla="*/ 352425 w 352425"/>
              <a:gd name="connsiteY6-170" fmla="*/ 285734 h 352425"/>
              <a:gd name="connsiteX7-171" fmla="*/ 352425 w 352425"/>
              <a:gd name="connsiteY7-172" fmla="*/ 314327 h 352425"/>
              <a:gd name="connsiteX8-173" fmla="*/ 314323 w 352425"/>
              <a:gd name="connsiteY8-174" fmla="*/ 352425 h 352425"/>
              <a:gd name="connsiteX9-175" fmla="*/ 38109 w 352425"/>
              <a:gd name="connsiteY9-176" fmla="*/ 352425 h 352425"/>
              <a:gd name="connsiteX10-177" fmla="*/ 0 w 352425"/>
              <a:gd name="connsiteY10-178" fmla="*/ 314316 h 352425"/>
              <a:gd name="connsiteX11-179" fmla="*/ 0 w 352425"/>
              <a:gd name="connsiteY11-180" fmla="*/ 38113 h 352425"/>
              <a:gd name="connsiteX12-181" fmla="*/ 38113 w 352425"/>
              <a:gd name="connsiteY12-182" fmla="*/ 0 h 352425"/>
              <a:gd name="connsiteX0-183" fmla="*/ 38113 w 352425"/>
              <a:gd name="connsiteY0-184" fmla="*/ 0 h 352425"/>
              <a:gd name="connsiteX1-185" fmla="*/ 62232 w 352425"/>
              <a:gd name="connsiteY1-186" fmla="*/ 0 h 352425"/>
              <a:gd name="connsiteX2-187" fmla="*/ 100328 w 352425"/>
              <a:gd name="connsiteY2-188" fmla="*/ 38098 h 352425"/>
              <a:gd name="connsiteX3-189" fmla="*/ 100328 w 352425"/>
              <a:gd name="connsiteY3-190" fmla="*/ 209562 h 352425"/>
              <a:gd name="connsiteX4-191" fmla="*/ 138416 w 352425"/>
              <a:gd name="connsiteY4-192" fmla="*/ 247653 h 352425"/>
              <a:gd name="connsiteX5-193" fmla="*/ 314342 w 352425"/>
              <a:gd name="connsiteY5-194" fmla="*/ 247653 h 352425"/>
              <a:gd name="connsiteX6-195" fmla="*/ 352425 w 352425"/>
              <a:gd name="connsiteY6-196" fmla="*/ 285734 h 352425"/>
              <a:gd name="connsiteX7-197" fmla="*/ 352425 w 352425"/>
              <a:gd name="connsiteY7-198" fmla="*/ 314327 h 352425"/>
              <a:gd name="connsiteX8-199" fmla="*/ 314323 w 352425"/>
              <a:gd name="connsiteY8-200" fmla="*/ 352425 h 352425"/>
              <a:gd name="connsiteX9-201" fmla="*/ 38109 w 352425"/>
              <a:gd name="connsiteY9-202" fmla="*/ 352425 h 352425"/>
              <a:gd name="connsiteX10-203" fmla="*/ 0 w 352425"/>
              <a:gd name="connsiteY10-204" fmla="*/ 314316 h 352425"/>
              <a:gd name="connsiteX11-205" fmla="*/ 0 w 352425"/>
              <a:gd name="connsiteY11-206" fmla="*/ 38113 h 352425"/>
              <a:gd name="connsiteX12-207" fmla="*/ 38113 w 352425"/>
              <a:gd name="connsiteY12-208" fmla="*/ 0 h 352425"/>
              <a:gd name="connsiteX0-209" fmla="*/ 38113 w 352425"/>
              <a:gd name="connsiteY0-210" fmla="*/ 0 h 352425"/>
              <a:gd name="connsiteX1-211" fmla="*/ 62232 w 352425"/>
              <a:gd name="connsiteY1-212" fmla="*/ 0 h 352425"/>
              <a:gd name="connsiteX2-213" fmla="*/ 100328 w 352425"/>
              <a:gd name="connsiteY2-214" fmla="*/ 38098 h 352425"/>
              <a:gd name="connsiteX3-215" fmla="*/ 100328 w 352425"/>
              <a:gd name="connsiteY3-216" fmla="*/ 209562 h 352425"/>
              <a:gd name="connsiteX4-217" fmla="*/ 138416 w 352425"/>
              <a:gd name="connsiteY4-218" fmla="*/ 247653 h 352425"/>
              <a:gd name="connsiteX5-219" fmla="*/ 314342 w 352425"/>
              <a:gd name="connsiteY5-220" fmla="*/ 247653 h 352425"/>
              <a:gd name="connsiteX6-221" fmla="*/ 352425 w 352425"/>
              <a:gd name="connsiteY6-222" fmla="*/ 285734 h 352425"/>
              <a:gd name="connsiteX7-223" fmla="*/ 352425 w 352425"/>
              <a:gd name="connsiteY7-224" fmla="*/ 314327 h 352425"/>
              <a:gd name="connsiteX8-225" fmla="*/ 314323 w 352425"/>
              <a:gd name="connsiteY8-226" fmla="*/ 352425 h 352425"/>
              <a:gd name="connsiteX9-227" fmla="*/ 38109 w 352425"/>
              <a:gd name="connsiteY9-228" fmla="*/ 352425 h 352425"/>
              <a:gd name="connsiteX10-229" fmla="*/ 0 w 352425"/>
              <a:gd name="connsiteY10-230" fmla="*/ 314316 h 352425"/>
              <a:gd name="connsiteX11-231" fmla="*/ 0 w 352425"/>
              <a:gd name="connsiteY11-232" fmla="*/ 38113 h 352425"/>
              <a:gd name="connsiteX12-233" fmla="*/ 38113 w 352425"/>
              <a:gd name="connsiteY12-234" fmla="*/ 0 h 352425"/>
              <a:gd name="connsiteX0-235" fmla="*/ 38113 w 352425"/>
              <a:gd name="connsiteY0-236" fmla="*/ 0 h 352425"/>
              <a:gd name="connsiteX1-237" fmla="*/ 62232 w 352425"/>
              <a:gd name="connsiteY1-238" fmla="*/ 0 h 352425"/>
              <a:gd name="connsiteX2-239" fmla="*/ 100328 w 352425"/>
              <a:gd name="connsiteY2-240" fmla="*/ 38098 h 352425"/>
              <a:gd name="connsiteX3-241" fmla="*/ 100328 w 352425"/>
              <a:gd name="connsiteY3-242" fmla="*/ 209562 h 352425"/>
              <a:gd name="connsiteX4-243" fmla="*/ 138416 w 352425"/>
              <a:gd name="connsiteY4-244" fmla="*/ 247653 h 352425"/>
              <a:gd name="connsiteX5-245" fmla="*/ 314342 w 352425"/>
              <a:gd name="connsiteY5-246" fmla="*/ 247653 h 352425"/>
              <a:gd name="connsiteX6-247" fmla="*/ 352425 w 352425"/>
              <a:gd name="connsiteY6-248" fmla="*/ 285734 h 352425"/>
              <a:gd name="connsiteX7-249" fmla="*/ 352425 w 352425"/>
              <a:gd name="connsiteY7-250" fmla="*/ 314327 h 352425"/>
              <a:gd name="connsiteX8-251" fmla="*/ 314323 w 352425"/>
              <a:gd name="connsiteY8-252" fmla="*/ 352425 h 352425"/>
              <a:gd name="connsiteX9-253" fmla="*/ 38109 w 352425"/>
              <a:gd name="connsiteY9-254" fmla="*/ 352425 h 352425"/>
              <a:gd name="connsiteX10-255" fmla="*/ 0 w 352425"/>
              <a:gd name="connsiteY10-256" fmla="*/ 314316 h 352425"/>
              <a:gd name="connsiteX11-257" fmla="*/ 0 w 352425"/>
              <a:gd name="connsiteY11-258" fmla="*/ 38113 h 352425"/>
              <a:gd name="connsiteX12-259" fmla="*/ 38113 w 352425"/>
              <a:gd name="connsiteY12-260" fmla="*/ 0 h 352425"/>
              <a:gd name="connsiteX0-261" fmla="*/ 38113 w 352425"/>
              <a:gd name="connsiteY0-262" fmla="*/ 0 h 352425"/>
              <a:gd name="connsiteX1-263" fmla="*/ 62232 w 352425"/>
              <a:gd name="connsiteY1-264" fmla="*/ 0 h 352425"/>
              <a:gd name="connsiteX2-265" fmla="*/ 100328 w 352425"/>
              <a:gd name="connsiteY2-266" fmla="*/ 38098 h 352425"/>
              <a:gd name="connsiteX3-267" fmla="*/ 100328 w 352425"/>
              <a:gd name="connsiteY3-268" fmla="*/ 209562 h 352425"/>
              <a:gd name="connsiteX4-269" fmla="*/ 138416 w 352425"/>
              <a:gd name="connsiteY4-270" fmla="*/ 247653 h 352425"/>
              <a:gd name="connsiteX5-271" fmla="*/ 314342 w 352425"/>
              <a:gd name="connsiteY5-272" fmla="*/ 247653 h 352425"/>
              <a:gd name="connsiteX6-273" fmla="*/ 352425 w 352425"/>
              <a:gd name="connsiteY6-274" fmla="*/ 285734 h 352425"/>
              <a:gd name="connsiteX7-275" fmla="*/ 352425 w 352425"/>
              <a:gd name="connsiteY7-276" fmla="*/ 314327 h 352425"/>
              <a:gd name="connsiteX8-277" fmla="*/ 314323 w 352425"/>
              <a:gd name="connsiteY8-278" fmla="*/ 352425 h 352425"/>
              <a:gd name="connsiteX9-279" fmla="*/ 38109 w 352425"/>
              <a:gd name="connsiteY9-280" fmla="*/ 352425 h 352425"/>
              <a:gd name="connsiteX10-281" fmla="*/ 0 w 352425"/>
              <a:gd name="connsiteY10-282" fmla="*/ 314316 h 352425"/>
              <a:gd name="connsiteX11-283" fmla="*/ 0 w 352425"/>
              <a:gd name="connsiteY11-284" fmla="*/ 38113 h 352425"/>
              <a:gd name="connsiteX12-285" fmla="*/ 38113 w 352425"/>
              <a:gd name="connsiteY12-286" fmla="*/ 0 h 352425"/>
              <a:gd name="connsiteX0-287" fmla="*/ 38113 w 352425"/>
              <a:gd name="connsiteY0-288" fmla="*/ 0 h 352425"/>
              <a:gd name="connsiteX1-289" fmla="*/ 62232 w 352425"/>
              <a:gd name="connsiteY1-290" fmla="*/ 0 h 352425"/>
              <a:gd name="connsiteX2-291" fmla="*/ 100328 w 352425"/>
              <a:gd name="connsiteY2-292" fmla="*/ 38098 h 352425"/>
              <a:gd name="connsiteX3-293" fmla="*/ 100328 w 352425"/>
              <a:gd name="connsiteY3-294" fmla="*/ 209562 h 352425"/>
              <a:gd name="connsiteX4-295" fmla="*/ 138416 w 352425"/>
              <a:gd name="connsiteY4-296" fmla="*/ 247653 h 352425"/>
              <a:gd name="connsiteX5-297" fmla="*/ 314342 w 352425"/>
              <a:gd name="connsiteY5-298" fmla="*/ 247653 h 352425"/>
              <a:gd name="connsiteX6-299" fmla="*/ 352425 w 352425"/>
              <a:gd name="connsiteY6-300" fmla="*/ 285734 h 352425"/>
              <a:gd name="connsiteX7-301" fmla="*/ 352425 w 352425"/>
              <a:gd name="connsiteY7-302" fmla="*/ 314327 h 352425"/>
              <a:gd name="connsiteX8-303" fmla="*/ 314323 w 352425"/>
              <a:gd name="connsiteY8-304" fmla="*/ 352425 h 352425"/>
              <a:gd name="connsiteX9-305" fmla="*/ 38109 w 352425"/>
              <a:gd name="connsiteY9-306" fmla="*/ 352425 h 352425"/>
              <a:gd name="connsiteX10-307" fmla="*/ 0 w 352425"/>
              <a:gd name="connsiteY10-308" fmla="*/ 314316 h 352425"/>
              <a:gd name="connsiteX11-309" fmla="*/ 0 w 352425"/>
              <a:gd name="connsiteY11-310" fmla="*/ 38113 h 352425"/>
              <a:gd name="connsiteX12-311" fmla="*/ 38113 w 352425"/>
              <a:gd name="connsiteY12-312" fmla="*/ 0 h 352425"/>
              <a:gd name="connsiteX0-313" fmla="*/ 38113 w 352425"/>
              <a:gd name="connsiteY0-314" fmla="*/ 0 h 352425"/>
              <a:gd name="connsiteX1-315" fmla="*/ 62232 w 352425"/>
              <a:gd name="connsiteY1-316" fmla="*/ 0 h 352425"/>
              <a:gd name="connsiteX2-317" fmla="*/ 100328 w 352425"/>
              <a:gd name="connsiteY2-318" fmla="*/ 38098 h 352425"/>
              <a:gd name="connsiteX3-319" fmla="*/ 100328 w 352425"/>
              <a:gd name="connsiteY3-320" fmla="*/ 209562 h 352425"/>
              <a:gd name="connsiteX4-321" fmla="*/ 138416 w 352425"/>
              <a:gd name="connsiteY4-322" fmla="*/ 247653 h 352425"/>
              <a:gd name="connsiteX5-323" fmla="*/ 314342 w 352425"/>
              <a:gd name="connsiteY5-324" fmla="*/ 247653 h 352425"/>
              <a:gd name="connsiteX6-325" fmla="*/ 352425 w 352425"/>
              <a:gd name="connsiteY6-326" fmla="*/ 285734 h 352425"/>
              <a:gd name="connsiteX7-327" fmla="*/ 352425 w 352425"/>
              <a:gd name="connsiteY7-328" fmla="*/ 314327 h 352425"/>
              <a:gd name="connsiteX8-329" fmla="*/ 314323 w 352425"/>
              <a:gd name="connsiteY8-330" fmla="*/ 352425 h 352425"/>
              <a:gd name="connsiteX9-331" fmla="*/ 38109 w 352425"/>
              <a:gd name="connsiteY9-332" fmla="*/ 352425 h 352425"/>
              <a:gd name="connsiteX10-333" fmla="*/ 0 w 352425"/>
              <a:gd name="connsiteY10-334" fmla="*/ 314316 h 352425"/>
              <a:gd name="connsiteX11-335" fmla="*/ 0 w 352425"/>
              <a:gd name="connsiteY11-336" fmla="*/ 38113 h 352425"/>
              <a:gd name="connsiteX12-337" fmla="*/ 38113 w 352425"/>
              <a:gd name="connsiteY12-338" fmla="*/ 0 h 352425"/>
              <a:gd name="connsiteX0-339" fmla="*/ 38113 w 352425"/>
              <a:gd name="connsiteY0-340" fmla="*/ 0 h 352425"/>
              <a:gd name="connsiteX1-341" fmla="*/ 62232 w 352425"/>
              <a:gd name="connsiteY1-342" fmla="*/ 0 h 352425"/>
              <a:gd name="connsiteX2-343" fmla="*/ 100328 w 352425"/>
              <a:gd name="connsiteY2-344" fmla="*/ 38098 h 352425"/>
              <a:gd name="connsiteX3-345" fmla="*/ 100328 w 352425"/>
              <a:gd name="connsiteY3-346" fmla="*/ 209562 h 352425"/>
              <a:gd name="connsiteX4-347" fmla="*/ 138416 w 352425"/>
              <a:gd name="connsiteY4-348" fmla="*/ 247653 h 352425"/>
              <a:gd name="connsiteX5-349" fmla="*/ 314342 w 352425"/>
              <a:gd name="connsiteY5-350" fmla="*/ 247653 h 352425"/>
              <a:gd name="connsiteX6-351" fmla="*/ 352425 w 352425"/>
              <a:gd name="connsiteY6-352" fmla="*/ 285734 h 352425"/>
              <a:gd name="connsiteX7-353" fmla="*/ 352425 w 352425"/>
              <a:gd name="connsiteY7-354" fmla="*/ 314327 h 352425"/>
              <a:gd name="connsiteX8-355" fmla="*/ 314323 w 352425"/>
              <a:gd name="connsiteY8-356" fmla="*/ 352425 h 352425"/>
              <a:gd name="connsiteX9-357" fmla="*/ 38109 w 352425"/>
              <a:gd name="connsiteY9-358" fmla="*/ 352425 h 352425"/>
              <a:gd name="connsiteX10-359" fmla="*/ 0 w 352425"/>
              <a:gd name="connsiteY10-360" fmla="*/ 314316 h 352425"/>
              <a:gd name="connsiteX11-361" fmla="*/ 0 w 352425"/>
              <a:gd name="connsiteY11-362" fmla="*/ 38113 h 352425"/>
              <a:gd name="connsiteX12-363" fmla="*/ 38113 w 352425"/>
              <a:gd name="connsiteY12-364" fmla="*/ 0 h 352425"/>
              <a:gd name="connsiteX0-365" fmla="*/ 38113 w 352425"/>
              <a:gd name="connsiteY0-366" fmla="*/ 0 h 352425"/>
              <a:gd name="connsiteX1-367" fmla="*/ 62232 w 352425"/>
              <a:gd name="connsiteY1-368" fmla="*/ 0 h 352425"/>
              <a:gd name="connsiteX2-369" fmla="*/ 100328 w 352425"/>
              <a:gd name="connsiteY2-370" fmla="*/ 38098 h 352425"/>
              <a:gd name="connsiteX3-371" fmla="*/ 100328 w 352425"/>
              <a:gd name="connsiteY3-372" fmla="*/ 209562 h 352425"/>
              <a:gd name="connsiteX4-373" fmla="*/ 138416 w 352425"/>
              <a:gd name="connsiteY4-374" fmla="*/ 247653 h 352425"/>
              <a:gd name="connsiteX5-375" fmla="*/ 314342 w 352425"/>
              <a:gd name="connsiteY5-376" fmla="*/ 247653 h 352425"/>
              <a:gd name="connsiteX6-377" fmla="*/ 352425 w 352425"/>
              <a:gd name="connsiteY6-378" fmla="*/ 285734 h 352425"/>
              <a:gd name="connsiteX7-379" fmla="*/ 352425 w 352425"/>
              <a:gd name="connsiteY7-380" fmla="*/ 314327 h 352425"/>
              <a:gd name="connsiteX8-381" fmla="*/ 314323 w 352425"/>
              <a:gd name="connsiteY8-382" fmla="*/ 352425 h 352425"/>
              <a:gd name="connsiteX9-383" fmla="*/ 38109 w 352425"/>
              <a:gd name="connsiteY9-384" fmla="*/ 352425 h 352425"/>
              <a:gd name="connsiteX10-385" fmla="*/ 0 w 352425"/>
              <a:gd name="connsiteY10-386" fmla="*/ 314316 h 352425"/>
              <a:gd name="connsiteX11-387" fmla="*/ 0 w 352425"/>
              <a:gd name="connsiteY11-388" fmla="*/ 38113 h 352425"/>
              <a:gd name="connsiteX12-389" fmla="*/ 38113 w 352425"/>
              <a:gd name="connsiteY12-390" fmla="*/ 0 h 352425"/>
              <a:gd name="connsiteX0-391" fmla="*/ 38113 w 352425"/>
              <a:gd name="connsiteY0-392" fmla="*/ 0 h 352425"/>
              <a:gd name="connsiteX1-393" fmla="*/ 62232 w 352425"/>
              <a:gd name="connsiteY1-394" fmla="*/ 0 h 352425"/>
              <a:gd name="connsiteX2-395" fmla="*/ 100328 w 352425"/>
              <a:gd name="connsiteY2-396" fmla="*/ 38098 h 352425"/>
              <a:gd name="connsiteX3-397" fmla="*/ 100328 w 352425"/>
              <a:gd name="connsiteY3-398" fmla="*/ 209562 h 352425"/>
              <a:gd name="connsiteX4-399" fmla="*/ 138416 w 352425"/>
              <a:gd name="connsiteY4-400" fmla="*/ 247653 h 352425"/>
              <a:gd name="connsiteX5-401" fmla="*/ 314342 w 352425"/>
              <a:gd name="connsiteY5-402" fmla="*/ 247653 h 352425"/>
              <a:gd name="connsiteX6-403" fmla="*/ 352425 w 352425"/>
              <a:gd name="connsiteY6-404" fmla="*/ 285734 h 352425"/>
              <a:gd name="connsiteX7-405" fmla="*/ 352425 w 352425"/>
              <a:gd name="connsiteY7-406" fmla="*/ 314327 h 352425"/>
              <a:gd name="connsiteX8-407" fmla="*/ 314323 w 352425"/>
              <a:gd name="connsiteY8-408" fmla="*/ 352425 h 352425"/>
              <a:gd name="connsiteX9-409" fmla="*/ 38109 w 352425"/>
              <a:gd name="connsiteY9-410" fmla="*/ 352425 h 352425"/>
              <a:gd name="connsiteX10-411" fmla="*/ 0 w 352425"/>
              <a:gd name="connsiteY10-412" fmla="*/ 314316 h 352425"/>
              <a:gd name="connsiteX11-413" fmla="*/ 0 w 352425"/>
              <a:gd name="connsiteY11-414" fmla="*/ 38113 h 352425"/>
              <a:gd name="connsiteX12-415" fmla="*/ 38113 w 352425"/>
              <a:gd name="connsiteY12-416" fmla="*/ 0 h 352425"/>
              <a:gd name="connsiteX0-417" fmla="*/ 38113 w 352425"/>
              <a:gd name="connsiteY0-418" fmla="*/ 0 h 352425"/>
              <a:gd name="connsiteX1-419" fmla="*/ 62232 w 352425"/>
              <a:gd name="connsiteY1-420" fmla="*/ 0 h 352425"/>
              <a:gd name="connsiteX2-421" fmla="*/ 100328 w 352425"/>
              <a:gd name="connsiteY2-422" fmla="*/ 38098 h 352425"/>
              <a:gd name="connsiteX3-423" fmla="*/ 100328 w 352425"/>
              <a:gd name="connsiteY3-424" fmla="*/ 209562 h 352425"/>
              <a:gd name="connsiteX4-425" fmla="*/ 138416 w 352425"/>
              <a:gd name="connsiteY4-426" fmla="*/ 247653 h 352425"/>
              <a:gd name="connsiteX5-427" fmla="*/ 314342 w 352425"/>
              <a:gd name="connsiteY5-428" fmla="*/ 247653 h 352425"/>
              <a:gd name="connsiteX6-429" fmla="*/ 352425 w 352425"/>
              <a:gd name="connsiteY6-430" fmla="*/ 285734 h 352425"/>
              <a:gd name="connsiteX7-431" fmla="*/ 352425 w 352425"/>
              <a:gd name="connsiteY7-432" fmla="*/ 314327 h 352425"/>
              <a:gd name="connsiteX8-433" fmla="*/ 314323 w 352425"/>
              <a:gd name="connsiteY8-434" fmla="*/ 352425 h 352425"/>
              <a:gd name="connsiteX9-435" fmla="*/ 38109 w 352425"/>
              <a:gd name="connsiteY9-436" fmla="*/ 352425 h 352425"/>
              <a:gd name="connsiteX10-437" fmla="*/ 0 w 352425"/>
              <a:gd name="connsiteY10-438" fmla="*/ 314316 h 352425"/>
              <a:gd name="connsiteX11-439" fmla="*/ 0 w 352425"/>
              <a:gd name="connsiteY11-440" fmla="*/ 38113 h 352425"/>
              <a:gd name="connsiteX12-441" fmla="*/ 38113 w 352425"/>
              <a:gd name="connsiteY12-442" fmla="*/ 0 h 352425"/>
              <a:gd name="connsiteX0-443" fmla="*/ 38113 w 352425"/>
              <a:gd name="connsiteY0-444" fmla="*/ 0 h 352425"/>
              <a:gd name="connsiteX1-445" fmla="*/ 62232 w 352425"/>
              <a:gd name="connsiteY1-446" fmla="*/ 0 h 352425"/>
              <a:gd name="connsiteX2-447" fmla="*/ 100328 w 352425"/>
              <a:gd name="connsiteY2-448" fmla="*/ 38098 h 352425"/>
              <a:gd name="connsiteX3-449" fmla="*/ 100328 w 352425"/>
              <a:gd name="connsiteY3-450" fmla="*/ 209562 h 352425"/>
              <a:gd name="connsiteX4-451" fmla="*/ 138416 w 352425"/>
              <a:gd name="connsiteY4-452" fmla="*/ 247653 h 352425"/>
              <a:gd name="connsiteX5-453" fmla="*/ 314342 w 352425"/>
              <a:gd name="connsiteY5-454" fmla="*/ 247653 h 352425"/>
              <a:gd name="connsiteX6-455" fmla="*/ 352425 w 352425"/>
              <a:gd name="connsiteY6-456" fmla="*/ 285734 h 352425"/>
              <a:gd name="connsiteX7-457" fmla="*/ 352425 w 352425"/>
              <a:gd name="connsiteY7-458" fmla="*/ 314327 h 352425"/>
              <a:gd name="connsiteX8-459" fmla="*/ 314323 w 352425"/>
              <a:gd name="connsiteY8-460" fmla="*/ 352425 h 352425"/>
              <a:gd name="connsiteX9-461" fmla="*/ 38109 w 352425"/>
              <a:gd name="connsiteY9-462" fmla="*/ 352425 h 352425"/>
              <a:gd name="connsiteX10-463" fmla="*/ 0 w 352425"/>
              <a:gd name="connsiteY10-464" fmla="*/ 314316 h 352425"/>
              <a:gd name="connsiteX11-465" fmla="*/ 0 w 352425"/>
              <a:gd name="connsiteY11-466" fmla="*/ 38113 h 352425"/>
              <a:gd name="connsiteX12-467" fmla="*/ 38113 w 352425"/>
              <a:gd name="connsiteY12-468" fmla="*/ 0 h 352425"/>
              <a:gd name="connsiteX0-469" fmla="*/ 38113 w 352425"/>
              <a:gd name="connsiteY0-470" fmla="*/ 0 h 352425"/>
              <a:gd name="connsiteX1-471" fmla="*/ 62232 w 352425"/>
              <a:gd name="connsiteY1-472" fmla="*/ 0 h 352425"/>
              <a:gd name="connsiteX2-473" fmla="*/ 100328 w 352425"/>
              <a:gd name="connsiteY2-474" fmla="*/ 38098 h 352425"/>
              <a:gd name="connsiteX3-475" fmla="*/ 100328 w 352425"/>
              <a:gd name="connsiteY3-476" fmla="*/ 209562 h 352425"/>
              <a:gd name="connsiteX4-477" fmla="*/ 138416 w 352425"/>
              <a:gd name="connsiteY4-478" fmla="*/ 247653 h 352425"/>
              <a:gd name="connsiteX5-479" fmla="*/ 314342 w 352425"/>
              <a:gd name="connsiteY5-480" fmla="*/ 247653 h 352425"/>
              <a:gd name="connsiteX6-481" fmla="*/ 352425 w 352425"/>
              <a:gd name="connsiteY6-482" fmla="*/ 285734 h 352425"/>
              <a:gd name="connsiteX7-483" fmla="*/ 352425 w 352425"/>
              <a:gd name="connsiteY7-484" fmla="*/ 314327 h 352425"/>
              <a:gd name="connsiteX8-485" fmla="*/ 314323 w 352425"/>
              <a:gd name="connsiteY8-486" fmla="*/ 352425 h 352425"/>
              <a:gd name="connsiteX9-487" fmla="*/ 38109 w 352425"/>
              <a:gd name="connsiteY9-488" fmla="*/ 352425 h 352425"/>
              <a:gd name="connsiteX10-489" fmla="*/ 0 w 352425"/>
              <a:gd name="connsiteY10-490" fmla="*/ 314316 h 352425"/>
              <a:gd name="connsiteX11-491" fmla="*/ 0 w 352425"/>
              <a:gd name="connsiteY11-492" fmla="*/ 38113 h 352425"/>
              <a:gd name="connsiteX12-493" fmla="*/ 38113 w 352425"/>
              <a:gd name="connsiteY12-494" fmla="*/ 0 h 352425"/>
              <a:gd name="connsiteX0-495" fmla="*/ 38113 w 352425"/>
              <a:gd name="connsiteY0-496" fmla="*/ 0 h 352425"/>
              <a:gd name="connsiteX1-497" fmla="*/ 62232 w 352425"/>
              <a:gd name="connsiteY1-498" fmla="*/ 0 h 352425"/>
              <a:gd name="connsiteX2-499" fmla="*/ 100328 w 352425"/>
              <a:gd name="connsiteY2-500" fmla="*/ 38098 h 352425"/>
              <a:gd name="connsiteX3-501" fmla="*/ 100328 w 352425"/>
              <a:gd name="connsiteY3-502" fmla="*/ 209562 h 352425"/>
              <a:gd name="connsiteX4-503" fmla="*/ 138416 w 352425"/>
              <a:gd name="connsiteY4-504" fmla="*/ 247653 h 352425"/>
              <a:gd name="connsiteX5-505" fmla="*/ 314342 w 352425"/>
              <a:gd name="connsiteY5-506" fmla="*/ 247653 h 352425"/>
              <a:gd name="connsiteX6-507" fmla="*/ 352425 w 352425"/>
              <a:gd name="connsiteY6-508" fmla="*/ 285734 h 352425"/>
              <a:gd name="connsiteX7-509" fmla="*/ 352425 w 352425"/>
              <a:gd name="connsiteY7-510" fmla="*/ 314327 h 352425"/>
              <a:gd name="connsiteX8-511" fmla="*/ 314323 w 352425"/>
              <a:gd name="connsiteY8-512" fmla="*/ 352425 h 352425"/>
              <a:gd name="connsiteX9-513" fmla="*/ 38109 w 352425"/>
              <a:gd name="connsiteY9-514" fmla="*/ 352425 h 352425"/>
              <a:gd name="connsiteX10-515" fmla="*/ 0 w 352425"/>
              <a:gd name="connsiteY10-516" fmla="*/ 314316 h 352425"/>
              <a:gd name="connsiteX11-517" fmla="*/ 0 w 352425"/>
              <a:gd name="connsiteY11-518" fmla="*/ 38113 h 352425"/>
              <a:gd name="connsiteX12-519" fmla="*/ 38113 w 352425"/>
              <a:gd name="connsiteY12-520" fmla="*/ 0 h 352425"/>
              <a:gd name="connsiteX0-521" fmla="*/ 38113 w 352425"/>
              <a:gd name="connsiteY0-522" fmla="*/ 0 h 352425"/>
              <a:gd name="connsiteX1-523" fmla="*/ 62232 w 352425"/>
              <a:gd name="connsiteY1-524" fmla="*/ 0 h 352425"/>
              <a:gd name="connsiteX2-525" fmla="*/ 100328 w 352425"/>
              <a:gd name="connsiteY2-526" fmla="*/ 38098 h 352425"/>
              <a:gd name="connsiteX3-527" fmla="*/ 100328 w 352425"/>
              <a:gd name="connsiteY3-528" fmla="*/ 209562 h 352425"/>
              <a:gd name="connsiteX4-529" fmla="*/ 138416 w 352425"/>
              <a:gd name="connsiteY4-530" fmla="*/ 247653 h 352425"/>
              <a:gd name="connsiteX5-531" fmla="*/ 314342 w 352425"/>
              <a:gd name="connsiteY5-532" fmla="*/ 247653 h 352425"/>
              <a:gd name="connsiteX6-533" fmla="*/ 352425 w 352425"/>
              <a:gd name="connsiteY6-534" fmla="*/ 285734 h 352425"/>
              <a:gd name="connsiteX7-535" fmla="*/ 352425 w 352425"/>
              <a:gd name="connsiteY7-536" fmla="*/ 314327 h 352425"/>
              <a:gd name="connsiteX8-537" fmla="*/ 314323 w 352425"/>
              <a:gd name="connsiteY8-538" fmla="*/ 352425 h 352425"/>
              <a:gd name="connsiteX9-539" fmla="*/ 38109 w 352425"/>
              <a:gd name="connsiteY9-540" fmla="*/ 352425 h 352425"/>
              <a:gd name="connsiteX10-541" fmla="*/ 0 w 352425"/>
              <a:gd name="connsiteY10-542" fmla="*/ 314316 h 352425"/>
              <a:gd name="connsiteX11-543" fmla="*/ 0 w 352425"/>
              <a:gd name="connsiteY11-544" fmla="*/ 38113 h 352425"/>
              <a:gd name="connsiteX12-545" fmla="*/ 38113 w 352425"/>
              <a:gd name="connsiteY12-546" fmla="*/ 0 h 352425"/>
              <a:gd name="connsiteX0-547" fmla="*/ 38113 w 352425"/>
              <a:gd name="connsiteY0-548" fmla="*/ 0 h 352425"/>
              <a:gd name="connsiteX1-549" fmla="*/ 62232 w 352425"/>
              <a:gd name="connsiteY1-550" fmla="*/ 0 h 352425"/>
              <a:gd name="connsiteX2-551" fmla="*/ 100328 w 352425"/>
              <a:gd name="connsiteY2-552" fmla="*/ 38098 h 352425"/>
              <a:gd name="connsiteX3-553" fmla="*/ 100328 w 352425"/>
              <a:gd name="connsiteY3-554" fmla="*/ 209562 h 352425"/>
              <a:gd name="connsiteX4-555" fmla="*/ 138416 w 352425"/>
              <a:gd name="connsiteY4-556" fmla="*/ 247653 h 352425"/>
              <a:gd name="connsiteX5-557" fmla="*/ 314342 w 352425"/>
              <a:gd name="connsiteY5-558" fmla="*/ 247653 h 352425"/>
              <a:gd name="connsiteX6-559" fmla="*/ 352425 w 352425"/>
              <a:gd name="connsiteY6-560" fmla="*/ 285734 h 352425"/>
              <a:gd name="connsiteX7-561" fmla="*/ 352425 w 352425"/>
              <a:gd name="connsiteY7-562" fmla="*/ 314327 h 352425"/>
              <a:gd name="connsiteX8-563" fmla="*/ 314323 w 352425"/>
              <a:gd name="connsiteY8-564" fmla="*/ 352425 h 352425"/>
              <a:gd name="connsiteX9-565" fmla="*/ 38109 w 352425"/>
              <a:gd name="connsiteY9-566" fmla="*/ 352425 h 352425"/>
              <a:gd name="connsiteX10-567" fmla="*/ 0 w 352425"/>
              <a:gd name="connsiteY10-568" fmla="*/ 314316 h 352425"/>
              <a:gd name="connsiteX11-569" fmla="*/ 0 w 352425"/>
              <a:gd name="connsiteY11-570" fmla="*/ 38113 h 352425"/>
              <a:gd name="connsiteX12-571" fmla="*/ 38113 w 352425"/>
              <a:gd name="connsiteY12-572" fmla="*/ 0 h 35242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</a:cxnLst>
            <a:rect l="l" t="t" r="r" b="b"/>
            <a:pathLst>
              <a:path w="352425" h="352425">
                <a:moveTo>
                  <a:pt x="38113" y="0"/>
                </a:moveTo>
                <a:cubicBezTo>
                  <a:pt x="38113" y="0"/>
                  <a:pt x="62233" y="1"/>
                  <a:pt x="62232" y="0"/>
                </a:cubicBezTo>
                <a:cubicBezTo>
                  <a:pt x="84551" y="1"/>
                  <a:pt x="100329" y="15781"/>
                  <a:pt x="100328" y="38098"/>
                </a:cubicBezTo>
                <a:cubicBezTo>
                  <a:pt x="100329" y="38099"/>
                  <a:pt x="100329" y="209563"/>
                  <a:pt x="100328" y="209562"/>
                </a:cubicBezTo>
                <a:cubicBezTo>
                  <a:pt x="100329" y="231876"/>
                  <a:pt x="116104" y="247654"/>
                  <a:pt x="138416" y="247653"/>
                </a:cubicBezTo>
                <a:cubicBezTo>
                  <a:pt x="138417" y="247654"/>
                  <a:pt x="314343" y="247654"/>
                  <a:pt x="314342" y="247653"/>
                </a:cubicBezTo>
                <a:cubicBezTo>
                  <a:pt x="336652" y="247654"/>
                  <a:pt x="352426" y="263426"/>
                  <a:pt x="352425" y="285734"/>
                </a:cubicBezTo>
                <a:cubicBezTo>
                  <a:pt x="352426" y="285735"/>
                  <a:pt x="352426" y="314328"/>
                  <a:pt x="352425" y="314327"/>
                </a:cubicBezTo>
                <a:cubicBezTo>
                  <a:pt x="352426" y="336646"/>
                  <a:pt x="336644" y="352426"/>
                  <a:pt x="314323" y="352425"/>
                </a:cubicBezTo>
                <a:cubicBezTo>
                  <a:pt x="314324" y="352426"/>
                  <a:pt x="38110" y="352426"/>
                  <a:pt x="38109" y="352425"/>
                </a:cubicBezTo>
                <a:cubicBezTo>
                  <a:pt x="15787" y="352426"/>
                  <a:pt x="1" y="336640"/>
                  <a:pt x="0" y="314316"/>
                </a:cubicBezTo>
                <a:cubicBezTo>
                  <a:pt x="1" y="314317"/>
                  <a:pt x="1" y="38114"/>
                  <a:pt x="0" y="38113"/>
                </a:cubicBezTo>
                <a:cubicBezTo>
                  <a:pt x="1" y="15790"/>
                  <a:pt x="15788" y="0"/>
                  <a:pt x="38113" y="0"/>
                </a:cubicBezTo>
                <a:close/>
              </a:path>
            </a:pathLst>
          </a:custGeom>
          <a:gradFill>
            <a:gsLst>
              <a:gs pos="88000">
                <a:schemeClr val="accent1"/>
              </a:gs>
              <a:gs pos="0">
                <a:schemeClr val="accent1">
                  <a:lumMod val="25000"/>
                  <a:lumOff val="75000"/>
                </a:schemeClr>
              </a:gs>
            </a:gsLst>
            <a:lin ang="8100000" scaled="1"/>
          </a:gradFill>
          <a:ln>
            <a:noFill/>
          </a:ln>
          <a:effectLst>
            <a:outerShdw blurRad="101600" dist="38100" dir="2700000" algn="tl" rotWithShape="0">
              <a:schemeClr val="accent1">
                <a:lumMod val="75000"/>
                <a:alpha val="20000"/>
              </a:scheme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任意多边形: 形状 14"/>
          <p:cNvSpPr/>
          <p:nvPr>
            <p:custDataLst>
              <p:tags r:id="rId5"/>
            </p:custDataLst>
          </p:nvPr>
        </p:nvSpPr>
        <p:spPr>
          <a:xfrm flipH="1">
            <a:off x="11196789" y="6080862"/>
            <a:ext cx="352425" cy="352425"/>
          </a:xfrm>
          <a:custGeom>
            <a:avLst/>
            <a:gdLst>
              <a:gd name="connsiteX0" fmla="*/ 38113 w 352425"/>
              <a:gd name="connsiteY0" fmla="*/ 0 h 352425"/>
              <a:gd name="connsiteX1" fmla="*/ 62232 w 352425"/>
              <a:gd name="connsiteY1" fmla="*/ 0 h 352425"/>
              <a:gd name="connsiteX2" fmla="*/ 100328 w 352425"/>
              <a:gd name="connsiteY2" fmla="*/ 38098 h 352425"/>
              <a:gd name="connsiteX3" fmla="*/ 100328 w 352425"/>
              <a:gd name="connsiteY3" fmla="*/ 209562 h 352425"/>
              <a:gd name="connsiteX4" fmla="*/ 138416 w 352425"/>
              <a:gd name="connsiteY4" fmla="*/ 247653 h 352425"/>
              <a:gd name="connsiteX5" fmla="*/ 314342 w 352425"/>
              <a:gd name="connsiteY5" fmla="*/ 247653 h 352425"/>
              <a:gd name="connsiteX6" fmla="*/ 352425 w 352425"/>
              <a:gd name="connsiteY6" fmla="*/ 285734 h 352425"/>
              <a:gd name="connsiteX7" fmla="*/ 352425 w 352425"/>
              <a:gd name="connsiteY7" fmla="*/ 314327 h 352425"/>
              <a:gd name="connsiteX8" fmla="*/ 314323 w 352425"/>
              <a:gd name="connsiteY8" fmla="*/ 352425 h 352425"/>
              <a:gd name="connsiteX9" fmla="*/ 38109 w 352425"/>
              <a:gd name="connsiteY9" fmla="*/ 352425 h 352425"/>
              <a:gd name="connsiteX10" fmla="*/ 0 w 352425"/>
              <a:gd name="connsiteY10" fmla="*/ 314316 h 352425"/>
              <a:gd name="connsiteX11" fmla="*/ 0 w 352425"/>
              <a:gd name="connsiteY11" fmla="*/ 38113 h 352425"/>
              <a:gd name="connsiteX12" fmla="*/ 38113 w 352425"/>
              <a:gd name="connsiteY12" fmla="*/ 0 h 352425"/>
              <a:gd name="connsiteX0-1" fmla="*/ 38113 w 352425"/>
              <a:gd name="connsiteY0-2" fmla="*/ 0 h 352425"/>
              <a:gd name="connsiteX1-3" fmla="*/ 62232 w 352425"/>
              <a:gd name="connsiteY1-4" fmla="*/ 0 h 352425"/>
              <a:gd name="connsiteX2-5" fmla="*/ 100328 w 352425"/>
              <a:gd name="connsiteY2-6" fmla="*/ 38098 h 352425"/>
              <a:gd name="connsiteX3-7" fmla="*/ 100328 w 352425"/>
              <a:gd name="connsiteY3-8" fmla="*/ 209562 h 352425"/>
              <a:gd name="connsiteX4-9" fmla="*/ 138416 w 352425"/>
              <a:gd name="connsiteY4-10" fmla="*/ 247653 h 352425"/>
              <a:gd name="connsiteX5-11" fmla="*/ 314342 w 352425"/>
              <a:gd name="connsiteY5-12" fmla="*/ 247653 h 352425"/>
              <a:gd name="connsiteX6-13" fmla="*/ 352425 w 352425"/>
              <a:gd name="connsiteY6-14" fmla="*/ 285734 h 352425"/>
              <a:gd name="connsiteX7-15" fmla="*/ 352425 w 352425"/>
              <a:gd name="connsiteY7-16" fmla="*/ 314327 h 352425"/>
              <a:gd name="connsiteX8-17" fmla="*/ 314323 w 352425"/>
              <a:gd name="connsiteY8-18" fmla="*/ 352425 h 352425"/>
              <a:gd name="connsiteX9-19" fmla="*/ 38109 w 352425"/>
              <a:gd name="connsiteY9-20" fmla="*/ 352425 h 352425"/>
              <a:gd name="connsiteX10-21" fmla="*/ 0 w 352425"/>
              <a:gd name="connsiteY10-22" fmla="*/ 314316 h 352425"/>
              <a:gd name="connsiteX11-23" fmla="*/ 0 w 352425"/>
              <a:gd name="connsiteY11-24" fmla="*/ 38113 h 352425"/>
              <a:gd name="connsiteX12-25" fmla="*/ 38113 w 352425"/>
              <a:gd name="connsiteY12-26" fmla="*/ 0 h 352425"/>
              <a:gd name="connsiteX0-27" fmla="*/ 38113 w 352425"/>
              <a:gd name="connsiteY0-28" fmla="*/ 0 h 352425"/>
              <a:gd name="connsiteX1-29" fmla="*/ 62232 w 352425"/>
              <a:gd name="connsiteY1-30" fmla="*/ 0 h 352425"/>
              <a:gd name="connsiteX2-31" fmla="*/ 100328 w 352425"/>
              <a:gd name="connsiteY2-32" fmla="*/ 38098 h 352425"/>
              <a:gd name="connsiteX3-33" fmla="*/ 100328 w 352425"/>
              <a:gd name="connsiteY3-34" fmla="*/ 209562 h 352425"/>
              <a:gd name="connsiteX4-35" fmla="*/ 138416 w 352425"/>
              <a:gd name="connsiteY4-36" fmla="*/ 247653 h 352425"/>
              <a:gd name="connsiteX5-37" fmla="*/ 314342 w 352425"/>
              <a:gd name="connsiteY5-38" fmla="*/ 247653 h 352425"/>
              <a:gd name="connsiteX6-39" fmla="*/ 352425 w 352425"/>
              <a:gd name="connsiteY6-40" fmla="*/ 285734 h 352425"/>
              <a:gd name="connsiteX7-41" fmla="*/ 352425 w 352425"/>
              <a:gd name="connsiteY7-42" fmla="*/ 314327 h 352425"/>
              <a:gd name="connsiteX8-43" fmla="*/ 314323 w 352425"/>
              <a:gd name="connsiteY8-44" fmla="*/ 352425 h 352425"/>
              <a:gd name="connsiteX9-45" fmla="*/ 38109 w 352425"/>
              <a:gd name="connsiteY9-46" fmla="*/ 352425 h 352425"/>
              <a:gd name="connsiteX10-47" fmla="*/ 0 w 352425"/>
              <a:gd name="connsiteY10-48" fmla="*/ 314316 h 352425"/>
              <a:gd name="connsiteX11-49" fmla="*/ 0 w 352425"/>
              <a:gd name="connsiteY11-50" fmla="*/ 38113 h 352425"/>
              <a:gd name="connsiteX12-51" fmla="*/ 38113 w 352425"/>
              <a:gd name="connsiteY12-52" fmla="*/ 0 h 352425"/>
              <a:gd name="connsiteX0-53" fmla="*/ 38113 w 352425"/>
              <a:gd name="connsiteY0-54" fmla="*/ 0 h 352425"/>
              <a:gd name="connsiteX1-55" fmla="*/ 62232 w 352425"/>
              <a:gd name="connsiteY1-56" fmla="*/ 0 h 352425"/>
              <a:gd name="connsiteX2-57" fmla="*/ 100328 w 352425"/>
              <a:gd name="connsiteY2-58" fmla="*/ 38098 h 352425"/>
              <a:gd name="connsiteX3-59" fmla="*/ 100328 w 352425"/>
              <a:gd name="connsiteY3-60" fmla="*/ 209562 h 352425"/>
              <a:gd name="connsiteX4-61" fmla="*/ 138416 w 352425"/>
              <a:gd name="connsiteY4-62" fmla="*/ 247653 h 352425"/>
              <a:gd name="connsiteX5-63" fmla="*/ 314342 w 352425"/>
              <a:gd name="connsiteY5-64" fmla="*/ 247653 h 352425"/>
              <a:gd name="connsiteX6-65" fmla="*/ 352425 w 352425"/>
              <a:gd name="connsiteY6-66" fmla="*/ 285734 h 352425"/>
              <a:gd name="connsiteX7-67" fmla="*/ 352425 w 352425"/>
              <a:gd name="connsiteY7-68" fmla="*/ 314327 h 352425"/>
              <a:gd name="connsiteX8-69" fmla="*/ 314323 w 352425"/>
              <a:gd name="connsiteY8-70" fmla="*/ 352425 h 352425"/>
              <a:gd name="connsiteX9-71" fmla="*/ 38109 w 352425"/>
              <a:gd name="connsiteY9-72" fmla="*/ 352425 h 352425"/>
              <a:gd name="connsiteX10-73" fmla="*/ 0 w 352425"/>
              <a:gd name="connsiteY10-74" fmla="*/ 314316 h 352425"/>
              <a:gd name="connsiteX11-75" fmla="*/ 0 w 352425"/>
              <a:gd name="connsiteY11-76" fmla="*/ 38113 h 352425"/>
              <a:gd name="connsiteX12-77" fmla="*/ 38113 w 352425"/>
              <a:gd name="connsiteY12-78" fmla="*/ 0 h 352425"/>
              <a:gd name="connsiteX0-79" fmla="*/ 38113 w 352425"/>
              <a:gd name="connsiteY0-80" fmla="*/ 0 h 352425"/>
              <a:gd name="connsiteX1-81" fmla="*/ 62232 w 352425"/>
              <a:gd name="connsiteY1-82" fmla="*/ 0 h 352425"/>
              <a:gd name="connsiteX2-83" fmla="*/ 100328 w 352425"/>
              <a:gd name="connsiteY2-84" fmla="*/ 38098 h 352425"/>
              <a:gd name="connsiteX3-85" fmla="*/ 100328 w 352425"/>
              <a:gd name="connsiteY3-86" fmla="*/ 209562 h 352425"/>
              <a:gd name="connsiteX4-87" fmla="*/ 138416 w 352425"/>
              <a:gd name="connsiteY4-88" fmla="*/ 247653 h 352425"/>
              <a:gd name="connsiteX5-89" fmla="*/ 314342 w 352425"/>
              <a:gd name="connsiteY5-90" fmla="*/ 247653 h 352425"/>
              <a:gd name="connsiteX6-91" fmla="*/ 352425 w 352425"/>
              <a:gd name="connsiteY6-92" fmla="*/ 285734 h 352425"/>
              <a:gd name="connsiteX7-93" fmla="*/ 352425 w 352425"/>
              <a:gd name="connsiteY7-94" fmla="*/ 314327 h 352425"/>
              <a:gd name="connsiteX8-95" fmla="*/ 314323 w 352425"/>
              <a:gd name="connsiteY8-96" fmla="*/ 352425 h 352425"/>
              <a:gd name="connsiteX9-97" fmla="*/ 38109 w 352425"/>
              <a:gd name="connsiteY9-98" fmla="*/ 352425 h 352425"/>
              <a:gd name="connsiteX10-99" fmla="*/ 0 w 352425"/>
              <a:gd name="connsiteY10-100" fmla="*/ 314316 h 352425"/>
              <a:gd name="connsiteX11-101" fmla="*/ 0 w 352425"/>
              <a:gd name="connsiteY11-102" fmla="*/ 38113 h 352425"/>
              <a:gd name="connsiteX12-103" fmla="*/ 38113 w 352425"/>
              <a:gd name="connsiteY12-104" fmla="*/ 0 h 352425"/>
              <a:gd name="connsiteX0-105" fmla="*/ 38113 w 352425"/>
              <a:gd name="connsiteY0-106" fmla="*/ 0 h 352425"/>
              <a:gd name="connsiteX1-107" fmla="*/ 62232 w 352425"/>
              <a:gd name="connsiteY1-108" fmla="*/ 0 h 352425"/>
              <a:gd name="connsiteX2-109" fmla="*/ 100328 w 352425"/>
              <a:gd name="connsiteY2-110" fmla="*/ 38098 h 352425"/>
              <a:gd name="connsiteX3-111" fmla="*/ 100328 w 352425"/>
              <a:gd name="connsiteY3-112" fmla="*/ 209562 h 352425"/>
              <a:gd name="connsiteX4-113" fmla="*/ 138416 w 352425"/>
              <a:gd name="connsiteY4-114" fmla="*/ 247653 h 352425"/>
              <a:gd name="connsiteX5-115" fmla="*/ 314342 w 352425"/>
              <a:gd name="connsiteY5-116" fmla="*/ 247653 h 352425"/>
              <a:gd name="connsiteX6-117" fmla="*/ 352425 w 352425"/>
              <a:gd name="connsiteY6-118" fmla="*/ 285734 h 352425"/>
              <a:gd name="connsiteX7-119" fmla="*/ 352425 w 352425"/>
              <a:gd name="connsiteY7-120" fmla="*/ 314327 h 352425"/>
              <a:gd name="connsiteX8-121" fmla="*/ 314323 w 352425"/>
              <a:gd name="connsiteY8-122" fmla="*/ 352425 h 352425"/>
              <a:gd name="connsiteX9-123" fmla="*/ 38109 w 352425"/>
              <a:gd name="connsiteY9-124" fmla="*/ 352425 h 352425"/>
              <a:gd name="connsiteX10-125" fmla="*/ 0 w 352425"/>
              <a:gd name="connsiteY10-126" fmla="*/ 314316 h 352425"/>
              <a:gd name="connsiteX11-127" fmla="*/ 0 w 352425"/>
              <a:gd name="connsiteY11-128" fmla="*/ 38113 h 352425"/>
              <a:gd name="connsiteX12-129" fmla="*/ 38113 w 352425"/>
              <a:gd name="connsiteY12-130" fmla="*/ 0 h 352425"/>
              <a:gd name="connsiteX0-131" fmla="*/ 38113 w 352425"/>
              <a:gd name="connsiteY0-132" fmla="*/ 0 h 352425"/>
              <a:gd name="connsiteX1-133" fmla="*/ 62232 w 352425"/>
              <a:gd name="connsiteY1-134" fmla="*/ 0 h 352425"/>
              <a:gd name="connsiteX2-135" fmla="*/ 100328 w 352425"/>
              <a:gd name="connsiteY2-136" fmla="*/ 38098 h 352425"/>
              <a:gd name="connsiteX3-137" fmla="*/ 100328 w 352425"/>
              <a:gd name="connsiteY3-138" fmla="*/ 209562 h 352425"/>
              <a:gd name="connsiteX4-139" fmla="*/ 138416 w 352425"/>
              <a:gd name="connsiteY4-140" fmla="*/ 247653 h 352425"/>
              <a:gd name="connsiteX5-141" fmla="*/ 314342 w 352425"/>
              <a:gd name="connsiteY5-142" fmla="*/ 247653 h 352425"/>
              <a:gd name="connsiteX6-143" fmla="*/ 352425 w 352425"/>
              <a:gd name="connsiteY6-144" fmla="*/ 285734 h 352425"/>
              <a:gd name="connsiteX7-145" fmla="*/ 352425 w 352425"/>
              <a:gd name="connsiteY7-146" fmla="*/ 314327 h 352425"/>
              <a:gd name="connsiteX8-147" fmla="*/ 314323 w 352425"/>
              <a:gd name="connsiteY8-148" fmla="*/ 352425 h 352425"/>
              <a:gd name="connsiteX9-149" fmla="*/ 38109 w 352425"/>
              <a:gd name="connsiteY9-150" fmla="*/ 352425 h 352425"/>
              <a:gd name="connsiteX10-151" fmla="*/ 0 w 352425"/>
              <a:gd name="connsiteY10-152" fmla="*/ 314316 h 352425"/>
              <a:gd name="connsiteX11-153" fmla="*/ 0 w 352425"/>
              <a:gd name="connsiteY11-154" fmla="*/ 38113 h 352425"/>
              <a:gd name="connsiteX12-155" fmla="*/ 38113 w 352425"/>
              <a:gd name="connsiteY12-156" fmla="*/ 0 h 352425"/>
              <a:gd name="connsiteX0-157" fmla="*/ 38113 w 352425"/>
              <a:gd name="connsiteY0-158" fmla="*/ 0 h 352425"/>
              <a:gd name="connsiteX1-159" fmla="*/ 62232 w 352425"/>
              <a:gd name="connsiteY1-160" fmla="*/ 0 h 352425"/>
              <a:gd name="connsiteX2-161" fmla="*/ 100328 w 352425"/>
              <a:gd name="connsiteY2-162" fmla="*/ 38098 h 352425"/>
              <a:gd name="connsiteX3-163" fmla="*/ 100328 w 352425"/>
              <a:gd name="connsiteY3-164" fmla="*/ 209562 h 352425"/>
              <a:gd name="connsiteX4-165" fmla="*/ 138416 w 352425"/>
              <a:gd name="connsiteY4-166" fmla="*/ 247653 h 352425"/>
              <a:gd name="connsiteX5-167" fmla="*/ 314342 w 352425"/>
              <a:gd name="connsiteY5-168" fmla="*/ 247653 h 352425"/>
              <a:gd name="connsiteX6-169" fmla="*/ 352425 w 352425"/>
              <a:gd name="connsiteY6-170" fmla="*/ 285734 h 352425"/>
              <a:gd name="connsiteX7-171" fmla="*/ 352425 w 352425"/>
              <a:gd name="connsiteY7-172" fmla="*/ 314327 h 352425"/>
              <a:gd name="connsiteX8-173" fmla="*/ 314323 w 352425"/>
              <a:gd name="connsiteY8-174" fmla="*/ 352425 h 352425"/>
              <a:gd name="connsiteX9-175" fmla="*/ 38109 w 352425"/>
              <a:gd name="connsiteY9-176" fmla="*/ 352425 h 352425"/>
              <a:gd name="connsiteX10-177" fmla="*/ 0 w 352425"/>
              <a:gd name="connsiteY10-178" fmla="*/ 314316 h 352425"/>
              <a:gd name="connsiteX11-179" fmla="*/ 0 w 352425"/>
              <a:gd name="connsiteY11-180" fmla="*/ 38113 h 352425"/>
              <a:gd name="connsiteX12-181" fmla="*/ 38113 w 352425"/>
              <a:gd name="connsiteY12-182" fmla="*/ 0 h 352425"/>
              <a:gd name="connsiteX0-183" fmla="*/ 38113 w 352425"/>
              <a:gd name="connsiteY0-184" fmla="*/ 0 h 352425"/>
              <a:gd name="connsiteX1-185" fmla="*/ 62232 w 352425"/>
              <a:gd name="connsiteY1-186" fmla="*/ 0 h 352425"/>
              <a:gd name="connsiteX2-187" fmla="*/ 100328 w 352425"/>
              <a:gd name="connsiteY2-188" fmla="*/ 38098 h 352425"/>
              <a:gd name="connsiteX3-189" fmla="*/ 100328 w 352425"/>
              <a:gd name="connsiteY3-190" fmla="*/ 209562 h 352425"/>
              <a:gd name="connsiteX4-191" fmla="*/ 138416 w 352425"/>
              <a:gd name="connsiteY4-192" fmla="*/ 247653 h 352425"/>
              <a:gd name="connsiteX5-193" fmla="*/ 314342 w 352425"/>
              <a:gd name="connsiteY5-194" fmla="*/ 247653 h 352425"/>
              <a:gd name="connsiteX6-195" fmla="*/ 352425 w 352425"/>
              <a:gd name="connsiteY6-196" fmla="*/ 285734 h 352425"/>
              <a:gd name="connsiteX7-197" fmla="*/ 352425 w 352425"/>
              <a:gd name="connsiteY7-198" fmla="*/ 314327 h 352425"/>
              <a:gd name="connsiteX8-199" fmla="*/ 314323 w 352425"/>
              <a:gd name="connsiteY8-200" fmla="*/ 352425 h 352425"/>
              <a:gd name="connsiteX9-201" fmla="*/ 38109 w 352425"/>
              <a:gd name="connsiteY9-202" fmla="*/ 352425 h 352425"/>
              <a:gd name="connsiteX10-203" fmla="*/ 0 w 352425"/>
              <a:gd name="connsiteY10-204" fmla="*/ 314316 h 352425"/>
              <a:gd name="connsiteX11-205" fmla="*/ 0 w 352425"/>
              <a:gd name="connsiteY11-206" fmla="*/ 38113 h 352425"/>
              <a:gd name="connsiteX12-207" fmla="*/ 38113 w 352425"/>
              <a:gd name="connsiteY12-208" fmla="*/ 0 h 352425"/>
              <a:gd name="connsiteX0-209" fmla="*/ 38113 w 352425"/>
              <a:gd name="connsiteY0-210" fmla="*/ 0 h 352425"/>
              <a:gd name="connsiteX1-211" fmla="*/ 62232 w 352425"/>
              <a:gd name="connsiteY1-212" fmla="*/ 0 h 352425"/>
              <a:gd name="connsiteX2-213" fmla="*/ 100328 w 352425"/>
              <a:gd name="connsiteY2-214" fmla="*/ 38098 h 352425"/>
              <a:gd name="connsiteX3-215" fmla="*/ 100328 w 352425"/>
              <a:gd name="connsiteY3-216" fmla="*/ 209562 h 352425"/>
              <a:gd name="connsiteX4-217" fmla="*/ 138416 w 352425"/>
              <a:gd name="connsiteY4-218" fmla="*/ 247653 h 352425"/>
              <a:gd name="connsiteX5-219" fmla="*/ 314342 w 352425"/>
              <a:gd name="connsiteY5-220" fmla="*/ 247653 h 352425"/>
              <a:gd name="connsiteX6-221" fmla="*/ 352425 w 352425"/>
              <a:gd name="connsiteY6-222" fmla="*/ 285734 h 352425"/>
              <a:gd name="connsiteX7-223" fmla="*/ 352425 w 352425"/>
              <a:gd name="connsiteY7-224" fmla="*/ 314327 h 352425"/>
              <a:gd name="connsiteX8-225" fmla="*/ 314323 w 352425"/>
              <a:gd name="connsiteY8-226" fmla="*/ 352425 h 352425"/>
              <a:gd name="connsiteX9-227" fmla="*/ 38109 w 352425"/>
              <a:gd name="connsiteY9-228" fmla="*/ 352425 h 352425"/>
              <a:gd name="connsiteX10-229" fmla="*/ 0 w 352425"/>
              <a:gd name="connsiteY10-230" fmla="*/ 314316 h 352425"/>
              <a:gd name="connsiteX11-231" fmla="*/ 0 w 352425"/>
              <a:gd name="connsiteY11-232" fmla="*/ 38113 h 352425"/>
              <a:gd name="connsiteX12-233" fmla="*/ 38113 w 352425"/>
              <a:gd name="connsiteY12-234" fmla="*/ 0 h 352425"/>
              <a:gd name="connsiteX0-235" fmla="*/ 38113 w 352425"/>
              <a:gd name="connsiteY0-236" fmla="*/ 0 h 352425"/>
              <a:gd name="connsiteX1-237" fmla="*/ 62232 w 352425"/>
              <a:gd name="connsiteY1-238" fmla="*/ 0 h 352425"/>
              <a:gd name="connsiteX2-239" fmla="*/ 100328 w 352425"/>
              <a:gd name="connsiteY2-240" fmla="*/ 38098 h 352425"/>
              <a:gd name="connsiteX3-241" fmla="*/ 100328 w 352425"/>
              <a:gd name="connsiteY3-242" fmla="*/ 209562 h 352425"/>
              <a:gd name="connsiteX4-243" fmla="*/ 138416 w 352425"/>
              <a:gd name="connsiteY4-244" fmla="*/ 247653 h 352425"/>
              <a:gd name="connsiteX5-245" fmla="*/ 314342 w 352425"/>
              <a:gd name="connsiteY5-246" fmla="*/ 247653 h 352425"/>
              <a:gd name="connsiteX6-247" fmla="*/ 352425 w 352425"/>
              <a:gd name="connsiteY6-248" fmla="*/ 285734 h 352425"/>
              <a:gd name="connsiteX7-249" fmla="*/ 352425 w 352425"/>
              <a:gd name="connsiteY7-250" fmla="*/ 314327 h 352425"/>
              <a:gd name="connsiteX8-251" fmla="*/ 314323 w 352425"/>
              <a:gd name="connsiteY8-252" fmla="*/ 352425 h 352425"/>
              <a:gd name="connsiteX9-253" fmla="*/ 38109 w 352425"/>
              <a:gd name="connsiteY9-254" fmla="*/ 352425 h 352425"/>
              <a:gd name="connsiteX10-255" fmla="*/ 0 w 352425"/>
              <a:gd name="connsiteY10-256" fmla="*/ 314316 h 352425"/>
              <a:gd name="connsiteX11-257" fmla="*/ 0 w 352425"/>
              <a:gd name="connsiteY11-258" fmla="*/ 38113 h 352425"/>
              <a:gd name="connsiteX12-259" fmla="*/ 38113 w 352425"/>
              <a:gd name="connsiteY12-260" fmla="*/ 0 h 352425"/>
              <a:gd name="connsiteX0-261" fmla="*/ 38113 w 352425"/>
              <a:gd name="connsiteY0-262" fmla="*/ 0 h 352425"/>
              <a:gd name="connsiteX1-263" fmla="*/ 62232 w 352425"/>
              <a:gd name="connsiteY1-264" fmla="*/ 0 h 352425"/>
              <a:gd name="connsiteX2-265" fmla="*/ 100328 w 352425"/>
              <a:gd name="connsiteY2-266" fmla="*/ 38098 h 352425"/>
              <a:gd name="connsiteX3-267" fmla="*/ 100328 w 352425"/>
              <a:gd name="connsiteY3-268" fmla="*/ 209562 h 352425"/>
              <a:gd name="connsiteX4-269" fmla="*/ 138416 w 352425"/>
              <a:gd name="connsiteY4-270" fmla="*/ 247653 h 352425"/>
              <a:gd name="connsiteX5-271" fmla="*/ 314342 w 352425"/>
              <a:gd name="connsiteY5-272" fmla="*/ 247653 h 352425"/>
              <a:gd name="connsiteX6-273" fmla="*/ 352425 w 352425"/>
              <a:gd name="connsiteY6-274" fmla="*/ 285734 h 352425"/>
              <a:gd name="connsiteX7-275" fmla="*/ 352425 w 352425"/>
              <a:gd name="connsiteY7-276" fmla="*/ 314327 h 352425"/>
              <a:gd name="connsiteX8-277" fmla="*/ 314323 w 352425"/>
              <a:gd name="connsiteY8-278" fmla="*/ 352425 h 352425"/>
              <a:gd name="connsiteX9-279" fmla="*/ 38109 w 352425"/>
              <a:gd name="connsiteY9-280" fmla="*/ 352425 h 352425"/>
              <a:gd name="connsiteX10-281" fmla="*/ 0 w 352425"/>
              <a:gd name="connsiteY10-282" fmla="*/ 314316 h 352425"/>
              <a:gd name="connsiteX11-283" fmla="*/ 0 w 352425"/>
              <a:gd name="connsiteY11-284" fmla="*/ 38113 h 352425"/>
              <a:gd name="connsiteX12-285" fmla="*/ 38113 w 352425"/>
              <a:gd name="connsiteY12-286" fmla="*/ 0 h 352425"/>
              <a:gd name="connsiteX0-287" fmla="*/ 38113 w 352425"/>
              <a:gd name="connsiteY0-288" fmla="*/ 0 h 352425"/>
              <a:gd name="connsiteX1-289" fmla="*/ 62232 w 352425"/>
              <a:gd name="connsiteY1-290" fmla="*/ 0 h 352425"/>
              <a:gd name="connsiteX2-291" fmla="*/ 100328 w 352425"/>
              <a:gd name="connsiteY2-292" fmla="*/ 38098 h 352425"/>
              <a:gd name="connsiteX3-293" fmla="*/ 100328 w 352425"/>
              <a:gd name="connsiteY3-294" fmla="*/ 209562 h 352425"/>
              <a:gd name="connsiteX4-295" fmla="*/ 138416 w 352425"/>
              <a:gd name="connsiteY4-296" fmla="*/ 247653 h 352425"/>
              <a:gd name="connsiteX5-297" fmla="*/ 314342 w 352425"/>
              <a:gd name="connsiteY5-298" fmla="*/ 247653 h 352425"/>
              <a:gd name="connsiteX6-299" fmla="*/ 352425 w 352425"/>
              <a:gd name="connsiteY6-300" fmla="*/ 285734 h 352425"/>
              <a:gd name="connsiteX7-301" fmla="*/ 352425 w 352425"/>
              <a:gd name="connsiteY7-302" fmla="*/ 314327 h 352425"/>
              <a:gd name="connsiteX8-303" fmla="*/ 314323 w 352425"/>
              <a:gd name="connsiteY8-304" fmla="*/ 352425 h 352425"/>
              <a:gd name="connsiteX9-305" fmla="*/ 38109 w 352425"/>
              <a:gd name="connsiteY9-306" fmla="*/ 352425 h 352425"/>
              <a:gd name="connsiteX10-307" fmla="*/ 0 w 352425"/>
              <a:gd name="connsiteY10-308" fmla="*/ 314316 h 352425"/>
              <a:gd name="connsiteX11-309" fmla="*/ 0 w 352425"/>
              <a:gd name="connsiteY11-310" fmla="*/ 38113 h 352425"/>
              <a:gd name="connsiteX12-311" fmla="*/ 38113 w 352425"/>
              <a:gd name="connsiteY12-312" fmla="*/ 0 h 352425"/>
              <a:gd name="connsiteX0-313" fmla="*/ 38113 w 352425"/>
              <a:gd name="connsiteY0-314" fmla="*/ 0 h 352425"/>
              <a:gd name="connsiteX1-315" fmla="*/ 62232 w 352425"/>
              <a:gd name="connsiteY1-316" fmla="*/ 0 h 352425"/>
              <a:gd name="connsiteX2-317" fmla="*/ 100328 w 352425"/>
              <a:gd name="connsiteY2-318" fmla="*/ 38098 h 352425"/>
              <a:gd name="connsiteX3-319" fmla="*/ 100328 w 352425"/>
              <a:gd name="connsiteY3-320" fmla="*/ 209562 h 352425"/>
              <a:gd name="connsiteX4-321" fmla="*/ 138416 w 352425"/>
              <a:gd name="connsiteY4-322" fmla="*/ 247653 h 352425"/>
              <a:gd name="connsiteX5-323" fmla="*/ 314342 w 352425"/>
              <a:gd name="connsiteY5-324" fmla="*/ 247653 h 352425"/>
              <a:gd name="connsiteX6-325" fmla="*/ 352425 w 352425"/>
              <a:gd name="connsiteY6-326" fmla="*/ 285734 h 352425"/>
              <a:gd name="connsiteX7-327" fmla="*/ 352425 w 352425"/>
              <a:gd name="connsiteY7-328" fmla="*/ 314327 h 352425"/>
              <a:gd name="connsiteX8-329" fmla="*/ 314323 w 352425"/>
              <a:gd name="connsiteY8-330" fmla="*/ 352425 h 352425"/>
              <a:gd name="connsiteX9-331" fmla="*/ 38109 w 352425"/>
              <a:gd name="connsiteY9-332" fmla="*/ 352425 h 352425"/>
              <a:gd name="connsiteX10-333" fmla="*/ 0 w 352425"/>
              <a:gd name="connsiteY10-334" fmla="*/ 314316 h 352425"/>
              <a:gd name="connsiteX11-335" fmla="*/ 0 w 352425"/>
              <a:gd name="connsiteY11-336" fmla="*/ 38113 h 352425"/>
              <a:gd name="connsiteX12-337" fmla="*/ 38113 w 352425"/>
              <a:gd name="connsiteY12-338" fmla="*/ 0 h 352425"/>
              <a:gd name="connsiteX0-339" fmla="*/ 38113 w 352425"/>
              <a:gd name="connsiteY0-340" fmla="*/ 0 h 352425"/>
              <a:gd name="connsiteX1-341" fmla="*/ 62232 w 352425"/>
              <a:gd name="connsiteY1-342" fmla="*/ 0 h 352425"/>
              <a:gd name="connsiteX2-343" fmla="*/ 100328 w 352425"/>
              <a:gd name="connsiteY2-344" fmla="*/ 38098 h 352425"/>
              <a:gd name="connsiteX3-345" fmla="*/ 100328 w 352425"/>
              <a:gd name="connsiteY3-346" fmla="*/ 209562 h 352425"/>
              <a:gd name="connsiteX4-347" fmla="*/ 138416 w 352425"/>
              <a:gd name="connsiteY4-348" fmla="*/ 247653 h 352425"/>
              <a:gd name="connsiteX5-349" fmla="*/ 314342 w 352425"/>
              <a:gd name="connsiteY5-350" fmla="*/ 247653 h 352425"/>
              <a:gd name="connsiteX6-351" fmla="*/ 352425 w 352425"/>
              <a:gd name="connsiteY6-352" fmla="*/ 285734 h 352425"/>
              <a:gd name="connsiteX7-353" fmla="*/ 352425 w 352425"/>
              <a:gd name="connsiteY7-354" fmla="*/ 314327 h 352425"/>
              <a:gd name="connsiteX8-355" fmla="*/ 314323 w 352425"/>
              <a:gd name="connsiteY8-356" fmla="*/ 352425 h 352425"/>
              <a:gd name="connsiteX9-357" fmla="*/ 38109 w 352425"/>
              <a:gd name="connsiteY9-358" fmla="*/ 352425 h 352425"/>
              <a:gd name="connsiteX10-359" fmla="*/ 0 w 352425"/>
              <a:gd name="connsiteY10-360" fmla="*/ 314316 h 352425"/>
              <a:gd name="connsiteX11-361" fmla="*/ 0 w 352425"/>
              <a:gd name="connsiteY11-362" fmla="*/ 38113 h 352425"/>
              <a:gd name="connsiteX12-363" fmla="*/ 38113 w 352425"/>
              <a:gd name="connsiteY12-364" fmla="*/ 0 h 352425"/>
              <a:gd name="connsiteX0-365" fmla="*/ 38113 w 352425"/>
              <a:gd name="connsiteY0-366" fmla="*/ 0 h 352425"/>
              <a:gd name="connsiteX1-367" fmla="*/ 62232 w 352425"/>
              <a:gd name="connsiteY1-368" fmla="*/ 0 h 352425"/>
              <a:gd name="connsiteX2-369" fmla="*/ 100328 w 352425"/>
              <a:gd name="connsiteY2-370" fmla="*/ 38098 h 352425"/>
              <a:gd name="connsiteX3-371" fmla="*/ 100328 w 352425"/>
              <a:gd name="connsiteY3-372" fmla="*/ 209562 h 352425"/>
              <a:gd name="connsiteX4-373" fmla="*/ 138416 w 352425"/>
              <a:gd name="connsiteY4-374" fmla="*/ 247653 h 352425"/>
              <a:gd name="connsiteX5-375" fmla="*/ 314342 w 352425"/>
              <a:gd name="connsiteY5-376" fmla="*/ 247653 h 352425"/>
              <a:gd name="connsiteX6-377" fmla="*/ 352425 w 352425"/>
              <a:gd name="connsiteY6-378" fmla="*/ 285734 h 352425"/>
              <a:gd name="connsiteX7-379" fmla="*/ 352425 w 352425"/>
              <a:gd name="connsiteY7-380" fmla="*/ 314327 h 352425"/>
              <a:gd name="connsiteX8-381" fmla="*/ 314323 w 352425"/>
              <a:gd name="connsiteY8-382" fmla="*/ 352425 h 352425"/>
              <a:gd name="connsiteX9-383" fmla="*/ 38109 w 352425"/>
              <a:gd name="connsiteY9-384" fmla="*/ 352425 h 352425"/>
              <a:gd name="connsiteX10-385" fmla="*/ 0 w 352425"/>
              <a:gd name="connsiteY10-386" fmla="*/ 314316 h 352425"/>
              <a:gd name="connsiteX11-387" fmla="*/ 0 w 352425"/>
              <a:gd name="connsiteY11-388" fmla="*/ 38113 h 352425"/>
              <a:gd name="connsiteX12-389" fmla="*/ 38113 w 352425"/>
              <a:gd name="connsiteY12-390" fmla="*/ 0 h 352425"/>
              <a:gd name="connsiteX0-391" fmla="*/ 38113 w 352425"/>
              <a:gd name="connsiteY0-392" fmla="*/ 0 h 352425"/>
              <a:gd name="connsiteX1-393" fmla="*/ 62232 w 352425"/>
              <a:gd name="connsiteY1-394" fmla="*/ 0 h 352425"/>
              <a:gd name="connsiteX2-395" fmla="*/ 100328 w 352425"/>
              <a:gd name="connsiteY2-396" fmla="*/ 38098 h 352425"/>
              <a:gd name="connsiteX3-397" fmla="*/ 100328 w 352425"/>
              <a:gd name="connsiteY3-398" fmla="*/ 209562 h 352425"/>
              <a:gd name="connsiteX4-399" fmla="*/ 138416 w 352425"/>
              <a:gd name="connsiteY4-400" fmla="*/ 247653 h 352425"/>
              <a:gd name="connsiteX5-401" fmla="*/ 314342 w 352425"/>
              <a:gd name="connsiteY5-402" fmla="*/ 247653 h 352425"/>
              <a:gd name="connsiteX6-403" fmla="*/ 352425 w 352425"/>
              <a:gd name="connsiteY6-404" fmla="*/ 285734 h 352425"/>
              <a:gd name="connsiteX7-405" fmla="*/ 352425 w 352425"/>
              <a:gd name="connsiteY7-406" fmla="*/ 314327 h 352425"/>
              <a:gd name="connsiteX8-407" fmla="*/ 314323 w 352425"/>
              <a:gd name="connsiteY8-408" fmla="*/ 352425 h 352425"/>
              <a:gd name="connsiteX9-409" fmla="*/ 38109 w 352425"/>
              <a:gd name="connsiteY9-410" fmla="*/ 352425 h 352425"/>
              <a:gd name="connsiteX10-411" fmla="*/ 0 w 352425"/>
              <a:gd name="connsiteY10-412" fmla="*/ 314316 h 352425"/>
              <a:gd name="connsiteX11-413" fmla="*/ 0 w 352425"/>
              <a:gd name="connsiteY11-414" fmla="*/ 38113 h 352425"/>
              <a:gd name="connsiteX12-415" fmla="*/ 38113 w 352425"/>
              <a:gd name="connsiteY12-416" fmla="*/ 0 h 352425"/>
              <a:gd name="connsiteX0-417" fmla="*/ 38113 w 352425"/>
              <a:gd name="connsiteY0-418" fmla="*/ 0 h 352425"/>
              <a:gd name="connsiteX1-419" fmla="*/ 62232 w 352425"/>
              <a:gd name="connsiteY1-420" fmla="*/ 0 h 352425"/>
              <a:gd name="connsiteX2-421" fmla="*/ 100328 w 352425"/>
              <a:gd name="connsiteY2-422" fmla="*/ 38098 h 352425"/>
              <a:gd name="connsiteX3-423" fmla="*/ 100328 w 352425"/>
              <a:gd name="connsiteY3-424" fmla="*/ 209562 h 352425"/>
              <a:gd name="connsiteX4-425" fmla="*/ 138416 w 352425"/>
              <a:gd name="connsiteY4-426" fmla="*/ 247653 h 352425"/>
              <a:gd name="connsiteX5-427" fmla="*/ 314342 w 352425"/>
              <a:gd name="connsiteY5-428" fmla="*/ 247653 h 352425"/>
              <a:gd name="connsiteX6-429" fmla="*/ 352425 w 352425"/>
              <a:gd name="connsiteY6-430" fmla="*/ 285734 h 352425"/>
              <a:gd name="connsiteX7-431" fmla="*/ 352425 w 352425"/>
              <a:gd name="connsiteY7-432" fmla="*/ 314327 h 352425"/>
              <a:gd name="connsiteX8-433" fmla="*/ 314323 w 352425"/>
              <a:gd name="connsiteY8-434" fmla="*/ 352425 h 352425"/>
              <a:gd name="connsiteX9-435" fmla="*/ 38109 w 352425"/>
              <a:gd name="connsiteY9-436" fmla="*/ 352425 h 352425"/>
              <a:gd name="connsiteX10-437" fmla="*/ 0 w 352425"/>
              <a:gd name="connsiteY10-438" fmla="*/ 314316 h 352425"/>
              <a:gd name="connsiteX11-439" fmla="*/ 0 w 352425"/>
              <a:gd name="connsiteY11-440" fmla="*/ 38113 h 352425"/>
              <a:gd name="connsiteX12-441" fmla="*/ 38113 w 352425"/>
              <a:gd name="connsiteY12-442" fmla="*/ 0 h 352425"/>
              <a:gd name="connsiteX0-443" fmla="*/ 38113 w 352425"/>
              <a:gd name="connsiteY0-444" fmla="*/ 0 h 352425"/>
              <a:gd name="connsiteX1-445" fmla="*/ 62232 w 352425"/>
              <a:gd name="connsiteY1-446" fmla="*/ 0 h 352425"/>
              <a:gd name="connsiteX2-447" fmla="*/ 100328 w 352425"/>
              <a:gd name="connsiteY2-448" fmla="*/ 38098 h 352425"/>
              <a:gd name="connsiteX3-449" fmla="*/ 100328 w 352425"/>
              <a:gd name="connsiteY3-450" fmla="*/ 209562 h 352425"/>
              <a:gd name="connsiteX4-451" fmla="*/ 138416 w 352425"/>
              <a:gd name="connsiteY4-452" fmla="*/ 247653 h 352425"/>
              <a:gd name="connsiteX5-453" fmla="*/ 314342 w 352425"/>
              <a:gd name="connsiteY5-454" fmla="*/ 247653 h 352425"/>
              <a:gd name="connsiteX6-455" fmla="*/ 352425 w 352425"/>
              <a:gd name="connsiteY6-456" fmla="*/ 285734 h 352425"/>
              <a:gd name="connsiteX7-457" fmla="*/ 352425 w 352425"/>
              <a:gd name="connsiteY7-458" fmla="*/ 314327 h 352425"/>
              <a:gd name="connsiteX8-459" fmla="*/ 314323 w 352425"/>
              <a:gd name="connsiteY8-460" fmla="*/ 352425 h 352425"/>
              <a:gd name="connsiteX9-461" fmla="*/ 38109 w 352425"/>
              <a:gd name="connsiteY9-462" fmla="*/ 352425 h 352425"/>
              <a:gd name="connsiteX10-463" fmla="*/ 0 w 352425"/>
              <a:gd name="connsiteY10-464" fmla="*/ 314316 h 352425"/>
              <a:gd name="connsiteX11-465" fmla="*/ 0 w 352425"/>
              <a:gd name="connsiteY11-466" fmla="*/ 38113 h 352425"/>
              <a:gd name="connsiteX12-467" fmla="*/ 38113 w 352425"/>
              <a:gd name="connsiteY12-468" fmla="*/ 0 h 352425"/>
              <a:gd name="connsiteX0-469" fmla="*/ 38113 w 352425"/>
              <a:gd name="connsiteY0-470" fmla="*/ 0 h 352425"/>
              <a:gd name="connsiteX1-471" fmla="*/ 62232 w 352425"/>
              <a:gd name="connsiteY1-472" fmla="*/ 0 h 352425"/>
              <a:gd name="connsiteX2-473" fmla="*/ 100328 w 352425"/>
              <a:gd name="connsiteY2-474" fmla="*/ 38098 h 352425"/>
              <a:gd name="connsiteX3-475" fmla="*/ 100328 w 352425"/>
              <a:gd name="connsiteY3-476" fmla="*/ 209562 h 352425"/>
              <a:gd name="connsiteX4-477" fmla="*/ 138416 w 352425"/>
              <a:gd name="connsiteY4-478" fmla="*/ 247653 h 352425"/>
              <a:gd name="connsiteX5-479" fmla="*/ 314342 w 352425"/>
              <a:gd name="connsiteY5-480" fmla="*/ 247653 h 352425"/>
              <a:gd name="connsiteX6-481" fmla="*/ 352425 w 352425"/>
              <a:gd name="connsiteY6-482" fmla="*/ 285734 h 352425"/>
              <a:gd name="connsiteX7-483" fmla="*/ 352425 w 352425"/>
              <a:gd name="connsiteY7-484" fmla="*/ 314327 h 352425"/>
              <a:gd name="connsiteX8-485" fmla="*/ 314323 w 352425"/>
              <a:gd name="connsiteY8-486" fmla="*/ 352425 h 352425"/>
              <a:gd name="connsiteX9-487" fmla="*/ 38109 w 352425"/>
              <a:gd name="connsiteY9-488" fmla="*/ 352425 h 352425"/>
              <a:gd name="connsiteX10-489" fmla="*/ 0 w 352425"/>
              <a:gd name="connsiteY10-490" fmla="*/ 314316 h 352425"/>
              <a:gd name="connsiteX11-491" fmla="*/ 0 w 352425"/>
              <a:gd name="connsiteY11-492" fmla="*/ 38113 h 352425"/>
              <a:gd name="connsiteX12-493" fmla="*/ 38113 w 352425"/>
              <a:gd name="connsiteY12-494" fmla="*/ 0 h 352425"/>
              <a:gd name="connsiteX0-495" fmla="*/ 38113 w 352425"/>
              <a:gd name="connsiteY0-496" fmla="*/ 0 h 352425"/>
              <a:gd name="connsiteX1-497" fmla="*/ 62232 w 352425"/>
              <a:gd name="connsiteY1-498" fmla="*/ 0 h 352425"/>
              <a:gd name="connsiteX2-499" fmla="*/ 100328 w 352425"/>
              <a:gd name="connsiteY2-500" fmla="*/ 38098 h 352425"/>
              <a:gd name="connsiteX3-501" fmla="*/ 100328 w 352425"/>
              <a:gd name="connsiteY3-502" fmla="*/ 209562 h 352425"/>
              <a:gd name="connsiteX4-503" fmla="*/ 138416 w 352425"/>
              <a:gd name="connsiteY4-504" fmla="*/ 247653 h 352425"/>
              <a:gd name="connsiteX5-505" fmla="*/ 314342 w 352425"/>
              <a:gd name="connsiteY5-506" fmla="*/ 247653 h 352425"/>
              <a:gd name="connsiteX6-507" fmla="*/ 352425 w 352425"/>
              <a:gd name="connsiteY6-508" fmla="*/ 285734 h 352425"/>
              <a:gd name="connsiteX7-509" fmla="*/ 352425 w 352425"/>
              <a:gd name="connsiteY7-510" fmla="*/ 314327 h 352425"/>
              <a:gd name="connsiteX8-511" fmla="*/ 314323 w 352425"/>
              <a:gd name="connsiteY8-512" fmla="*/ 352425 h 352425"/>
              <a:gd name="connsiteX9-513" fmla="*/ 38109 w 352425"/>
              <a:gd name="connsiteY9-514" fmla="*/ 352425 h 352425"/>
              <a:gd name="connsiteX10-515" fmla="*/ 0 w 352425"/>
              <a:gd name="connsiteY10-516" fmla="*/ 314316 h 352425"/>
              <a:gd name="connsiteX11-517" fmla="*/ 0 w 352425"/>
              <a:gd name="connsiteY11-518" fmla="*/ 38113 h 352425"/>
              <a:gd name="connsiteX12-519" fmla="*/ 38113 w 352425"/>
              <a:gd name="connsiteY12-520" fmla="*/ 0 h 352425"/>
              <a:gd name="connsiteX0-521" fmla="*/ 38113 w 352425"/>
              <a:gd name="connsiteY0-522" fmla="*/ 0 h 352425"/>
              <a:gd name="connsiteX1-523" fmla="*/ 62232 w 352425"/>
              <a:gd name="connsiteY1-524" fmla="*/ 0 h 352425"/>
              <a:gd name="connsiteX2-525" fmla="*/ 100328 w 352425"/>
              <a:gd name="connsiteY2-526" fmla="*/ 38098 h 352425"/>
              <a:gd name="connsiteX3-527" fmla="*/ 100328 w 352425"/>
              <a:gd name="connsiteY3-528" fmla="*/ 209562 h 352425"/>
              <a:gd name="connsiteX4-529" fmla="*/ 138416 w 352425"/>
              <a:gd name="connsiteY4-530" fmla="*/ 247653 h 352425"/>
              <a:gd name="connsiteX5-531" fmla="*/ 314342 w 352425"/>
              <a:gd name="connsiteY5-532" fmla="*/ 247653 h 352425"/>
              <a:gd name="connsiteX6-533" fmla="*/ 352425 w 352425"/>
              <a:gd name="connsiteY6-534" fmla="*/ 285734 h 352425"/>
              <a:gd name="connsiteX7-535" fmla="*/ 352425 w 352425"/>
              <a:gd name="connsiteY7-536" fmla="*/ 314327 h 352425"/>
              <a:gd name="connsiteX8-537" fmla="*/ 314323 w 352425"/>
              <a:gd name="connsiteY8-538" fmla="*/ 352425 h 352425"/>
              <a:gd name="connsiteX9-539" fmla="*/ 38109 w 352425"/>
              <a:gd name="connsiteY9-540" fmla="*/ 352425 h 352425"/>
              <a:gd name="connsiteX10-541" fmla="*/ 0 w 352425"/>
              <a:gd name="connsiteY10-542" fmla="*/ 314316 h 352425"/>
              <a:gd name="connsiteX11-543" fmla="*/ 0 w 352425"/>
              <a:gd name="connsiteY11-544" fmla="*/ 38113 h 352425"/>
              <a:gd name="connsiteX12-545" fmla="*/ 38113 w 352425"/>
              <a:gd name="connsiteY12-546" fmla="*/ 0 h 352425"/>
              <a:gd name="connsiteX0-547" fmla="*/ 38113 w 352425"/>
              <a:gd name="connsiteY0-548" fmla="*/ 0 h 352425"/>
              <a:gd name="connsiteX1-549" fmla="*/ 62232 w 352425"/>
              <a:gd name="connsiteY1-550" fmla="*/ 0 h 352425"/>
              <a:gd name="connsiteX2-551" fmla="*/ 100328 w 352425"/>
              <a:gd name="connsiteY2-552" fmla="*/ 38098 h 352425"/>
              <a:gd name="connsiteX3-553" fmla="*/ 100328 w 352425"/>
              <a:gd name="connsiteY3-554" fmla="*/ 209562 h 352425"/>
              <a:gd name="connsiteX4-555" fmla="*/ 138416 w 352425"/>
              <a:gd name="connsiteY4-556" fmla="*/ 247653 h 352425"/>
              <a:gd name="connsiteX5-557" fmla="*/ 314342 w 352425"/>
              <a:gd name="connsiteY5-558" fmla="*/ 247653 h 352425"/>
              <a:gd name="connsiteX6-559" fmla="*/ 352425 w 352425"/>
              <a:gd name="connsiteY6-560" fmla="*/ 285734 h 352425"/>
              <a:gd name="connsiteX7-561" fmla="*/ 352425 w 352425"/>
              <a:gd name="connsiteY7-562" fmla="*/ 314327 h 352425"/>
              <a:gd name="connsiteX8-563" fmla="*/ 314323 w 352425"/>
              <a:gd name="connsiteY8-564" fmla="*/ 352425 h 352425"/>
              <a:gd name="connsiteX9-565" fmla="*/ 38109 w 352425"/>
              <a:gd name="connsiteY9-566" fmla="*/ 352425 h 352425"/>
              <a:gd name="connsiteX10-567" fmla="*/ 0 w 352425"/>
              <a:gd name="connsiteY10-568" fmla="*/ 314316 h 352425"/>
              <a:gd name="connsiteX11-569" fmla="*/ 0 w 352425"/>
              <a:gd name="connsiteY11-570" fmla="*/ 38113 h 352425"/>
              <a:gd name="connsiteX12-571" fmla="*/ 38113 w 352425"/>
              <a:gd name="connsiteY12-572" fmla="*/ 0 h 35242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</a:cxnLst>
            <a:rect l="l" t="t" r="r" b="b"/>
            <a:pathLst>
              <a:path w="352425" h="352425">
                <a:moveTo>
                  <a:pt x="38113" y="0"/>
                </a:moveTo>
                <a:cubicBezTo>
                  <a:pt x="38113" y="0"/>
                  <a:pt x="62233" y="1"/>
                  <a:pt x="62232" y="0"/>
                </a:cubicBezTo>
                <a:cubicBezTo>
                  <a:pt x="84551" y="1"/>
                  <a:pt x="100329" y="15781"/>
                  <a:pt x="100328" y="38098"/>
                </a:cubicBezTo>
                <a:cubicBezTo>
                  <a:pt x="100329" y="38099"/>
                  <a:pt x="100329" y="209563"/>
                  <a:pt x="100328" y="209562"/>
                </a:cubicBezTo>
                <a:cubicBezTo>
                  <a:pt x="100329" y="231876"/>
                  <a:pt x="116104" y="247654"/>
                  <a:pt x="138416" y="247653"/>
                </a:cubicBezTo>
                <a:cubicBezTo>
                  <a:pt x="138417" y="247654"/>
                  <a:pt x="314343" y="247654"/>
                  <a:pt x="314342" y="247653"/>
                </a:cubicBezTo>
                <a:cubicBezTo>
                  <a:pt x="336652" y="247654"/>
                  <a:pt x="352426" y="263426"/>
                  <a:pt x="352425" y="285734"/>
                </a:cubicBezTo>
                <a:cubicBezTo>
                  <a:pt x="352426" y="285735"/>
                  <a:pt x="352426" y="314328"/>
                  <a:pt x="352425" y="314327"/>
                </a:cubicBezTo>
                <a:cubicBezTo>
                  <a:pt x="352426" y="336646"/>
                  <a:pt x="336644" y="352426"/>
                  <a:pt x="314323" y="352425"/>
                </a:cubicBezTo>
                <a:cubicBezTo>
                  <a:pt x="314324" y="352426"/>
                  <a:pt x="38110" y="352426"/>
                  <a:pt x="38109" y="352425"/>
                </a:cubicBezTo>
                <a:cubicBezTo>
                  <a:pt x="15787" y="352426"/>
                  <a:pt x="1" y="336640"/>
                  <a:pt x="0" y="314316"/>
                </a:cubicBezTo>
                <a:cubicBezTo>
                  <a:pt x="1" y="314317"/>
                  <a:pt x="1" y="38114"/>
                  <a:pt x="0" y="38113"/>
                </a:cubicBezTo>
                <a:cubicBezTo>
                  <a:pt x="1" y="15790"/>
                  <a:pt x="15788" y="0"/>
                  <a:pt x="38113" y="0"/>
                </a:cubicBezTo>
                <a:close/>
              </a:path>
            </a:pathLst>
          </a:custGeom>
          <a:gradFill>
            <a:gsLst>
              <a:gs pos="88000">
                <a:schemeClr val="accent1"/>
              </a:gs>
              <a:gs pos="0">
                <a:schemeClr val="accent1">
                  <a:lumMod val="25000"/>
                  <a:lumOff val="75000"/>
                </a:schemeClr>
              </a:gs>
            </a:gsLst>
            <a:lin ang="8100000" scaled="1"/>
          </a:gradFill>
          <a:ln>
            <a:noFill/>
          </a:ln>
          <a:effectLst>
            <a:outerShdw blurRad="101600" dist="38100" dir="13500000" algn="br" rotWithShape="0">
              <a:schemeClr val="accent1">
                <a:lumMod val="75000"/>
                <a:alpha val="20000"/>
              </a:scheme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任意多边形: 形状 14"/>
          <p:cNvSpPr/>
          <p:nvPr>
            <p:custDataLst>
              <p:tags r:id="rId6"/>
            </p:custDataLst>
          </p:nvPr>
        </p:nvSpPr>
        <p:spPr>
          <a:xfrm rot="16200000" flipH="1">
            <a:off x="11196789" y="1393927"/>
            <a:ext cx="352425" cy="352425"/>
          </a:xfrm>
          <a:custGeom>
            <a:avLst/>
            <a:gdLst>
              <a:gd name="connsiteX0" fmla="*/ 38113 w 352425"/>
              <a:gd name="connsiteY0" fmla="*/ 0 h 352425"/>
              <a:gd name="connsiteX1" fmla="*/ 62232 w 352425"/>
              <a:gd name="connsiteY1" fmla="*/ 0 h 352425"/>
              <a:gd name="connsiteX2" fmla="*/ 100328 w 352425"/>
              <a:gd name="connsiteY2" fmla="*/ 38098 h 352425"/>
              <a:gd name="connsiteX3" fmla="*/ 100328 w 352425"/>
              <a:gd name="connsiteY3" fmla="*/ 209562 h 352425"/>
              <a:gd name="connsiteX4" fmla="*/ 138416 w 352425"/>
              <a:gd name="connsiteY4" fmla="*/ 247653 h 352425"/>
              <a:gd name="connsiteX5" fmla="*/ 314342 w 352425"/>
              <a:gd name="connsiteY5" fmla="*/ 247653 h 352425"/>
              <a:gd name="connsiteX6" fmla="*/ 352425 w 352425"/>
              <a:gd name="connsiteY6" fmla="*/ 285734 h 352425"/>
              <a:gd name="connsiteX7" fmla="*/ 352425 w 352425"/>
              <a:gd name="connsiteY7" fmla="*/ 314327 h 352425"/>
              <a:gd name="connsiteX8" fmla="*/ 314323 w 352425"/>
              <a:gd name="connsiteY8" fmla="*/ 352425 h 352425"/>
              <a:gd name="connsiteX9" fmla="*/ 38109 w 352425"/>
              <a:gd name="connsiteY9" fmla="*/ 352425 h 352425"/>
              <a:gd name="connsiteX10" fmla="*/ 0 w 352425"/>
              <a:gd name="connsiteY10" fmla="*/ 314316 h 352425"/>
              <a:gd name="connsiteX11" fmla="*/ 0 w 352425"/>
              <a:gd name="connsiteY11" fmla="*/ 38113 h 352425"/>
              <a:gd name="connsiteX12" fmla="*/ 38113 w 352425"/>
              <a:gd name="connsiteY12" fmla="*/ 0 h 352425"/>
              <a:gd name="connsiteX0-1" fmla="*/ 38113 w 352425"/>
              <a:gd name="connsiteY0-2" fmla="*/ 0 h 352425"/>
              <a:gd name="connsiteX1-3" fmla="*/ 62232 w 352425"/>
              <a:gd name="connsiteY1-4" fmla="*/ 0 h 352425"/>
              <a:gd name="connsiteX2-5" fmla="*/ 100328 w 352425"/>
              <a:gd name="connsiteY2-6" fmla="*/ 38098 h 352425"/>
              <a:gd name="connsiteX3-7" fmla="*/ 100328 w 352425"/>
              <a:gd name="connsiteY3-8" fmla="*/ 209562 h 352425"/>
              <a:gd name="connsiteX4-9" fmla="*/ 138416 w 352425"/>
              <a:gd name="connsiteY4-10" fmla="*/ 247653 h 352425"/>
              <a:gd name="connsiteX5-11" fmla="*/ 314342 w 352425"/>
              <a:gd name="connsiteY5-12" fmla="*/ 247653 h 352425"/>
              <a:gd name="connsiteX6-13" fmla="*/ 352425 w 352425"/>
              <a:gd name="connsiteY6-14" fmla="*/ 285734 h 352425"/>
              <a:gd name="connsiteX7-15" fmla="*/ 352425 w 352425"/>
              <a:gd name="connsiteY7-16" fmla="*/ 314327 h 352425"/>
              <a:gd name="connsiteX8-17" fmla="*/ 314323 w 352425"/>
              <a:gd name="connsiteY8-18" fmla="*/ 352425 h 352425"/>
              <a:gd name="connsiteX9-19" fmla="*/ 38109 w 352425"/>
              <a:gd name="connsiteY9-20" fmla="*/ 352425 h 352425"/>
              <a:gd name="connsiteX10-21" fmla="*/ 0 w 352425"/>
              <a:gd name="connsiteY10-22" fmla="*/ 314316 h 352425"/>
              <a:gd name="connsiteX11-23" fmla="*/ 0 w 352425"/>
              <a:gd name="connsiteY11-24" fmla="*/ 38113 h 352425"/>
              <a:gd name="connsiteX12-25" fmla="*/ 38113 w 352425"/>
              <a:gd name="connsiteY12-26" fmla="*/ 0 h 352425"/>
              <a:gd name="connsiteX0-27" fmla="*/ 38113 w 352425"/>
              <a:gd name="connsiteY0-28" fmla="*/ 0 h 352425"/>
              <a:gd name="connsiteX1-29" fmla="*/ 62232 w 352425"/>
              <a:gd name="connsiteY1-30" fmla="*/ 0 h 352425"/>
              <a:gd name="connsiteX2-31" fmla="*/ 100328 w 352425"/>
              <a:gd name="connsiteY2-32" fmla="*/ 38098 h 352425"/>
              <a:gd name="connsiteX3-33" fmla="*/ 100328 w 352425"/>
              <a:gd name="connsiteY3-34" fmla="*/ 209562 h 352425"/>
              <a:gd name="connsiteX4-35" fmla="*/ 138416 w 352425"/>
              <a:gd name="connsiteY4-36" fmla="*/ 247653 h 352425"/>
              <a:gd name="connsiteX5-37" fmla="*/ 314342 w 352425"/>
              <a:gd name="connsiteY5-38" fmla="*/ 247653 h 352425"/>
              <a:gd name="connsiteX6-39" fmla="*/ 352425 w 352425"/>
              <a:gd name="connsiteY6-40" fmla="*/ 285734 h 352425"/>
              <a:gd name="connsiteX7-41" fmla="*/ 352425 w 352425"/>
              <a:gd name="connsiteY7-42" fmla="*/ 314327 h 352425"/>
              <a:gd name="connsiteX8-43" fmla="*/ 314323 w 352425"/>
              <a:gd name="connsiteY8-44" fmla="*/ 352425 h 352425"/>
              <a:gd name="connsiteX9-45" fmla="*/ 38109 w 352425"/>
              <a:gd name="connsiteY9-46" fmla="*/ 352425 h 352425"/>
              <a:gd name="connsiteX10-47" fmla="*/ 0 w 352425"/>
              <a:gd name="connsiteY10-48" fmla="*/ 314316 h 352425"/>
              <a:gd name="connsiteX11-49" fmla="*/ 0 w 352425"/>
              <a:gd name="connsiteY11-50" fmla="*/ 38113 h 352425"/>
              <a:gd name="connsiteX12-51" fmla="*/ 38113 w 352425"/>
              <a:gd name="connsiteY12-52" fmla="*/ 0 h 352425"/>
              <a:gd name="connsiteX0-53" fmla="*/ 38113 w 352425"/>
              <a:gd name="connsiteY0-54" fmla="*/ 0 h 352425"/>
              <a:gd name="connsiteX1-55" fmla="*/ 62232 w 352425"/>
              <a:gd name="connsiteY1-56" fmla="*/ 0 h 352425"/>
              <a:gd name="connsiteX2-57" fmla="*/ 100328 w 352425"/>
              <a:gd name="connsiteY2-58" fmla="*/ 38098 h 352425"/>
              <a:gd name="connsiteX3-59" fmla="*/ 100328 w 352425"/>
              <a:gd name="connsiteY3-60" fmla="*/ 209562 h 352425"/>
              <a:gd name="connsiteX4-61" fmla="*/ 138416 w 352425"/>
              <a:gd name="connsiteY4-62" fmla="*/ 247653 h 352425"/>
              <a:gd name="connsiteX5-63" fmla="*/ 314342 w 352425"/>
              <a:gd name="connsiteY5-64" fmla="*/ 247653 h 352425"/>
              <a:gd name="connsiteX6-65" fmla="*/ 352425 w 352425"/>
              <a:gd name="connsiteY6-66" fmla="*/ 285734 h 352425"/>
              <a:gd name="connsiteX7-67" fmla="*/ 352425 w 352425"/>
              <a:gd name="connsiteY7-68" fmla="*/ 314327 h 352425"/>
              <a:gd name="connsiteX8-69" fmla="*/ 314323 w 352425"/>
              <a:gd name="connsiteY8-70" fmla="*/ 352425 h 352425"/>
              <a:gd name="connsiteX9-71" fmla="*/ 38109 w 352425"/>
              <a:gd name="connsiteY9-72" fmla="*/ 352425 h 352425"/>
              <a:gd name="connsiteX10-73" fmla="*/ 0 w 352425"/>
              <a:gd name="connsiteY10-74" fmla="*/ 314316 h 352425"/>
              <a:gd name="connsiteX11-75" fmla="*/ 0 w 352425"/>
              <a:gd name="connsiteY11-76" fmla="*/ 38113 h 352425"/>
              <a:gd name="connsiteX12-77" fmla="*/ 38113 w 352425"/>
              <a:gd name="connsiteY12-78" fmla="*/ 0 h 352425"/>
              <a:gd name="connsiteX0-79" fmla="*/ 38113 w 352425"/>
              <a:gd name="connsiteY0-80" fmla="*/ 0 h 352425"/>
              <a:gd name="connsiteX1-81" fmla="*/ 62232 w 352425"/>
              <a:gd name="connsiteY1-82" fmla="*/ 0 h 352425"/>
              <a:gd name="connsiteX2-83" fmla="*/ 100328 w 352425"/>
              <a:gd name="connsiteY2-84" fmla="*/ 38098 h 352425"/>
              <a:gd name="connsiteX3-85" fmla="*/ 100328 w 352425"/>
              <a:gd name="connsiteY3-86" fmla="*/ 209562 h 352425"/>
              <a:gd name="connsiteX4-87" fmla="*/ 138416 w 352425"/>
              <a:gd name="connsiteY4-88" fmla="*/ 247653 h 352425"/>
              <a:gd name="connsiteX5-89" fmla="*/ 314342 w 352425"/>
              <a:gd name="connsiteY5-90" fmla="*/ 247653 h 352425"/>
              <a:gd name="connsiteX6-91" fmla="*/ 352425 w 352425"/>
              <a:gd name="connsiteY6-92" fmla="*/ 285734 h 352425"/>
              <a:gd name="connsiteX7-93" fmla="*/ 352425 w 352425"/>
              <a:gd name="connsiteY7-94" fmla="*/ 314327 h 352425"/>
              <a:gd name="connsiteX8-95" fmla="*/ 314323 w 352425"/>
              <a:gd name="connsiteY8-96" fmla="*/ 352425 h 352425"/>
              <a:gd name="connsiteX9-97" fmla="*/ 38109 w 352425"/>
              <a:gd name="connsiteY9-98" fmla="*/ 352425 h 352425"/>
              <a:gd name="connsiteX10-99" fmla="*/ 0 w 352425"/>
              <a:gd name="connsiteY10-100" fmla="*/ 314316 h 352425"/>
              <a:gd name="connsiteX11-101" fmla="*/ 0 w 352425"/>
              <a:gd name="connsiteY11-102" fmla="*/ 38113 h 352425"/>
              <a:gd name="connsiteX12-103" fmla="*/ 38113 w 352425"/>
              <a:gd name="connsiteY12-104" fmla="*/ 0 h 352425"/>
              <a:gd name="connsiteX0-105" fmla="*/ 38113 w 352425"/>
              <a:gd name="connsiteY0-106" fmla="*/ 0 h 352425"/>
              <a:gd name="connsiteX1-107" fmla="*/ 62232 w 352425"/>
              <a:gd name="connsiteY1-108" fmla="*/ 0 h 352425"/>
              <a:gd name="connsiteX2-109" fmla="*/ 100328 w 352425"/>
              <a:gd name="connsiteY2-110" fmla="*/ 38098 h 352425"/>
              <a:gd name="connsiteX3-111" fmla="*/ 100328 w 352425"/>
              <a:gd name="connsiteY3-112" fmla="*/ 209562 h 352425"/>
              <a:gd name="connsiteX4-113" fmla="*/ 138416 w 352425"/>
              <a:gd name="connsiteY4-114" fmla="*/ 247653 h 352425"/>
              <a:gd name="connsiteX5-115" fmla="*/ 314342 w 352425"/>
              <a:gd name="connsiteY5-116" fmla="*/ 247653 h 352425"/>
              <a:gd name="connsiteX6-117" fmla="*/ 352425 w 352425"/>
              <a:gd name="connsiteY6-118" fmla="*/ 285734 h 352425"/>
              <a:gd name="connsiteX7-119" fmla="*/ 352425 w 352425"/>
              <a:gd name="connsiteY7-120" fmla="*/ 314327 h 352425"/>
              <a:gd name="connsiteX8-121" fmla="*/ 314323 w 352425"/>
              <a:gd name="connsiteY8-122" fmla="*/ 352425 h 352425"/>
              <a:gd name="connsiteX9-123" fmla="*/ 38109 w 352425"/>
              <a:gd name="connsiteY9-124" fmla="*/ 352425 h 352425"/>
              <a:gd name="connsiteX10-125" fmla="*/ 0 w 352425"/>
              <a:gd name="connsiteY10-126" fmla="*/ 314316 h 352425"/>
              <a:gd name="connsiteX11-127" fmla="*/ 0 w 352425"/>
              <a:gd name="connsiteY11-128" fmla="*/ 38113 h 352425"/>
              <a:gd name="connsiteX12-129" fmla="*/ 38113 w 352425"/>
              <a:gd name="connsiteY12-130" fmla="*/ 0 h 352425"/>
              <a:gd name="connsiteX0-131" fmla="*/ 38113 w 352425"/>
              <a:gd name="connsiteY0-132" fmla="*/ 0 h 352425"/>
              <a:gd name="connsiteX1-133" fmla="*/ 62232 w 352425"/>
              <a:gd name="connsiteY1-134" fmla="*/ 0 h 352425"/>
              <a:gd name="connsiteX2-135" fmla="*/ 100328 w 352425"/>
              <a:gd name="connsiteY2-136" fmla="*/ 38098 h 352425"/>
              <a:gd name="connsiteX3-137" fmla="*/ 100328 w 352425"/>
              <a:gd name="connsiteY3-138" fmla="*/ 209562 h 352425"/>
              <a:gd name="connsiteX4-139" fmla="*/ 138416 w 352425"/>
              <a:gd name="connsiteY4-140" fmla="*/ 247653 h 352425"/>
              <a:gd name="connsiteX5-141" fmla="*/ 314342 w 352425"/>
              <a:gd name="connsiteY5-142" fmla="*/ 247653 h 352425"/>
              <a:gd name="connsiteX6-143" fmla="*/ 352425 w 352425"/>
              <a:gd name="connsiteY6-144" fmla="*/ 285734 h 352425"/>
              <a:gd name="connsiteX7-145" fmla="*/ 352425 w 352425"/>
              <a:gd name="connsiteY7-146" fmla="*/ 314327 h 352425"/>
              <a:gd name="connsiteX8-147" fmla="*/ 314323 w 352425"/>
              <a:gd name="connsiteY8-148" fmla="*/ 352425 h 352425"/>
              <a:gd name="connsiteX9-149" fmla="*/ 38109 w 352425"/>
              <a:gd name="connsiteY9-150" fmla="*/ 352425 h 352425"/>
              <a:gd name="connsiteX10-151" fmla="*/ 0 w 352425"/>
              <a:gd name="connsiteY10-152" fmla="*/ 314316 h 352425"/>
              <a:gd name="connsiteX11-153" fmla="*/ 0 w 352425"/>
              <a:gd name="connsiteY11-154" fmla="*/ 38113 h 352425"/>
              <a:gd name="connsiteX12-155" fmla="*/ 38113 w 352425"/>
              <a:gd name="connsiteY12-156" fmla="*/ 0 h 352425"/>
              <a:gd name="connsiteX0-157" fmla="*/ 38113 w 352425"/>
              <a:gd name="connsiteY0-158" fmla="*/ 0 h 352425"/>
              <a:gd name="connsiteX1-159" fmla="*/ 62232 w 352425"/>
              <a:gd name="connsiteY1-160" fmla="*/ 0 h 352425"/>
              <a:gd name="connsiteX2-161" fmla="*/ 100328 w 352425"/>
              <a:gd name="connsiteY2-162" fmla="*/ 38098 h 352425"/>
              <a:gd name="connsiteX3-163" fmla="*/ 100328 w 352425"/>
              <a:gd name="connsiteY3-164" fmla="*/ 209562 h 352425"/>
              <a:gd name="connsiteX4-165" fmla="*/ 138416 w 352425"/>
              <a:gd name="connsiteY4-166" fmla="*/ 247653 h 352425"/>
              <a:gd name="connsiteX5-167" fmla="*/ 314342 w 352425"/>
              <a:gd name="connsiteY5-168" fmla="*/ 247653 h 352425"/>
              <a:gd name="connsiteX6-169" fmla="*/ 352425 w 352425"/>
              <a:gd name="connsiteY6-170" fmla="*/ 285734 h 352425"/>
              <a:gd name="connsiteX7-171" fmla="*/ 352425 w 352425"/>
              <a:gd name="connsiteY7-172" fmla="*/ 314327 h 352425"/>
              <a:gd name="connsiteX8-173" fmla="*/ 314323 w 352425"/>
              <a:gd name="connsiteY8-174" fmla="*/ 352425 h 352425"/>
              <a:gd name="connsiteX9-175" fmla="*/ 38109 w 352425"/>
              <a:gd name="connsiteY9-176" fmla="*/ 352425 h 352425"/>
              <a:gd name="connsiteX10-177" fmla="*/ 0 w 352425"/>
              <a:gd name="connsiteY10-178" fmla="*/ 314316 h 352425"/>
              <a:gd name="connsiteX11-179" fmla="*/ 0 w 352425"/>
              <a:gd name="connsiteY11-180" fmla="*/ 38113 h 352425"/>
              <a:gd name="connsiteX12-181" fmla="*/ 38113 w 352425"/>
              <a:gd name="connsiteY12-182" fmla="*/ 0 h 352425"/>
              <a:gd name="connsiteX0-183" fmla="*/ 38113 w 352425"/>
              <a:gd name="connsiteY0-184" fmla="*/ 0 h 352425"/>
              <a:gd name="connsiteX1-185" fmla="*/ 62232 w 352425"/>
              <a:gd name="connsiteY1-186" fmla="*/ 0 h 352425"/>
              <a:gd name="connsiteX2-187" fmla="*/ 100328 w 352425"/>
              <a:gd name="connsiteY2-188" fmla="*/ 38098 h 352425"/>
              <a:gd name="connsiteX3-189" fmla="*/ 100328 w 352425"/>
              <a:gd name="connsiteY3-190" fmla="*/ 209562 h 352425"/>
              <a:gd name="connsiteX4-191" fmla="*/ 138416 w 352425"/>
              <a:gd name="connsiteY4-192" fmla="*/ 247653 h 352425"/>
              <a:gd name="connsiteX5-193" fmla="*/ 314342 w 352425"/>
              <a:gd name="connsiteY5-194" fmla="*/ 247653 h 352425"/>
              <a:gd name="connsiteX6-195" fmla="*/ 352425 w 352425"/>
              <a:gd name="connsiteY6-196" fmla="*/ 285734 h 352425"/>
              <a:gd name="connsiteX7-197" fmla="*/ 352425 w 352425"/>
              <a:gd name="connsiteY7-198" fmla="*/ 314327 h 352425"/>
              <a:gd name="connsiteX8-199" fmla="*/ 314323 w 352425"/>
              <a:gd name="connsiteY8-200" fmla="*/ 352425 h 352425"/>
              <a:gd name="connsiteX9-201" fmla="*/ 38109 w 352425"/>
              <a:gd name="connsiteY9-202" fmla="*/ 352425 h 352425"/>
              <a:gd name="connsiteX10-203" fmla="*/ 0 w 352425"/>
              <a:gd name="connsiteY10-204" fmla="*/ 314316 h 352425"/>
              <a:gd name="connsiteX11-205" fmla="*/ 0 w 352425"/>
              <a:gd name="connsiteY11-206" fmla="*/ 38113 h 352425"/>
              <a:gd name="connsiteX12-207" fmla="*/ 38113 w 352425"/>
              <a:gd name="connsiteY12-208" fmla="*/ 0 h 352425"/>
              <a:gd name="connsiteX0-209" fmla="*/ 38113 w 352425"/>
              <a:gd name="connsiteY0-210" fmla="*/ 0 h 352425"/>
              <a:gd name="connsiteX1-211" fmla="*/ 62232 w 352425"/>
              <a:gd name="connsiteY1-212" fmla="*/ 0 h 352425"/>
              <a:gd name="connsiteX2-213" fmla="*/ 100328 w 352425"/>
              <a:gd name="connsiteY2-214" fmla="*/ 38098 h 352425"/>
              <a:gd name="connsiteX3-215" fmla="*/ 100328 w 352425"/>
              <a:gd name="connsiteY3-216" fmla="*/ 209562 h 352425"/>
              <a:gd name="connsiteX4-217" fmla="*/ 138416 w 352425"/>
              <a:gd name="connsiteY4-218" fmla="*/ 247653 h 352425"/>
              <a:gd name="connsiteX5-219" fmla="*/ 314342 w 352425"/>
              <a:gd name="connsiteY5-220" fmla="*/ 247653 h 352425"/>
              <a:gd name="connsiteX6-221" fmla="*/ 352425 w 352425"/>
              <a:gd name="connsiteY6-222" fmla="*/ 285734 h 352425"/>
              <a:gd name="connsiteX7-223" fmla="*/ 352425 w 352425"/>
              <a:gd name="connsiteY7-224" fmla="*/ 314327 h 352425"/>
              <a:gd name="connsiteX8-225" fmla="*/ 314323 w 352425"/>
              <a:gd name="connsiteY8-226" fmla="*/ 352425 h 352425"/>
              <a:gd name="connsiteX9-227" fmla="*/ 38109 w 352425"/>
              <a:gd name="connsiteY9-228" fmla="*/ 352425 h 352425"/>
              <a:gd name="connsiteX10-229" fmla="*/ 0 w 352425"/>
              <a:gd name="connsiteY10-230" fmla="*/ 314316 h 352425"/>
              <a:gd name="connsiteX11-231" fmla="*/ 0 w 352425"/>
              <a:gd name="connsiteY11-232" fmla="*/ 38113 h 352425"/>
              <a:gd name="connsiteX12-233" fmla="*/ 38113 w 352425"/>
              <a:gd name="connsiteY12-234" fmla="*/ 0 h 352425"/>
              <a:gd name="connsiteX0-235" fmla="*/ 38113 w 352425"/>
              <a:gd name="connsiteY0-236" fmla="*/ 0 h 352425"/>
              <a:gd name="connsiteX1-237" fmla="*/ 62232 w 352425"/>
              <a:gd name="connsiteY1-238" fmla="*/ 0 h 352425"/>
              <a:gd name="connsiteX2-239" fmla="*/ 100328 w 352425"/>
              <a:gd name="connsiteY2-240" fmla="*/ 38098 h 352425"/>
              <a:gd name="connsiteX3-241" fmla="*/ 100328 w 352425"/>
              <a:gd name="connsiteY3-242" fmla="*/ 209562 h 352425"/>
              <a:gd name="connsiteX4-243" fmla="*/ 138416 w 352425"/>
              <a:gd name="connsiteY4-244" fmla="*/ 247653 h 352425"/>
              <a:gd name="connsiteX5-245" fmla="*/ 314342 w 352425"/>
              <a:gd name="connsiteY5-246" fmla="*/ 247653 h 352425"/>
              <a:gd name="connsiteX6-247" fmla="*/ 352425 w 352425"/>
              <a:gd name="connsiteY6-248" fmla="*/ 285734 h 352425"/>
              <a:gd name="connsiteX7-249" fmla="*/ 352425 w 352425"/>
              <a:gd name="connsiteY7-250" fmla="*/ 314327 h 352425"/>
              <a:gd name="connsiteX8-251" fmla="*/ 314323 w 352425"/>
              <a:gd name="connsiteY8-252" fmla="*/ 352425 h 352425"/>
              <a:gd name="connsiteX9-253" fmla="*/ 38109 w 352425"/>
              <a:gd name="connsiteY9-254" fmla="*/ 352425 h 352425"/>
              <a:gd name="connsiteX10-255" fmla="*/ 0 w 352425"/>
              <a:gd name="connsiteY10-256" fmla="*/ 314316 h 352425"/>
              <a:gd name="connsiteX11-257" fmla="*/ 0 w 352425"/>
              <a:gd name="connsiteY11-258" fmla="*/ 38113 h 352425"/>
              <a:gd name="connsiteX12-259" fmla="*/ 38113 w 352425"/>
              <a:gd name="connsiteY12-260" fmla="*/ 0 h 352425"/>
              <a:gd name="connsiteX0-261" fmla="*/ 38113 w 352425"/>
              <a:gd name="connsiteY0-262" fmla="*/ 0 h 352425"/>
              <a:gd name="connsiteX1-263" fmla="*/ 62232 w 352425"/>
              <a:gd name="connsiteY1-264" fmla="*/ 0 h 352425"/>
              <a:gd name="connsiteX2-265" fmla="*/ 100328 w 352425"/>
              <a:gd name="connsiteY2-266" fmla="*/ 38098 h 352425"/>
              <a:gd name="connsiteX3-267" fmla="*/ 100328 w 352425"/>
              <a:gd name="connsiteY3-268" fmla="*/ 209562 h 352425"/>
              <a:gd name="connsiteX4-269" fmla="*/ 138416 w 352425"/>
              <a:gd name="connsiteY4-270" fmla="*/ 247653 h 352425"/>
              <a:gd name="connsiteX5-271" fmla="*/ 314342 w 352425"/>
              <a:gd name="connsiteY5-272" fmla="*/ 247653 h 352425"/>
              <a:gd name="connsiteX6-273" fmla="*/ 352425 w 352425"/>
              <a:gd name="connsiteY6-274" fmla="*/ 285734 h 352425"/>
              <a:gd name="connsiteX7-275" fmla="*/ 352425 w 352425"/>
              <a:gd name="connsiteY7-276" fmla="*/ 314327 h 352425"/>
              <a:gd name="connsiteX8-277" fmla="*/ 314323 w 352425"/>
              <a:gd name="connsiteY8-278" fmla="*/ 352425 h 352425"/>
              <a:gd name="connsiteX9-279" fmla="*/ 38109 w 352425"/>
              <a:gd name="connsiteY9-280" fmla="*/ 352425 h 352425"/>
              <a:gd name="connsiteX10-281" fmla="*/ 0 w 352425"/>
              <a:gd name="connsiteY10-282" fmla="*/ 314316 h 352425"/>
              <a:gd name="connsiteX11-283" fmla="*/ 0 w 352425"/>
              <a:gd name="connsiteY11-284" fmla="*/ 38113 h 352425"/>
              <a:gd name="connsiteX12-285" fmla="*/ 38113 w 352425"/>
              <a:gd name="connsiteY12-286" fmla="*/ 0 h 352425"/>
              <a:gd name="connsiteX0-287" fmla="*/ 38113 w 352425"/>
              <a:gd name="connsiteY0-288" fmla="*/ 0 h 352425"/>
              <a:gd name="connsiteX1-289" fmla="*/ 62232 w 352425"/>
              <a:gd name="connsiteY1-290" fmla="*/ 0 h 352425"/>
              <a:gd name="connsiteX2-291" fmla="*/ 100328 w 352425"/>
              <a:gd name="connsiteY2-292" fmla="*/ 38098 h 352425"/>
              <a:gd name="connsiteX3-293" fmla="*/ 100328 w 352425"/>
              <a:gd name="connsiteY3-294" fmla="*/ 209562 h 352425"/>
              <a:gd name="connsiteX4-295" fmla="*/ 138416 w 352425"/>
              <a:gd name="connsiteY4-296" fmla="*/ 247653 h 352425"/>
              <a:gd name="connsiteX5-297" fmla="*/ 314342 w 352425"/>
              <a:gd name="connsiteY5-298" fmla="*/ 247653 h 352425"/>
              <a:gd name="connsiteX6-299" fmla="*/ 352425 w 352425"/>
              <a:gd name="connsiteY6-300" fmla="*/ 285734 h 352425"/>
              <a:gd name="connsiteX7-301" fmla="*/ 352425 w 352425"/>
              <a:gd name="connsiteY7-302" fmla="*/ 314327 h 352425"/>
              <a:gd name="connsiteX8-303" fmla="*/ 314323 w 352425"/>
              <a:gd name="connsiteY8-304" fmla="*/ 352425 h 352425"/>
              <a:gd name="connsiteX9-305" fmla="*/ 38109 w 352425"/>
              <a:gd name="connsiteY9-306" fmla="*/ 352425 h 352425"/>
              <a:gd name="connsiteX10-307" fmla="*/ 0 w 352425"/>
              <a:gd name="connsiteY10-308" fmla="*/ 314316 h 352425"/>
              <a:gd name="connsiteX11-309" fmla="*/ 0 w 352425"/>
              <a:gd name="connsiteY11-310" fmla="*/ 38113 h 352425"/>
              <a:gd name="connsiteX12-311" fmla="*/ 38113 w 352425"/>
              <a:gd name="connsiteY12-312" fmla="*/ 0 h 352425"/>
              <a:gd name="connsiteX0-313" fmla="*/ 38113 w 352425"/>
              <a:gd name="connsiteY0-314" fmla="*/ 0 h 352425"/>
              <a:gd name="connsiteX1-315" fmla="*/ 62232 w 352425"/>
              <a:gd name="connsiteY1-316" fmla="*/ 0 h 352425"/>
              <a:gd name="connsiteX2-317" fmla="*/ 100328 w 352425"/>
              <a:gd name="connsiteY2-318" fmla="*/ 38098 h 352425"/>
              <a:gd name="connsiteX3-319" fmla="*/ 100328 w 352425"/>
              <a:gd name="connsiteY3-320" fmla="*/ 209562 h 352425"/>
              <a:gd name="connsiteX4-321" fmla="*/ 138416 w 352425"/>
              <a:gd name="connsiteY4-322" fmla="*/ 247653 h 352425"/>
              <a:gd name="connsiteX5-323" fmla="*/ 314342 w 352425"/>
              <a:gd name="connsiteY5-324" fmla="*/ 247653 h 352425"/>
              <a:gd name="connsiteX6-325" fmla="*/ 352425 w 352425"/>
              <a:gd name="connsiteY6-326" fmla="*/ 285734 h 352425"/>
              <a:gd name="connsiteX7-327" fmla="*/ 352425 w 352425"/>
              <a:gd name="connsiteY7-328" fmla="*/ 314327 h 352425"/>
              <a:gd name="connsiteX8-329" fmla="*/ 314323 w 352425"/>
              <a:gd name="connsiteY8-330" fmla="*/ 352425 h 352425"/>
              <a:gd name="connsiteX9-331" fmla="*/ 38109 w 352425"/>
              <a:gd name="connsiteY9-332" fmla="*/ 352425 h 352425"/>
              <a:gd name="connsiteX10-333" fmla="*/ 0 w 352425"/>
              <a:gd name="connsiteY10-334" fmla="*/ 314316 h 352425"/>
              <a:gd name="connsiteX11-335" fmla="*/ 0 w 352425"/>
              <a:gd name="connsiteY11-336" fmla="*/ 38113 h 352425"/>
              <a:gd name="connsiteX12-337" fmla="*/ 38113 w 352425"/>
              <a:gd name="connsiteY12-338" fmla="*/ 0 h 352425"/>
              <a:gd name="connsiteX0-339" fmla="*/ 38113 w 352425"/>
              <a:gd name="connsiteY0-340" fmla="*/ 0 h 352425"/>
              <a:gd name="connsiteX1-341" fmla="*/ 62232 w 352425"/>
              <a:gd name="connsiteY1-342" fmla="*/ 0 h 352425"/>
              <a:gd name="connsiteX2-343" fmla="*/ 100328 w 352425"/>
              <a:gd name="connsiteY2-344" fmla="*/ 38098 h 352425"/>
              <a:gd name="connsiteX3-345" fmla="*/ 100328 w 352425"/>
              <a:gd name="connsiteY3-346" fmla="*/ 209562 h 352425"/>
              <a:gd name="connsiteX4-347" fmla="*/ 138416 w 352425"/>
              <a:gd name="connsiteY4-348" fmla="*/ 247653 h 352425"/>
              <a:gd name="connsiteX5-349" fmla="*/ 314342 w 352425"/>
              <a:gd name="connsiteY5-350" fmla="*/ 247653 h 352425"/>
              <a:gd name="connsiteX6-351" fmla="*/ 352425 w 352425"/>
              <a:gd name="connsiteY6-352" fmla="*/ 285734 h 352425"/>
              <a:gd name="connsiteX7-353" fmla="*/ 352425 w 352425"/>
              <a:gd name="connsiteY7-354" fmla="*/ 314327 h 352425"/>
              <a:gd name="connsiteX8-355" fmla="*/ 314323 w 352425"/>
              <a:gd name="connsiteY8-356" fmla="*/ 352425 h 352425"/>
              <a:gd name="connsiteX9-357" fmla="*/ 38109 w 352425"/>
              <a:gd name="connsiteY9-358" fmla="*/ 352425 h 352425"/>
              <a:gd name="connsiteX10-359" fmla="*/ 0 w 352425"/>
              <a:gd name="connsiteY10-360" fmla="*/ 314316 h 352425"/>
              <a:gd name="connsiteX11-361" fmla="*/ 0 w 352425"/>
              <a:gd name="connsiteY11-362" fmla="*/ 38113 h 352425"/>
              <a:gd name="connsiteX12-363" fmla="*/ 38113 w 352425"/>
              <a:gd name="connsiteY12-364" fmla="*/ 0 h 352425"/>
              <a:gd name="connsiteX0-365" fmla="*/ 38113 w 352425"/>
              <a:gd name="connsiteY0-366" fmla="*/ 0 h 352425"/>
              <a:gd name="connsiteX1-367" fmla="*/ 62232 w 352425"/>
              <a:gd name="connsiteY1-368" fmla="*/ 0 h 352425"/>
              <a:gd name="connsiteX2-369" fmla="*/ 100328 w 352425"/>
              <a:gd name="connsiteY2-370" fmla="*/ 38098 h 352425"/>
              <a:gd name="connsiteX3-371" fmla="*/ 100328 w 352425"/>
              <a:gd name="connsiteY3-372" fmla="*/ 209562 h 352425"/>
              <a:gd name="connsiteX4-373" fmla="*/ 138416 w 352425"/>
              <a:gd name="connsiteY4-374" fmla="*/ 247653 h 352425"/>
              <a:gd name="connsiteX5-375" fmla="*/ 314342 w 352425"/>
              <a:gd name="connsiteY5-376" fmla="*/ 247653 h 352425"/>
              <a:gd name="connsiteX6-377" fmla="*/ 352425 w 352425"/>
              <a:gd name="connsiteY6-378" fmla="*/ 285734 h 352425"/>
              <a:gd name="connsiteX7-379" fmla="*/ 352425 w 352425"/>
              <a:gd name="connsiteY7-380" fmla="*/ 314327 h 352425"/>
              <a:gd name="connsiteX8-381" fmla="*/ 314323 w 352425"/>
              <a:gd name="connsiteY8-382" fmla="*/ 352425 h 352425"/>
              <a:gd name="connsiteX9-383" fmla="*/ 38109 w 352425"/>
              <a:gd name="connsiteY9-384" fmla="*/ 352425 h 352425"/>
              <a:gd name="connsiteX10-385" fmla="*/ 0 w 352425"/>
              <a:gd name="connsiteY10-386" fmla="*/ 314316 h 352425"/>
              <a:gd name="connsiteX11-387" fmla="*/ 0 w 352425"/>
              <a:gd name="connsiteY11-388" fmla="*/ 38113 h 352425"/>
              <a:gd name="connsiteX12-389" fmla="*/ 38113 w 352425"/>
              <a:gd name="connsiteY12-390" fmla="*/ 0 h 352425"/>
              <a:gd name="connsiteX0-391" fmla="*/ 38113 w 352425"/>
              <a:gd name="connsiteY0-392" fmla="*/ 0 h 352425"/>
              <a:gd name="connsiteX1-393" fmla="*/ 62232 w 352425"/>
              <a:gd name="connsiteY1-394" fmla="*/ 0 h 352425"/>
              <a:gd name="connsiteX2-395" fmla="*/ 100328 w 352425"/>
              <a:gd name="connsiteY2-396" fmla="*/ 38098 h 352425"/>
              <a:gd name="connsiteX3-397" fmla="*/ 100328 w 352425"/>
              <a:gd name="connsiteY3-398" fmla="*/ 209562 h 352425"/>
              <a:gd name="connsiteX4-399" fmla="*/ 138416 w 352425"/>
              <a:gd name="connsiteY4-400" fmla="*/ 247653 h 352425"/>
              <a:gd name="connsiteX5-401" fmla="*/ 314342 w 352425"/>
              <a:gd name="connsiteY5-402" fmla="*/ 247653 h 352425"/>
              <a:gd name="connsiteX6-403" fmla="*/ 352425 w 352425"/>
              <a:gd name="connsiteY6-404" fmla="*/ 285734 h 352425"/>
              <a:gd name="connsiteX7-405" fmla="*/ 352425 w 352425"/>
              <a:gd name="connsiteY7-406" fmla="*/ 314327 h 352425"/>
              <a:gd name="connsiteX8-407" fmla="*/ 314323 w 352425"/>
              <a:gd name="connsiteY8-408" fmla="*/ 352425 h 352425"/>
              <a:gd name="connsiteX9-409" fmla="*/ 38109 w 352425"/>
              <a:gd name="connsiteY9-410" fmla="*/ 352425 h 352425"/>
              <a:gd name="connsiteX10-411" fmla="*/ 0 w 352425"/>
              <a:gd name="connsiteY10-412" fmla="*/ 314316 h 352425"/>
              <a:gd name="connsiteX11-413" fmla="*/ 0 w 352425"/>
              <a:gd name="connsiteY11-414" fmla="*/ 38113 h 352425"/>
              <a:gd name="connsiteX12-415" fmla="*/ 38113 w 352425"/>
              <a:gd name="connsiteY12-416" fmla="*/ 0 h 352425"/>
              <a:gd name="connsiteX0-417" fmla="*/ 38113 w 352425"/>
              <a:gd name="connsiteY0-418" fmla="*/ 0 h 352425"/>
              <a:gd name="connsiteX1-419" fmla="*/ 62232 w 352425"/>
              <a:gd name="connsiteY1-420" fmla="*/ 0 h 352425"/>
              <a:gd name="connsiteX2-421" fmla="*/ 100328 w 352425"/>
              <a:gd name="connsiteY2-422" fmla="*/ 38098 h 352425"/>
              <a:gd name="connsiteX3-423" fmla="*/ 100328 w 352425"/>
              <a:gd name="connsiteY3-424" fmla="*/ 209562 h 352425"/>
              <a:gd name="connsiteX4-425" fmla="*/ 138416 w 352425"/>
              <a:gd name="connsiteY4-426" fmla="*/ 247653 h 352425"/>
              <a:gd name="connsiteX5-427" fmla="*/ 314342 w 352425"/>
              <a:gd name="connsiteY5-428" fmla="*/ 247653 h 352425"/>
              <a:gd name="connsiteX6-429" fmla="*/ 352425 w 352425"/>
              <a:gd name="connsiteY6-430" fmla="*/ 285734 h 352425"/>
              <a:gd name="connsiteX7-431" fmla="*/ 352425 w 352425"/>
              <a:gd name="connsiteY7-432" fmla="*/ 314327 h 352425"/>
              <a:gd name="connsiteX8-433" fmla="*/ 314323 w 352425"/>
              <a:gd name="connsiteY8-434" fmla="*/ 352425 h 352425"/>
              <a:gd name="connsiteX9-435" fmla="*/ 38109 w 352425"/>
              <a:gd name="connsiteY9-436" fmla="*/ 352425 h 352425"/>
              <a:gd name="connsiteX10-437" fmla="*/ 0 w 352425"/>
              <a:gd name="connsiteY10-438" fmla="*/ 314316 h 352425"/>
              <a:gd name="connsiteX11-439" fmla="*/ 0 w 352425"/>
              <a:gd name="connsiteY11-440" fmla="*/ 38113 h 352425"/>
              <a:gd name="connsiteX12-441" fmla="*/ 38113 w 352425"/>
              <a:gd name="connsiteY12-442" fmla="*/ 0 h 352425"/>
              <a:gd name="connsiteX0-443" fmla="*/ 38113 w 352425"/>
              <a:gd name="connsiteY0-444" fmla="*/ 0 h 352425"/>
              <a:gd name="connsiteX1-445" fmla="*/ 62232 w 352425"/>
              <a:gd name="connsiteY1-446" fmla="*/ 0 h 352425"/>
              <a:gd name="connsiteX2-447" fmla="*/ 100328 w 352425"/>
              <a:gd name="connsiteY2-448" fmla="*/ 38098 h 352425"/>
              <a:gd name="connsiteX3-449" fmla="*/ 100328 w 352425"/>
              <a:gd name="connsiteY3-450" fmla="*/ 209562 h 352425"/>
              <a:gd name="connsiteX4-451" fmla="*/ 138416 w 352425"/>
              <a:gd name="connsiteY4-452" fmla="*/ 247653 h 352425"/>
              <a:gd name="connsiteX5-453" fmla="*/ 314342 w 352425"/>
              <a:gd name="connsiteY5-454" fmla="*/ 247653 h 352425"/>
              <a:gd name="connsiteX6-455" fmla="*/ 352425 w 352425"/>
              <a:gd name="connsiteY6-456" fmla="*/ 285734 h 352425"/>
              <a:gd name="connsiteX7-457" fmla="*/ 352425 w 352425"/>
              <a:gd name="connsiteY7-458" fmla="*/ 314327 h 352425"/>
              <a:gd name="connsiteX8-459" fmla="*/ 314323 w 352425"/>
              <a:gd name="connsiteY8-460" fmla="*/ 352425 h 352425"/>
              <a:gd name="connsiteX9-461" fmla="*/ 38109 w 352425"/>
              <a:gd name="connsiteY9-462" fmla="*/ 352425 h 352425"/>
              <a:gd name="connsiteX10-463" fmla="*/ 0 w 352425"/>
              <a:gd name="connsiteY10-464" fmla="*/ 314316 h 352425"/>
              <a:gd name="connsiteX11-465" fmla="*/ 0 w 352425"/>
              <a:gd name="connsiteY11-466" fmla="*/ 38113 h 352425"/>
              <a:gd name="connsiteX12-467" fmla="*/ 38113 w 352425"/>
              <a:gd name="connsiteY12-468" fmla="*/ 0 h 352425"/>
              <a:gd name="connsiteX0-469" fmla="*/ 38113 w 352425"/>
              <a:gd name="connsiteY0-470" fmla="*/ 0 h 352425"/>
              <a:gd name="connsiteX1-471" fmla="*/ 62232 w 352425"/>
              <a:gd name="connsiteY1-472" fmla="*/ 0 h 352425"/>
              <a:gd name="connsiteX2-473" fmla="*/ 100328 w 352425"/>
              <a:gd name="connsiteY2-474" fmla="*/ 38098 h 352425"/>
              <a:gd name="connsiteX3-475" fmla="*/ 100328 w 352425"/>
              <a:gd name="connsiteY3-476" fmla="*/ 209562 h 352425"/>
              <a:gd name="connsiteX4-477" fmla="*/ 138416 w 352425"/>
              <a:gd name="connsiteY4-478" fmla="*/ 247653 h 352425"/>
              <a:gd name="connsiteX5-479" fmla="*/ 314342 w 352425"/>
              <a:gd name="connsiteY5-480" fmla="*/ 247653 h 352425"/>
              <a:gd name="connsiteX6-481" fmla="*/ 352425 w 352425"/>
              <a:gd name="connsiteY6-482" fmla="*/ 285734 h 352425"/>
              <a:gd name="connsiteX7-483" fmla="*/ 352425 w 352425"/>
              <a:gd name="connsiteY7-484" fmla="*/ 314327 h 352425"/>
              <a:gd name="connsiteX8-485" fmla="*/ 314323 w 352425"/>
              <a:gd name="connsiteY8-486" fmla="*/ 352425 h 352425"/>
              <a:gd name="connsiteX9-487" fmla="*/ 38109 w 352425"/>
              <a:gd name="connsiteY9-488" fmla="*/ 352425 h 352425"/>
              <a:gd name="connsiteX10-489" fmla="*/ 0 w 352425"/>
              <a:gd name="connsiteY10-490" fmla="*/ 314316 h 352425"/>
              <a:gd name="connsiteX11-491" fmla="*/ 0 w 352425"/>
              <a:gd name="connsiteY11-492" fmla="*/ 38113 h 352425"/>
              <a:gd name="connsiteX12-493" fmla="*/ 38113 w 352425"/>
              <a:gd name="connsiteY12-494" fmla="*/ 0 h 352425"/>
              <a:gd name="connsiteX0-495" fmla="*/ 38113 w 352425"/>
              <a:gd name="connsiteY0-496" fmla="*/ 0 h 352425"/>
              <a:gd name="connsiteX1-497" fmla="*/ 62232 w 352425"/>
              <a:gd name="connsiteY1-498" fmla="*/ 0 h 352425"/>
              <a:gd name="connsiteX2-499" fmla="*/ 100328 w 352425"/>
              <a:gd name="connsiteY2-500" fmla="*/ 38098 h 352425"/>
              <a:gd name="connsiteX3-501" fmla="*/ 100328 w 352425"/>
              <a:gd name="connsiteY3-502" fmla="*/ 209562 h 352425"/>
              <a:gd name="connsiteX4-503" fmla="*/ 138416 w 352425"/>
              <a:gd name="connsiteY4-504" fmla="*/ 247653 h 352425"/>
              <a:gd name="connsiteX5-505" fmla="*/ 314342 w 352425"/>
              <a:gd name="connsiteY5-506" fmla="*/ 247653 h 352425"/>
              <a:gd name="connsiteX6-507" fmla="*/ 352425 w 352425"/>
              <a:gd name="connsiteY6-508" fmla="*/ 285734 h 352425"/>
              <a:gd name="connsiteX7-509" fmla="*/ 352425 w 352425"/>
              <a:gd name="connsiteY7-510" fmla="*/ 314327 h 352425"/>
              <a:gd name="connsiteX8-511" fmla="*/ 314323 w 352425"/>
              <a:gd name="connsiteY8-512" fmla="*/ 352425 h 352425"/>
              <a:gd name="connsiteX9-513" fmla="*/ 38109 w 352425"/>
              <a:gd name="connsiteY9-514" fmla="*/ 352425 h 352425"/>
              <a:gd name="connsiteX10-515" fmla="*/ 0 w 352425"/>
              <a:gd name="connsiteY10-516" fmla="*/ 314316 h 352425"/>
              <a:gd name="connsiteX11-517" fmla="*/ 0 w 352425"/>
              <a:gd name="connsiteY11-518" fmla="*/ 38113 h 352425"/>
              <a:gd name="connsiteX12-519" fmla="*/ 38113 w 352425"/>
              <a:gd name="connsiteY12-520" fmla="*/ 0 h 352425"/>
              <a:gd name="connsiteX0-521" fmla="*/ 38113 w 352425"/>
              <a:gd name="connsiteY0-522" fmla="*/ 0 h 352425"/>
              <a:gd name="connsiteX1-523" fmla="*/ 62232 w 352425"/>
              <a:gd name="connsiteY1-524" fmla="*/ 0 h 352425"/>
              <a:gd name="connsiteX2-525" fmla="*/ 100328 w 352425"/>
              <a:gd name="connsiteY2-526" fmla="*/ 38098 h 352425"/>
              <a:gd name="connsiteX3-527" fmla="*/ 100328 w 352425"/>
              <a:gd name="connsiteY3-528" fmla="*/ 209562 h 352425"/>
              <a:gd name="connsiteX4-529" fmla="*/ 138416 w 352425"/>
              <a:gd name="connsiteY4-530" fmla="*/ 247653 h 352425"/>
              <a:gd name="connsiteX5-531" fmla="*/ 314342 w 352425"/>
              <a:gd name="connsiteY5-532" fmla="*/ 247653 h 352425"/>
              <a:gd name="connsiteX6-533" fmla="*/ 352425 w 352425"/>
              <a:gd name="connsiteY6-534" fmla="*/ 285734 h 352425"/>
              <a:gd name="connsiteX7-535" fmla="*/ 352425 w 352425"/>
              <a:gd name="connsiteY7-536" fmla="*/ 314327 h 352425"/>
              <a:gd name="connsiteX8-537" fmla="*/ 314323 w 352425"/>
              <a:gd name="connsiteY8-538" fmla="*/ 352425 h 352425"/>
              <a:gd name="connsiteX9-539" fmla="*/ 38109 w 352425"/>
              <a:gd name="connsiteY9-540" fmla="*/ 352425 h 352425"/>
              <a:gd name="connsiteX10-541" fmla="*/ 0 w 352425"/>
              <a:gd name="connsiteY10-542" fmla="*/ 314316 h 352425"/>
              <a:gd name="connsiteX11-543" fmla="*/ 0 w 352425"/>
              <a:gd name="connsiteY11-544" fmla="*/ 38113 h 352425"/>
              <a:gd name="connsiteX12-545" fmla="*/ 38113 w 352425"/>
              <a:gd name="connsiteY12-546" fmla="*/ 0 h 352425"/>
              <a:gd name="connsiteX0-547" fmla="*/ 38113 w 352425"/>
              <a:gd name="connsiteY0-548" fmla="*/ 0 h 352425"/>
              <a:gd name="connsiteX1-549" fmla="*/ 62232 w 352425"/>
              <a:gd name="connsiteY1-550" fmla="*/ 0 h 352425"/>
              <a:gd name="connsiteX2-551" fmla="*/ 100328 w 352425"/>
              <a:gd name="connsiteY2-552" fmla="*/ 38098 h 352425"/>
              <a:gd name="connsiteX3-553" fmla="*/ 100328 w 352425"/>
              <a:gd name="connsiteY3-554" fmla="*/ 209562 h 352425"/>
              <a:gd name="connsiteX4-555" fmla="*/ 138416 w 352425"/>
              <a:gd name="connsiteY4-556" fmla="*/ 247653 h 352425"/>
              <a:gd name="connsiteX5-557" fmla="*/ 314342 w 352425"/>
              <a:gd name="connsiteY5-558" fmla="*/ 247653 h 352425"/>
              <a:gd name="connsiteX6-559" fmla="*/ 352425 w 352425"/>
              <a:gd name="connsiteY6-560" fmla="*/ 285734 h 352425"/>
              <a:gd name="connsiteX7-561" fmla="*/ 352425 w 352425"/>
              <a:gd name="connsiteY7-562" fmla="*/ 314327 h 352425"/>
              <a:gd name="connsiteX8-563" fmla="*/ 314323 w 352425"/>
              <a:gd name="connsiteY8-564" fmla="*/ 352425 h 352425"/>
              <a:gd name="connsiteX9-565" fmla="*/ 38109 w 352425"/>
              <a:gd name="connsiteY9-566" fmla="*/ 352425 h 352425"/>
              <a:gd name="connsiteX10-567" fmla="*/ 0 w 352425"/>
              <a:gd name="connsiteY10-568" fmla="*/ 314316 h 352425"/>
              <a:gd name="connsiteX11-569" fmla="*/ 0 w 352425"/>
              <a:gd name="connsiteY11-570" fmla="*/ 38113 h 352425"/>
              <a:gd name="connsiteX12-571" fmla="*/ 38113 w 352425"/>
              <a:gd name="connsiteY12-572" fmla="*/ 0 h 35242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</a:cxnLst>
            <a:rect l="l" t="t" r="r" b="b"/>
            <a:pathLst>
              <a:path w="352425" h="352425">
                <a:moveTo>
                  <a:pt x="38113" y="0"/>
                </a:moveTo>
                <a:cubicBezTo>
                  <a:pt x="38113" y="0"/>
                  <a:pt x="62233" y="1"/>
                  <a:pt x="62232" y="0"/>
                </a:cubicBezTo>
                <a:cubicBezTo>
                  <a:pt x="84551" y="1"/>
                  <a:pt x="100329" y="15781"/>
                  <a:pt x="100328" y="38098"/>
                </a:cubicBezTo>
                <a:cubicBezTo>
                  <a:pt x="100329" y="38099"/>
                  <a:pt x="100329" y="209563"/>
                  <a:pt x="100328" y="209562"/>
                </a:cubicBezTo>
                <a:cubicBezTo>
                  <a:pt x="100329" y="231876"/>
                  <a:pt x="116104" y="247654"/>
                  <a:pt x="138416" y="247653"/>
                </a:cubicBezTo>
                <a:cubicBezTo>
                  <a:pt x="138417" y="247654"/>
                  <a:pt x="314343" y="247654"/>
                  <a:pt x="314342" y="247653"/>
                </a:cubicBezTo>
                <a:cubicBezTo>
                  <a:pt x="336652" y="247654"/>
                  <a:pt x="352426" y="263426"/>
                  <a:pt x="352425" y="285734"/>
                </a:cubicBezTo>
                <a:cubicBezTo>
                  <a:pt x="352426" y="285735"/>
                  <a:pt x="352426" y="314328"/>
                  <a:pt x="352425" y="314327"/>
                </a:cubicBezTo>
                <a:cubicBezTo>
                  <a:pt x="352426" y="336646"/>
                  <a:pt x="336644" y="352426"/>
                  <a:pt x="314323" y="352425"/>
                </a:cubicBezTo>
                <a:cubicBezTo>
                  <a:pt x="314324" y="352426"/>
                  <a:pt x="38110" y="352426"/>
                  <a:pt x="38109" y="352425"/>
                </a:cubicBezTo>
                <a:cubicBezTo>
                  <a:pt x="15787" y="352426"/>
                  <a:pt x="1" y="336640"/>
                  <a:pt x="0" y="314316"/>
                </a:cubicBezTo>
                <a:cubicBezTo>
                  <a:pt x="1" y="314317"/>
                  <a:pt x="1" y="38114"/>
                  <a:pt x="0" y="38113"/>
                </a:cubicBezTo>
                <a:cubicBezTo>
                  <a:pt x="1" y="15790"/>
                  <a:pt x="15788" y="0"/>
                  <a:pt x="38113" y="0"/>
                </a:cubicBezTo>
                <a:close/>
              </a:path>
            </a:pathLst>
          </a:custGeom>
          <a:gradFill>
            <a:gsLst>
              <a:gs pos="88000">
                <a:schemeClr val="accent1"/>
              </a:gs>
              <a:gs pos="0">
                <a:schemeClr val="accent1">
                  <a:lumMod val="25000"/>
                  <a:lumOff val="75000"/>
                </a:schemeClr>
              </a:gs>
            </a:gsLst>
            <a:lin ang="8100000" scaled="1"/>
          </a:gradFill>
          <a:ln>
            <a:noFill/>
          </a:ln>
          <a:effectLst>
            <a:outerShdw blurRad="101600" dist="38100" dir="8100000" algn="tr" rotWithShape="0">
              <a:schemeClr val="accent1">
                <a:lumMod val="75000"/>
                <a:alpha val="20000"/>
              </a:scheme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" name="内容占位符 3"/>
          <p:cNvGraphicFramePr/>
          <p:nvPr>
            <p:ph idx="1"/>
            <p:custDataLst>
              <p:tags r:id="rId7"/>
            </p:custDataLst>
          </p:nvPr>
        </p:nvGraphicFramePr>
        <p:xfrm>
          <a:off x="1002030" y="1732915"/>
          <a:ext cx="10194925" cy="433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7080"/>
                <a:gridCol w="2557780"/>
                <a:gridCol w="2486660"/>
                <a:gridCol w="3113405"/>
              </a:tblGrid>
              <a:tr h="319405"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400" b="1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材质类型</a:t>
                      </a:r>
                      <a:endParaRPr lang="zh-CN" altLang="en-US" sz="1400" b="1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400" b="1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优点</a:t>
                      </a:r>
                      <a:endParaRPr lang="zh-CN" altLang="en-US" sz="1400" b="1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400" b="1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缺点</a:t>
                      </a:r>
                      <a:endParaRPr lang="zh-CN" altLang="en-US" sz="1400" b="1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400" b="1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适用体系</a:t>
                      </a:r>
                      <a:endParaRPr lang="zh-CN" altLang="en-US" sz="1400" b="1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</a:tr>
              <a:tr h="509270"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聚丙烯（</a:t>
                      </a:r>
                      <a:r>
                        <a:rPr lang="en-US" altLang="zh-CN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PP</a:t>
                      </a: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）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耐酸碱腐蚀、无催化性、价格低廉、易加工、重量轻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耐热性一般，硬度较低易划伤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酸性</a:t>
                      </a:r>
                      <a:r>
                        <a:rPr lang="en-US" altLang="zh-CN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/ </a:t>
                      </a: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碱性化学镀镍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</a:tr>
              <a:tr h="508635"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sz="1200" b="0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钝化不锈钢</a:t>
                      </a:r>
                      <a:endParaRPr lang="zh-CN" sz="1200" b="0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耐高温、耐强腐蚀、强度高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价格高，相对容易上镍需加阳极保护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酸性</a:t>
                      </a:r>
                      <a:r>
                        <a:rPr lang="en-US" altLang="zh-CN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/ </a:t>
                      </a: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碱性化学镀镍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</a:tr>
              <a:tr h="280670"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聚氯乙烯（</a:t>
                      </a:r>
                      <a:r>
                        <a:rPr lang="en-US" altLang="zh-CN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PVC</a:t>
                      </a: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）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耐酸碱、成本低、加工方便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耐热性差，易老化变脆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常温、低浓度的化学镀体系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</a:tr>
              <a:tr h="737235"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聚四氟乙烯（</a:t>
                      </a:r>
                      <a:r>
                        <a:rPr lang="en-US" altLang="zh-CN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PTFE</a:t>
                      </a: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，特氟龙）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耐强酸强碱、耐高温（连续使用温度</a:t>
                      </a:r>
                      <a:r>
                        <a:rPr lang="en-US" altLang="zh-CN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200</a:t>
                      </a:r>
                      <a:r>
                        <a:rPr lang="en-US" altLang="en-US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℃</a:t>
                      </a: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以上）、无催化性、表面光滑不粘镀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价格昂贵、加工难度大、质地较软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高温化学镀体系、强腐蚀性镀液（如含氟化物的镀液）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</a:tr>
              <a:tr h="508635"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高密度聚乙烯（</a:t>
                      </a:r>
                      <a:r>
                        <a:rPr lang="en-US" altLang="zh-CN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HDPE</a:t>
                      </a: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）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耐酸碱、韧性好、价格适中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耐热性一般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大型生产用化学镀槽（如化学镀镍生产线的镀槽）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</a:tr>
              <a:tr h="737235"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玻璃钢（</a:t>
                      </a:r>
                      <a:r>
                        <a:rPr lang="en-US" altLang="zh-CN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FRP</a:t>
                      </a: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）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强度高、耐酸碱、可制作大型槽体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内壁需做防腐内衬（如</a:t>
                      </a:r>
                      <a:r>
                        <a:rPr lang="en-US" altLang="zh-CN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PP</a:t>
                      </a: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、</a:t>
                      </a:r>
                      <a:r>
                        <a:rPr lang="en-US" altLang="zh-CN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PTFE </a:t>
                      </a: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内衬），否则树脂可能被镀液腐蚀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特殊高温、强腐蚀的化学镀体系（极少用于常规镀槽，多用于加热管、阳极等部件）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</a:tr>
              <a:tr h="737235"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钛合金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耐高温、耐强腐蚀、强度高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价格极高，部分钛合金可能对化学镀反应有微弱催化作用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spc="120">
                          <a:latin typeface="微软雅黑" panose="020B0503020204020204" charset="-122"/>
                          <a:ea typeface="微软雅黑" panose="020B0503020204020204" charset="-122"/>
                        </a:rPr>
                        <a:t>中低温化学镀镍、化学镀铜的小型试验槽</a:t>
                      </a:r>
                      <a:endParaRPr lang="zh-CN" altLang="en-US" sz="1200" b="0" spc="12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77800" marR="177800" marT="25400" marB="25400" anchor="ctr"/>
                </a:tc>
              </a:tr>
            </a:tbl>
          </a:graphicData>
        </a:graphic>
      </p:graphicFrame>
    </p:spTree>
    <p:custDataLst>
      <p:tags r:id="rId8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/>
              <a:t>PP</a:t>
            </a:r>
            <a:r>
              <a:rPr lang="zh-CN" altLang="en-US"/>
              <a:t>槽和不锈钢槽怎么选</a:t>
            </a:r>
            <a:endParaRPr lang="zh-CN" altLang="en-US"/>
          </a:p>
        </p:txBody>
      </p:sp>
      <p:sp>
        <p:nvSpPr>
          <p:cNvPr id="9" name="对角圆角矩形 8"/>
          <p:cNvSpPr/>
          <p:nvPr>
            <p:custDataLst>
              <p:tags r:id="rId2"/>
            </p:custDataLst>
          </p:nvPr>
        </p:nvSpPr>
        <p:spPr>
          <a:xfrm>
            <a:off x="8954286" y="1811164"/>
            <a:ext cx="2530817" cy="4561696"/>
          </a:xfrm>
          <a:prstGeom prst="round2DiagRect">
            <a:avLst>
              <a:gd name="adj1" fmla="val 12858"/>
              <a:gd name="adj2" fmla="val 0"/>
            </a:avLst>
          </a:prstGeom>
          <a:gradFill>
            <a:gsLst>
              <a:gs pos="0">
                <a:srgbClr val="FFFFFF">
                  <a:alpha val="5000"/>
                </a:srgbClr>
              </a:gs>
              <a:gs pos="100000">
                <a:schemeClr val="accent4">
                  <a:alpha val="25000"/>
                </a:schemeClr>
              </a:gs>
            </a:gsLst>
            <a:lin ang="5400000" scaled="0"/>
          </a:gradFill>
          <a:ln>
            <a:solidFill>
              <a:schemeClr val="accent4">
                <a:lumMod val="60000"/>
                <a:lumOff val="40000"/>
                <a:alpha val="45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tIns="46990" bIns="46990" numCol="1" spcCol="0" rtlCol="0" fromWordArt="0" anchor="ctr" anchorCtr="0" forceAA="0" compatLnSpc="1">
            <a:noAutofit/>
          </a:bodyPr>
          <a:p>
            <a:pPr>
              <a:lnSpc>
                <a:spcPct val="150000"/>
              </a:lnSpc>
            </a:pPr>
            <a:r>
              <a:rPr lang="zh-CN" altLang="en-US" sz="20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最后看预算</a:t>
            </a:r>
            <a:r>
              <a:rPr lang="en-US" altLang="zh-CN" sz="20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:</a:t>
            </a:r>
            <a:r>
              <a:rPr lang="zh-CN" altLang="en-US" sz="20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预算够就选不锈钢</a:t>
            </a:r>
            <a:r>
              <a:rPr lang="en-US" altLang="zh-CN" sz="20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,</a:t>
            </a:r>
            <a:r>
              <a:rPr lang="zh-CN" altLang="en-US" sz="20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预算低就选</a:t>
            </a:r>
            <a:r>
              <a:rPr lang="en-US" altLang="zh-CN" sz="20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PP</a:t>
            </a:r>
            <a:endParaRPr lang="en-US" altLang="zh-CN" sz="2000" kern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+mn-ea"/>
              <a:sym typeface="+mn-ea"/>
            </a:endParaRPr>
          </a:p>
        </p:txBody>
      </p:sp>
      <p:sp>
        <p:nvSpPr>
          <p:cNvPr id="12" name="对角圆角矩形 11"/>
          <p:cNvSpPr/>
          <p:nvPr>
            <p:custDataLst>
              <p:tags r:id="rId3"/>
            </p:custDataLst>
          </p:nvPr>
        </p:nvSpPr>
        <p:spPr>
          <a:xfrm>
            <a:off x="6218285" y="1812434"/>
            <a:ext cx="2530817" cy="4561696"/>
          </a:xfrm>
          <a:prstGeom prst="round2DiagRect">
            <a:avLst>
              <a:gd name="adj1" fmla="val 12858"/>
              <a:gd name="adj2" fmla="val 0"/>
            </a:avLst>
          </a:prstGeom>
          <a:gradFill>
            <a:gsLst>
              <a:gs pos="0">
                <a:srgbClr val="FFFFFF">
                  <a:alpha val="5000"/>
                </a:srgbClr>
              </a:gs>
              <a:gs pos="100000">
                <a:schemeClr val="accent3">
                  <a:alpha val="25000"/>
                </a:schemeClr>
              </a:gs>
            </a:gsLst>
            <a:lin ang="5400000" scaled="0"/>
          </a:gradFill>
          <a:ln>
            <a:solidFill>
              <a:schemeClr val="accent3">
                <a:lumMod val="60000"/>
                <a:lumOff val="40000"/>
                <a:alpha val="45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tIns="46990" bIns="46990" numCol="1" spcCol="0" rtlCol="0" fromWordArt="0" anchor="ctr" anchorCtr="0" forceAA="0" compatLnSpc="1">
            <a:noAutofit/>
          </a:bodyPr>
          <a:p>
            <a:pPr lvl="0" algn="l">
              <a:lnSpc>
                <a:spcPct val="140000"/>
              </a:lnSpc>
              <a:buClrTx/>
              <a:buSzTx/>
              <a:buFontTx/>
            </a:pPr>
            <a:r>
              <a:rPr lang="zh-CN" altLang="en-US" sz="20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再看槽体大小</a:t>
            </a:r>
            <a:r>
              <a:rPr lang="en-US" altLang="zh-CN" sz="20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:</a:t>
            </a:r>
            <a:r>
              <a:rPr lang="zh-CN" altLang="en-US" sz="20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槽子大于</a:t>
            </a:r>
            <a:r>
              <a:rPr lang="en-US" altLang="zh-CN" sz="20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1000</a:t>
            </a:r>
            <a:r>
              <a:rPr lang="zh-CN" altLang="en-US" sz="20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升</a:t>
            </a:r>
            <a:r>
              <a:rPr lang="en-US" altLang="zh-CN" sz="20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,</a:t>
            </a:r>
            <a:r>
              <a:rPr lang="zh-CN" altLang="en-US" sz="20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优先选不锈钢</a:t>
            </a:r>
            <a:r>
              <a:rPr lang="en-US" altLang="zh-CN" sz="20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,</a:t>
            </a:r>
            <a:r>
              <a:rPr lang="zh-CN" altLang="en-US" sz="20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次选</a:t>
            </a:r>
            <a:r>
              <a:rPr lang="en-US" altLang="zh-CN" sz="20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PP</a:t>
            </a:r>
            <a:r>
              <a:rPr lang="zh-CN" altLang="en-US" sz="20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槽</a:t>
            </a:r>
            <a:endParaRPr lang="zh-CN" altLang="en-US" sz="2000" kern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+mn-ea"/>
              <a:sym typeface="+mn-ea"/>
            </a:endParaRPr>
          </a:p>
        </p:txBody>
      </p:sp>
      <p:sp>
        <p:nvSpPr>
          <p:cNvPr id="13" name="对角圆角矩形 12"/>
          <p:cNvSpPr/>
          <p:nvPr>
            <p:custDataLst>
              <p:tags r:id="rId4"/>
            </p:custDataLst>
          </p:nvPr>
        </p:nvSpPr>
        <p:spPr>
          <a:xfrm>
            <a:off x="706897" y="1811164"/>
            <a:ext cx="2530817" cy="4561696"/>
          </a:xfrm>
          <a:prstGeom prst="round2DiagRect">
            <a:avLst>
              <a:gd name="adj1" fmla="val 12858"/>
              <a:gd name="adj2" fmla="val 0"/>
            </a:avLst>
          </a:prstGeom>
          <a:gradFill>
            <a:gsLst>
              <a:gs pos="0">
                <a:srgbClr val="FFFFFF">
                  <a:alpha val="5000"/>
                </a:srgbClr>
              </a:gs>
              <a:gs pos="100000">
                <a:schemeClr val="accent1">
                  <a:alpha val="25000"/>
                </a:schemeClr>
              </a:gs>
            </a:gsLst>
            <a:lin ang="5400000" scaled="0"/>
          </a:gradFill>
          <a:ln>
            <a:solidFill>
              <a:schemeClr val="accent1">
                <a:lumMod val="60000"/>
                <a:lumOff val="40000"/>
                <a:alpha val="45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tIns="46990" bIns="46990" numCol="1" spcCol="0" rtlCol="0" fromWordArt="0" anchor="ctr" anchorCtr="0" forceAA="0" compatLnSpc="1">
            <a:noAutofit/>
          </a:bodyPr>
          <a:p>
            <a:pPr lvl="0" algn="ctr">
              <a:lnSpc>
                <a:spcPct val="140000"/>
              </a:lnSpc>
              <a:buClrTx/>
              <a:buSzTx/>
              <a:buFontTx/>
            </a:pPr>
            <a:r>
              <a:rPr lang="zh-CN" altLang="en-US" sz="36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结论</a:t>
            </a:r>
            <a:endParaRPr lang="en-US" altLang="zh-CN" sz="3600" kern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+mn-ea"/>
              <a:sym typeface="+mn-ea"/>
            </a:endParaRPr>
          </a:p>
        </p:txBody>
      </p:sp>
      <p:sp>
        <p:nvSpPr>
          <p:cNvPr id="14" name="正文"/>
          <p:cNvSpPr txBox="1"/>
          <p:nvPr>
            <p:custDataLst>
              <p:tags r:id="rId5"/>
            </p:custDataLst>
          </p:nvPr>
        </p:nvSpPr>
        <p:spPr>
          <a:xfrm>
            <a:off x="2434764" y="5715381"/>
            <a:ext cx="718462" cy="609200"/>
          </a:xfrm>
          <a:prstGeom prst="rect">
            <a:avLst/>
          </a:prstGeom>
          <a:noFill/>
        </p:spPr>
        <p:txBody>
          <a:bodyPr wrap="none" lIns="0" tIns="0" rIns="0" bIns="107950" rtlCol="0" anchor="ctr" anchorCtr="0">
            <a:normAutofit fontScale="50000"/>
          </a:bodyPr>
          <a:p>
            <a:pPr indent="0" algn="ctr" fontAlgn="auto">
              <a:lnSpc>
                <a:spcPct val="140000"/>
              </a:lnSpc>
              <a:spcAft>
                <a:spcPts val="1000"/>
              </a:spcAft>
            </a:pPr>
            <a:r>
              <a:rPr lang="en-US" altLang="zh-CN" sz="4000" b="1" dirty="0">
                <a:ln>
                  <a:noFill/>
                  <a:prstDash val="sysDot"/>
                </a:ln>
                <a:solidFill>
                  <a:schemeClr val="accent1">
                    <a:alpha val="15000"/>
                  </a:schemeClr>
                </a:solidFill>
                <a:uFillTx/>
                <a:latin typeface="+mn-ea"/>
                <a:cs typeface="MiSans Normal" panose="00000500000000000000" charset="-122"/>
                <a:sym typeface="MiSans Normal" panose="00000500000000000000" charset="-122"/>
              </a:rPr>
              <a:t>01</a:t>
            </a:r>
            <a:endParaRPr lang="en-US" altLang="zh-CN" sz="4000" b="1" dirty="0">
              <a:ln>
                <a:noFill/>
                <a:prstDash val="sysDot"/>
              </a:ln>
              <a:solidFill>
                <a:schemeClr val="accent1">
                  <a:alpha val="15000"/>
                </a:schemeClr>
              </a:solidFill>
              <a:uFillTx/>
              <a:latin typeface="+mn-ea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16" name="椭圆 15"/>
          <p:cNvSpPr/>
          <p:nvPr>
            <p:custDataLst>
              <p:tags r:id="rId6"/>
            </p:custDataLst>
          </p:nvPr>
        </p:nvSpPr>
        <p:spPr>
          <a:xfrm>
            <a:off x="1622921" y="1447168"/>
            <a:ext cx="699405" cy="699405"/>
          </a:xfrm>
          <a:prstGeom prst="ellipse">
            <a:avLst/>
          </a:prstGeom>
          <a:solidFill>
            <a:schemeClr val="accent1">
              <a:lumMod val="20000"/>
              <a:lumOff val="80000"/>
              <a:alpha val="49000"/>
            </a:schemeClr>
          </a:solidFill>
          <a:ln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17" name="椭圆 16"/>
          <p:cNvSpPr/>
          <p:nvPr>
            <p:custDataLst>
              <p:tags r:id="rId7"/>
            </p:custDataLst>
          </p:nvPr>
        </p:nvSpPr>
        <p:spPr>
          <a:xfrm>
            <a:off x="1718843" y="1543090"/>
            <a:ext cx="506926" cy="506926"/>
          </a:xfrm>
          <a:prstGeom prst="ellipse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100000"/>
                </a:schemeClr>
              </a:gs>
              <a:gs pos="100000">
                <a:schemeClr val="accent1">
                  <a:alpha val="100000"/>
                </a:schemeClr>
              </a:gs>
            </a:gsLst>
            <a:lin ang="2700000" scaled="0"/>
          </a:gradFill>
          <a:ln>
            <a:noFill/>
          </a:ln>
          <a:effectLst>
            <a:outerShdw blurRad="139700" dist="38100" dir="2700000" algn="tl" rotWithShape="0">
              <a:schemeClr val="accent1">
                <a:lumMod val="75000"/>
                <a:alpha val="20000"/>
              </a:scheme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pic>
        <p:nvPicPr>
          <p:cNvPr id="19" name="图片 18" descr="333438303937363b333438313039323bcfeec4bfbcc6bbae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870031" y="1693643"/>
            <a:ext cx="205819" cy="206455"/>
          </a:xfrm>
          <a:prstGeom prst="rect">
            <a:avLst/>
          </a:prstGeom>
        </p:spPr>
      </p:pic>
      <p:sp>
        <p:nvSpPr>
          <p:cNvPr id="22" name="对角圆角矩形 21"/>
          <p:cNvSpPr/>
          <p:nvPr>
            <p:custDataLst>
              <p:tags r:id="rId11"/>
            </p:custDataLst>
          </p:nvPr>
        </p:nvSpPr>
        <p:spPr>
          <a:xfrm>
            <a:off x="3451792" y="1811164"/>
            <a:ext cx="2530817" cy="4561696"/>
          </a:xfrm>
          <a:prstGeom prst="round2DiagRect">
            <a:avLst>
              <a:gd name="adj1" fmla="val 12858"/>
              <a:gd name="adj2" fmla="val 0"/>
            </a:avLst>
          </a:prstGeom>
          <a:gradFill>
            <a:gsLst>
              <a:gs pos="0">
                <a:srgbClr val="FFFFFF">
                  <a:alpha val="5000"/>
                </a:srgbClr>
              </a:gs>
              <a:gs pos="100000">
                <a:schemeClr val="accent2">
                  <a:alpha val="25000"/>
                </a:schemeClr>
              </a:gs>
            </a:gsLst>
            <a:lin ang="5400000" scaled="0"/>
          </a:gradFill>
          <a:ln>
            <a:solidFill>
              <a:schemeClr val="accent2">
                <a:lumMod val="60000"/>
                <a:lumOff val="40000"/>
                <a:alpha val="45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tIns="46990" bIns="46990" numCol="1" spcCol="0" rtlCol="0" fromWordArt="0" anchor="ctr" anchorCtr="0" forceAA="0" compatLnSpc="1">
            <a:noAutofit/>
          </a:bodyPr>
          <a:p>
            <a:pPr>
              <a:lnSpc>
                <a:spcPct val="150000"/>
              </a:lnSpc>
            </a:pPr>
            <a:r>
              <a:rPr lang="zh-CN" altLang="en-US" sz="20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先看装载量。装载量小</a:t>
            </a:r>
            <a:r>
              <a:rPr lang="en-US" altLang="zh-CN" sz="20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(</a:t>
            </a:r>
            <a:r>
              <a:rPr lang="zh-CN" altLang="en-US" sz="20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低于</a:t>
            </a:r>
            <a:r>
              <a:rPr lang="en-US" altLang="zh-CN" sz="20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0.25dm2/L)</a:t>
            </a:r>
            <a:r>
              <a:rPr lang="zh-CN" altLang="en-US" sz="2000" kern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sym typeface="+mn-ea"/>
              </a:rPr>
              <a:t>优先选不锈钢槽。装载量大两个都可选</a:t>
            </a:r>
            <a:endParaRPr lang="zh-CN" altLang="en-US" sz="2000" kern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+mn-ea"/>
              <a:sym typeface="+mn-ea"/>
            </a:endParaRPr>
          </a:p>
        </p:txBody>
      </p:sp>
      <p:sp>
        <p:nvSpPr>
          <p:cNvPr id="23" name="正文"/>
          <p:cNvSpPr txBox="1"/>
          <p:nvPr>
            <p:custDataLst>
              <p:tags r:id="rId12"/>
            </p:custDataLst>
          </p:nvPr>
        </p:nvSpPr>
        <p:spPr>
          <a:xfrm>
            <a:off x="5176483" y="5715381"/>
            <a:ext cx="718462" cy="609200"/>
          </a:xfrm>
          <a:prstGeom prst="rect">
            <a:avLst/>
          </a:prstGeom>
          <a:noFill/>
        </p:spPr>
        <p:txBody>
          <a:bodyPr wrap="none" lIns="0" tIns="0" rIns="0" bIns="107950" rtlCol="0" anchor="ctr" anchorCtr="0">
            <a:normAutofit fontScale="50000"/>
          </a:bodyPr>
          <a:p>
            <a:pPr indent="0" algn="ctr" fontAlgn="auto">
              <a:lnSpc>
                <a:spcPct val="140000"/>
              </a:lnSpc>
              <a:spcAft>
                <a:spcPts val="1000"/>
              </a:spcAft>
            </a:pPr>
            <a:r>
              <a:rPr lang="en-US" altLang="zh-CN" sz="4000" b="1" dirty="0">
                <a:ln>
                  <a:noFill/>
                  <a:prstDash val="sysDot"/>
                </a:ln>
                <a:solidFill>
                  <a:schemeClr val="accent2">
                    <a:alpha val="15000"/>
                  </a:schemeClr>
                </a:solidFill>
                <a:uFillTx/>
                <a:latin typeface="+mn-ea"/>
                <a:cs typeface="MiSans Normal" panose="00000500000000000000" charset="-122"/>
                <a:sym typeface="MiSans Normal" panose="00000500000000000000" charset="-122"/>
              </a:rPr>
              <a:t>02</a:t>
            </a:r>
            <a:endParaRPr lang="en-US" altLang="zh-CN" sz="4000" b="1" dirty="0">
              <a:ln>
                <a:noFill/>
                <a:prstDash val="sysDot"/>
              </a:ln>
              <a:solidFill>
                <a:schemeClr val="accent2">
                  <a:alpha val="15000"/>
                </a:schemeClr>
              </a:solidFill>
              <a:uFillTx/>
              <a:latin typeface="+mn-ea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25" name="椭圆 24"/>
          <p:cNvSpPr/>
          <p:nvPr>
            <p:custDataLst>
              <p:tags r:id="rId13"/>
            </p:custDataLst>
          </p:nvPr>
        </p:nvSpPr>
        <p:spPr>
          <a:xfrm>
            <a:off x="4367815" y="1438910"/>
            <a:ext cx="699405" cy="699405"/>
          </a:xfrm>
          <a:prstGeom prst="ellipse">
            <a:avLst/>
          </a:prstGeom>
          <a:solidFill>
            <a:schemeClr val="accent2">
              <a:lumMod val="20000"/>
              <a:lumOff val="80000"/>
              <a:alpha val="49000"/>
            </a:schemeClr>
          </a:solidFill>
          <a:ln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28" name="椭圆 27"/>
          <p:cNvSpPr/>
          <p:nvPr>
            <p:custDataLst>
              <p:tags r:id="rId14"/>
            </p:custDataLst>
          </p:nvPr>
        </p:nvSpPr>
        <p:spPr>
          <a:xfrm>
            <a:off x="4464373" y="1534832"/>
            <a:ext cx="506926" cy="506926"/>
          </a:xfrm>
          <a:prstGeom prst="ellipse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2700000" scaled="0"/>
          </a:gradFill>
          <a:ln>
            <a:noFill/>
          </a:ln>
          <a:effectLst>
            <a:outerShdw blurRad="139700" dist="38100" dir="2700000" algn="tl" rotWithShape="0">
              <a:schemeClr val="accent2">
                <a:lumMod val="75000"/>
                <a:alpha val="20000"/>
              </a:scheme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pic>
        <p:nvPicPr>
          <p:cNvPr id="29" name="图片 28" descr="333438303937363b333438313038303bd7e9d6afbcdcb9b9"/>
          <p:cNvPicPr>
            <a:picLocks noChangeAspect="1"/>
          </p:cNvPicPr>
          <p:nvPr>
            <p:custDataLst>
              <p:tags r:id="rId15"/>
            </p:custDataLst>
          </p:nvPr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4602221" y="1673316"/>
            <a:ext cx="230594" cy="231229"/>
          </a:xfrm>
          <a:prstGeom prst="rect">
            <a:avLst/>
          </a:prstGeom>
        </p:spPr>
      </p:pic>
      <p:sp>
        <p:nvSpPr>
          <p:cNvPr id="30" name="正文"/>
          <p:cNvSpPr txBox="1"/>
          <p:nvPr>
            <p:custDataLst>
              <p:tags r:id="rId18"/>
            </p:custDataLst>
          </p:nvPr>
        </p:nvSpPr>
        <p:spPr>
          <a:xfrm>
            <a:off x="10689776" y="5715381"/>
            <a:ext cx="718462" cy="609200"/>
          </a:xfrm>
          <a:prstGeom prst="rect">
            <a:avLst/>
          </a:prstGeom>
          <a:noFill/>
        </p:spPr>
        <p:txBody>
          <a:bodyPr wrap="none" lIns="0" tIns="0" rIns="0" bIns="107950" rtlCol="0" anchor="ctr" anchorCtr="0">
            <a:normAutofit fontScale="50000"/>
          </a:bodyPr>
          <a:p>
            <a:pPr indent="0" algn="ctr" fontAlgn="auto">
              <a:lnSpc>
                <a:spcPct val="140000"/>
              </a:lnSpc>
              <a:spcAft>
                <a:spcPts val="1000"/>
              </a:spcAft>
            </a:pPr>
            <a:r>
              <a:rPr lang="en-US" altLang="zh-CN" sz="4000" b="1" dirty="0">
                <a:ln>
                  <a:noFill/>
                  <a:prstDash val="sysDot"/>
                </a:ln>
                <a:solidFill>
                  <a:schemeClr val="accent4">
                    <a:alpha val="15000"/>
                  </a:schemeClr>
                </a:solidFill>
                <a:uFillTx/>
                <a:latin typeface="+mn-ea"/>
                <a:cs typeface="MiSans Normal" panose="00000500000000000000" charset="-122"/>
                <a:sym typeface="MiSans Normal" panose="00000500000000000000" charset="-122"/>
              </a:rPr>
              <a:t>04</a:t>
            </a:r>
            <a:endParaRPr lang="en-US" altLang="zh-CN" sz="4000" b="1" dirty="0">
              <a:ln>
                <a:noFill/>
                <a:prstDash val="sysDot"/>
              </a:ln>
              <a:solidFill>
                <a:schemeClr val="accent4">
                  <a:alpha val="15000"/>
                </a:schemeClr>
              </a:solidFill>
              <a:uFillTx/>
              <a:latin typeface="+mn-ea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34" name="椭圆 33"/>
          <p:cNvSpPr/>
          <p:nvPr>
            <p:custDataLst>
              <p:tags r:id="rId19"/>
            </p:custDataLst>
          </p:nvPr>
        </p:nvSpPr>
        <p:spPr>
          <a:xfrm>
            <a:off x="7127321" y="1452886"/>
            <a:ext cx="699405" cy="699405"/>
          </a:xfrm>
          <a:prstGeom prst="ellipse">
            <a:avLst/>
          </a:prstGeom>
          <a:solidFill>
            <a:schemeClr val="accent3">
              <a:lumMod val="20000"/>
              <a:lumOff val="80000"/>
              <a:alpha val="49000"/>
            </a:schemeClr>
          </a:solidFill>
          <a:ln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35" name="椭圆 34"/>
          <p:cNvSpPr/>
          <p:nvPr>
            <p:custDataLst>
              <p:tags r:id="rId20"/>
            </p:custDataLst>
          </p:nvPr>
        </p:nvSpPr>
        <p:spPr>
          <a:xfrm>
            <a:off x="7223878" y="1548808"/>
            <a:ext cx="506926" cy="506926"/>
          </a:xfrm>
          <a:prstGeom prst="ellipse">
            <a:avLst/>
          </a:prstGeom>
          <a:gradFill>
            <a:gsLst>
              <a:gs pos="0">
                <a:schemeClr val="accent3">
                  <a:lumMod val="60000"/>
                  <a:lumOff val="40000"/>
                  <a:alpha val="100000"/>
                </a:schemeClr>
              </a:gs>
              <a:gs pos="100000">
                <a:schemeClr val="accent3">
                  <a:alpha val="100000"/>
                </a:schemeClr>
              </a:gs>
            </a:gsLst>
            <a:lin ang="2700000" scaled="0"/>
          </a:gradFill>
          <a:ln>
            <a:noFill/>
          </a:ln>
          <a:effectLst>
            <a:outerShdw blurRad="139700" dist="38100" dir="2700000" algn="tl" rotWithShape="0">
              <a:schemeClr val="accent3">
                <a:lumMod val="75000"/>
                <a:alpha val="20000"/>
              </a:scheme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pic>
        <p:nvPicPr>
          <p:cNvPr id="36" name="图片 35" descr="333438303937363b333438313037333bcad0b3a1bebad5f9"/>
          <p:cNvPicPr>
            <a:picLocks noChangeAspect="1"/>
          </p:cNvPicPr>
          <p:nvPr>
            <p:custDataLst>
              <p:tags r:id="rId21"/>
            </p:custDataLst>
          </p:nvPr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7361726" y="1687291"/>
            <a:ext cx="230594" cy="231229"/>
          </a:xfrm>
          <a:prstGeom prst="rect">
            <a:avLst/>
          </a:prstGeom>
        </p:spPr>
      </p:pic>
      <p:sp>
        <p:nvSpPr>
          <p:cNvPr id="37" name="正文"/>
          <p:cNvSpPr txBox="1"/>
          <p:nvPr>
            <p:custDataLst>
              <p:tags r:id="rId24"/>
            </p:custDataLst>
          </p:nvPr>
        </p:nvSpPr>
        <p:spPr>
          <a:xfrm>
            <a:off x="7946787" y="5715381"/>
            <a:ext cx="718462" cy="609200"/>
          </a:xfrm>
          <a:prstGeom prst="rect">
            <a:avLst/>
          </a:prstGeom>
          <a:noFill/>
        </p:spPr>
        <p:txBody>
          <a:bodyPr wrap="none" lIns="0" tIns="0" rIns="0" bIns="107950" rtlCol="0" anchor="ctr" anchorCtr="0">
            <a:normAutofit fontScale="50000"/>
          </a:bodyPr>
          <a:p>
            <a:pPr indent="0" algn="ctr" fontAlgn="auto">
              <a:lnSpc>
                <a:spcPct val="140000"/>
              </a:lnSpc>
              <a:spcAft>
                <a:spcPts val="1000"/>
              </a:spcAft>
            </a:pPr>
            <a:r>
              <a:rPr lang="en-US" altLang="zh-CN" sz="4000" b="1" dirty="0">
                <a:ln>
                  <a:noFill/>
                  <a:prstDash val="sysDot"/>
                </a:ln>
                <a:solidFill>
                  <a:schemeClr val="accent3">
                    <a:alpha val="15000"/>
                  </a:schemeClr>
                </a:solidFill>
                <a:uFillTx/>
                <a:latin typeface="+mn-ea"/>
                <a:cs typeface="MiSans Normal" panose="00000500000000000000" charset="-122"/>
                <a:sym typeface="MiSans Normal" panose="00000500000000000000" charset="-122"/>
              </a:rPr>
              <a:t>03</a:t>
            </a:r>
            <a:endParaRPr lang="en-US" altLang="zh-CN" sz="4000" b="1" dirty="0">
              <a:ln>
                <a:noFill/>
                <a:prstDash val="sysDot"/>
              </a:ln>
              <a:solidFill>
                <a:schemeClr val="accent3">
                  <a:alpha val="15000"/>
                </a:schemeClr>
              </a:solidFill>
              <a:uFillTx/>
              <a:latin typeface="+mn-ea"/>
              <a:cs typeface="MiSans Normal" panose="00000500000000000000" charset="-122"/>
              <a:sym typeface="MiSans Normal" panose="00000500000000000000" charset="-122"/>
            </a:endParaRPr>
          </a:p>
        </p:txBody>
      </p:sp>
      <p:sp>
        <p:nvSpPr>
          <p:cNvPr id="40" name="椭圆 39"/>
          <p:cNvSpPr/>
          <p:nvPr>
            <p:custDataLst>
              <p:tags r:id="rId25"/>
            </p:custDataLst>
          </p:nvPr>
        </p:nvSpPr>
        <p:spPr>
          <a:xfrm>
            <a:off x="9870309" y="1452250"/>
            <a:ext cx="699405" cy="699405"/>
          </a:xfrm>
          <a:prstGeom prst="ellipse">
            <a:avLst/>
          </a:prstGeom>
          <a:solidFill>
            <a:schemeClr val="accent4">
              <a:lumMod val="20000"/>
              <a:lumOff val="80000"/>
              <a:alpha val="49000"/>
            </a:schemeClr>
          </a:solidFill>
          <a:ln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1" name="椭圆 40"/>
          <p:cNvSpPr/>
          <p:nvPr>
            <p:custDataLst>
              <p:tags r:id="rId26"/>
            </p:custDataLst>
          </p:nvPr>
        </p:nvSpPr>
        <p:spPr>
          <a:xfrm>
            <a:off x="9966867" y="1548172"/>
            <a:ext cx="506926" cy="506926"/>
          </a:xfrm>
          <a:prstGeom prst="ellipse">
            <a:avLst/>
          </a:prstGeom>
          <a:gradFill>
            <a:gsLst>
              <a:gs pos="0">
                <a:schemeClr val="accent4">
                  <a:lumMod val="60000"/>
                  <a:lumOff val="40000"/>
                  <a:alpha val="100000"/>
                </a:schemeClr>
              </a:gs>
              <a:gs pos="100000">
                <a:schemeClr val="accent4">
                  <a:alpha val="100000"/>
                </a:schemeClr>
              </a:gs>
            </a:gsLst>
            <a:lin ang="2700000" scaled="0"/>
          </a:gradFill>
          <a:ln>
            <a:noFill/>
          </a:ln>
          <a:effectLst>
            <a:outerShdw blurRad="139700" dist="38100" dir="2700000" algn="tl" rotWithShape="0">
              <a:schemeClr val="accent4">
                <a:lumMod val="75000"/>
                <a:alpha val="20000"/>
              </a:scheme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pic>
        <p:nvPicPr>
          <p:cNvPr id="31" name="图片 30" descr="333438303937363b333438313037323bcad0b3a1cdc6b9e3"/>
          <p:cNvPicPr>
            <a:picLocks noChangeAspect="1"/>
          </p:cNvPicPr>
          <p:nvPr>
            <p:custDataLst>
              <p:tags r:id="rId27"/>
            </p:custDataLst>
          </p:nvPr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0102809" y="1684115"/>
            <a:ext cx="235676" cy="235676"/>
          </a:xfrm>
          <a:prstGeom prst="rect">
            <a:avLst/>
          </a:prstGeom>
        </p:spPr>
      </p:pic>
    </p:spTree>
    <p:custDataLst>
      <p:tags r:id="rId30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直角三角形 11"/>
          <p:cNvSpPr/>
          <p:nvPr>
            <p:custDataLst>
              <p:tags r:id="rId1"/>
            </p:custDataLst>
          </p:nvPr>
        </p:nvSpPr>
        <p:spPr>
          <a:xfrm flipH="1">
            <a:off x="8953500" y="3619500"/>
            <a:ext cx="3238500" cy="32385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圆角矩形 12"/>
          <p:cNvSpPr/>
          <p:nvPr>
            <p:custDataLst>
              <p:tags r:id="rId2"/>
            </p:custDataLst>
          </p:nvPr>
        </p:nvSpPr>
        <p:spPr>
          <a:xfrm>
            <a:off x="552768" y="583248"/>
            <a:ext cx="11086465" cy="5691505"/>
          </a:xfrm>
          <a:prstGeom prst="roundRect">
            <a:avLst>
              <a:gd name="adj" fmla="val 3025"/>
            </a:avLst>
          </a:prstGeom>
          <a:solidFill>
            <a:srgbClr val="FFFFFF"/>
          </a:solidFill>
          <a:ln>
            <a:noFill/>
          </a:ln>
          <a:effectLst>
            <a:outerShdw blurRad="342900" dist="38100" dir="5400000" algn="t" rotWithShape="0">
              <a:schemeClr val="accent1">
                <a:alpha val="32000"/>
              </a:scheme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标题 16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1050925" y="811530"/>
            <a:ext cx="10087610" cy="763270"/>
          </a:xfrm>
        </p:spPr>
        <p:txBody>
          <a:bodyPr/>
          <a:lstStyle/>
          <a:p>
            <a:r>
              <a:rPr lang="en-US" altLang="en-US">
                <a:solidFill>
                  <a:srgbClr val="000000"/>
                </a:solidFill>
                <a:sym typeface="+mn-ea"/>
              </a:rPr>
              <a:t>PP</a:t>
            </a:r>
            <a:r>
              <a:rPr lang="zh-CN" altLang="en-US">
                <a:solidFill>
                  <a:srgbClr val="000000"/>
                </a:solidFill>
                <a:sym typeface="+mn-ea"/>
              </a:rPr>
              <a:t>槽和不锈钢槽怎么选择</a:t>
            </a:r>
            <a:endParaRPr lang="zh-CN" altLang="en-US">
              <a:solidFill>
                <a:srgbClr val="000000"/>
              </a:solidFill>
              <a:sym typeface="+mn-ea"/>
            </a:endParaRPr>
          </a:p>
        </p:txBody>
      </p:sp>
      <p:graphicFrame>
        <p:nvGraphicFramePr>
          <p:cNvPr id="8" name="内容占位符 7"/>
          <p:cNvGraphicFramePr/>
          <p:nvPr>
            <p:ph idx="1"/>
            <p:custDataLst>
              <p:tags r:id="rId4"/>
            </p:custDataLst>
          </p:nvPr>
        </p:nvGraphicFramePr>
        <p:xfrm>
          <a:off x="1050925" y="1724025"/>
          <a:ext cx="10090150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0895"/>
                <a:gridCol w="1330325"/>
                <a:gridCol w="2726690"/>
                <a:gridCol w="1976120"/>
                <a:gridCol w="1976120"/>
              </a:tblGrid>
              <a:tr h="1866900"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100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项目</a:t>
                      </a:r>
                      <a:endParaRPr lang="zh-CN" altLang="en-US" sz="21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100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成本</a:t>
                      </a:r>
                      <a:endParaRPr lang="zh-CN" altLang="en-US" sz="21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100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适用寿命</a:t>
                      </a:r>
                      <a:endParaRPr lang="zh-CN" altLang="en-US" sz="21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100" b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药水稳定性要求</a:t>
                      </a:r>
                      <a:endParaRPr lang="zh-CN" altLang="en-US" sz="2100" b="1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100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是否需阳极保护</a:t>
                      </a:r>
                      <a:endParaRPr lang="zh-CN" altLang="en-US" sz="21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/>
                </a:tc>
              </a:tr>
              <a:tr h="1108710"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900" b="0" spc="13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PP</a:t>
                      </a:r>
                      <a:r>
                        <a:rPr lang="zh-CN" altLang="en-US" sz="1900" b="0" spc="13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槽</a:t>
                      </a:r>
                      <a:endParaRPr lang="zh-CN" altLang="en-US" sz="1900" b="0" spc="13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215900" marR="215900" marT="133350" marB="133350" anchor="ctr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900" b="0" spc="130">
                          <a:latin typeface="微软雅黑" panose="020B0503020204020204" charset="-122"/>
                          <a:ea typeface="微软雅黑" panose="020B0503020204020204" charset="-122"/>
                        </a:rPr>
                        <a:t>低</a:t>
                      </a:r>
                      <a:endParaRPr lang="zh-CN" altLang="en-US" sz="1900" b="0" spc="13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900" b="0" spc="130">
                          <a:latin typeface="微软雅黑" panose="020B0503020204020204" charset="-122"/>
                          <a:ea typeface="微软雅黑" panose="020B0503020204020204" charset="-122"/>
                        </a:rPr>
                        <a:t>长</a:t>
                      </a:r>
                      <a:endParaRPr lang="zh-CN" altLang="en-US" sz="1900" b="0" spc="13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900" b="0" spc="130">
                          <a:latin typeface="微软雅黑" panose="020B0503020204020204" charset="-122"/>
                          <a:ea typeface="微软雅黑" panose="020B0503020204020204" charset="-122"/>
                        </a:rPr>
                        <a:t>相对高</a:t>
                      </a:r>
                      <a:endParaRPr lang="zh-CN" altLang="en-US" sz="1900" b="0" spc="13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900" b="0" spc="130">
                          <a:latin typeface="微软雅黑" panose="020B0503020204020204" charset="-122"/>
                          <a:ea typeface="微软雅黑" panose="020B0503020204020204" charset="-122"/>
                        </a:rPr>
                        <a:t>否</a:t>
                      </a:r>
                      <a:endParaRPr lang="zh-CN" altLang="en-US" sz="1900" b="0" spc="13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/>
                </a:tc>
              </a:tr>
              <a:tr h="1108710"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900" b="0" spc="130">
                          <a:latin typeface="微软雅黑" panose="020B0503020204020204" charset="-122"/>
                          <a:ea typeface="微软雅黑" panose="020B0503020204020204" charset="-122"/>
                        </a:rPr>
                        <a:t>不锈钢槽</a:t>
                      </a:r>
                      <a:endParaRPr lang="zh-CN" altLang="en-US" sz="1900" b="0" spc="13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900" b="0" spc="130">
                          <a:latin typeface="微软雅黑" panose="020B0503020204020204" charset="-122"/>
                          <a:ea typeface="微软雅黑" panose="020B0503020204020204" charset="-122"/>
                        </a:rPr>
                        <a:t>高</a:t>
                      </a:r>
                      <a:endParaRPr lang="zh-CN" altLang="en-US" sz="1900" b="0" spc="13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900" b="0" spc="130">
                          <a:latin typeface="微软雅黑" panose="020B0503020204020204" charset="-122"/>
                          <a:ea typeface="微软雅黑" panose="020B0503020204020204" charset="-122"/>
                        </a:rPr>
                        <a:t>短（易老化）</a:t>
                      </a:r>
                      <a:endParaRPr lang="zh-CN" altLang="en-US" sz="1900" b="0" spc="13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900" b="0" spc="130">
                          <a:latin typeface="微软雅黑" panose="020B0503020204020204" charset="-122"/>
                          <a:ea typeface="微软雅黑" panose="020B0503020204020204" charset="-122"/>
                        </a:rPr>
                        <a:t>相对低</a:t>
                      </a:r>
                      <a:endParaRPr lang="zh-CN" altLang="en-US" sz="1900" b="0" spc="13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900" b="0" spc="130">
                          <a:latin typeface="微软雅黑" panose="020B0503020204020204" charset="-122"/>
                          <a:ea typeface="微软雅黑" panose="020B0503020204020204" charset="-122"/>
                        </a:rPr>
                        <a:t>需要</a:t>
                      </a:r>
                      <a:endParaRPr lang="zh-CN" altLang="en-US" sz="1900" b="0" spc="13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215900" marR="215900" marT="133350" marB="133350" anchor="ctr"/>
                </a:tc>
              </a:tr>
            </a:tbl>
          </a:graphicData>
        </a:graphic>
      </p:graphicFrame>
    </p:spTree>
    <p:custDataLst>
      <p:tags r:id="rId5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感谢观看</a:t>
            </a:r>
            <a:endParaRPr lang="zh-CN" altLang="en-US"/>
          </a:p>
        </p:txBody>
      </p:sp>
      <p:sp>
        <p:nvSpPr>
          <p:cNvPr id="10" name="署名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汇报人：程海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1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  <p:tag name="KSO_WM_UNIT_ID" val="_1*i*2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0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10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29"/>
</p:tagLst>
</file>

<file path=ppt/tags/tag101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0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02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3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4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5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11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6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11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7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11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8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11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9.xml><?xml version="1.0" encoding="utf-8"?>
<p:tagLst xmlns:p="http://schemas.openxmlformats.org/presentationml/2006/main">
  <p:tag name="KSO_WM_UNIT_TYPE" val="i"/>
  <p:tag name="KSO_WM_UNIT_INDEX" val="17"/>
  <p:tag name="KSO_WM_BEAUTIFY_FLAG" val="#wm#"/>
  <p:tag name="KSO_WM_TAG_VERSION" val="3.0"/>
  <p:tag name="KSO_WM_UNIT_ID" val="_11*i*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.xml><?xml version="1.0" encoding="utf-8"?>
<p:tagLst xmlns:p="http://schemas.openxmlformats.org/presentationml/2006/main">
  <p:tag name="KSO_WM_UNIT_TYPE" val="i"/>
  <p:tag name="KSO_WM_UNIT_INDEX" val="23"/>
  <p:tag name="KSO_WM_BEAUTIFY_FLAG" val="#wm#"/>
  <p:tag name="KSO_WM_TAG_VERSION" val="3.0"/>
  <p:tag name="KSO_WM_UNIT_ID" val="_1*i*2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0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  <p:tag name="KSO_WM_UNIT_ID" val="_11*i*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1.xml><?xml version="1.0" encoding="utf-8"?>
<p:tagLst xmlns:p="http://schemas.openxmlformats.org/presentationml/2006/main">
  <p:tag name="KSO_WM_UNIT_TYPE" val="i"/>
  <p:tag name="KSO_WM_UNIT_INDEX" val="19"/>
  <p:tag name="KSO_WM_BEAUTIFY_FLAG" val="#wm#"/>
  <p:tag name="KSO_WM_TAG_VERSION" val="3.0"/>
  <p:tag name="KSO_WM_UNIT_ID" val="_11*i*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2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11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3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11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4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11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5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11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6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11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7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11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8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11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9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11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.xml><?xml version="1.0" encoding="utf-8"?>
<p:tagLst xmlns:p="http://schemas.openxmlformats.org/presentationml/2006/main">
  <p:tag name="KSO_WM_UNIT_TYPE" val="i"/>
  <p:tag name="KSO_WM_UNIT_INDEX" val="17"/>
  <p:tag name="KSO_WM_BEAUTIFY_FLAG" val="#wm#"/>
  <p:tag name="KSO_WM_TAG_VERSION" val="3.0"/>
  <p:tag name="KSO_WM_UNIT_ID" val="_1*i*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0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11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1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11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2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11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3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11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4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1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26"/>
</p:tagLst>
</file>

<file path=ppt/tags/tag125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6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7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8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PRESET_TEXT" val="署名"/>
  <p:tag name="KSO_WM_UNIT_ID" val="_1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6"/>
</p:tagLst>
</file>

<file path=ppt/tags/tag129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0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  <p:tag name="KSO_WM_UNIT_ID" val="_1*i*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0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0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1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1.0"/>
  <p:tag name="KSO_WM_UNIT_PRESET_TEXT" val="单击此处编辑母版标题样式"/>
  <p:tag name="KSO_WM_UNIT_ID" val="_0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30"/>
  <p:tag name="KSO_WM_TEMPLATE_CATEGORY" val="custom"/>
  <p:tag name="KSO_WM_TEMPLATE_INDEX" val="20236143"/>
</p:tagLst>
</file>

<file path=ppt/tags/tag132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1.0"/>
  <p:tag name="KSO_WM_UNIT_PRESET_TEXT" val="单击此处编辑母版文本样式&#10;第二级&#10;第三级&#10;第四级&#10;第五级"/>
  <p:tag name="KSO_WM_UNIT_ID" val="_0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350"/>
  <p:tag name="KSO_WM_TEMPLATE_CATEGORY" val="custom"/>
  <p:tag name="KSO_WM_TEMPLATE_INDEX" val="20236143"/>
</p:tagLst>
</file>

<file path=ppt/tags/tag133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4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5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6.xml><?xml version="1.0" encoding="utf-8"?>
<p:tagLst xmlns:p="http://schemas.openxmlformats.org/presentationml/2006/main">
  <p:tag name="KSO_WM_TEMPLATE_THUMBS_INDEX" val="1、9"/>
  <p:tag name="KSO_WM_TEMPLATE_SUBCATEGORY" val="29"/>
  <p:tag name="KSO_WM_TEMPLATE_COLOR_TYPE" val="0"/>
  <p:tag name="KSO_WM_TAG_VERSION" val="3.0"/>
  <p:tag name="KSO_WM_BEAUTIFY_FLAG" val="#wm#"/>
  <p:tag name="KSO_WM_TEMPLATE_INDEX" val="20236143"/>
  <p:tag name="KSO_WM_TEMPLATE_CATEGORY" val="custom"/>
  <p:tag name="KSO_WM_TEMPLATE_MASTER_TYPE" val="0"/>
</p:tagLst>
</file>

<file path=ppt/tags/tag137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ID" val="custom20236143_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6143"/>
  <p:tag name="KSO_WM_TEMPLATE_CATEGORY" val="custom"/>
  <p:tag name="KSO_WM_UNIT_ISCONTENTSTITLE" val="0"/>
  <p:tag name="KSO_WM_UNIT_VALUE" val="22"/>
  <p:tag name="KSO_WM_UNIT_PRESET_TEXT" val="单击此处添加文档标题"/>
  <p:tag name="KSO_WM_UNIT_TEXT_TYPE" val="1"/>
</p:tagLst>
</file>

<file path=ppt/tags/tag138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ID" val="custom20236143_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6143"/>
  <p:tag name="KSO_WM_TEMPLATE_CATEGORY" val="custom"/>
  <p:tag name="KSO_WM_UNIT_VALUE" val="6"/>
</p:tagLst>
</file>

<file path=ppt/tags/tag139.xml><?xml version="1.0" encoding="utf-8"?>
<p:tagLst xmlns:p="http://schemas.openxmlformats.org/presentationml/2006/main">
  <p:tag name="KSO_WM_TEMPLATE_THUMBS_INDEX" val="1、9"/>
  <p:tag name="KSO_WM_SLIDE_TYPE" val="title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BEAUTIFY_FLAG" val="#wm#"/>
  <p:tag name="KSO_WM_TEMPLATE_INDEX" val="20236143"/>
  <p:tag name="KSO_WM_TEMPLATE_CATEGORY" val="custom"/>
  <p:tag name="KSO_WM_SLIDE_INDEX" val="1"/>
  <p:tag name="KSO_WM_SLIDE_ID" val="custom20236143_1"/>
  <p:tag name="KSO_WM_TEMPLATE_MASTER_TYPE" val="0"/>
  <p:tag name="KSO_WM_SLIDE_LAYOUT" val="a_b_f"/>
  <p:tag name="KSO_WM_SLIDE_LAYOUT_CNT" val="1_1_1"/>
</p:tagLst>
</file>

<file path=ppt/tags/tag14.xml><?xml version="1.0" encoding="utf-8"?>
<p:tagLst xmlns:p="http://schemas.openxmlformats.org/presentationml/2006/main">
  <p:tag name="KSO_WM_UNIT_TYPE" val="i"/>
  <p:tag name="KSO_WM_UNIT_INDEX" val="19"/>
  <p:tag name="KSO_WM_BEAUTIFY_FLAG" val="#wm#"/>
  <p:tag name="KSO_WM_TAG_VERSION" val="3.0"/>
  <p:tag name="KSO_WM_UNIT_ID" val="_1*i*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0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custom20235029_1*i*1"/>
  <p:tag name="KSO_WM_TEMPLATE_CATEGORY" val="custom"/>
  <p:tag name="KSO_WM_TEMPLATE_INDEX" val="20235029"/>
  <p:tag name="KSO_WM_UNIT_LAYERLEVEL" val="1"/>
  <p:tag name="KSO_WM_TAG_VERSION" val="3.0"/>
  <p:tag name="KSO_WM_UNIT_TYPE" val="i"/>
  <p:tag name="KSO_WM_UNIT_INDEX" val="1"/>
</p:tagLst>
</file>

<file path=ppt/tags/tag14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5029_1*a*1"/>
  <p:tag name="KSO_WM_TEMPLATE_CATEGORY" val="custom"/>
  <p:tag name="KSO_WM_TEMPLATE_INDEX" val="20235029"/>
  <p:tag name="KSO_WM_UNIT_LAYERLEVEL" val="1"/>
  <p:tag name="KSO_WM_TAG_VERSION" val="3.0"/>
  <p:tag name="KSO_WM_BEAUTIFY_FLAG" val="#wm#"/>
  <p:tag name="KSO_WM_UNIT_VALUE" val="29"/>
  <p:tag name="KSO_WM_UNIT_TEXT_TYPE" val="1"/>
  <p:tag name="KSO_WM_UNIT_PRESET_TEXT" val="单击此处添加标题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custom20235029_1*i*2"/>
  <p:tag name="KSO_WM_TEMPLATE_CATEGORY" val="custom"/>
  <p:tag name="KSO_WM_TEMPLATE_INDEX" val="20235029"/>
  <p:tag name="KSO_WM_UNIT_LAYERLEVEL" val="1"/>
  <p:tag name="KSO_WM_TAG_VERSION" val="3.0"/>
  <p:tag name="KSO_WM_BEAUTIFY_FLAG" val="#wm#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custom20235029_1*i*3"/>
  <p:tag name="KSO_WM_TEMPLATE_CATEGORY" val="custom"/>
  <p:tag name="KSO_WM_TEMPLATE_INDEX" val="20235029"/>
  <p:tag name="KSO_WM_UNIT_LAYERLEVEL" val="1"/>
  <p:tag name="KSO_WM_TAG_VERSION" val="3.0"/>
  <p:tag name="KSO_WM_BEAUTIFY_FLAG" val="#wm#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custom20235029_1*i*4"/>
  <p:tag name="KSO_WM_TEMPLATE_CATEGORY" val="custom"/>
  <p:tag name="KSO_WM_TEMPLATE_INDEX" val="20235029"/>
  <p:tag name="KSO_WM_UNIT_LAYERLEVEL" val="1"/>
  <p:tag name="KSO_WM_TAG_VERSION" val="3.0"/>
  <p:tag name="KSO_WM_BEAUTIFY_FLAG" val="#wm#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custom20235029_1*i*5"/>
  <p:tag name="KSO_WM_TEMPLATE_CATEGORY" val="custom"/>
  <p:tag name="KSO_WM_TEMPLATE_INDEX" val="20235029"/>
  <p:tag name="KSO_WM_UNIT_LAYERLEVEL" val="1"/>
  <p:tag name="KSO_WM_TAG_VERSION" val="3.0"/>
  <p:tag name="KSO_WM_BEAUTIFY_FLAG" val="#wm#"/>
</p:tagLst>
</file>

<file path=ppt/tags/tag146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ID" val="custom20236143_8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6143"/>
  <p:tag name="KSO_WM_TEMPLATE_CATEGORY" val="custom"/>
  <p:tag name="KSO_WM_UNIT_PRESET_TEXT" val="单击此处添加文本"/>
  <p:tag name="KSO_WM_UNIT_TEXT_TYPE" val="1"/>
</p:tagLst>
</file>

<file path=ppt/tags/tag147.xml><?xml version="1.0" encoding="utf-8"?>
<p:tagLst xmlns:p="http://schemas.openxmlformats.org/presentationml/2006/main">
  <p:tag name="KSO_WM_SLIDE_ID" val="custom20235029_1"/>
  <p:tag name="KSO_WM_TEMPLATE_SUBCATEGORY" val="0"/>
  <p:tag name="KSO_WM_TEMPLATE_MASTER_TYPE" val="0"/>
  <p:tag name="KSO_WM_TEMPLATE_COLOR_TYPE" val="0"/>
  <p:tag name="KSO_WM_SLIDE_TYPE" val="text"/>
  <p:tag name="KSO_WM_SLIDE_SUBTYPE" val="picTxt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5029"/>
  <p:tag name="KSO_WM_SLIDE_LAYOUT" val="a_β"/>
  <p:tag name="KSO_WM_SLIDE_LAYOUT_CNT" val="1_1"/>
  <p:tag name="KSO_WM_SLIDE_SIZE" val="857*477"/>
  <p:tag name="KSO_WM_SLIDE_POSITION" val="51*28"/>
</p:tagLst>
</file>

<file path=ppt/tags/tag14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31872_2*a*1"/>
  <p:tag name="KSO_WM_TEMPLATE_CATEGORY" val="diagram"/>
  <p:tag name="KSO_WM_TEMPLATE_INDEX" val="20231872"/>
  <p:tag name="KSO_WM_UNIT_LAYERLEVEL" val="1"/>
  <p:tag name="KSO_WM_TAG_VERSION" val="3.0"/>
  <p:tag name="KSO_WM_BEAUTIFY_FLAG" val="#wm#"/>
  <p:tag name="KSO_WM_UNIT_VALUE" val="30"/>
  <p:tag name="KSO_WM_UNIT_TEXT_TYPE" val="1"/>
  <p:tag name="KSO_WM_UNIT_PRESET_TEXT" val="单击此处添加标题"/>
  <p:tag name="KSO_WM_DIAGRAM_GROUP_CODE" val="l1-1"/>
  <p:tag name="KSO_WM_UNIT_TEXT_FILL_FORE_SCHEMECOLOR_INDEX" val="5"/>
  <p:tag name="KSO_WM_UNIT_TEXT_FILL_TYPE" val="1"/>
  <p:tag name="KSO_WM_UNIT_USESOURCEFORMAT_APPLY" val="1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872_3*l_h_f*1_4_1"/>
  <p:tag name="KSO_WM_TEMPLATE_CATEGORY" val="diagram"/>
  <p:tag name="KSO_WM_TEMPLATE_INDEX" val="20231872"/>
  <p:tag name="KSO_WM_UNIT_LAYERLEVEL" val="1_1_1"/>
  <p:tag name="KSO_WM_TAG_VERSION" val="3.0"/>
  <p:tag name="KSO_WM_UNIT_SUBTYPE" val="a"/>
  <p:tag name="KSO_WM_UNIT_TEXT_LAYER_COUNT" val="1"/>
  <p:tag name="KSO_WM_UNIT_NOCLEAR" val="0"/>
  <p:tag name="KSO_WM_UNIT_TYPE" val="l_h_f"/>
  <p:tag name="KSO_WM_UNIT_INDEX" val="1_4_1"/>
  <p:tag name="KSO_WM_DIAGRAM_VERSION" val="3"/>
  <p:tag name="KSO_WM_DIAGRAM_COLOR_TRICK" val="1"/>
  <p:tag name="KSO_WM_DIAGRAM_COLOR_TEXT_CAN_REMOVE" val="n"/>
  <p:tag name="KSO_WM_UNIT_TEXT_TYPE" val="1"/>
  <p:tag name="KSO_WM_DIAGRAM_MAX_ITEMCNT" val="4"/>
  <p:tag name="KSO_WM_DIAGRAM_MIN_ITEMCNT" val="2"/>
  <p:tag name="KSO_WM_DIAGRAM_VIRTUALLY_FRAME" val="{&quot;height&quot;:388.6,&quot;left&quot;:54.80000000000001,&quot;top&quot;:113.3,&quot;width&quot;:850.4}"/>
  <p:tag name="KSO_WM_DIAGRAM_COLOR_MATCH_VALUE" val="{&quot;shape&quot;:{&quot;fill&quot;:{&quot;gradient&quot;:[{&quot;brightness&quot;:0,&quot;colorType&quot;:2,&quot;pos&quot;:0,&quot;rgb&quot;:&quot;#ffffff&quot;,&quot;transparency&quot;:0.949999988079071},{&quot;brightness&quot;:0,&quot;colorType&quot;:1,&quot;foreColorIndex&quot;:5,&quot;pos&quot;:1,&quot;transparency&quot;:0.75}],&quot;type&quot;:3},&quot;glow&quot;:{&quot;colorType&quot;:0},&quot;line&quot;:{&quot;solidLine&quot;:{&quot;brightness&quot;:0.4000000059604645,&quot;colorType&quot;:1,&quot;foreColorIndex&quot;:5,&quot;transparency&quot;:0.550000011920929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添加正文，文字是您思想的提炼，为了最终演示发布的良好效果，请言简的阐述观点。单击此处输入智能图形项正文，文字是您思想的提炼，请尽量言简意赅的阐述观点。单击此处输入智能图形项正文，文字是您思想的提炼，请尽量言简意赅的阐述观点。单击添加正文，文字是您思想的提炼。"/>
  <p:tag name="KSO_WM_UNIT_FILL_TYPE" val="3"/>
  <p:tag name="KSO_WM_UNIT_LINE_FORE_SCHEMECOLOR_INDEX" val="8"/>
  <p:tag name="KSO_WM_UNIT_TEXT_FILL_FORE_SCHEMECOLOR_INDEX" val="1"/>
  <p:tag name="KSO_WM_UNIT_TEXT_FILL_TYPE" val="1"/>
  <p:tag name="KSO_WM_BEAUTIFY_FLAG" val="#wm#"/>
  <p:tag name="KSO_WM_UNIT_LINE_FILL_TYPE" val="2"/>
  <p:tag name="KSO_WM_UNIT_USESOURCEFORMAT_APPLY" val="1"/>
</p:tagLst>
</file>

<file path=ppt/tags/tag15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1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872_3*l_h_f*1_3_1"/>
  <p:tag name="KSO_WM_TEMPLATE_CATEGORY" val="diagram"/>
  <p:tag name="KSO_WM_TEMPLATE_INDEX" val="20231872"/>
  <p:tag name="KSO_WM_UNIT_LAYERLEVEL" val="1_1_1"/>
  <p:tag name="KSO_WM_TAG_VERSION" val="3.0"/>
  <p:tag name="KSO_WM_UNIT_SUBTYPE" val="a"/>
  <p:tag name="KSO_WM_UNIT_TEXT_LAYER_COUNT" val="1"/>
  <p:tag name="KSO_WM_UNIT_NOCLEAR" val="0"/>
  <p:tag name="KSO_WM_UNIT_TYPE" val="l_h_f"/>
  <p:tag name="KSO_WM_UNIT_INDEX" val="1_3_1"/>
  <p:tag name="KSO_WM_DIAGRAM_VERSION" val="3"/>
  <p:tag name="KSO_WM_DIAGRAM_COLOR_TRICK" val="1"/>
  <p:tag name="KSO_WM_DIAGRAM_COLOR_TEXT_CAN_REMOVE" val="n"/>
  <p:tag name="KSO_WM_UNIT_TEXT_TYPE" val="1"/>
  <p:tag name="KSO_WM_DIAGRAM_MAX_ITEMCNT" val="4"/>
  <p:tag name="KSO_WM_DIAGRAM_MIN_ITEMCNT" val="2"/>
  <p:tag name="KSO_WM_DIAGRAM_VIRTUALLY_FRAME" val="{&quot;height&quot;:388.6,&quot;left&quot;:54.80000000000001,&quot;top&quot;:113.3,&quot;width&quot;:850.4}"/>
  <p:tag name="KSO_WM_DIAGRAM_COLOR_MATCH_VALUE" val="{&quot;shape&quot;:{&quot;fill&quot;:{&quot;gradient&quot;:[{&quot;brightness&quot;:0,&quot;colorType&quot;:2,&quot;pos&quot;:0,&quot;rgb&quot;:&quot;#ffffff&quot;,&quot;transparency&quot;:0.949999988079071},{&quot;brightness&quot;:0,&quot;colorType&quot;:1,&quot;foreColorIndex&quot;:5,&quot;pos&quot;:1,&quot;transparency&quot;:0.75}],&quot;type&quot;:3},&quot;glow&quot;:{&quot;colorType&quot;:0},&quot;line&quot;:{&quot;solidLine&quot;:{&quot;brightness&quot;:0.4000000059604645,&quot;colorType&quot;:1,&quot;foreColorIndex&quot;:5,&quot;transparency&quot;:0.550000011920929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此处输入智能图形项正文，文字是您思想的提炼，请尽量言简意赅的阐述观点。单击此处输入智能图形项正文，文字是您思想的提炼，请尽量言简意赅的阐述观点。单击此处输入智能图形项正文，文字是您思想的提炼，请尽量言简意赅的阐述观点。单击此处输入智能图形项正文，请尽量言简意赅的阐述观点。"/>
  <p:tag name="KSO_WM_UNIT_FILL_TYPE" val="3"/>
  <p:tag name="KSO_WM_UNIT_LINE_FORE_SCHEMECOLOR_INDEX" val="7"/>
  <p:tag name="KSO_WM_UNIT_TEXT_FILL_FORE_SCHEMECOLOR_INDEX" val="1"/>
  <p:tag name="KSO_WM_UNIT_TEXT_FILL_TYPE" val="1"/>
  <p:tag name="KSO_WM_BEAUTIFY_FLAG" val="#wm#"/>
  <p:tag name="KSO_WM_UNIT_LINE_FILL_TYPE" val="2"/>
  <p:tag name="KSO_WM_UNIT_USESOURCEFORMAT_APPLY" val="1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872_3*l_h_f*1_1_1"/>
  <p:tag name="KSO_WM_TEMPLATE_CATEGORY" val="diagram"/>
  <p:tag name="KSO_WM_TEMPLATE_INDEX" val="20231872"/>
  <p:tag name="KSO_WM_UNIT_LAYERLEVEL" val="1_1_1"/>
  <p:tag name="KSO_WM_TAG_VERSION" val="3.0"/>
  <p:tag name="KSO_WM_UNIT_SUBTYPE" val="a"/>
  <p:tag name="KSO_WM_UNIT_TEXT_LAYER_COUNT" val="1"/>
  <p:tag name="KSO_WM_UNIT_NOCLEAR" val="0"/>
  <p:tag name="KSO_WM_UNIT_TYPE" val="l_h_f"/>
  <p:tag name="KSO_WM_UNIT_INDEX" val="1_1_1"/>
  <p:tag name="KSO_WM_DIAGRAM_VERSION" val="3"/>
  <p:tag name="KSO_WM_DIAGRAM_COLOR_TRICK" val="1"/>
  <p:tag name="KSO_WM_DIAGRAM_COLOR_TEXT_CAN_REMOVE" val="n"/>
  <p:tag name="KSO_WM_UNIT_TEXT_TYPE" val="1"/>
  <p:tag name="KSO_WM_DIAGRAM_MAX_ITEMCNT" val="4"/>
  <p:tag name="KSO_WM_DIAGRAM_MIN_ITEMCNT" val="2"/>
  <p:tag name="KSO_WM_DIAGRAM_VIRTUALLY_FRAME" val="{&quot;height&quot;:388.6,&quot;left&quot;:54.80000000000001,&quot;top&quot;:113.3,&quot;width&quot;:850.4}"/>
  <p:tag name="KSO_WM_DIAGRAM_COLOR_MATCH_VALUE" val="{&quot;shape&quot;:{&quot;fill&quot;:{&quot;gradient&quot;:[{&quot;brightness&quot;:0,&quot;colorType&quot;:2,&quot;pos&quot;:0,&quot;rgb&quot;:&quot;#ffffff&quot;,&quot;transparency&quot;:0.949999988079071},{&quot;brightness&quot;:0,&quot;colorType&quot;:1,&quot;foreColorIndex&quot;:5,&quot;pos&quot;:1,&quot;transparency&quot;:0.75}],&quot;type&quot;:3},&quot;glow&quot;:{&quot;colorType&quot;:0},&quot;line&quot;:{&quot;solidLine&quot;:{&quot;brightness&quot;:0.4000000059604645,&quot;colorType&quot;:1,&quot;foreColorIndex&quot;:5,&quot;transparency&quot;:0.550000011920929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VALUE" val="224"/>
  <p:tag name="KSO_WM_UNIT_PRESET_TEXT" val="单击此处输入智能图形项正文，文字是您思想的提炼，请尽量言简意赅的阐述观点。单击此处输入智能图形项正文，文字是您思想的提炼，请尽量言简意赅的阐述观点。单击此处输入智能图形项正文，文字是您思想的提炼，请尽量言简意赅的阐述观点。单击此处输入智能图形项正文，请尽量言简意赅的阐述观点。"/>
  <p:tag name="KSO_WM_UNIT_FILL_TYPE" val="3"/>
  <p:tag name="KSO_WM_UNIT_LINE_FORE_SCHEMECOLOR_INDEX" val="5"/>
  <p:tag name="KSO_WM_UNIT_TEXT_FILL_FORE_SCHEMECOLOR_INDEX" val="1"/>
  <p:tag name="KSO_WM_UNIT_TEXT_FILL_TYPE" val="1"/>
  <p:tag name="KSO_WM_BEAUTIFY_FLAG" val="#wm#"/>
  <p:tag name="KSO_WM_UNIT_LINE_FILL_TYPE" val="2"/>
  <p:tag name="KSO_WM_UNIT_USESOURCEFORMAT_APPLY" val="1"/>
</p:tagLst>
</file>

<file path=ppt/tags/tag152.xml><?xml version="1.0" encoding="utf-8"?>
<p:tagLst xmlns:p="http://schemas.openxmlformats.org/presentationml/2006/main">
  <p:tag name="KSO_WM_UNIT_SUBTYPE" val="d"/>
  <p:tag name="KSO_WM_UNIT_NOCLEAR" val="0"/>
  <p:tag name="KSO_WM_UNIT_VALUE" val="4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231872_3*l_h_i*1_1_1"/>
  <p:tag name="KSO_WM_TEMPLATE_CATEGORY" val="diagram"/>
  <p:tag name="KSO_WM_TEMPLATE_INDEX" val="20231872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388.6,&quot;left&quot;:54.80000000000001,&quot;top&quot;:113.3,&quot;width&quot;:850.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LAYER_COUNT" val="1"/>
  <p:tag name="KSO_WM_DIAGRAM_VERSION" val="3"/>
  <p:tag name="KSO_WM_DIAGRAM_COLOR_TRICK" val="1"/>
  <p:tag name="KSO_WM_DIAGRAM_COLOR_TEXT_CAN_REMOVE" val="n"/>
  <p:tag name="KSO_WM_UNIT_TEXT_FILL_FORE_SCHEMECOLOR_INDEX" val="1"/>
  <p:tag name="KSO_WM_UNIT_TEXT_FILL_TYPE" val="1"/>
  <p:tag name="KSO_WM_BEAUTIFY_FLAG" val="#wm#"/>
  <p:tag name="KSO_WM_UNIT_USESOURCEFORMAT_APPLY" val="1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872_3*l_h_i*1_1_2"/>
  <p:tag name="KSO_WM_TEMPLATE_CATEGORY" val="diagram"/>
  <p:tag name="KSO_WM_TEMPLATE_INDEX" val="20231872"/>
  <p:tag name="KSO_WM_UNIT_LAYERLEVEL" val="1_1_1"/>
  <p:tag name="KSO_WM_TAG_VERSION" val="3.0"/>
  <p:tag name="KSO_WM_UNIT_TYPE" val="l_h_i"/>
  <p:tag name="KSO_WM_UNIT_INDEX" val="1_1_2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8.6,&quot;left&quot;:54.80000000000001,&quot;top&quot;:113.3,&quot;width&quot;:850.4}"/>
  <p:tag name="KSO_WM_DIAGRAM_COLOR_MATCH_VALUE" val="{&quot;shape&quot;:{&quot;fill&quot;:{&quot;solid&quot;:{&quot;brightness&quot;:0.800000011920929,&quot;colorType&quot;:1,&quot;foreColorIndex&quot;:5,&quot;transparency&quot;:0.5099999904632568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.8"/>
  <p:tag name="KSO_WM_BEAUTIFY_FLAG" val="#wm#"/>
  <p:tag name="KSO_WM_UNIT_TEXT_FILL_FORE_SCHEMECOLOR_INDEX" val="2"/>
  <p:tag name="KSO_WM_UNIT_TEXT_FILL_TYPE" val="1"/>
  <p:tag name="KSO_WM_UNIT_USESOURCEFORMAT_APPLY" val="1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872_3*l_h_i*1_1_3"/>
  <p:tag name="KSO_WM_TEMPLATE_CATEGORY" val="diagram"/>
  <p:tag name="KSO_WM_TEMPLATE_INDEX" val="20231872"/>
  <p:tag name="KSO_WM_UNIT_LAYERLEVEL" val="1_1_1"/>
  <p:tag name="KSO_WM_TAG_VERSION" val="3.0"/>
  <p:tag name="KSO_WM_UNIT_TYPE" val="l_h_i"/>
  <p:tag name="KSO_WM_UNIT_INDEX" val="1_1_3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8.6,&quot;left&quot;:54.80000000000001,&quot;top&quot;:113.3,&quot;width&quot;:850.4}"/>
  <p:tag name="KSO_WM_DIAGRAM_COLOR_MATCH_VALUE" val="{&quot;shape&quot;:{&quot;fill&quot;:{&quot;gradient&quot;:[{&quot;brightness&quot;:0.4000000059604645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brightness&quot;:-0.25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BEAUTIFY_FLAG" val="#wm#"/>
  <p:tag name="KSO_WM_UNIT_SHADOW_SCHEMECOLOR_INDEX" val="5"/>
  <p:tag name="KSO_WM_UNIT_TEXT_FILL_FORE_SCHEMECOLOR_INDEX" val="2"/>
  <p:tag name="KSO_WM_UNIT_TEXT_FILL_TYPE" val="1"/>
  <p:tag name="KSO_WM_UNIT_USESOURCEFORMAT_APPLY" val="1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872_3*l_h_x*1_1_1"/>
  <p:tag name="KSO_WM_TEMPLATE_CATEGORY" val="diagram"/>
  <p:tag name="KSO_WM_TEMPLATE_INDEX" val="20231872"/>
  <p:tag name="KSO_WM_UNIT_LAYERLEVEL" val="1_1_1"/>
  <p:tag name="KSO_WM_TAG_VERSION" val="3.0"/>
  <p:tag name="KSO_WM_UNIT_VALUE" val="57*57"/>
  <p:tag name="KSO_WM_UNIT_TYPE" val="l_h_x"/>
  <p:tag name="KSO_WM_UNIT_INDEX" val="1_1_1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8.6,&quot;left&quot;:54.80000000000001,&quot;top&quot;:113.3,&quot;width&quot;:850.4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KSO_WM_UNIT_USESOURCEFORMAT_APPLY" val="1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872_3*l_h_f*1_2_1"/>
  <p:tag name="KSO_WM_TEMPLATE_CATEGORY" val="diagram"/>
  <p:tag name="KSO_WM_TEMPLATE_INDEX" val="20231872"/>
  <p:tag name="KSO_WM_UNIT_LAYERLEVEL" val="1_1_1"/>
  <p:tag name="KSO_WM_TAG_VERSION" val="3.0"/>
  <p:tag name="KSO_WM_UNIT_SUBTYPE" val="a"/>
  <p:tag name="KSO_WM_UNIT_TEXT_LAYER_COUNT" val="1"/>
  <p:tag name="KSO_WM_UNIT_NOCLEAR" val="0"/>
  <p:tag name="KSO_WM_UNIT_TYPE" val="l_h_f"/>
  <p:tag name="KSO_WM_UNIT_INDEX" val="1_2_1"/>
  <p:tag name="KSO_WM_DIAGRAM_VERSION" val="3"/>
  <p:tag name="KSO_WM_DIAGRAM_COLOR_TRICK" val="1"/>
  <p:tag name="KSO_WM_DIAGRAM_COLOR_TEXT_CAN_REMOVE" val="n"/>
  <p:tag name="KSO_WM_UNIT_TEXT_TYPE" val="1"/>
  <p:tag name="KSO_WM_DIAGRAM_MAX_ITEMCNT" val="4"/>
  <p:tag name="KSO_WM_DIAGRAM_MIN_ITEMCNT" val="2"/>
  <p:tag name="KSO_WM_DIAGRAM_VIRTUALLY_FRAME" val="{&quot;height&quot;:388.6,&quot;left&quot;:54.80000000000001,&quot;top&quot;:113.3,&quot;width&quot;:850.4}"/>
  <p:tag name="KSO_WM_DIAGRAM_COLOR_MATCH_VALUE" val="{&quot;shape&quot;:{&quot;fill&quot;:{&quot;gradient&quot;:[{&quot;brightness&quot;:0,&quot;colorType&quot;:2,&quot;pos&quot;:0,&quot;rgb&quot;:&quot;#ffffff&quot;,&quot;transparency&quot;:0.949999988079071},{&quot;brightness&quot;:0,&quot;colorType&quot;:1,&quot;foreColorIndex&quot;:5,&quot;pos&quot;:1,&quot;transparency&quot;:0.75}],&quot;type&quot;:3},&quot;glow&quot;:{&quot;colorType&quot;:0},&quot;line&quot;:{&quot;solidLine&quot;:{&quot;brightness&quot;:0.4000000059604645,&quot;colorType&quot;:1,&quot;foreColorIndex&quot;:5,&quot;transparency&quot;:0.550000011920929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VALUE" val="224"/>
  <p:tag name="KSO_WM_UNIT_PRESET_TEXT" val="单击添加正文，文字是您思想的提炼，为了最终演示发布的良好效果，请言简的阐述观点。单击此处输入智能图形项正文，文字是您思想的提炼，请尽量言简意赅的阐述观点。单击此处输入智能图形项正文，文字是您思想的提炼，请尽量言简意赅的阐述观点。单击添加正文，文字是您思想的提炼。"/>
  <p:tag name="KSO_WM_UNIT_FILL_TYPE" val="3"/>
  <p:tag name="KSO_WM_UNIT_LINE_FORE_SCHEMECOLOR_INDEX" val="6"/>
  <p:tag name="KSO_WM_UNIT_TEXT_FILL_FORE_SCHEMECOLOR_INDEX" val="1"/>
  <p:tag name="KSO_WM_UNIT_TEXT_FILL_TYPE" val="1"/>
  <p:tag name="KSO_WM_BEAUTIFY_FLAG" val="#wm#"/>
  <p:tag name="KSO_WM_UNIT_LINE_FILL_TYPE" val="2"/>
  <p:tag name="KSO_WM_UNIT_USESOURCEFORMAT_APPLY" val="1"/>
</p:tagLst>
</file>

<file path=ppt/tags/tag157.xml><?xml version="1.0" encoding="utf-8"?>
<p:tagLst xmlns:p="http://schemas.openxmlformats.org/presentationml/2006/main">
  <p:tag name="KSO_WM_UNIT_SUBTYPE" val="d"/>
  <p:tag name="KSO_WM_UNIT_NOCLEAR" val="0"/>
  <p:tag name="KSO_WM_UNIT_VALUE" val="4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31872_3*l_h_i*1_2_1"/>
  <p:tag name="KSO_WM_TEMPLATE_CATEGORY" val="diagram"/>
  <p:tag name="KSO_WM_TEMPLATE_INDEX" val="20231872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388.6,&quot;left&quot;:54.80000000000001,&quot;top&quot;:113.3,&quot;width&quot;:850.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LAYER_COUNT" val="1"/>
  <p:tag name="KSO_WM_DIAGRAM_VERSION" val="3"/>
  <p:tag name="KSO_WM_DIAGRAM_COLOR_TRICK" val="1"/>
  <p:tag name="KSO_WM_DIAGRAM_COLOR_TEXT_CAN_REMOVE" val="n"/>
  <p:tag name="KSO_WM_UNIT_TEXT_FILL_FORE_SCHEMECOLOR_INDEX" val="1"/>
  <p:tag name="KSO_WM_UNIT_TEXT_FILL_TYPE" val="1"/>
  <p:tag name="KSO_WM_BEAUTIFY_FLAG" val="#wm#"/>
  <p:tag name="KSO_WM_UNIT_USESOURCEFORMAT_APPLY" val="1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872_3*l_h_i*1_2_2"/>
  <p:tag name="KSO_WM_TEMPLATE_CATEGORY" val="diagram"/>
  <p:tag name="KSO_WM_TEMPLATE_INDEX" val="20231872"/>
  <p:tag name="KSO_WM_UNIT_LAYERLEVEL" val="1_1_1"/>
  <p:tag name="KSO_WM_TAG_VERSION" val="3.0"/>
  <p:tag name="KSO_WM_UNIT_TYPE" val="l_h_i"/>
  <p:tag name="KSO_WM_UNIT_INDEX" val="1_2_2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8.6,&quot;left&quot;:54.80000000000001,&quot;top&quot;:113.3,&quot;width&quot;:850.4}"/>
  <p:tag name="KSO_WM_DIAGRAM_COLOR_MATCH_VALUE" val="{&quot;shape&quot;:{&quot;fill&quot;:{&quot;solid&quot;:{&quot;brightness&quot;:0.800000011920929,&quot;colorType&quot;:1,&quot;foreColorIndex&quot;:5,&quot;transparency&quot;:0.5099999904632568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.8"/>
  <p:tag name="KSO_WM_BEAUTIFY_FLAG" val="#wm#"/>
  <p:tag name="KSO_WM_UNIT_TEXT_FILL_FORE_SCHEMECOLOR_INDEX" val="2"/>
  <p:tag name="KSO_WM_UNIT_TEXT_FILL_TYPE" val="1"/>
  <p:tag name="KSO_WM_UNIT_USESOURCEFORMAT_APPLY" val="1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872_3*l_h_i*1_2_3"/>
  <p:tag name="KSO_WM_TEMPLATE_CATEGORY" val="diagram"/>
  <p:tag name="KSO_WM_TEMPLATE_INDEX" val="20231872"/>
  <p:tag name="KSO_WM_UNIT_LAYERLEVEL" val="1_1_1"/>
  <p:tag name="KSO_WM_TAG_VERSION" val="3.0"/>
  <p:tag name="KSO_WM_UNIT_TYPE" val="l_h_i"/>
  <p:tag name="KSO_WM_UNIT_INDEX" val="1_2_3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8.6,&quot;left&quot;:54.80000000000001,&quot;top&quot;:113.3,&quot;width&quot;:850.4}"/>
  <p:tag name="KSO_WM_DIAGRAM_COLOR_MATCH_VALUE" val="{&quot;shape&quot;:{&quot;fill&quot;:{&quot;gradient&quot;:[{&quot;brightness&quot;:0.4000000059604645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brightness&quot;:-0.25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BEAUTIFY_FLAG" val="#wm#"/>
  <p:tag name="KSO_WM_UNIT_SHADOW_SCHEMECOLOR_INDEX" val="6"/>
  <p:tag name="KSO_WM_UNIT_TEXT_FILL_FORE_SCHEMECOLOR_INDEX" val="2"/>
  <p:tag name="KSO_WM_UNIT_TEXT_FILL_TYPE" val="1"/>
  <p:tag name="KSO_WM_UNIT_USESOURCEFORMAT_APPLY" val="1"/>
</p:tagLst>
</file>

<file path=ppt/tags/tag16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1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872_3*l_h_x*1_2_1"/>
  <p:tag name="KSO_WM_TEMPLATE_CATEGORY" val="diagram"/>
  <p:tag name="KSO_WM_TEMPLATE_INDEX" val="20231872"/>
  <p:tag name="KSO_WM_UNIT_LAYERLEVEL" val="1_1_1"/>
  <p:tag name="KSO_WM_TAG_VERSION" val="3.0"/>
  <p:tag name="KSO_WM_UNIT_VALUE" val="64*64"/>
  <p:tag name="KSO_WM_UNIT_TYPE" val="l_h_x"/>
  <p:tag name="KSO_WM_UNIT_INDEX" val="1_2_1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8.6,&quot;left&quot;:54.80000000000001,&quot;top&quot;:113.3,&quot;width&quot;:850.4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KSO_WM_UNIT_USESOURCEFORMAT_APPLY" val="1"/>
</p:tagLst>
</file>

<file path=ppt/tags/tag161.xml><?xml version="1.0" encoding="utf-8"?>
<p:tagLst xmlns:p="http://schemas.openxmlformats.org/presentationml/2006/main">
  <p:tag name="KSO_WM_UNIT_SUBTYPE" val="d"/>
  <p:tag name="KSO_WM_UNIT_NOCLEAR" val="0"/>
  <p:tag name="KSO_WM_UNIT_VALUE" val="4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1"/>
  <p:tag name="KSO_WM_UNIT_ID" val="diagram20231872_3*l_h_i*1_4_1"/>
  <p:tag name="KSO_WM_TEMPLATE_CATEGORY" val="diagram"/>
  <p:tag name="KSO_WM_TEMPLATE_INDEX" val="20231872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388.6,&quot;left&quot;:54.80000000000001,&quot;top&quot;:113.3,&quot;width&quot;:850.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LAYER_COUNT" val="1"/>
  <p:tag name="KSO_WM_DIAGRAM_VERSION" val="3"/>
  <p:tag name="KSO_WM_DIAGRAM_COLOR_TRICK" val="1"/>
  <p:tag name="KSO_WM_DIAGRAM_COLOR_TEXT_CAN_REMOVE" val="n"/>
  <p:tag name="KSO_WM_UNIT_TEXT_FILL_FORE_SCHEMECOLOR_INDEX" val="1"/>
  <p:tag name="KSO_WM_UNIT_TEXT_FILL_TYPE" val="1"/>
  <p:tag name="KSO_WM_BEAUTIFY_FLAG" val="#wm#"/>
  <p:tag name="KSO_WM_UNIT_USESOURCEFORMAT_APPLY" val="1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872_3*l_h_i*1_3_2"/>
  <p:tag name="KSO_WM_TEMPLATE_CATEGORY" val="diagram"/>
  <p:tag name="KSO_WM_TEMPLATE_INDEX" val="20231872"/>
  <p:tag name="KSO_WM_UNIT_LAYERLEVEL" val="1_1_1"/>
  <p:tag name="KSO_WM_TAG_VERSION" val="3.0"/>
  <p:tag name="KSO_WM_UNIT_TYPE" val="l_h_i"/>
  <p:tag name="KSO_WM_UNIT_INDEX" val="1_3_2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8.6,&quot;left&quot;:54.80000000000001,&quot;top&quot;:113.3,&quot;width&quot;:850.4}"/>
  <p:tag name="KSO_WM_DIAGRAM_COLOR_MATCH_VALUE" val="{&quot;shape&quot;:{&quot;fill&quot;:{&quot;solid&quot;:{&quot;brightness&quot;:0.800000011920929,&quot;colorType&quot;:1,&quot;foreColorIndex&quot;:5,&quot;transparency&quot;:0.5099999904632568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.8"/>
  <p:tag name="KSO_WM_BEAUTIFY_FLAG" val="#wm#"/>
  <p:tag name="KSO_WM_UNIT_TEXT_FILL_FORE_SCHEMECOLOR_INDEX" val="2"/>
  <p:tag name="KSO_WM_UNIT_TEXT_FILL_TYPE" val="1"/>
  <p:tag name="KSO_WM_UNIT_USESOURCEFORMAT_APPLY" val="1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872_3*l_h_i*1_3_3"/>
  <p:tag name="KSO_WM_TEMPLATE_CATEGORY" val="diagram"/>
  <p:tag name="KSO_WM_TEMPLATE_INDEX" val="20231872"/>
  <p:tag name="KSO_WM_UNIT_LAYERLEVEL" val="1_1_1"/>
  <p:tag name="KSO_WM_TAG_VERSION" val="3.0"/>
  <p:tag name="KSO_WM_UNIT_TYPE" val="l_h_i"/>
  <p:tag name="KSO_WM_UNIT_INDEX" val="1_3_3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8.6,&quot;left&quot;:54.80000000000001,&quot;top&quot;:113.3,&quot;width&quot;:850.4}"/>
  <p:tag name="KSO_WM_DIAGRAM_COLOR_MATCH_VALUE" val="{&quot;shape&quot;:{&quot;fill&quot;:{&quot;gradient&quot;:[{&quot;brightness&quot;:0.4000000059604645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brightness&quot;:-0.25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BEAUTIFY_FLAG" val="#wm#"/>
  <p:tag name="KSO_WM_UNIT_SHADOW_SCHEMECOLOR_INDEX" val="7"/>
  <p:tag name="KSO_WM_UNIT_TEXT_FILL_FORE_SCHEMECOLOR_INDEX" val="2"/>
  <p:tag name="KSO_WM_UNIT_TEXT_FILL_TYPE" val="1"/>
  <p:tag name="KSO_WM_UNIT_USESOURCEFORMAT_APPLY" val="1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872_3*l_h_x*1_3_1"/>
  <p:tag name="KSO_WM_TEMPLATE_CATEGORY" val="diagram"/>
  <p:tag name="KSO_WM_TEMPLATE_INDEX" val="20231872"/>
  <p:tag name="KSO_WM_UNIT_LAYERLEVEL" val="1_1_1"/>
  <p:tag name="KSO_WM_TAG_VERSION" val="3.0"/>
  <p:tag name="KSO_WM_UNIT_VALUE" val="64*64"/>
  <p:tag name="KSO_WM_UNIT_TYPE" val="l_h_x"/>
  <p:tag name="KSO_WM_UNIT_INDEX" val="1_3_1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8.6,&quot;left&quot;:54.80000000000001,&quot;top&quot;:113.3,&quot;width&quot;:850.4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KSO_WM_UNIT_USESOURCEFORMAT_APPLY" val="1"/>
</p:tagLst>
</file>

<file path=ppt/tags/tag165.xml><?xml version="1.0" encoding="utf-8"?>
<p:tagLst xmlns:p="http://schemas.openxmlformats.org/presentationml/2006/main">
  <p:tag name="KSO_WM_UNIT_SUBTYPE" val="d"/>
  <p:tag name="KSO_WM_UNIT_NOCLEAR" val="0"/>
  <p:tag name="KSO_WM_UNIT_VALUE" val="4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1"/>
  <p:tag name="KSO_WM_UNIT_ID" val="diagram20231872_3*l_h_i*1_3_1"/>
  <p:tag name="KSO_WM_TEMPLATE_CATEGORY" val="diagram"/>
  <p:tag name="KSO_WM_TEMPLATE_INDEX" val="20231872"/>
  <p:tag name="KSO_WM_UNIT_LAYERLEVEL" val="1_1_1"/>
  <p:tag name="KSO_WM_TAG_VERSION" val="3.0"/>
  <p:tag name="KSO_WM_DIAGRAM_MAX_ITEMCNT" val="4"/>
  <p:tag name="KSO_WM_DIAGRAM_MIN_ITEMCNT" val="2"/>
  <p:tag name="KSO_WM_DIAGRAM_VIRTUALLY_FRAME" val="{&quot;height&quot;:388.6,&quot;left&quot;:54.80000000000001,&quot;top&quot;:113.3,&quot;width&quot;:850.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LAYER_COUNT" val="1"/>
  <p:tag name="KSO_WM_DIAGRAM_VERSION" val="3"/>
  <p:tag name="KSO_WM_DIAGRAM_COLOR_TRICK" val="1"/>
  <p:tag name="KSO_WM_DIAGRAM_COLOR_TEXT_CAN_REMOVE" val="n"/>
  <p:tag name="KSO_WM_UNIT_TEXT_FILL_FORE_SCHEMECOLOR_INDEX" val="1"/>
  <p:tag name="KSO_WM_UNIT_TEXT_FILL_TYPE" val="1"/>
  <p:tag name="KSO_WM_BEAUTIFY_FLAG" val="#wm#"/>
  <p:tag name="KSO_WM_UNIT_USESOURCEFORMAT_APPLY" val="1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872_3*l_h_i*1_4_2"/>
  <p:tag name="KSO_WM_TEMPLATE_CATEGORY" val="diagram"/>
  <p:tag name="KSO_WM_TEMPLATE_INDEX" val="20231872"/>
  <p:tag name="KSO_WM_UNIT_LAYERLEVEL" val="1_1_1"/>
  <p:tag name="KSO_WM_TAG_VERSION" val="3.0"/>
  <p:tag name="KSO_WM_UNIT_TYPE" val="l_h_i"/>
  <p:tag name="KSO_WM_UNIT_INDEX" val="1_4_2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8.6,&quot;left&quot;:54.80000000000001,&quot;top&quot;:113.3,&quot;width&quot;:850.4}"/>
  <p:tag name="KSO_WM_DIAGRAM_COLOR_MATCH_VALUE" val="{&quot;shape&quot;:{&quot;fill&quot;:{&quot;solid&quot;:{&quot;brightness&quot;:0.800000011920929,&quot;colorType&quot;:1,&quot;foreColorIndex&quot;:5,&quot;transparency&quot;:0.5099999904632568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.8"/>
  <p:tag name="KSO_WM_BEAUTIFY_FLAG" val="#wm#"/>
  <p:tag name="KSO_WM_UNIT_TEXT_FILL_FORE_SCHEMECOLOR_INDEX" val="2"/>
  <p:tag name="KSO_WM_UNIT_TEXT_FILL_TYPE" val="1"/>
  <p:tag name="KSO_WM_UNIT_USESOURCEFORMAT_APPLY" val="1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872_3*l_h_i*1_4_3"/>
  <p:tag name="KSO_WM_TEMPLATE_CATEGORY" val="diagram"/>
  <p:tag name="KSO_WM_TEMPLATE_INDEX" val="20231872"/>
  <p:tag name="KSO_WM_UNIT_LAYERLEVEL" val="1_1_1"/>
  <p:tag name="KSO_WM_TAG_VERSION" val="3.0"/>
  <p:tag name="KSO_WM_UNIT_TYPE" val="l_h_i"/>
  <p:tag name="KSO_WM_UNIT_INDEX" val="1_4_3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8.6,&quot;left&quot;:54.80000000000001,&quot;top&quot;:113.3,&quot;width&quot;:850.4}"/>
  <p:tag name="KSO_WM_DIAGRAM_COLOR_MATCH_VALUE" val="{&quot;shape&quot;:{&quot;fill&quot;:{&quot;gradient&quot;:[{&quot;brightness&quot;:0.4000000059604645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brightness&quot;:-0.25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BEAUTIFY_FLAG" val="#wm#"/>
  <p:tag name="KSO_WM_UNIT_SHADOW_SCHEMECOLOR_INDEX" val="8"/>
  <p:tag name="KSO_WM_UNIT_TEXT_FILL_FORE_SCHEMECOLOR_INDEX" val="2"/>
  <p:tag name="KSO_WM_UNIT_TEXT_FILL_TYPE" val="1"/>
  <p:tag name="KSO_WM_UNIT_USESOURCEFORMAT_APPLY" val="1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872_3*l_h_x*1_4_1"/>
  <p:tag name="KSO_WM_TEMPLATE_CATEGORY" val="diagram"/>
  <p:tag name="KSO_WM_TEMPLATE_INDEX" val="20231872"/>
  <p:tag name="KSO_WM_UNIT_LAYERLEVEL" val="1_1_1"/>
  <p:tag name="KSO_WM_TAG_VERSION" val="3.0"/>
  <p:tag name="KSO_WM_UNIT_VALUE" val="65*65"/>
  <p:tag name="KSO_WM_UNIT_TYPE" val="l_h_x"/>
  <p:tag name="KSO_WM_UNIT_INDEX" val="1_4_1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388.6,&quot;left&quot;:54.80000000000001,&quot;top&quot;:113.3,&quot;width&quot;:850.4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KSO_WM_UNIT_USESOURCEFORMAT_APPLY" val="1"/>
</p:tagLst>
</file>

<file path=ppt/tags/tag169.xml><?xml version="1.0" encoding="utf-8"?>
<p:tagLst xmlns:p="http://schemas.openxmlformats.org/presentationml/2006/main">
  <p:tag name="KSO_WM_SLIDE_ID" val="diagram20231872_2"/>
  <p:tag name="KSO_WM_TEMPLATE_SUBCATEGORY" val="0"/>
  <p:tag name="KSO_WM_TEMPLATE_MASTER_TYPE" val="0"/>
  <p:tag name="KSO_WM_TEMPLATE_COLOR_TYPE" val="0"/>
  <p:tag name="KSO_WM_SLIDE_ITEM_CNT" val="3"/>
  <p:tag name="KSO_WM_SLIDE_INDEX" val="2"/>
  <p:tag name="KSO_WM_TAG_VERSION" val="3.0"/>
  <p:tag name="KSO_WM_BEAUTIFY_FLAG" val="#wm#"/>
  <p:tag name="KSO_WM_TEMPLATE_CATEGORY" val="diagram"/>
  <p:tag name="KSO_WM_TEMPLATE_INDEX" val="20231872"/>
  <p:tag name="KSO_WM_SLIDE_TYPE" val="text"/>
  <p:tag name="KSO_WM_SLIDE_SUBTYPE" val="diag"/>
  <p:tag name="KSO_WM_SLIDE_SIZE" val="850.4*388.55"/>
  <p:tag name="KSO_WM_SLIDE_POSITION" val="54.8*113.3"/>
  <p:tag name="KSO_WM_SLIDE_LAYOUT" val="a_l"/>
  <p:tag name="KSO_WM_SLIDE_LAYOUT_CNT" val="1_1"/>
  <p:tag name="KSO_WM_SPECIAL_SOURCE" val="bdnull"/>
  <p:tag name="KSO_WM_DIAGRAM_GROUP_CODE" val="l1-1"/>
  <p:tag name="KSO_WM_SLIDE_DIAGTYPE" val="l"/>
</p:tagLst>
</file>

<file path=ppt/tags/tag17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1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40492834_1*i*1"/>
  <p:tag name="KSO_WM_TEMPLATE_CATEGORY" val="custom"/>
  <p:tag name="KSO_WM_TEMPLATE_INDEX" val="40492834"/>
  <p:tag name="KSO_WM_UNIT_LAYERLEVEL" val="1"/>
  <p:tag name="KSO_WM_TAG_VERSION" val="3.0"/>
  <p:tag name="KSO_WM_BEAUTIFY_FLAG" val="#wm#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custom40492834_1*i*2"/>
  <p:tag name="KSO_WM_TEMPLATE_CATEGORY" val="custom"/>
  <p:tag name="KSO_WM_TEMPLATE_INDEX" val="40492834"/>
  <p:tag name="KSO_WM_UNIT_LAYERLEVEL" val="1"/>
  <p:tag name="KSO_WM_TAG_VERSION" val="3.0"/>
  <p:tag name="KSO_WM_BEAUTIFY_FLAG" val="#wm#"/>
</p:tagLst>
</file>

<file path=ppt/tags/tag17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40492834_1*a*1"/>
  <p:tag name="KSO_WM_TEMPLATE_CATEGORY" val="custom"/>
  <p:tag name="KSO_WM_TEMPLATE_INDEX" val="40492834"/>
  <p:tag name="KSO_WM_UNIT_LAYERLEVEL" val="1"/>
  <p:tag name="KSO_WM_TAG_VERSION" val="3.0"/>
  <p:tag name="KSO_WM_BEAUTIFY_FLAG" val="#wm#"/>
  <p:tag name="KSO_WM_UNIT_TEXT_TYPE" val="1"/>
  <p:tag name="KSO_WM_UNIT_PRESET_TEXT" val="单击此处添加页面的标题"/>
</p:tagLst>
</file>

<file path=ppt/tags/tag173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ID" val="custom20236143_8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6143"/>
  <p:tag name="KSO_WM_TEMPLATE_CATEGORY" val="custom"/>
  <p:tag name="KSO_WM_UNIT_PRESET_TEXT" val="单击此处添加文本"/>
  <p:tag name="KSO_WM_UNIT_TEXT_TYPE" val="1"/>
</p:tagLst>
</file>

<file path=ppt/tags/tag174.xml><?xml version="1.0" encoding="utf-8"?>
<p:tagLst xmlns:p="http://schemas.openxmlformats.org/presentationml/2006/main">
  <p:tag name="KSO_WM_SLIDE_ID" val="custom40492834_1"/>
  <p:tag name="KSO_WM_TEMPLATE_SUBCATEGORY" val="0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40492834"/>
  <p:tag name="KSO_WM_SLIDE_TYPE" val="text"/>
  <p:tag name="KSO_WM_SLIDE_SUBTYPE" val="diag"/>
  <p:tag name="KSO_WM_SLIDE_SIZE" val="917*495"/>
  <p:tag name="KSO_WM_SLIDE_POSITION" val="43*45"/>
  <p:tag name="KSO_WM_SLIDE_LAYOUT" val="a_β"/>
  <p:tag name="KSO_WM_SLIDE_LAYOUT_CNT" val="1_1"/>
  <p:tag name="KSO_WM_SPECIAL_SOURCE" val="bdnull"/>
</p:tagLst>
</file>

<file path=ppt/tags/tag175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ID" val="custom20236143_9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6143"/>
  <p:tag name="KSO_WM_TEMPLATE_CATEGORY" val="custom"/>
  <p:tag name="KSO_WM_UNIT_ISCONTENTSTITLE" val="0"/>
</p:tagLst>
</file>

<file path=ppt/tags/tag176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ID" val="custom20236143_9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6143"/>
  <p:tag name="KSO_WM_TEMPLATE_CATEGORY" val="custom"/>
</p:tagLst>
</file>

<file path=ppt/tags/tag177.xml><?xml version="1.0" encoding="utf-8"?>
<p:tagLst xmlns:p="http://schemas.openxmlformats.org/presentationml/2006/main">
  <p:tag name="KSO_WM_SLIDE_TYPE" val="endPage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BEAUTIFY_FLAG" val="#wm#"/>
  <p:tag name="KSO_WM_TEMPLATE_INDEX" val="20236143"/>
  <p:tag name="KSO_WM_TEMPLATE_CATEGORY" val="custom"/>
  <p:tag name="KSO_WM_SLIDE_INDEX" val="9"/>
  <p:tag name="KSO_WM_SLIDE_ID" val="custom20236143_9"/>
  <p:tag name="KSO_WM_TEMPLATE_MASTER_TYPE" val="0"/>
  <p:tag name="KSO_WM_SLIDE_LAYOUT" val="a_f"/>
  <p:tag name="KSO_WM_SLIDE_LAYOUT_CNT" val="1_1"/>
</p:tagLst>
</file>

<file path=ppt/tags/tag178.xml><?xml version="1.0" encoding="utf-8"?>
<p:tagLst xmlns:p="http://schemas.openxmlformats.org/presentationml/2006/main">
  <p:tag name="resource_record_key" val="{&quot;29&quot;:[50049425,50000051],&quot;65&quot;:[20236143]}"/>
</p:tagLst>
</file>

<file path=ppt/tags/tag18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1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1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1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1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1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1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1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"/>
  <p:tag name="KSO_WM_UNIT_ID" val="_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22"/>
</p:tagLst>
</file>

<file path=ppt/tags/tag25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60"/>
</p:tagLst>
</file>

<file path=ppt/tags/tag26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7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PRESET_TEXT" val="署名"/>
  <p:tag name="KSO_WM_UNIT_ID" val="_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6"/>
</p:tagLst>
</file>

<file path=ppt/tags/tag3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1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2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29"/>
</p:tagLst>
</file>

<file path=ppt/tags/tag31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2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340"/>
</p:tagLst>
</file>

<file path=ppt/tags/tag32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3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3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3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3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9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3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1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0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3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1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3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2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3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3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3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4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3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5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3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6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3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7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3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8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3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标题"/>
  <p:tag name="KSO_WM_UNIT_ID" val="_3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1"/>
  <p:tag name="KSO_WM_UNIT_VALUE" val="2"/>
</p:tagLst>
</file>

<file path=ppt/tags/tag5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1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0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1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2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3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4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4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4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5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4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6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4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7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4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8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4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9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4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1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0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4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1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4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2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4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3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4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4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4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5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4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6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4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7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4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8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4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"/>
  <p:tag name="KSO_WM_UNIT_ID" val="_4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11"/>
</p:tagLst>
</file>

<file path=ppt/tags/tag7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1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0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4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42"/>
</p:tagLst>
</file>

<file path=ppt/tags/tag71.xml><?xml version="1.0" encoding="utf-8"?>
<p:tagLst xmlns:p="http://schemas.openxmlformats.org/presentationml/2006/main">
  <p:tag name="KSO_WM_UNIT_TYPE" val="e"/>
  <p:tag name="KSO_WM_UNIT_INDEX" val="1"/>
  <p:tag name="KSO_WM_BEAUTIFY_FLAG" val="#wm#"/>
  <p:tag name="KSO_WM_TAG_VERSION" val="3.0"/>
  <p:tag name="KSO_WM_UNIT_PRESET_TEXT" val="节编号"/>
  <p:tag name="KSO_WM_UNIT_ID" val="_4*e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8"/>
</p:tagLst>
</file>

<file path=ppt/tags/tag72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3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4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5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5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30"/>
</p:tagLst>
</file>

<file path=ppt/tags/tag76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5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160"/>
</p:tagLst>
</file>

<file path=ppt/tags/tag77.xml><?xml version="1.0" encoding="utf-8"?>
<p:tagLst xmlns:p="http://schemas.openxmlformats.org/presentationml/2006/main">
  <p:tag name="KSO_WM_UNIT_TYPE" val="f"/>
  <p:tag name="KSO_WM_UNIT_SUBTYPE" val="a"/>
  <p:tag name="KSO_WM_UNIT_INDEX" val="2"/>
  <p:tag name="KSO_WM_BEAUTIFY_FLAG" val="#wm#"/>
  <p:tag name="KSO_WM_TAG_VERSION" val="3.0"/>
  <p:tag name="KSO_WM_UNIT_PRESET_TEXT" val="单击此处编辑母版文本样式&#10;第二级&#10;第三级&#10;第四级&#10;第五级"/>
  <p:tag name="KSO_WM_UNIT_ID" val="_5*f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VALUE" val="160"/>
</p:tagLst>
</file>

<file path=ppt/tags/tag78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9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  <p:tag name="KSO_WM_UNIT_ID" val="_1*i*2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0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1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6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82.xml><?xml version="1.0" encoding="utf-8"?>
<p:tagLst xmlns:p="http://schemas.openxmlformats.org/presentationml/2006/main">
  <p:tag name="KSO_WM_UNIT_TYPE" val="h_a"/>
  <p:tag name="KSO_WM_UNIT_INDEX" val="1_1"/>
  <p:tag name="KSO_WM_BEAUTIFY_FLAG" val="#wm#"/>
  <p:tag name="KSO_WM_TAG_VERSION" val="3.0"/>
  <p:tag name="KSO_WM_UNIT_PRESET_TEXT" val="单击此处编辑母版标题样式"/>
  <p:tag name="KSO_WM_UNIT_ID" val="_6*h_a*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ISCONTENTSTITLE" val="0"/>
</p:tagLst>
</file>

<file path=ppt/tags/tag83.xml><?xml version="1.0" encoding="utf-8"?>
<p:tagLst xmlns:p="http://schemas.openxmlformats.org/presentationml/2006/main">
  <p:tag name="KSO_WM_UNIT_TYPE" val="h_f"/>
  <p:tag name="KSO_WM_UNIT_SUBTYPE" val="a"/>
  <p:tag name="KSO_WM_UNIT_INDEX" val="1_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6*h_f*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</p:tagLst>
</file>

<file path=ppt/tags/tag84.xml><?xml version="1.0" encoding="utf-8"?>
<p:tagLst xmlns:p="http://schemas.openxmlformats.org/presentationml/2006/main">
  <p:tag name="KSO_WM_UNIT_TYPE" val="h_a"/>
  <p:tag name="KSO_WM_UNIT_INDEX" val="2_1"/>
  <p:tag name="KSO_WM_BEAUTIFY_FLAG" val="#wm#"/>
  <p:tag name="KSO_WM_TAG_VERSION" val="3.0"/>
  <p:tag name="KSO_WM_UNIT_PRESET_TEXT" val="单击此处编辑母版标题样式"/>
  <p:tag name="KSO_WM_UNIT_ID" val="_6*h_a*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ISCONTENTSTITLE" val="0"/>
  <p:tag name="KSO_WM_UNIT_VALUE" val="16"/>
</p:tagLst>
</file>

<file path=ppt/tags/tag85.xml><?xml version="1.0" encoding="utf-8"?>
<p:tagLst xmlns:p="http://schemas.openxmlformats.org/presentationml/2006/main">
  <p:tag name="KSO_WM_UNIT_TYPE" val="h_f"/>
  <p:tag name="KSO_WM_UNIT_SUBTYPE" val="a"/>
  <p:tag name="KSO_WM_UNIT_INDEX" val="2_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6*h_f*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</p:tagLst>
</file>

<file path=ppt/tags/tag86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7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8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29"/>
</p:tagLst>
</file>

<file path=ppt/tags/tag9.xml><?xml version="1.0" encoding="utf-8"?>
<p:tagLst xmlns:p="http://schemas.openxmlformats.org/presentationml/2006/main">
  <p:tag name="KSO_WM_UNIT_TYPE" val="i"/>
  <p:tag name="KSO_WM_UNIT_INDEX" val="21"/>
  <p:tag name="KSO_WM_BEAUTIFY_FLAG" val="#wm#"/>
  <p:tag name="KSO_WM_TAG_VERSION" val="3.0"/>
  <p:tag name="KSO_WM_UNIT_ID" val="_1*i*2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0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1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2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3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4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5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6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9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7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8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9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自定义 549">
      <a:dk1>
        <a:srgbClr val="000000"/>
      </a:dk1>
      <a:lt1>
        <a:srgbClr val="FFFFFF"/>
      </a:lt1>
      <a:dk2>
        <a:srgbClr val="0F1423"/>
      </a:dk2>
      <a:lt2>
        <a:srgbClr val="F3F9FF"/>
      </a:lt2>
      <a:accent1>
        <a:srgbClr val="6969FF"/>
      </a:accent1>
      <a:accent2>
        <a:srgbClr val="E9A200"/>
      </a:accent2>
      <a:accent3>
        <a:srgbClr val="FF73C9"/>
      </a:accent3>
      <a:accent4>
        <a:srgbClr val="ED6F7F"/>
      </a:accent4>
      <a:accent5>
        <a:srgbClr val="4EA4FF"/>
      </a:accent5>
      <a:accent6>
        <a:srgbClr val="FF9F4F"/>
      </a:accent6>
      <a:hlink>
        <a:srgbClr val="304FFE"/>
      </a:hlink>
      <a:folHlink>
        <a:srgbClr val="492067"/>
      </a:folHlink>
    </a:clrScheme>
    <a:fontScheme name="主题字体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655</Words>
  <Application>WPS 演示</Application>
  <PresentationFormat>宽屏</PresentationFormat>
  <Paragraphs>124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16" baseType="lpstr">
      <vt:lpstr>Arial</vt:lpstr>
      <vt:lpstr>宋体</vt:lpstr>
      <vt:lpstr>Wingdings</vt:lpstr>
      <vt:lpstr>思源黑体 CN Light</vt:lpstr>
      <vt:lpstr>微软雅黑</vt:lpstr>
      <vt:lpstr>黑体</vt:lpstr>
      <vt:lpstr>Arial Unicode MS</vt:lpstr>
      <vt:lpstr>Calibri</vt:lpstr>
      <vt:lpstr>MiSans Normal</vt:lpstr>
      <vt:lpstr>WPS</vt:lpstr>
      <vt:lpstr>Office 主题​​</vt:lpstr>
      <vt:lpstr>化学镍槽体的选择</vt:lpstr>
      <vt:lpstr>常见的可作为化学镍槽的材质</vt:lpstr>
      <vt:lpstr>PP槽和不锈钢槽怎么选</vt:lpstr>
      <vt:lpstr>PP槽和不锈钢槽怎么选择</vt:lpstr>
      <vt:lpstr>感谢观看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程海</dc:creator>
  <cp:lastModifiedBy>程海</cp:lastModifiedBy>
  <cp:revision>7</cp:revision>
  <dcterms:created xsi:type="dcterms:W3CDTF">2023-08-09T12:44:00Z</dcterms:created>
  <dcterms:modified xsi:type="dcterms:W3CDTF">2026-01-19T05:44:13Z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966D2299105047CEAFD84E35D9D4C5F7_12</vt:lpwstr>
  </property>
</Properties>
</file>