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13.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256" r:id="rId4"/>
    <p:sldId id="276" r:id="rId5"/>
    <p:sldId id="258" r:id="rId7"/>
    <p:sldId id="259" r:id="rId8"/>
    <p:sldId id="261" r:id="rId9"/>
    <p:sldId id="262" r:id="rId10"/>
    <p:sldId id="263" r:id="rId11"/>
    <p:sldId id="264" r:id="rId12"/>
    <p:sldId id="265" r:id="rId13"/>
    <p:sldId id="266" r:id="rId14"/>
    <p:sldId id="268" r:id="rId15"/>
    <p:sldId id="269" r:id="rId16"/>
    <p:sldId id="270" r:id="rId17"/>
    <p:sldId id="280" r:id="rId18"/>
    <p:sldId id="279" r:id="rId19"/>
    <p:sldId id="278" r:id="rId20"/>
    <p:sldId id="277" r:id="rId21"/>
    <p:sldId id="260" r:id="rId22"/>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0B2423-6299-4F6E-ADA1-DD3B6C6BCD56}" styleName="表样式 1 256">
    <a:wholeTbl>
      <a:tcTxStyle>
        <a:fontRef idx="none">
          <a:srgbClr val="FFFFFF"/>
        </a:fontRef>
      </a:tcTxStyle>
      <a:tcStyle>
        <a:tcBdr>
          <a:left>
            <a:ln>
              <a:noFill/>
            </a:ln>
          </a:left>
          <a:right>
            <a:ln>
              <a:noFill/>
            </a:ln>
          </a:right>
          <a:top>
            <a:ln>
              <a:noFill/>
            </a:ln>
          </a:top>
          <a:bottom>
            <a:ln>
              <a:noFill/>
            </a:ln>
          </a:bottom>
          <a:insideH>
            <a:ln w="9525" cmpd="sng">
              <a:solidFill>
                <a:schemeClr val="accent5">
                  <a:lumMod val="80000"/>
                  <a:lumOff val="20000"/>
                </a:schemeClr>
              </a:solidFill>
              <a:prstDash val="solid"/>
            </a:ln>
          </a:insideH>
          <a:insideV>
            <a:ln>
              <a:noFill/>
            </a:ln>
          </a:insideV>
        </a:tcBdr>
        <a:fill>
          <a:solidFill>
            <a:schemeClr val="accent5">
              <a:lumMod val="98000"/>
            </a:schemeClr>
          </a:solidFill>
        </a:fill>
      </a:tcStyle>
    </a:wholeTbl>
    <a:band1H>
      <a:tcStyle>
        <a:tcBdr>
          <a:left>
            <a:ln>
              <a:noFill/>
            </a:ln>
          </a:left>
          <a:right>
            <a:ln>
              <a:noFill/>
            </a:ln>
          </a:right>
          <a:top>
            <a:ln w="9525" cmpd="sng">
              <a:solidFill>
                <a:schemeClr val="accent5">
                  <a:lumMod val="75000"/>
                  <a:lumOff val="25000"/>
                </a:schemeClr>
              </a:solidFill>
              <a:prstDash val="solid"/>
            </a:ln>
          </a:top>
          <a:bottom>
            <a:ln w="9525" cmpd="sng">
              <a:solidFill>
                <a:schemeClr val="accent5">
                  <a:lumMod val="75000"/>
                  <a:lumOff val="25000"/>
                </a:schemeClr>
              </a:solidFill>
              <a:prstDash val="solid"/>
            </a:ln>
          </a:bottom>
          <a:insideH>
            <a:ln w="9525" cmpd="sng">
              <a:solidFill>
                <a:schemeClr val="accent5">
                  <a:lumMod val="75000"/>
                  <a:lumOff val="25000"/>
                </a:schemeClr>
              </a:solidFill>
              <a:prstDash val="solid"/>
            </a:ln>
          </a:insideH>
          <a:insideV>
            <a:ln>
              <a:noFill/>
            </a:ln>
          </a:insideV>
        </a:tcBdr>
        <a:fill>
          <a:solidFill>
            <a:schemeClr val="accent5">
              <a:lumMod val="98000"/>
            </a:schemeClr>
          </a:solidFill>
        </a:fill>
      </a:tcStyle>
    </a:band1H>
    <a:band2H>
      <a:tcStyle>
        <a:tcBdr>
          <a:left>
            <a:ln>
              <a:noFill/>
            </a:ln>
          </a:left>
          <a:right>
            <a:ln>
              <a:noFill/>
            </a:ln>
          </a:right>
          <a:top>
            <a:ln w="9525" cmpd="sng">
              <a:solidFill>
                <a:schemeClr val="accent5">
                  <a:lumMod val="75000"/>
                  <a:lumOff val="25000"/>
                </a:schemeClr>
              </a:solidFill>
              <a:prstDash val="solid"/>
            </a:ln>
          </a:top>
          <a:bottom>
            <a:ln w="9525" cmpd="sng">
              <a:solidFill>
                <a:schemeClr val="accent5">
                  <a:lumMod val="75000"/>
                  <a:lumOff val="25000"/>
                </a:schemeClr>
              </a:solidFill>
              <a:prstDash val="solid"/>
            </a:ln>
          </a:bottom>
          <a:insideH>
            <a:ln w="9525" cmpd="sng">
              <a:solidFill>
                <a:schemeClr val="accent5">
                  <a:lumMod val="75000"/>
                  <a:lumOff val="25000"/>
                </a:schemeClr>
              </a:solidFill>
              <a:prstDash val="solid"/>
            </a:ln>
          </a:insideH>
          <a:insideV>
            <a:ln>
              <a:noFill/>
            </a:ln>
          </a:insideV>
        </a:tcBdr>
        <a:fill>
          <a:solidFill>
            <a:schemeClr val="accent5">
              <a:lumMod val="90000"/>
            </a:schemeClr>
          </a:solidFill>
        </a:fill>
      </a:tcStyle>
    </a:band2H>
    <a:band1V>
      <a:tcStyle>
        <a:tcBdr>
          <a:left>
            <a:ln w="9525" cmpd="sng">
              <a:solidFill>
                <a:schemeClr val="accent5">
                  <a:lumMod val="80000"/>
                  <a:lumOff val="20000"/>
                </a:schemeClr>
              </a:solidFill>
              <a:prstDash val="solid"/>
            </a:ln>
          </a:left>
          <a:right>
            <a:ln w="9525" cmpd="sng">
              <a:solidFill>
                <a:schemeClr val="accent5">
                  <a:lumMod val="80000"/>
                  <a:lumOff val="20000"/>
                </a:schemeClr>
              </a:solidFill>
              <a:prstDash val="solid"/>
            </a:ln>
          </a:right>
          <a:top>
            <a:ln>
              <a:noFill/>
            </a:ln>
          </a:top>
          <a:bottom>
            <a:ln>
              <a:noFill/>
            </a:ln>
          </a:bottom>
          <a:insideH>
            <a:ln w="9525" cmpd="sng">
              <a:solidFill>
                <a:schemeClr val="accent5">
                  <a:lumMod val="80000"/>
                  <a:lumOff val="20000"/>
                </a:schemeClr>
              </a:solidFill>
              <a:prstDash val="solid"/>
            </a:ln>
          </a:insideH>
          <a:insideV>
            <a:ln>
              <a:noFill/>
            </a:ln>
          </a:insideV>
        </a:tcBdr>
        <a:fill>
          <a:solidFill>
            <a:schemeClr val="accent5">
              <a:lumMod val="90000"/>
            </a:schemeClr>
          </a:solidFill>
        </a:fill>
      </a:tcStyle>
    </a:band1V>
    <a:lastCol>
      <a:tcTxStyle b="on">
        <a:fontRef idx="none">
          <a:srgbClr val="FFFFFF"/>
        </a:fontRef>
      </a:tcTxStyle>
      <a:tcStyle>
        <a:tcBdr/>
        <a:fill>
          <a:solidFill>
            <a:schemeClr val="accent5">
              <a:lumMod val="87000"/>
            </a:schemeClr>
          </a:solidFill>
        </a:fill>
      </a:tcStyle>
    </a:lastCol>
    <a:firstCol>
      <a:tcTxStyle b="on">
        <a:fontRef idx="none">
          <a:srgbClr val="FFFFFF"/>
        </a:fontRef>
      </a:tcTxStyle>
      <a:tcStyle>
        <a:tcBdr>
          <a:left>
            <a:ln>
              <a:noFill/>
            </a:ln>
          </a:left>
          <a:right>
            <a:ln w="12700" cmpd="sng">
              <a:solidFill>
                <a:srgbClr val="FFFFFF"/>
              </a:solidFill>
              <a:prstDash val="solid"/>
            </a:ln>
          </a:right>
          <a:top>
            <a:ln>
              <a:noFill/>
            </a:ln>
          </a:top>
          <a:bottom>
            <a:ln>
              <a:noFill/>
            </a:ln>
          </a:bottom>
          <a:insideH>
            <a:ln w="9525" cmpd="sng">
              <a:solidFill>
                <a:schemeClr val="accent5">
                  <a:lumMod val="60000"/>
                  <a:lumOff val="40000"/>
                </a:schemeClr>
              </a:solidFill>
              <a:prstDash val="solid"/>
            </a:ln>
          </a:insideH>
          <a:insideV>
            <a:ln>
              <a:noFill/>
            </a:ln>
          </a:insideV>
        </a:tcBdr>
        <a:fill>
          <a:solidFill>
            <a:schemeClr val="accent5">
              <a:lumMod val="65000"/>
            </a:schemeClr>
          </a:solidFill>
        </a:fill>
      </a:tcStyle>
    </a:firstCol>
    <a:lastRow>
      <a:tcTxStyle b="on">
        <a:fontRef idx="none">
          <a:srgbClr val="FFFFFF"/>
        </a:fontRef>
      </a:tcTxStyle>
      <a:tcStyle>
        <a:tcBdr>
          <a:left>
            <a:ln>
              <a:noFill/>
            </a:ln>
          </a:left>
          <a:right>
            <a:ln>
              <a:noFill/>
            </a:ln>
          </a:right>
          <a:top>
            <a:ln w="19050" cmpd="sng">
              <a:solidFill>
                <a:schemeClr val="accent5">
                  <a:lumMod val="10000"/>
                  <a:lumOff val="90000"/>
                </a:schemeClr>
              </a:solidFill>
              <a:prstDash val="solid"/>
            </a:ln>
          </a:top>
          <a:bottom>
            <a:ln>
              <a:noFill/>
            </a:ln>
          </a:bottom>
          <a:insideH>
            <a:ln>
              <a:noFill/>
            </a:ln>
          </a:insideH>
          <a:insideV>
            <a:ln>
              <a:noFill/>
            </a:ln>
          </a:insideV>
        </a:tcBdr>
        <a:fill>
          <a:solidFill>
            <a:schemeClr val="accent5">
              <a:lumMod val="65000"/>
            </a:schemeClr>
          </a:solidFill>
        </a:fill>
      </a:tcStyle>
    </a:lastRow>
    <a:firstRow>
      <a:tcTxStyle b="on">
        <a:fontRef idx="none">
          <a:srgbClr val="FFFFFF"/>
        </a:fontRef>
      </a:tcTxStyle>
      <a:tcStyle>
        <a:tcBdr>
          <a:left>
            <a:ln>
              <a:noFill/>
            </a:ln>
          </a:left>
          <a:right>
            <a:ln>
              <a:noFill/>
            </a:ln>
          </a:right>
          <a:top>
            <a:ln>
              <a:noFill/>
            </a:ln>
          </a:top>
          <a:bottom>
            <a:ln w="19050" cmpd="sng">
              <a:solidFill>
                <a:schemeClr val="accent5">
                  <a:lumMod val="10000"/>
                  <a:lumOff val="90000"/>
                </a:schemeClr>
              </a:solidFill>
              <a:prstDash val="solid"/>
            </a:ln>
          </a:bottom>
          <a:insideH>
            <a:ln>
              <a:noFill/>
            </a:ln>
          </a:insideH>
          <a:insideV>
            <a:ln>
              <a:noFill/>
            </a:ln>
          </a:insideV>
        </a:tcBdr>
        <a:fill>
          <a:solidFill>
            <a:schemeClr val="accent5">
              <a:lumMod val="65000"/>
            </a:schemeClr>
          </a:solidFill>
        </a:fill>
      </a:tcStyle>
    </a:firstRow>
  </a:tblStyle>
  <a:tblStyle styleId="{B35444C4-75B3-465A-8BEE-F22024783C5F}" styleName="补充样式9">
    <a:wholeTbl>
      <a:tcTxStyle>
        <a:fontRef idx="none">
          <a:srgbClr val="000000"/>
        </a:fontRef>
      </a:tcTxStyle>
      <a:tcStyle>
        <a:tcBdr>
          <a:left>
            <a:ln>
              <a:noFill/>
            </a:ln>
          </a:left>
          <a:right>
            <a:ln>
              <a:noFill/>
            </a:ln>
          </a:right>
          <a:top>
            <a:ln w="9525" cmpd="sng">
              <a:solidFill>
                <a:schemeClr val="accent6"/>
              </a:solidFill>
              <a:prstDash val="solid"/>
            </a:ln>
          </a:top>
          <a:bottom>
            <a:ln w="9525" cmpd="sng">
              <a:solidFill>
                <a:schemeClr val="accent6"/>
              </a:solidFill>
              <a:prstDash val="solid"/>
            </a:ln>
          </a:bottom>
          <a:insideH>
            <a:ln>
              <a:noFill/>
            </a:ln>
          </a:insideH>
          <a:insideV>
            <a:ln>
              <a:noFill/>
            </a:ln>
          </a:insideV>
        </a:tcBdr>
        <a:fill>
          <a:solidFill>
            <a:srgbClr val="FFFFFF"/>
          </a:solidFill>
        </a:fill>
      </a:tcStyle>
    </a:wholeTbl>
    <a:band2H>
      <a:tcStyle>
        <a:tcBdr/>
        <a:fill>
          <a:solidFill>
            <a:srgbClr val="F2F2F2"/>
          </a:solidFill>
        </a:fill>
      </a:tcStyle>
    </a:band2H>
    <a:band1V>
      <a:tcStyle>
        <a:tcBdr/>
        <a:fill>
          <a:solidFill>
            <a:srgbClr val="F2F2F2"/>
          </a:solidFill>
        </a:fill>
      </a:tcStyle>
    </a:band1V>
    <a:lastCol>
      <a:tcStyle>
        <a:tcBdr/>
        <a:fill>
          <a:solidFill>
            <a:schemeClr val="accent6">
              <a:lumMod val="20002"/>
              <a:lumOff val="79998"/>
            </a:schemeClr>
          </a:solidFill>
        </a:fill>
      </a:tcStyle>
    </a:lastCol>
    <a:firstCol>
      <a:tcTxStyle b="on">
        <a:fontRef idx="none">
          <a:schemeClr val="tx1"/>
        </a:fontRef>
      </a:tcTxStyle>
      <a:tcStyle>
        <a:tcBdr/>
      </a:tcStyle>
    </a:firstCol>
    <a:lastRow>
      <a:tcTxStyle b="on">
        <a:fontRef idx="none">
          <a:schemeClr val="accent6"/>
        </a:fontRef>
      </a:tcTxStyle>
      <a:tcStyle>
        <a:tcBdr>
          <a:left>
            <a:ln>
              <a:noFill/>
            </a:ln>
          </a:left>
          <a:right>
            <a:ln>
              <a:noFill/>
            </a:ln>
          </a:right>
          <a:top>
            <a:ln w="9525" cmpd="sng">
              <a:solidFill>
                <a:schemeClr val="accent6"/>
              </a:solidFill>
              <a:prstDash val="solid"/>
            </a:ln>
          </a:top>
          <a:bottom>
            <a:ln w="9525" cmpd="sng">
              <a:solidFill>
                <a:schemeClr val="accent6"/>
              </a:solidFill>
              <a:prstDash val="solid"/>
            </a:ln>
          </a:bottom>
          <a:insideH>
            <a:ln>
              <a:noFill/>
            </a:ln>
          </a:insideH>
          <a:insideV>
            <a:ln>
              <a:noFill/>
            </a:ln>
          </a:insideV>
        </a:tcBdr>
        <a:fill>
          <a:solidFill>
            <a:srgbClr val="FFFFFF"/>
          </a:solidFill>
        </a:fill>
      </a:tcStyle>
    </a:lastRow>
    <a:swCell>
      <a:tcTxStyle b="on">
        <a:fontRef idx="none">
          <a:srgbClr val="000000"/>
        </a:fontRef>
      </a:tcTxStyle>
      <a:tcStyle>
        <a:tcBdr/>
        <a:fill>
          <a:solidFill>
            <a:srgbClr val="FFFFFF"/>
          </a:solidFill>
        </a:fill>
      </a:tcStyle>
    </a:swCell>
    <a:firstRow>
      <a:tcTxStyle b="on">
        <a:fontRef idx="none">
          <a:srgbClr val="FFFFFF"/>
        </a:fontRef>
      </a:tcTxStyle>
      <a:tcStyle>
        <a:tcBdr/>
        <a:fill>
          <a:solidFill>
            <a:schemeClr val="accent6"/>
          </a:solidFill>
        </a:fill>
      </a:tcStyle>
    </a:firstRow>
    <a:nwCell>
      <a:tcTxStyle b="on">
        <a:fontRef idx="none">
          <a:srgbClr val="FFFFFF"/>
        </a:fontRef>
      </a:tcTxStyle>
      <a:tcStyle>
        <a:tcBdr/>
        <a:fill>
          <a:solidFill>
            <a:srgbClr val="3F3F3F"/>
          </a:solidFill>
        </a:fill>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6" d="100"/>
          <a:sy n="116" d="100"/>
        </p:scale>
        <p:origin x="336" y="108"/>
      </p:cViewPr>
      <p:guideLst>
        <p:guide orient="horz" pos="215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gs" Target="tags/tag210.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image" Target="../media/image2.png"/><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image" Target="../media/image3.jpeg"/><Relationship Id="rId2" Type="http://schemas.openxmlformats.org/officeDocument/2006/relationships/tags" Target="../tags/tag20.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image" Target="../media/image4.jpeg"/><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7" name="图片 6" descr="8e517462-bd42-4e0c-ba15-373a8bf69740_imgupscaler.ai_V2(Pro)_2K"/>
          <p:cNvPicPr>
            <a:picLocks noChangeAspect="1"/>
          </p:cNvPicPr>
          <p:nvPr userDrawn="1">
            <p:custDataLst>
              <p:tags r:id="rId2"/>
            </p:custDataLst>
          </p:nvPr>
        </p:nvPicPr>
        <p:blipFill>
          <a:blip r:embed="rId3"/>
          <a:stretch>
            <a:fillRect/>
          </a:stretch>
        </p:blipFill>
        <p:spPr>
          <a:xfrm>
            <a:off x="0" y="0"/>
            <a:ext cx="12192000" cy="6857365"/>
          </a:xfrm>
          <a:prstGeom prst="rect">
            <a:avLst/>
          </a:prstGeom>
        </p:spPr>
      </p:pic>
      <p:sp>
        <p:nvSpPr>
          <p:cNvPr id="2" name="标题 1"/>
          <p:cNvSpPr>
            <a:spLocks noGrp="1"/>
          </p:cNvSpPr>
          <p:nvPr>
            <p:ph type="ctrTitle"/>
            <p:custDataLst>
              <p:tags r:id="rId4"/>
            </p:custDataLst>
          </p:nvPr>
        </p:nvSpPr>
        <p:spPr>
          <a:xfrm>
            <a:off x="837290" y="1960245"/>
            <a:ext cx="5257800" cy="1800225"/>
          </a:xfrm>
        </p:spPr>
        <p:txBody>
          <a:bodyPr wrap="square" anchor="b">
            <a:normAutofit/>
          </a:bodyPr>
          <a:lstStyle>
            <a:lvl1pPr algn="l">
              <a:lnSpc>
                <a:spcPct val="100000"/>
              </a:lnSpc>
              <a:defRPr sz="6000">
                <a:solidFill>
                  <a:srgbClr val="FFFFFF"/>
                </a:solidFill>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custDataLst>
              <p:tags r:id="rId5"/>
            </p:custDataLst>
          </p:nvPr>
        </p:nvSpPr>
        <p:spPr>
          <a:xfrm>
            <a:off x="837290" y="4014470"/>
            <a:ext cx="5257800" cy="972185"/>
          </a:xfrm>
        </p:spPr>
        <p:txBody>
          <a:bodyPr wrap="square">
            <a:normAutofit/>
          </a:bodyPr>
          <a:lstStyle>
            <a:lvl1pPr marL="0" indent="0" algn="l">
              <a:lnSpc>
                <a:spcPct val="100000"/>
              </a:lnSpc>
              <a:buNone/>
              <a:defRPr sz="20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8"/>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8" name="年号占位符 8"/>
          <p:cNvSpPr>
            <a:spLocks noGrp="1"/>
          </p:cNvSpPr>
          <p:nvPr>
            <p:ph type="body" sz="quarter" idx="15" hasCustomPrompt="1"/>
            <p:custDataLst>
              <p:tags r:id="rId9"/>
            </p:custDataLst>
          </p:nvPr>
        </p:nvSpPr>
        <p:spPr>
          <a:xfrm>
            <a:off x="837290" y="1349185"/>
            <a:ext cx="2880000" cy="504000"/>
          </a:xfrm>
        </p:spPr>
        <p:txBody>
          <a:bodyPr wrap="square" anchor="ctr">
            <a:normAutofit/>
          </a:bodyPr>
          <a:lstStyle>
            <a:lvl1pPr marL="0" indent="0" algn="l">
              <a:lnSpc>
                <a:spcPct val="100000"/>
              </a:lnSpc>
              <a:buNone/>
              <a:defRPr sz="3600">
                <a:solidFill>
                  <a:srgbClr val="FFFFFF"/>
                </a:solidFill>
              </a:defRPr>
            </a:lvl1pPr>
          </a:lstStyle>
          <a:p>
            <a:pPr lvl="0"/>
            <a:r>
              <a:rPr lang="zh-CN" altLang="en-US" dirty="0"/>
              <a:t>年号</a:t>
            </a:r>
            <a:endParaRPr lang="zh-CN" altLang="en-US" dirty="0"/>
          </a:p>
        </p:txBody>
      </p:sp>
      <p:sp>
        <p:nvSpPr>
          <p:cNvPr id="24" name="署名占位符 10"/>
          <p:cNvSpPr>
            <a:spLocks noGrp="1"/>
          </p:cNvSpPr>
          <p:nvPr>
            <p:ph type="body" sz="quarter" idx="17" hasCustomPrompt="1"/>
            <p:custDataLst>
              <p:tags r:id="rId10"/>
            </p:custDataLst>
          </p:nvPr>
        </p:nvSpPr>
        <p:spPr>
          <a:xfrm>
            <a:off x="837290" y="5133155"/>
            <a:ext cx="2880000" cy="504000"/>
          </a:xfrm>
          <a:prstGeom prst="roundRect">
            <a:avLst>
              <a:gd name="adj" fmla="val 50000"/>
            </a:avLst>
          </a:prstGeom>
          <a:solidFill>
            <a:srgbClr val="FFFFFF"/>
          </a:solidFill>
        </p:spPr>
        <p:txBody>
          <a:bodyPr wrap="square" anchor="ctr">
            <a:normAutofit/>
          </a:bodyPr>
          <a:lstStyle>
            <a:lvl1pPr marL="0" indent="0" algn="ctr">
              <a:lnSpc>
                <a:spcPct val="100000"/>
              </a:lnSpc>
              <a:buNone/>
              <a:defRPr sz="1800">
                <a:solidFill>
                  <a:srgbClr val="111111"/>
                </a:solidFill>
              </a:defRPr>
            </a:lvl1pPr>
          </a:lstStyle>
          <a:p>
            <a:pPr lvl="0"/>
            <a:r>
              <a:rPr lang="zh-CN" altLang="en-US" dirty="0"/>
              <a:t>署名</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5" name="图片 4" descr="生成同系列图片 (1)-4257c2ce-62e3-462b-984a-67c8d46e8a8c"/>
          <p:cNvPicPr>
            <a:picLocks noChangeAspect="1"/>
          </p:cNvPicPr>
          <p:nvPr userDrawn="1">
            <p:custDataLst>
              <p:tags r:id="rId2"/>
            </p:custDataLst>
          </p:nvPr>
        </p:nvPicPr>
        <p:blipFill>
          <a:blip r:embed="rId3"/>
          <a:stretch>
            <a:fillRect/>
          </a:stretch>
        </p:blipFill>
        <p:spPr>
          <a:xfrm>
            <a:off x="0" y="0"/>
            <a:ext cx="12191365" cy="6858000"/>
          </a:xfrm>
          <a:prstGeom prst="rect">
            <a:avLst/>
          </a:prstGeom>
        </p:spPr>
      </p:pic>
      <p:sp useBgFill="1">
        <p:nvSpPr>
          <p:cNvPr id="15" name="圆角矩形 14"/>
          <p:cNvSpPr/>
          <p:nvPr userDrawn="1">
            <p:custDataLst>
              <p:tags r:id="rId4"/>
            </p:custDataLst>
          </p:nvPr>
        </p:nvSpPr>
        <p:spPr>
          <a:xfrm>
            <a:off x="305435" y="2622550"/>
            <a:ext cx="11581130" cy="3867150"/>
          </a:xfrm>
          <a:prstGeom prst="roundRect">
            <a:avLst>
              <a:gd name="adj" fmla="val 9277"/>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5"/>
            </p:custDataLst>
          </p:nvPr>
        </p:nvSpPr>
        <p:spPr>
          <a:xfrm>
            <a:off x="854710" y="878205"/>
            <a:ext cx="2707640" cy="1348105"/>
          </a:xfrm>
        </p:spPr>
        <p:txBody>
          <a:bodyPr wrap="square" anchor="b">
            <a:normAutofit/>
          </a:bodyPr>
          <a:lstStyle>
            <a:lvl1pPr algn="ctr">
              <a:defRPr sz="7200">
                <a:solidFill>
                  <a:srgbClr val="FFFFFF"/>
                </a:solidFill>
              </a:defRPr>
            </a:lvl1pPr>
          </a:lstStyle>
          <a:p>
            <a:r>
              <a:rPr lang="zh-CN" altLang="en-US" dirty="0"/>
              <a:t>标题</a:t>
            </a:r>
            <a:endParaRPr lang="zh-CN" altLang="en-US" dirty="0"/>
          </a:p>
        </p:txBody>
      </p:sp>
      <p:sp>
        <p:nvSpPr>
          <p:cNvPr id="7"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7"/>
            </p:custDataLst>
          </p:nvPr>
        </p:nvSpPr>
        <p:spPr/>
        <p:txBody>
          <a:bodyPr/>
          <a:lstStyle/>
          <a:p>
            <a:endParaRPr lang="zh-CN" altLang="en-US"/>
          </a:p>
        </p:txBody>
      </p:sp>
      <p:sp>
        <p:nvSpPr>
          <p:cNvPr id="9" name="灯片编号占位符 5"/>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pic>
        <p:nvPicPr>
          <p:cNvPr id="3" name="图片 2" descr="模糊"/>
          <p:cNvPicPr>
            <a:picLocks noChangeAspect="1"/>
          </p:cNvPicPr>
          <p:nvPr userDrawn="1">
            <p:custDataLst>
              <p:tags r:id="rId2"/>
            </p:custDataLst>
          </p:nvPr>
        </p:nvPicPr>
        <p:blipFill>
          <a:blip r:embed="rId3">
            <a:lum bright="6000"/>
          </a:blip>
          <a:stretch>
            <a:fillRect/>
          </a:stretch>
        </p:blipFill>
        <p:spPr>
          <a:xfrm>
            <a:off x="0" y="0"/>
            <a:ext cx="12191365" cy="6858000"/>
          </a:xfrm>
          <a:prstGeom prst="rect">
            <a:avLst/>
          </a:prstGeom>
        </p:spPr>
      </p:pic>
      <p:sp useBgFill="1">
        <p:nvSpPr>
          <p:cNvPr id="9" name="圆角矩形 8"/>
          <p:cNvSpPr/>
          <p:nvPr userDrawn="1">
            <p:custDataLst>
              <p:tags r:id="rId4"/>
            </p:custDataLst>
          </p:nvPr>
        </p:nvSpPr>
        <p:spPr>
          <a:xfrm>
            <a:off x="2173605" y="1567180"/>
            <a:ext cx="7846060" cy="3723640"/>
          </a:xfrm>
          <a:prstGeom prst="roundRect">
            <a:avLst>
              <a:gd name="adj" fmla="val 8525"/>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2480945" y="3215005"/>
            <a:ext cx="7230745" cy="1743710"/>
          </a:xfrm>
        </p:spPr>
        <p:txBody>
          <a:bodyPr wrap="square" anchor="t" anchorCtr="0">
            <a:normAutofit/>
          </a:bodyPr>
          <a:lstStyle>
            <a:lvl1pPr algn="ctr">
              <a:defRPr sz="5400" u="none" strike="noStrike" kern="1200" cap="none" spc="280" normalizeH="0">
                <a:solidFill>
                  <a:schemeClr val="tx1">
                    <a:lumMod val="85000"/>
                    <a:lumOff val="15000"/>
                  </a:schemeClr>
                </a:solidFill>
                <a:uFillTx/>
              </a:defRPr>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6"/>
            </p:custDataLst>
          </p:nvPr>
        </p:nvSpPr>
        <p:spPr>
          <a:xfrm>
            <a:off x="2480945" y="1957705"/>
            <a:ext cx="7230745" cy="1055370"/>
          </a:xfrm>
        </p:spPr>
        <p:txBody>
          <a:bodyPr wrap="none" anchor="ctr">
            <a:normAutofit/>
          </a:bodyPr>
          <a:lstStyle>
            <a:lvl1pPr marL="0" indent="0" algn="ctr">
              <a:buNone/>
              <a:defRPr sz="6000" b="1">
                <a:solidFill>
                  <a:schemeClr val="accent1"/>
                </a:solidFill>
              </a:defRPr>
            </a:lvl1pPr>
          </a:lstStyle>
          <a:p>
            <a:pPr lvl="0"/>
            <a:r>
              <a:rPr lang="zh-CN" altLang="en-US" dirty="0"/>
              <a:t>节编号</a:t>
            </a:r>
            <a:endParaRPr lang="zh-CN" altLang="en-US" dirty="0"/>
          </a:p>
        </p:txBody>
      </p:sp>
      <p:sp>
        <p:nvSpPr>
          <p:cNvPr id="4" name="日期占位符 4"/>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8"/>
            </p:custDataLst>
          </p:nvPr>
        </p:nvSpPr>
        <p:spPr/>
        <p:txBody>
          <a:bodyPr/>
          <a:lstStyle/>
          <a:p>
            <a:endParaRPr lang="zh-CN" altLang="en-US"/>
          </a:p>
        </p:txBody>
      </p:sp>
      <p:sp>
        <p:nvSpPr>
          <p:cNvPr id="6" name="灯片编号占位符 6"/>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hasCustomPrompt="1"/>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lvl1pPr>
              <a:defRPr>
                <a:solidFill>
                  <a:schemeClr val="accent1"/>
                </a:solidFill>
              </a:defRPr>
            </a:lvl1p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7" name="图片 6" descr="3a3ad85f-6554-4586-a4af-c3ac41a0280b_imgupscaler.ai_V2(Pro)_2K"/>
          <p:cNvPicPr>
            <a:picLocks noChangeAspect="1"/>
          </p:cNvPicPr>
          <p:nvPr userDrawn="1">
            <p:custDataLst>
              <p:tags r:id="rId2"/>
            </p:custDataLst>
          </p:nvPr>
        </p:nvPicPr>
        <p:blipFill>
          <a:blip r:embed="rId3"/>
          <a:stretch>
            <a:fillRect/>
          </a:stretch>
        </p:blipFill>
        <p:spPr>
          <a:xfrm>
            <a:off x="0" y="635"/>
            <a:ext cx="12192000" cy="6857365"/>
          </a:xfrm>
          <a:prstGeom prst="rect">
            <a:avLst/>
          </a:prstGeom>
        </p:spPr>
      </p:pic>
      <p:sp>
        <p:nvSpPr>
          <p:cNvPr id="2" name="标题 1"/>
          <p:cNvSpPr>
            <a:spLocks noGrp="1"/>
          </p:cNvSpPr>
          <p:nvPr>
            <p:ph type="ctrTitle"/>
            <p:custDataLst>
              <p:tags r:id="rId4"/>
            </p:custDataLst>
          </p:nvPr>
        </p:nvSpPr>
        <p:spPr>
          <a:xfrm>
            <a:off x="838200" y="1656080"/>
            <a:ext cx="5636895" cy="1800225"/>
          </a:xfrm>
        </p:spPr>
        <p:txBody>
          <a:bodyPr wrap="square" anchor="b" anchorCtr="0">
            <a:normAutofit/>
          </a:bodyPr>
          <a:lstStyle>
            <a:lvl1pPr algn="l">
              <a:lnSpc>
                <a:spcPct val="100000"/>
              </a:lnSpc>
              <a:defRPr sz="6000" u="none" strike="noStrike" kern="1200" cap="none" spc="280" normalizeH="0">
                <a:solidFill>
                  <a:srgbClr val="FFFFFF"/>
                </a:solidFill>
                <a:uFillTx/>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custDataLst>
              <p:tags r:id="rId5"/>
            </p:custDataLst>
          </p:nvPr>
        </p:nvSpPr>
        <p:spPr>
          <a:xfrm>
            <a:off x="838200" y="3599815"/>
            <a:ext cx="5637530" cy="972185"/>
          </a:xfrm>
        </p:spPr>
        <p:txBody>
          <a:bodyPr wrap="square">
            <a:normAutofit/>
          </a:bodyPr>
          <a:lstStyle>
            <a:lvl1pPr marL="0" indent="0" algn="l">
              <a:lnSpc>
                <a:spcPct val="100000"/>
              </a:lnSpc>
              <a:buNone/>
              <a:defRPr sz="32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3" Type="http://schemas.openxmlformats.org/officeDocument/2006/relationships/theme" Target="../theme/theme2.xml"/><Relationship Id="rId22" Type="http://schemas.openxmlformats.org/officeDocument/2006/relationships/tags" Target="../tags/tag71.xml"/><Relationship Id="rId21" Type="http://schemas.openxmlformats.org/officeDocument/2006/relationships/tags" Target="../tags/tag70.xml"/><Relationship Id="rId20" Type="http://schemas.openxmlformats.org/officeDocument/2006/relationships/tags" Target="../tags/tag69.xml"/><Relationship Id="rId2" Type="http://schemas.openxmlformats.org/officeDocument/2006/relationships/slideLayout" Target="../slideLayouts/slideLayout13.xml"/><Relationship Id="rId19" Type="http://schemas.openxmlformats.org/officeDocument/2006/relationships/tags" Target="../tags/tag68.xml"/><Relationship Id="rId18" Type="http://schemas.openxmlformats.org/officeDocument/2006/relationships/tags" Target="../tags/tag67.xml"/><Relationship Id="rId17" Type="http://schemas.openxmlformats.org/officeDocument/2006/relationships/tags" Target="../tags/tag66.xml"/><Relationship Id="rId16" Type="http://schemas.openxmlformats.org/officeDocument/2006/relationships/image" Target="../media/image6.png"/><Relationship Id="rId15" Type="http://schemas.openxmlformats.org/officeDocument/2006/relationships/tags" Target="../tags/tag65.xml"/><Relationship Id="rId14" Type="http://schemas.openxmlformats.org/officeDocument/2006/relationships/tags" Target="../tags/tag64.xml"/><Relationship Id="rId13" Type="http://schemas.openxmlformats.org/officeDocument/2006/relationships/image" Target="../media/image5.jpeg"/><Relationship Id="rId12" Type="http://schemas.openxmlformats.org/officeDocument/2006/relationships/tags" Target="../tags/tag6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未标题-1"/>
          <p:cNvPicPr>
            <a:picLocks noChangeAspect="1"/>
          </p:cNvPicPr>
          <p:nvPr userDrawn="1">
            <p:custDataLst>
              <p:tags r:id="rId12"/>
            </p:custDataLst>
          </p:nvPr>
        </p:nvPicPr>
        <p:blipFill>
          <a:blip r:embed="rId13"/>
          <a:stretch>
            <a:fillRect/>
          </a:stretch>
        </p:blipFill>
        <p:spPr>
          <a:xfrm>
            <a:off x="0" y="0"/>
            <a:ext cx="12192000" cy="6857365"/>
          </a:xfrm>
          <a:prstGeom prst="rect">
            <a:avLst/>
          </a:prstGeom>
        </p:spPr>
      </p:pic>
      <p:sp useBgFill="1">
        <p:nvSpPr>
          <p:cNvPr id="9" name="圆角矩形 8"/>
          <p:cNvSpPr/>
          <p:nvPr userDrawn="1">
            <p:custDataLst>
              <p:tags r:id="rId14"/>
            </p:custDataLst>
          </p:nvPr>
        </p:nvSpPr>
        <p:spPr>
          <a:xfrm>
            <a:off x="192405" y="173990"/>
            <a:ext cx="11807190" cy="6548120"/>
          </a:xfrm>
          <a:prstGeom prst="roundRect">
            <a:avLst>
              <a:gd name="adj" fmla="val 288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bg1"/>
              </a:solidFill>
            </a:endParaRPr>
          </a:p>
        </p:txBody>
      </p:sp>
      <p:pic>
        <p:nvPicPr>
          <p:cNvPr id="10" name="图片 9" descr="生成同系列图片 (2)"/>
          <p:cNvPicPr>
            <a:picLocks noChangeAspect="1"/>
          </p:cNvPicPr>
          <p:nvPr userDrawn="1">
            <p:custDataLst>
              <p:tags r:id="rId15"/>
            </p:custDataLst>
          </p:nvPr>
        </p:nvPicPr>
        <p:blipFill>
          <a:blip r:embed="rId16"/>
          <a:stretch>
            <a:fillRect/>
          </a:stretch>
        </p:blipFill>
        <p:spPr>
          <a:xfrm>
            <a:off x="11243310" y="5583555"/>
            <a:ext cx="756285" cy="1172845"/>
          </a:xfrm>
          <a:prstGeom prst="rect">
            <a:avLst/>
          </a:prstGeom>
        </p:spPr>
      </p:pic>
      <p:sp>
        <p:nvSpPr>
          <p:cNvPr id="2" name="标题占位符 1"/>
          <p:cNvSpPr>
            <a:spLocks noGrp="1"/>
          </p:cNvSpPr>
          <p:nvPr>
            <p:ph type="title"/>
            <p:custDataLst>
              <p:tags r:id="rId17"/>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8"/>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9"/>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20"/>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1"/>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11"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11.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image" Target="../media/image7.png"/><Relationship Id="rId4" Type="http://schemas.openxmlformats.org/officeDocument/2006/relationships/tags" Target="../tags/tag130.xml"/><Relationship Id="rId35" Type="http://schemas.openxmlformats.org/officeDocument/2006/relationships/slideLayout" Target="../slideLayouts/slideLayout18.xml"/><Relationship Id="rId34" Type="http://schemas.openxmlformats.org/officeDocument/2006/relationships/tags" Target="../tags/tag159.xml"/><Relationship Id="rId33" Type="http://schemas.openxmlformats.org/officeDocument/2006/relationships/tags" Target="../tags/tag158.xml"/><Relationship Id="rId32" Type="http://schemas.openxmlformats.org/officeDocument/2006/relationships/tags" Target="../tags/tag157.xml"/><Relationship Id="rId31" Type="http://schemas.openxmlformats.org/officeDocument/2006/relationships/tags" Target="../tags/tag156.xml"/><Relationship Id="rId30" Type="http://schemas.openxmlformats.org/officeDocument/2006/relationships/tags" Target="../tags/tag155.xml"/><Relationship Id="rId3" Type="http://schemas.openxmlformats.org/officeDocument/2006/relationships/tags" Target="../tags/tag129.xml"/><Relationship Id="rId29" Type="http://schemas.openxmlformats.org/officeDocument/2006/relationships/tags" Target="../tags/tag154.xml"/><Relationship Id="rId28" Type="http://schemas.openxmlformats.org/officeDocument/2006/relationships/tags" Target="../tags/tag153.xml"/><Relationship Id="rId27" Type="http://schemas.openxmlformats.org/officeDocument/2006/relationships/tags" Target="../tags/tag152.xml"/><Relationship Id="rId26" Type="http://schemas.openxmlformats.org/officeDocument/2006/relationships/tags" Target="../tags/tag151.xml"/><Relationship Id="rId25" Type="http://schemas.openxmlformats.org/officeDocument/2006/relationships/tags" Target="../tags/tag150.xml"/><Relationship Id="rId24" Type="http://schemas.openxmlformats.org/officeDocument/2006/relationships/tags" Target="../tags/tag149.xml"/><Relationship Id="rId23" Type="http://schemas.openxmlformats.org/officeDocument/2006/relationships/tags" Target="../tags/tag148.xml"/><Relationship Id="rId22" Type="http://schemas.openxmlformats.org/officeDocument/2006/relationships/tags" Target="../tags/tag147.xml"/><Relationship Id="rId21" Type="http://schemas.openxmlformats.org/officeDocument/2006/relationships/tags" Target="../tags/tag146.xml"/><Relationship Id="rId20" Type="http://schemas.openxmlformats.org/officeDocument/2006/relationships/tags" Target="../tags/tag145.xml"/><Relationship Id="rId2" Type="http://schemas.openxmlformats.org/officeDocument/2006/relationships/tags" Target="../tags/tag128.xml"/><Relationship Id="rId19" Type="http://schemas.openxmlformats.org/officeDocument/2006/relationships/tags" Target="../tags/tag144.xml"/><Relationship Id="rId18" Type="http://schemas.openxmlformats.org/officeDocument/2006/relationships/tags" Target="../tags/tag143.xml"/><Relationship Id="rId17" Type="http://schemas.openxmlformats.org/officeDocument/2006/relationships/tags" Target="../tags/tag142.xml"/><Relationship Id="rId16" Type="http://schemas.openxmlformats.org/officeDocument/2006/relationships/tags" Target="../tags/tag141.xml"/><Relationship Id="rId15" Type="http://schemas.openxmlformats.org/officeDocument/2006/relationships/tags" Target="../tags/tag140.xml"/><Relationship Id="rId14" Type="http://schemas.openxmlformats.org/officeDocument/2006/relationships/tags" Target="../tags/tag139.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tags" Target="../tags/tag127.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s>
</file>

<file path=ppt/slides/_rels/slide14.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tags" Target="../tags/tag175.xml"/><Relationship Id="rId7" Type="http://schemas.openxmlformats.org/officeDocument/2006/relationships/image" Target="../media/image9.svg"/><Relationship Id="rId6" Type="http://schemas.openxmlformats.org/officeDocument/2006/relationships/image" Target="../media/image8.png"/><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9" Type="http://schemas.openxmlformats.org/officeDocument/2006/relationships/slideLayout" Target="../slideLayouts/slideLayout13.xml"/><Relationship Id="rId18" Type="http://schemas.openxmlformats.org/officeDocument/2006/relationships/tags" Target="../tags/tag181.xml"/><Relationship Id="rId17" Type="http://schemas.openxmlformats.org/officeDocument/2006/relationships/tags" Target="../tags/tag180.xml"/><Relationship Id="rId16" Type="http://schemas.openxmlformats.org/officeDocument/2006/relationships/tags" Target="../tags/tag179.xml"/><Relationship Id="rId15" Type="http://schemas.openxmlformats.org/officeDocument/2006/relationships/tags" Target="../tags/tag178.xml"/><Relationship Id="rId14" Type="http://schemas.openxmlformats.org/officeDocument/2006/relationships/tags" Target="../tags/tag177.xml"/><Relationship Id="rId13" Type="http://schemas.openxmlformats.org/officeDocument/2006/relationships/image" Target="../media/image13.svg"/><Relationship Id="rId12" Type="http://schemas.openxmlformats.org/officeDocument/2006/relationships/image" Target="../media/image12.png"/><Relationship Id="rId11" Type="http://schemas.openxmlformats.org/officeDocument/2006/relationships/tags" Target="../tags/tag176.xml"/><Relationship Id="rId10" Type="http://schemas.openxmlformats.org/officeDocument/2006/relationships/image" Target="../media/image11.svg"/><Relationship Id="rId1" Type="http://schemas.openxmlformats.org/officeDocument/2006/relationships/tags" Target="../tags/tag170.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s>
</file>

<file path=ppt/slides/_rels/slide16.xml.rels><?xml version="1.0" encoding="UTF-8" standalone="yes"?>
<Relationships xmlns="http://schemas.openxmlformats.org/package/2006/relationships"><Relationship Id="rId9" Type="http://schemas.openxmlformats.org/officeDocument/2006/relationships/tags" Target="../tags/tag197.xml"/><Relationship Id="rId8" Type="http://schemas.openxmlformats.org/officeDocument/2006/relationships/tags" Target="../tags/tag196.xml"/><Relationship Id="rId7" Type="http://schemas.openxmlformats.org/officeDocument/2006/relationships/tags" Target="../tags/tag195.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tags" Target="../tags/tag190.xml"/><Relationship Id="rId13" Type="http://schemas.openxmlformats.org/officeDocument/2006/relationships/notesSlide" Target="../notesSlides/notesSlide2.xml"/><Relationship Id="rId12" Type="http://schemas.openxmlformats.org/officeDocument/2006/relationships/slideLayout" Target="../slideLayouts/slideLayout13.xml"/><Relationship Id="rId11" Type="http://schemas.openxmlformats.org/officeDocument/2006/relationships/tags" Target="../tags/tag199.xml"/><Relationship Id="rId10" Type="http://schemas.openxmlformats.org/officeDocument/2006/relationships/tags" Target="../tags/tag198.xml"/><Relationship Id="rId1" Type="http://schemas.openxmlformats.org/officeDocument/2006/relationships/tags" Target="../tags/tag189.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2.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7" Type="http://schemas.openxmlformats.org/officeDocument/2006/relationships/notesSlide" Target="../notesSlides/notesSlide1.xml"/><Relationship Id="rId16" Type="http://schemas.openxmlformats.org/officeDocument/2006/relationships/slideLayout" Target="../slideLayouts/slideLayout18.xml"/><Relationship Id="rId15" Type="http://schemas.openxmlformats.org/officeDocument/2006/relationships/tags" Target="../tags/tag89.xml"/><Relationship Id="rId14" Type="http://schemas.openxmlformats.org/officeDocument/2006/relationships/tags" Target="../tags/tag88.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tags" Target="../tags/tag75.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s>
</file>

<file path=ppt/slides/_rels/slide9.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7" Type="http://schemas.openxmlformats.org/officeDocument/2006/relationships/slideLayout" Target="../slideLayouts/slideLayout18.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tags" Target="../tags/tag1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p:txBody>
          <a:bodyPr>
            <a:normAutofit fontScale="90000"/>
          </a:bodyPr>
          <a:lstStyle/>
          <a:p>
            <a:r>
              <a:rPr lang="zh-CN" altLang="en-US"/>
              <a:t>化学镀镍的加热方式</a:t>
            </a:r>
            <a:endParaRPr lang="zh-CN" altLang="en-US"/>
          </a:p>
        </p:txBody>
      </p:sp>
      <p:sp>
        <p:nvSpPr>
          <p:cNvPr id="10" name="署名"/>
          <p:cNvSpPr>
            <a:spLocks noGrp="1"/>
          </p:cNvSpPr>
          <p:nvPr>
            <p:ph type="body" sz="quarter" idx="17"/>
            <p:custDataLst>
              <p:tags r:id="rId2"/>
            </p:custDataLst>
          </p:nvPr>
        </p:nvSpPr>
        <p:spPr/>
        <p:txBody>
          <a:bodyPr/>
          <a:lstStyle/>
          <a:p>
            <a:r>
              <a:rPr lang="zh-CN" altLang="en-US"/>
              <a:t>深圳恒享</a:t>
            </a:r>
            <a:r>
              <a:rPr lang="en-US" altLang="zh-CN"/>
              <a:t>--</a:t>
            </a:r>
            <a:r>
              <a:rPr lang="zh-CN" altLang="en-US"/>
              <a:t>程海</a:t>
            </a:r>
            <a:endParaRPr lang="zh-CN" altLang="en-US"/>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a:lstStyle/>
          <a:p>
            <a:r>
              <a:rPr lang="zh-CN" altLang="en-US"/>
              <a:t>按需求匹配加热方式</a:t>
            </a:r>
            <a:endParaRPr lang="zh-CN" altLang="en-US"/>
          </a:p>
        </p:txBody>
      </p:sp>
      <p:graphicFrame>
        <p:nvGraphicFramePr>
          <p:cNvPr id="4" name="表格 3"/>
          <p:cNvGraphicFramePr/>
          <p:nvPr>
            <p:custDataLst>
              <p:tags r:id="rId2"/>
            </p:custDataLst>
          </p:nvPr>
        </p:nvGraphicFramePr>
        <p:xfrm>
          <a:off x="946785" y="1647190"/>
          <a:ext cx="10391775" cy="4204970"/>
        </p:xfrm>
        <a:graphic>
          <a:graphicData uri="http://schemas.openxmlformats.org/drawingml/2006/table">
            <a:tbl>
              <a:tblPr firstRow="1" lastRow="1" bandRow="1">
                <a:tableStyleId>{B35444C4-75B3-465A-8BEE-F22024783C5F}</a:tableStyleId>
              </a:tblPr>
              <a:tblGrid>
                <a:gridCol w="3463925"/>
                <a:gridCol w="3463925"/>
                <a:gridCol w="3463925"/>
              </a:tblGrid>
              <a:tr h="262890">
                <a:tc>
                  <a:txBody>
                    <a:bodyPr/>
                    <a:p>
                      <a:pPr marL="0" indent="0" algn="ctr">
                        <a:spcBef>
                          <a:spcPct val="0"/>
                        </a:spcBef>
                        <a:spcAft>
                          <a:spcPct val="0"/>
                        </a:spcAft>
                      </a:pPr>
                      <a:r>
                        <a:rPr lang="zh-CN" sz="1200"/>
                        <a:t>需求场景</a:t>
                      </a:r>
                      <a:endParaRPr lang="zh-CN" sz="1200"/>
                    </a:p>
                  </a:txBody>
                  <a:tcPr marL="0" marR="0" marT="0" marB="0" anchor="ctr" anchorCtr="0"/>
                </a:tc>
                <a:tc>
                  <a:txBody>
                    <a:bodyPr/>
                    <a:p>
                      <a:pPr marL="0" indent="0" algn="ctr">
                        <a:spcBef>
                          <a:spcPct val="0"/>
                        </a:spcBef>
                        <a:spcAft>
                          <a:spcPct val="0"/>
                        </a:spcAft>
                      </a:pPr>
                      <a:r>
                        <a:rPr lang="zh-CN" sz="1200"/>
                        <a:t>推荐加热方式</a:t>
                      </a:r>
                      <a:endParaRPr lang="zh-CN" sz="1200"/>
                    </a:p>
                  </a:txBody>
                  <a:tcPr marL="0" marR="0" marT="0" marB="0" anchor="ctr" anchorCtr="0"/>
                </a:tc>
                <a:tc>
                  <a:txBody>
                    <a:bodyPr/>
                    <a:p>
                      <a:pPr marL="0" indent="0" algn="ctr">
                        <a:spcBef>
                          <a:spcPct val="0"/>
                        </a:spcBef>
                        <a:spcAft>
                          <a:spcPct val="0"/>
                        </a:spcAft>
                      </a:pPr>
                      <a:r>
                        <a:rPr lang="zh-CN" sz="1200"/>
                        <a:t>选型理由</a:t>
                      </a:r>
                      <a:endParaRPr lang="zh-CN" sz="1200"/>
                    </a:p>
                  </a:txBody>
                  <a:tcPr marL="0" marR="0" marT="0" marB="0" anchor="ctr" anchorCtr="0"/>
                </a:tc>
              </a:tr>
              <a:tr h="788670">
                <a:tc>
                  <a:txBody>
                    <a:bodyPr/>
                    <a:p>
                      <a:pPr marL="0" indent="0" algn="l">
                        <a:spcBef>
                          <a:spcPct val="0"/>
                        </a:spcBef>
                        <a:spcAft>
                          <a:spcPct val="0"/>
                        </a:spcAft>
                      </a:pPr>
                      <a:r>
                        <a:rPr lang="zh-CN" sz="1200"/>
                        <a:t>实验室小试</a:t>
                      </a:r>
                      <a:r>
                        <a:rPr lang="zh-CN" altLang="en-US" sz="1200"/>
                        <a:t> </a:t>
                      </a:r>
                      <a:r>
                        <a:rPr lang="en-US" altLang="zh-CN" sz="1200"/>
                        <a:t>/ </a:t>
                      </a:r>
                      <a:r>
                        <a:rPr lang="zh-CN" altLang="en-US" sz="1200"/>
                        <a:t>中试、低温工艺、低预算</a:t>
                      </a:r>
                      <a:endParaRPr lang="zh-CN" altLang="en-US" sz="1200"/>
                    </a:p>
                  </a:txBody>
                  <a:tcPr marL="0" marR="0" marT="0" marB="0" anchor="ctr" anchorCtr="0"/>
                </a:tc>
                <a:tc>
                  <a:txBody>
                    <a:bodyPr/>
                    <a:p>
                      <a:pPr marL="0" indent="0" algn="l">
                        <a:spcBef>
                          <a:spcPct val="0"/>
                        </a:spcBef>
                        <a:spcAft>
                          <a:spcPct val="0"/>
                        </a:spcAft>
                      </a:pPr>
                      <a:r>
                        <a:rPr lang="zh-CN" sz="1200"/>
                        <a:t>水浴加热</a:t>
                      </a:r>
                      <a:endParaRPr lang="zh-CN" sz="1200"/>
                    </a:p>
                  </a:txBody>
                  <a:tcPr marL="0" marR="0" marT="0" marB="0" anchor="ctr" anchorCtr="0"/>
                </a:tc>
                <a:tc>
                  <a:txBody>
                    <a:bodyPr/>
                    <a:p>
                      <a:pPr marL="0" indent="0" algn="l">
                        <a:spcBef>
                          <a:spcPct val="0"/>
                        </a:spcBef>
                        <a:spcAft>
                          <a:spcPct val="0"/>
                        </a:spcAft>
                      </a:pPr>
                      <a:r>
                        <a:rPr lang="zh-CN" sz="1200"/>
                        <a:t>设备简单、控温稳定、安全性高，能满足小体积镀液的试验需求，缺点是最高温度受限，但完全适配实验室场景</a:t>
                      </a:r>
                      <a:endParaRPr lang="zh-CN" sz="1200"/>
                    </a:p>
                  </a:txBody>
                  <a:tcPr marL="0" marR="0" marT="0" marB="0" anchor="ctr" anchorCtr="0"/>
                </a:tc>
              </a:tr>
              <a:tr h="788035">
                <a:tc>
                  <a:txBody>
                    <a:bodyPr/>
                    <a:p>
                      <a:pPr marL="0" indent="0" algn="l">
                        <a:spcBef>
                          <a:spcPct val="0"/>
                        </a:spcBef>
                        <a:spcAft>
                          <a:spcPct val="0"/>
                        </a:spcAft>
                      </a:pPr>
                      <a:r>
                        <a:rPr lang="zh-CN" sz="1200"/>
                        <a:t>小批量生产、中高温工艺、精密镀层要求</a:t>
                      </a:r>
                      <a:endParaRPr lang="zh-CN" sz="1200"/>
                    </a:p>
                  </a:txBody>
                  <a:tcPr marL="0" marR="0" marT="0" marB="0" anchor="ctr" anchorCtr="0"/>
                </a:tc>
                <a:tc>
                  <a:txBody>
                    <a:bodyPr/>
                    <a:p>
                      <a:pPr marL="0" indent="0" algn="l">
                        <a:spcBef>
                          <a:spcPct val="0"/>
                        </a:spcBef>
                        <a:spcAft>
                          <a:spcPct val="0"/>
                        </a:spcAft>
                      </a:pPr>
                      <a:r>
                        <a:rPr lang="zh-CN" sz="1200"/>
                        <a:t>油浴加热</a:t>
                      </a:r>
                      <a:endParaRPr lang="zh-CN" sz="1200"/>
                    </a:p>
                  </a:txBody>
                  <a:tcPr marL="0" marR="0" marT="0" marB="0" anchor="ctr" anchorCtr="0"/>
                </a:tc>
                <a:tc>
                  <a:txBody>
                    <a:bodyPr/>
                    <a:p>
                      <a:pPr marL="0" indent="0" algn="l">
                        <a:spcBef>
                          <a:spcPct val="0"/>
                        </a:spcBef>
                        <a:spcAft>
                          <a:spcPct val="0"/>
                        </a:spcAft>
                      </a:pPr>
                      <a:r>
                        <a:rPr lang="zh-CN" sz="1200"/>
                        <a:t>温控精度优于水浴，温度上限更高，避免局部过热导致镀液分解，适合对镀层均匀性有要求的中小型工件</a:t>
                      </a:r>
                      <a:endParaRPr lang="zh-CN" sz="1200"/>
                    </a:p>
                  </a:txBody>
                  <a:tcPr marL="0" marR="0" marT="0" marB="0" anchor="ctr" anchorCtr="0"/>
                </a:tc>
              </a:tr>
              <a:tr h="788670">
                <a:tc>
                  <a:txBody>
                    <a:bodyPr/>
                    <a:p>
                      <a:pPr marL="0" indent="0" algn="l">
                        <a:spcBef>
                          <a:spcPct val="0"/>
                        </a:spcBef>
                        <a:spcAft>
                          <a:spcPct val="0"/>
                        </a:spcAft>
                      </a:pPr>
                      <a:r>
                        <a:rPr lang="zh-CN" sz="1200"/>
                        <a:t>大批量工业化生产、高精密镀层、稳定量产</a:t>
                      </a:r>
                      <a:endParaRPr lang="zh-CN" sz="1200"/>
                    </a:p>
                  </a:txBody>
                  <a:tcPr marL="0" marR="0" marT="0" marB="0" anchor="ctr" anchorCtr="0"/>
                </a:tc>
                <a:tc>
                  <a:txBody>
                    <a:bodyPr/>
                    <a:p>
                      <a:pPr marL="0" indent="0" algn="l">
                        <a:spcBef>
                          <a:spcPct val="0"/>
                        </a:spcBef>
                        <a:spcAft>
                          <a:spcPct val="0"/>
                        </a:spcAft>
                      </a:pPr>
                      <a:r>
                        <a:rPr lang="zh-CN" sz="1200"/>
                        <a:t>夹套加热</a:t>
                      </a:r>
                      <a:endParaRPr lang="zh-CN" sz="1200"/>
                    </a:p>
                  </a:txBody>
                  <a:tcPr marL="0" marR="0" marT="0" marB="0" anchor="ctr" anchorCtr="0"/>
                </a:tc>
                <a:tc>
                  <a:txBody>
                    <a:bodyPr/>
                    <a:p>
                      <a:pPr marL="0" indent="0" algn="l">
                        <a:spcBef>
                          <a:spcPct val="0"/>
                        </a:spcBef>
                        <a:spcAft>
                          <a:spcPct val="0"/>
                        </a:spcAft>
                      </a:pPr>
                      <a:r>
                        <a:rPr lang="zh-CN" sz="1200"/>
                        <a:t>加热均匀性最佳，无局部过热风险，能长期保证镀液稳定性和镀层质量，虽然初期设备成本高，但长期量产性价比高</a:t>
                      </a:r>
                      <a:endParaRPr lang="zh-CN" sz="1200"/>
                    </a:p>
                  </a:txBody>
                  <a:tcPr marL="0" marR="0" marT="0" marB="0" anchor="ctr" anchorCtr="0"/>
                </a:tc>
              </a:tr>
              <a:tr h="788035">
                <a:tc>
                  <a:txBody>
                    <a:bodyPr/>
                    <a:p>
                      <a:pPr marL="0" indent="0" algn="l">
                        <a:spcBef>
                          <a:spcPct val="0"/>
                        </a:spcBef>
                        <a:spcAft>
                          <a:spcPct val="0"/>
                        </a:spcAft>
                      </a:pPr>
                      <a:r>
                        <a:rPr lang="zh-CN" sz="1200"/>
                        <a:t>中小型工厂、快速投产、成本敏感、对镀层要求一般</a:t>
                      </a:r>
                      <a:endParaRPr lang="zh-CN" sz="1200"/>
                    </a:p>
                  </a:txBody>
                  <a:tcPr marL="0" marR="0" marT="0" marB="0" anchor="ctr" anchorCtr="0"/>
                </a:tc>
                <a:tc>
                  <a:txBody>
                    <a:bodyPr/>
                    <a:p>
                      <a:pPr marL="0" indent="0" algn="l">
                        <a:spcBef>
                          <a:spcPct val="0"/>
                        </a:spcBef>
                        <a:spcAft>
                          <a:spcPct val="0"/>
                        </a:spcAft>
                      </a:pPr>
                      <a:r>
                        <a:rPr lang="zh-CN" sz="1200"/>
                        <a:t>电热管直接加热</a:t>
                      </a:r>
                      <a:endParaRPr lang="zh-CN" sz="1200"/>
                    </a:p>
                  </a:txBody>
                  <a:tcPr marL="0" marR="0" marT="0" marB="0" anchor="ctr" anchorCtr="0"/>
                </a:tc>
                <a:tc>
                  <a:txBody>
                    <a:bodyPr/>
                    <a:p>
                      <a:pPr marL="0" indent="0" algn="l">
                        <a:spcBef>
                          <a:spcPct val="0"/>
                        </a:spcBef>
                        <a:spcAft>
                          <a:spcPct val="0"/>
                        </a:spcAft>
                      </a:pPr>
                      <a:r>
                        <a:rPr lang="zh-CN" sz="1200"/>
                        <a:t>热效率高、升温快、改造成本低，缺点是温控精度差，但可通过优化电热管布局</a:t>
                      </a:r>
                      <a:r>
                        <a:rPr lang="zh-CN" altLang="en-US" sz="1200"/>
                        <a:t> </a:t>
                      </a:r>
                      <a:r>
                        <a:rPr lang="en-US" altLang="zh-CN" sz="1200"/>
                        <a:t>+ </a:t>
                      </a:r>
                      <a:r>
                        <a:rPr lang="zh-CN" altLang="en-US" sz="1200"/>
                        <a:t>精准温控器缓解，适合普通防护镀层生产</a:t>
                      </a:r>
                      <a:endParaRPr lang="zh-CN" altLang="en-US" sz="1200"/>
                    </a:p>
                  </a:txBody>
                  <a:tcPr marL="0" marR="0" marT="0" marB="0" anchor="ctr" anchorCtr="0"/>
                </a:tc>
              </a:tr>
              <a:tr h="788670">
                <a:tc>
                  <a:txBody>
                    <a:bodyPr/>
                    <a:p>
                      <a:pPr marL="0" indent="0" algn="l">
                        <a:spcBef>
                          <a:spcPct val="0"/>
                        </a:spcBef>
                        <a:spcAft>
                          <a:spcPct val="0"/>
                        </a:spcAft>
                      </a:pPr>
                      <a:r>
                        <a:rPr lang="zh-CN" sz="1200"/>
                        <a:t>大型连续生产线、有蒸汽供应条件、中高温大批量生产</a:t>
                      </a:r>
                      <a:endParaRPr lang="zh-CN" sz="1200"/>
                    </a:p>
                  </a:txBody>
                  <a:tcPr marL="0" marR="0" marT="0" marB="0" anchor="ctr" anchorCtr="0"/>
                </a:tc>
                <a:tc>
                  <a:txBody>
                    <a:bodyPr/>
                    <a:p>
                      <a:pPr marL="0" indent="0" algn="l">
                        <a:spcBef>
                          <a:spcPct val="0"/>
                        </a:spcBef>
                        <a:spcAft>
                          <a:spcPct val="0"/>
                        </a:spcAft>
                      </a:pPr>
                      <a:r>
                        <a:rPr lang="zh-CN" sz="1200"/>
                        <a:t>蒸汽加热或热交换器</a:t>
                      </a:r>
                      <a:endParaRPr lang="zh-CN" sz="1200"/>
                    </a:p>
                  </a:txBody>
                  <a:tcPr marL="0" marR="0" marT="0" marB="0" anchor="ctr" anchorCtr="0"/>
                </a:tc>
                <a:tc>
                  <a:txBody>
                    <a:bodyPr/>
                    <a:p>
                      <a:pPr marL="0" indent="0" algn="l">
                        <a:spcBef>
                          <a:spcPct val="0"/>
                        </a:spcBef>
                        <a:spcAft>
                          <a:spcPct val="0"/>
                        </a:spcAft>
                      </a:pPr>
                      <a:r>
                        <a:rPr lang="zh-CN" sz="1200"/>
                        <a:t>热效率高、升温快、无污染风险，适合规模化连续生产，需配套蒸汽发生器和管路，适合有集中蒸汽供应的工厂</a:t>
                      </a:r>
                      <a:endParaRPr lang="zh-CN" sz="1200"/>
                    </a:p>
                  </a:txBody>
                  <a:tcPr marL="0" marR="0" marT="0" marB="0" anchor="ctr" anchorCtr="0"/>
                </a:tc>
              </a:tr>
            </a:tbl>
          </a:graphicData>
        </a:graphic>
      </p:graphicFrame>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r>
              <a:rPr lang="zh-CN" altLang="en-US"/>
              <a:t>常见选型误区</a:t>
            </a:r>
            <a:endParaRPr lang="zh-CN" altLang="en-US"/>
          </a:p>
        </p:txBody>
      </p:sp>
      <p:sp>
        <p:nvSpPr>
          <p:cNvPr id="71" name="Vector-3713&amp;3360"/>
          <p:cNvSpPr/>
          <p:nvPr>
            <p:custDataLst>
              <p:tags r:id="rId2"/>
            </p:custDataLst>
          </p:nvPr>
        </p:nvSpPr>
        <p:spPr>
          <a:xfrm>
            <a:off x="467092" y="2107734"/>
            <a:ext cx="2865830" cy="3368534"/>
          </a:xfrm>
          <a:custGeom>
            <a:avLst/>
            <a:gdLst/>
            <a:ahLst/>
            <a:cxnLst/>
            <a:rect l="l" t="t" r="r" b="b"/>
            <a:pathLst>
              <a:path w="2441627" h="2870200">
                <a:moveTo>
                  <a:pt x="2402637" y="2420836"/>
                </a:moveTo>
                <a:cubicBezTo>
                  <a:pt x="2400757" y="2593238"/>
                  <a:pt x="2318791" y="2783218"/>
                  <a:pt x="2120925" y="2820873"/>
                </a:cubicBezTo>
                <a:cubicBezTo>
                  <a:pt x="1963966" y="2850464"/>
                  <a:pt x="1800339" y="2825356"/>
                  <a:pt x="1644396" y="2843860"/>
                </a:cubicBezTo>
                <a:cubicBezTo>
                  <a:pt x="1567510" y="2853106"/>
                  <a:pt x="1494828" y="2871330"/>
                  <a:pt x="1416355" y="2870149"/>
                </a:cubicBezTo>
                <a:cubicBezTo>
                  <a:pt x="1299718" y="2867101"/>
                  <a:pt x="1177723" y="2858122"/>
                  <a:pt x="1065154" y="2848483"/>
                </a:cubicBezTo>
                <a:cubicBezTo>
                  <a:pt x="948233" y="2832621"/>
                  <a:pt x="833633" y="2820733"/>
                  <a:pt x="716131" y="2824302"/>
                </a:cubicBezTo>
                <a:cubicBezTo>
                  <a:pt x="613716" y="2824836"/>
                  <a:pt x="518119" y="2785720"/>
                  <a:pt x="416286" y="2776614"/>
                </a:cubicBezTo>
                <a:cubicBezTo>
                  <a:pt x="68423" y="2775026"/>
                  <a:pt x="72050" y="2549449"/>
                  <a:pt x="54062" y="2298700"/>
                </a:cubicBezTo>
                <a:cubicBezTo>
                  <a:pt x="42892" y="2187194"/>
                  <a:pt x="48287" y="2143633"/>
                  <a:pt x="31750" y="2032000"/>
                </a:cubicBezTo>
                <a:cubicBezTo>
                  <a:pt x="13907" y="1927631"/>
                  <a:pt x="-2" y="1784350"/>
                  <a:pt x="26830" y="1663700"/>
                </a:cubicBezTo>
                <a:cubicBezTo>
                  <a:pt x="2" y="1543050"/>
                  <a:pt x="12703" y="1419403"/>
                  <a:pt x="31750" y="1250950"/>
                </a:cubicBezTo>
                <a:cubicBezTo>
                  <a:pt x="50797" y="1082498"/>
                  <a:pt x="44923" y="890914"/>
                  <a:pt x="54062" y="742950"/>
                </a:cubicBezTo>
                <a:cubicBezTo>
                  <a:pt x="52466" y="558921"/>
                  <a:pt x="90908" y="415136"/>
                  <a:pt x="127464" y="234805"/>
                </a:cubicBezTo>
                <a:cubicBezTo>
                  <a:pt x="148643" y="143782"/>
                  <a:pt x="236696" y="100053"/>
                  <a:pt x="332584" y="81953"/>
                </a:cubicBezTo>
                <a:cubicBezTo>
                  <a:pt x="444572" y="56324"/>
                  <a:pt x="560769" y="35451"/>
                  <a:pt x="677544" y="36508"/>
                </a:cubicBezTo>
                <a:cubicBezTo>
                  <a:pt x="769950" y="37697"/>
                  <a:pt x="861920" y="48662"/>
                  <a:pt x="954325" y="42849"/>
                </a:cubicBezTo>
                <a:cubicBezTo>
                  <a:pt x="1067185" y="37961"/>
                  <a:pt x="1177143" y="32280"/>
                  <a:pt x="1286523" y="12331"/>
                </a:cubicBezTo>
                <a:cubicBezTo>
                  <a:pt x="1399527" y="-7749"/>
                  <a:pt x="1516151" y="-1672"/>
                  <a:pt x="1628724" y="18805"/>
                </a:cubicBezTo>
                <a:cubicBezTo>
                  <a:pt x="1802651" y="56060"/>
                  <a:pt x="1981949" y="55003"/>
                  <a:pt x="2158060" y="79972"/>
                </a:cubicBezTo>
                <a:cubicBezTo>
                  <a:pt x="2259902" y="90144"/>
                  <a:pt x="2343163" y="138894"/>
                  <a:pt x="2357819" y="237448"/>
                </a:cubicBezTo>
                <a:cubicBezTo>
                  <a:pt x="2374925" y="354366"/>
                  <a:pt x="2399449" y="471019"/>
                  <a:pt x="2407717" y="588465"/>
                </a:cubicBezTo>
                <a:cubicBezTo>
                  <a:pt x="2413229" y="684378"/>
                  <a:pt x="2399881" y="780421"/>
                  <a:pt x="2408301" y="875805"/>
                </a:cubicBezTo>
                <a:cubicBezTo>
                  <a:pt x="2411489" y="919665"/>
                  <a:pt x="2416277" y="963394"/>
                  <a:pt x="2418448" y="1007387"/>
                </a:cubicBezTo>
                <a:cubicBezTo>
                  <a:pt x="2421928" y="1079519"/>
                  <a:pt x="2408301" y="1123950"/>
                  <a:pt x="2418448" y="1250950"/>
                </a:cubicBezTo>
                <a:cubicBezTo>
                  <a:pt x="2428608" y="1377950"/>
                  <a:pt x="2448331" y="1442644"/>
                  <a:pt x="2439187" y="1543050"/>
                </a:cubicBezTo>
                <a:cubicBezTo>
                  <a:pt x="2424113" y="1680705"/>
                  <a:pt x="2449208" y="1793710"/>
                  <a:pt x="2439187" y="1932292"/>
                </a:cubicBezTo>
                <a:cubicBezTo>
                  <a:pt x="2421496" y="2094522"/>
                  <a:pt x="2396109" y="2254771"/>
                  <a:pt x="2402929" y="2418067"/>
                </a:cubicBezTo>
                <a:lnTo>
                  <a:pt x="2402929" y="2420836"/>
                </a:lnTo>
                <a:lnTo>
                  <a:pt x="2402637" y="2420836"/>
                </a:lnTo>
              </a:path>
            </a:pathLst>
          </a:custGeom>
          <a:solidFill>
            <a:schemeClr val="accent1">
              <a:lumMod val="60000"/>
              <a:lumOff val="40000"/>
            </a:schemeClr>
          </a:solidFill>
        </p:spPr>
      </p:sp>
      <p:sp>
        <p:nvSpPr>
          <p:cNvPr id="72" name="Vector-3713&amp;3361"/>
          <p:cNvSpPr/>
          <p:nvPr>
            <p:custDataLst>
              <p:tags r:id="rId3"/>
            </p:custDataLst>
          </p:nvPr>
        </p:nvSpPr>
        <p:spPr>
          <a:xfrm>
            <a:off x="678061" y="2533849"/>
            <a:ext cx="2407687" cy="2545548"/>
          </a:xfrm>
          <a:custGeom>
            <a:avLst/>
            <a:gdLst/>
            <a:ahLst/>
            <a:cxnLst/>
            <a:rect l="l" t="t" r="r" b="b"/>
            <a:pathLst>
              <a:path w="2051164" h="2169232">
                <a:moveTo>
                  <a:pt x="2040992" y="1133102"/>
                </a:moveTo>
                <a:cubicBezTo>
                  <a:pt x="2040992" y="1241356"/>
                  <a:pt x="2040598" y="1349616"/>
                  <a:pt x="2041182" y="1457871"/>
                </a:cubicBezTo>
                <a:cubicBezTo>
                  <a:pt x="2041779" y="1557680"/>
                  <a:pt x="2044129" y="1657287"/>
                  <a:pt x="2044129" y="1757096"/>
                </a:cubicBezTo>
                <a:cubicBezTo>
                  <a:pt x="2044129" y="1818589"/>
                  <a:pt x="2042363" y="1880286"/>
                  <a:pt x="2032343" y="1941182"/>
                </a:cubicBezTo>
                <a:cubicBezTo>
                  <a:pt x="2028215" y="1966138"/>
                  <a:pt x="2021929" y="1991093"/>
                  <a:pt x="2014080" y="2015058"/>
                </a:cubicBezTo>
                <a:cubicBezTo>
                  <a:pt x="1995602" y="2070659"/>
                  <a:pt x="1957692" y="2108581"/>
                  <a:pt x="1904441" y="2131568"/>
                </a:cubicBezTo>
                <a:cubicBezTo>
                  <a:pt x="1874190" y="2144535"/>
                  <a:pt x="1842364" y="2152587"/>
                  <a:pt x="1809941" y="2157108"/>
                </a:cubicBezTo>
                <a:cubicBezTo>
                  <a:pt x="1748244" y="2165756"/>
                  <a:pt x="1685963" y="2170074"/>
                  <a:pt x="1623492" y="2169097"/>
                </a:cubicBezTo>
                <a:cubicBezTo>
                  <a:pt x="1511503" y="2167331"/>
                  <a:pt x="1399515" y="2165160"/>
                  <a:pt x="1287526" y="2162607"/>
                </a:cubicBezTo>
                <a:cubicBezTo>
                  <a:pt x="1212472" y="2161045"/>
                  <a:pt x="1137615" y="2158289"/>
                  <a:pt x="1062563" y="2156524"/>
                </a:cubicBezTo>
                <a:cubicBezTo>
                  <a:pt x="959024" y="2154161"/>
                  <a:pt x="855483" y="2152193"/>
                  <a:pt x="751943" y="2149843"/>
                </a:cubicBezTo>
                <a:cubicBezTo>
                  <a:pt x="661172" y="2147875"/>
                  <a:pt x="570207" y="2146694"/>
                  <a:pt x="479436" y="2143354"/>
                </a:cubicBezTo>
                <a:cubicBezTo>
                  <a:pt x="411851" y="2140801"/>
                  <a:pt x="344461" y="2136673"/>
                  <a:pt x="277072" y="2130781"/>
                </a:cubicBezTo>
                <a:cubicBezTo>
                  <a:pt x="239349" y="2127441"/>
                  <a:pt x="202020" y="2119579"/>
                  <a:pt x="165868" y="2107209"/>
                </a:cubicBezTo>
                <a:cubicBezTo>
                  <a:pt x="100051" y="2084616"/>
                  <a:pt x="56238" y="2040407"/>
                  <a:pt x="36001" y="1974190"/>
                </a:cubicBezTo>
                <a:cubicBezTo>
                  <a:pt x="26964" y="1944916"/>
                  <a:pt x="20480" y="1914665"/>
                  <a:pt x="16551" y="1884210"/>
                </a:cubicBezTo>
                <a:cubicBezTo>
                  <a:pt x="7120" y="1813674"/>
                  <a:pt x="3977" y="1742758"/>
                  <a:pt x="2994" y="1671625"/>
                </a:cubicBezTo>
                <a:cubicBezTo>
                  <a:pt x="1815" y="1582433"/>
                  <a:pt x="-346" y="1493431"/>
                  <a:pt x="47" y="1404226"/>
                </a:cubicBezTo>
                <a:cubicBezTo>
                  <a:pt x="1029" y="1250394"/>
                  <a:pt x="2798" y="1096557"/>
                  <a:pt x="5941" y="942720"/>
                </a:cubicBezTo>
                <a:cubicBezTo>
                  <a:pt x="7709" y="853719"/>
                  <a:pt x="11835" y="764521"/>
                  <a:pt x="16747" y="675716"/>
                </a:cubicBezTo>
                <a:cubicBezTo>
                  <a:pt x="21855" y="582588"/>
                  <a:pt x="28143" y="489461"/>
                  <a:pt x="36001" y="396334"/>
                </a:cubicBezTo>
                <a:cubicBezTo>
                  <a:pt x="40127" y="346823"/>
                  <a:pt x="46611" y="297115"/>
                  <a:pt x="59578" y="248980"/>
                </a:cubicBezTo>
                <a:cubicBezTo>
                  <a:pt x="62525" y="237781"/>
                  <a:pt x="65669" y="226386"/>
                  <a:pt x="69402" y="215383"/>
                </a:cubicBezTo>
                <a:cubicBezTo>
                  <a:pt x="94353" y="140331"/>
                  <a:pt x="143472" y="88660"/>
                  <a:pt x="217344" y="59975"/>
                </a:cubicBezTo>
                <a:cubicBezTo>
                  <a:pt x="262926" y="42292"/>
                  <a:pt x="310079" y="31683"/>
                  <a:pt x="358215" y="24807"/>
                </a:cubicBezTo>
                <a:cubicBezTo>
                  <a:pt x="450360" y="11643"/>
                  <a:pt x="543094" y="6731"/>
                  <a:pt x="636025" y="3588"/>
                </a:cubicBezTo>
                <a:cubicBezTo>
                  <a:pt x="728956" y="248"/>
                  <a:pt x="821887" y="1426"/>
                  <a:pt x="915013" y="3391"/>
                </a:cubicBezTo>
                <a:cubicBezTo>
                  <a:pt x="1001658" y="5159"/>
                  <a:pt x="1088301" y="4963"/>
                  <a:pt x="1174946" y="4570"/>
                </a:cubicBezTo>
                <a:cubicBezTo>
                  <a:pt x="1346073" y="3391"/>
                  <a:pt x="1517396" y="1426"/>
                  <a:pt x="1688516" y="51"/>
                </a:cubicBezTo>
                <a:cubicBezTo>
                  <a:pt x="1748841" y="-538"/>
                  <a:pt x="1808963" y="3981"/>
                  <a:pt x="1868488" y="13215"/>
                </a:cubicBezTo>
                <a:cubicBezTo>
                  <a:pt x="1890103" y="16555"/>
                  <a:pt x="1911515" y="23431"/>
                  <a:pt x="1932343" y="31094"/>
                </a:cubicBezTo>
                <a:cubicBezTo>
                  <a:pt x="1964563" y="43078"/>
                  <a:pt x="1987944" y="65869"/>
                  <a:pt x="2000910" y="97894"/>
                </a:cubicBezTo>
                <a:cubicBezTo>
                  <a:pt x="2008772" y="117344"/>
                  <a:pt x="2015058" y="137777"/>
                  <a:pt x="2019579" y="158407"/>
                </a:cubicBezTo>
                <a:cubicBezTo>
                  <a:pt x="2030387" y="206149"/>
                  <a:pt x="2034502" y="254874"/>
                  <a:pt x="2038045" y="303403"/>
                </a:cubicBezTo>
                <a:cubicBezTo>
                  <a:pt x="2049437" y="456847"/>
                  <a:pt x="2052587" y="610683"/>
                  <a:pt x="2050618" y="764718"/>
                </a:cubicBezTo>
                <a:cubicBezTo>
                  <a:pt x="2049437" y="855880"/>
                  <a:pt x="2046694" y="947240"/>
                  <a:pt x="2045119" y="1038402"/>
                </a:cubicBezTo>
                <a:cubicBezTo>
                  <a:pt x="2044522" y="1070230"/>
                  <a:pt x="2045119" y="1102059"/>
                  <a:pt x="2045119" y="1133886"/>
                </a:cubicBezTo>
                <a:cubicBezTo>
                  <a:pt x="2043544" y="1133102"/>
                  <a:pt x="2042363" y="1133102"/>
                  <a:pt x="2040992" y="1133102"/>
                </a:cubicBezTo>
              </a:path>
            </a:pathLst>
          </a:custGeom>
          <a:solidFill>
            <a:srgbClr val="FFFBF2"/>
          </a:solidFill>
        </p:spPr>
      </p:sp>
      <p:pic>
        <p:nvPicPr>
          <p:cNvPr id="73" name="@png2x_Mask group-3713&amp;3362" descr="preencoded.png"/>
          <p:cNvPicPr>
            <a:picLocks noChangeAspect="1"/>
          </p:cNvPicPr>
          <p:nvPr>
            <p:custDataLst>
              <p:tags r:id="rId4"/>
            </p:custDataLst>
          </p:nvPr>
        </p:nvPicPr>
        <p:blipFill>
          <a:blip r:embed="rId5">
            <a:alphaModFix amt="55000"/>
          </a:blip>
          <a:stretch>
            <a:fillRect/>
          </a:stretch>
        </p:blipFill>
        <p:spPr>
          <a:xfrm>
            <a:off x="678061" y="2533849"/>
            <a:ext cx="2407687" cy="2545548"/>
          </a:xfrm>
          <a:prstGeom prst="rect">
            <a:avLst/>
          </a:prstGeom>
        </p:spPr>
      </p:pic>
      <p:sp>
        <p:nvSpPr>
          <p:cNvPr id="74" name="Union-3713&amp;3365"/>
          <p:cNvSpPr/>
          <p:nvPr>
            <p:custDataLst>
              <p:tags r:id="rId6"/>
            </p:custDataLst>
          </p:nvPr>
        </p:nvSpPr>
        <p:spPr>
          <a:xfrm>
            <a:off x="757435" y="1918350"/>
            <a:ext cx="2360341" cy="418456"/>
          </a:xfrm>
          <a:custGeom>
            <a:avLst/>
            <a:gdLst/>
            <a:ahLst/>
            <a:cxnLst/>
            <a:rect l="l" t="t" r="r" b="b"/>
            <a:pathLst>
              <a:path w="2010563" h="356641">
                <a:moveTo>
                  <a:pt x="1009393" y="276672"/>
                </a:moveTo>
                <a:cubicBezTo>
                  <a:pt x="1008616" y="270591"/>
                  <a:pt x="1007829" y="264499"/>
                  <a:pt x="1007040" y="258402"/>
                </a:cubicBezTo>
                <a:cubicBezTo>
                  <a:pt x="1004439" y="238299"/>
                  <a:pt x="1001832" y="218133"/>
                  <a:pt x="999570" y="198083"/>
                </a:cubicBezTo>
                <a:cubicBezTo>
                  <a:pt x="995248" y="160754"/>
                  <a:pt x="998391" y="124014"/>
                  <a:pt x="1009983" y="88256"/>
                </a:cubicBezTo>
                <a:cubicBezTo>
                  <a:pt x="1018628" y="61340"/>
                  <a:pt x="1034150" y="38942"/>
                  <a:pt x="1056547" y="21456"/>
                </a:cubicBezTo>
                <a:cubicBezTo>
                  <a:pt x="1077570" y="5149"/>
                  <a:pt x="1101146" y="-2317"/>
                  <a:pt x="1127865" y="630"/>
                </a:cubicBezTo>
                <a:cubicBezTo>
                  <a:pt x="1167160" y="4756"/>
                  <a:pt x="1200757" y="48176"/>
                  <a:pt x="1194469" y="87274"/>
                </a:cubicBezTo>
                <a:cubicBezTo>
                  <a:pt x="1193094" y="95722"/>
                  <a:pt x="1186611" y="102402"/>
                  <a:pt x="1177966" y="104367"/>
                </a:cubicBezTo>
                <a:cubicBezTo>
                  <a:pt x="1168339" y="106528"/>
                  <a:pt x="1156943" y="102795"/>
                  <a:pt x="1153211" y="94543"/>
                </a:cubicBezTo>
                <a:cubicBezTo>
                  <a:pt x="1150838" y="89798"/>
                  <a:pt x="1149259" y="84656"/>
                  <a:pt x="1147666" y="79471"/>
                </a:cubicBezTo>
                <a:cubicBezTo>
                  <a:pt x="1146754" y="76497"/>
                  <a:pt x="1145836" y="73509"/>
                  <a:pt x="1144761" y="70574"/>
                </a:cubicBezTo>
                <a:cubicBezTo>
                  <a:pt x="1135921" y="46408"/>
                  <a:pt x="1120793" y="40317"/>
                  <a:pt x="1097609" y="51516"/>
                </a:cubicBezTo>
                <a:cubicBezTo>
                  <a:pt x="1080713" y="59768"/>
                  <a:pt x="1067942" y="72735"/>
                  <a:pt x="1061066" y="89828"/>
                </a:cubicBezTo>
                <a:cubicBezTo>
                  <a:pt x="1054975" y="105349"/>
                  <a:pt x="1049867" y="122049"/>
                  <a:pt x="1048098" y="138553"/>
                </a:cubicBezTo>
                <a:cubicBezTo>
                  <a:pt x="1043776" y="180009"/>
                  <a:pt x="1049278" y="221071"/>
                  <a:pt x="1055761" y="261937"/>
                </a:cubicBezTo>
                <a:cubicBezTo>
                  <a:pt x="1056977" y="269751"/>
                  <a:pt x="1061260" y="275415"/>
                  <a:pt x="1065766" y="281372"/>
                </a:cubicBezTo>
                <a:cubicBezTo>
                  <a:pt x="1066358" y="282156"/>
                  <a:pt x="1066955" y="282946"/>
                  <a:pt x="1067549" y="283745"/>
                </a:cubicBezTo>
                <a:cubicBezTo>
                  <a:pt x="1082481" y="303393"/>
                  <a:pt x="1080908" y="323040"/>
                  <a:pt x="1063226" y="336793"/>
                </a:cubicBezTo>
                <a:cubicBezTo>
                  <a:pt x="1040436" y="354672"/>
                  <a:pt x="1016466" y="352510"/>
                  <a:pt x="999962" y="335810"/>
                </a:cubicBezTo>
                <a:cubicBezTo>
                  <a:pt x="989747" y="325594"/>
                  <a:pt x="987979" y="311055"/>
                  <a:pt x="995248" y="297694"/>
                </a:cubicBezTo>
                <a:cubicBezTo>
                  <a:pt x="997994" y="292346"/>
                  <a:pt x="1001592" y="287424"/>
                  <a:pt x="1005336" y="282299"/>
                </a:cubicBezTo>
                <a:lnTo>
                  <a:pt x="1005336" y="282299"/>
                </a:lnTo>
                <a:cubicBezTo>
                  <a:pt x="1006681" y="280459"/>
                  <a:pt x="1008043" y="278594"/>
                  <a:pt x="1009393" y="276672"/>
                </a:cubicBezTo>
                <a:moveTo>
                  <a:pt x="68310" y="276870"/>
                </a:moveTo>
                <a:cubicBezTo>
                  <a:pt x="72635" y="278703"/>
                  <a:pt x="76495" y="280180"/>
                  <a:pt x="80012" y="281526"/>
                </a:cubicBezTo>
                <a:cubicBezTo>
                  <a:pt x="85923" y="283788"/>
                  <a:pt x="90866" y="285679"/>
                  <a:pt x="95423" y="288266"/>
                </a:cubicBezTo>
                <a:cubicBezTo>
                  <a:pt x="111927" y="297892"/>
                  <a:pt x="115267" y="316165"/>
                  <a:pt x="104264" y="332078"/>
                </a:cubicBezTo>
                <a:cubicBezTo>
                  <a:pt x="94441" y="346225"/>
                  <a:pt x="80295" y="352708"/>
                  <a:pt x="63595" y="353297"/>
                </a:cubicBezTo>
                <a:cubicBezTo>
                  <a:pt x="42965" y="354084"/>
                  <a:pt x="28623" y="341706"/>
                  <a:pt x="29016" y="320879"/>
                </a:cubicBezTo>
                <a:cubicBezTo>
                  <a:pt x="29212" y="307323"/>
                  <a:pt x="25086" y="296125"/>
                  <a:pt x="20175" y="284533"/>
                </a:cubicBezTo>
                <a:cubicBezTo>
                  <a:pt x="-3991" y="225395"/>
                  <a:pt x="-5563" y="164882"/>
                  <a:pt x="10744" y="103583"/>
                </a:cubicBezTo>
                <a:cubicBezTo>
                  <a:pt x="16049" y="83936"/>
                  <a:pt x="24693" y="65860"/>
                  <a:pt x="36875" y="49357"/>
                </a:cubicBezTo>
                <a:cubicBezTo>
                  <a:pt x="56129" y="23226"/>
                  <a:pt x="82063" y="7312"/>
                  <a:pt x="113695" y="2989"/>
                </a:cubicBezTo>
                <a:cubicBezTo>
                  <a:pt x="148863" y="-1726"/>
                  <a:pt x="178530" y="10652"/>
                  <a:pt x="200928" y="38354"/>
                </a:cubicBezTo>
                <a:cubicBezTo>
                  <a:pt x="220182" y="62127"/>
                  <a:pt x="227649" y="91009"/>
                  <a:pt x="232167" y="120676"/>
                </a:cubicBezTo>
                <a:cubicBezTo>
                  <a:pt x="234132" y="134233"/>
                  <a:pt x="226273" y="144449"/>
                  <a:pt x="214485" y="146807"/>
                </a:cubicBezTo>
                <a:cubicBezTo>
                  <a:pt x="202500" y="149164"/>
                  <a:pt x="192283" y="143270"/>
                  <a:pt x="187175" y="130499"/>
                </a:cubicBezTo>
                <a:cubicBezTo>
                  <a:pt x="185670" y="126737"/>
                  <a:pt x="184727" y="122816"/>
                  <a:pt x="183780" y="118887"/>
                </a:cubicBezTo>
                <a:lnTo>
                  <a:pt x="183780" y="118887"/>
                </a:lnTo>
                <a:cubicBezTo>
                  <a:pt x="183243" y="116660"/>
                  <a:pt x="182707" y="114431"/>
                  <a:pt x="182067" y="112227"/>
                </a:cubicBezTo>
                <a:cubicBezTo>
                  <a:pt x="181199" y="109457"/>
                  <a:pt x="180388" y="106642"/>
                  <a:pt x="179578" y="103819"/>
                </a:cubicBezTo>
                <a:lnTo>
                  <a:pt x="179578" y="103819"/>
                </a:lnTo>
                <a:cubicBezTo>
                  <a:pt x="177455" y="96431"/>
                  <a:pt x="175317" y="88991"/>
                  <a:pt x="172047" y="82167"/>
                </a:cubicBezTo>
                <a:cubicBezTo>
                  <a:pt x="156133" y="48178"/>
                  <a:pt x="119982" y="39926"/>
                  <a:pt x="89922" y="62913"/>
                </a:cubicBezTo>
                <a:cubicBezTo>
                  <a:pt x="74990" y="74308"/>
                  <a:pt x="65953" y="89633"/>
                  <a:pt x="60058" y="106923"/>
                </a:cubicBezTo>
                <a:cubicBezTo>
                  <a:pt x="40411" y="164685"/>
                  <a:pt x="43751" y="221270"/>
                  <a:pt x="68310" y="276870"/>
                </a:cubicBezTo>
                <a:moveTo>
                  <a:pt x="1918145" y="84441"/>
                </a:moveTo>
                <a:cubicBezTo>
                  <a:pt x="1923898" y="73704"/>
                  <a:pt x="1929829" y="62618"/>
                  <a:pt x="1942833" y="58983"/>
                </a:cubicBezTo>
                <a:cubicBezTo>
                  <a:pt x="1953438" y="65467"/>
                  <a:pt x="1956778" y="75487"/>
                  <a:pt x="1958556" y="85507"/>
                </a:cubicBezTo>
                <a:cubicBezTo>
                  <a:pt x="1959496" y="90571"/>
                  <a:pt x="1960283" y="95635"/>
                  <a:pt x="1961083" y="100683"/>
                </a:cubicBezTo>
                <a:cubicBezTo>
                  <a:pt x="1962099" y="107190"/>
                  <a:pt x="1963115" y="113669"/>
                  <a:pt x="1964449" y="120086"/>
                </a:cubicBezTo>
                <a:cubicBezTo>
                  <a:pt x="1967789" y="136393"/>
                  <a:pt x="1976819" y="144055"/>
                  <a:pt x="1989988" y="143073"/>
                </a:cubicBezTo>
                <a:cubicBezTo>
                  <a:pt x="2003146" y="141895"/>
                  <a:pt x="2011794" y="131874"/>
                  <a:pt x="2010423" y="115960"/>
                </a:cubicBezTo>
                <a:cubicBezTo>
                  <a:pt x="2008848" y="98278"/>
                  <a:pt x="2005901" y="80202"/>
                  <a:pt x="2001584" y="62913"/>
                </a:cubicBezTo>
                <a:cubicBezTo>
                  <a:pt x="1999018" y="52893"/>
                  <a:pt x="1993329" y="43266"/>
                  <a:pt x="1987232" y="34817"/>
                </a:cubicBezTo>
                <a:cubicBezTo>
                  <a:pt x="1967001" y="7311"/>
                  <a:pt x="1932813" y="2596"/>
                  <a:pt x="1906295" y="24404"/>
                </a:cubicBezTo>
                <a:cubicBezTo>
                  <a:pt x="1895881" y="33049"/>
                  <a:pt x="1886445" y="43855"/>
                  <a:pt x="1879968" y="55643"/>
                </a:cubicBezTo>
                <a:cubicBezTo>
                  <a:pt x="1870532" y="73129"/>
                  <a:pt x="1862277" y="91794"/>
                  <a:pt x="1856778" y="111048"/>
                </a:cubicBezTo>
                <a:cubicBezTo>
                  <a:pt x="1840865" y="166060"/>
                  <a:pt x="1838896" y="221858"/>
                  <a:pt x="1850885" y="277852"/>
                </a:cubicBezTo>
                <a:cubicBezTo>
                  <a:pt x="1853044" y="287480"/>
                  <a:pt x="1854225" y="296125"/>
                  <a:pt x="1848523" y="305162"/>
                </a:cubicBezTo>
                <a:cubicBezTo>
                  <a:pt x="1842440" y="314789"/>
                  <a:pt x="1842630" y="325201"/>
                  <a:pt x="1848129" y="335418"/>
                </a:cubicBezTo>
                <a:cubicBezTo>
                  <a:pt x="1855800" y="349957"/>
                  <a:pt x="1868373" y="356834"/>
                  <a:pt x="1884477" y="356638"/>
                </a:cubicBezTo>
                <a:cubicBezTo>
                  <a:pt x="1899412" y="356638"/>
                  <a:pt x="1910804" y="348974"/>
                  <a:pt x="1917878" y="336008"/>
                </a:cubicBezTo>
                <a:cubicBezTo>
                  <a:pt x="1919326" y="333461"/>
                  <a:pt x="1920138" y="330604"/>
                  <a:pt x="1920964" y="327716"/>
                </a:cubicBezTo>
                <a:cubicBezTo>
                  <a:pt x="1921599" y="325477"/>
                  <a:pt x="1922247" y="323220"/>
                  <a:pt x="1923186" y="321076"/>
                </a:cubicBezTo>
                <a:cubicBezTo>
                  <a:pt x="1928686" y="308502"/>
                  <a:pt x="1926133" y="296714"/>
                  <a:pt x="1915135" y="290034"/>
                </a:cubicBezTo>
                <a:cubicBezTo>
                  <a:pt x="1899221" y="280407"/>
                  <a:pt x="1896275" y="265868"/>
                  <a:pt x="1894307" y="249757"/>
                </a:cubicBezTo>
                <a:cubicBezTo>
                  <a:pt x="1890763" y="220090"/>
                  <a:pt x="1890967" y="190423"/>
                  <a:pt x="1894891" y="160952"/>
                </a:cubicBezTo>
                <a:cubicBezTo>
                  <a:pt x="1898434" y="134625"/>
                  <a:pt x="1904911" y="108887"/>
                  <a:pt x="1917687" y="85310"/>
                </a:cubicBezTo>
                <a:lnTo>
                  <a:pt x="1918145" y="84441"/>
                </a:lnTo>
              </a:path>
            </a:pathLst>
          </a:custGeom>
          <a:solidFill>
            <a:schemeClr val="accent1"/>
          </a:solidFill>
        </p:spPr>
      </p:sp>
      <p:sp>
        <p:nvSpPr>
          <p:cNvPr id="75" name="Union-3713&amp;3369"/>
          <p:cNvSpPr/>
          <p:nvPr>
            <p:custDataLst>
              <p:tags r:id="rId7"/>
            </p:custDataLst>
          </p:nvPr>
        </p:nvSpPr>
        <p:spPr>
          <a:xfrm>
            <a:off x="1191209" y="1914173"/>
            <a:ext cx="1331957" cy="424722"/>
          </a:xfrm>
          <a:custGeom>
            <a:avLst/>
            <a:gdLst/>
            <a:ahLst/>
            <a:cxnLst/>
            <a:rect l="l" t="t" r="r" b="b"/>
            <a:pathLst>
              <a:path w="1134859" h="362057">
                <a:moveTo>
                  <a:pt x="50363" y="231186"/>
                </a:moveTo>
                <a:cubicBezTo>
                  <a:pt x="49135" y="221751"/>
                  <a:pt x="47883" y="212123"/>
                  <a:pt x="46536" y="202119"/>
                </a:cubicBezTo>
                <a:cubicBezTo>
                  <a:pt x="47304" y="196303"/>
                  <a:pt x="48011" y="190378"/>
                  <a:pt x="48725" y="184394"/>
                </a:cubicBezTo>
                <a:cubicBezTo>
                  <a:pt x="50568" y="168953"/>
                  <a:pt x="52458" y="153111"/>
                  <a:pt x="55574" y="137677"/>
                </a:cubicBezTo>
                <a:cubicBezTo>
                  <a:pt x="59896" y="115672"/>
                  <a:pt x="67362" y="94453"/>
                  <a:pt x="81115" y="76574"/>
                </a:cubicBezTo>
                <a:cubicBezTo>
                  <a:pt x="88188" y="67536"/>
                  <a:pt x="96636" y="59088"/>
                  <a:pt x="106067" y="52605"/>
                </a:cubicBezTo>
                <a:cubicBezTo>
                  <a:pt x="117265" y="44942"/>
                  <a:pt x="132394" y="47300"/>
                  <a:pt x="140252" y="58302"/>
                </a:cubicBezTo>
                <a:cubicBezTo>
                  <a:pt x="146357" y="66717"/>
                  <a:pt x="150661" y="76517"/>
                  <a:pt x="154908" y="86191"/>
                </a:cubicBezTo>
                <a:cubicBezTo>
                  <a:pt x="155719" y="88036"/>
                  <a:pt x="156528" y="89877"/>
                  <a:pt x="157345" y="91702"/>
                </a:cubicBezTo>
                <a:cubicBezTo>
                  <a:pt x="159108" y="95581"/>
                  <a:pt x="160476" y="99658"/>
                  <a:pt x="161839" y="103719"/>
                </a:cubicBezTo>
                <a:cubicBezTo>
                  <a:pt x="163513" y="108709"/>
                  <a:pt x="165179" y="113677"/>
                  <a:pt x="167563" y="118226"/>
                </a:cubicBezTo>
                <a:cubicBezTo>
                  <a:pt x="172081" y="126871"/>
                  <a:pt x="183477" y="130997"/>
                  <a:pt x="191925" y="128835"/>
                </a:cubicBezTo>
                <a:cubicBezTo>
                  <a:pt x="202730" y="126085"/>
                  <a:pt x="210393" y="116851"/>
                  <a:pt x="208821" y="105259"/>
                </a:cubicBezTo>
                <a:cubicBezTo>
                  <a:pt x="204302" y="72055"/>
                  <a:pt x="194086" y="41209"/>
                  <a:pt x="167366" y="18615"/>
                </a:cubicBezTo>
                <a:cubicBezTo>
                  <a:pt x="146540" y="736"/>
                  <a:pt x="123160" y="-5158"/>
                  <a:pt x="96439" y="4862"/>
                </a:cubicBezTo>
                <a:cubicBezTo>
                  <a:pt x="81311" y="10560"/>
                  <a:pt x="68344" y="19401"/>
                  <a:pt x="57145" y="30796"/>
                </a:cubicBezTo>
                <a:cubicBezTo>
                  <a:pt x="38284" y="50050"/>
                  <a:pt x="25906" y="73234"/>
                  <a:pt x="17262" y="98579"/>
                </a:cubicBezTo>
                <a:cubicBezTo>
                  <a:pt x="-1403" y="153002"/>
                  <a:pt x="-2778" y="208799"/>
                  <a:pt x="6652" y="264794"/>
                </a:cubicBezTo>
                <a:lnTo>
                  <a:pt x="6757" y="265401"/>
                </a:lnTo>
                <a:cubicBezTo>
                  <a:pt x="9466" y="281064"/>
                  <a:pt x="11852" y="294857"/>
                  <a:pt x="3705" y="310375"/>
                </a:cubicBezTo>
                <a:cubicBezTo>
                  <a:pt x="-4547" y="325699"/>
                  <a:pt x="1741" y="342007"/>
                  <a:pt x="15101" y="352617"/>
                </a:cubicBezTo>
                <a:cubicBezTo>
                  <a:pt x="30229" y="364797"/>
                  <a:pt x="55377" y="365191"/>
                  <a:pt x="71488" y="353795"/>
                </a:cubicBezTo>
                <a:cubicBezTo>
                  <a:pt x="96833" y="335524"/>
                  <a:pt x="97618" y="306642"/>
                  <a:pt x="73256" y="287191"/>
                </a:cubicBezTo>
                <a:cubicBezTo>
                  <a:pt x="72470" y="286405"/>
                  <a:pt x="71488" y="286013"/>
                  <a:pt x="70505" y="285619"/>
                </a:cubicBezTo>
                <a:cubicBezTo>
                  <a:pt x="59503" y="280904"/>
                  <a:pt x="55770" y="271277"/>
                  <a:pt x="54198" y="260275"/>
                </a:cubicBezTo>
                <a:cubicBezTo>
                  <a:pt x="52895" y="250648"/>
                  <a:pt x="51642" y="241022"/>
                  <a:pt x="50363" y="231186"/>
                </a:cubicBezTo>
                <a:moveTo>
                  <a:pt x="993484" y="233206"/>
                </a:moveTo>
                <a:cubicBezTo>
                  <a:pt x="993125" y="228246"/>
                  <a:pt x="992742" y="222974"/>
                  <a:pt x="992360" y="217052"/>
                </a:cubicBezTo>
                <a:cubicBezTo>
                  <a:pt x="992910" y="211243"/>
                  <a:pt x="993366" y="205186"/>
                  <a:pt x="993832" y="198976"/>
                </a:cubicBezTo>
                <a:cubicBezTo>
                  <a:pt x="994865" y="185236"/>
                  <a:pt x="995954" y="170748"/>
                  <a:pt x="998254" y="156539"/>
                </a:cubicBezTo>
                <a:cubicBezTo>
                  <a:pt x="1001594" y="134535"/>
                  <a:pt x="1007096" y="112726"/>
                  <a:pt x="1018884" y="93472"/>
                </a:cubicBezTo>
                <a:cubicBezTo>
                  <a:pt x="1025957" y="81880"/>
                  <a:pt x="1034797" y="70878"/>
                  <a:pt x="1044818" y="61840"/>
                </a:cubicBezTo>
                <a:cubicBezTo>
                  <a:pt x="1058767" y="49462"/>
                  <a:pt x="1073109" y="53392"/>
                  <a:pt x="1080183" y="70288"/>
                </a:cubicBezTo>
                <a:cubicBezTo>
                  <a:pt x="1082487" y="75666"/>
                  <a:pt x="1083934" y="81411"/>
                  <a:pt x="1085378" y="87147"/>
                </a:cubicBezTo>
                <a:cubicBezTo>
                  <a:pt x="1086519" y="91680"/>
                  <a:pt x="1087660" y="96208"/>
                  <a:pt x="1089221" y="100545"/>
                </a:cubicBezTo>
                <a:cubicBezTo>
                  <a:pt x="1093739" y="112726"/>
                  <a:pt x="1106314" y="119603"/>
                  <a:pt x="1116726" y="116459"/>
                </a:cubicBezTo>
                <a:cubicBezTo>
                  <a:pt x="1128711" y="112923"/>
                  <a:pt x="1136374" y="102510"/>
                  <a:pt x="1134605" y="89739"/>
                </a:cubicBezTo>
                <a:cubicBezTo>
                  <a:pt x="1132051" y="70878"/>
                  <a:pt x="1127533" y="52213"/>
                  <a:pt x="1116334" y="36102"/>
                </a:cubicBezTo>
                <a:cubicBezTo>
                  <a:pt x="1097276" y="8400"/>
                  <a:pt x="1066430" y="-1031"/>
                  <a:pt x="1035388" y="12133"/>
                </a:cubicBezTo>
                <a:cubicBezTo>
                  <a:pt x="1016330" y="20188"/>
                  <a:pt x="1001594" y="33745"/>
                  <a:pt x="989609" y="50445"/>
                </a:cubicBezTo>
                <a:cubicBezTo>
                  <a:pt x="975070" y="70288"/>
                  <a:pt x="965641" y="92686"/>
                  <a:pt x="958764" y="116263"/>
                </a:cubicBezTo>
                <a:cubicBezTo>
                  <a:pt x="947565" y="155360"/>
                  <a:pt x="944617" y="195440"/>
                  <a:pt x="946189" y="235914"/>
                </a:cubicBezTo>
                <a:cubicBezTo>
                  <a:pt x="946779" y="251828"/>
                  <a:pt x="945993" y="265974"/>
                  <a:pt x="935580" y="280513"/>
                </a:cubicBezTo>
                <a:cubicBezTo>
                  <a:pt x="923202" y="297605"/>
                  <a:pt x="930669" y="318432"/>
                  <a:pt x="948940" y="329631"/>
                </a:cubicBezTo>
                <a:cubicBezTo>
                  <a:pt x="965051" y="339258"/>
                  <a:pt x="981358" y="338668"/>
                  <a:pt x="997273" y="329631"/>
                </a:cubicBezTo>
                <a:cubicBezTo>
                  <a:pt x="1018490" y="317646"/>
                  <a:pt x="1023403" y="294265"/>
                  <a:pt x="1006702" y="276191"/>
                </a:cubicBezTo>
                <a:cubicBezTo>
                  <a:pt x="998648" y="267546"/>
                  <a:pt x="995111" y="259098"/>
                  <a:pt x="994522" y="248291"/>
                </a:cubicBezTo>
                <a:cubicBezTo>
                  <a:pt x="994218" y="243345"/>
                  <a:pt x="993864" y="238449"/>
                  <a:pt x="993484" y="233206"/>
                </a:cubicBezTo>
              </a:path>
            </a:pathLst>
          </a:custGeom>
          <a:solidFill>
            <a:schemeClr val="accent3"/>
          </a:solidFill>
        </p:spPr>
      </p:sp>
      <p:sp>
        <p:nvSpPr>
          <p:cNvPr id="76" name="Union-3713&amp;3372"/>
          <p:cNvSpPr/>
          <p:nvPr>
            <p:custDataLst>
              <p:tags r:id="rId8"/>
            </p:custDataLst>
          </p:nvPr>
        </p:nvSpPr>
        <p:spPr>
          <a:xfrm>
            <a:off x="1561622" y="1914173"/>
            <a:ext cx="1263026" cy="410101"/>
          </a:xfrm>
          <a:custGeom>
            <a:avLst/>
            <a:gdLst/>
            <a:ahLst/>
            <a:cxnLst/>
            <a:rect l="l" t="t" r="r" b="b"/>
            <a:pathLst>
              <a:path w="1075897" h="349204">
                <a:moveTo>
                  <a:pt x="51854" y="206586"/>
                </a:moveTo>
                <a:cubicBezTo>
                  <a:pt x="51335" y="202350"/>
                  <a:pt x="50861" y="198472"/>
                  <a:pt x="50466" y="195092"/>
                </a:cubicBezTo>
                <a:cubicBezTo>
                  <a:pt x="50726" y="189193"/>
                  <a:pt x="50899" y="183957"/>
                  <a:pt x="51058" y="179172"/>
                </a:cubicBezTo>
                <a:cubicBezTo>
                  <a:pt x="51381" y="169455"/>
                  <a:pt x="51641" y="161601"/>
                  <a:pt x="52431" y="153834"/>
                </a:cubicBezTo>
                <a:cubicBezTo>
                  <a:pt x="53610" y="142243"/>
                  <a:pt x="55378" y="130650"/>
                  <a:pt x="57932" y="119255"/>
                </a:cubicBezTo>
                <a:cubicBezTo>
                  <a:pt x="61862" y="101573"/>
                  <a:pt x="67363" y="84283"/>
                  <a:pt x="77972" y="69351"/>
                </a:cubicBezTo>
                <a:cubicBezTo>
                  <a:pt x="98995" y="39881"/>
                  <a:pt x="128466" y="41059"/>
                  <a:pt x="146541" y="71905"/>
                </a:cubicBezTo>
                <a:cubicBezTo>
                  <a:pt x="148299" y="75151"/>
                  <a:pt x="149685" y="78489"/>
                  <a:pt x="151083" y="81857"/>
                </a:cubicBezTo>
                <a:cubicBezTo>
                  <a:pt x="151715" y="83382"/>
                  <a:pt x="152350" y="84913"/>
                  <a:pt x="153025" y="86444"/>
                </a:cubicBezTo>
                <a:cubicBezTo>
                  <a:pt x="153662" y="87975"/>
                  <a:pt x="154259" y="89568"/>
                  <a:pt x="154861" y="91177"/>
                </a:cubicBezTo>
                <a:cubicBezTo>
                  <a:pt x="156113" y="94522"/>
                  <a:pt x="157390" y="97931"/>
                  <a:pt x="159114" y="100983"/>
                </a:cubicBezTo>
                <a:cubicBezTo>
                  <a:pt x="164813" y="111200"/>
                  <a:pt x="175618" y="115326"/>
                  <a:pt x="186228" y="112182"/>
                </a:cubicBezTo>
                <a:cubicBezTo>
                  <a:pt x="197034" y="109039"/>
                  <a:pt x="205090" y="96268"/>
                  <a:pt x="201750" y="84480"/>
                </a:cubicBezTo>
                <a:cubicBezTo>
                  <a:pt x="198410" y="72298"/>
                  <a:pt x="194283" y="59921"/>
                  <a:pt x="187997" y="49115"/>
                </a:cubicBezTo>
                <a:cubicBezTo>
                  <a:pt x="153417" y="-11005"/>
                  <a:pt x="82884" y="-18471"/>
                  <a:pt x="39660" y="40863"/>
                </a:cubicBezTo>
                <a:cubicBezTo>
                  <a:pt x="26300" y="59135"/>
                  <a:pt x="18049" y="79961"/>
                  <a:pt x="13137" y="101769"/>
                </a:cubicBezTo>
                <a:cubicBezTo>
                  <a:pt x="1349" y="154226"/>
                  <a:pt x="760" y="206882"/>
                  <a:pt x="10583" y="259732"/>
                </a:cubicBezTo>
                <a:cubicBezTo>
                  <a:pt x="13137" y="272699"/>
                  <a:pt x="12941" y="283112"/>
                  <a:pt x="5475" y="295686"/>
                </a:cubicBezTo>
                <a:cubicBezTo>
                  <a:pt x="-8868" y="319655"/>
                  <a:pt x="6457" y="345982"/>
                  <a:pt x="34160" y="348930"/>
                </a:cubicBezTo>
                <a:cubicBezTo>
                  <a:pt x="39464" y="349322"/>
                  <a:pt x="44769" y="349322"/>
                  <a:pt x="50074" y="348733"/>
                </a:cubicBezTo>
                <a:cubicBezTo>
                  <a:pt x="76204" y="345393"/>
                  <a:pt x="91136" y="317495"/>
                  <a:pt x="79741" y="293722"/>
                </a:cubicBezTo>
                <a:cubicBezTo>
                  <a:pt x="77776" y="289988"/>
                  <a:pt x="75418" y="286255"/>
                  <a:pt x="72668" y="283112"/>
                </a:cubicBezTo>
                <a:cubicBezTo>
                  <a:pt x="62451" y="271520"/>
                  <a:pt x="57539" y="257964"/>
                  <a:pt x="55968" y="242639"/>
                </a:cubicBezTo>
                <a:cubicBezTo>
                  <a:pt x="54706" y="229884"/>
                  <a:pt x="53145" y="217129"/>
                  <a:pt x="51854" y="206586"/>
                </a:cubicBezTo>
                <a:moveTo>
                  <a:pt x="910814" y="155014"/>
                </a:moveTo>
                <a:cubicBezTo>
                  <a:pt x="909044" y="192344"/>
                  <a:pt x="913957" y="228887"/>
                  <a:pt x="923387" y="265038"/>
                </a:cubicBezTo>
                <a:cubicBezTo>
                  <a:pt x="922418" y="266530"/>
                  <a:pt x="921447" y="267937"/>
                  <a:pt x="920500" y="269312"/>
                </a:cubicBezTo>
                <a:cubicBezTo>
                  <a:pt x="918950" y="271560"/>
                  <a:pt x="917458" y="273724"/>
                  <a:pt x="916118" y="276041"/>
                </a:cubicBezTo>
                <a:cubicBezTo>
                  <a:pt x="904329" y="298634"/>
                  <a:pt x="909241" y="317496"/>
                  <a:pt x="931050" y="329677"/>
                </a:cubicBezTo>
                <a:cubicBezTo>
                  <a:pt x="938319" y="333606"/>
                  <a:pt x="946767" y="335965"/>
                  <a:pt x="955020" y="337143"/>
                </a:cubicBezTo>
                <a:cubicBezTo>
                  <a:pt x="975453" y="340089"/>
                  <a:pt x="992938" y="332231"/>
                  <a:pt x="998243" y="318085"/>
                </a:cubicBezTo>
                <a:cubicBezTo>
                  <a:pt x="1004726" y="300993"/>
                  <a:pt x="999225" y="286454"/>
                  <a:pt x="984882" y="276236"/>
                </a:cubicBezTo>
                <a:cubicBezTo>
                  <a:pt x="974470" y="268771"/>
                  <a:pt x="970933" y="258357"/>
                  <a:pt x="967986" y="246963"/>
                </a:cubicBezTo>
                <a:cubicBezTo>
                  <a:pt x="958359" y="208651"/>
                  <a:pt x="955412" y="169553"/>
                  <a:pt x="961895" y="130456"/>
                </a:cubicBezTo>
                <a:cubicBezTo>
                  <a:pt x="964254" y="116113"/>
                  <a:pt x="969362" y="101770"/>
                  <a:pt x="975256" y="88410"/>
                </a:cubicBezTo>
                <a:cubicBezTo>
                  <a:pt x="978988" y="80159"/>
                  <a:pt x="985669" y="72496"/>
                  <a:pt x="992544" y="66209"/>
                </a:cubicBezTo>
                <a:cubicBezTo>
                  <a:pt x="1003940" y="55993"/>
                  <a:pt x="1018087" y="59529"/>
                  <a:pt x="1023391" y="73479"/>
                </a:cubicBezTo>
                <a:cubicBezTo>
                  <a:pt x="1025352" y="78638"/>
                  <a:pt x="1026662" y="84014"/>
                  <a:pt x="1027976" y="89407"/>
                </a:cubicBezTo>
                <a:cubicBezTo>
                  <a:pt x="1029165" y="94283"/>
                  <a:pt x="1030356" y="99174"/>
                  <a:pt x="1032036" y="103932"/>
                </a:cubicBezTo>
                <a:cubicBezTo>
                  <a:pt x="1035966" y="115130"/>
                  <a:pt x="1046182" y="120632"/>
                  <a:pt x="1056988" y="118863"/>
                </a:cubicBezTo>
                <a:cubicBezTo>
                  <a:pt x="1067598" y="117095"/>
                  <a:pt x="1076635" y="108254"/>
                  <a:pt x="1075849" y="96859"/>
                </a:cubicBezTo>
                <a:cubicBezTo>
                  <a:pt x="1074867" y="83302"/>
                  <a:pt x="1073098" y="69353"/>
                  <a:pt x="1068187" y="56779"/>
                </a:cubicBezTo>
                <a:cubicBezTo>
                  <a:pt x="1049719" y="10018"/>
                  <a:pt x="1001189" y="-2163"/>
                  <a:pt x="962092" y="29272"/>
                </a:cubicBezTo>
                <a:cubicBezTo>
                  <a:pt x="944213" y="43615"/>
                  <a:pt x="932622" y="62673"/>
                  <a:pt x="924959" y="83695"/>
                </a:cubicBezTo>
                <a:cubicBezTo>
                  <a:pt x="916511" y="106682"/>
                  <a:pt x="911795" y="130456"/>
                  <a:pt x="910814" y="155014"/>
                </a:cubicBezTo>
              </a:path>
            </a:pathLst>
          </a:custGeom>
          <a:solidFill>
            <a:schemeClr val="accent5"/>
          </a:solidFill>
        </p:spPr>
      </p:sp>
      <p:sp>
        <p:nvSpPr>
          <p:cNvPr id="77" name="Vector-3714&amp;1732"/>
          <p:cNvSpPr/>
          <p:nvPr>
            <p:custDataLst>
              <p:tags r:id="rId9"/>
            </p:custDataLst>
          </p:nvPr>
        </p:nvSpPr>
        <p:spPr>
          <a:xfrm rot="3091800">
            <a:off x="2658241" y="4805765"/>
            <a:ext cx="737346" cy="737346"/>
          </a:xfrm>
          <a:custGeom>
            <a:avLst/>
            <a:gdLst/>
            <a:ahLst/>
            <a:cxnLst/>
            <a:rect l="l" t="t" r="r" b="b"/>
            <a:pathLst>
              <a:path w="627914" h="627914">
                <a:moveTo>
                  <a:pt x="604275" y="227782"/>
                </a:moveTo>
                <a:cubicBezTo>
                  <a:pt x="574876" y="213331"/>
                  <a:pt x="543505" y="205509"/>
                  <a:pt x="511609" y="203481"/>
                </a:cubicBezTo>
                <a:cubicBezTo>
                  <a:pt x="515616" y="196271"/>
                  <a:pt x="519328" y="188900"/>
                  <a:pt x="522745" y="181369"/>
                </a:cubicBezTo>
                <a:cubicBezTo>
                  <a:pt x="538480" y="146638"/>
                  <a:pt x="540155" y="105761"/>
                  <a:pt x="512102" y="76341"/>
                </a:cubicBezTo>
                <a:cubicBezTo>
                  <a:pt x="484904" y="47824"/>
                  <a:pt x="447718" y="47791"/>
                  <a:pt x="414180" y="64657"/>
                </a:cubicBezTo>
                <a:cubicBezTo>
                  <a:pt x="389445" y="77082"/>
                  <a:pt x="365827" y="92692"/>
                  <a:pt x="343983" y="110428"/>
                </a:cubicBezTo>
                <a:cubicBezTo>
                  <a:pt x="341125" y="81749"/>
                  <a:pt x="333275" y="54003"/>
                  <a:pt x="316226" y="32438"/>
                </a:cubicBezTo>
                <a:cubicBezTo>
                  <a:pt x="295399" y="6077"/>
                  <a:pt x="262551" y="-5189"/>
                  <a:pt x="229276" y="2246"/>
                </a:cubicBezTo>
                <a:cubicBezTo>
                  <a:pt x="200336" y="8716"/>
                  <a:pt x="176357" y="29605"/>
                  <a:pt x="160491" y="53392"/>
                </a:cubicBezTo>
                <a:cubicBezTo>
                  <a:pt x="144855" y="76856"/>
                  <a:pt x="138252" y="103861"/>
                  <a:pt x="136938" y="131413"/>
                </a:cubicBezTo>
                <a:cubicBezTo>
                  <a:pt x="117262" y="117831"/>
                  <a:pt x="94071" y="110363"/>
                  <a:pt x="69041" y="116865"/>
                </a:cubicBezTo>
                <a:cubicBezTo>
                  <a:pt x="41711" y="123946"/>
                  <a:pt x="21213" y="145866"/>
                  <a:pt x="14972" y="172678"/>
                </a:cubicBezTo>
                <a:cubicBezTo>
                  <a:pt x="5774" y="212140"/>
                  <a:pt x="21476" y="248028"/>
                  <a:pt x="45357" y="278252"/>
                </a:cubicBezTo>
                <a:cubicBezTo>
                  <a:pt x="-3850" y="316812"/>
                  <a:pt x="-17253" y="384566"/>
                  <a:pt x="26338" y="433846"/>
                </a:cubicBezTo>
                <a:cubicBezTo>
                  <a:pt x="42860" y="452547"/>
                  <a:pt x="66479" y="465710"/>
                  <a:pt x="90754" y="472051"/>
                </a:cubicBezTo>
                <a:cubicBezTo>
                  <a:pt x="100674" y="474659"/>
                  <a:pt x="111350" y="476364"/>
                  <a:pt x="121828" y="476815"/>
                </a:cubicBezTo>
                <a:cubicBezTo>
                  <a:pt x="118872" y="491524"/>
                  <a:pt x="117295" y="506524"/>
                  <a:pt x="118445" y="521040"/>
                </a:cubicBezTo>
                <a:cubicBezTo>
                  <a:pt x="120810" y="550943"/>
                  <a:pt x="131682" y="574182"/>
                  <a:pt x="152147" y="593494"/>
                </a:cubicBezTo>
                <a:cubicBezTo>
                  <a:pt x="177803" y="623524"/>
                  <a:pt x="225137" y="639296"/>
                  <a:pt x="261697" y="618343"/>
                </a:cubicBezTo>
                <a:cubicBezTo>
                  <a:pt x="297240" y="597968"/>
                  <a:pt x="304433" y="558603"/>
                  <a:pt x="312941" y="522714"/>
                </a:cubicBezTo>
                <a:cubicBezTo>
                  <a:pt x="313204" y="521556"/>
                  <a:pt x="313466" y="520365"/>
                  <a:pt x="313729" y="519205"/>
                </a:cubicBezTo>
                <a:cubicBezTo>
                  <a:pt x="345199" y="542317"/>
                  <a:pt x="383238" y="558989"/>
                  <a:pt x="420126" y="558667"/>
                </a:cubicBezTo>
                <a:cubicBezTo>
                  <a:pt x="464998" y="558281"/>
                  <a:pt x="495120" y="521073"/>
                  <a:pt x="496466" y="479229"/>
                </a:cubicBezTo>
                <a:cubicBezTo>
                  <a:pt x="497385" y="450680"/>
                  <a:pt x="487333" y="422998"/>
                  <a:pt x="471206" y="399566"/>
                </a:cubicBezTo>
                <a:cubicBezTo>
                  <a:pt x="526851" y="381251"/>
                  <a:pt x="577437" y="348614"/>
                  <a:pt x="614228" y="303745"/>
                </a:cubicBezTo>
                <a:cubicBezTo>
                  <a:pt x="632689" y="281245"/>
                  <a:pt x="635316" y="243007"/>
                  <a:pt x="604242" y="227750"/>
                </a:cubicBezTo>
                <a:lnTo>
                  <a:pt x="604275" y="227782"/>
                </a:lnTo>
                <a:moveTo>
                  <a:pt x="391417" y="195692"/>
                </a:moveTo>
                <a:cubicBezTo>
                  <a:pt x="395096" y="192376"/>
                  <a:pt x="398840" y="189093"/>
                  <a:pt x="402618" y="185906"/>
                </a:cubicBezTo>
                <a:cubicBezTo>
                  <a:pt x="403800" y="184909"/>
                  <a:pt x="414148" y="176765"/>
                  <a:pt x="413424" y="177216"/>
                </a:cubicBezTo>
                <a:cubicBezTo>
                  <a:pt x="413490" y="177152"/>
                  <a:pt x="413588" y="177119"/>
                  <a:pt x="413654" y="177056"/>
                </a:cubicBezTo>
                <a:cubicBezTo>
                  <a:pt x="401960" y="194051"/>
                  <a:pt x="391908" y="205670"/>
                  <a:pt x="374302" y="222825"/>
                </a:cubicBezTo>
                <a:cubicBezTo>
                  <a:pt x="369900" y="227106"/>
                  <a:pt x="365794" y="230969"/>
                  <a:pt x="361820" y="234542"/>
                </a:cubicBezTo>
                <a:cubicBezTo>
                  <a:pt x="357779" y="236409"/>
                  <a:pt x="353738" y="238308"/>
                  <a:pt x="349764" y="240271"/>
                </a:cubicBezTo>
                <a:cubicBezTo>
                  <a:pt x="354231" y="234446"/>
                  <a:pt x="358798" y="228909"/>
                  <a:pt x="363463" y="223727"/>
                </a:cubicBezTo>
                <a:cubicBezTo>
                  <a:pt x="372299" y="213910"/>
                  <a:pt x="381627" y="204544"/>
                  <a:pt x="391417" y="195692"/>
                </a:cubicBezTo>
                <a:moveTo>
                  <a:pt x="228947" y="145641"/>
                </a:moveTo>
                <a:cubicBezTo>
                  <a:pt x="228947" y="144225"/>
                  <a:pt x="229967" y="132122"/>
                  <a:pt x="229638" y="132766"/>
                </a:cubicBezTo>
                <a:cubicBezTo>
                  <a:pt x="230229" y="129257"/>
                  <a:pt x="230984" y="125749"/>
                  <a:pt x="231903" y="122273"/>
                </a:cubicBezTo>
                <a:cubicBezTo>
                  <a:pt x="232364" y="120502"/>
                  <a:pt x="237193" y="108851"/>
                  <a:pt x="235746" y="111072"/>
                </a:cubicBezTo>
                <a:cubicBezTo>
                  <a:pt x="237094" y="108593"/>
                  <a:pt x="238506" y="106179"/>
                  <a:pt x="240017" y="103829"/>
                </a:cubicBezTo>
                <a:cubicBezTo>
                  <a:pt x="239131" y="105471"/>
                  <a:pt x="241791" y="102381"/>
                  <a:pt x="244386" y="99452"/>
                </a:cubicBezTo>
                <a:cubicBezTo>
                  <a:pt x="245339" y="103733"/>
                  <a:pt x="246817" y="110202"/>
                  <a:pt x="246620" y="107853"/>
                </a:cubicBezTo>
                <a:cubicBezTo>
                  <a:pt x="247179" y="112423"/>
                  <a:pt x="247473" y="117026"/>
                  <a:pt x="247802" y="121597"/>
                </a:cubicBezTo>
                <a:cubicBezTo>
                  <a:pt x="248722" y="134568"/>
                  <a:pt x="248920" y="147571"/>
                  <a:pt x="248427" y="160543"/>
                </a:cubicBezTo>
                <a:cubicBezTo>
                  <a:pt x="247705" y="180500"/>
                  <a:pt x="244813" y="200777"/>
                  <a:pt x="240083" y="220701"/>
                </a:cubicBezTo>
                <a:cubicBezTo>
                  <a:pt x="236963" y="208792"/>
                  <a:pt x="234170" y="196850"/>
                  <a:pt x="231936" y="184812"/>
                </a:cubicBezTo>
                <a:cubicBezTo>
                  <a:pt x="231739" y="183750"/>
                  <a:pt x="230656" y="176670"/>
                  <a:pt x="230491" y="175865"/>
                </a:cubicBezTo>
                <a:cubicBezTo>
                  <a:pt x="229867" y="170457"/>
                  <a:pt x="229408" y="165017"/>
                  <a:pt x="229145" y="159578"/>
                </a:cubicBezTo>
                <a:cubicBezTo>
                  <a:pt x="228947" y="154943"/>
                  <a:pt x="228849" y="150308"/>
                  <a:pt x="228947" y="145705"/>
                </a:cubicBezTo>
                <a:lnTo>
                  <a:pt x="228947" y="145641"/>
                </a:lnTo>
                <a:moveTo>
                  <a:pt x="106948" y="370629"/>
                </a:moveTo>
                <a:cubicBezTo>
                  <a:pt x="105108" y="369471"/>
                  <a:pt x="102940" y="368183"/>
                  <a:pt x="102086" y="367797"/>
                </a:cubicBezTo>
                <a:cubicBezTo>
                  <a:pt x="102021" y="367701"/>
                  <a:pt x="101955" y="367636"/>
                  <a:pt x="101856" y="367508"/>
                </a:cubicBezTo>
                <a:cubicBezTo>
                  <a:pt x="101593" y="367185"/>
                  <a:pt x="101396" y="366960"/>
                  <a:pt x="101167" y="366734"/>
                </a:cubicBezTo>
                <a:cubicBezTo>
                  <a:pt x="102612" y="365062"/>
                  <a:pt x="104484" y="362679"/>
                  <a:pt x="104911" y="362165"/>
                </a:cubicBezTo>
                <a:cubicBezTo>
                  <a:pt x="99787" y="368569"/>
                  <a:pt x="105273" y="362165"/>
                  <a:pt x="108886" y="359815"/>
                </a:cubicBezTo>
                <a:cubicBezTo>
                  <a:pt x="109642" y="359300"/>
                  <a:pt x="110200" y="358913"/>
                  <a:pt x="110627" y="358592"/>
                </a:cubicBezTo>
                <a:cubicBezTo>
                  <a:pt x="110692" y="358592"/>
                  <a:pt x="110758" y="358592"/>
                  <a:pt x="110824" y="358559"/>
                </a:cubicBezTo>
                <a:cubicBezTo>
                  <a:pt x="113222" y="357948"/>
                  <a:pt x="115587" y="357271"/>
                  <a:pt x="117985" y="356596"/>
                </a:cubicBezTo>
                <a:cubicBezTo>
                  <a:pt x="114339" y="357722"/>
                  <a:pt x="124062" y="355534"/>
                  <a:pt x="127117" y="355534"/>
                </a:cubicBezTo>
                <a:cubicBezTo>
                  <a:pt x="127413" y="355534"/>
                  <a:pt x="139863" y="356982"/>
                  <a:pt x="138252" y="356467"/>
                </a:cubicBezTo>
                <a:cubicBezTo>
                  <a:pt x="139960" y="356822"/>
                  <a:pt x="141702" y="357143"/>
                  <a:pt x="143410" y="357561"/>
                </a:cubicBezTo>
                <a:cubicBezTo>
                  <a:pt x="144264" y="357980"/>
                  <a:pt x="145118" y="358431"/>
                  <a:pt x="145971" y="358849"/>
                </a:cubicBezTo>
                <a:cubicBezTo>
                  <a:pt x="143245" y="361552"/>
                  <a:pt x="140519" y="364225"/>
                  <a:pt x="137825" y="366960"/>
                </a:cubicBezTo>
                <a:cubicBezTo>
                  <a:pt x="135428" y="369406"/>
                  <a:pt x="132833" y="371627"/>
                  <a:pt x="130303" y="373977"/>
                </a:cubicBezTo>
                <a:cubicBezTo>
                  <a:pt x="129285" y="374235"/>
                  <a:pt x="128233" y="374524"/>
                  <a:pt x="127314" y="374782"/>
                </a:cubicBezTo>
                <a:cubicBezTo>
                  <a:pt x="126526" y="374782"/>
                  <a:pt x="125573" y="374782"/>
                  <a:pt x="124259" y="374782"/>
                </a:cubicBezTo>
                <a:cubicBezTo>
                  <a:pt x="122058" y="374782"/>
                  <a:pt x="120646" y="374717"/>
                  <a:pt x="119890" y="374717"/>
                </a:cubicBezTo>
                <a:cubicBezTo>
                  <a:pt x="117394" y="374202"/>
                  <a:pt x="114930" y="373656"/>
                  <a:pt x="112466" y="372947"/>
                </a:cubicBezTo>
                <a:cubicBezTo>
                  <a:pt x="111579" y="372689"/>
                  <a:pt x="108722" y="371403"/>
                  <a:pt x="106915" y="370629"/>
                </a:cubicBezTo>
                <a:lnTo>
                  <a:pt x="106948" y="370629"/>
                </a:lnTo>
              </a:path>
            </a:pathLst>
          </a:custGeom>
          <a:solidFill>
            <a:schemeClr val="accent5"/>
          </a:solidFill>
        </p:spPr>
      </p:sp>
      <p:sp>
        <p:nvSpPr>
          <p:cNvPr id="78" name="Vector-3714&amp;1733"/>
          <p:cNvSpPr/>
          <p:nvPr>
            <p:custDataLst>
              <p:tags r:id="rId10"/>
            </p:custDataLst>
          </p:nvPr>
        </p:nvSpPr>
        <p:spPr>
          <a:xfrm rot="3091800">
            <a:off x="2905415" y="5059902"/>
            <a:ext cx="193562" cy="168496"/>
          </a:xfrm>
          <a:custGeom>
            <a:avLst/>
            <a:gdLst/>
            <a:ahLst/>
            <a:cxnLst/>
            <a:rect l="l" t="t" r="r" b="b"/>
            <a:pathLst>
              <a:path w="165241" h="143208">
                <a:moveTo>
                  <a:pt x="150283" y="24122"/>
                </a:moveTo>
                <a:cubicBezTo>
                  <a:pt x="144118" y="16629"/>
                  <a:pt x="135588" y="11363"/>
                  <a:pt x="126025" y="8071"/>
                </a:cubicBezTo>
                <a:cubicBezTo>
                  <a:pt x="113929" y="672"/>
                  <a:pt x="98702" y="-2274"/>
                  <a:pt x="82674" y="1927"/>
                </a:cubicBezTo>
                <a:cubicBezTo>
                  <a:pt x="68613" y="5626"/>
                  <a:pt x="54551" y="9356"/>
                  <a:pt x="40490" y="13055"/>
                </a:cubicBezTo>
                <a:cubicBezTo>
                  <a:pt x="17432" y="19137"/>
                  <a:pt x="-361" y="40298"/>
                  <a:pt x="6" y="63090"/>
                </a:cubicBezTo>
                <a:cubicBezTo>
                  <a:pt x="605" y="100333"/>
                  <a:pt x="28395" y="134221"/>
                  <a:pt x="67814" y="141652"/>
                </a:cubicBezTo>
                <a:cubicBezTo>
                  <a:pt x="116262" y="150806"/>
                  <a:pt x="161378" y="118547"/>
                  <a:pt x="164977" y="72369"/>
                </a:cubicBezTo>
                <a:cubicBezTo>
                  <a:pt x="166409" y="54312"/>
                  <a:pt x="162077" y="38449"/>
                  <a:pt x="150283" y="24091"/>
                </a:cubicBezTo>
                <a:lnTo>
                  <a:pt x="150283" y="24122"/>
                </a:lnTo>
              </a:path>
            </a:pathLst>
          </a:custGeom>
          <a:solidFill>
            <a:srgbClr val="FFFBF2"/>
          </a:solidFill>
        </p:spPr>
      </p:sp>
      <p:sp>
        <p:nvSpPr>
          <p:cNvPr id="82" name="Vector-3713&amp;3344"/>
          <p:cNvSpPr/>
          <p:nvPr>
            <p:custDataLst>
              <p:tags r:id="rId11"/>
            </p:custDataLst>
          </p:nvPr>
        </p:nvSpPr>
        <p:spPr>
          <a:xfrm>
            <a:off x="4351560" y="2115393"/>
            <a:ext cx="2865134" cy="3369231"/>
          </a:xfrm>
          <a:custGeom>
            <a:avLst/>
            <a:gdLst/>
            <a:ahLst/>
            <a:cxnLst/>
            <a:rect l="l" t="t" r="r" b="b"/>
            <a:pathLst>
              <a:path w="2441627" h="2870200">
                <a:moveTo>
                  <a:pt x="2402637" y="2420836"/>
                </a:moveTo>
                <a:cubicBezTo>
                  <a:pt x="2400757" y="2593238"/>
                  <a:pt x="2318791" y="2783218"/>
                  <a:pt x="2120925" y="2820873"/>
                </a:cubicBezTo>
                <a:cubicBezTo>
                  <a:pt x="1963966" y="2850464"/>
                  <a:pt x="1800339" y="2825356"/>
                  <a:pt x="1644396" y="2843860"/>
                </a:cubicBezTo>
                <a:cubicBezTo>
                  <a:pt x="1567510" y="2853106"/>
                  <a:pt x="1494828" y="2871330"/>
                  <a:pt x="1416355" y="2870149"/>
                </a:cubicBezTo>
                <a:cubicBezTo>
                  <a:pt x="1299718" y="2867101"/>
                  <a:pt x="1177723" y="2858122"/>
                  <a:pt x="1065154" y="2848483"/>
                </a:cubicBezTo>
                <a:cubicBezTo>
                  <a:pt x="948233" y="2832621"/>
                  <a:pt x="833633" y="2820733"/>
                  <a:pt x="716131" y="2824302"/>
                </a:cubicBezTo>
                <a:cubicBezTo>
                  <a:pt x="613716" y="2824836"/>
                  <a:pt x="518119" y="2785720"/>
                  <a:pt x="416286" y="2776614"/>
                </a:cubicBezTo>
                <a:cubicBezTo>
                  <a:pt x="68423" y="2775026"/>
                  <a:pt x="72050" y="2549449"/>
                  <a:pt x="54062" y="2298700"/>
                </a:cubicBezTo>
                <a:cubicBezTo>
                  <a:pt x="42892" y="2187194"/>
                  <a:pt x="48287" y="2143633"/>
                  <a:pt x="31750" y="2032000"/>
                </a:cubicBezTo>
                <a:cubicBezTo>
                  <a:pt x="13907" y="1927631"/>
                  <a:pt x="-2" y="1784350"/>
                  <a:pt x="26830" y="1663700"/>
                </a:cubicBezTo>
                <a:cubicBezTo>
                  <a:pt x="2" y="1543050"/>
                  <a:pt x="12703" y="1419403"/>
                  <a:pt x="31750" y="1250950"/>
                </a:cubicBezTo>
                <a:cubicBezTo>
                  <a:pt x="50797" y="1082498"/>
                  <a:pt x="44923" y="890914"/>
                  <a:pt x="54062" y="742950"/>
                </a:cubicBezTo>
                <a:cubicBezTo>
                  <a:pt x="52466" y="558921"/>
                  <a:pt x="90908" y="415136"/>
                  <a:pt x="127464" y="234805"/>
                </a:cubicBezTo>
                <a:cubicBezTo>
                  <a:pt x="148643" y="143782"/>
                  <a:pt x="236696" y="100053"/>
                  <a:pt x="332584" y="81953"/>
                </a:cubicBezTo>
                <a:cubicBezTo>
                  <a:pt x="444572" y="56324"/>
                  <a:pt x="560769" y="35451"/>
                  <a:pt x="677544" y="36508"/>
                </a:cubicBezTo>
                <a:cubicBezTo>
                  <a:pt x="769950" y="37697"/>
                  <a:pt x="861920" y="48662"/>
                  <a:pt x="954325" y="42849"/>
                </a:cubicBezTo>
                <a:cubicBezTo>
                  <a:pt x="1067185" y="37961"/>
                  <a:pt x="1177143" y="32280"/>
                  <a:pt x="1286523" y="12331"/>
                </a:cubicBezTo>
                <a:cubicBezTo>
                  <a:pt x="1399527" y="-7749"/>
                  <a:pt x="1516151" y="-1672"/>
                  <a:pt x="1628724" y="18805"/>
                </a:cubicBezTo>
                <a:cubicBezTo>
                  <a:pt x="1802651" y="56060"/>
                  <a:pt x="1981949" y="55003"/>
                  <a:pt x="2158060" y="79972"/>
                </a:cubicBezTo>
                <a:cubicBezTo>
                  <a:pt x="2259902" y="90144"/>
                  <a:pt x="2343163" y="138894"/>
                  <a:pt x="2357819" y="237448"/>
                </a:cubicBezTo>
                <a:cubicBezTo>
                  <a:pt x="2374925" y="354366"/>
                  <a:pt x="2399449" y="471019"/>
                  <a:pt x="2407717" y="588465"/>
                </a:cubicBezTo>
                <a:cubicBezTo>
                  <a:pt x="2413229" y="684378"/>
                  <a:pt x="2399881" y="780421"/>
                  <a:pt x="2408301" y="875805"/>
                </a:cubicBezTo>
                <a:cubicBezTo>
                  <a:pt x="2411489" y="919665"/>
                  <a:pt x="2416277" y="963394"/>
                  <a:pt x="2418448" y="1007387"/>
                </a:cubicBezTo>
                <a:cubicBezTo>
                  <a:pt x="2421928" y="1079519"/>
                  <a:pt x="2408301" y="1123950"/>
                  <a:pt x="2418448" y="1250950"/>
                </a:cubicBezTo>
                <a:cubicBezTo>
                  <a:pt x="2428608" y="1377950"/>
                  <a:pt x="2448331" y="1442644"/>
                  <a:pt x="2439187" y="1543050"/>
                </a:cubicBezTo>
                <a:cubicBezTo>
                  <a:pt x="2424113" y="1680705"/>
                  <a:pt x="2449208" y="1793710"/>
                  <a:pt x="2439187" y="1932292"/>
                </a:cubicBezTo>
                <a:cubicBezTo>
                  <a:pt x="2421496" y="2094522"/>
                  <a:pt x="2396109" y="2254771"/>
                  <a:pt x="2402929" y="2418067"/>
                </a:cubicBezTo>
                <a:lnTo>
                  <a:pt x="2402929" y="2420836"/>
                </a:lnTo>
                <a:lnTo>
                  <a:pt x="2402637" y="2420836"/>
                </a:lnTo>
              </a:path>
            </a:pathLst>
          </a:custGeom>
          <a:solidFill>
            <a:schemeClr val="accent1">
              <a:lumMod val="60000"/>
              <a:lumOff val="40000"/>
            </a:schemeClr>
          </a:solidFill>
        </p:spPr>
      </p:sp>
      <p:sp>
        <p:nvSpPr>
          <p:cNvPr id="83" name="Vector-3713&amp;3345"/>
          <p:cNvSpPr/>
          <p:nvPr>
            <p:custDataLst>
              <p:tags r:id="rId12"/>
            </p:custDataLst>
          </p:nvPr>
        </p:nvSpPr>
        <p:spPr>
          <a:xfrm>
            <a:off x="4562528" y="2541508"/>
            <a:ext cx="2406991" cy="2546244"/>
          </a:xfrm>
          <a:custGeom>
            <a:avLst/>
            <a:gdLst/>
            <a:ahLst/>
            <a:cxnLst/>
            <a:rect l="l" t="t" r="r" b="b"/>
            <a:pathLst>
              <a:path w="2051164" h="2169232">
                <a:moveTo>
                  <a:pt x="2040992" y="1133102"/>
                </a:moveTo>
                <a:cubicBezTo>
                  <a:pt x="2040992" y="1241356"/>
                  <a:pt x="2040598" y="1349616"/>
                  <a:pt x="2041182" y="1457871"/>
                </a:cubicBezTo>
                <a:cubicBezTo>
                  <a:pt x="2041779" y="1557680"/>
                  <a:pt x="2044129" y="1657287"/>
                  <a:pt x="2044129" y="1757096"/>
                </a:cubicBezTo>
                <a:cubicBezTo>
                  <a:pt x="2044129" y="1818589"/>
                  <a:pt x="2042363" y="1880286"/>
                  <a:pt x="2032343" y="1941182"/>
                </a:cubicBezTo>
                <a:cubicBezTo>
                  <a:pt x="2028215" y="1966138"/>
                  <a:pt x="2021929" y="1991093"/>
                  <a:pt x="2014080" y="2015058"/>
                </a:cubicBezTo>
                <a:cubicBezTo>
                  <a:pt x="1995602" y="2070659"/>
                  <a:pt x="1957692" y="2108581"/>
                  <a:pt x="1904441" y="2131568"/>
                </a:cubicBezTo>
                <a:cubicBezTo>
                  <a:pt x="1874190" y="2144535"/>
                  <a:pt x="1842364" y="2152587"/>
                  <a:pt x="1809941" y="2157108"/>
                </a:cubicBezTo>
                <a:cubicBezTo>
                  <a:pt x="1748244" y="2165756"/>
                  <a:pt x="1685963" y="2170074"/>
                  <a:pt x="1623492" y="2169097"/>
                </a:cubicBezTo>
                <a:cubicBezTo>
                  <a:pt x="1511503" y="2167331"/>
                  <a:pt x="1399515" y="2165160"/>
                  <a:pt x="1287526" y="2162607"/>
                </a:cubicBezTo>
                <a:cubicBezTo>
                  <a:pt x="1212472" y="2161045"/>
                  <a:pt x="1137615" y="2158289"/>
                  <a:pt x="1062563" y="2156524"/>
                </a:cubicBezTo>
                <a:cubicBezTo>
                  <a:pt x="959024" y="2154161"/>
                  <a:pt x="855483" y="2152193"/>
                  <a:pt x="751943" y="2149843"/>
                </a:cubicBezTo>
                <a:cubicBezTo>
                  <a:pt x="661172" y="2147875"/>
                  <a:pt x="570207" y="2146694"/>
                  <a:pt x="479436" y="2143354"/>
                </a:cubicBezTo>
                <a:cubicBezTo>
                  <a:pt x="411851" y="2140801"/>
                  <a:pt x="344461" y="2136673"/>
                  <a:pt x="277072" y="2130781"/>
                </a:cubicBezTo>
                <a:cubicBezTo>
                  <a:pt x="239349" y="2127441"/>
                  <a:pt x="202020" y="2119579"/>
                  <a:pt x="165868" y="2107209"/>
                </a:cubicBezTo>
                <a:cubicBezTo>
                  <a:pt x="100051" y="2084616"/>
                  <a:pt x="56238" y="2040407"/>
                  <a:pt x="36001" y="1974190"/>
                </a:cubicBezTo>
                <a:cubicBezTo>
                  <a:pt x="26964" y="1944916"/>
                  <a:pt x="20480" y="1914665"/>
                  <a:pt x="16551" y="1884210"/>
                </a:cubicBezTo>
                <a:cubicBezTo>
                  <a:pt x="7120" y="1813674"/>
                  <a:pt x="3977" y="1742758"/>
                  <a:pt x="2994" y="1671625"/>
                </a:cubicBezTo>
                <a:cubicBezTo>
                  <a:pt x="1815" y="1582433"/>
                  <a:pt x="-346" y="1493431"/>
                  <a:pt x="47" y="1404226"/>
                </a:cubicBezTo>
                <a:cubicBezTo>
                  <a:pt x="1029" y="1250394"/>
                  <a:pt x="2798" y="1096557"/>
                  <a:pt x="5941" y="942720"/>
                </a:cubicBezTo>
                <a:cubicBezTo>
                  <a:pt x="7709" y="853719"/>
                  <a:pt x="11835" y="764521"/>
                  <a:pt x="16747" y="675716"/>
                </a:cubicBezTo>
                <a:cubicBezTo>
                  <a:pt x="21855" y="582588"/>
                  <a:pt x="28143" y="489461"/>
                  <a:pt x="36001" y="396334"/>
                </a:cubicBezTo>
                <a:cubicBezTo>
                  <a:pt x="40127" y="346823"/>
                  <a:pt x="46611" y="297115"/>
                  <a:pt x="59578" y="248980"/>
                </a:cubicBezTo>
                <a:cubicBezTo>
                  <a:pt x="62525" y="237781"/>
                  <a:pt x="65669" y="226386"/>
                  <a:pt x="69402" y="215383"/>
                </a:cubicBezTo>
                <a:cubicBezTo>
                  <a:pt x="94353" y="140331"/>
                  <a:pt x="143472" y="88660"/>
                  <a:pt x="217344" y="59975"/>
                </a:cubicBezTo>
                <a:cubicBezTo>
                  <a:pt x="262926" y="42292"/>
                  <a:pt x="310079" y="31683"/>
                  <a:pt x="358215" y="24807"/>
                </a:cubicBezTo>
                <a:cubicBezTo>
                  <a:pt x="450360" y="11643"/>
                  <a:pt x="543094" y="6731"/>
                  <a:pt x="636025" y="3588"/>
                </a:cubicBezTo>
                <a:cubicBezTo>
                  <a:pt x="728956" y="248"/>
                  <a:pt x="821887" y="1426"/>
                  <a:pt x="915013" y="3391"/>
                </a:cubicBezTo>
                <a:cubicBezTo>
                  <a:pt x="1001658" y="5159"/>
                  <a:pt x="1088301" y="4963"/>
                  <a:pt x="1174946" y="4570"/>
                </a:cubicBezTo>
                <a:cubicBezTo>
                  <a:pt x="1346073" y="3391"/>
                  <a:pt x="1517396" y="1426"/>
                  <a:pt x="1688516" y="51"/>
                </a:cubicBezTo>
                <a:cubicBezTo>
                  <a:pt x="1748841" y="-538"/>
                  <a:pt x="1808963" y="3981"/>
                  <a:pt x="1868488" y="13215"/>
                </a:cubicBezTo>
                <a:cubicBezTo>
                  <a:pt x="1890103" y="16555"/>
                  <a:pt x="1911515" y="23431"/>
                  <a:pt x="1932343" y="31094"/>
                </a:cubicBezTo>
                <a:cubicBezTo>
                  <a:pt x="1964563" y="43078"/>
                  <a:pt x="1987944" y="65869"/>
                  <a:pt x="2000910" y="97894"/>
                </a:cubicBezTo>
                <a:cubicBezTo>
                  <a:pt x="2008772" y="117344"/>
                  <a:pt x="2015058" y="137777"/>
                  <a:pt x="2019579" y="158407"/>
                </a:cubicBezTo>
                <a:cubicBezTo>
                  <a:pt x="2030387" y="206149"/>
                  <a:pt x="2034502" y="254874"/>
                  <a:pt x="2038045" y="303403"/>
                </a:cubicBezTo>
                <a:cubicBezTo>
                  <a:pt x="2049437" y="456847"/>
                  <a:pt x="2052587" y="610683"/>
                  <a:pt x="2050618" y="764718"/>
                </a:cubicBezTo>
                <a:cubicBezTo>
                  <a:pt x="2049437" y="855880"/>
                  <a:pt x="2046694" y="947240"/>
                  <a:pt x="2045119" y="1038402"/>
                </a:cubicBezTo>
                <a:cubicBezTo>
                  <a:pt x="2044522" y="1070230"/>
                  <a:pt x="2045119" y="1102059"/>
                  <a:pt x="2045119" y="1133886"/>
                </a:cubicBezTo>
                <a:cubicBezTo>
                  <a:pt x="2043544" y="1133102"/>
                  <a:pt x="2042363" y="1133102"/>
                  <a:pt x="2040992" y="1133102"/>
                </a:cubicBezTo>
              </a:path>
            </a:pathLst>
          </a:custGeom>
          <a:solidFill>
            <a:srgbClr val="FFFBF2"/>
          </a:solidFill>
        </p:spPr>
      </p:sp>
      <p:pic>
        <p:nvPicPr>
          <p:cNvPr id="84" name="@png2x_Mask group-3713&amp;3346" descr="preencoded.png"/>
          <p:cNvPicPr>
            <a:picLocks noChangeAspect="1"/>
          </p:cNvPicPr>
          <p:nvPr>
            <p:custDataLst>
              <p:tags r:id="rId13"/>
            </p:custDataLst>
          </p:nvPr>
        </p:nvPicPr>
        <p:blipFill>
          <a:blip r:embed="rId5">
            <a:alphaModFix amt="55000"/>
          </a:blip>
          <a:stretch>
            <a:fillRect/>
          </a:stretch>
        </p:blipFill>
        <p:spPr>
          <a:xfrm>
            <a:off x="4562528" y="2541508"/>
            <a:ext cx="2406991" cy="2546244"/>
          </a:xfrm>
          <a:prstGeom prst="rect">
            <a:avLst/>
          </a:prstGeom>
        </p:spPr>
      </p:pic>
      <p:sp>
        <p:nvSpPr>
          <p:cNvPr id="85" name="Union-3713&amp;3349"/>
          <p:cNvSpPr/>
          <p:nvPr>
            <p:custDataLst>
              <p:tags r:id="rId14"/>
            </p:custDataLst>
          </p:nvPr>
        </p:nvSpPr>
        <p:spPr>
          <a:xfrm>
            <a:off x="4641902" y="1926009"/>
            <a:ext cx="2358949" cy="418456"/>
          </a:xfrm>
          <a:custGeom>
            <a:avLst/>
            <a:gdLst/>
            <a:ahLst/>
            <a:cxnLst/>
            <a:rect l="l" t="t" r="r" b="b"/>
            <a:pathLst>
              <a:path w="2010563" h="356641">
                <a:moveTo>
                  <a:pt x="1009393" y="276672"/>
                </a:moveTo>
                <a:cubicBezTo>
                  <a:pt x="1008616" y="270591"/>
                  <a:pt x="1007829" y="264499"/>
                  <a:pt x="1007040" y="258402"/>
                </a:cubicBezTo>
                <a:cubicBezTo>
                  <a:pt x="1004439" y="238299"/>
                  <a:pt x="1001832" y="218133"/>
                  <a:pt x="999570" y="198083"/>
                </a:cubicBezTo>
                <a:cubicBezTo>
                  <a:pt x="995248" y="160754"/>
                  <a:pt x="998391" y="124014"/>
                  <a:pt x="1009983" y="88256"/>
                </a:cubicBezTo>
                <a:cubicBezTo>
                  <a:pt x="1018628" y="61340"/>
                  <a:pt x="1034150" y="38942"/>
                  <a:pt x="1056547" y="21456"/>
                </a:cubicBezTo>
                <a:cubicBezTo>
                  <a:pt x="1077570" y="5149"/>
                  <a:pt x="1101146" y="-2317"/>
                  <a:pt x="1127865" y="630"/>
                </a:cubicBezTo>
                <a:cubicBezTo>
                  <a:pt x="1167160" y="4756"/>
                  <a:pt x="1200757" y="48176"/>
                  <a:pt x="1194469" y="87274"/>
                </a:cubicBezTo>
                <a:cubicBezTo>
                  <a:pt x="1193094" y="95722"/>
                  <a:pt x="1186611" y="102402"/>
                  <a:pt x="1177966" y="104367"/>
                </a:cubicBezTo>
                <a:cubicBezTo>
                  <a:pt x="1168339" y="106528"/>
                  <a:pt x="1156943" y="102795"/>
                  <a:pt x="1153211" y="94543"/>
                </a:cubicBezTo>
                <a:cubicBezTo>
                  <a:pt x="1150838" y="89798"/>
                  <a:pt x="1149259" y="84656"/>
                  <a:pt x="1147666" y="79471"/>
                </a:cubicBezTo>
                <a:cubicBezTo>
                  <a:pt x="1146754" y="76497"/>
                  <a:pt x="1145836" y="73509"/>
                  <a:pt x="1144761" y="70574"/>
                </a:cubicBezTo>
                <a:cubicBezTo>
                  <a:pt x="1135921" y="46408"/>
                  <a:pt x="1120793" y="40317"/>
                  <a:pt x="1097609" y="51516"/>
                </a:cubicBezTo>
                <a:cubicBezTo>
                  <a:pt x="1080713" y="59768"/>
                  <a:pt x="1067942" y="72735"/>
                  <a:pt x="1061066" y="89828"/>
                </a:cubicBezTo>
                <a:cubicBezTo>
                  <a:pt x="1054975" y="105349"/>
                  <a:pt x="1049867" y="122049"/>
                  <a:pt x="1048098" y="138553"/>
                </a:cubicBezTo>
                <a:cubicBezTo>
                  <a:pt x="1043776" y="180009"/>
                  <a:pt x="1049278" y="221071"/>
                  <a:pt x="1055761" y="261937"/>
                </a:cubicBezTo>
                <a:cubicBezTo>
                  <a:pt x="1056977" y="269751"/>
                  <a:pt x="1061260" y="275415"/>
                  <a:pt x="1065766" y="281372"/>
                </a:cubicBezTo>
                <a:cubicBezTo>
                  <a:pt x="1066358" y="282156"/>
                  <a:pt x="1066955" y="282946"/>
                  <a:pt x="1067549" y="283745"/>
                </a:cubicBezTo>
                <a:cubicBezTo>
                  <a:pt x="1082481" y="303393"/>
                  <a:pt x="1080908" y="323040"/>
                  <a:pt x="1063226" y="336793"/>
                </a:cubicBezTo>
                <a:cubicBezTo>
                  <a:pt x="1040436" y="354672"/>
                  <a:pt x="1016466" y="352510"/>
                  <a:pt x="999962" y="335810"/>
                </a:cubicBezTo>
                <a:cubicBezTo>
                  <a:pt x="989747" y="325594"/>
                  <a:pt x="987979" y="311055"/>
                  <a:pt x="995248" y="297694"/>
                </a:cubicBezTo>
                <a:cubicBezTo>
                  <a:pt x="997994" y="292346"/>
                  <a:pt x="1001592" y="287424"/>
                  <a:pt x="1005336" y="282299"/>
                </a:cubicBezTo>
                <a:lnTo>
                  <a:pt x="1005336" y="282299"/>
                </a:lnTo>
                <a:cubicBezTo>
                  <a:pt x="1006681" y="280459"/>
                  <a:pt x="1008043" y="278594"/>
                  <a:pt x="1009393" y="276672"/>
                </a:cubicBezTo>
                <a:moveTo>
                  <a:pt x="68310" y="276870"/>
                </a:moveTo>
                <a:cubicBezTo>
                  <a:pt x="72635" y="278703"/>
                  <a:pt x="76495" y="280180"/>
                  <a:pt x="80012" y="281526"/>
                </a:cubicBezTo>
                <a:cubicBezTo>
                  <a:pt x="85923" y="283788"/>
                  <a:pt x="90866" y="285679"/>
                  <a:pt x="95423" y="288266"/>
                </a:cubicBezTo>
                <a:cubicBezTo>
                  <a:pt x="111927" y="297892"/>
                  <a:pt x="115267" y="316165"/>
                  <a:pt x="104264" y="332078"/>
                </a:cubicBezTo>
                <a:cubicBezTo>
                  <a:pt x="94441" y="346225"/>
                  <a:pt x="80295" y="352708"/>
                  <a:pt x="63595" y="353297"/>
                </a:cubicBezTo>
                <a:cubicBezTo>
                  <a:pt x="42965" y="354084"/>
                  <a:pt x="28623" y="341706"/>
                  <a:pt x="29016" y="320879"/>
                </a:cubicBezTo>
                <a:cubicBezTo>
                  <a:pt x="29212" y="307323"/>
                  <a:pt x="25086" y="296125"/>
                  <a:pt x="20175" y="284533"/>
                </a:cubicBezTo>
                <a:cubicBezTo>
                  <a:pt x="-3991" y="225395"/>
                  <a:pt x="-5563" y="164882"/>
                  <a:pt x="10744" y="103583"/>
                </a:cubicBezTo>
                <a:cubicBezTo>
                  <a:pt x="16049" y="83936"/>
                  <a:pt x="24693" y="65860"/>
                  <a:pt x="36875" y="49357"/>
                </a:cubicBezTo>
                <a:cubicBezTo>
                  <a:pt x="56129" y="23226"/>
                  <a:pt x="82063" y="7312"/>
                  <a:pt x="113695" y="2989"/>
                </a:cubicBezTo>
                <a:cubicBezTo>
                  <a:pt x="148863" y="-1726"/>
                  <a:pt x="178530" y="10652"/>
                  <a:pt x="200928" y="38354"/>
                </a:cubicBezTo>
                <a:cubicBezTo>
                  <a:pt x="220182" y="62127"/>
                  <a:pt x="227649" y="91009"/>
                  <a:pt x="232167" y="120676"/>
                </a:cubicBezTo>
                <a:cubicBezTo>
                  <a:pt x="234132" y="134233"/>
                  <a:pt x="226273" y="144449"/>
                  <a:pt x="214485" y="146807"/>
                </a:cubicBezTo>
                <a:cubicBezTo>
                  <a:pt x="202500" y="149164"/>
                  <a:pt x="192283" y="143270"/>
                  <a:pt x="187175" y="130499"/>
                </a:cubicBezTo>
                <a:cubicBezTo>
                  <a:pt x="185670" y="126737"/>
                  <a:pt x="184727" y="122816"/>
                  <a:pt x="183780" y="118887"/>
                </a:cubicBezTo>
                <a:lnTo>
                  <a:pt x="183780" y="118887"/>
                </a:lnTo>
                <a:cubicBezTo>
                  <a:pt x="183243" y="116660"/>
                  <a:pt x="182707" y="114431"/>
                  <a:pt x="182067" y="112227"/>
                </a:cubicBezTo>
                <a:cubicBezTo>
                  <a:pt x="181199" y="109457"/>
                  <a:pt x="180388" y="106642"/>
                  <a:pt x="179578" y="103819"/>
                </a:cubicBezTo>
                <a:lnTo>
                  <a:pt x="179578" y="103819"/>
                </a:lnTo>
                <a:cubicBezTo>
                  <a:pt x="177455" y="96431"/>
                  <a:pt x="175317" y="88991"/>
                  <a:pt x="172047" y="82167"/>
                </a:cubicBezTo>
                <a:cubicBezTo>
                  <a:pt x="156133" y="48178"/>
                  <a:pt x="119982" y="39926"/>
                  <a:pt x="89922" y="62913"/>
                </a:cubicBezTo>
                <a:cubicBezTo>
                  <a:pt x="74990" y="74308"/>
                  <a:pt x="65953" y="89633"/>
                  <a:pt x="60058" y="106923"/>
                </a:cubicBezTo>
                <a:cubicBezTo>
                  <a:pt x="40411" y="164685"/>
                  <a:pt x="43751" y="221270"/>
                  <a:pt x="68310" y="276870"/>
                </a:cubicBezTo>
                <a:moveTo>
                  <a:pt x="1918145" y="84441"/>
                </a:moveTo>
                <a:cubicBezTo>
                  <a:pt x="1923898" y="73704"/>
                  <a:pt x="1929829" y="62618"/>
                  <a:pt x="1942833" y="58983"/>
                </a:cubicBezTo>
                <a:cubicBezTo>
                  <a:pt x="1953438" y="65467"/>
                  <a:pt x="1956778" y="75487"/>
                  <a:pt x="1958556" y="85507"/>
                </a:cubicBezTo>
                <a:cubicBezTo>
                  <a:pt x="1959496" y="90571"/>
                  <a:pt x="1960283" y="95635"/>
                  <a:pt x="1961083" y="100683"/>
                </a:cubicBezTo>
                <a:cubicBezTo>
                  <a:pt x="1962099" y="107190"/>
                  <a:pt x="1963115" y="113669"/>
                  <a:pt x="1964449" y="120086"/>
                </a:cubicBezTo>
                <a:cubicBezTo>
                  <a:pt x="1967789" y="136393"/>
                  <a:pt x="1976819" y="144055"/>
                  <a:pt x="1989988" y="143073"/>
                </a:cubicBezTo>
                <a:cubicBezTo>
                  <a:pt x="2003146" y="141895"/>
                  <a:pt x="2011794" y="131874"/>
                  <a:pt x="2010423" y="115960"/>
                </a:cubicBezTo>
                <a:cubicBezTo>
                  <a:pt x="2008848" y="98278"/>
                  <a:pt x="2005901" y="80202"/>
                  <a:pt x="2001584" y="62913"/>
                </a:cubicBezTo>
                <a:cubicBezTo>
                  <a:pt x="1999018" y="52893"/>
                  <a:pt x="1993329" y="43266"/>
                  <a:pt x="1987232" y="34817"/>
                </a:cubicBezTo>
                <a:cubicBezTo>
                  <a:pt x="1967001" y="7311"/>
                  <a:pt x="1932813" y="2596"/>
                  <a:pt x="1906295" y="24404"/>
                </a:cubicBezTo>
                <a:cubicBezTo>
                  <a:pt x="1895881" y="33049"/>
                  <a:pt x="1886445" y="43855"/>
                  <a:pt x="1879968" y="55643"/>
                </a:cubicBezTo>
                <a:cubicBezTo>
                  <a:pt x="1870532" y="73129"/>
                  <a:pt x="1862277" y="91794"/>
                  <a:pt x="1856778" y="111048"/>
                </a:cubicBezTo>
                <a:cubicBezTo>
                  <a:pt x="1840865" y="166060"/>
                  <a:pt x="1838896" y="221858"/>
                  <a:pt x="1850885" y="277852"/>
                </a:cubicBezTo>
                <a:cubicBezTo>
                  <a:pt x="1853044" y="287480"/>
                  <a:pt x="1854225" y="296125"/>
                  <a:pt x="1848523" y="305162"/>
                </a:cubicBezTo>
                <a:cubicBezTo>
                  <a:pt x="1842440" y="314789"/>
                  <a:pt x="1842630" y="325201"/>
                  <a:pt x="1848129" y="335418"/>
                </a:cubicBezTo>
                <a:cubicBezTo>
                  <a:pt x="1855800" y="349957"/>
                  <a:pt x="1868373" y="356834"/>
                  <a:pt x="1884477" y="356638"/>
                </a:cubicBezTo>
                <a:cubicBezTo>
                  <a:pt x="1899412" y="356638"/>
                  <a:pt x="1910804" y="348974"/>
                  <a:pt x="1917878" y="336008"/>
                </a:cubicBezTo>
                <a:cubicBezTo>
                  <a:pt x="1919326" y="333461"/>
                  <a:pt x="1920138" y="330604"/>
                  <a:pt x="1920964" y="327716"/>
                </a:cubicBezTo>
                <a:cubicBezTo>
                  <a:pt x="1921599" y="325477"/>
                  <a:pt x="1922247" y="323220"/>
                  <a:pt x="1923186" y="321076"/>
                </a:cubicBezTo>
                <a:cubicBezTo>
                  <a:pt x="1928686" y="308502"/>
                  <a:pt x="1926133" y="296714"/>
                  <a:pt x="1915135" y="290034"/>
                </a:cubicBezTo>
                <a:cubicBezTo>
                  <a:pt x="1899221" y="280407"/>
                  <a:pt x="1896275" y="265868"/>
                  <a:pt x="1894307" y="249757"/>
                </a:cubicBezTo>
                <a:cubicBezTo>
                  <a:pt x="1890763" y="220090"/>
                  <a:pt x="1890967" y="190423"/>
                  <a:pt x="1894891" y="160952"/>
                </a:cubicBezTo>
                <a:cubicBezTo>
                  <a:pt x="1898434" y="134625"/>
                  <a:pt x="1904911" y="108887"/>
                  <a:pt x="1917687" y="85310"/>
                </a:cubicBezTo>
                <a:lnTo>
                  <a:pt x="1918145" y="84441"/>
                </a:lnTo>
              </a:path>
            </a:pathLst>
          </a:custGeom>
          <a:solidFill>
            <a:schemeClr val="accent1"/>
          </a:solidFill>
        </p:spPr>
      </p:sp>
      <p:sp>
        <p:nvSpPr>
          <p:cNvPr id="86" name="Union-3713&amp;3353"/>
          <p:cNvSpPr/>
          <p:nvPr>
            <p:custDataLst>
              <p:tags r:id="rId15"/>
            </p:custDataLst>
          </p:nvPr>
        </p:nvSpPr>
        <p:spPr>
          <a:xfrm>
            <a:off x="5075676" y="1921831"/>
            <a:ext cx="1331957" cy="424722"/>
          </a:xfrm>
          <a:custGeom>
            <a:avLst/>
            <a:gdLst/>
            <a:ahLst/>
            <a:cxnLst/>
            <a:rect l="l" t="t" r="r" b="b"/>
            <a:pathLst>
              <a:path w="1134859" h="362057">
                <a:moveTo>
                  <a:pt x="50363" y="231186"/>
                </a:moveTo>
                <a:cubicBezTo>
                  <a:pt x="49135" y="221751"/>
                  <a:pt x="47883" y="212123"/>
                  <a:pt x="46536" y="202119"/>
                </a:cubicBezTo>
                <a:cubicBezTo>
                  <a:pt x="47304" y="196303"/>
                  <a:pt x="48011" y="190378"/>
                  <a:pt x="48725" y="184394"/>
                </a:cubicBezTo>
                <a:cubicBezTo>
                  <a:pt x="50568" y="168953"/>
                  <a:pt x="52458" y="153111"/>
                  <a:pt x="55574" y="137677"/>
                </a:cubicBezTo>
                <a:cubicBezTo>
                  <a:pt x="59896" y="115672"/>
                  <a:pt x="67362" y="94453"/>
                  <a:pt x="81115" y="76574"/>
                </a:cubicBezTo>
                <a:cubicBezTo>
                  <a:pt x="88188" y="67536"/>
                  <a:pt x="96636" y="59088"/>
                  <a:pt x="106067" y="52605"/>
                </a:cubicBezTo>
                <a:cubicBezTo>
                  <a:pt x="117265" y="44942"/>
                  <a:pt x="132394" y="47300"/>
                  <a:pt x="140252" y="58302"/>
                </a:cubicBezTo>
                <a:cubicBezTo>
                  <a:pt x="146357" y="66717"/>
                  <a:pt x="150661" y="76517"/>
                  <a:pt x="154908" y="86191"/>
                </a:cubicBezTo>
                <a:cubicBezTo>
                  <a:pt x="155719" y="88036"/>
                  <a:pt x="156528" y="89877"/>
                  <a:pt x="157345" y="91702"/>
                </a:cubicBezTo>
                <a:cubicBezTo>
                  <a:pt x="159108" y="95581"/>
                  <a:pt x="160476" y="99658"/>
                  <a:pt x="161839" y="103719"/>
                </a:cubicBezTo>
                <a:cubicBezTo>
                  <a:pt x="163513" y="108709"/>
                  <a:pt x="165179" y="113677"/>
                  <a:pt x="167563" y="118226"/>
                </a:cubicBezTo>
                <a:cubicBezTo>
                  <a:pt x="172081" y="126871"/>
                  <a:pt x="183477" y="130997"/>
                  <a:pt x="191925" y="128835"/>
                </a:cubicBezTo>
                <a:cubicBezTo>
                  <a:pt x="202730" y="126085"/>
                  <a:pt x="210393" y="116851"/>
                  <a:pt x="208821" y="105259"/>
                </a:cubicBezTo>
                <a:cubicBezTo>
                  <a:pt x="204302" y="72055"/>
                  <a:pt x="194086" y="41209"/>
                  <a:pt x="167366" y="18615"/>
                </a:cubicBezTo>
                <a:cubicBezTo>
                  <a:pt x="146540" y="736"/>
                  <a:pt x="123160" y="-5158"/>
                  <a:pt x="96439" y="4862"/>
                </a:cubicBezTo>
                <a:cubicBezTo>
                  <a:pt x="81311" y="10560"/>
                  <a:pt x="68344" y="19401"/>
                  <a:pt x="57145" y="30796"/>
                </a:cubicBezTo>
                <a:cubicBezTo>
                  <a:pt x="38284" y="50050"/>
                  <a:pt x="25906" y="73234"/>
                  <a:pt x="17262" y="98579"/>
                </a:cubicBezTo>
                <a:cubicBezTo>
                  <a:pt x="-1403" y="153002"/>
                  <a:pt x="-2778" y="208799"/>
                  <a:pt x="6652" y="264794"/>
                </a:cubicBezTo>
                <a:lnTo>
                  <a:pt x="6757" y="265401"/>
                </a:lnTo>
                <a:cubicBezTo>
                  <a:pt x="9466" y="281064"/>
                  <a:pt x="11852" y="294857"/>
                  <a:pt x="3705" y="310375"/>
                </a:cubicBezTo>
                <a:cubicBezTo>
                  <a:pt x="-4547" y="325699"/>
                  <a:pt x="1741" y="342007"/>
                  <a:pt x="15101" y="352617"/>
                </a:cubicBezTo>
                <a:cubicBezTo>
                  <a:pt x="30229" y="364797"/>
                  <a:pt x="55377" y="365191"/>
                  <a:pt x="71488" y="353795"/>
                </a:cubicBezTo>
                <a:cubicBezTo>
                  <a:pt x="96833" y="335524"/>
                  <a:pt x="97618" y="306642"/>
                  <a:pt x="73256" y="287191"/>
                </a:cubicBezTo>
                <a:cubicBezTo>
                  <a:pt x="72470" y="286405"/>
                  <a:pt x="71488" y="286013"/>
                  <a:pt x="70505" y="285619"/>
                </a:cubicBezTo>
                <a:cubicBezTo>
                  <a:pt x="59503" y="280904"/>
                  <a:pt x="55770" y="271277"/>
                  <a:pt x="54198" y="260275"/>
                </a:cubicBezTo>
                <a:cubicBezTo>
                  <a:pt x="52895" y="250648"/>
                  <a:pt x="51642" y="241022"/>
                  <a:pt x="50363" y="231186"/>
                </a:cubicBezTo>
                <a:moveTo>
                  <a:pt x="993484" y="233206"/>
                </a:moveTo>
                <a:cubicBezTo>
                  <a:pt x="993125" y="228246"/>
                  <a:pt x="992742" y="222974"/>
                  <a:pt x="992360" y="217052"/>
                </a:cubicBezTo>
                <a:cubicBezTo>
                  <a:pt x="992910" y="211243"/>
                  <a:pt x="993366" y="205186"/>
                  <a:pt x="993832" y="198976"/>
                </a:cubicBezTo>
                <a:cubicBezTo>
                  <a:pt x="994865" y="185236"/>
                  <a:pt x="995954" y="170748"/>
                  <a:pt x="998254" y="156539"/>
                </a:cubicBezTo>
                <a:cubicBezTo>
                  <a:pt x="1001594" y="134535"/>
                  <a:pt x="1007096" y="112726"/>
                  <a:pt x="1018884" y="93472"/>
                </a:cubicBezTo>
                <a:cubicBezTo>
                  <a:pt x="1025957" y="81880"/>
                  <a:pt x="1034797" y="70878"/>
                  <a:pt x="1044818" y="61840"/>
                </a:cubicBezTo>
                <a:cubicBezTo>
                  <a:pt x="1058767" y="49462"/>
                  <a:pt x="1073109" y="53392"/>
                  <a:pt x="1080183" y="70288"/>
                </a:cubicBezTo>
                <a:cubicBezTo>
                  <a:pt x="1082487" y="75666"/>
                  <a:pt x="1083934" y="81411"/>
                  <a:pt x="1085378" y="87147"/>
                </a:cubicBezTo>
                <a:cubicBezTo>
                  <a:pt x="1086519" y="91680"/>
                  <a:pt x="1087660" y="96208"/>
                  <a:pt x="1089221" y="100545"/>
                </a:cubicBezTo>
                <a:cubicBezTo>
                  <a:pt x="1093739" y="112726"/>
                  <a:pt x="1106314" y="119603"/>
                  <a:pt x="1116726" y="116459"/>
                </a:cubicBezTo>
                <a:cubicBezTo>
                  <a:pt x="1128711" y="112923"/>
                  <a:pt x="1136374" y="102510"/>
                  <a:pt x="1134605" y="89739"/>
                </a:cubicBezTo>
                <a:cubicBezTo>
                  <a:pt x="1132051" y="70878"/>
                  <a:pt x="1127533" y="52213"/>
                  <a:pt x="1116334" y="36102"/>
                </a:cubicBezTo>
                <a:cubicBezTo>
                  <a:pt x="1097276" y="8400"/>
                  <a:pt x="1066430" y="-1031"/>
                  <a:pt x="1035388" y="12133"/>
                </a:cubicBezTo>
                <a:cubicBezTo>
                  <a:pt x="1016330" y="20188"/>
                  <a:pt x="1001594" y="33745"/>
                  <a:pt x="989609" y="50445"/>
                </a:cubicBezTo>
                <a:cubicBezTo>
                  <a:pt x="975070" y="70288"/>
                  <a:pt x="965641" y="92686"/>
                  <a:pt x="958764" y="116263"/>
                </a:cubicBezTo>
                <a:cubicBezTo>
                  <a:pt x="947565" y="155360"/>
                  <a:pt x="944617" y="195440"/>
                  <a:pt x="946189" y="235914"/>
                </a:cubicBezTo>
                <a:cubicBezTo>
                  <a:pt x="946779" y="251828"/>
                  <a:pt x="945993" y="265974"/>
                  <a:pt x="935580" y="280513"/>
                </a:cubicBezTo>
                <a:cubicBezTo>
                  <a:pt x="923202" y="297605"/>
                  <a:pt x="930669" y="318432"/>
                  <a:pt x="948940" y="329631"/>
                </a:cubicBezTo>
                <a:cubicBezTo>
                  <a:pt x="965051" y="339258"/>
                  <a:pt x="981358" y="338668"/>
                  <a:pt x="997273" y="329631"/>
                </a:cubicBezTo>
                <a:cubicBezTo>
                  <a:pt x="1018490" y="317646"/>
                  <a:pt x="1023403" y="294265"/>
                  <a:pt x="1006702" y="276191"/>
                </a:cubicBezTo>
                <a:cubicBezTo>
                  <a:pt x="998648" y="267546"/>
                  <a:pt x="995111" y="259098"/>
                  <a:pt x="994522" y="248291"/>
                </a:cubicBezTo>
                <a:cubicBezTo>
                  <a:pt x="994218" y="243345"/>
                  <a:pt x="993864" y="238449"/>
                  <a:pt x="993484" y="233206"/>
                </a:cubicBezTo>
              </a:path>
            </a:pathLst>
          </a:custGeom>
          <a:solidFill>
            <a:schemeClr val="accent3"/>
          </a:solidFill>
        </p:spPr>
      </p:sp>
      <p:sp>
        <p:nvSpPr>
          <p:cNvPr id="87" name="Union-3713&amp;3356"/>
          <p:cNvSpPr/>
          <p:nvPr>
            <p:custDataLst>
              <p:tags r:id="rId16"/>
            </p:custDataLst>
          </p:nvPr>
        </p:nvSpPr>
        <p:spPr>
          <a:xfrm>
            <a:off x="5445393" y="1921831"/>
            <a:ext cx="1262330" cy="410101"/>
          </a:xfrm>
          <a:custGeom>
            <a:avLst/>
            <a:gdLst/>
            <a:ahLst/>
            <a:cxnLst/>
            <a:rect l="l" t="t" r="r" b="b"/>
            <a:pathLst>
              <a:path w="1075897" h="349204">
                <a:moveTo>
                  <a:pt x="51854" y="206586"/>
                </a:moveTo>
                <a:cubicBezTo>
                  <a:pt x="51335" y="202350"/>
                  <a:pt x="50861" y="198472"/>
                  <a:pt x="50466" y="195092"/>
                </a:cubicBezTo>
                <a:cubicBezTo>
                  <a:pt x="50726" y="189193"/>
                  <a:pt x="50899" y="183957"/>
                  <a:pt x="51058" y="179172"/>
                </a:cubicBezTo>
                <a:cubicBezTo>
                  <a:pt x="51381" y="169455"/>
                  <a:pt x="51641" y="161601"/>
                  <a:pt x="52431" y="153834"/>
                </a:cubicBezTo>
                <a:cubicBezTo>
                  <a:pt x="53610" y="142243"/>
                  <a:pt x="55378" y="130650"/>
                  <a:pt x="57932" y="119255"/>
                </a:cubicBezTo>
                <a:cubicBezTo>
                  <a:pt x="61862" y="101573"/>
                  <a:pt x="67363" y="84283"/>
                  <a:pt x="77972" y="69351"/>
                </a:cubicBezTo>
                <a:cubicBezTo>
                  <a:pt x="98995" y="39881"/>
                  <a:pt x="128466" y="41059"/>
                  <a:pt x="146541" y="71905"/>
                </a:cubicBezTo>
                <a:cubicBezTo>
                  <a:pt x="148299" y="75151"/>
                  <a:pt x="149685" y="78489"/>
                  <a:pt x="151083" y="81857"/>
                </a:cubicBezTo>
                <a:cubicBezTo>
                  <a:pt x="151715" y="83382"/>
                  <a:pt x="152350" y="84913"/>
                  <a:pt x="153025" y="86444"/>
                </a:cubicBezTo>
                <a:cubicBezTo>
                  <a:pt x="153662" y="87975"/>
                  <a:pt x="154259" y="89568"/>
                  <a:pt x="154861" y="91177"/>
                </a:cubicBezTo>
                <a:cubicBezTo>
                  <a:pt x="156113" y="94522"/>
                  <a:pt x="157390" y="97931"/>
                  <a:pt x="159114" y="100983"/>
                </a:cubicBezTo>
                <a:cubicBezTo>
                  <a:pt x="164813" y="111200"/>
                  <a:pt x="175618" y="115326"/>
                  <a:pt x="186228" y="112182"/>
                </a:cubicBezTo>
                <a:cubicBezTo>
                  <a:pt x="197034" y="109039"/>
                  <a:pt x="205090" y="96268"/>
                  <a:pt x="201750" y="84480"/>
                </a:cubicBezTo>
                <a:cubicBezTo>
                  <a:pt x="198410" y="72298"/>
                  <a:pt x="194283" y="59921"/>
                  <a:pt x="187997" y="49115"/>
                </a:cubicBezTo>
                <a:cubicBezTo>
                  <a:pt x="153417" y="-11005"/>
                  <a:pt x="82884" y="-18471"/>
                  <a:pt x="39660" y="40863"/>
                </a:cubicBezTo>
                <a:cubicBezTo>
                  <a:pt x="26300" y="59135"/>
                  <a:pt x="18049" y="79961"/>
                  <a:pt x="13137" y="101769"/>
                </a:cubicBezTo>
                <a:cubicBezTo>
                  <a:pt x="1349" y="154226"/>
                  <a:pt x="760" y="206882"/>
                  <a:pt x="10583" y="259732"/>
                </a:cubicBezTo>
                <a:cubicBezTo>
                  <a:pt x="13137" y="272699"/>
                  <a:pt x="12941" y="283112"/>
                  <a:pt x="5475" y="295686"/>
                </a:cubicBezTo>
                <a:cubicBezTo>
                  <a:pt x="-8868" y="319655"/>
                  <a:pt x="6457" y="345982"/>
                  <a:pt x="34160" y="348930"/>
                </a:cubicBezTo>
                <a:cubicBezTo>
                  <a:pt x="39464" y="349322"/>
                  <a:pt x="44769" y="349322"/>
                  <a:pt x="50074" y="348733"/>
                </a:cubicBezTo>
                <a:cubicBezTo>
                  <a:pt x="76204" y="345393"/>
                  <a:pt x="91136" y="317495"/>
                  <a:pt x="79741" y="293722"/>
                </a:cubicBezTo>
                <a:cubicBezTo>
                  <a:pt x="77776" y="289988"/>
                  <a:pt x="75418" y="286255"/>
                  <a:pt x="72668" y="283112"/>
                </a:cubicBezTo>
                <a:cubicBezTo>
                  <a:pt x="62451" y="271520"/>
                  <a:pt x="57539" y="257964"/>
                  <a:pt x="55968" y="242639"/>
                </a:cubicBezTo>
                <a:cubicBezTo>
                  <a:pt x="54706" y="229884"/>
                  <a:pt x="53145" y="217129"/>
                  <a:pt x="51854" y="206586"/>
                </a:cubicBezTo>
                <a:moveTo>
                  <a:pt x="910814" y="155014"/>
                </a:moveTo>
                <a:cubicBezTo>
                  <a:pt x="909044" y="192344"/>
                  <a:pt x="913957" y="228887"/>
                  <a:pt x="923387" y="265038"/>
                </a:cubicBezTo>
                <a:cubicBezTo>
                  <a:pt x="922418" y="266530"/>
                  <a:pt x="921447" y="267937"/>
                  <a:pt x="920500" y="269312"/>
                </a:cubicBezTo>
                <a:cubicBezTo>
                  <a:pt x="918950" y="271560"/>
                  <a:pt x="917458" y="273724"/>
                  <a:pt x="916118" y="276041"/>
                </a:cubicBezTo>
                <a:cubicBezTo>
                  <a:pt x="904329" y="298634"/>
                  <a:pt x="909241" y="317496"/>
                  <a:pt x="931050" y="329677"/>
                </a:cubicBezTo>
                <a:cubicBezTo>
                  <a:pt x="938319" y="333606"/>
                  <a:pt x="946767" y="335965"/>
                  <a:pt x="955020" y="337143"/>
                </a:cubicBezTo>
                <a:cubicBezTo>
                  <a:pt x="975453" y="340089"/>
                  <a:pt x="992938" y="332231"/>
                  <a:pt x="998243" y="318085"/>
                </a:cubicBezTo>
                <a:cubicBezTo>
                  <a:pt x="1004726" y="300993"/>
                  <a:pt x="999225" y="286454"/>
                  <a:pt x="984882" y="276236"/>
                </a:cubicBezTo>
                <a:cubicBezTo>
                  <a:pt x="974470" y="268771"/>
                  <a:pt x="970933" y="258357"/>
                  <a:pt x="967986" y="246963"/>
                </a:cubicBezTo>
                <a:cubicBezTo>
                  <a:pt x="958359" y="208651"/>
                  <a:pt x="955412" y="169553"/>
                  <a:pt x="961895" y="130456"/>
                </a:cubicBezTo>
                <a:cubicBezTo>
                  <a:pt x="964254" y="116113"/>
                  <a:pt x="969362" y="101770"/>
                  <a:pt x="975256" y="88410"/>
                </a:cubicBezTo>
                <a:cubicBezTo>
                  <a:pt x="978988" y="80159"/>
                  <a:pt x="985669" y="72496"/>
                  <a:pt x="992544" y="66209"/>
                </a:cubicBezTo>
                <a:cubicBezTo>
                  <a:pt x="1003940" y="55993"/>
                  <a:pt x="1018087" y="59529"/>
                  <a:pt x="1023391" y="73479"/>
                </a:cubicBezTo>
                <a:cubicBezTo>
                  <a:pt x="1025352" y="78638"/>
                  <a:pt x="1026662" y="84014"/>
                  <a:pt x="1027976" y="89407"/>
                </a:cubicBezTo>
                <a:cubicBezTo>
                  <a:pt x="1029165" y="94283"/>
                  <a:pt x="1030356" y="99174"/>
                  <a:pt x="1032036" y="103932"/>
                </a:cubicBezTo>
                <a:cubicBezTo>
                  <a:pt x="1035966" y="115130"/>
                  <a:pt x="1046182" y="120632"/>
                  <a:pt x="1056988" y="118863"/>
                </a:cubicBezTo>
                <a:cubicBezTo>
                  <a:pt x="1067598" y="117095"/>
                  <a:pt x="1076635" y="108254"/>
                  <a:pt x="1075849" y="96859"/>
                </a:cubicBezTo>
                <a:cubicBezTo>
                  <a:pt x="1074867" y="83302"/>
                  <a:pt x="1073098" y="69353"/>
                  <a:pt x="1068187" y="56779"/>
                </a:cubicBezTo>
                <a:cubicBezTo>
                  <a:pt x="1049719" y="10018"/>
                  <a:pt x="1001189" y="-2163"/>
                  <a:pt x="962092" y="29272"/>
                </a:cubicBezTo>
                <a:cubicBezTo>
                  <a:pt x="944213" y="43615"/>
                  <a:pt x="932622" y="62673"/>
                  <a:pt x="924959" y="83695"/>
                </a:cubicBezTo>
                <a:cubicBezTo>
                  <a:pt x="916511" y="106682"/>
                  <a:pt x="911795" y="130456"/>
                  <a:pt x="910814" y="155014"/>
                </a:cubicBezTo>
              </a:path>
            </a:pathLst>
          </a:custGeom>
          <a:solidFill>
            <a:schemeClr val="accent5"/>
          </a:solidFill>
        </p:spPr>
      </p:sp>
      <p:sp>
        <p:nvSpPr>
          <p:cNvPr id="88" name="Union-3714&amp;1748"/>
          <p:cNvSpPr/>
          <p:nvPr>
            <p:custDataLst>
              <p:tags r:id="rId17"/>
            </p:custDataLst>
          </p:nvPr>
        </p:nvSpPr>
        <p:spPr>
          <a:xfrm rot="1260000" flipH="1">
            <a:off x="6457764" y="4902546"/>
            <a:ext cx="269455" cy="632209"/>
          </a:xfrm>
          <a:custGeom>
            <a:avLst/>
            <a:gdLst/>
            <a:ahLst/>
            <a:cxnLst/>
            <a:rect l="l" t="t" r="r" b="b"/>
            <a:pathLst>
              <a:path w="229193" h="538726">
                <a:moveTo>
                  <a:pt x="90508" y="90790"/>
                </a:moveTo>
                <a:cubicBezTo>
                  <a:pt x="89754" y="87795"/>
                  <a:pt x="89000" y="84802"/>
                  <a:pt x="88008" y="82118"/>
                </a:cubicBezTo>
                <a:cubicBezTo>
                  <a:pt x="89024" y="84844"/>
                  <a:pt x="89793" y="87885"/>
                  <a:pt x="90561" y="90923"/>
                </a:cubicBezTo>
                <a:lnTo>
                  <a:pt x="90561" y="90923"/>
                </a:lnTo>
                <a:lnTo>
                  <a:pt x="90561" y="90923"/>
                </a:lnTo>
                <a:cubicBezTo>
                  <a:pt x="91492" y="94606"/>
                  <a:pt x="92422" y="98285"/>
                  <a:pt x="93790" y="101395"/>
                </a:cubicBezTo>
                <a:cubicBezTo>
                  <a:pt x="92387" y="98251"/>
                  <a:pt x="91447" y="94519"/>
                  <a:pt x="90508" y="90790"/>
                </a:cubicBezTo>
                <a:lnTo>
                  <a:pt x="90508" y="90790"/>
                </a:lnTo>
                <a:moveTo>
                  <a:pt x="93950" y="101750"/>
                </a:moveTo>
                <a:lnTo>
                  <a:pt x="93946" y="101741"/>
                </a:lnTo>
                <a:cubicBezTo>
                  <a:pt x="93866" y="101715"/>
                  <a:pt x="93786" y="101675"/>
                  <a:pt x="93706" y="101635"/>
                </a:cubicBezTo>
                <a:cubicBezTo>
                  <a:pt x="93626" y="101595"/>
                  <a:pt x="93545" y="101554"/>
                  <a:pt x="93464" y="101527"/>
                </a:cubicBezTo>
                <a:cubicBezTo>
                  <a:pt x="93092" y="101111"/>
                  <a:pt x="92701" y="100699"/>
                  <a:pt x="92311" y="100287"/>
                </a:cubicBezTo>
                <a:lnTo>
                  <a:pt x="92311" y="100287"/>
                </a:lnTo>
                <a:cubicBezTo>
                  <a:pt x="90786" y="98678"/>
                  <a:pt x="89267" y="97075"/>
                  <a:pt x="88838" y="95234"/>
                </a:cubicBezTo>
                <a:cubicBezTo>
                  <a:pt x="88139" y="92329"/>
                  <a:pt x="87117" y="89909"/>
                  <a:pt x="85934" y="87757"/>
                </a:cubicBezTo>
                <a:cubicBezTo>
                  <a:pt x="84965" y="83669"/>
                  <a:pt x="84374" y="79473"/>
                  <a:pt x="83997" y="75277"/>
                </a:cubicBezTo>
                <a:lnTo>
                  <a:pt x="83997" y="75223"/>
                </a:lnTo>
                <a:lnTo>
                  <a:pt x="83997" y="75224"/>
                </a:lnTo>
                <a:cubicBezTo>
                  <a:pt x="83533" y="70357"/>
                  <a:pt x="83317" y="65452"/>
                  <a:pt x="83100" y="60534"/>
                </a:cubicBezTo>
                <a:lnTo>
                  <a:pt x="83101" y="60560"/>
                </a:lnTo>
                <a:lnTo>
                  <a:pt x="83101" y="60560"/>
                </a:lnTo>
                <a:cubicBezTo>
                  <a:pt x="83313" y="65490"/>
                  <a:pt x="83525" y="70408"/>
                  <a:pt x="83990" y="75287"/>
                </a:cubicBezTo>
                <a:lnTo>
                  <a:pt x="83990" y="75341"/>
                </a:lnTo>
                <a:cubicBezTo>
                  <a:pt x="81417" y="72767"/>
                  <a:pt x="77828" y="71530"/>
                  <a:pt x="72479" y="72587"/>
                </a:cubicBezTo>
                <a:cubicBezTo>
                  <a:pt x="72268" y="74167"/>
                  <a:pt x="72056" y="75696"/>
                  <a:pt x="71794" y="77276"/>
                </a:cubicBezTo>
                <a:cubicBezTo>
                  <a:pt x="77896" y="78630"/>
                  <a:pt x="82715" y="81908"/>
                  <a:pt x="85877" y="87698"/>
                </a:cubicBezTo>
                <a:cubicBezTo>
                  <a:pt x="86684" y="91194"/>
                  <a:pt x="87652" y="94637"/>
                  <a:pt x="89051" y="98025"/>
                </a:cubicBezTo>
                <a:cubicBezTo>
                  <a:pt x="90234" y="99639"/>
                  <a:pt x="91687" y="100769"/>
                  <a:pt x="93408" y="101522"/>
                </a:cubicBezTo>
                <a:cubicBezTo>
                  <a:pt x="93515" y="101651"/>
                  <a:pt x="93631" y="101771"/>
                  <a:pt x="93745" y="101889"/>
                </a:cubicBezTo>
                <a:cubicBezTo>
                  <a:pt x="93917" y="102068"/>
                  <a:pt x="94086" y="102242"/>
                  <a:pt x="94215" y="102436"/>
                </a:cubicBezTo>
                <a:lnTo>
                  <a:pt x="94107" y="102490"/>
                </a:lnTo>
                <a:cubicBezTo>
                  <a:pt x="94107" y="102490"/>
                  <a:pt x="96474" y="102544"/>
                  <a:pt x="96582" y="102544"/>
                </a:cubicBezTo>
                <a:cubicBezTo>
                  <a:pt x="93772" y="132795"/>
                  <a:pt x="93982" y="163045"/>
                  <a:pt x="94190" y="192910"/>
                </a:cubicBezTo>
                <a:lnTo>
                  <a:pt x="94190" y="192910"/>
                </a:lnTo>
                <a:cubicBezTo>
                  <a:pt x="94288" y="207070"/>
                  <a:pt x="94386" y="221141"/>
                  <a:pt x="94161" y="235085"/>
                </a:cubicBezTo>
                <a:cubicBezTo>
                  <a:pt x="100269" y="240307"/>
                  <a:pt x="104195" y="237688"/>
                  <a:pt x="107900" y="235217"/>
                </a:cubicBezTo>
                <a:cubicBezTo>
                  <a:pt x="108469" y="234837"/>
                  <a:pt x="109033" y="234461"/>
                  <a:pt x="109599" y="234117"/>
                </a:cubicBezTo>
                <a:cubicBezTo>
                  <a:pt x="113120" y="231958"/>
                  <a:pt x="116651" y="229815"/>
                  <a:pt x="120183" y="227674"/>
                </a:cubicBezTo>
                <a:lnTo>
                  <a:pt x="120192" y="227668"/>
                </a:lnTo>
                <a:lnTo>
                  <a:pt x="120194" y="227668"/>
                </a:lnTo>
                <a:cubicBezTo>
                  <a:pt x="132145" y="220419"/>
                  <a:pt x="144092" y="213172"/>
                  <a:pt x="155590" y="205285"/>
                </a:cubicBezTo>
                <a:cubicBezTo>
                  <a:pt x="166348" y="197916"/>
                  <a:pt x="177753" y="192644"/>
                  <a:pt x="190232" y="189525"/>
                </a:cubicBezTo>
                <a:cubicBezTo>
                  <a:pt x="210511" y="184414"/>
                  <a:pt x="226487" y="195387"/>
                  <a:pt x="228854" y="215989"/>
                </a:cubicBezTo>
                <a:cubicBezTo>
                  <a:pt x="229822" y="224596"/>
                  <a:pt x="228801" y="232987"/>
                  <a:pt x="224713" y="240840"/>
                </a:cubicBezTo>
                <a:cubicBezTo>
                  <a:pt x="211964" y="265477"/>
                  <a:pt x="197602" y="288930"/>
                  <a:pt x="178076" y="308832"/>
                </a:cubicBezTo>
                <a:cubicBezTo>
                  <a:pt x="170329" y="308994"/>
                  <a:pt x="165595" y="312706"/>
                  <a:pt x="164305" y="320505"/>
                </a:cubicBezTo>
                <a:lnTo>
                  <a:pt x="163982" y="321043"/>
                </a:lnTo>
                <a:cubicBezTo>
                  <a:pt x="163013" y="322011"/>
                  <a:pt x="162046" y="322966"/>
                  <a:pt x="161078" y="323921"/>
                </a:cubicBezTo>
                <a:cubicBezTo>
                  <a:pt x="160109" y="324876"/>
                  <a:pt x="159141" y="325831"/>
                  <a:pt x="158172" y="326799"/>
                </a:cubicBezTo>
                <a:cubicBezTo>
                  <a:pt x="152372" y="329700"/>
                  <a:pt x="146738" y="332952"/>
                  <a:pt x="141107" y="336205"/>
                </a:cubicBezTo>
                <a:lnTo>
                  <a:pt x="141107" y="336205"/>
                </a:lnTo>
                <a:lnTo>
                  <a:pt x="141107" y="336205"/>
                </a:lnTo>
                <a:lnTo>
                  <a:pt x="141107" y="336205"/>
                </a:lnTo>
                <a:lnTo>
                  <a:pt x="141107" y="336205"/>
                </a:lnTo>
                <a:lnTo>
                  <a:pt x="141106" y="336205"/>
                </a:lnTo>
                <a:cubicBezTo>
                  <a:pt x="127312" y="344170"/>
                  <a:pt x="113530" y="352128"/>
                  <a:pt x="97335" y="354877"/>
                </a:cubicBezTo>
                <a:cubicBezTo>
                  <a:pt x="90127" y="356116"/>
                  <a:pt x="85985" y="361547"/>
                  <a:pt x="84748" y="368003"/>
                </a:cubicBezTo>
                <a:cubicBezTo>
                  <a:pt x="82973" y="377363"/>
                  <a:pt x="82220" y="386991"/>
                  <a:pt x="81574" y="396566"/>
                </a:cubicBezTo>
                <a:cubicBezTo>
                  <a:pt x="79853" y="421202"/>
                  <a:pt x="76733" y="445569"/>
                  <a:pt x="66512" y="468324"/>
                </a:cubicBezTo>
                <a:cubicBezTo>
                  <a:pt x="63295" y="475366"/>
                  <a:pt x="62624" y="482570"/>
                  <a:pt x="61942" y="489900"/>
                </a:cubicBezTo>
                <a:lnTo>
                  <a:pt x="61942" y="489900"/>
                </a:lnTo>
                <a:lnTo>
                  <a:pt x="61942" y="489900"/>
                </a:lnTo>
                <a:lnTo>
                  <a:pt x="61942" y="489901"/>
                </a:lnTo>
                <a:lnTo>
                  <a:pt x="61942" y="489901"/>
                </a:lnTo>
                <a:cubicBezTo>
                  <a:pt x="61837" y="491025"/>
                  <a:pt x="61732" y="492153"/>
                  <a:pt x="61618" y="493282"/>
                </a:cubicBezTo>
                <a:cubicBezTo>
                  <a:pt x="59950" y="510173"/>
                  <a:pt x="51451" y="523405"/>
                  <a:pt x="38326" y="533894"/>
                </a:cubicBezTo>
                <a:cubicBezTo>
                  <a:pt x="34023" y="537284"/>
                  <a:pt x="29235" y="539596"/>
                  <a:pt x="23533" y="538414"/>
                </a:cubicBezTo>
                <a:cubicBezTo>
                  <a:pt x="6374" y="534916"/>
                  <a:pt x="-5568" y="514584"/>
                  <a:pt x="2662" y="499254"/>
                </a:cubicBezTo>
                <a:cubicBezTo>
                  <a:pt x="23509" y="460378"/>
                  <a:pt x="28395" y="418116"/>
                  <a:pt x="33286" y="375811"/>
                </a:cubicBezTo>
                <a:lnTo>
                  <a:pt x="33287" y="375811"/>
                </a:lnTo>
                <a:lnTo>
                  <a:pt x="33287" y="375810"/>
                </a:lnTo>
                <a:lnTo>
                  <a:pt x="33287" y="375810"/>
                </a:lnTo>
                <a:lnTo>
                  <a:pt x="33287" y="375810"/>
                </a:lnTo>
                <a:cubicBezTo>
                  <a:pt x="34277" y="367247"/>
                  <a:pt x="35267" y="358682"/>
                  <a:pt x="36390" y="350144"/>
                </a:cubicBezTo>
                <a:cubicBezTo>
                  <a:pt x="37434" y="342137"/>
                  <a:pt x="38263" y="334095"/>
                  <a:pt x="39091" y="326059"/>
                </a:cubicBezTo>
                <a:cubicBezTo>
                  <a:pt x="40566" y="311743"/>
                  <a:pt x="42040" y="297445"/>
                  <a:pt x="44727" y="283389"/>
                </a:cubicBezTo>
                <a:cubicBezTo>
                  <a:pt x="47793" y="267414"/>
                  <a:pt x="48654" y="251653"/>
                  <a:pt x="48761" y="235570"/>
                </a:cubicBezTo>
                <a:cubicBezTo>
                  <a:pt x="49084" y="195979"/>
                  <a:pt x="51021" y="156550"/>
                  <a:pt x="59627" y="117659"/>
                </a:cubicBezTo>
                <a:cubicBezTo>
                  <a:pt x="59997" y="115959"/>
                  <a:pt x="58919" y="113929"/>
                  <a:pt x="57842" y="111900"/>
                </a:cubicBezTo>
                <a:cubicBezTo>
                  <a:pt x="57351" y="110976"/>
                  <a:pt x="56861" y="110052"/>
                  <a:pt x="56507" y="109160"/>
                </a:cubicBezTo>
                <a:lnTo>
                  <a:pt x="56629" y="109080"/>
                </a:lnTo>
                <a:cubicBezTo>
                  <a:pt x="57432" y="103678"/>
                  <a:pt x="58247" y="98277"/>
                  <a:pt x="59063" y="92875"/>
                </a:cubicBezTo>
                <a:cubicBezTo>
                  <a:pt x="59883" y="87443"/>
                  <a:pt x="60703" y="82010"/>
                  <a:pt x="61510" y="76577"/>
                </a:cubicBezTo>
                <a:lnTo>
                  <a:pt x="61666" y="76570"/>
                </a:lnTo>
                <a:cubicBezTo>
                  <a:pt x="65899" y="74357"/>
                  <a:pt x="69401" y="73136"/>
                  <a:pt x="72431" y="72545"/>
                </a:cubicBezTo>
                <a:cubicBezTo>
                  <a:pt x="72567" y="71213"/>
                  <a:pt x="72677" y="69877"/>
                  <a:pt x="72767" y="68538"/>
                </a:cubicBezTo>
                <a:cubicBezTo>
                  <a:pt x="72678" y="69858"/>
                  <a:pt x="72569" y="71175"/>
                  <a:pt x="72433" y="72487"/>
                </a:cubicBezTo>
                <a:cubicBezTo>
                  <a:pt x="69421" y="73079"/>
                  <a:pt x="65871" y="74316"/>
                  <a:pt x="61513" y="76576"/>
                </a:cubicBezTo>
                <a:cubicBezTo>
                  <a:pt x="61836" y="60653"/>
                  <a:pt x="62159" y="44677"/>
                  <a:pt x="62374" y="28755"/>
                </a:cubicBezTo>
                <a:cubicBezTo>
                  <a:pt x="62482" y="21171"/>
                  <a:pt x="64042" y="14016"/>
                  <a:pt x="67646" y="7293"/>
                </a:cubicBezTo>
                <a:cubicBezTo>
                  <a:pt x="70443" y="2021"/>
                  <a:pt x="74531" y="-507"/>
                  <a:pt x="80448" y="84"/>
                </a:cubicBezTo>
                <a:cubicBezTo>
                  <a:pt x="86580" y="730"/>
                  <a:pt x="89969" y="4872"/>
                  <a:pt x="91260" y="10197"/>
                </a:cubicBezTo>
                <a:cubicBezTo>
                  <a:pt x="92766" y="16329"/>
                  <a:pt x="93681" y="22731"/>
                  <a:pt x="93788" y="29078"/>
                </a:cubicBezTo>
                <a:cubicBezTo>
                  <a:pt x="94062" y="46723"/>
                  <a:pt x="94108" y="64369"/>
                  <a:pt x="94154" y="82014"/>
                </a:cubicBezTo>
                <a:cubicBezTo>
                  <a:pt x="94172" y="88628"/>
                  <a:pt x="94189" y="95243"/>
                  <a:pt x="94219" y="101858"/>
                </a:cubicBezTo>
                <a:cubicBezTo>
                  <a:pt x="94165" y="101858"/>
                  <a:pt x="94124" y="101831"/>
                  <a:pt x="94084" y="101804"/>
                </a:cubicBezTo>
                <a:cubicBezTo>
                  <a:pt x="94044" y="101777"/>
                  <a:pt x="94003" y="101750"/>
                  <a:pt x="93950" y="101750"/>
                </a:cubicBezTo>
                <a:moveTo>
                  <a:pt x="78289" y="25907"/>
                </a:moveTo>
                <a:cubicBezTo>
                  <a:pt x="79237" y="28744"/>
                  <a:pt x="79981" y="31597"/>
                  <a:pt x="80571" y="34462"/>
                </a:cubicBezTo>
                <a:cubicBezTo>
                  <a:pt x="79983" y="31579"/>
                  <a:pt x="79242" y="28706"/>
                  <a:pt x="78296" y="25851"/>
                </a:cubicBezTo>
                <a:lnTo>
                  <a:pt x="78296" y="25797"/>
                </a:lnTo>
                <a:cubicBezTo>
                  <a:pt x="73817" y="36099"/>
                  <a:pt x="73508" y="47075"/>
                  <a:pt x="73199" y="58041"/>
                </a:cubicBezTo>
                <a:lnTo>
                  <a:pt x="73199" y="58041"/>
                </a:lnTo>
                <a:lnTo>
                  <a:pt x="73199" y="58041"/>
                </a:lnTo>
                <a:lnTo>
                  <a:pt x="73199" y="58041"/>
                </a:lnTo>
                <a:lnTo>
                  <a:pt x="73199" y="58041"/>
                </a:lnTo>
                <a:lnTo>
                  <a:pt x="73199" y="58041"/>
                </a:lnTo>
                <a:cubicBezTo>
                  <a:pt x="73135" y="60326"/>
                  <a:pt x="73071" y="62610"/>
                  <a:pt x="72969" y="64887"/>
                </a:cubicBezTo>
                <a:cubicBezTo>
                  <a:pt x="73070" y="62646"/>
                  <a:pt x="73135" y="60400"/>
                  <a:pt x="73201" y="58155"/>
                </a:cubicBezTo>
                <a:lnTo>
                  <a:pt x="73201" y="58155"/>
                </a:lnTo>
                <a:lnTo>
                  <a:pt x="73201" y="58151"/>
                </a:lnTo>
                <a:lnTo>
                  <a:pt x="73201" y="58150"/>
                </a:lnTo>
                <a:cubicBezTo>
                  <a:pt x="73523" y="47174"/>
                  <a:pt x="73844" y="36216"/>
                  <a:pt x="78289" y="25907"/>
                </a:cubicBezTo>
                <a:moveTo>
                  <a:pt x="127579" y="270344"/>
                </a:moveTo>
                <a:cubicBezTo>
                  <a:pt x="122478" y="276263"/>
                  <a:pt x="117374" y="282186"/>
                  <a:pt x="112504" y="288285"/>
                </a:cubicBezTo>
                <a:lnTo>
                  <a:pt x="112504" y="288230"/>
                </a:lnTo>
                <a:cubicBezTo>
                  <a:pt x="111805" y="289091"/>
                  <a:pt x="113042" y="291835"/>
                  <a:pt x="113849" y="293502"/>
                </a:cubicBezTo>
                <a:cubicBezTo>
                  <a:pt x="114171" y="294147"/>
                  <a:pt x="115678" y="294416"/>
                  <a:pt x="116646" y="294524"/>
                </a:cubicBezTo>
                <a:cubicBezTo>
                  <a:pt x="123585" y="295063"/>
                  <a:pt x="129179" y="291459"/>
                  <a:pt x="134021" y="287477"/>
                </a:cubicBezTo>
                <a:cubicBezTo>
                  <a:pt x="138605" y="283688"/>
                  <a:pt x="142818" y="279444"/>
                  <a:pt x="147032" y="275198"/>
                </a:cubicBezTo>
                <a:lnTo>
                  <a:pt x="147033" y="275198"/>
                </a:lnTo>
                <a:cubicBezTo>
                  <a:pt x="148784" y="273432"/>
                  <a:pt x="150536" y="271668"/>
                  <a:pt x="152315" y="269935"/>
                </a:cubicBezTo>
                <a:cubicBezTo>
                  <a:pt x="147940" y="263141"/>
                  <a:pt x="141288" y="263540"/>
                  <a:pt x="134675" y="263935"/>
                </a:cubicBezTo>
                <a:cubicBezTo>
                  <a:pt x="134131" y="263968"/>
                  <a:pt x="133587" y="264000"/>
                  <a:pt x="133045" y="264029"/>
                </a:cubicBezTo>
                <a:cubicBezTo>
                  <a:pt x="136121" y="258804"/>
                  <a:pt x="141218" y="257739"/>
                  <a:pt x="146351" y="256666"/>
                </a:cubicBezTo>
                <a:cubicBezTo>
                  <a:pt x="150465" y="255806"/>
                  <a:pt x="154601" y="254942"/>
                  <a:pt x="157737" y="251926"/>
                </a:cubicBezTo>
                <a:cubicBezTo>
                  <a:pt x="162523" y="247354"/>
                  <a:pt x="167203" y="249883"/>
                  <a:pt x="171130" y="254185"/>
                </a:cubicBezTo>
                <a:cubicBezTo>
                  <a:pt x="174508" y="257842"/>
                  <a:pt x="177446" y="262584"/>
                  <a:pt x="176949" y="266785"/>
                </a:cubicBezTo>
                <a:cubicBezTo>
                  <a:pt x="177475" y="262584"/>
                  <a:pt x="174527" y="257838"/>
                  <a:pt x="171136" y="254127"/>
                </a:cubicBezTo>
                <a:cubicBezTo>
                  <a:pt x="167209" y="249878"/>
                  <a:pt x="162530" y="247296"/>
                  <a:pt x="157742" y="251868"/>
                </a:cubicBezTo>
                <a:cubicBezTo>
                  <a:pt x="154616" y="254851"/>
                  <a:pt x="150495" y="255716"/>
                  <a:pt x="146394" y="256578"/>
                </a:cubicBezTo>
                <a:cubicBezTo>
                  <a:pt x="141249" y="257659"/>
                  <a:pt x="136135" y="258733"/>
                  <a:pt x="133052" y="263971"/>
                </a:cubicBezTo>
                <a:cubicBezTo>
                  <a:pt x="131239" y="266095"/>
                  <a:pt x="129414" y="268213"/>
                  <a:pt x="127591" y="270330"/>
                </a:cubicBezTo>
                <a:lnTo>
                  <a:pt x="127587" y="270335"/>
                </a:lnTo>
                <a:lnTo>
                  <a:pt x="127583" y="270339"/>
                </a:lnTo>
                <a:lnTo>
                  <a:pt x="127579" y="270344"/>
                </a:lnTo>
              </a:path>
            </a:pathLst>
          </a:custGeom>
          <a:solidFill>
            <a:srgbClr val="8AB82D"/>
          </a:solidFill>
        </p:spPr>
      </p:sp>
      <p:sp>
        <p:nvSpPr>
          <p:cNvPr id="89" name="Vector-3714&amp;1747"/>
          <p:cNvSpPr/>
          <p:nvPr>
            <p:custDataLst>
              <p:tags r:id="rId18"/>
            </p:custDataLst>
          </p:nvPr>
        </p:nvSpPr>
        <p:spPr>
          <a:xfrm rot="1020000">
            <a:off x="6467512" y="4665119"/>
            <a:ext cx="590433" cy="502008"/>
          </a:xfrm>
          <a:custGeom>
            <a:avLst/>
            <a:gdLst/>
            <a:ahLst/>
            <a:cxnLst/>
            <a:rect l="l" t="t" r="r" b="b"/>
            <a:pathLst>
              <a:path w="503182" h="427356">
                <a:moveTo>
                  <a:pt x="438231" y="20920"/>
                </a:moveTo>
                <a:cubicBezTo>
                  <a:pt x="431508" y="17962"/>
                  <a:pt x="424030" y="15487"/>
                  <a:pt x="416768" y="15003"/>
                </a:cubicBezTo>
                <a:cubicBezTo>
                  <a:pt x="381536" y="12583"/>
                  <a:pt x="348186" y="19037"/>
                  <a:pt x="319783" y="41146"/>
                </a:cubicBezTo>
                <a:cubicBezTo>
                  <a:pt x="307734" y="50505"/>
                  <a:pt x="303700" y="53625"/>
                  <a:pt x="294394" y="38887"/>
                </a:cubicBezTo>
                <a:cubicBezTo>
                  <a:pt x="287132" y="27375"/>
                  <a:pt x="277019" y="20059"/>
                  <a:pt x="266315" y="13120"/>
                </a:cubicBezTo>
                <a:cubicBezTo>
                  <a:pt x="236300" y="-6406"/>
                  <a:pt x="196279" y="-4577"/>
                  <a:pt x="172180" y="21566"/>
                </a:cubicBezTo>
                <a:cubicBezTo>
                  <a:pt x="156850" y="38187"/>
                  <a:pt x="142326" y="38994"/>
                  <a:pt x="123822" y="32862"/>
                </a:cubicBezTo>
                <a:cubicBezTo>
                  <a:pt x="116722" y="30549"/>
                  <a:pt x="109406" y="28881"/>
                  <a:pt x="102091" y="27160"/>
                </a:cubicBezTo>
                <a:cubicBezTo>
                  <a:pt x="92731" y="24955"/>
                  <a:pt x="83425" y="22480"/>
                  <a:pt x="73904" y="21189"/>
                </a:cubicBezTo>
                <a:cubicBezTo>
                  <a:pt x="57982" y="18984"/>
                  <a:pt x="45018" y="24148"/>
                  <a:pt x="33668" y="36251"/>
                </a:cubicBezTo>
                <a:cubicBezTo>
                  <a:pt x="15218" y="55938"/>
                  <a:pt x="6396" y="80575"/>
                  <a:pt x="2362" y="105426"/>
                </a:cubicBezTo>
                <a:cubicBezTo>
                  <a:pt x="-1618" y="130385"/>
                  <a:pt x="-1081" y="156528"/>
                  <a:pt x="7956" y="181701"/>
                </a:cubicBezTo>
                <a:cubicBezTo>
                  <a:pt x="13712" y="197731"/>
                  <a:pt x="16617" y="214784"/>
                  <a:pt x="20382" y="231459"/>
                </a:cubicBezTo>
                <a:cubicBezTo>
                  <a:pt x="30495" y="276159"/>
                  <a:pt x="49268" y="316179"/>
                  <a:pt x="81596" y="349423"/>
                </a:cubicBezTo>
                <a:cubicBezTo>
                  <a:pt x="114248" y="383042"/>
                  <a:pt x="156528" y="397942"/>
                  <a:pt x="199668" y="411282"/>
                </a:cubicBezTo>
                <a:cubicBezTo>
                  <a:pt x="201873" y="411982"/>
                  <a:pt x="205262" y="408969"/>
                  <a:pt x="208114" y="407679"/>
                </a:cubicBezTo>
                <a:cubicBezTo>
                  <a:pt x="209727" y="396813"/>
                  <a:pt x="211394" y="385947"/>
                  <a:pt x="213008" y="375081"/>
                </a:cubicBezTo>
                <a:cubicBezTo>
                  <a:pt x="213277" y="359159"/>
                  <a:pt x="213653" y="343183"/>
                  <a:pt x="213868" y="327260"/>
                </a:cubicBezTo>
                <a:cubicBezTo>
                  <a:pt x="213976" y="319676"/>
                  <a:pt x="215537" y="312575"/>
                  <a:pt x="219140" y="305798"/>
                </a:cubicBezTo>
                <a:cubicBezTo>
                  <a:pt x="221938" y="300580"/>
                  <a:pt x="226026" y="297998"/>
                  <a:pt x="231943" y="298590"/>
                </a:cubicBezTo>
                <a:cubicBezTo>
                  <a:pt x="238129" y="299182"/>
                  <a:pt x="241464" y="303378"/>
                  <a:pt x="242754" y="308703"/>
                </a:cubicBezTo>
                <a:cubicBezTo>
                  <a:pt x="244260" y="314834"/>
                  <a:pt x="245175" y="321290"/>
                  <a:pt x="245283" y="327584"/>
                </a:cubicBezTo>
                <a:cubicBezTo>
                  <a:pt x="245660" y="351843"/>
                  <a:pt x="245605" y="376103"/>
                  <a:pt x="245713" y="400362"/>
                </a:cubicBezTo>
                <a:cubicBezTo>
                  <a:pt x="246466" y="400632"/>
                  <a:pt x="247273" y="400846"/>
                  <a:pt x="248187" y="400954"/>
                </a:cubicBezTo>
                <a:cubicBezTo>
                  <a:pt x="256633" y="426505"/>
                  <a:pt x="261850" y="430002"/>
                  <a:pt x="286487" y="425914"/>
                </a:cubicBezTo>
                <a:cubicBezTo>
                  <a:pt x="290683" y="425214"/>
                  <a:pt x="294824" y="423923"/>
                  <a:pt x="298751" y="422256"/>
                </a:cubicBezTo>
                <a:cubicBezTo>
                  <a:pt x="325431" y="411229"/>
                  <a:pt x="352166" y="400148"/>
                  <a:pt x="378738" y="388851"/>
                </a:cubicBezTo>
                <a:cubicBezTo>
                  <a:pt x="395844" y="381589"/>
                  <a:pt x="409992" y="371047"/>
                  <a:pt x="420319" y="354801"/>
                </a:cubicBezTo>
                <a:cubicBezTo>
                  <a:pt x="428871" y="341300"/>
                  <a:pt x="438715" y="328390"/>
                  <a:pt x="449473" y="316610"/>
                </a:cubicBezTo>
                <a:cubicBezTo>
                  <a:pt x="466311" y="298106"/>
                  <a:pt x="478790" y="277020"/>
                  <a:pt x="489226" y="254643"/>
                </a:cubicBezTo>
                <a:cubicBezTo>
                  <a:pt x="492345" y="247919"/>
                  <a:pt x="495035" y="240711"/>
                  <a:pt x="496165" y="233396"/>
                </a:cubicBezTo>
                <a:cubicBezTo>
                  <a:pt x="502619" y="191169"/>
                  <a:pt x="501921" y="148513"/>
                  <a:pt x="503157" y="106018"/>
                </a:cubicBezTo>
                <a:cubicBezTo>
                  <a:pt x="503427" y="97303"/>
                  <a:pt x="501490" y="89073"/>
                  <a:pt x="497832" y="81112"/>
                </a:cubicBezTo>
                <a:cubicBezTo>
                  <a:pt x="485299" y="53625"/>
                  <a:pt x="465826" y="33077"/>
                  <a:pt x="438123" y="20866"/>
                </a:cubicBezTo>
                <a:lnTo>
                  <a:pt x="438231" y="20920"/>
                </a:lnTo>
                <a:moveTo>
                  <a:pt x="74066" y="109192"/>
                </a:moveTo>
                <a:cubicBezTo>
                  <a:pt x="68902" y="108869"/>
                  <a:pt x="67180" y="104996"/>
                  <a:pt x="67503" y="100531"/>
                </a:cubicBezTo>
                <a:cubicBezTo>
                  <a:pt x="67880" y="95421"/>
                  <a:pt x="71699" y="93592"/>
                  <a:pt x="76164" y="93861"/>
                </a:cubicBezTo>
                <a:cubicBezTo>
                  <a:pt x="81327" y="94184"/>
                  <a:pt x="82726" y="98056"/>
                  <a:pt x="82834" y="102521"/>
                </a:cubicBezTo>
                <a:cubicBezTo>
                  <a:pt x="82027" y="107578"/>
                  <a:pt x="78584" y="109460"/>
                  <a:pt x="74066" y="109192"/>
                </a:cubicBezTo>
                <a:moveTo>
                  <a:pt x="352435" y="183692"/>
                </a:moveTo>
                <a:cubicBezTo>
                  <a:pt x="332586" y="158518"/>
                  <a:pt x="335114" y="135818"/>
                  <a:pt x="354425" y="109084"/>
                </a:cubicBezTo>
                <a:cubicBezTo>
                  <a:pt x="355124" y="136301"/>
                  <a:pt x="360289" y="159001"/>
                  <a:pt x="352435" y="183692"/>
                </a:cubicBezTo>
              </a:path>
            </a:pathLst>
          </a:custGeom>
          <a:solidFill>
            <a:schemeClr val="accent4">
              <a:lumMod val="60000"/>
              <a:lumOff val="40000"/>
            </a:schemeClr>
          </a:solidFill>
        </p:spPr>
      </p:sp>
      <p:sp>
        <p:nvSpPr>
          <p:cNvPr id="93" name="Vector-3713&amp;3328"/>
          <p:cNvSpPr/>
          <p:nvPr>
            <p:custDataLst>
              <p:tags r:id="rId19"/>
            </p:custDataLst>
          </p:nvPr>
        </p:nvSpPr>
        <p:spPr>
          <a:xfrm>
            <a:off x="8172667" y="2130711"/>
            <a:ext cx="2865134" cy="3368534"/>
          </a:xfrm>
          <a:custGeom>
            <a:avLst/>
            <a:gdLst/>
            <a:ahLst/>
            <a:cxnLst/>
            <a:rect l="l" t="t" r="r" b="b"/>
            <a:pathLst>
              <a:path w="2441627" h="2870200">
                <a:moveTo>
                  <a:pt x="2402637" y="2420836"/>
                </a:moveTo>
                <a:cubicBezTo>
                  <a:pt x="2400757" y="2593238"/>
                  <a:pt x="2318791" y="2783218"/>
                  <a:pt x="2120925" y="2820873"/>
                </a:cubicBezTo>
                <a:cubicBezTo>
                  <a:pt x="1963966" y="2850464"/>
                  <a:pt x="1800339" y="2825356"/>
                  <a:pt x="1644396" y="2843860"/>
                </a:cubicBezTo>
                <a:cubicBezTo>
                  <a:pt x="1567510" y="2853106"/>
                  <a:pt x="1494828" y="2871330"/>
                  <a:pt x="1416355" y="2870149"/>
                </a:cubicBezTo>
                <a:cubicBezTo>
                  <a:pt x="1299718" y="2867101"/>
                  <a:pt x="1177723" y="2858122"/>
                  <a:pt x="1065154" y="2848483"/>
                </a:cubicBezTo>
                <a:cubicBezTo>
                  <a:pt x="948233" y="2832621"/>
                  <a:pt x="833633" y="2820733"/>
                  <a:pt x="716131" y="2824302"/>
                </a:cubicBezTo>
                <a:cubicBezTo>
                  <a:pt x="613716" y="2824836"/>
                  <a:pt x="518119" y="2785720"/>
                  <a:pt x="416286" y="2776614"/>
                </a:cubicBezTo>
                <a:cubicBezTo>
                  <a:pt x="68423" y="2775026"/>
                  <a:pt x="72050" y="2549449"/>
                  <a:pt x="54062" y="2298700"/>
                </a:cubicBezTo>
                <a:cubicBezTo>
                  <a:pt x="42892" y="2187194"/>
                  <a:pt x="48287" y="2143633"/>
                  <a:pt x="31750" y="2032000"/>
                </a:cubicBezTo>
                <a:cubicBezTo>
                  <a:pt x="13907" y="1927631"/>
                  <a:pt x="-2" y="1784350"/>
                  <a:pt x="26830" y="1663700"/>
                </a:cubicBezTo>
                <a:cubicBezTo>
                  <a:pt x="2" y="1543050"/>
                  <a:pt x="12703" y="1419403"/>
                  <a:pt x="31750" y="1250950"/>
                </a:cubicBezTo>
                <a:cubicBezTo>
                  <a:pt x="50797" y="1082498"/>
                  <a:pt x="44923" y="890914"/>
                  <a:pt x="54062" y="742950"/>
                </a:cubicBezTo>
                <a:cubicBezTo>
                  <a:pt x="52466" y="558921"/>
                  <a:pt x="90908" y="415136"/>
                  <a:pt x="127464" y="234805"/>
                </a:cubicBezTo>
                <a:cubicBezTo>
                  <a:pt x="148643" y="143782"/>
                  <a:pt x="236696" y="100053"/>
                  <a:pt x="332584" y="81953"/>
                </a:cubicBezTo>
                <a:cubicBezTo>
                  <a:pt x="444572" y="56324"/>
                  <a:pt x="560769" y="35451"/>
                  <a:pt x="677544" y="36508"/>
                </a:cubicBezTo>
                <a:cubicBezTo>
                  <a:pt x="769950" y="37697"/>
                  <a:pt x="861920" y="48662"/>
                  <a:pt x="954325" y="42849"/>
                </a:cubicBezTo>
                <a:cubicBezTo>
                  <a:pt x="1067185" y="37961"/>
                  <a:pt x="1177143" y="32280"/>
                  <a:pt x="1286523" y="12331"/>
                </a:cubicBezTo>
                <a:cubicBezTo>
                  <a:pt x="1399527" y="-7749"/>
                  <a:pt x="1516151" y="-1672"/>
                  <a:pt x="1628724" y="18805"/>
                </a:cubicBezTo>
                <a:cubicBezTo>
                  <a:pt x="1802651" y="56060"/>
                  <a:pt x="1981949" y="55003"/>
                  <a:pt x="2158060" y="79972"/>
                </a:cubicBezTo>
                <a:cubicBezTo>
                  <a:pt x="2259902" y="90144"/>
                  <a:pt x="2343163" y="138894"/>
                  <a:pt x="2357819" y="237448"/>
                </a:cubicBezTo>
                <a:cubicBezTo>
                  <a:pt x="2374925" y="354366"/>
                  <a:pt x="2399449" y="471019"/>
                  <a:pt x="2407717" y="588465"/>
                </a:cubicBezTo>
                <a:cubicBezTo>
                  <a:pt x="2413229" y="684378"/>
                  <a:pt x="2399881" y="780421"/>
                  <a:pt x="2408301" y="875805"/>
                </a:cubicBezTo>
                <a:cubicBezTo>
                  <a:pt x="2411489" y="919665"/>
                  <a:pt x="2416277" y="963394"/>
                  <a:pt x="2418448" y="1007387"/>
                </a:cubicBezTo>
                <a:cubicBezTo>
                  <a:pt x="2421928" y="1079519"/>
                  <a:pt x="2408301" y="1123950"/>
                  <a:pt x="2418448" y="1250950"/>
                </a:cubicBezTo>
                <a:cubicBezTo>
                  <a:pt x="2428608" y="1377950"/>
                  <a:pt x="2448331" y="1442644"/>
                  <a:pt x="2439187" y="1543050"/>
                </a:cubicBezTo>
                <a:cubicBezTo>
                  <a:pt x="2424113" y="1680705"/>
                  <a:pt x="2449208" y="1793710"/>
                  <a:pt x="2439187" y="1932292"/>
                </a:cubicBezTo>
                <a:cubicBezTo>
                  <a:pt x="2421496" y="2094522"/>
                  <a:pt x="2396109" y="2254771"/>
                  <a:pt x="2402929" y="2418067"/>
                </a:cubicBezTo>
                <a:lnTo>
                  <a:pt x="2402929" y="2420836"/>
                </a:lnTo>
                <a:lnTo>
                  <a:pt x="2402637" y="2420836"/>
                </a:lnTo>
              </a:path>
            </a:pathLst>
          </a:custGeom>
          <a:solidFill>
            <a:schemeClr val="accent1">
              <a:lumMod val="60000"/>
              <a:lumOff val="40000"/>
            </a:schemeClr>
          </a:solidFill>
        </p:spPr>
      </p:sp>
      <p:sp>
        <p:nvSpPr>
          <p:cNvPr id="94" name="Vector-3713&amp;3329"/>
          <p:cNvSpPr/>
          <p:nvPr>
            <p:custDataLst>
              <p:tags r:id="rId20"/>
            </p:custDataLst>
          </p:nvPr>
        </p:nvSpPr>
        <p:spPr>
          <a:xfrm>
            <a:off x="8383635" y="2556826"/>
            <a:ext cx="2406991" cy="2546244"/>
          </a:xfrm>
          <a:custGeom>
            <a:avLst/>
            <a:gdLst/>
            <a:ahLst/>
            <a:cxnLst/>
            <a:rect l="l" t="t" r="r" b="b"/>
            <a:pathLst>
              <a:path w="2051164" h="2169232">
                <a:moveTo>
                  <a:pt x="2040992" y="1133102"/>
                </a:moveTo>
                <a:cubicBezTo>
                  <a:pt x="2040992" y="1241356"/>
                  <a:pt x="2040598" y="1349616"/>
                  <a:pt x="2041182" y="1457871"/>
                </a:cubicBezTo>
                <a:cubicBezTo>
                  <a:pt x="2041779" y="1557680"/>
                  <a:pt x="2044129" y="1657287"/>
                  <a:pt x="2044129" y="1757096"/>
                </a:cubicBezTo>
                <a:cubicBezTo>
                  <a:pt x="2044129" y="1818589"/>
                  <a:pt x="2042363" y="1880286"/>
                  <a:pt x="2032343" y="1941182"/>
                </a:cubicBezTo>
                <a:cubicBezTo>
                  <a:pt x="2028215" y="1966138"/>
                  <a:pt x="2021929" y="1991093"/>
                  <a:pt x="2014080" y="2015058"/>
                </a:cubicBezTo>
                <a:cubicBezTo>
                  <a:pt x="1995602" y="2070659"/>
                  <a:pt x="1957692" y="2108581"/>
                  <a:pt x="1904441" y="2131568"/>
                </a:cubicBezTo>
                <a:cubicBezTo>
                  <a:pt x="1874190" y="2144535"/>
                  <a:pt x="1842364" y="2152587"/>
                  <a:pt x="1809941" y="2157108"/>
                </a:cubicBezTo>
                <a:cubicBezTo>
                  <a:pt x="1748244" y="2165756"/>
                  <a:pt x="1685963" y="2170074"/>
                  <a:pt x="1623492" y="2169097"/>
                </a:cubicBezTo>
                <a:cubicBezTo>
                  <a:pt x="1511503" y="2167331"/>
                  <a:pt x="1399515" y="2165160"/>
                  <a:pt x="1287526" y="2162607"/>
                </a:cubicBezTo>
                <a:cubicBezTo>
                  <a:pt x="1212472" y="2161045"/>
                  <a:pt x="1137615" y="2158289"/>
                  <a:pt x="1062563" y="2156524"/>
                </a:cubicBezTo>
                <a:cubicBezTo>
                  <a:pt x="959024" y="2154161"/>
                  <a:pt x="855483" y="2152193"/>
                  <a:pt x="751943" y="2149843"/>
                </a:cubicBezTo>
                <a:cubicBezTo>
                  <a:pt x="661172" y="2147875"/>
                  <a:pt x="570207" y="2146694"/>
                  <a:pt x="479436" y="2143354"/>
                </a:cubicBezTo>
                <a:cubicBezTo>
                  <a:pt x="411851" y="2140801"/>
                  <a:pt x="344461" y="2136673"/>
                  <a:pt x="277072" y="2130781"/>
                </a:cubicBezTo>
                <a:cubicBezTo>
                  <a:pt x="239349" y="2127441"/>
                  <a:pt x="202020" y="2119579"/>
                  <a:pt x="165868" y="2107209"/>
                </a:cubicBezTo>
                <a:cubicBezTo>
                  <a:pt x="100051" y="2084616"/>
                  <a:pt x="56238" y="2040407"/>
                  <a:pt x="36001" y="1974190"/>
                </a:cubicBezTo>
                <a:cubicBezTo>
                  <a:pt x="26964" y="1944916"/>
                  <a:pt x="20480" y="1914665"/>
                  <a:pt x="16551" y="1884210"/>
                </a:cubicBezTo>
                <a:cubicBezTo>
                  <a:pt x="7120" y="1813674"/>
                  <a:pt x="3977" y="1742758"/>
                  <a:pt x="2994" y="1671625"/>
                </a:cubicBezTo>
                <a:cubicBezTo>
                  <a:pt x="1815" y="1582433"/>
                  <a:pt x="-346" y="1493431"/>
                  <a:pt x="47" y="1404226"/>
                </a:cubicBezTo>
                <a:cubicBezTo>
                  <a:pt x="1029" y="1250394"/>
                  <a:pt x="2798" y="1096557"/>
                  <a:pt x="5941" y="942720"/>
                </a:cubicBezTo>
                <a:cubicBezTo>
                  <a:pt x="7709" y="853719"/>
                  <a:pt x="11835" y="764521"/>
                  <a:pt x="16747" y="675716"/>
                </a:cubicBezTo>
                <a:cubicBezTo>
                  <a:pt x="21855" y="582588"/>
                  <a:pt x="28143" y="489461"/>
                  <a:pt x="36001" y="396334"/>
                </a:cubicBezTo>
                <a:cubicBezTo>
                  <a:pt x="40127" y="346823"/>
                  <a:pt x="46611" y="297115"/>
                  <a:pt x="59578" y="248980"/>
                </a:cubicBezTo>
                <a:cubicBezTo>
                  <a:pt x="62525" y="237781"/>
                  <a:pt x="65669" y="226386"/>
                  <a:pt x="69402" y="215383"/>
                </a:cubicBezTo>
                <a:cubicBezTo>
                  <a:pt x="94353" y="140331"/>
                  <a:pt x="143472" y="88660"/>
                  <a:pt x="217344" y="59975"/>
                </a:cubicBezTo>
                <a:cubicBezTo>
                  <a:pt x="262926" y="42292"/>
                  <a:pt x="310079" y="31683"/>
                  <a:pt x="358215" y="24807"/>
                </a:cubicBezTo>
                <a:cubicBezTo>
                  <a:pt x="450360" y="11643"/>
                  <a:pt x="543094" y="6731"/>
                  <a:pt x="636025" y="3588"/>
                </a:cubicBezTo>
                <a:cubicBezTo>
                  <a:pt x="728956" y="248"/>
                  <a:pt x="821887" y="1426"/>
                  <a:pt x="915013" y="3391"/>
                </a:cubicBezTo>
                <a:cubicBezTo>
                  <a:pt x="1001658" y="5159"/>
                  <a:pt x="1088301" y="4963"/>
                  <a:pt x="1174946" y="4570"/>
                </a:cubicBezTo>
                <a:cubicBezTo>
                  <a:pt x="1346073" y="3391"/>
                  <a:pt x="1517396" y="1426"/>
                  <a:pt x="1688516" y="51"/>
                </a:cubicBezTo>
                <a:cubicBezTo>
                  <a:pt x="1748841" y="-538"/>
                  <a:pt x="1808963" y="3981"/>
                  <a:pt x="1868488" y="13215"/>
                </a:cubicBezTo>
                <a:cubicBezTo>
                  <a:pt x="1890103" y="16555"/>
                  <a:pt x="1911515" y="23431"/>
                  <a:pt x="1932343" y="31094"/>
                </a:cubicBezTo>
                <a:cubicBezTo>
                  <a:pt x="1964563" y="43078"/>
                  <a:pt x="1987944" y="65869"/>
                  <a:pt x="2000910" y="97894"/>
                </a:cubicBezTo>
                <a:cubicBezTo>
                  <a:pt x="2008772" y="117344"/>
                  <a:pt x="2015058" y="137777"/>
                  <a:pt x="2019579" y="158407"/>
                </a:cubicBezTo>
                <a:cubicBezTo>
                  <a:pt x="2030387" y="206149"/>
                  <a:pt x="2034502" y="254874"/>
                  <a:pt x="2038045" y="303403"/>
                </a:cubicBezTo>
                <a:cubicBezTo>
                  <a:pt x="2049437" y="456847"/>
                  <a:pt x="2052587" y="610683"/>
                  <a:pt x="2050618" y="764718"/>
                </a:cubicBezTo>
                <a:cubicBezTo>
                  <a:pt x="2049437" y="855880"/>
                  <a:pt x="2046694" y="947240"/>
                  <a:pt x="2045119" y="1038402"/>
                </a:cubicBezTo>
                <a:cubicBezTo>
                  <a:pt x="2044522" y="1070230"/>
                  <a:pt x="2045119" y="1102059"/>
                  <a:pt x="2045119" y="1133886"/>
                </a:cubicBezTo>
                <a:cubicBezTo>
                  <a:pt x="2043544" y="1133102"/>
                  <a:pt x="2042363" y="1133102"/>
                  <a:pt x="2040992" y="1133102"/>
                </a:cubicBezTo>
              </a:path>
            </a:pathLst>
          </a:custGeom>
          <a:solidFill>
            <a:srgbClr val="FFFBF2"/>
          </a:solidFill>
        </p:spPr>
      </p:sp>
      <p:pic>
        <p:nvPicPr>
          <p:cNvPr id="95" name="@png2x_Mask group-3713&amp;3330" descr="preencoded.png"/>
          <p:cNvPicPr>
            <a:picLocks noChangeAspect="1"/>
          </p:cNvPicPr>
          <p:nvPr>
            <p:custDataLst>
              <p:tags r:id="rId21"/>
            </p:custDataLst>
          </p:nvPr>
        </p:nvPicPr>
        <p:blipFill>
          <a:blip r:embed="rId5">
            <a:alphaModFix amt="55000"/>
          </a:blip>
          <a:stretch>
            <a:fillRect/>
          </a:stretch>
        </p:blipFill>
        <p:spPr>
          <a:xfrm>
            <a:off x="8383635" y="2556826"/>
            <a:ext cx="2406991" cy="2546244"/>
          </a:xfrm>
          <a:prstGeom prst="rect">
            <a:avLst/>
          </a:prstGeom>
        </p:spPr>
      </p:pic>
      <p:sp>
        <p:nvSpPr>
          <p:cNvPr id="96" name="Union-3713&amp;3333"/>
          <p:cNvSpPr/>
          <p:nvPr>
            <p:custDataLst>
              <p:tags r:id="rId22"/>
            </p:custDataLst>
          </p:nvPr>
        </p:nvSpPr>
        <p:spPr>
          <a:xfrm>
            <a:off x="8463010" y="1941327"/>
            <a:ext cx="2358949" cy="419152"/>
          </a:xfrm>
          <a:custGeom>
            <a:avLst/>
            <a:gdLst/>
            <a:ahLst/>
            <a:cxnLst/>
            <a:rect l="l" t="t" r="r" b="b"/>
            <a:pathLst>
              <a:path w="2010563" h="356641">
                <a:moveTo>
                  <a:pt x="1009393" y="276672"/>
                </a:moveTo>
                <a:cubicBezTo>
                  <a:pt x="1008616" y="270591"/>
                  <a:pt x="1007829" y="264499"/>
                  <a:pt x="1007040" y="258402"/>
                </a:cubicBezTo>
                <a:cubicBezTo>
                  <a:pt x="1004439" y="238299"/>
                  <a:pt x="1001832" y="218133"/>
                  <a:pt x="999570" y="198083"/>
                </a:cubicBezTo>
                <a:cubicBezTo>
                  <a:pt x="995248" y="160754"/>
                  <a:pt x="998391" y="124014"/>
                  <a:pt x="1009983" y="88256"/>
                </a:cubicBezTo>
                <a:cubicBezTo>
                  <a:pt x="1018628" y="61340"/>
                  <a:pt x="1034150" y="38942"/>
                  <a:pt x="1056547" y="21456"/>
                </a:cubicBezTo>
                <a:cubicBezTo>
                  <a:pt x="1077570" y="5149"/>
                  <a:pt x="1101146" y="-2317"/>
                  <a:pt x="1127865" y="630"/>
                </a:cubicBezTo>
                <a:cubicBezTo>
                  <a:pt x="1167160" y="4756"/>
                  <a:pt x="1200757" y="48176"/>
                  <a:pt x="1194469" y="87274"/>
                </a:cubicBezTo>
                <a:cubicBezTo>
                  <a:pt x="1193094" y="95722"/>
                  <a:pt x="1186611" y="102402"/>
                  <a:pt x="1177966" y="104367"/>
                </a:cubicBezTo>
                <a:cubicBezTo>
                  <a:pt x="1168339" y="106528"/>
                  <a:pt x="1156943" y="102795"/>
                  <a:pt x="1153211" y="94543"/>
                </a:cubicBezTo>
                <a:cubicBezTo>
                  <a:pt x="1150838" y="89798"/>
                  <a:pt x="1149259" y="84656"/>
                  <a:pt x="1147666" y="79471"/>
                </a:cubicBezTo>
                <a:cubicBezTo>
                  <a:pt x="1146754" y="76497"/>
                  <a:pt x="1145836" y="73509"/>
                  <a:pt x="1144761" y="70574"/>
                </a:cubicBezTo>
                <a:cubicBezTo>
                  <a:pt x="1135921" y="46408"/>
                  <a:pt x="1120793" y="40317"/>
                  <a:pt x="1097609" y="51516"/>
                </a:cubicBezTo>
                <a:cubicBezTo>
                  <a:pt x="1080713" y="59768"/>
                  <a:pt x="1067942" y="72735"/>
                  <a:pt x="1061066" y="89828"/>
                </a:cubicBezTo>
                <a:cubicBezTo>
                  <a:pt x="1054975" y="105349"/>
                  <a:pt x="1049867" y="122049"/>
                  <a:pt x="1048098" y="138553"/>
                </a:cubicBezTo>
                <a:cubicBezTo>
                  <a:pt x="1043776" y="180009"/>
                  <a:pt x="1049278" y="221071"/>
                  <a:pt x="1055761" y="261937"/>
                </a:cubicBezTo>
                <a:cubicBezTo>
                  <a:pt x="1056977" y="269751"/>
                  <a:pt x="1061260" y="275415"/>
                  <a:pt x="1065766" y="281372"/>
                </a:cubicBezTo>
                <a:cubicBezTo>
                  <a:pt x="1066358" y="282156"/>
                  <a:pt x="1066955" y="282946"/>
                  <a:pt x="1067549" y="283745"/>
                </a:cubicBezTo>
                <a:cubicBezTo>
                  <a:pt x="1082481" y="303393"/>
                  <a:pt x="1080908" y="323040"/>
                  <a:pt x="1063226" y="336793"/>
                </a:cubicBezTo>
                <a:cubicBezTo>
                  <a:pt x="1040436" y="354672"/>
                  <a:pt x="1016466" y="352510"/>
                  <a:pt x="999962" y="335810"/>
                </a:cubicBezTo>
                <a:cubicBezTo>
                  <a:pt x="989747" y="325594"/>
                  <a:pt x="987979" y="311055"/>
                  <a:pt x="995248" y="297694"/>
                </a:cubicBezTo>
                <a:cubicBezTo>
                  <a:pt x="997994" y="292346"/>
                  <a:pt x="1001592" y="287424"/>
                  <a:pt x="1005336" y="282299"/>
                </a:cubicBezTo>
                <a:lnTo>
                  <a:pt x="1005336" y="282299"/>
                </a:lnTo>
                <a:cubicBezTo>
                  <a:pt x="1006681" y="280459"/>
                  <a:pt x="1008043" y="278594"/>
                  <a:pt x="1009393" y="276672"/>
                </a:cubicBezTo>
                <a:moveTo>
                  <a:pt x="68310" y="276870"/>
                </a:moveTo>
                <a:cubicBezTo>
                  <a:pt x="72635" y="278703"/>
                  <a:pt x="76495" y="280180"/>
                  <a:pt x="80012" y="281526"/>
                </a:cubicBezTo>
                <a:cubicBezTo>
                  <a:pt x="85923" y="283788"/>
                  <a:pt x="90866" y="285679"/>
                  <a:pt x="95423" y="288266"/>
                </a:cubicBezTo>
                <a:cubicBezTo>
                  <a:pt x="111927" y="297892"/>
                  <a:pt x="115267" y="316165"/>
                  <a:pt x="104264" y="332078"/>
                </a:cubicBezTo>
                <a:cubicBezTo>
                  <a:pt x="94441" y="346225"/>
                  <a:pt x="80295" y="352708"/>
                  <a:pt x="63595" y="353297"/>
                </a:cubicBezTo>
                <a:cubicBezTo>
                  <a:pt x="42965" y="354084"/>
                  <a:pt x="28623" y="341706"/>
                  <a:pt x="29016" y="320879"/>
                </a:cubicBezTo>
                <a:cubicBezTo>
                  <a:pt x="29212" y="307323"/>
                  <a:pt x="25086" y="296125"/>
                  <a:pt x="20175" y="284533"/>
                </a:cubicBezTo>
                <a:cubicBezTo>
                  <a:pt x="-3991" y="225395"/>
                  <a:pt x="-5563" y="164882"/>
                  <a:pt x="10744" y="103583"/>
                </a:cubicBezTo>
                <a:cubicBezTo>
                  <a:pt x="16049" y="83936"/>
                  <a:pt x="24693" y="65860"/>
                  <a:pt x="36875" y="49357"/>
                </a:cubicBezTo>
                <a:cubicBezTo>
                  <a:pt x="56129" y="23226"/>
                  <a:pt x="82063" y="7312"/>
                  <a:pt x="113695" y="2989"/>
                </a:cubicBezTo>
                <a:cubicBezTo>
                  <a:pt x="148863" y="-1726"/>
                  <a:pt x="178530" y="10652"/>
                  <a:pt x="200928" y="38354"/>
                </a:cubicBezTo>
                <a:cubicBezTo>
                  <a:pt x="220182" y="62127"/>
                  <a:pt x="227649" y="91009"/>
                  <a:pt x="232167" y="120676"/>
                </a:cubicBezTo>
                <a:cubicBezTo>
                  <a:pt x="234132" y="134233"/>
                  <a:pt x="226273" y="144449"/>
                  <a:pt x="214485" y="146807"/>
                </a:cubicBezTo>
                <a:cubicBezTo>
                  <a:pt x="202500" y="149164"/>
                  <a:pt x="192283" y="143270"/>
                  <a:pt x="187175" y="130499"/>
                </a:cubicBezTo>
                <a:cubicBezTo>
                  <a:pt x="185670" y="126737"/>
                  <a:pt x="184727" y="122816"/>
                  <a:pt x="183780" y="118887"/>
                </a:cubicBezTo>
                <a:lnTo>
                  <a:pt x="183780" y="118887"/>
                </a:lnTo>
                <a:cubicBezTo>
                  <a:pt x="183243" y="116660"/>
                  <a:pt x="182707" y="114431"/>
                  <a:pt x="182067" y="112227"/>
                </a:cubicBezTo>
                <a:cubicBezTo>
                  <a:pt x="181199" y="109457"/>
                  <a:pt x="180388" y="106642"/>
                  <a:pt x="179578" y="103819"/>
                </a:cubicBezTo>
                <a:lnTo>
                  <a:pt x="179578" y="103819"/>
                </a:lnTo>
                <a:cubicBezTo>
                  <a:pt x="177455" y="96431"/>
                  <a:pt x="175317" y="88991"/>
                  <a:pt x="172047" y="82167"/>
                </a:cubicBezTo>
                <a:cubicBezTo>
                  <a:pt x="156133" y="48178"/>
                  <a:pt x="119982" y="39926"/>
                  <a:pt x="89922" y="62913"/>
                </a:cubicBezTo>
                <a:cubicBezTo>
                  <a:pt x="74990" y="74308"/>
                  <a:pt x="65953" y="89633"/>
                  <a:pt x="60058" y="106923"/>
                </a:cubicBezTo>
                <a:cubicBezTo>
                  <a:pt x="40411" y="164685"/>
                  <a:pt x="43751" y="221270"/>
                  <a:pt x="68310" y="276870"/>
                </a:cubicBezTo>
                <a:moveTo>
                  <a:pt x="1918145" y="84441"/>
                </a:moveTo>
                <a:cubicBezTo>
                  <a:pt x="1923898" y="73704"/>
                  <a:pt x="1929829" y="62618"/>
                  <a:pt x="1942833" y="58983"/>
                </a:cubicBezTo>
                <a:cubicBezTo>
                  <a:pt x="1953438" y="65467"/>
                  <a:pt x="1956778" y="75487"/>
                  <a:pt x="1958556" y="85507"/>
                </a:cubicBezTo>
                <a:cubicBezTo>
                  <a:pt x="1959496" y="90571"/>
                  <a:pt x="1960283" y="95635"/>
                  <a:pt x="1961083" y="100683"/>
                </a:cubicBezTo>
                <a:cubicBezTo>
                  <a:pt x="1962099" y="107190"/>
                  <a:pt x="1963115" y="113669"/>
                  <a:pt x="1964449" y="120086"/>
                </a:cubicBezTo>
                <a:cubicBezTo>
                  <a:pt x="1967789" y="136393"/>
                  <a:pt x="1976819" y="144055"/>
                  <a:pt x="1989988" y="143073"/>
                </a:cubicBezTo>
                <a:cubicBezTo>
                  <a:pt x="2003146" y="141895"/>
                  <a:pt x="2011794" y="131874"/>
                  <a:pt x="2010423" y="115960"/>
                </a:cubicBezTo>
                <a:cubicBezTo>
                  <a:pt x="2008848" y="98278"/>
                  <a:pt x="2005901" y="80202"/>
                  <a:pt x="2001584" y="62913"/>
                </a:cubicBezTo>
                <a:cubicBezTo>
                  <a:pt x="1999018" y="52893"/>
                  <a:pt x="1993329" y="43266"/>
                  <a:pt x="1987232" y="34817"/>
                </a:cubicBezTo>
                <a:cubicBezTo>
                  <a:pt x="1967001" y="7311"/>
                  <a:pt x="1932813" y="2596"/>
                  <a:pt x="1906295" y="24404"/>
                </a:cubicBezTo>
                <a:cubicBezTo>
                  <a:pt x="1895881" y="33049"/>
                  <a:pt x="1886445" y="43855"/>
                  <a:pt x="1879968" y="55643"/>
                </a:cubicBezTo>
                <a:cubicBezTo>
                  <a:pt x="1870532" y="73129"/>
                  <a:pt x="1862277" y="91794"/>
                  <a:pt x="1856778" y="111048"/>
                </a:cubicBezTo>
                <a:cubicBezTo>
                  <a:pt x="1840865" y="166060"/>
                  <a:pt x="1838896" y="221858"/>
                  <a:pt x="1850885" y="277852"/>
                </a:cubicBezTo>
                <a:cubicBezTo>
                  <a:pt x="1853044" y="287480"/>
                  <a:pt x="1854225" y="296125"/>
                  <a:pt x="1848523" y="305162"/>
                </a:cubicBezTo>
                <a:cubicBezTo>
                  <a:pt x="1842440" y="314789"/>
                  <a:pt x="1842630" y="325201"/>
                  <a:pt x="1848129" y="335418"/>
                </a:cubicBezTo>
                <a:cubicBezTo>
                  <a:pt x="1855800" y="349957"/>
                  <a:pt x="1868373" y="356834"/>
                  <a:pt x="1884477" y="356638"/>
                </a:cubicBezTo>
                <a:cubicBezTo>
                  <a:pt x="1899412" y="356638"/>
                  <a:pt x="1910804" y="348974"/>
                  <a:pt x="1917878" y="336008"/>
                </a:cubicBezTo>
                <a:cubicBezTo>
                  <a:pt x="1919326" y="333461"/>
                  <a:pt x="1920138" y="330604"/>
                  <a:pt x="1920964" y="327716"/>
                </a:cubicBezTo>
                <a:cubicBezTo>
                  <a:pt x="1921599" y="325477"/>
                  <a:pt x="1922247" y="323220"/>
                  <a:pt x="1923186" y="321076"/>
                </a:cubicBezTo>
                <a:cubicBezTo>
                  <a:pt x="1928686" y="308502"/>
                  <a:pt x="1926133" y="296714"/>
                  <a:pt x="1915135" y="290034"/>
                </a:cubicBezTo>
                <a:cubicBezTo>
                  <a:pt x="1899221" y="280407"/>
                  <a:pt x="1896275" y="265868"/>
                  <a:pt x="1894307" y="249757"/>
                </a:cubicBezTo>
                <a:cubicBezTo>
                  <a:pt x="1890763" y="220090"/>
                  <a:pt x="1890967" y="190423"/>
                  <a:pt x="1894891" y="160952"/>
                </a:cubicBezTo>
                <a:cubicBezTo>
                  <a:pt x="1898434" y="134625"/>
                  <a:pt x="1904911" y="108887"/>
                  <a:pt x="1917687" y="85310"/>
                </a:cubicBezTo>
                <a:lnTo>
                  <a:pt x="1918145" y="84441"/>
                </a:lnTo>
              </a:path>
            </a:pathLst>
          </a:custGeom>
          <a:solidFill>
            <a:schemeClr val="accent1"/>
          </a:solidFill>
        </p:spPr>
      </p:sp>
      <p:sp>
        <p:nvSpPr>
          <p:cNvPr id="97" name="Union-3713&amp;3337"/>
          <p:cNvSpPr/>
          <p:nvPr>
            <p:custDataLst>
              <p:tags r:id="rId23"/>
            </p:custDataLst>
          </p:nvPr>
        </p:nvSpPr>
        <p:spPr>
          <a:xfrm>
            <a:off x="8896783" y="1937149"/>
            <a:ext cx="1331957" cy="424722"/>
          </a:xfrm>
          <a:custGeom>
            <a:avLst/>
            <a:gdLst/>
            <a:ahLst/>
            <a:cxnLst/>
            <a:rect l="l" t="t" r="r" b="b"/>
            <a:pathLst>
              <a:path w="1134859" h="362057">
                <a:moveTo>
                  <a:pt x="50363" y="231186"/>
                </a:moveTo>
                <a:cubicBezTo>
                  <a:pt x="49135" y="221751"/>
                  <a:pt x="47883" y="212123"/>
                  <a:pt x="46536" y="202119"/>
                </a:cubicBezTo>
                <a:cubicBezTo>
                  <a:pt x="47304" y="196303"/>
                  <a:pt x="48011" y="190378"/>
                  <a:pt x="48725" y="184394"/>
                </a:cubicBezTo>
                <a:cubicBezTo>
                  <a:pt x="50568" y="168953"/>
                  <a:pt x="52458" y="153111"/>
                  <a:pt x="55574" y="137677"/>
                </a:cubicBezTo>
                <a:cubicBezTo>
                  <a:pt x="59896" y="115672"/>
                  <a:pt x="67362" y="94453"/>
                  <a:pt x="81115" y="76574"/>
                </a:cubicBezTo>
                <a:cubicBezTo>
                  <a:pt x="88188" y="67536"/>
                  <a:pt x="96636" y="59088"/>
                  <a:pt x="106067" y="52605"/>
                </a:cubicBezTo>
                <a:cubicBezTo>
                  <a:pt x="117265" y="44942"/>
                  <a:pt x="132394" y="47300"/>
                  <a:pt x="140252" y="58302"/>
                </a:cubicBezTo>
                <a:cubicBezTo>
                  <a:pt x="146357" y="66717"/>
                  <a:pt x="150661" y="76517"/>
                  <a:pt x="154908" y="86191"/>
                </a:cubicBezTo>
                <a:cubicBezTo>
                  <a:pt x="155719" y="88036"/>
                  <a:pt x="156528" y="89877"/>
                  <a:pt x="157345" y="91702"/>
                </a:cubicBezTo>
                <a:cubicBezTo>
                  <a:pt x="159108" y="95581"/>
                  <a:pt x="160476" y="99658"/>
                  <a:pt x="161839" y="103719"/>
                </a:cubicBezTo>
                <a:cubicBezTo>
                  <a:pt x="163513" y="108709"/>
                  <a:pt x="165179" y="113677"/>
                  <a:pt x="167563" y="118226"/>
                </a:cubicBezTo>
                <a:cubicBezTo>
                  <a:pt x="172081" y="126871"/>
                  <a:pt x="183477" y="130997"/>
                  <a:pt x="191925" y="128835"/>
                </a:cubicBezTo>
                <a:cubicBezTo>
                  <a:pt x="202730" y="126085"/>
                  <a:pt x="210393" y="116851"/>
                  <a:pt x="208821" y="105259"/>
                </a:cubicBezTo>
                <a:cubicBezTo>
                  <a:pt x="204302" y="72055"/>
                  <a:pt x="194086" y="41209"/>
                  <a:pt x="167366" y="18615"/>
                </a:cubicBezTo>
                <a:cubicBezTo>
                  <a:pt x="146540" y="736"/>
                  <a:pt x="123160" y="-5158"/>
                  <a:pt x="96439" y="4862"/>
                </a:cubicBezTo>
                <a:cubicBezTo>
                  <a:pt x="81311" y="10560"/>
                  <a:pt x="68344" y="19401"/>
                  <a:pt x="57145" y="30796"/>
                </a:cubicBezTo>
                <a:cubicBezTo>
                  <a:pt x="38284" y="50050"/>
                  <a:pt x="25906" y="73234"/>
                  <a:pt x="17262" y="98579"/>
                </a:cubicBezTo>
                <a:cubicBezTo>
                  <a:pt x="-1403" y="153002"/>
                  <a:pt x="-2778" y="208799"/>
                  <a:pt x="6652" y="264794"/>
                </a:cubicBezTo>
                <a:lnTo>
                  <a:pt x="6757" y="265401"/>
                </a:lnTo>
                <a:cubicBezTo>
                  <a:pt x="9466" y="281064"/>
                  <a:pt x="11852" y="294857"/>
                  <a:pt x="3705" y="310375"/>
                </a:cubicBezTo>
                <a:cubicBezTo>
                  <a:pt x="-4547" y="325699"/>
                  <a:pt x="1741" y="342007"/>
                  <a:pt x="15101" y="352617"/>
                </a:cubicBezTo>
                <a:cubicBezTo>
                  <a:pt x="30229" y="364797"/>
                  <a:pt x="55377" y="365191"/>
                  <a:pt x="71488" y="353795"/>
                </a:cubicBezTo>
                <a:cubicBezTo>
                  <a:pt x="96833" y="335524"/>
                  <a:pt x="97618" y="306642"/>
                  <a:pt x="73256" y="287191"/>
                </a:cubicBezTo>
                <a:cubicBezTo>
                  <a:pt x="72470" y="286405"/>
                  <a:pt x="71488" y="286013"/>
                  <a:pt x="70505" y="285619"/>
                </a:cubicBezTo>
                <a:cubicBezTo>
                  <a:pt x="59503" y="280904"/>
                  <a:pt x="55770" y="271277"/>
                  <a:pt x="54198" y="260275"/>
                </a:cubicBezTo>
                <a:cubicBezTo>
                  <a:pt x="52895" y="250648"/>
                  <a:pt x="51642" y="241022"/>
                  <a:pt x="50363" y="231186"/>
                </a:cubicBezTo>
                <a:moveTo>
                  <a:pt x="993484" y="233206"/>
                </a:moveTo>
                <a:cubicBezTo>
                  <a:pt x="993125" y="228246"/>
                  <a:pt x="992742" y="222974"/>
                  <a:pt x="992360" y="217052"/>
                </a:cubicBezTo>
                <a:cubicBezTo>
                  <a:pt x="992910" y="211243"/>
                  <a:pt x="993366" y="205186"/>
                  <a:pt x="993832" y="198976"/>
                </a:cubicBezTo>
                <a:cubicBezTo>
                  <a:pt x="994865" y="185236"/>
                  <a:pt x="995954" y="170748"/>
                  <a:pt x="998254" y="156539"/>
                </a:cubicBezTo>
                <a:cubicBezTo>
                  <a:pt x="1001594" y="134535"/>
                  <a:pt x="1007096" y="112726"/>
                  <a:pt x="1018884" y="93472"/>
                </a:cubicBezTo>
                <a:cubicBezTo>
                  <a:pt x="1025957" y="81880"/>
                  <a:pt x="1034797" y="70878"/>
                  <a:pt x="1044818" y="61840"/>
                </a:cubicBezTo>
                <a:cubicBezTo>
                  <a:pt x="1058767" y="49462"/>
                  <a:pt x="1073109" y="53392"/>
                  <a:pt x="1080183" y="70288"/>
                </a:cubicBezTo>
                <a:cubicBezTo>
                  <a:pt x="1082487" y="75666"/>
                  <a:pt x="1083934" y="81411"/>
                  <a:pt x="1085378" y="87147"/>
                </a:cubicBezTo>
                <a:cubicBezTo>
                  <a:pt x="1086519" y="91680"/>
                  <a:pt x="1087660" y="96208"/>
                  <a:pt x="1089221" y="100545"/>
                </a:cubicBezTo>
                <a:cubicBezTo>
                  <a:pt x="1093739" y="112726"/>
                  <a:pt x="1106314" y="119603"/>
                  <a:pt x="1116726" y="116459"/>
                </a:cubicBezTo>
                <a:cubicBezTo>
                  <a:pt x="1128711" y="112923"/>
                  <a:pt x="1136374" y="102510"/>
                  <a:pt x="1134605" y="89739"/>
                </a:cubicBezTo>
                <a:cubicBezTo>
                  <a:pt x="1132051" y="70878"/>
                  <a:pt x="1127533" y="52213"/>
                  <a:pt x="1116334" y="36102"/>
                </a:cubicBezTo>
                <a:cubicBezTo>
                  <a:pt x="1097276" y="8400"/>
                  <a:pt x="1066430" y="-1031"/>
                  <a:pt x="1035388" y="12133"/>
                </a:cubicBezTo>
                <a:cubicBezTo>
                  <a:pt x="1016330" y="20188"/>
                  <a:pt x="1001594" y="33745"/>
                  <a:pt x="989609" y="50445"/>
                </a:cubicBezTo>
                <a:cubicBezTo>
                  <a:pt x="975070" y="70288"/>
                  <a:pt x="965641" y="92686"/>
                  <a:pt x="958764" y="116263"/>
                </a:cubicBezTo>
                <a:cubicBezTo>
                  <a:pt x="947565" y="155360"/>
                  <a:pt x="944617" y="195440"/>
                  <a:pt x="946189" y="235914"/>
                </a:cubicBezTo>
                <a:cubicBezTo>
                  <a:pt x="946779" y="251828"/>
                  <a:pt x="945993" y="265974"/>
                  <a:pt x="935580" y="280513"/>
                </a:cubicBezTo>
                <a:cubicBezTo>
                  <a:pt x="923202" y="297605"/>
                  <a:pt x="930669" y="318432"/>
                  <a:pt x="948940" y="329631"/>
                </a:cubicBezTo>
                <a:cubicBezTo>
                  <a:pt x="965051" y="339258"/>
                  <a:pt x="981358" y="338668"/>
                  <a:pt x="997273" y="329631"/>
                </a:cubicBezTo>
                <a:cubicBezTo>
                  <a:pt x="1018490" y="317646"/>
                  <a:pt x="1023403" y="294265"/>
                  <a:pt x="1006702" y="276191"/>
                </a:cubicBezTo>
                <a:cubicBezTo>
                  <a:pt x="998648" y="267546"/>
                  <a:pt x="995111" y="259098"/>
                  <a:pt x="994522" y="248291"/>
                </a:cubicBezTo>
                <a:cubicBezTo>
                  <a:pt x="994218" y="243345"/>
                  <a:pt x="993864" y="238449"/>
                  <a:pt x="993484" y="233206"/>
                </a:cubicBezTo>
              </a:path>
            </a:pathLst>
          </a:custGeom>
          <a:solidFill>
            <a:schemeClr val="accent3"/>
          </a:solidFill>
        </p:spPr>
      </p:sp>
      <p:sp>
        <p:nvSpPr>
          <p:cNvPr id="98" name="Union-3713&amp;3340"/>
          <p:cNvSpPr/>
          <p:nvPr>
            <p:custDataLst>
              <p:tags r:id="rId24"/>
            </p:custDataLst>
          </p:nvPr>
        </p:nvSpPr>
        <p:spPr>
          <a:xfrm>
            <a:off x="9266501" y="1937149"/>
            <a:ext cx="1262330" cy="410101"/>
          </a:xfrm>
          <a:custGeom>
            <a:avLst/>
            <a:gdLst/>
            <a:ahLst/>
            <a:cxnLst/>
            <a:rect l="l" t="t" r="r" b="b"/>
            <a:pathLst>
              <a:path w="1075897" h="349204">
                <a:moveTo>
                  <a:pt x="51854" y="206586"/>
                </a:moveTo>
                <a:cubicBezTo>
                  <a:pt x="51335" y="202350"/>
                  <a:pt x="50861" y="198472"/>
                  <a:pt x="50466" y="195092"/>
                </a:cubicBezTo>
                <a:cubicBezTo>
                  <a:pt x="50726" y="189193"/>
                  <a:pt x="50899" y="183957"/>
                  <a:pt x="51058" y="179172"/>
                </a:cubicBezTo>
                <a:cubicBezTo>
                  <a:pt x="51381" y="169455"/>
                  <a:pt x="51641" y="161601"/>
                  <a:pt x="52431" y="153834"/>
                </a:cubicBezTo>
                <a:cubicBezTo>
                  <a:pt x="53610" y="142243"/>
                  <a:pt x="55378" y="130650"/>
                  <a:pt x="57932" y="119255"/>
                </a:cubicBezTo>
                <a:cubicBezTo>
                  <a:pt x="61862" y="101573"/>
                  <a:pt x="67363" y="84283"/>
                  <a:pt x="77972" y="69351"/>
                </a:cubicBezTo>
                <a:cubicBezTo>
                  <a:pt x="98995" y="39881"/>
                  <a:pt x="128466" y="41059"/>
                  <a:pt x="146541" y="71905"/>
                </a:cubicBezTo>
                <a:cubicBezTo>
                  <a:pt x="148299" y="75151"/>
                  <a:pt x="149685" y="78489"/>
                  <a:pt x="151083" y="81857"/>
                </a:cubicBezTo>
                <a:cubicBezTo>
                  <a:pt x="151715" y="83382"/>
                  <a:pt x="152350" y="84913"/>
                  <a:pt x="153025" y="86444"/>
                </a:cubicBezTo>
                <a:cubicBezTo>
                  <a:pt x="153662" y="87975"/>
                  <a:pt x="154259" y="89568"/>
                  <a:pt x="154861" y="91177"/>
                </a:cubicBezTo>
                <a:cubicBezTo>
                  <a:pt x="156113" y="94522"/>
                  <a:pt x="157390" y="97931"/>
                  <a:pt x="159114" y="100983"/>
                </a:cubicBezTo>
                <a:cubicBezTo>
                  <a:pt x="164813" y="111200"/>
                  <a:pt x="175618" y="115326"/>
                  <a:pt x="186228" y="112182"/>
                </a:cubicBezTo>
                <a:cubicBezTo>
                  <a:pt x="197034" y="109039"/>
                  <a:pt x="205090" y="96268"/>
                  <a:pt x="201750" y="84480"/>
                </a:cubicBezTo>
                <a:cubicBezTo>
                  <a:pt x="198410" y="72298"/>
                  <a:pt x="194283" y="59921"/>
                  <a:pt x="187997" y="49115"/>
                </a:cubicBezTo>
                <a:cubicBezTo>
                  <a:pt x="153417" y="-11005"/>
                  <a:pt x="82884" y="-18471"/>
                  <a:pt x="39660" y="40863"/>
                </a:cubicBezTo>
                <a:cubicBezTo>
                  <a:pt x="26300" y="59135"/>
                  <a:pt x="18049" y="79961"/>
                  <a:pt x="13137" y="101769"/>
                </a:cubicBezTo>
                <a:cubicBezTo>
                  <a:pt x="1349" y="154226"/>
                  <a:pt x="760" y="206882"/>
                  <a:pt x="10583" y="259732"/>
                </a:cubicBezTo>
                <a:cubicBezTo>
                  <a:pt x="13137" y="272699"/>
                  <a:pt x="12941" y="283112"/>
                  <a:pt x="5475" y="295686"/>
                </a:cubicBezTo>
                <a:cubicBezTo>
                  <a:pt x="-8868" y="319655"/>
                  <a:pt x="6457" y="345982"/>
                  <a:pt x="34160" y="348930"/>
                </a:cubicBezTo>
                <a:cubicBezTo>
                  <a:pt x="39464" y="349322"/>
                  <a:pt x="44769" y="349322"/>
                  <a:pt x="50074" y="348733"/>
                </a:cubicBezTo>
                <a:cubicBezTo>
                  <a:pt x="76204" y="345393"/>
                  <a:pt x="91136" y="317495"/>
                  <a:pt x="79741" y="293722"/>
                </a:cubicBezTo>
                <a:cubicBezTo>
                  <a:pt x="77776" y="289988"/>
                  <a:pt x="75418" y="286255"/>
                  <a:pt x="72668" y="283112"/>
                </a:cubicBezTo>
                <a:cubicBezTo>
                  <a:pt x="62451" y="271520"/>
                  <a:pt x="57539" y="257964"/>
                  <a:pt x="55968" y="242639"/>
                </a:cubicBezTo>
                <a:cubicBezTo>
                  <a:pt x="54706" y="229884"/>
                  <a:pt x="53145" y="217129"/>
                  <a:pt x="51854" y="206586"/>
                </a:cubicBezTo>
                <a:moveTo>
                  <a:pt x="910814" y="155014"/>
                </a:moveTo>
                <a:cubicBezTo>
                  <a:pt x="909044" y="192344"/>
                  <a:pt x="913957" y="228887"/>
                  <a:pt x="923387" y="265038"/>
                </a:cubicBezTo>
                <a:cubicBezTo>
                  <a:pt x="922418" y="266530"/>
                  <a:pt x="921447" y="267937"/>
                  <a:pt x="920500" y="269312"/>
                </a:cubicBezTo>
                <a:cubicBezTo>
                  <a:pt x="918950" y="271560"/>
                  <a:pt x="917458" y="273724"/>
                  <a:pt x="916118" y="276041"/>
                </a:cubicBezTo>
                <a:cubicBezTo>
                  <a:pt x="904329" y="298634"/>
                  <a:pt x="909241" y="317496"/>
                  <a:pt x="931050" y="329677"/>
                </a:cubicBezTo>
                <a:cubicBezTo>
                  <a:pt x="938319" y="333606"/>
                  <a:pt x="946767" y="335965"/>
                  <a:pt x="955020" y="337143"/>
                </a:cubicBezTo>
                <a:cubicBezTo>
                  <a:pt x="975453" y="340089"/>
                  <a:pt x="992938" y="332231"/>
                  <a:pt x="998243" y="318085"/>
                </a:cubicBezTo>
                <a:cubicBezTo>
                  <a:pt x="1004726" y="300993"/>
                  <a:pt x="999225" y="286454"/>
                  <a:pt x="984882" y="276236"/>
                </a:cubicBezTo>
                <a:cubicBezTo>
                  <a:pt x="974470" y="268771"/>
                  <a:pt x="970933" y="258357"/>
                  <a:pt x="967986" y="246963"/>
                </a:cubicBezTo>
                <a:cubicBezTo>
                  <a:pt x="958359" y="208651"/>
                  <a:pt x="955412" y="169553"/>
                  <a:pt x="961895" y="130456"/>
                </a:cubicBezTo>
                <a:cubicBezTo>
                  <a:pt x="964254" y="116113"/>
                  <a:pt x="969362" y="101770"/>
                  <a:pt x="975256" y="88410"/>
                </a:cubicBezTo>
                <a:cubicBezTo>
                  <a:pt x="978988" y="80159"/>
                  <a:pt x="985669" y="72496"/>
                  <a:pt x="992544" y="66209"/>
                </a:cubicBezTo>
                <a:cubicBezTo>
                  <a:pt x="1003940" y="55993"/>
                  <a:pt x="1018087" y="59529"/>
                  <a:pt x="1023391" y="73479"/>
                </a:cubicBezTo>
                <a:cubicBezTo>
                  <a:pt x="1025352" y="78638"/>
                  <a:pt x="1026662" y="84014"/>
                  <a:pt x="1027976" y="89407"/>
                </a:cubicBezTo>
                <a:cubicBezTo>
                  <a:pt x="1029165" y="94283"/>
                  <a:pt x="1030356" y="99174"/>
                  <a:pt x="1032036" y="103932"/>
                </a:cubicBezTo>
                <a:cubicBezTo>
                  <a:pt x="1035966" y="115130"/>
                  <a:pt x="1046182" y="120632"/>
                  <a:pt x="1056988" y="118863"/>
                </a:cubicBezTo>
                <a:cubicBezTo>
                  <a:pt x="1067598" y="117095"/>
                  <a:pt x="1076635" y="108254"/>
                  <a:pt x="1075849" y="96859"/>
                </a:cubicBezTo>
                <a:cubicBezTo>
                  <a:pt x="1074867" y="83302"/>
                  <a:pt x="1073098" y="69353"/>
                  <a:pt x="1068187" y="56779"/>
                </a:cubicBezTo>
                <a:cubicBezTo>
                  <a:pt x="1049719" y="10018"/>
                  <a:pt x="1001189" y="-2163"/>
                  <a:pt x="962092" y="29272"/>
                </a:cubicBezTo>
                <a:cubicBezTo>
                  <a:pt x="944213" y="43615"/>
                  <a:pt x="932622" y="62673"/>
                  <a:pt x="924959" y="83695"/>
                </a:cubicBezTo>
                <a:cubicBezTo>
                  <a:pt x="916511" y="106682"/>
                  <a:pt x="911795" y="130456"/>
                  <a:pt x="910814" y="155014"/>
                </a:cubicBezTo>
              </a:path>
            </a:pathLst>
          </a:custGeom>
          <a:solidFill>
            <a:schemeClr val="accent5"/>
          </a:solidFill>
        </p:spPr>
      </p:sp>
      <p:sp>
        <p:nvSpPr>
          <p:cNvPr id="99" name="Vector-3714&amp;1746"/>
          <p:cNvSpPr/>
          <p:nvPr>
            <p:custDataLst>
              <p:tags r:id="rId25"/>
            </p:custDataLst>
          </p:nvPr>
        </p:nvSpPr>
        <p:spPr>
          <a:xfrm rot="3091800">
            <a:off x="10499587" y="4933878"/>
            <a:ext cx="193562" cy="168496"/>
          </a:xfrm>
          <a:custGeom>
            <a:avLst/>
            <a:gdLst/>
            <a:ahLst/>
            <a:cxnLst/>
            <a:rect l="l" t="t" r="r" b="b"/>
            <a:pathLst>
              <a:path w="165241" h="143208">
                <a:moveTo>
                  <a:pt x="150283" y="24122"/>
                </a:moveTo>
                <a:cubicBezTo>
                  <a:pt x="144118" y="16629"/>
                  <a:pt x="135588" y="11363"/>
                  <a:pt x="126025" y="8071"/>
                </a:cubicBezTo>
                <a:cubicBezTo>
                  <a:pt x="113929" y="672"/>
                  <a:pt x="98702" y="-2274"/>
                  <a:pt x="82674" y="1927"/>
                </a:cubicBezTo>
                <a:cubicBezTo>
                  <a:pt x="68613" y="5626"/>
                  <a:pt x="54551" y="9356"/>
                  <a:pt x="40490" y="13055"/>
                </a:cubicBezTo>
                <a:cubicBezTo>
                  <a:pt x="17432" y="19137"/>
                  <a:pt x="-361" y="40298"/>
                  <a:pt x="6" y="63090"/>
                </a:cubicBezTo>
                <a:cubicBezTo>
                  <a:pt x="605" y="100333"/>
                  <a:pt x="28395" y="134221"/>
                  <a:pt x="67814" y="141652"/>
                </a:cubicBezTo>
                <a:cubicBezTo>
                  <a:pt x="116262" y="150806"/>
                  <a:pt x="161378" y="118547"/>
                  <a:pt x="164977" y="72369"/>
                </a:cubicBezTo>
                <a:cubicBezTo>
                  <a:pt x="166409" y="54312"/>
                  <a:pt x="162077" y="38449"/>
                  <a:pt x="150283" y="24091"/>
                </a:cubicBezTo>
                <a:lnTo>
                  <a:pt x="150283" y="24122"/>
                </a:lnTo>
              </a:path>
            </a:pathLst>
          </a:custGeom>
          <a:solidFill>
            <a:srgbClr val="FFFBF2"/>
          </a:solidFill>
        </p:spPr>
      </p:sp>
      <p:sp>
        <p:nvSpPr>
          <p:cNvPr id="3" name="矩形 2"/>
          <p:cNvSpPr/>
          <p:nvPr>
            <p:custDataLst>
              <p:tags r:id="rId26"/>
            </p:custDataLst>
          </p:nvPr>
        </p:nvSpPr>
        <p:spPr>
          <a:xfrm>
            <a:off x="4674627" y="2792860"/>
            <a:ext cx="2182794" cy="453965"/>
          </a:xfrm>
          <a:prstGeom prst="rect">
            <a:avLst/>
          </a:prstGeom>
          <a:noFill/>
        </p:spPr>
        <p:txBody>
          <a:bodyPr wrap="square" lIns="0" tIns="0" rIns="0" bIns="0" rtlCol="0" anchor="ctr" anchorCtr="0">
            <a:noAutofit/>
          </a:bodyPr>
          <a:lstStyle/>
          <a:p>
            <a:pPr algn="ctr">
              <a:spcBef>
                <a:spcPct val="0"/>
              </a:spcBef>
              <a:spcAft>
                <a:spcPct val="0"/>
              </a:spcAft>
              <a:buClr>
                <a:schemeClr val="accent1"/>
              </a:buClr>
              <a:buSzPct val="70000"/>
            </a:pPr>
            <a:r>
              <a:rPr lang="en-US" altLang="zh-CN" b="1">
                <a:solidFill>
                  <a:schemeClr val="accent1"/>
                </a:solidFill>
                <a:latin typeface="+mn-ea"/>
                <a:cs typeface="+mn-ea"/>
              </a:rPr>
              <a:t>2</a:t>
            </a:r>
            <a:endParaRPr lang="en-US" altLang="zh-CN" b="1">
              <a:solidFill>
                <a:schemeClr val="accent1"/>
              </a:solidFill>
              <a:latin typeface="+mn-ea"/>
              <a:cs typeface="+mn-ea"/>
            </a:endParaRPr>
          </a:p>
        </p:txBody>
      </p:sp>
      <p:sp>
        <p:nvSpPr>
          <p:cNvPr id="102" name="Vector-3714&amp;1732"/>
          <p:cNvSpPr/>
          <p:nvPr>
            <p:custDataLst>
              <p:tags r:id="rId27"/>
            </p:custDataLst>
          </p:nvPr>
        </p:nvSpPr>
        <p:spPr>
          <a:xfrm rot="3091800">
            <a:off x="10265642" y="4782788"/>
            <a:ext cx="737346" cy="737346"/>
          </a:xfrm>
          <a:custGeom>
            <a:avLst/>
            <a:gdLst/>
            <a:ahLst/>
            <a:cxnLst/>
            <a:rect l="l" t="t" r="r" b="b"/>
            <a:pathLst>
              <a:path w="627914" h="627914">
                <a:moveTo>
                  <a:pt x="604275" y="227782"/>
                </a:moveTo>
                <a:cubicBezTo>
                  <a:pt x="574876" y="213331"/>
                  <a:pt x="543505" y="205509"/>
                  <a:pt x="511609" y="203481"/>
                </a:cubicBezTo>
                <a:cubicBezTo>
                  <a:pt x="515616" y="196271"/>
                  <a:pt x="519328" y="188900"/>
                  <a:pt x="522745" y="181369"/>
                </a:cubicBezTo>
                <a:cubicBezTo>
                  <a:pt x="538480" y="146638"/>
                  <a:pt x="540155" y="105761"/>
                  <a:pt x="512102" y="76341"/>
                </a:cubicBezTo>
                <a:cubicBezTo>
                  <a:pt x="484904" y="47824"/>
                  <a:pt x="447718" y="47791"/>
                  <a:pt x="414180" y="64657"/>
                </a:cubicBezTo>
                <a:cubicBezTo>
                  <a:pt x="389445" y="77082"/>
                  <a:pt x="365827" y="92692"/>
                  <a:pt x="343983" y="110428"/>
                </a:cubicBezTo>
                <a:cubicBezTo>
                  <a:pt x="341125" y="81749"/>
                  <a:pt x="333275" y="54003"/>
                  <a:pt x="316226" y="32438"/>
                </a:cubicBezTo>
                <a:cubicBezTo>
                  <a:pt x="295399" y="6077"/>
                  <a:pt x="262551" y="-5189"/>
                  <a:pt x="229276" y="2246"/>
                </a:cubicBezTo>
                <a:cubicBezTo>
                  <a:pt x="200336" y="8716"/>
                  <a:pt x="176357" y="29605"/>
                  <a:pt x="160491" y="53392"/>
                </a:cubicBezTo>
                <a:cubicBezTo>
                  <a:pt x="144855" y="76856"/>
                  <a:pt x="138252" y="103861"/>
                  <a:pt x="136938" y="131413"/>
                </a:cubicBezTo>
                <a:cubicBezTo>
                  <a:pt x="117262" y="117831"/>
                  <a:pt x="94071" y="110363"/>
                  <a:pt x="69041" y="116865"/>
                </a:cubicBezTo>
                <a:cubicBezTo>
                  <a:pt x="41711" y="123946"/>
                  <a:pt x="21213" y="145866"/>
                  <a:pt x="14972" y="172678"/>
                </a:cubicBezTo>
                <a:cubicBezTo>
                  <a:pt x="5774" y="212140"/>
                  <a:pt x="21476" y="248028"/>
                  <a:pt x="45357" y="278252"/>
                </a:cubicBezTo>
                <a:cubicBezTo>
                  <a:pt x="-3850" y="316812"/>
                  <a:pt x="-17253" y="384566"/>
                  <a:pt x="26338" y="433846"/>
                </a:cubicBezTo>
                <a:cubicBezTo>
                  <a:pt x="42860" y="452547"/>
                  <a:pt x="66479" y="465710"/>
                  <a:pt x="90754" y="472051"/>
                </a:cubicBezTo>
                <a:cubicBezTo>
                  <a:pt x="100674" y="474659"/>
                  <a:pt x="111350" y="476364"/>
                  <a:pt x="121828" y="476815"/>
                </a:cubicBezTo>
                <a:cubicBezTo>
                  <a:pt x="118872" y="491524"/>
                  <a:pt x="117295" y="506524"/>
                  <a:pt x="118445" y="521040"/>
                </a:cubicBezTo>
                <a:cubicBezTo>
                  <a:pt x="120810" y="550943"/>
                  <a:pt x="131682" y="574182"/>
                  <a:pt x="152147" y="593494"/>
                </a:cubicBezTo>
                <a:cubicBezTo>
                  <a:pt x="177803" y="623524"/>
                  <a:pt x="225137" y="639296"/>
                  <a:pt x="261697" y="618343"/>
                </a:cubicBezTo>
                <a:cubicBezTo>
                  <a:pt x="297240" y="597968"/>
                  <a:pt x="304433" y="558603"/>
                  <a:pt x="312941" y="522714"/>
                </a:cubicBezTo>
                <a:cubicBezTo>
                  <a:pt x="313204" y="521556"/>
                  <a:pt x="313466" y="520365"/>
                  <a:pt x="313729" y="519205"/>
                </a:cubicBezTo>
                <a:cubicBezTo>
                  <a:pt x="345199" y="542317"/>
                  <a:pt x="383238" y="558989"/>
                  <a:pt x="420126" y="558667"/>
                </a:cubicBezTo>
                <a:cubicBezTo>
                  <a:pt x="464998" y="558281"/>
                  <a:pt x="495120" y="521073"/>
                  <a:pt x="496466" y="479229"/>
                </a:cubicBezTo>
                <a:cubicBezTo>
                  <a:pt x="497385" y="450680"/>
                  <a:pt x="487333" y="422998"/>
                  <a:pt x="471206" y="399566"/>
                </a:cubicBezTo>
                <a:cubicBezTo>
                  <a:pt x="526851" y="381251"/>
                  <a:pt x="577437" y="348614"/>
                  <a:pt x="614228" y="303745"/>
                </a:cubicBezTo>
                <a:cubicBezTo>
                  <a:pt x="632689" y="281245"/>
                  <a:pt x="635316" y="243007"/>
                  <a:pt x="604242" y="227750"/>
                </a:cubicBezTo>
                <a:lnTo>
                  <a:pt x="604275" y="227782"/>
                </a:lnTo>
                <a:moveTo>
                  <a:pt x="391417" y="195692"/>
                </a:moveTo>
                <a:cubicBezTo>
                  <a:pt x="395096" y="192376"/>
                  <a:pt x="398840" y="189093"/>
                  <a:pt x="402618" y="185906"/>
                </a:cubicBezTo>
                <a:cubicBezTo>
                  <a:pt x="403800" y="184909"/>
                  <a:pt x="414148" y="176765"/>
                  <a:pt x="413424" y="177216"/>
                </a:cubicBezTo>
                <a:cubicBezTo>
                  <a:pt x="413490" y="177152"/>
                  <a:pt x="413588" y="177119"/>
                  <a:pt x="413654" y="177056"/>
                </a:cubicBezTo>
                <a:cubicBezTo>
                  <a:pt x="401960" y="194051"/>
                  <a:pt x="391908" y="205670"/>
                  <a:pt x="374302" y="222825"/>
                </a:cubicBezTo>
                <a:cubicBezTo>
                  <a:pt x="369900" y="227106"/>
                  <a:pt x="365794" y="230969"/>
                  <a:pt x="361820" y="234542"/>
                </a:cubicBezTo>
                <a:cubicBezTo>
                  <a:pt x="357779" y="236409"/>
                  <a:pt x="353738" y="238308"/>
                  <a:pt x="349764" y="240271"/>
                </a:cubicBezTo>
                <a:cubicBezTo>
                  <a:pt x="354231" y="234446"/>
                  <a:pt x="358798" y="228909"/>
                  <a:pt x="363463" y="223727"/>
                </a:cubicBezTo>
                <a:cubicBezTo>
                  <a:pt x="372299" y="213910"/>
                  <a:pt x="381627" y="204544"/>
                  <a:pt x="391417" y="195692"/>
                </a:cubicBezTo>
                <a:moveTo>
                  <a:pt x="228947" y="145641"/>
                </a:moveTo>
                <a:cubicBezTo>
                  <a:pt x="228947" y="144225"/>
                  <a:pt x="229967" y="132122"/>
                  <a:pt x="229638" y="132766"/>
                </a:cubicBezTo>
                <a:cubicBezTo>
                  <a:pt x="230229" y="129257"/>
                  <a:pt x="230984" y="125749"/>
                  <a:pt x="231903" y="122273"/>
                </a:cubicBezTo>
                <a:cubicBezTo>
                  <a:pt x="232364" y="120502"/>
                  <a:pt x="237193" y="108851"/>
                  <a:pt x="235746" y="111072"/>
                </a:cubicBezTo>
                <a:cubicBezTo>
                  <a:pt x="237094" y="108593"/>
                  <a:pt x="238506" y="106179"/>
                  <a:pt x="240017" y="103829"/>
                </a:cubicBezTo>
                <a:cubicBezTo>
                  <a:pt x="239131" y="105471"/>
                  <a:pt x="241791" y="102381"/>
                  <a:pt x="244386" y="99452"/>
                </a:cubicBezTo>
                <a:cubicBezTo>
                  <a:pt x="245339" y="103733"/>
                  <a:pt x="246817" y="110202"/>
                  <a:pt x="246620" y="107853"/>
                </a:cubicBezTo>
                <a:cubicBezTo>
                  <a:pt x="247179" y="112423"/>
                  <a:pt x="247473" y="117026"/>
                  <a:pt x="247802" y="121597"/>
                </a:cubicBezTo>
                <a:cubicBezTo>
                  <a:pt x="248722" y="134568"/>
                  <a:pt x="248920" y="147571"/>
                  <a:pt x="248427" y="160543"/>
                </a:cubicBezTo>
                <a:cubicBezTo>
                  <a:pt x="247705" y="180500"/>
                  <a:pt x="244813" y="200777"/>
                  <a:pt x="240083" y="220701"/>
                </a:cubicBezTo>
                <a:cubicBezTo>
                  <a:pt x="236963" y="208792"/>
                  <a:pt x="234170" y="196850"/>
                  <a:pt x="231936" y="184812"/>
                </a:cubicBezTo>
                <a:cubicBezTo>
                  <a:pt x="231739" y="183750"/>
                  <a:pt x="230656" y="176670"/>
                  <a:pt x="230491" y="175865"/>
                </a:cubicBezTo>
                <a:cubicBezTo>
                  <a:pt x="229867" y="170457"/>
                  <a:pt x="229408" y="165017"/>
                  <a:pt x="229145" y="159578"/>
                </a:cubicBezTo>
                <a:cubicBezTo>
                  <a:pt x="228947" y="154943"/>
                  <a:pt x="228849" y="150308"/>
                  <a:pt x="228947" y="145705"/>
                </a:cubicBezTo>
                <a:lnTo>
                  <a:pt x="228947" y="145641"/>
                </a:lnTo>
                <a:moveTo>
                  <a:pt x="106948" y="370629"/>
                </a:moveTo>
                <a:cubicBezTo>
                  <a:pt x="105108" y="369471"/>
                  <a:pt x="102940" y="368183"/>
                  <a:pt x="102086" y="367797"/>
                </a:cubicBezTo>
                <a:cubicBezTo>
                  <a:pt x="102021" y="367701"/>
                  <a:pt x="101955" y="367636"/>
                  <a:pt x="101856" y="367508"/>
                </a:cubicBezTo>
                <a:cubicBezTo>
                  <a:pt x="101593" y="367185"/>
                  <a:pt x="101396" y="366960"/>
                  <a:pt x="101167" y="366734"/>
                </a:cubicBezTo>
                <a:cubicBezTo>
                  <a:pt x="102612" y="365062"/>
                  <a:pt x="104484" y="362679"/>
                  <a:pt x="104911" y="362165"/>
                </a:cubicBezTo>
                <a:cubicBezTo>
                  <a:pt x="99787" y="368569"/>
                  <a:pt x="105273" y="362165"/>
                  <a:pt x="108886" y="359815"/>
                </a:cubicBezTo>
                <a:cubicBezTo>
                  <a:pt x="109642" y="359300"/>
                  <a:pt x="110200" y="358913"/>
                  <a:pt x="110627" y="358592"/>
                </a:cubicBezTo>
                <a:cubicBezTo>
                  <a:pt x="110692" y="358592"/>
                  <a:pt x="110758" y="358592"/>
                  <a:pt x="110824" y="358559"/>
                </a:cubicBezTo>
                <a:cubicBezTo>
                  <a:pt x="113222" y="357948"/>
                  <a:pt x="115587" y="357271"/>
                  <a:pt x="117985" y="356596"/>
                </a:cubicBezTo>
                <a:cubicBezTo>
                  <a:pt x="114339" y="357722"/>
                  <a:pt x="124062" y="355534"/>
                  <a:pt x="127117" y="355534"/>
                </a:cubicBezTo>
                <a:cubicBezTo>
                  <a:pt x="127413" y="355534"/>
                  <a:pt x="139863" y="356982"/>
                  <a:pt x="138252" y="356467"/>
                </a:cubicBezTo>
                <a:cubicBezTo>
                  <a:pt x="139960" y="356822"/>
                  <a:pt x="141702" y="357143"/>
                  <a:pt x="143410" y="357561"/>
                </a:cubicBezTo>
                <a:cubicBezTo>
                  <a:pt x="144264" y="357980"/>
                  <a:pt x="145118" y="358431"/>
                  <a:pt x="145971" y="358849"/>
                </a:cubicBezTo>
                <a:cubicBezTo>
                  <a:pt x="143245" y="361552"/>
                  <a:pt x="140519" y="364225"/>
                  <a:pt x="137825" y="366960"/>
                </a:cubicBezTo>
                <a:cubicBezTo>
                  <a:pt x="135428" y="369406"/>
                  <a:pt x="132833" y="371627"/>
                  <a:pt x="130303" y="373977"/>
                </a:cubicBezTo>
                <a:cubicBezTo>
                  <a:pt x="129285" y="374235"/>
                  <a:pt x="128233" y="374524"/>
                  <a:pt x="127314" y="374782"/>
                </a:cubicBezTo>
                <a:cubicBezTo>
                  <a:pt x="126526" y="374782"/>
                  <a:pt x="125573" y="374782"/>
                  <a:pt x="124259" y="374782"/>
                </a:cubicBezTo>
                <a:cubicBezTo>
                  <a:pt x="122058" y="374782"/>
                  <a:pt x="120646" y="374717"/>
                  <a:pt x="119890" y="374717"/>
                </a:cubicBezTo>
                <a:cubicBezTo>
                  <a:pt x="117394" y="374202"/>
                  <a:pt x="114930" y="373656"/>
                  <a:pt x="112466" y="372947"/>
                </a:cubicBezTo>
                <a:cubicBezTo>
                  <a:pt x="111579" y="372689"/>
                  <a:pt x="108722" y="371403"/>
                  <a:pt x="106915" y="370629"/>
                </a:cubicBezTo>
                <a:lnTo>
                  <a:pt x="106948" y="370629"/>
                </a:lnTo>
              </a:path>
            </a:pathLst>
          </a:custGeom>
          <a:solidFill>
            <a:schemeClr val="accent5"/>
          </a:solidFill>
        </p:spPr>
      </p:sp>
      <p:sp>
        <p:nvSpPr>
          <p:cNvPr id="103" name="Vector-3714&amp;1733"/>
          <p:cNvSpPr/>
          <p:nvPr>
            <p:custDataLst>
              <p:tags r:id="rId28"/>
            </p:custDataLst>
          </p:nvPr>
        </p:nvSpPr>
        <p:spPr>
          <a:xfrm rot="3091800">
            <a:off x="10513513" y="5036925"/>
            <a:ext cx="193562" cy="168496"/>
          </a:xfrm>
          <a:custGeom>
            <a:avLst/>
            <a:gdLst/>
            <a:ahLst/>
            <a:cxnLst/>
            <a:rect l="l" t="t" r="r" b="b"/>
            <a:pathLst>
              <a:path w="165241" h="143208">
                <a:moveTo>
                  <a:pt x="150283" y="24122"/>
                </a:moveTo>
                <a:cubicBezTo>
                  <a:pt x="144118" y="16629"/>
                  <a:pt x="135588" y="11363"/>
                  <a:pt x="126025" y="8071"/>
                </a:cubicBezTo>
                <a:cubicBezTo>
                  <a:pt x="113929" y="672"/>
                  <a:pt x="98702" y="-2274"/>
                  <a:pt x="82674" y="1927"/>
                </a:cubicBezTo>
                <a:cubicBezTo>
                  <a:pt x="68613" y="5626"/>
                  <a:pt x="54551" y="9356"/>
                  <a:pt x="40490" y="13055"/>
                </a:cubicBezTo>
                <a:cubicBezTo>
                  <a:pt x="17432" y="19137"/>
                  <a:pt x="-361" y="40298"/>
                  <a:pt x="6" y="63090"/>
                </a:cubicBezTo>
                <a:cubicBezTo>
                  <a:pt x="605" y="100333"/>
                  <a:pt x="28395" y="134221"/>
                  <a:pt x="67814" y="141652"/>
                </a:cubicBezTo>
                <a:cubicBezTo>
                  <a:pt x="116262" y="150806"/>
                  <a:pt x="161378" y="118547"/>
                  <a:pt x="164977" y="72369"/>
                </a:cubicBezTo>
                <a:cubicBezTo>
                  <a:pt x="166409" y="54312"/>
                  <a:pt x="162077" y="38449"/>
                  <a:pt x="150283" y="24091"/>
                </a:cubicBezTo>
                <a:lnTo>
                  <a:pt x="150283" y="24122"/>
                </a:lnTo>
              </a:path>
            </a:pathLst>
          </a:custGeom>
          <a:solidFill>
            <a:srgbClr val="FFFBF2"/>
          </a:solidFill>
        </p:spPr>
      </p:sp>
      <p:sp>
        <p:nvSpPr>
          <p:cNvPr id="2" name="矩形 1"/>
          <p:cNvSpPr/>
          <p:nvPr>
            <p:custDataLst>
              <p:tags r:id="rId29"/>
            </p:custDataLst>
          </p:nvPr>
        </p:nvSpPr>
        <p:spPr>
          <a:xfrm>
            <a:off x="4673583" y="3300438"/>
            <a:ext cx="2184882" cy="1567295"/>
          </a:xfrm>
          <a:prstGeom prst="rect">
            <a:avLst/>
          </a:prstGeom>
          <a:noFill/>
        </p:spPr>
        <p:txBody>
          <a:bodyPr wrap="square" lIns="0" tIns="0" rIns="0" bIns="0" rtlCol="0" anchor="t" anchorCtr="0">
            <a:noAutofit/>
          </a:bodyPr>
          <a:lstStyle/>
          <a:p>
            <a:pPr algn="ctr">
              <a:lnSpc>
                <a:spcPct val="150000"/>
              </a:lnSpc>
              <a:spcBef>
                <a:spcPct val="0"/>
              </a:spcBef>
              <a:spcAft>
                <a:spcPct val="0"/>
              </a:spcAft>
            </a:pPr>
            <a:r>
              <a:rPr lang="zh-CN" altLang="en-US" sz="1400">
                <a:ln>
                  <a:noFill/>
                  <a:prstDash val="sysDot"/>
                </a:ln>
                <a:solidFill>
                  <a:srgbClr val="212121"/>
                </a:solidFill>
                <a:latin typeface="+mn-ea"/>
                <a:cs typeface="+mn-ea"/>
              </a:rPr>
              <a:t>温工艺避免选水浴加热水浴最高温度</a:t>
            </a:r>
            <a:r>
              <a:rPr lang="en-US" altLang="zh-CN" sz="1400">
                <a:ln>
                  <a:noFill/>
                  <a:prstDash val="sysDot"/>
                </a:ln>
                <a:solidFill>
                  <a:srgbClr val="212121"/>
                </a:solidFill>
                <a:latin typeface="+mn-ea"/>
                <a:cs typeface="+mn-ea"/>
              </a:rPr>
              <a:t>≤95</a:t>
            </a:r>
            <a:r>
              <a:rPr lang="en-US" altLang="en-US" sz="1400">
                <a:ln>
                  <a:noFill/>
                  <a:prstDash val="sysDot"/>
                </a:ln>
                <a:solidFill>
                  <a:srgbClr val="212121"/>
                </a:solidFill>
                <a:latin typeface="+mn-ea"/>
                <a:cs typeface="+mn-ea"/>
              </a:rPr>
              <a:t>℃</a:t>
            </a:r>
            <a:r>
              <a:rPr lang="zh-CN" altLang="en-US" sz="1400">
                <a:ln>
                  <a:noFill/>
                  <a:prstDash val="sysDot"/>
                </a:ln>
                <a:solidFill>
                  <a:srgbClr val="212121"/>
                </a:solidFill>
                <a:latin typeface="+mn-ea"/>
                <a:cs typeface="+mn-ea"/>
              </a:rPr>
              <a:t>，且接近沸点时温度波动大，无法满足</a:t>
            </a:r>
            <a:r>
              <a:rPr lang="en-US" altLang="zh-CN" sz="1400">
                <a:ln>
                  <a:noFill/>
                  <a:prstDash val="sysDot"/>
                </a:ln>
                <a:solidFill>
                  <a:srgbClr val="212121"/>
                </a:solidFill>
                <a:latin typeface="+mn-ea"/>
                <a:cs typeface="+mn-ea"/>
              </a:rPr>
              <a:t> 95~98</a:t>
            </a:r>
            <a:r>
              <a:rPr lang="en-US" altLang="en-US" sz="1400">
                <a:ln>
                  <a:noFill/>
                  <a:prstDash val="sysDot"/>
                </a:ln>
                <a:solidFill>
                  <a:srgbClr val="212121"/>
                </a:solidFill>
                <a:latin typeface="+mn-ea"/>
                <a:cs typeface="+mn-ea"/>
              </a:rPr>
              <a:t>℃</a:t>
            </a:r>
            <a:r>
              <a:rPr lang="zh-CN" altLang="en-US" sz="1400">
                <a:ln>
                  <a:noFill/>
                  <a:prstDash val="sysDot"/>
                </a:ln>
                <a:solidFill>
                  <a:srgbClr val="212121"/>
                </a:solidFill>
                <a:latin typeface="+mn-ea"/>
                <a:cs typeface="+mn-ea"/>
              </a:rPr>
              <a:t>的高速化学镀镍工艺需求。</a:t>
            </a:r>
            <a:endParaRPr lang="zh-CN" altLang="en-US" sz="1400">
              <a:ln>
                <a:noFill/>
                <a:prstDash val="sysDot"/>
              </a:ln>
              <a:solidFill>
                <a:srgbClr val="212121"/>
              </a:solidFill>
              <a:latin typeface="+mn-ea"/>
              <a:cs typeface="+mn-ea"/>
            </a:endParaRPr>
          </a:p>
        </p:txBody>
      </p:sp>
      <p:sp>
        <p:nvSpPr>
          <p:cNvPr id="4" name="矩形 3"/>
          <p:cNvSpPr/>
          <p:nvPr>
            <p:custDataLst>
              <p:tags r:id="rId30"/>
            </p:custDataLst>
          </p:nvPr>
        </p:nvSpPr>
        <p:spPr>
          <a:xfrm>
            <a:off x="790508" y="2792860"/>
            <a:ext cx="2182794" cy="453965"/>
          </a:xfrm>
          <a:prstGeom prst="rect">
            <a:avLst/>
          </a:prstGeom>
          <a:noFill/>
        </p:spPr>
        <p:txBody>
          <a:bodyPr wrap="square" lIns="0" tIns="0" rIns="0" bIns="0" rtlCol="0" anchor="ctr" anchorCtr="0">
            <a:noAutofit/>
          </a:bodyPr>
          <a:lstStyle/>
          <a:p>
            <a:pPr algn="ctr">
              <a:spcBef>
                <a:spcPct val="0"/>
              </a:spcBef>
              <a:spcAft>
                <a:spcPct val="0"/>
              </a:spcAft>
              <a:buClr>
                <a:schemeClr val="accent1"/>
              </a:buClr>
              <a:buSzPct val="70000"/>
            </a:pPr>
            <a:r>
              <a:rPr lang="en-US" altLang="zh-CN" b="1">
                <a:solidFill>
                  <a:schemeClr val="accent1"/>
                </a:solidFill>
                <a:latin typeface="+mn-ea"/>
                <a:cs typeface="+mn-ea"/>
              </a:rPr>
              <a:t>1</a:t>
            </a:r>
            <a:endParaRPr lang="en-US" altLang="zh-CN" b="1">
              <a:solidFill>
                <a:schemeClr val="accent1"/>
              </a:solidFill>
              <a:latin typeface="+mn-ea"/>
              <a:cs typeface="+mn-ea"/>
            </a:endParaRPr>
          </a:p>
        </p:txBody>
      </p:sp>
      <p:sp>
        <p:nvSpPr>
          <p:cNvPr id="5" name="矩形 4"/>
          <p:cNvSpPr/>
          <p:nvPr>
            <p:custDataLst>
              <p:tags r:id="rId31"/>
            </p:custDataLst>
          </p:nvPr>
        </p:nvSpPr>
        <p:spPr>
          <a:xfrm>
            <a:off x="789463" y="3300438"/>
            <a:ext cx="2184882" cy="1567295"/>
          </a:xfrm>
          <a:prstGeom prst="rect">
            <a:avLst/>
          </a:prstGeom>
          <a:noFill/>
        </p:spPr>
        <p:txBody>
          <a:bodyPr wrap="square" lIns="0" tIns="0" rIns="0" bIns="0" rtlCol="0" anchor="t" anchorCtr="0">
            <a:noAutofit/>
          </a:bodyPr>
          <a:lstStyle/>
          <a:p>
            <a:pPr algn="ctr">
              <a:lnSpc>
                <a:spcPct val="150000"/>
              </a:lnSpc>
              <a:spcBef>
                <a:spcPct val="0"/>
              </a:spcBef>
              <a:spcAft>
                <a:spcPct val="0"/>
              </a:spcAft>
            </a:pPr>
            <a:r>
              <a:rPr lang="zh-CN" altLang="en-US" sz="1200">
                <a:ln>
                  <a:noFill/>
                  <a:prstDash val="sysDot"/>
                </a:ln>
                <a:solidFill>
                  <a:srgbClr val="212121"/>
                </a:solidFill>
                <a:latin typeface="+mn-ea"/>
                <a:cs typeface="+mn-ea"/>
              </a:rPr>
              <a:t>不要只看初期成本，忽略长期运维成本电热管直接加热初期成本最低，但容易因局部过热导致镀液分解，增加药剂补加成本；夹套加热初期成本高，但能减少镀液损耗和返工率，长期更划算</a:t>
            </a:r>
            <a:r>
              <a:rPr lang="zh-CN" altLang="en-US" sz="1400">
                <a:ln>
                  <a:noFill/>
                  <a:prstDash val="sysDot"/>
                </a:ln>
                <a:solidFill>
                  <a:srgbClr val="212121"/>
                </a:solidFill>
                <a:latin typeface="+mn-ea"/>
                <a:cs typeface="+mn-ea"/>
              </a:rPr>
              <a:t>。</a:t>
            </a:r>
            <a:endParaRPr lang="zh-CN" altLang="en-US" sz="1400">
              <a:ln>
                <a:noFill/>
                <a:prstDash val="sysDot"/>
              </a:ln>
              <a:solidFill>
                <a:srgbClr val="212121"/>
              </a:solidFill>
              <a:latin typeface="+mn-ea"/>
              <a:cs typeface="+mn-ea"/>
            </a:endParaRPr>
          </a:p>
        </p:txBody>
      </p:sp>
      <p:sp>
        <p:nvSpPr>
          <p:cNvPr id="6" name="矩形 5"/>
          <p:cNvSpPr/>
          <p:nvPr>
            <p:custDataLst>
              <p:tags r:id="rId32"/>
            </p:custDataLst>
          </p:nvPr>
        </p:nvSpPr>
        <p:spPr>
          <a:xfrm>
            <a:off x="8495734" y="2792860"/>
            <a:ext cx="2182794" cy="453965"/>
          </a:xfrm>
          <a:prstGeom prst="rect">
            <a:avLst/>
          </a:prstGeom>
          <a:noFill/>
        </p:spPr>
        <p:txBody>
          <a:bodyPr wrap="square" lIns="0" tIns="0" rIns="0" bIns="0" rtlCol="0" anchor="ctr" anchorCtr="0">
            <a:noAutofit/>
          </a:bodyPr>
          <a:lstStyle/>
          <a:p>
            <a:pPr algn="ctr">
              <a:spcBef>
                <a:spcPct val="0"/>
              </a:spcBef>
              <a:spcAft>
                <a:spcPct val="0"/>
              </a:spcAft>
              <a:buClr>
                <a:schemeClr val="accent1"/>
              </a:buClr>
              <a:buSzPct val="70000"/>
            </a:pPr>
            <a:r>
              <a:rPr lang="en-US" altLang="zh-CN" b="1">
                <a:solidFill>
                  <a:schemeClr val="accent1"/>
                </a:solidFill>
                <a:latin typeface="+mn-ea"/>
                <a:cs typeface="+mn-ea"/>
              </a:rPr>
              <a:t>3</a:t>
            </a:r>
            <a:endParaRPr lang="en-US" altLang="zh-CN" b="1">
              <a:solidFill>
                <a:schemeClr val="accent1"/>
              </a:solidFill>
              <a:latin typeface="+mn-ea"/>
              <a:cs typeface="+mn-ea"/>
            </a:endParaRPr>
          </a:p>
        </p:txBody>
      </p:sp>
      <p:sp>
        <p:nvSpPr>
          <p:cNvPr id="7" name="矩形 6"/>
          <p:cNvSpPr/>
          <p:nvPr>
            <p:custDataLst>
              <p:tags r:id="rId33"/>
            </p:custDataLst>
          </p:nvPr>
        </p:nvSpPr>
        <p:spPr>
          <a:xfrm>
            <a:off x="8495038" y="3300438"/>
            <a:ext cx="2184882" cy="1567295"/>
          </a:xfrm>
          <a:prstGeom prst="rect">
            <a:avLst/>
          </a:prstGeom>
          <a:noFill/>
        </p:spPr>
        <p:txBody>
          <a:bodyPr wrap="square" lIns="0" tIns="0" rIns="0" bIns="0" rtlCol="0" anchor="t" anchorCtr="0">
            <a:noAutofit/>
          </a:bodyPr>
          <a:lstStyle/>
          <a:p>
            <a:pPr algn="ctr">
              <a:lnSpc>
                <a:spcPct val="150000"/>
              </a:lnSpc>
              <a:spcBef>
                <a:spcPct val="0"/>
              </a:spcBef>
              <a:spcAft>
                <a:spcPct val="0"/>
              </a:spcAft>
            </a:pPr>
            <a:r>
              <a:rPr lang="zh-CN" altLang="en-US" sz="1400">
                <a:ln>
                  <a:noFill/>
                  <a:prstDash val="sysDot"/>
                </a:ln>
                <a:solidFill>
                  <a:srgbClr val="212121"/>
                </a:solidFill>
                <a:latin typeface="+mn-ea"/>
                <a:cs typeface="+mn-ea"/>
              </a:rPr>
              <a:t>精密镀层避免选电热管直接加热电热管周围的局部过热会导致镀层出现针孔、麻点，甚至产生镍粉杂质，影响功能镀层的性能</a:t>
            </a:r>
            <a:endParaRPr lang="zh-CN" altLang="en-US" sz="1400">
              <a:ln>
                <a:noFill/>
                <a:prstDash val="sysDot"/>
              </a:ln>
              <a:solidFill>
                <a:srgbClr val="212121"/>
              </a:solidFill>
              <a:latin typeface="+mn-ea"/>
              <a:cs typeface="+mn-ea"/>
            </a:endParaRPr>
          </a:p>
        </p:txBody>
      </p:sp>
    </p:spTree>
    <p:custDataLst>
      <p:tags r:id="rId3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a:t>如何避免局部过热</a:t>
            </a:r>
            <a:endParaRPr lang="zh-CN" altLang="en-US"/>
          </a:p>
        </p:txBody>
      </p:sp>
      <p:sp>
        <p:nvSpPr>
          <p:cNvPr id="6" name="节编号"/>
          <p:cNvSpPr>
            <a:spLocks noGrp="1"/>
          </p:cNvSpPr>
          <p:nvPr>
            <p:ph type="body" sz="quarter" idx="13"/>
            <p:custDataLst>
              <p:tags r:id="rId2"/>
            </p:custDataLst>
          </p:nvPr>
        </p:nvSpPr>
        <p:spPr/>
        <p:txBody>
          <a:bodyPr>
            <a:normAutofit lnSpcReduction="20000"/>
          </a:bodyPr>
          <a:lstStyle/>
          <a:p>
            <a:r>
              <a:rPr lang="en-US" altLang="zh-CN"/>
              <a:t>04</a:t>
            </a:r>
            <a:endParaRPr lang="en-US" altLang="zh-CN"/>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形状 1"/>
          <p:cNvSpPr/>
          <p:nvPr>
            <p:custDataLst>
              <p:tags r:id="rId1"/>
            </p:custDataLst>
          </p:nvPr>
        </p:nvSpPr>
        <p:spPr>
          <a:xfrm>
            <a:off x="-1270" y="635"/>
            <a:ext cx="12192635" cy="6857365"/>
          </a:xfrm>
          <a:custGeom>
            <a:avLst/>
            <a:gdLst>
              <a:gd name="connsiteX0" fmla="*/ 0 w 9187626"/>
              <a:gd name="connsiteY0" fmla="*/ 0 h 3646215"/>
              <a:gd name="connsiteX1" fmla="*/ 70498 w 9187626"/>
              <a:gd name="connsiteY1" fmla="*/ 17398 h 3646215"/>
              <a:gd name="connsiteX2" fmla="*/ 4593813 w 9187626"/>
              <a:gd name="connsiteY2" fmla="*/ 458311 h 3646215"/>
              <a:gd name="connsiteX3" fmla="*/ 9117128 w 9187626"/>
              <a:gd name="connsiteY3" fmla="*/ 17398 h 3646215"/>
              <a:gd name="connsiteX4" fmla="*/ 9187626 w 9187626"/>
              <a:gd name="connsiteY4" fmla="*/ 0 h 3646215"/>
              <a:gd name="connsiteX5" fmla="*/ 9187626 w 9187626"/>
              <a:gd name="connsiteY5" fmla="*/ 3646215 h 3646215"/>
              <a:gd name="connsiteX6" fmla="*/ 9117128 w 9187626"/>
              <a:gd name="connsiteY6" fmla="*/ 3628818 h 3646215"/>
              <a:gd name="connsiteX7" fmla="*/ 4593813 w 9187626"/>
              <a:gd name="connsiteY7" fmla="*/ 3187904 h 3646215"/>
              <a:gd name="connsiteX8" fmla="*/ 70498 w 9187626"/>
              <a:gd name="connsiteY8" fmla="*/ 3628818 h 3646215"/>
              <a:gd name="connsiteX9" fmla="*/ 0 w 9187626"/>
              <a:gd name="connsiteY9" fmla="*/ 3646215 h 364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87626" h="3646215">
                <a:moveTo>
                  <a:pt x="0" y="0"/>
                </a:moveTo>
                <a:lnTo>
                  <a:pt x="70498" y="17398"/>
                </a:lnTo>
                <a:cubicBezTo>
                  <a:pt x="1299714" y="292846"/>
                  <a:pt x="2875599" y="458311"/>
                  <a:pt x="4593813" y="458311"/>
                </a:cubicBezTo>
                <a:cubicBezTo>
                  <a:pt x="6312028" y="458311"/>
                  <a:pt x="7887913" y="292846"/>
                  <a:pt x="9117128" y="17398"/>
                </a:cubicBezTo>
                <a:lnTo>
                  <a:pt x="9187626" y="0"/>
                </a:lnTo>
                <a:lnTo>
                  <a:pt x="9187626" y="3646215"/>
                </a:lnTo>
                <a:lnTo>
                  <a:pt x="9117128" y="3628818"/>
                </a:lnTo>
                <a:cubicBezTo>
                  <a:pt x="7887913" y="3353370"/>
                  <a:pt x="6312028" y="3187904"/>
                  <a:pt x="4593813" y="3187904"/>
                </a:cubicBezTo>
                <a:cubicBezTo>
                  <a:pt x="2875599" y="3187904"/>
                  <a:pt x="1299714" y="3353370"/>
                  <a:pt x="70498" y="3628818"/>
                </a:cubicBezTo>
                <a:lnTo>
                  <a:pt x="0" y="3646215"/>
                </a:lnTo>
                <a:close/>
              </a:path>
            </a:pathLst>
          </a:custGeom>
          <a:solidFill>
            <a:schemeClr val="accent1">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prstClr val="white"/>
              </a:solidFill>
              <a:latin typeface="+mn-ea"/>
              <a:sym typeface="微软雅黑" panose="020B0503020204020204" charset="-122"/>
            </a:endParaRPr>
          </a:p>
        </p:txBody>
      </p:sp>
      <p:sp>
        <p:nvSpPr>
          <p:cNvPr id="10" name="“_#color-785&amp;1094"/>
          <p:cNvSpPr/>
          <p:nvPr>
            <p:custDataLst>
              <p:tags r:id="rId2"/>
            </p:custDataLst>
          </p:nvPr>
        </p:nvSpPr>
        <p:spPr>
          <a:xfrm>
            <a:off x="5815584" y="1133856"/>
            <a:ext cx="576072" cy="493776"/>
          </a:xfrm>
          <a:custGeom>
            <a:avLst/>
            <a:gdLst/>
            <a:ahLst/>
            <a:cxnLst/>
            <a:rect l="l" t="t" r="r" b="b"/>
            <a:pathLst>
              <a:path w="576072" h="493776">
                <a:moveTo>
                  <a:pt x="0" y="246888"/>
                </a:moveTo>
                <a:cubicBezTo>
                  <a:pt x="0" y="201168"/>
                  <a:pt x="9144" y="164592"/>
                  <a:pt x="27432" y="128016"/>
                </a:cubicBezTo>
                <a:cubicBezTo>
                  <a:pt x="45720" y="82296"/>
                  <a:pt x="73152" y="54864"/>
                  <a:pt x="109728" y="36576"/>
                </a:cubicBezTo>
                <a:cubicBezTo>
                  <a:pt x="146304" y="18288"/>
                  <a:pt x="182880" y="0"/>
                  <a:pt x="228600" y="0"/>
                </a:cubicBezTo>
                <a:cubicBezTo>
                  <a:pt x="237744" y="0"/>
                  <a:pt x="246888" y="9144"/>
                  <a:pt x="246888" y="9144"/>
                </a:cubicBezTo>
                <a:lnTo>
                  <a:pt x="246888" y="100584"/>
                </a:lnTo>
                <a:cubicBezTo>
                  <a:pt x="246888" y="100584"/>
                  <a:pt x="237744" y="109728"/>
                  <a:pt x="228600" y="109728"/>
                </a:cubicBezTo>
                <a:cubicBezTo>
                  <a:pt x="192024" y="109728"/>
                  <a:pt x="164592" y="128016"/>
                  <a:pt x="146304" y="146304"/>
                </a:cubicBezTo>
                <a:cubicBezTo>
                  <a:pt x="128016" y="173736"/>
                  <a:pt x="118872" y="201168"/>
                  <a:pt x="118872" y="246888"/>
                </a:cubicBezTo>
                <a:lnTo>
                  <a:pt x="118872" y="265176"/>
                </a:lnTo>
                <a:cubicBezTo>
                  <a:pt x="118872" y="265176"/>
                  <a:pt x="118872" y="274320"/>
                  <a:pt x="128016" y="274320"/>
                </a:cubicBezTo>
                <a:lnTo>
                  <a:pt x="219456" y="274320"/>
                </a:lnTo>
                <a:cubicBezTo>
                  <a:pt x="228600" y="274320"/>
                  <a:pt x="228600" y="283464"/>
                  <a:pt x="228600" y="283464"/>
                </a:cubicBezTo>
                <a:lnTo>
                  <a:pt x="228600" y="484632"/>
                </a:lnTo>
                <a:cubicBezTo>
                  <a:pt x="228600" y="493776"/>
                  <a:pt x="228600" y="493776"/>
                  <a:pt x="219456" y="493776"/>
                </a:cubicBezTo>
                <a:lnTo>
                  <a:pt x="9144" y="493776"/>
                </a:lnTo>
                <a:cubicBezTo>
                  <a:pt x="9144" y="493776"/>
                  <a:pt x="0" y="493776"/>
                  <a:pt x="0" y="484632"/>
                </a:cubicBezTo>
                <a:lnTo>
                  <a:pt x="0" y="246888"/>
                </a:lnTo>
                <a:moveTo>
                  <a:pt x="576072" y="100584"/>
                </a:moveTo>
                <a:cubicBezTo>
                  <a:pt x="576072" y="100584"/>
                  <a:pt x="566928" y="109728"/>
                  <a:pt x="557784" y="109728"/>
                </a:cubicBezTo>
                <a:cubicBezTo>
                  <a:pt x="521208" y="109728"/>
                  <a:pt x="493776" y="128016"/>
                  <a:pt x="475488" y="146304"/>
                </a:cubicBezTo>
                <a:cubicBezTo>
                  <a:pt x="457200" y="173736"/>
                  <a:pt x="448056" y="201168"/>
                  <a:pt x="448056" y="246888"/>
                </a:cubicBezTo>
                <a:lnTo>
                  <a:pt x="448056" y="265176"/>
                </a:lnTo>
                <a:cubicBezTo>
                  <a:pt x="448056" y="265176"/>
                  <a:pt x="448056" y="274320"/>
                  <a:pt x="457200" y="274320"/>
                </a:cubicBezTo>
                <a:lnTo>
                  <a:pt x="548640" y="274320"/>
                </a:lnTo>
                <a:cubicBezTo>
                  <a:pt x="557784" y="274320"/>
                  <a:pt x="557784" y="283464"/>
                  <a:pt x="557784" y="283464"/>
                </a:cubicBezTo>
                <a:lnTo>
                  <a:pt x="557784" y="484632"/>
                </a:lnTo>
                <a:cubicBezTo>
                  <a:pt x="557784" y="493776"/>
                  <a:pt x="557784" y="493776"/>
                  <a:pt x="548640" y="493776"/>
                </a:cubicBezTo>
                <a:lnTo>
                  <a:pt x="338328" y="493776"/>
                </a:lnTo>
                <a:cubicBezTo>
                  <a:pt x="338328" y="493776"/>
                  <a:pt x="329184" y="493776"/>
                  <a:pt x="329184" y="484632"/>
                </a:cubicBezTo>
                <a:lnTo>
                  <a:pt x="329184" y="246888"/>
                </a:lnTo>
                <a:cubicBezTo>
                  <a:pt x="329184" y="201168"/>
                  <a:pt x="338328" y="164592"/>
                  <a:pt x="356616" y="128016"/>
                </a:cubicBezTo>
                <a:cubicBezTo>
                  <a:pt x="374904" y="82296"/>
                  <a:pt x="402336" y="54864"/>
                  <a:pt x="438912" y="36576"/>
                </a:cubicBezTo>
                <a:cubicBezTo>
                  <a:pt x="475488" y="18288"/>
                  <a:pt x="512064" y="0"/>
                  <a:pt x="557784" y="0"/>
                </a:cubicBezTo>
                <a:cubicBezTo>
                  <a:pt x="566928" y="0"/>
                  <a:pt x="576072" y="9144"/>
                  <a:pt x="576072" y="9144"/>
                </a:cubicBezTo>
                <a:lnTo>
                  <a:pt x="576072" y="100584"/>
                </a:lnTo>
              </a:path>
            </a:pathLst>
          </a:custGeom>
          <a:solidFill>
            <a:schemeClr val="accent1"/>
          </a:solidFill>
        </p:spPr>
        <p:txBody>
          <a:bodyPr/>
          <a:lstStyle/>
          <a:p>
            <a:endParaRPr lang="zh-CN" altLang="en-US"/>
          </a:p>
        </p:txBody>
      </p:sp>
      <p:sp>
        <p:nvSpPr>
          <p:cNvPr id="12" name="“_#color-822&amp;2169"/>
          <p:cNvSpPr/>
          <p:nvPr>
            <p:custDataLst>
              <p:tags r:id="rId3"/>
            </p:custDataLst>
          </p:nvPr>
        </p:nvSpPr>
        <p:spPr>
          <a:xfrm>
            <a:off x="5815584" y="5230368"/>
            <a:ext cx="576072" cy="493776"/>
          </a:xfrm>
          <a:custGeom>
            <a:avLst/>
            <a:gdLst/>
            <a:ahLst/>
            <a:cxnLst/>
            <a:rect l="l" t="t" r="r" b="b"/>
            <a:pathLst>
              <a:path w="576072" h="493776">
                <a:moveTo>
                  <a:pt x="576072" y="246888"/>
                </a:moveTo>
                <a:cubicBezTo>
                  <a:pt x="576072" y="201168"/>
                  <a:pt x="557784" y="155448"/>
                  <a:pt x="539496" y="118872"/>
                </a:cubicBezTo>
                <a:cubicBezTo>
                  <a:pt x="521208" y="82296"/>
                  <a:pt x="493776" y="54864"/>
                  <a:pt x="457200" y="36576"/>
                </a:cubicBezTo>
                <a:cubicBezTo>
                  <a:pt x="429768" y="18288"/>
                  <a:pt x="393192" y="0"/>
                  <a:pt x="356616" y="0"/>
                </a:cubicBezTo>
                <a:cubicBezTo>
                  <a:pt x="338328" y="0"/>
                  <a:pt x="329184" y="9144"/>
                  <a:pt x="329184" y="27432"/>
                </a:cubicBezTo>
                <a:lnTo>
                  <a:pt x="329184" y="82296"/>
                </a:lnTo>
                <a:cubicBezTo>
                  <a:pt x="329184" y="91440"/>
                  <a:pt x="338328" y="109728"/>
                  <a:pt x="356616" y="109728"/>
                </a:cubicBezTo>
                <a:cubicBezTo>
                  <a:pt x="384048" y="109728"/>
                  <a:pt x="411480" y="128016"/>
                  <a:pt x="429768" y="146304"/>
                </a:cubicBezTo>
                <a:cubicBezTo>
                  <a:pt x="448056" y="164592"/>
                  <a:pt x="457200" y="201168"/>
                  <a:pt x="457200" y="246888"/>
                </a:cubicBezTo>
                <a:cubicBezTo>
                  <a:pt x="457200" y="256032"/>
                  <a:pt x="448056" y="274320"/>
                  <a:pt x="429768" y="274320"/>
                </a:cubicBezTo>
                <a:lnTo>
                  <a:pt x="365760" y="274320"/>
                </a:lnTo>
                <a:cubicBezTo>
                  <a:pt x="347472" y="274320"/>
                  <a:pt x="338328" y="283464"/>
                  <a:pt x="338328" y="292608"/>
                </a:cubicBezTo>
                <a:lnTo>
                  <a:pt x="338328" y="466344"/>
                </a:lnTo>
                <a:cubicBezTo>
                  <a:pt x="338328" y="484632"/>
                  <a:pt x="347472" y="493776"/>
                  <a:pt x="365760" y="493776"/>
                </a:cubicBezTo>
                <a:lnTo>
                  <a:pt x="548640" y="493776"/>
                </a:lnTo>
                <a:cubicBezTo>
                  <a:pt x="557784" y="493776"/>
                  <a:pt x="576072" y="484632"/>
                  <a:pt x="576072" y="466344"/>
                </a:cubicBezTo>
                <a:lnTo>
                  <a:pt x="576072" y="246888"/>
                </a:lnTo>
                <a:moveTo>
                  <a:pt x="0" y="82296"/>
                </a:moveTo>
                <a:cubicBezTo>
                  <a:pt x="0" y="91440"/>
                  <a:pt x="9144" y="109728"/>
                  <a:pt x="27432" y="109728"/>
                </a:cubicBezTo>
                <a:cubicBezTo>
                  <a:pt x="54864" y="109728"/>
                  <a:pt x="82296" y="128016"/>
                  <a:pt x="100584" y="146304"/>
                </a:cubicBezTo>
                <a:cubicBezTo>
                  <a:pt x="118872" y="164592"/>
                  <a:pt x="128016" y="201168"/>
                  <a:pt x="128016" y="246888"/>
                </a:cubicBezTo>
                <a:cubicBezTo>
                  <a:pt x="128016" y="256032"/>
                  <a:pt x="118872" y="274320"/>
                  <a:pt x="100584" y="274320"/>
                </a:cubicBezTo>
                <a:lnTo>
                  <a:pt x="36576" y="274320"/>
                </a:lnTo>
                <a:cubicBezTo>
                  <a:pt x="18288" y="274320"/>
                  <a:pt x="9144" y="283464"/>
                  <a:pt x="9144" y="292608"/>
                </a:cubicBezTo>
                <a:lnTo>
                  <a:pt x="9144" y="466344"/>
                </a:lnTo>
                <a:cubicBezTo>
                  <a:pt x="9144" y="484632"/>
                  <a:pt x="18288" y="493776"/>
                  <a:pt x="36576" y="493776"/>
                </a:cubicBezTo>
                <a:lnTo>
                  <a:pt x="219456" y="493776"/>
                </a:lnTo>
                <a:cubicBezTo>
                  <a:pt x="228600" y="493776"/>
                  <a:pt x="246888" y="484632"/>
                  <a:pt x="246888" y="466344"/>
                </a:cubicBezTo>
                <a:lnTo>
                  <a:pt x="246888" y="246888"/>
                </a:lnTo>
                <a:cubicBezTo>
                  <a:pt x="246888" y="201168"/>
                  <a:pt x="228600" y="155448"/>
                  <a:pt x="210312" y="118872"/>
                </a:cubicBezTo>
                <a:cubicBezTo>
                  <a:pt x="192024" y="82296"/>
                  <a:pt x="164592" y="54864"/>
                  <a:pt x="128016" y="36576"/>
                </a:cubicBezTo>
                <a:cubicBezTo>
                  <a:pt x="100584" y="18288"/>
                  <a:pt x="64008" y="0"/>
                  <a:pt x="27432" y="0"/>
                </a:cubicBezTo>
                <a:cubicBezTo>
                  <a:pt x="9144" y="0"/>
                  <a:pt x="0" y="9144"/>
                  <a:pt x="0" y="27432"/>
                </a:cubicBezTo>
                <a:lnTo>
                  <a:pt x="0" y="82296"/>
                </a:lnTo>
              </a:path>
            </a:pathLst>
          </a:custGeom>
          <a:solidFill>
            <a:schemeClr val="accent1"/>
          </a:solidFill>
        </p:spPr>
        <p:txBody>
          <a:bodyPr/>
          <a:lstStyle/>
          <a:p>
            <a:endParaRPr lang="zh-CN" altLang="en-US"/>
          </a:p>
        </p:txBody>
      </p:sp>
      <p:sp>
        <p:nvSpPr>
          <p:cNvPr id="13" name="圆角矩形 9"/>
          <p:cNvSpPr/>
          <p:nvPr>
            <p:custDataLst>
              <p:tags r:id="rId4"/>
            </p:custDataLst>
          </p:nvPr>
        </p:nvSpPr>
        <p:spPr>
          <a:xfrm>
            <a:off x="722630" y="1908175"/>
            <a:ext cx="10744200" cy="3019425"/>
          </a:xfrm>
          <a:prstGeom prst="roundRect">
            <a:avLst>
              <a:gd name="adj" fmla="val 50000"/>
            </a:avLst>
          </a:prstGeom>
          <a:no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1431290" y="2159000"/>
            <a:ext cx="9344660" cy="791845"/>
          </a:xfrm>
        </p:spPr>
        <p:txBody>
          <a:bodyPr anchor="ctr">
            <a:normAutofit/>
          </a:bodyPr>
          <a:lstStyle/>
          <a:p>
            <a:pPr algn="ctr"/>
            <a:r>
              <a:rPr lang="zh-CN" altLang="en-US" dirty="0">
                <a:solidFill>
                  <a:schemeClr val="accent1"/>
                </a:solidFill>
              </a:rPr>
              <a:t>核心</a:t>
            </a:r>
            <a:endParaRPr lang="zh-CN" altLang="en-US" dirty="0">
              <a:solidFill>
                <a:schemeClr val="accent1"/>
              </a:solidFill>
            </a:endParaRPr>
          </a:p>
        </p:txBody>
      </p:sp>
      <p:sp>
        <p:nvSpPr>
          <p:cNvPr id="4" name="矩形 3"/>
          <p:cNvSpPr/>
          <p:nvPr>
            <p:custDataLst>
              <p:tags r:id="rId6"/>
            </p:custDataLst>
          </p:nvPr>
        </p:nvSpPr>
        <p:spPr>
          <a:xfrm>
            <a:off x="1432306" y="3006090"/>
            <a:ext cx="9345169" cy="1440180"/>
          </a:xfrm>
          <a:prstGeom prst="rect">
            <a:avLst/>
          </a:prstGeom>
          <a:noFill/>
        </p:spPr>
        <p:txBody>
          <a:bodyPr wrap="square" lIns="0" tIns="0" rIns="0" bIns="0" rtlCol="0" anchor="t" anchorCtr="0">
            <a:noAutofit/>
          </a:bodyPr>
          <a:p>
            <a:pPr algn="ctr">
              <a:lnSpc>
                <a:spcPct val="150000"/>
              </a:lnSpc>
              <a:spcBef>
                <a:spcPct val="0"/>
              </a:spcBef>
              <a:spcAft>
                <a:spcPct val="0"/>
              </a:spcAft>
            </a:pPr>
            <a:r>
              <a:rPr lang="zh-CN" altLang="en-US" sz="1400" dirty="0">
                <a:solidFill>
                  <a:schemeClr val="tx1">
                    <a:lumMod val="85000"/>
                    <a:lumOff val="15000"/>
                  </a:schemeClr>
                </a:solidFill>
                <a:latin typeface="+mn-ea"/>
                <a:cs typeface="+mn-ea"/>
              </a:rPr>
              <a:t>避免化学镀镍过程中的局部过热，核心是从</a:t>
            </a:r>
            <a:r>
              <a:rPr lang="zh-CN" altLang="en-US" sz="1400" dirty="0">
                <a:solidFill>
                  <a:srgbClr val="FF0000"/>
                </a:solidFill>
                <a:latin typeface="+mn-ea"/>
                <a:cs typeface="+mn-ea"/>
              </a:rPr>
              <a:t>加热方式选型、设备结构优化、工艺参数控制、日常运维管理</a:t>
            </a:r>
            <a:r>
              <a:rPr lang="zh-CN" altLang="en-US" sz="1400" dirty="0">
                <a:solidFill>
                  <a:schemeClr val="tx1">
                    <a:lumMod val="85000"/>
                    <a:lumOff val="15000"/>
                  </a:schemeClr>
                </a:solidFill>
                <a:latin typeface="+mn-ea"/>
                <a:cs typeface="+mn-ea"/>
              </a:rPr>
              <a:t>四个维度入手，消除镀液局部温度差，防止镀液分解和镀层缺陷</a:t>
            </a:r>
            <a:endParaRPr lang="zh-CN" altLang="en-US" sz="1400" dirty="0">
              <a:solidFill>
                <a:schemeClr val="tx1">
                  <a:lumMod val="85000"/>
                  <a:lumOff val="15000"/>
                </a:schemeClr>
              </a:solidFill>
              <a:latin typeface="+mn-ea"/>
              <a:cs typeface="+mn-ea"/>
            </a:endParaRPr>
          </a:p>
        </p:txBody>
      </p:sp>
    </p:spTree>
    <p:custDataLst>
      <p:tags r:id="rId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9600" y="608330"/>
            <a:ext cx="10930255" cy="763270"/>
          </a:xfrm>
        </p:spPr>
        <p:txBody>
          <a:bodyPr/>
          <a:lstStyle/>
          <a:p>
            <a:r>
              <a:rPr lang="zh-CN" altLang="en-US"/>
              <a:t>注意</a:t>
            </a:r>
            <a:endParaRPr lang="zh-CN" altLang="en-US"/>
          </a:p>
        </p:txBody>
      </p:sp>
      <p:sp>
        <p:nvSpPr>
          <p:cNvPr id="18" name="六边形 17"/>
          <p:cNvSpPr/>
          <p:nvPr>
            <p:custDataLst>
              <p:tags r:id="rId2"/>
            </p:custDataLst>
          </p:nvPr>
        </p:nvSpPr>
        <p:spPr>
          <a:xfrm rot="5400000">
            <a:off x="7801610" y="1802130"/>
            <a:ext cx="2418080" cy="2093595"/>
          </a:xfrm>
          <a:prstGeom prst="hexagon">
            <a:avLst>
              <a:gd name="adj" fmla="val 28868"/>
              <a:gd name="vf" fmla="val 115470"/>
            </a:avLst>
          </a:prstGeom>
          <a:noFill/>
          <a:ln w="152400">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六边形 18"/>
          <p:cNvSpPr/>
          <p:nvPr>
            <p:custDataLst>
              <p:tags r:id="rId3"/>
            </p:custDataLst>
          </p:nvPr>
        </p:nvSpPr>
        <p:spPr>
          <a:xfrm rot="5400000">
            <a:off x="6587490" y="3902075"/>
            <a:ext cx="2418080" cy="2093595"/>
          </a:xfrm>
          <a:prstGeom prst="hexagon">
            <a:avLst>
              <a:gd name="adj" fmla="val 28868"/>
              <a:gd name="vf" fmla="val 115470"/>
            </a:avLst>
          </a:prstGeom>
          <a:noFill/>
          <a:ln w="152400">
            <a:solidFill>
              <a:schemeClr val="accent1">
                <a:alpha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custDataLst>
              <p:tags r:id="rId4"/>
            </p:custDataLst>
          </p:nvPr>
        </p:nvSpPr>
        <p:spPr>
          <a:xfrm rot="5400000">
            <a:off x="9015730" y="3902075"/>
            <a:ext cx="2418080" cy="2093595"/>
          </a:xfrm>
          <a:prstGeom prst="hexagon">
            <a:avLst>
              <a:gd name="adj" fmla="val 28868"/>
              <a:gd name="vf" fmla="val 115470"/>
            </a:avLst>
          </a:prstGeom>
          <a:noFill/>
          <a:ln w="152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3" descr="343439383331313b343532303031393bd2b5bca8b9dcc0ed"/>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803005" y="2656840"/>
            <a:ext cx="412750" cy="412750"/>
          </a:xfrm>
          <a:prstGeom prst="rect">
            <a:avLst/>
          </a:prstGeom>
        </p:spPr>
      </p:pic>
      <p:pic>
        <p:nvPicPr>
          <p:cNvPr id="11" name="图片 4" descr="343439383331313b343532303032303bb8f6c8cbd0c5cfa2"/>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10017760" y="4742180"/>
            <a:ext cx="414020" cy="414020"/>
          </a:xfrm>
          <a:prstGeom prst="rect">
            <a:avLst/>
          </a:prstGeom>
        </p:spPr>
      </p:pic>
      <p:pic>
        <p:nvPicPr>
          <p:cNvPr id="10" name="图片 7" descr="343439383331313b343532303032333bc6f3d2b5bcf2bde9"/>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7588885" y="4742180"/>
            <a:ext cx="414020" cy="414020"/>
          </a:xfrm>
          <a:prstGeom prst="rect">
            <a:avLst/>
          </a:prstGeom>
        </p:spPr>
      </p:pic>
      <p:sp>
        <p:nvSpPr>
          <p:cNvPr id="7" name="正文"/>
          <p:cNvSpPr txBox="1"/>
          <p:nvPr>
            <p:custDataLst>
              <p:tags r:id="rId14"/>
            </p:custDataLst>
          </p:nvPr>
        </p:nvSpPr>
        <p:spPr>
          <a:xfrm>
            <a:off x="610235" y="2008505"/>
            <a:ext cx="5184000" cy="1805940"/>
          </a:xfrm>
          <a:prstGeom prst="rect">
            <a:avLst/>
          </a:prstGeom>
          <a:noFill/>
        </p:spPr>
        <p:txBody>
          <a:bodyPr wrap="square" lIns="0" tIns="0" rIns="0" bIns="0" rtlCol="0" anchor="t" anchorCtr="0">
            <a:noAutofit/>
          </a:bodyPr>
          <a:p>
            <a:pPr lvl="0" indent="0" algn="just" fontAlgn="auto">
              <a:lnSpc>
                <a:spcPct val="140000"/>
              </a:lnSpc>
              <a:buClrTx/>
              <a:buSzTx/>
              <a:buFontTx/>
            </a:pPr>
            <a:r>
              <a:rPr lang="zh-CN" altLang="en-US" sz="1400" kern="0" dirty="0">
                <a:ln>
                  <a:noFill/>
                  <a:prstDash val="sysDot"/>
                </a:ln>
                <a:solidFill>
                  <a:schemeClr val="tx1">
                    <a:lumMod val="85000"/>
                    <a:lumOff val="15000"/>
                  </a:schemeClr>
                </a:solidFill>
                <a:uFillTx/>
                <a:latin typeface="+mn-ea"/>
                <a:sym typeface="+mn-ea"/>
              </a:rPr>
              <a:t>夹套加热</a:t>
            </a:r>
            <a:r>
              <a:rPr lang="en-US" altLang="zh-CN" sz="1400" kern="0" dirty="0">
                <a:ln>
                  <a:noFill/>
                  <a:prstDash val="sysDot"/>
                </a:ln>
                <a:solidFill>
                  <a:schemeClr val="tx1">
                    <a:lumMod val="85000"/>
                    <a:lumOff val="15000"/>
                  </a:schemeClr>
                </a:solidFill>
                <a:uFillTx/>
                <a:latin typeface="+mn-ea"/>
                <a:sym typeface="+mn-ea"/>
              </a:rPr>
              <a:t>:</a:t>
            </a:r>
            <a:r>
              <a:rPr lang="zh-CN" altLang="en-US" sz="1400" kern="0" dirty="0">
                <a:ln>
                  <a:noFill/>
                  <a:prstDash val="sysDot"/>
                </a:ln>
                <a:solidFill>
                  <a:schemeClr val="tx1">
                    <a:lumMod val="85000"/>
                    <a:lumOff val="15000"/>
                  </a:schemeClr>
                </a:solidFill>
                <a:uFillTx/>
                <a:latin typeface="+mn-ea"/>
                <a:sym typeface="+mn-ea"/>
              </a:rPr>
              <a:t>热量通过槽壁均匀传递</a:t>
            </a:r>
            <a:r>
              <a:rPr lang="en-US" altLang="zh-CN" sz="1400" kern="0" dirty="0">
                <a:ln>
                  <a:noFill/>
                  <a:prstDash val="sysDot"/>
                </a:ln>
                <a:solidFill>
                  <a:schemeClr val="tx1">
                    <a:lumMod val="85000"/>
                    <a:lumOff val="15000"/>
                  </a:schemeClr>
                </a:solidFill>
                <a:uFillTx/>
                <a:latin typeface="+mn-ea"/>
                <a:sym typeface="+mn-ea"/>
              </a:rPr>
              <a:t>,</a:t>
            </a:r>
            <a:r>
              <a:rPr lang="zh-CN" altLang="en-US" sz="1400" kern="0" dirty="0">
                <a:ln>
                  <a:noFill/>
                  <a:prstDash val="sysDot"/>
                </a:ln>
                <a:solidFill>
                  <a:schemeClr val="tx1">
                    <a:lumMod val="85000"/>
                    <a:lumOff val="15000"/>
                  </a:schemeClr>
                </a:solidFill>
                <a:uFillTx/>
                <a:latin typeface="+mn-ea"/>
                <a:sym typeface="+mn-ea"/>
              </a:rPr>
              <a:t>无局部高温点</a:t>
            </a:r>
            <a:r>
              <a:rPr lang="en-US" altLang="zh-CN" sz="1400" kern="0" dirty="0">
                <a:ln>
                  <a:noFill/>
                  <a:prstDash val="sysDot"/>
                </a:ln>
                <a:solidFill>
                  <a:schemeClr val="tx1">
                    <a:lumMod val="85000"/>
                    <a:lumOff val="15000"/>
                  </a:schemeClr>
                </a:solidFill>
                <a:uFillTx/>
                <a:latin typeface="+mn-ea"/>
                <a:sym typeface="+mn-ea"/>
              </a:rPr>
              <a:t>,</a:t>
            </a:r>
            <a:r>
              <a:rPr lang="zh-CN" altLang="en-US" sz="1400" kern="0" dirty="0">
                <a:ln>
                  <a:noFill/>
                  <a:prstDash val="sysDot"/>
                </a:ln>
                <a:solidFill>
                  <a:schemeClr val="tx1">
                    <a:lumMod val="85000"/>
                    <a:lumOff val="15000"/>
                  </a:schemeClr>
                </a:solidFill>
                <a:uFillTx/>
                <a:latin typeface="+mn-ea"/>
                <a:sym typeface="+mn-ea"/>
              </a:rPr>
              <a:t>是防止局部过热的最优选择。</a:t>
            </a:r>
            <a:endParaRPr lang="en-US" altLang="zh-CN" sz="1400" kern="0" dirty="0">
              <a:ln>
                <a:noFill/>
                <a:prstDash val="sysDot"/>
              </a:ln>
              <a:solidFill>
                <a:schemeClr val="tx1">
                  <a:lumMod val="85000"/>
                  <a:lumOff val="15000"/>
                </a:schemeClr>
              </a:solidFill>
              <a:uFillTx/>
              <a:latin typeface="+mn-ea"/>
              <a:sym typeface="+mn-ea"/>
            </a:endParaRPr>
          </a:p>
          <a:p>
            <a:pPr lvl="0" indent="0" algn="just" fontAlgn="auto">
              <a:lnSpc>
                <a:spcPct val="140000"/>
              </a:lnSpc>
              <a:buClrTx/>
              <a:buSzTx/>
              <a:buFontTx/>
            </a:pPr>
            <a:r>
              <a:rPr lang="zh-CN" altLang="zh-CN" sz="1400" kern="0" dirty="0">
                <a:ln>
                  <a:noFill/>
                  <a:prstDash val="sysDot"/>
                </a:ln>
                <a:solidFill>
                  <a:schemeClr val="tx1">
                    <a:lumMod val="85000"/>
                    <a:lumOff val="15000"/>
                  </a:schemeClr>
                </a:solidFill>
                <a:uFillTx/>
                <a:latin typeface="+mn-ea"/>
                <a:sym typeface="+mn-ea"/>
              </a:rPr>
              <a:t>蒸汽加热</a:t>
            </a:r>
            <a:r>
              <a:rPr lang="en-US" altLang="zh-CN" sz="1400" kern="0" dirty="0">
                <a:ln>
                  <a:noFill/>
                  <a:prstDash val="sysDot"/>
                </a:ln>
                <a:solidFill>
                  <a:schemeClr val="tx1">
                    <a:lumMod val="85000"/>
                    <a:lumOff val="15000"/>
                  </a:schemeClr>
                </a:solidFill>
                <a:uFillTx/>
                <a:latin typeface="+mn-ea"/>
                <a:sym typeface="+mn-ea"/>
              </a:rPr>
              <a:t>(</a:t>
            </a:r>
            <a:r>
              <a:rPr lang="zh-CN" altLang="en-US" sz="1400" kern="0" dirty="0">
                <a:ln>
                  <a:noFill/>
                  <a:prstDash val="sysDot"/>
                </a:ln>
                <a:solidFill>
                  <a:schemeClr val="tx1">
                    <a:lumMod val="85000"/>
                    <a:lumOff val="15000"/>
                  </a:schemeClr>
                </a:solidFill>
                <a:uFillTx/>
                <a:latin typeface="+mn-ea"/>
                <a:sym typeface="+mn-ea"/>
              </a:rPr>
              <a:t>盘管</a:t>
            </a:r>
            <a:r>
              <a:rPr lang="en-US" altLang="zh-CN" sz="1400" kern="0" dirty="0">
                <a:ln>
                  <a:noFill/>
                  <a:prstDash val="sysDot"/>
                </a:ln>
                <a:solidFill>
                  <a:schemeClr val="tx1">
                    <a:lumMod val="85000"/>
                    <a:lumOff val="15000"/>
                  </a:schemeClr>
                </a:solidFill>
                <a:uFillTx/>
                <a:latin typeface="+mn-ea"/>
                <a:sym typeface="+mn-ea"/>
              </a:rPr>
              <a:t> / </a:t>
            </a:r>
            <a:r>
              <a:rPr lang="zh-CN" altLang="en-US" sz="1400" kern="0" dirty="0">
                <a:ln>
                  <a:noFill/>
                  <a:prstDash val="sysDot"/>
                </a:ln>
                <a:solidFill>
                  <a:schemeClr val="tx1">
                    <a:lumMod val="85000"/>
                    <a:lumOff val="15000"/>
                  </a:schemeClr>
                </a:solidFill>
                <a:uFillTx/>
                <a:latin typeface="+mn-ea"/>
                <a:sym typeface="+mn-ea"/>
              </a:rPr>
              <a:t>夹套式</a:t>
            </a:r>
            <a:r>
              <a:rPr lang="en-US" altLang="zh-CN" sz="1400" kern="0" dirty="0">
                <a:ln>
                  <a:noFill/>
                  <a:prstDash val="sysDot"/>
                </a:ln>
                <a:solidFill>
                  <a:schemeClr val="tx1">
                    <a:lumMod val="85000"/>
                    <a:lumOff val="15000"/>
                  </a:schemeClr>
                </a:solidFill>
                <a:uFillTx/>
                <a:latin typeface="+mn-ea"/>
                <a:sym typeface="+mn-ea"/>
              </a:rPr>
              <a:t>):</a:t>
            </a:r>
            <a:r>
              <a:rPr lang="zh-CN" altLang="en-US" sz="1400" kern="0" dirty="0">
                <a:ln>
                  <a:noFill/>
                  <a:prstDash val="sysDot"/>
                </a:ln>
                <a:solidFill>
                  <a:schemeClr val="tx1">
                    <a:lumMod val="85000"/>
                    <a:lumOff val="15000"/>
                  </a:schemeClr>
                </a:solidFill>
                <a:uFillTx/>
                <a:latin typeface="+mn-ea"/>
                <a:sym typeface="+mn-ea"/>
              </a:rPr>
              <a:t>蒸汽在盘管或夹套内均匀流动</a:t>
            </a:r>
            <a:r>
              <a:rPr lang="en-US" altLang="zh-CN" sz="1400" kern="0" dirty="0">
                <a:ln>
                  <a:noFill/>
                  <a:prstDash val="sysDot"/>
                </a:ln>
                <a:solidFill>
                  <a:schemeClr val="tx1">
                    <a:lumMod val="85000"/>
                    <a:lumOff val="15000"/>
                  </a:schemeClr>
                </a:solidFill>
                <a:uFillTx/>
                <a:latin typeface="+mn-ea"/>
                <a:sym typeface="+mn-ea"/>
              </a:rPr>
              <a:t>,</a:t>
            </a:r>
            <a:r>
              <a:rPr lang="zh-CN" altLang="en-US" sz="1400" kern="0" dirty="0">
                <a:ln>
                  <a:noFill/>
                  <a:prstDash val="sysDot"/>
                </a:ln>
                <a:solidFill>
                  <a:schemeClr val="tx1">
                    <a:lumMod val="85000"/>
                    <a:lumOff val="15000"/>
                  </a:schemeClr>
                </a:solidFill>
                <a:uFillTx/>
                <a:latin typeface="+mn-ea"/>
                <a:sym typeface="+mn-ea"/>
              </a:rPr>
              <a:t>热交换面积大</a:t>
            </a:r>
            <a:r>
              <a:rPr lang="en-US" altLang="zh-CN" sz="1400" kern="0" dirty="0">
                <a:ln>
                  <a:noFill/>
                  <a:prstDash val="sysDot"/>
                </a:ln>
                <a:solidFill>
                  <a:schemeClr val="tx1">
                    <a:lumMod val="85000"/>
                    <a:lumOff val="15000"/>
                  </a:schemeClr>
                </a:solidFill>
                <a:uFillTx/>
                <a:latin typeface="+mn-ea"/>
                <a:sym typeface="+mn-ea"/>
              </a:rPr>
              <a:t>,</a:t>
            </a:r>
            <a:r>
              <a:rPr lang="zh-CN" altLang="en-US" sz="1400" kern="0" dirty="0">
                <a:ln>
                  <a:noFill/>
                  <a:prstDash val="sysDot"/>
                </a:ln>
                <a:solidFill>
                  <a:schemeClr val="tx1">
                    <a:lumMod val="85000"/>
                    <a:lumOff val="15000"/>
                  </a:schemeClr>
                </a:solidFill>
                <a:uFillTx/>
                <a:latin typeface="+mn-ea"/>
                <a:sym typeface="+mn-ea"/>
              </a:rPr>
              <a:t>温度分布均匀。</a:t>
            </a:r>
            <a:endParaRPr lang="en-US" altLang="zh-CN" sz="1400" kern="0" dirty="0">
              <a:ln>
                <a:noFill/>
                <a:prstDash val="sysDot"/>
              </a:ln>
              <a:solidFill>
                <a:schemeClr val="tx1">
                  <a:lumMod val="85000"/>
                  <a:lumOff val="15000"/>
                </a:schemeClr>
              </a:solidFill>
              <a:uFillTx/>
              <a:latin typeface="+mn-ea"/>
              <a:sym typeface="+mn-ea"/>
            </a:endParaRPr>
          </a:p>
          <a:p>
            <a:pPr lvl="0" indent="0" algn="just" fontAlgn="auto">
              <a:lnSpc>
                <a:spcPct val="140000"/>
              </a:lnSpc>
              <a:buClrTx/>
              <a:buSzTx/>
              <a:buFontTx/>
            </a:pPr>
            <a:r>
              <a:rPr lang="zh-CN" altLang="zh-CN" sz="1400" kern="0" dirty="0">
                <a:ln>
                  <a:noFill/>
                  <a:prstDash val="sysDot"/>
                </a:ln>
                <a:solidFill>
                  <a:schemeClr val="tx1">
                    <a:lumMod val="85000"/>
                    <a:lumOff val="15000"/>
                  </a:schemeClr>
                </a:solidFill>
                <a:uFillTx/>
                <a:latin typeface="+mn-ea"/>
                <a:sym typeface="+mn-ea"/>
              </a:rPr>
              <a:t>水浴</a:t>
            </a:r>
            <a:r>
              <a:rPr lang="en-US" altLang="zh-CN" sz="1400" kern="0" dirty="0">
                <a:ln>
                  <a:noFill/>
                  <a:prstDash val="sysDot"/>
                </a:ln>
                <a:solidFill>
                  <a:schemeClr val="tx1">
                    <a:lumMod val="85000"/>
                    <a:lumOff val="15000"/>
                  </a:schemeClr>
                </a:solidFill>
                <a:uFillTx/>
                <a:latin typeface="+mn-ea"/>
                <a:sym typeface="+mn-ea"/>
              </a:rPr>
              <a:t> / </a:t>
            </a:r>
            <a:r>
              <a:rPr lang="zh-CN" altLang="en-US" sz="1400" kern="0" dirty="0">
                <a:ln>
                  <a:noFill/>
                  <a:prstDash val="sysDot"/>
                </a:ln>
                <a:solidFill>
                  <a:schemeClr val="tx1">
                    <a:lumMod val="85000"/>
                    <a:lumOff val="15000"/>
                  </a:schemeClr>
                </a:solidFill>
                <a:uFillTx/>
                <a:latin typeface="+mn-ea"/>
                <a:sym typeface="+mn-ea"/>
              </a:rPr>
              <a:t>油浴加热</a:t>
            </a:r>
            <a:r>
              <a:rPr lang="en-US" altLang="zh-CN" sz="1400" kern="0" dirty="0">
                <a:ln>
                  <a:noFill/>
                  <a:prstDash val="sysDot"/>
                </a:ln>
                <a:solidFill>
                  <a:schemeClr val="tx1">
                    <a:lumMod val="85000"/>
                    <a:lumOff val="15000"/>
                  </a:schemeClr>
                </a:solidFill>
                <a:uFillTx/>
                <a:latin typeface="+mn-ea"/>
                <a:sym typeface="+mn-ea"/>
              </a:rPr>
              <a:t>:</a:t>
            </a:r>
            <a:r>
              <a:rPr lang="zh-CN" altLang="en-US" sz="1400" kern="0" dirty="0">
                <a:ln>
                  <a:noFill/>
                  <a:prstDash val="sysDot"/>
                </a:ln>
                <a:solidFill>
                  <a:schemeClr val="tx1">
                    <a:lumMod val="85000"/>
                    <a:lumOff val="15000"/>
                  </a:schemeClr>
                </a:solidFill>
                <a:uFillTx/>
                <a:latin typeface="+mn-ea"/>
                <a:sym typeface="+mn-ea"/>
              </a:rPr>
              <a:t>介质包围镀槽</a:t>
            </a:r>
            <a:r>
              <a:rPr lang="en-US" altLang="zh-CN" sz="1400" kern="0" dirty="0">
                <a:ln>
                  <a:noFill/>
                  <a:prstDash val="sysDot"/>
                </a:ln>
                <a:solidFill>
                  <a:schemeClr val="tx1">
                    <a:lumMod val="85000"/>
                    <a:lumOff val="15000"/>
                  </a:schemeClr>
                </a:solidFill>
                <a:uFillTx/>
                <a:latin typeface="+mn-ea"/>
                <a:sym typeface="+mn-ea"/>
              </a:rPr>
              <a:t>,</a:t>
            </a:r>
            <a:r>
              <a:rPr lang="zh-CN" altLang="en-US" sz="1400" kern="0" dirty="0">
                <a:ln>
                  <a:noFill/>
                  <a:prstDash val="sysDot"/>
                </a:ln>
                <a:solidFill>
                  <a:schemeClr val="tx1">
                    <a:lumMod val="85000"/>
                    <a:lumOff val="15000"/>
                  </a:schemeClr>
                </a:solidFill>
                <a:uFillTx/>
                <a:latin typeface="+mn-ea"/>
                <a:sym typeface="+mn-ea"/>
              </a:rPr>
              <a:t>热量从槽体四周传入</a:t>
            </a:r>
            <a:r>
              <a:rPr lang="en-US" altLang="zh-CN" sz="1400" kern="0" dirty="0">
                <a:ln>
                  <a:noFill/>
                  <a:prstDash val="sysDot"/>
                </a:ln>
                <a:solidFill>
                  <a:schemeClr val="tx1">
                    <a:lumMod val="85000"/>
                    <a:lumOff val="15000"/>
                  </a:schemeClr>
                </a:solidFill>
                <a:uFillTx/>
                <a:latin typeface="+mn-ea"/>
                <a:sym typeface="+mn-ea"/>
              </a:rPr>
              <a:t>,</a:t>
            </a:r>
            <a:r>
              <a:rPr lang="zh-CN" altLang="en-US" sz="1400" kern="0" dirty="0">
                <a:ln>
                  <a:noFill/>
                  <a:prstDash val="sysDot"/>
                </a:ln>
                <a:solidFill>
                  <a:schemeClr val="tx1">
                    <a:lumMod val="85000"/>
                    <a:lumOff val="15000"/>
                  </a:schemeClr>
                </a:solidFill>
                <a:uFillTx/>
                <a:latin typeface="+mn-ea"/>
                <a:sym typeface="+mn-ea"/>
              </a:rPr>
              <a:t>适合小体积镀液</a:t>
            </a:r>
            <a:r>
              <a:rPr lang="en-US" altLang="zh-CN" sz="1400" kern="0" dirty="0">
                <a:ln>
                  <a:noFill/>
                  <a:prstDash val="sysDot"/>
                </a:ln>
                <a:solidFill>
                  <a:schemeClr val="tx1">
                    <a:lumMod val="85000"/>
                    <a:lumOff val="15000"/>
                  </a:schemeClr>
                </a:solidFill>
                <a:uFillTx/>
                <a:latin typeface="+mn-ea"/>
                <a:sym typeface="+mn-ea"/>
              </a:rPr>
              <a:t>,</a:t>
            </a:r>
            <a:r>
              <a:rPr lang="zh-CN" altLang="en-US" sz="1400" kern="0" dirty="0">
                <a:ln>
                  <a:noFill/>
                  <a:prstDash val="sysDot"/>
                </a:ln>
                <a:solidFill>
                  <a:schemeClr val="tx1">
                    <a:lumMod val="85000"/>
                    <a:lumOff val="15000"/>
                  </a:schemeClr>
                </a:solidFill>
                <a:uFillTx/>
                <a:latin typeface="+mn-ea"/>
                <a:sym typeface="+mn-ea"/>
              </a:rPr>
              <a:t>几乎无局部过热。</a:t>
            </a:r>
            <a:endParaRPr lang="zh-CN" altLang="en-US" sz="1400" kern="0" dirty="0">
              <a:ln>
                <a:noFill/>
                <a:prstDash val="sysDot"/>
              </a:ln>
              <a:solidFill>
                <a:schemeClr val="tx1">
                  <a:lumMod val="85000"/>
                  <a:lumOff val="15000"/>
                </a:schemeClr>
              </a:solidFill>
              <a:uFillTx/>
              <a:latin typeface="+mn-ea"/>
              <a:sym typeface="+mn-ea"/>
            </a:endParaRPr>
          </a:p>
        </p:txBody>
      </p:sp>
      <p:sp>
        <p:nvSpPr>
          <p:cNvPr id="8" name="标题"/>
          <p:cNvSpPr txBox="1"/>
          <p:nvPr>
            <p:custDataLst>
              <p:tags r:id="rId15"/>
            </p:custDataLst>
          </p:nvPr>
        </p:nvSpPr>
        <p:spPr>
          <a:xfrm>
            <a:off x="610235" y="1676400"/>
            <a:ext cx="5184140" cy="327025"/>
          </a:xfrm>
          <a:prstGeom prst="rect">
            <a:avLst/>
          </a:prstGeom>
          <a:noFill/>
        </p:spPr>
        <p:txBody>
          <a:bodyPr wrap="square" lIns="0" tIns="0" rIns="0" bIns="0" rtlCol="0" anchor="b">
            <a:noAutofit/>
          </a:bodyPr>
          <a:p>
            <a:pPr lvl="0" algn="l">
              <a:buClrTx/>
              <a:buSzTx/>
              <a:buFontTx/>
            </a:pPr>
            <a:r>
              <a:rPr lang="zh-CN" altLang="en-US" sz="2000" b="1" dirty="0">
                <a:solidFill>
                  <a:schemeClr val="accent1"/>
                </a:solidFill>
                <a:uFillTx/>
                <a:latin typeface="+mn-ea"/>
                <a:sym typeface="+mn-ea"/>
              </a:rPr>
              <a:t>优先选用的加热方式</a:t>
            </a:r>
            <a:endParaRPr lang="zh-CN" altLang="en-US" sz="2000" b="1" dirty="0">
              <a:solidFill>
                <a:schemeClr val="accent1"/>
              </a:solidFill>
              <a:uFillTx/>
              <a:latin typeface="+mn-ea"/>
              <a:sym typeface="+mn-ea"/>
            </a:endParaRPr>
          </a:p>
        </p:txBody>
      </p:sp>
      <p:sp>
        <p:nvSpPr>
          <p:cNvPr id="12" name="正文"/>
          <p:cNvSpPr txBox="1"/>
          <p:nvPr>
            <p:custDataLst>
              <p:tags r:id="rId16"/>
            </p:custDataLst>
          </p:nvPr>
        </p:nvSpPr>
        <p:spPr>
          <a:xfrm>
            <a:off x="610235" y="4433570"/>
            <a:ext cx="5184000" cy="1805940"/>
          </a:xfrm>
          <a:prstGeom prst="rect">
            <a:avLst/>
          </a:prstGeom>
          <a:noFill/>
        </p:spPr>
        <p:txBody>
          <a:bodyPr wrap="square" lIns="0" tIns="0" rIns="0" bIns="0" rtlCol="0" anchor="t" anchorCtr="0">
            <a:noAutofit/>
          </a:bodyPr>
          <a:p>
            <a:pPr lvl="0" indent="0" algn="just" fontAlgn="auto">
              <a:lnSpc>
                <a:spcPct val="140000"/>
              </a:lnSpc>
              <a:buClrTx/>
              <a:buSzTx/>
              <a:buFontTx/>
            </a:pPr>
            <a:r>
              <a:rPr lang="zh-CN" altLang="en-US" sz="1400" kern="0" dirty="0">
                <a:ln>
                  <a:noFill/>
                  <a:prstDash val="sysDot"/>
                </a:ln>
                <a:solidFill>
                  <a:schemeClr val="tx1">
                    <a:lumMod val="85000"/>
                    <a:lumOff val="15000"/>
                  </a:schemeClr>
                </a:solidFill>
                <a:uFillTx/>
                <a:latin typeface="+mn-ea"/>
                <a:sym typeface="+mn-ea"/>
              </a:rPr>
              <a:t>电热管直接加热</a:t>
            </a:r>
            <a:r>
              <a:rPr lang="en-US" altLang="zh-CN" sz="1400" kern="0" dirty="0">
                <a:ln>
                  <a:noFill/>
                  <a:prstDash val="sysDot"/>
                </a:ln>
                <a:solidFill>
                  <a:schemeClr val="tx1">
                    <a:lumMod val="85000"/>
                    <a:lumOff val="15000"/>
                  </a:schemeClr>
                </a:solidFill>
                <a:uFillTx/>
                <a:latin typeface="+mn-ea"/>
                <a:sym typeface="+mn-ea"/>
              </a:rPr>
              <a:t>:</a:t>
            </a:r>
            <a:r>
              <a:rPr lang="zh-CN" altLang="en-US" sz="1400" kern="0" dirty="0">
                <a:ln>
                  <a:noFill/>
                  <a:prstDash val="sysDot"/>
                </a:ln>
                <a:solidFill>
                  <a:schemeClr val="tx1">
                    <a:lumMod val="85000"/>
                    <a:lumOff val="15000"/>
                  </a:schemeClr>
                </a:solidFill>
                <a:uFillTx/>
                <a:latin typeface="+mn-ea"/>
                <a:sym typeface="+mn-ea"/>
              </a:rPr>
              <a:t>这是局部过热的高发方式</a:t>
            </a:r>
            <a:r>
              <a:rPr lang="en-US" altLang="zh-CN" sz="1400" kern="0" dirty="0">
                <a:ln>
                  <a:noFill/>
                  <a:prstDash val="sysDot"/>
                </a:ln>
                <a:solidFill>
                  <a:schemeClr val="tx1">
                    <a:lumMod val="85000"/>
                    <a:lumOff val="15000"/>
                  </a:schemeClr>
                </a:solidFill>
                <a:uFillTx/>
                <a:latin typeface="+mn-ea"/>
                <a:sym typeface="+mn-ea"/>
              </a:rPr>
              <a:t>,</a:t>
            </a:r>
            <a:r>
              <a:rPr lang="zh-CN" altLang="en-US" sz="1400" kern="0" dirty="0">
                <a:ln>
                  <a:noFill/>
                  <a:prstDash val="sysDot"/>
                </a:ln>
                <a:solidFill>
                  <a:schemeClr val="tx1">
                    <a:lumMod val="85000"/>
                    <a:lumOff val="15000"/>
                  </a:schemeClr>
                </a:solidFill>
                <a:uFillTx/>
                <a:latin typeface="+mn-ea"/>
                <a:sym typeface="+mn-ea"/>
              </a:rPr>
              <a:t>若必须使用</a:t>
            </a:r>
            <a:r>
              <a:rPr lang="en-US" altLang="zh-CN" sz="1400" kern="0" dirty="0">
                <a:ln>
                  <a:noFill/>
                  <a:prstDash val="sysDot"/>
                </a:ln>
                <a:solidFill>
                  <a:schemeClr val="tx1">
                    <a:lumMod val="85000"/>
                    <a:lumOff val="15000"/>
                  </a:schemeClr>
                </a:solidFill>
                <a:uFillTx/>
                <a:latin typeface="+mn-ea"/>
                <a:sym typeface="+mn-ea"/>
              </a:rPr>
              <a:t>,</a:t>
            </a:r>
            <a:r>
              <a:rPr lang="zh-CN" altLang="en-US" sz="1400" kern="0" dirty="0">
                <a:ln>
                  <a:noFill/>
                  <a:prstDash val="sysDot"/>
                </a:ln>
                <a:solidFill>
                  <a:schemeClr val="tx1">
                    <a:lumMod val="85000"/>
                    <a:lumOff val="15000"/>
                  </a:schemeClr>
                </a:solidFill>
                <a:uFillTx/>
                <a:latin typeface="+mn-ea"/>
                <a:sym typeface="+mn-ea"/>
              </a:rPr>
              <a:t>需满足两个条件</a:t>
            </a:r>
            <a:r>
              <a:rPr lang="en-US" altLang="zh-CN" sz="1400" kern="0" dirty="0">
                <a:ln>
                  <a:noFill/>
                  <a:prstDash val="sysDot"/>
                </a:ln>
                <a:solidFill>
                  <a:schemeClr val="tx1">
                    <a:lumMod val="85000"/>
                    <a:lumOff val="15000"/>
                  </a:schemeClr>
                </a:solidFill>
                <a:uFillTx/>
                <a:latin typeface="+mn-ea"/>
                <a:sym typeface="+mn-ea"/>
              </a:rPr>
              <a:t>:</a:t>
            </a:r>
            <a:endParaRPr lang="en-US" altLang="zh-CN" sz="1400" kern="0" dirty="0">
              <a:ln>
                <a:noFill/>
                <a:prstDash val="sysDot"/>
              </a:ln>
              <a:solidFill>
                <a:schemeClr val="tx1">
                  <a:lumMod val="85000"/>
                  <a:lumOff val="15000"/>
                </a:schemeClr>
              </a:solidFill>
              <a:uFillTx/>
              <a:latin typeface="+mn-ea"/>
              <a:sym typeface="+mn-ea"/>
            </a:endParaRPr>
          </a:p>
          <a:p>
            <a:pPr lvl="0" indent="0" algn="just" fontAlgn="auto">
              <a:lnSpc>
                <a:spcPct val="140000"/>
              </a:lnSpc>
              <a:buClrTx/>
              <a:buSzTx/>
              <a:buFontTx/>
            </a:pPr>
            <a:r>
              <a:rPr lang="zh-CN" altLang="zh-CN" sz="1400" kern="0" dirty="0">
                <a:ln>
                  <a:noFill/>
                  <a:prstDash val="sysDot"/>
                </a:ln>
                <a:solidFill>
                  <a:schemeClr val="tx1">
                    <a:lumMod val="85000"/>
                    <a:lumOff val="15000"/>
                  </a:schemeClr>
                </a:solidFill>
                <a:uFillTx/>
                <a:latin typeface="+mn-ea"/>
                <a:sym typeface="+mn-ea"/>
              </a:rPr>
              <a:t>选用包覆式耐腐蚀电热管</a:t>
            </a:r>
            <a:r>
              <a:rPr lang="en-US" altLang="zh-CN" sz="1400" kern="0" dirty="0">
                <a:ln>
                  <a:noFill/>
                  <a:prstDash val="sysDot"/>
                </a:ln>
                <a:solidFill>
                  <a:schemeClr val="tx1">
                    <a:lumMod val="85000"/>
                    <a:lumOff val="15000"/>
                  </a:schemeClr>
                </a:solidFill>
                <a:uFillTx/>
                <a:latin typeface="+mn-ea"/>
                <a:sym typeface="+mn-ea"/>
              </a:rPr>
              <a:t>(</a:t>
            </a:r>
            <a:r>
              <a:rPr lang="zh-CN" altLang="en-US" sz="1400" kern="0" dirty="0">
                <a:ln>
                  <a:noFill/>
                  <a:prstDash val="sysDot"/>
                </a:ln>
                <a:solidFill>
                  <a:schemeClr val="tx1">
                    <a:lumMod val="85000"/>
                    <a:lumOff val="15000"/>
                  </a:schemeClr>
                </a:solidFill>
                <a:uFillTx/>
                <a:latin typeface="+mn-ea"/>
                <a:sym typeface="+mn-ea"/>
              </a:rPr>
              <a:t>如聚四氟乙烯包覆钛管</a:t>
            </a:r>
            <a:r>
              <a:rPr lang="en-US" altLang="zh-CN" sz="1400" kern="0" dirty="0">
                <a:ln>
                  <a:noFill/>
                  <a:prstDash val="sysDot"/>
                </a:ln>
                <a:solidFill>
                  <a:schemeClr val="tx1">
                    <a:lumMod val="85000"/>
                    <a:lumOff val="15000"/>
                  </a:schemeClr>
                </a:solidFill>
                <a:uFillTx/>
                <a:latin typeface="+mn-ea"/>
                <a:sym typeface="+mn-ea"/>
              </a:rPr>
              <a:t>),</a:t>
            </a:r>
            <a:r>
              <a:rPr lang="zh-CN" altLang="en-US" sz="1400" kern="0" dirty="0">
                <a:ln>
                  <a:noFill/>
                  <a:prstDash val="sysDot"/>
                </a:ln>
                <a:solidFill>
                  <a:schemeClr val="tx1">
                    <a:lumMod val="85000"/>
                    <a:lumOff val="15000"/>
                  </a:schemeClr>
                </a:solidFill>
                <a:uFillTx/>
                <a:latin typeface="+mn-ea"/>
                <a:sym typeface="+mn-ea"/>
              </a:rPr>
              <a:t>避免裸管直接接触镀液。</a:t>
            </a:r>
            <a:endParaRPr lang="en-US" altLang="zh-CN" sz="1400" kern="0" dirty="0">
              <a:ln>
                <a:noFill/>
                <a:prstDash val="sysDot"/>
              </a:ln>
              <a:solidFill>
                <a:schemeClr val="tx1">
                  <a:lumMod val="85000"/>
                  <a:lumOff val="15000"/>
                </a:schemeClr>
              </a:solidFill>
              <a:uFillTx/>
              <a:latin typeface="+mn-ea"/>
              <a:sym typeface="+mn-ea"/>
            </a:endParaRPr>
          </a:p>
          <a:p>
            <a:pPr lvl="0" indent="0" algn="just" fontAlgn="auto">
              <a:lnSpc>
                <a:spcPct val="140000"/>
              </a:lnSpc>
              <a:buClrTx/>
              <a:buSzTx/>
              <a:buFontTx/>
            </a:pPr>
            <a:r>
              <a:rPr lang="zh-CN" altLang="zh-CN" sz="1400" kern="0" dirty="0">
                <a:ln>
                  <a:noFill/>
                  <a:prstDash val="sysDot"/>
                </a:ln>
                <a:solidFill>
                  <a:schemeClr val="tx1">
                    <a:lumMod val="85000"/>
                    <a:lumOff val="15000"/>
                  </a:schemeClr>
                </a:solidFill>
                <a:uFillTx/>
                <a:latin typeface="+mn-ea"/>
                <a:sym typeface="+mn-ea"/>
              </a:rPr>
              <a:t>控制电热管功率密度</a:t>
            </a:r>
            <a:r>
              <a:rPr lang="en-US" altLang="zh-CN" sz="1400" kern="0" dirty="0">
                <a:ln>
                  <a:noFill/>
                  <a:prstDash val="sysDot"/>
                </a:ln>
                <a:solidFill>
                  <a:schemeClr val="tx1">
                    <a:lumMod val="85000"/>
                    <a:lumOff val="15000"/>
                  </a:schemeClr>
                </a:solidFill>
                <a:uFillTx/>
                <a:latin typeface="+mn-ea"/>
                <a:sym typeface="+mn-ea"/>
              </a:rPr>
              <a:t>,</a:t>
            </a:r>
            <a:r>
              <a:rPr lang="zh-CN" altLang="en-US" sz="1400" kern="0" dirty="0">
                <a:ln>
                  <a:noFill/>
                  <a:prstDash val="sysDot"/>
                </a:ln>
                <a:solidFill>
                  <a:schemeClr val="tx1">
                    <a:lumMod val="85000"/>
                    <a:lumOff val="15000"/>
                  </a:schemeClr>
                </a:solidFill>
                <a:uFillTx/>
                <a:latin typeface="+mn-ea"/>
                <a:sym typeface="+mn-ea"/>
              </a:rPr>
              <a:t>单根功率不超过</a:t>
            </a:r>
            <a:r>
              <a:rPr lang="en-US" altLang="zh-CN" sz="1400" kern="0" dirty="0">
                <a:ln>
                  <a:noFill/>
                  <a:prstDash val="sysDot"/>
                </a:ln>
                <a:solidFill>
                  <a:schemeClr val="tx1">
                    <a:lumMod val="85000"/>
                    <a:lumOff val="15000"/>
                  </a:schemeClr>
                </a:solidFill>
                <a:uFillTx/>
                <a:latin typeface="+mn-ea"/>
                <a:sym typeface="+mn-ea"/>
              </a:rPr>
              <a:t> 300W/L,</a:t>
            </a:r>
            <a:r>
              <a:rPr lang="zh-CN" altLang="en-US" sz="1400" kern="0" dirty="0">
                <a:ln>
                  <a:noFill/>
                  <a:prstDash val="sysDot"/>
                </a:ln>
                <a:solidFill>
                  <a:schemeClr val="tx1">
                    <a:lumMod val="85000"/>
                    <a:lumOff val="15000"/>
                  </a:schemeClr>
                </a:solidFill>
                <a:uFillTx/>
                <a:latin typeface="+mn-ea"/>
                <a:sym typeface="+mn-ea"/>
              </a:rPr>
              <a:t>且均匀分布在镀槽底部或侧壁</a:t>
            </a:r>
            <a:r>
              <a:rPr lang="en-US" altLang="zh-CN" sz="1400" kern="0" dirty="0">
                <a:ln>
                  <a:noFill/>
                  <a:prstDash val="sysDot"/>
                </a:ln>
                <a:solidFill>
                  <a:schemeClr val="tx1">
                    <a:lumMod val="85000"/>
                    <a:lumOff val="15000"/>
                  </a:schemeClr>
                </a:solidFill>
                <a:uFillTx/>
                <a:latin typeface="+mn-ea"/>
                <a:sym typeface="+mn-ea"/>
              </a:rPr>
              <a:t>,</a:t>
            </a:r>
            <a:r>
              <a:rPr lang="zh-CN" altLang="en-US" sz="1400" kern="0" dirty="0">
                <a:ln>
                  <a:noFill/>
                  <a:prstDash val="sysDot"/>
                </a:ln>
                <a:solidFill>
                  <a:schemeClr val="tx1">
                    <a:lumMod val="85000"/>
                    <a:lumOff val="15000"/>
                  </a:schemeClr>
                </a:solidFill>
                <a:uFillTx/>
                <a:latin typeface="+mn-ea"/>
                <a:sym typeface="+mn-ea"/>
              </a:rPr>
              <a:t>避免集中布置。</a:t>
            </a:r>
            <a:endParaRPr lang="zh-CN" altLang="en-US" sz="1400" kern="0" dirty="0">
              <a:ln>
                <a:noFill/>
                <a:prstDash val="sysDot"/>
              </a:ln>
              <a:solidFill>
                <a:schemeClr val="tx1">
                  <a:lumMod val="85000"/>
                  <a:lumOff val="15000"/>
                </a:schemeClr>
              </a:solidFill>
              <a:uFillTx/>
              <a:latin typeface="+mn-ea"/>
              <a:sym typeface="+mn-ea"/>
            </a:endParaRPr>
          </a:p>
        </p:txBody>
      </p:sp>
      <p:sp>
        <p:nvSpPr>
          <p:cNvPr id="13" name="标题"/>
          <p:cNvSpPr txBox="1"/>
          <p:nvPr>
            <p:custDataLst>
              <p:tags r:id="rId17"/>
            </p:custDataLst>
          </p:nvPr>
        </p:nvSpPr>
        <p:spPr>
          <a:xfrm>
            <a:off x="610235" y="4101465"/>
            <a:ext cx="5184140" cy="327025"/>
          </a:xfrm>
          <a:prstGeom prst="rect">
            <a:avLst/>
          </a:prstGeom>
          <a:noFill/>
        </p:spPr>
        <p:txBody>
          <a:bodyPr wrap="square" lIns="0" tIns="0" rIns="0" bIns="0" rtlCol="0" anchor="b">
            <a:noAutofit/>
          </a:bodyPr>
          <a:p>
            <a:pPr lvl="0" algn="l">
              <a:buClrTx/>
              <a:buSzTx/>
              <a:buFontTx/>
            </a:pPr>
            <a:r>
              <a:rPr lang="zh-CN" altLang="en-US" sz="2000" b="1" dirty="0">
                <a:solidFill>
                  <a:schemeClr val="accent2"/>
                </a:solidFill>
                <a:uFillTx/>
                <a:latin typeface="+mn-ea"/>
                <a:sym typeface="+mn-ea"/>
              </a:rPr>
              <a:t>谨慎选用并改造的加热方式</a:t>
            </a:r>
            <a:endParaRPr lang="zh-CN" altLang="en-US" sz="2000" b="1" dirty="0">
              <a:solidFill>
                <a:schemeClr val="accent2"/>
              </a:solidFill>
              <a:uFillTx/>
              <a:latin typeface="+mn-ea"/>
              <a:sym typeface="+mn-ea"/>
            </a:endParaRPr>
          </a:p>
        </p:txBody>
      </p:sp>
    </p:spTree>
    <p:custDataLst>
      <p:tags r:id="rId18"/>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文"/>
          <p:cNvSpPr txBox="1"/>
          <p:nvPr>
            <p:custDataLst>
              <p:tags r:id="rId1"/>
            </p:custDataLst>
          </p:nvPr>
        </p:nvSpPr>
        <p:spPr>
          <a:xfrm>
            <a:off x="948690" y="1640840"/>
            <a:ext cx="10293985" cy="3831590"/>
          </a:xfrm>
          <a:prstGeom prst="rect">
            <a:avLst/>
          </a:prstGeom>
          <a:noFill/>
        </p:spPr>
        <p:txBody>
          <a:bodyPr wrap="square" lIns="90170" tIns="46990" rIns="90170" bIns="46990" rtlCol="0" anchor="ctr" anchorCtr="0">
            <a:normAutofit fontScale="90000"/>
          </a:bodyPr>
          <a:lstStyle/>
          <a:p>
            <a:pPr marL="0" lvl="0" indent="0" algn="just" fontAlgn="auto">
              <a:lnSpc>
                <a:spcPct val="130000"/>
              </a:lnSpc>
            </a:pPr>
            <a:r>
              <a:rPr lang="zh-CN" altLang="en-US" kern="0" spc="0" dirty="0">
                <a:ln>
                  <a:noFill/>
                  <a:prstDash val="sysDot"/>
                </a:ln>
                <a:solidFill>
                  <a:schemeClr val="tx1">
                    <a:lumMod val="85000"/>
                    <a:lumOff val="15000"/>
                  </a:schemeClr>
                </a:solidFill>
                <a:latin typeface="+mn-ea"/>
                <a:ea typeface="+mn-ea"/>
                <a:sym typeface="+mn-ea"/>
              </a:rPr>
              <a:t>二、 优化设备结构,强化镀液搅拌混合</a:t>
            </a:r>
            <a:endParaRPr lang="zh-CN" altLang="en-US" kern="0" spc="0" dirty="0">
              <a:ln>
                <a:noFill/>
                <a:prstDash val="sysDot"/>
              </a:ln>
              <a:solidFill>
                <a:schemeClr val="tx1">
                  <a:lumMod val="85000"/>
                  <a:lumOff val="15000"/>
                </a:schemeClr>
              </a:solidFill>
              <a:latin typeface="+mn-ea"/>
              <a:ea typeface="+mn-ea"/>
              <a:sym typeface="+mn-ea"/>
            </a:endParaRPr>
          </a:p>
          <a:p>
            <a:pPr marL="457200" lvl="1" indent="0" algn="just" fontAlgn="auto">
              <a:lnSpc>
                <a:spcPct val="130000"/>
              </a:lnSpc>
            </a:pPr>
            <a:r>
              <a:rPr lang="zh-CN" altLang="en-US" kern="0" spc="0" dirty="0">
                <a:ln>
                  <a:noFill/>
                  <a:prstDash val="sysDot"/>
                </a:ln>
                <a:solidFill>
                  <a:schemeClr val="tx1">
                    <a:lumMod val="85000"/>
                    <a:lumOff val="15000"/>
                  </a:schemeClr>
                </a:solidFill>
                <a:latin typeface="+mn-ea"/>
                <a:ea typeface="+mn-ea"/>
                <a:sym typeface="+mn-ea"/>
              </a:rPr>
              <a:t>局部过热的本质是热量传递不均,通过搅拌让镀液流动起来,能快速消除局部高温区。</a:t>
            </a:r>
            <a:endParaRPr lang="zh-CN" altLang="en-US" kern="0" spc="0" dirty="0">
              <a:ln>
                <a:noFill/>
                <a:prstDash val="sysDot"/>
              </a:ln>
              <a:solidFill>
                <a:schemeClr val="tx1">
                  <a:lumMod val="85000"/>
                  <a:lumOff val="15000"/>
                </a:schemeClr>
              </a:solidFill>
              <a:latin typeface="+mn-ea"/>
              <a:ea typeface="+mn-ea"/>
              <a:sym typeface="+mn-ea"/>
            </a:endParaRPr>
          </a:p>
          <a:p>
            <a:pPr marL="457200" lvl="1" indent="0" algn="just" fontAlgn="auto">
              <a:lnSpc>
                <a:spcPct val="130000"/>
              </a:lnSpc>
            </a:pPr>
            <a:r>
              <a:rPr lang="zh-CN" altLang="en-US" kern="0" spc="0" dirty="0">
                <a:ln>
                  <a:noFill/>
                  <a:prstDash val="sysDot"/>
                </a:ln>
                <a:solidFill>
                  <a:schemeClr val="tx1">
                    <a:lumMod val="85000"/>
                    <a:lumOff val="15000"/>
                  </a:schemeClr>
                </a:solidFill>
                <a:latin typeface="+mn-ea"/>
                <a:ea typeface="+mn-ea"/>
                <a:sym typeface="+mn-ea"/>
              </a:rPr>
              <a:t>1.强制搅拌设计</a:t>
            </a:r>
            <a:endParaRPr lang="zh-CN" altLang="en-US" kern="0" spc="0" dirty="0">
              <a:ln>
                <a:noFill/>
                <a:prstDash val="sysDot"/>
              </a:ln>
              <a:solidFill>
                <a:schemeClr val="tx1">
                  <a:lumMod val="85000"/>
                  <a:lumOff val="15000"/>
                </a:schemeClr>
              </a:solidFill>
              <a:latin typeface="+mn-ea"/>
              <a:ea typeface="+mn-ea"/>
              <a:sym typeface="+mn-ea"/>
            </a:endParaRPr>
          </a:p>
          <a:p>
            <a:pPr marL="914400" lvl="2" indent="0" algn="just" fontAlgn="auto">
              <a:lnSpc>
                <a:spcPct val="130000"/>
              </a:lnSpc>
            </a:pPr>
            <a:r>
              <a:rPr lang="zh-CN" altLang="en-US" kern="0" spc="0" dirty="0">
                <a:ln>
                  <a:noFill/>
                  <a:prstDash val="sysDot"/>
                </a:ln>
                <a:solidFill>
                  <a:schemeClr val="tx1">
                    <a:lumMod val="85000"/>
                    <a:lumOff val="15000"/>
                  </a:schemeClr>
                </a:solidFill>
                <a:latin typeface="+mn-ea"/>
                <a:ea typeface="+mn-ea"/>
                <a:sym typeface="+mn-ea"/>
              </a:rPr>
              <a:t>空气搅拌:在镀槽底部安装多孔曝气板,通入低压空气(压力 0.1~0.2MPa),形成微小气泡带动镀液循环,注意控制气量,避免产生过多泡沫。</a:t>
            </a:r>
            <a:endParaRPr lang="zh-CN" altLang="en-US" kern="0" spc="0" dirty="0">
              <a:ln>
                <a:noFill/>
                <a:prstDash val="sysDot"/>
              </a:ln>
              <a:solidFill>
                <a:schemeClr val="tx1">
                  <a:lumMod val="85000"/>
                  <a:lumOff val="15000"/>
                </a:schemeClr>
              </a:solidFill>
              <a:latin typeface="+mn-ea"/>
              <a:ea typeface="+mn-ea"/>
              <a:sym typeface="+mn-ea"/>
            </a:endParaRPr>
          </a:p>
          <a:p>
            <a:pPr marL="914400" lvl="2" indent="0" algn="just" fontAlgn="auto">
              <a:lnSpc>
                <a:spcPct val="130000"/>
              </a:lnSpc>
            </a:pPr>
            <a:r>
              <a:rPr lang="zh-CN" altLang="en-US" kern="0" spc="0" dirty="0">
                <a:ln>
                  <a:noFill/>
                  <a:prstDash val="sysDot"/>
                </a:ln>
                <a:solidFill>
                  <a:schemeClr val="tx1">
                    <a:lumMod val="85000"/>
                    <a:lumOff val="15000"/>
                  </a:schemeClr>
                </a:solidFill>
                <a:latin typeface="+mn-ea"/>
                <a:ea typeface="+mn-ea"/>
                <a:sym typeface="+mn-ea"/>
              </a:rPr>
              <a:t>机械搅拌:使用耐腐蚀搅拌桨(如 PP、PTFE 材质),采用低速搅拌(转速 30~60r/min),防止搅拌过快破坏镀层。</a:t>
            </a:r>
            <a:endParaRPr lang="zh-CN" altLang="en-US" kern="0" spc="0" dirty="0">
              <a:ln>
                <a:noFill/>
                <a:prstDash val="sysDot"/>
              </a:ln>
              <a:solidFill>
                <a:schemeClr val="tx1">
                  <a:lumMod val="85000"/>
                  <a:lumOff val="15000"/>
                </a:schemeClr>
              </a:solidFill>
              <a:latin typeface="+mn-ea"/>
              <a:ea typeface="+mn-ea"/>
              <a:sym typeface="+mn-ea"/>
            </a:endParaRPr>
          </a:p>
          <a:p>
            <a:pPr marL="914400" lvl="2" indent="0" algn="just" fontAlgn="auto">
              <a:lnSpc>
                <a:spcPct val="130000"/>
              </a:lnSpc>
            </a:pPr>
            <a:r>
              <a:rPr lang="zh-CN" altLang="en-US" kern="0" spc="0" dirty="0">
                <a:ln>
                  <a:noFill/>
                  <a:prstDash val="sysDot"/>
                </a:ln>
                <a:solidFill>
                  <a:schemeClr val="tx1">
                    <a:lumMod val="85000"/>
                    <a:lumOff val="15000"/>
                  </a:schemeClr>
                </a:solidFill>
                <a:latin typeface="+mn-ea"/>
                <a:ea typeface="+mn-ea"/>
                <a:sym typeface="+mn-ea"/>
              </a:rPr>
              <a:t>镀液外循环:通过泵将镀液抽出,经换热器降温后再回流到槽内,形成闭环循环,适用于大型镀槽。</a:t>
            </a:r>
            <a:endParaRPr lang="zh-CN" altLang="en-US" kern="0" spc="0" dirty="0">
              <a:ln>
                <a:noFill/>
                <a:prstDash val="sysDot"/>
              </a:ln>
              <a:solidFill>
                <a:schemeClr val="tx1">
                  <a:lumMod val="85000"/>
                  <a:lumOff val="15000"/>
                </a:schemeClr>
              </a:solidFill>
              <a:latin typeface="+mn-ea"/>
              <a:ea typeface="+mn-ea"/>
              <a:sym typeface="+mn-ea"/>
            </a:endParaRPr>
          </a:p>
          <a:p>
            <a:pPr marL="457200" lvl="1" indent="0" algn="just" fontAlgn="auto">
              <a:lnSpc>
                <a:spcPct val="130000"/>
              </a:lnSpc>
            </a:pPr>
            <a:r>
              <a:rPr lang="zh-CN" altLang="en-US" kern="0" spc="0" dirty="0">
                <a:ln>
                  <a:noFill/>
                  <a:prstDash val="sysDot"/>
                </a:ln>
                <a:solidFill>
                  <a:schemeClr val="tx1">
                    <a:lumMod val="85000"/>
                    <a:lumOff val="15000"/>
                  </a:schemeClr>
                </a:solidFill>
                <a:latin typeface="+mn-ea"/>
                <a:ea typeface="+mn-ea"/>
                <a:sym typeface="+mn-ea"/>
              </a:rPr>
              <a:t>2.加热元件布局优化</a:t>
            </a:r>
            <a:endParaRPr lang="zh-CN" altLang="en-US" kern="0" spc="0" dirty="0">
              <a:ln>
                <a:noFill/>
                <a:prstDash val="sysDot"/>
              </a:ln>
              <a:solidFill>
                <a:schemeClr val="tx1">
                  <a:lumMod val="85000"/>
                  <a:lumOff val="15000"/>
                </a:schemeClr>
              </a:solidFill>
              <a:latin typeface="+mn-ea"/>
              <a:ea typeface="+mn-ea"/>
              <a:sym typeface="+mn-ea"/>
            </a:endParaRPr>
          </a:p>
          <a:p>
            <a:pPr marL="914400" lvl="2" indent="0" algn="just" fontAlgn="auto">
              <a:lnSpc>
                <a:spcPct val="130000"/>
              </a:lnSpc>
            </a:pPr>
            <a:r>
              <a:rPr lang="zh-CN" altLang="en-US" kern="0" spc="0" dirty="0">
                <a:ln>
                  <a:noFill/>
                  <a:prstDash val="sysDot"/>
                </a:ln>
                <a:solidFill>
                  <a:schemeClr val="tx1">
                    <a:lumMod val="85000"/>
                    <a:lumOff val="15000"/>
                  </a:schemeClr>
                </a:solidFill>
                <a:latin typeface="+mn-ea"/>
                <a:ea typeface="+mn-ea"/>
                <a:sym typeface="+mn-ea"/>
              </a:rPr>
              <a:t>电热管需斜向或水平安装在镀槽下部,避免垂直悬挂导致局部热量集中。</a:t>
            </a:r>
            <a:endParaRPr lang="zh-CN" altLang="en-US" kern="0" spc="0" dirty="0">
              <a:ln>
                <a:noFill/>
                <a:prstDash val="sysDot"/>
              </a:ln>
              <a:solidFill>
                <a:schemeClr val="tx1">
                  <a:lumMod val="85000"/>
                  <a:lumOff val="15000"/>
                </a:schemeClr>
              </a:solidFill>
              <a:latin typeface="+mn-ea"/>
              <a:ea typeface="+mn-ea"/>
              <a:sym typeface="+mn-ea"/>
            </a:endParaRPr>
          </a:p>
          <a:p>
            <a:pPr marL="914400" lvl="2" indent="0" algn="just" fontAlgn="auto">
              <a:lnSpc>
                <a:spcPct val="130000"/>
              </a:lnSpc>
            </a:pPr>
            <a:r>
              <a:rPr lang="zh-CN" altLang="en-US" kern="0" spc="0" dirty="0">
                <a:ln>
                  <a:noFill/>
                  <a:prstDash val="sysDot"/>
                </a:ln>
                <a:solidFill>
                  <a:schemeClr val="tx1">
                    <a:lumMod val="85000"/>
                    <a:lumOff val="15000"/>
                  </a:schemeClr>
                </a:solidFill>
                <a:latin typeface="+mn-ea"/>
                <a:ea typeface="+mn-ea"/>
                <a:sym typeface="+mn-ea"/>
              </a:rPr>
              <a:t>夹套加热需保证加热介质(水 / 油 / 蒸汽)在夹套内均匀流动,可增设导流板,消除夹套内的死区。</a:t>
            </a:r>
            <a:endParaRPr lang="zh-CN" altLang="en-US" kern="0" spc="0" dirty="0">
              <a:ln>
                <a:noFill/>
                <a:prstDash val="sysDot"/>
              </a:ln>
              <a:solidFill>
                <a:schemeClr val="tx1">
                  <a:lumMod val="85000"/>
                  <a:lumOff val="15000"/>
                </a:schemeClr>
              </a:solidFill>
              <a:latin typeface="+mn-ea"/>
              <a:ea typeface="+mn-ea"/>
              <a:sym typeface="+mn-ea"/>
            </a:endParaRPr>
          </a:p>
        </p:txBody>
      </p:sp>
      <p:sp>
        <p:nvSpPr>
          <p:cNvPr id="3" name="标题 2"/>
          <p:cNvSpPr>
            <a:spLocks noGrp="1"/>
          </p:cNvSpPr>
          <p:nvPr>
            <p:ph type="title"/>
            <p:custDataLst>
              <p:tags r:id="rId2"/>
            </p:custDataLst>
          </p:nvPr>
        </p:nvSpPr>
        <p:spPr>
          <a:xfrm>
            <a:off x="948690" y="535305"/>
            <a:ext cx="10346055" cy="720090"/>
          </a:xfrm>
        </p:spPr>
        <p:txBody>
          <a:bodyPr/>
          <a:lstStyle/>
          <a:p>
            <a:r>
              <a:rPr lang="zh-CN" altLang="en-US"/>
              <a:t>注意</a:t>
            </a:r>
            <a:endParaRPr lang="zh-CN" altLang="en-US"/>
          </a:p>
        </p:txBody>
      </p:sp>
      <p:sp>
        <p:nvSpPr>
          <p:cNvPr id="27" name="任意多边形: 形状 26"/>
          <p:cNvSpPr/>
          <p:nvPr>
            <p:custDataLst>
              <p:tags r:id="rId3"/>
            </p:custDataLst>
          </p:nvPr>
        </p:nvSpPr>
        <p:spPr>
          <a:xfrm>
            <a:off x="11736343" y="5058507"/>
            <a:ext cx="455657" cy="911313"/>
          </a:xfrm>
          <a:custGeom>
            <a:avLst/>
            <a:gdLst>
              <a:gd name="connsiteX0" fmla="*/ 455657 w 455657"/>
              <a:gd name="connsiteY0" fmla="*/ 0 h 911313"/>
              <a:gd name="connsiteX1" fmla="*/ 455657 w 455657"/>
              <a:gd name="connsiteY1" fmla="*/ 911313 h 911313"/>
              <a:gd name="connsiteX2" fmla="*/ 124404 w 455657"/>
              <a:gd name="connsiteY2" fmla="*/ 580060 h 911313"/>
              <a:gd name="connsiteX3" fmla="*/ 112496 w 455657"/>
              <a:gd name="connsiteY3" fmla="*/ 580060 h 911313"/>
              <a:gd name="connsiteX4" fmla="*/ 112496 w 455657"/>
              <a:gd name="connsiteY4" fmla="*/ 568152 h 911313"/>
              <a:gd name="connsiteX5" fmla="*/ 0 w 455657"/>
              <a:gd name="connsiteY5" fmla="*/ 455657 h 91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657" h="911313">
                <a:moveTo>
                  <a:pt x="455657" y="0"/>
                </a:moveTo>
                <a:lnTo>
                  <a:pt x="455657" y="911313"/>
                </a:lnTo>
                <a:lnTo>
                  <a:pt x="124404" y="580060"/>
                </a:lnTo>
                <a:lnTo>
                  <a:pt x="112496" y="580060"/>
                </a:lnTo>
                <a:lnTo>
                  <a:pt x="112496" y="568152"/>
                </a:lnTo>
                <a:lnTo>
                  <a:pt x="0" y="455657"/>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p:cNvSpPr/>
          <p:nvPr>
            <p:custDataLst>
              <p:tags r:id="rId4"/>
            </p:custDataLst>
          </p:nvPr>
        </p:nvSpPr>
        <p:spPr>
          <a:xfrm>
            <a:off x="-1220" y="975373"/>
            <a:ext cx="632407" cy="1258493"/>
          </a:xfrm>
          <a:custGeom>
            <a:avLst/>
            <a:gdLst>
              <a:gd name="connsiteX0" fmla="*/ 0 w 2359678"/>
              <a:gd name="connsiteY0" fmla="*/ 0 h 4719355"/>
              <a:gd name="connsiteX1" fmla="*/ 2359678 w 2359678"/>
              <a:gd name="connsiteY1" fmla="*/ 2359677 h 4719355"/>
              <a:gd name="connsiteX2" fmla="*/ 0 w 2359678"/>
              <a:gd name="connsiteY2" fmla="*/ 4719355 h 4719355"/>
            </a:gdLst>
            <a:ahLst/>
            <a:cxnLst>
              <a:cxn ang="0">
                <a:pos x="connsiteX0" y="connsiteY0"/>
              </a:cxn>
              <a:cxn ang="0">
                <a:pos x="connsiteX1" y="connsiteY1"/>
              </a:cxn>
              <a:cxn ang="0">
                <a:pos x="connsiteX2" y="connsiteY2"/>
              </a:cxn>
            </a:cxnLst>
            <a:rect l="l" t="t" r="r" b="b"/>
            <a:pathLst>
              <a:path w="2359678" h="4719355">
                <a:moveTo>
                  <a:pt x="0" y="0"/>
                </a:moveTo>
                <a:lnTo>
                  <a:pt x="2359678" y="2359677"/>
                </a:lnTo>
                <a:lnTo>
                  <a:pt x="0" y="4719355"/>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p:cNvSpPr/>
          <p:nvPr>
            <p:custDataLst>
              <p:tags r:id="rId5"/>
            </p:custDataLst>
          </p:nvPr>
        </p:nvSpPr>
        <p:spPr>
          <a:xfrm>
            <a:off x="-2538" y="1104676"/>
            <a:ext cx="633424" cy="1260516"/>
          </a:xfrm>
          <a:custGeom>
            <a:avLst/>
            <a:gdLst>
              <a:gd name="connsiteX0" fmla="*/ 0 w 2576331"/>
              <a:gd name="connsiteY0" fmla="*/ 0 h 5152662"/>
              <a:gd name="connsiteX1" fmla="*/ 2576331 w 2576331"/>
              <a:gd name="connsiteY1" fmla="*/ 2576331 h 5152662"/>
              <a:gd name="connsiteX2" fmla="*/ 0 w 2576331"/>
              <a:gd name="connsiteY2" fmla="*/ 5152662 h 5152662"/>
            </a:gdLst>
            <a:ahLst/>
            <a:cxnLst>
              <a:cxn ang="0">
                <a:pos x="connsiteX0" y="connsiteY0"/>
              </a:cxn>
              <a:cxn ang="0">
                <a:pos x="connsiteX1" y="connsiteY1"/>
              </a:cxn>
              <a:cxn ang="0">
                <a:pos x="connsiteX2" y="connsiteY2"/>
              </a:cxn>
            </a:cxnLst>
            <a:rect l="l" t="t" r="r" b="b"/>
            <a:pathLst>
              <a:path w="2576331" h="5152662">
                <a:moveTo>
                  <a:pt x="0" y="0"/>
                </a:moveTo>
                <a:lnTo>
                  <a:pt x="2576331" y="2576331"/>
                </a:lnTo>
                <a:lnTo>
                  <a:pt x="0" y="51526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p:custDataLst>
              <p:tags r:id="rId6"/>
            </p:custDataLst>
          </p:nvPr>
        </p:nvSpPr>
        <p:spPr>
          <a:xfrm>
            <a:off x="11736341" y="4915409"/>
            <a:ext cx="455656" cy="911313"/>
          </a:xfrm>
          <a:custGeom>
            <a:avLst/>
            <a:gdLst>
              <a:gd name="connsiteX0" fmla="*/ 455656 w 455656"/>
              <a:gd name="connsiteY0" fmla="*/ 0 h 911313"/>
              <a:gd name="connsiteX1" fmla="*/ 455656 w 455656"/>
              <a:gd name="connsiteY1" fmla="*/ 911313 h 911313"/>
              <a:gd name="connsiteX2" fmla="*/ 0 w 455656"/>
              <a:gd name="connsiteY2" fmla="*/ 455657 h 911313"/>
            </a:gdLst>
            <a:ahLst/>
            <a:cxnLst>
              <a:cxn ang="0">
                <a:pos x="connsiteX0" y="connsiteY0"/>
              </a:cxn>
              <a:cxn ang="0">
                <a:pos x="connsiteX1" y="connsiteY1"/>
              </a:cxn>
              <a:cxn ang="0">
                <a:pos x="connsiteX2" y="connsiteY2"/>
              </a:cxn>
            </a:cxnLst>
            <a:rect l="l" t="t" r="r" b="b"/>
            <a:pathLst>
              <a:path w="455656" h="911313">
                <a:moveTo>
                  <a:pt x="455656" y="0"/>
                </a:moveTo>
                <a:lnTo>
                  <a:pt x="455656" y="911313"/>
                </a:lnTo>
                <a:lnTo>
                  <a:pt x="0" y="45565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7"/>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20"/>
          <p:cNvSpPr>
            <a:spLocks noGrp="1"/>
          </p:cNvSpPr>
          <p:nvPr>
            <p:ph type="title"/>
            <p:custDataLst>
              <p:tags r:id="rId1"/>
            </p:custDataLst>
          </p:nvPr>
        </p:nvSpPr>
        <p:spPr/>
        <p:txBody>
          <a:bodyPr>
            <a:normAutofit/>
          </a:bodyPr>
          <a:lstStyle/>
          <a:p>
            <a:r>
              <a:rPr lang="zh-CN" altLang="en-US"/>
              <a:t>注意</a:t>
            </a:r>
            <a:endParaRPr lang="zh-CN" altLang="en-US"/>
          </a:p>
        </p:txBody>
      </p:sp>
      <p:sp useBgFill="1">
        <p:nvSpPr>
          <p:cNvPr id="8" name="Rectangle 41732_#color_#shadow_$dk1-788&amp;2007"/>
          <p:cNvSpPr/>
          <p:nvPr>
            <p:custDataLst>
              <p:tags r:id="rId2"/>
            </p:custDataLst>
          </p:nvPr>
        </p:nvSpPr>
        <p:spPr>
          <a:xfrm>
            <a:off x="998220" y="1432560"/>
            <a:ext cx="10195560" cy="2390775"/>
          </a:xfrm>
          <a:prstGeom prst="roundRect">
            <a:avLst/>
          </a:prstGeom>
          <a:effectLst>
            <a:outerShdw blurRad="508000" dist="76200" dir="5400000" algn="bl" rotWithShape="0">
              <a:schemeClr val="accent1">
                <a:alpha val="20000"/>
              </a:schemeClr>
            </a:outerShdw>
          </a:effectLst>
        </p:spPr>
        <p:txBody>
          <a:bodyPr/>
          <a:p>
            <a:endParaRPr lang="zh-CN" altLang="en-US">
              <a:solidFill>
                <a:schemeClr val="tx1"/>
              </a:solidFill>
            </a:endParaRPr>
          </a:p>
        </p:txBody>
      </p:sp>
      <p:sp useBgFill="1">
        <p:nvSpPr>
          <p:cNvPr id="9" name="Rectangle 41732_#color_#shadow_$dk1-788&amp;2007"/>
          <p:cNvSpPr/>
          <p:nvPr>
            <p:custDataLst>
              <p:tags r:id="rId3"/>
            </p:custDataLst>
          </p:nvPr>
        </p:nvSpPr>
        <p:spPr>
          <a:xfrm>
            <a:off x="998220" y="3970655"/>
            <a:ext cx="10195560" cy="2390775"/>
          </a:xfrm>
          <a:prstGeom prst="roundRect">
            <a:avLst/>
          </a:prstGeom>
          <a:effectLst>
            <a:outerShdw blurRad="508000" dist="76200" dir="5400000" algn="bl" rotWithShape="0">
              <a:schemeClr val="accent2">
                <a:alpha val="20000"/>
              </a:schemeClr>
            </a:outerShdw>
          </a:effectLst>
        </p:spPr>
        <p:txBody>
          <a:bodyPr/>
          <a:p>
            <a:endParaRPr lang="zh-CN" altLang="en-US">
              <a:solidFill>
                <a:schemeClr val="tx1"/>
              </a:solidFill>
            </a:endParaRPr>
          </a:p>
        </p:txBody>
      </p:sp>
      <p:sp>
        <p:nvSpPr>
          <p:cNvPr id="5" name="Rectangle 41732_#color_#shadow_$dk1-788&amp;2007"/>
          <p:cNvSpPr/>
          <p:nvPr>
            <p:custDataLst>
              <p:tags r:id="rId4"/>
            </p:custDataLst>
          </p:nvPr>
        </p:nvSpPr>
        <p:spPr>
          <a:xfrm>
            <a:off x="998220" y="1432560"/>
            <a:ext cx="10195560" cy="2390775"/>
          </a:xfrm>
          <a:prstGeom prst="roundRect">
            <a:avLst/>
          </a:prstGeom>
          <a:solidFill>
            <a:srgbClr val="FFFFFF">
              <a:alpha val="20000"/>
            </a:srgbClr>
          </a:solidFill>
          <a:effectLst/>
        </p:spPr>
        <p:txBody>
          <a:bodyPr/>
          <a:p>
            <a:endParaRPr lang="zh-CN" altLang="en-US">
              <a:solidFill>
                <a:schemeClr val="tx1"/>
              </a:solidFill>
            </a:endParaRPr>
          </a:p>
        </p:txBody>
      </p:sp>
      <p:sp>
        <p:nvSpPr>
          <p:cNvPr id="6" name="矩形 1"/>
          <p:cNvSpPr/>
          <p:nvPr>
            <p:custDataLst>
              <p:tags r:id="rId5"/>
            </p:custDataLst>
          </p:nvPr>
        </p:nvSpPr>
        <p:spPr>
          <a:xfrm>
            <a:off x="1231900" y="2277745"/>
            <a:ext cx="1000125" cy="700447"/>
          </a:xfrm>
          <a:prstGeom prst="rect">
            <a:avLst/>
          </a:prstGeom>
          <a:noFill/>
        </p:spPr>
        <p:txBody>
          <a:bodyPr wrap="none" rtlCol="0" anchor="ctr" anchorCtr="0">
            <a:noAutofit/>
          </a:bodyPr>
          <a:p>
            <a:pPr algn="ctr">
              <a:spcBef>
                <a:spcPct val="0"/>
              </a:spcBef>
              <a:spcAft>
                <a:spcPct val="0"/>
              </a:spcAft>
            </a:pPr>
            <a:r>
              <a:rPr lang="en-US" altLang="zh-CN" sz="3600" b="1" dirty="0">
                <a:solidFill>
                  <a:schemeClr val="accent1"/>
                </a:solidFill>
                <a:latin typeface="+mn-ea"/>
                <a:cs typeface="+mn-ea"/>
              </a:rPr>
              <a:t>01</a:t>
            </a:r>
            <a:endParaRPr lang="en-US" altLang="zh-CN" sz="3600" b="1" dirty="0">
              <a:solidFill>
                <a:schemeClr val="accent1"/>
              </a:solidFill>
              <a:latin typeface="+mn-ea"/>
              <a:cs typeface="+mn-ea"/>
            </a:endParaRPr>
          </a:p>
        </p:txBody>
      </p:sp>
      <p:sp>
        <p:nvSpPr>
          <p:cNvPr id="10" name="矩形 2"/>
          <p:cNvSpPr/>
          <p:nvPr>
            <p:custDataLst>
              <p:tags r:id="rId6"/>
            </p:custDataLst>
          </p:nvPr>
        </p:nvSpPr>
        <p:spPr>
          <a:xfrm>
            <a:off x="2408555" y="2077085"/>
            <a:ext cx="8268970" cy="1645920"/>
          </a:xfrm>
          <a:prstGeom prst="rect">
            <a:avLst/>
          </a:prstGeom>
          <a:noFill/>
        </p:spPr>
        <p:txBody>
          <a:bodyPr wrap="square" lIns="0" tIns="0" rIns="0" bIns="0" rtlCol="0" anchor="t">
            <a:noAutofit/>
          </a:bodyPr>
          <a:p>
            <a:pPr algn="just">
              <a:lnSpc>
                <a:spcPct val="150000"/>
              </a:lnSpc>
              <a:spcBef>
                <a:spcPct val="0"/>
              </a:spcBef>
              <a:spcAft>
                <a:spcPct val="0"/>
              </a:spcAft>
            </a:pPr>
            <a:r>
              <a:rPr lang="en-US" altLang="en-US" sz="1600">
                <a:solidFill>
                  <a:schemeClr val="tx1">
                    <a:lumMod val="85000"/>
                    <a:lumOff val="15000"/>
                  </a:schemeClr>
                </a:solidFill>
                <a:latin typeface="+mn-ea"/>
                <a:cs typeface="+mn-ea"/>
                <a:sym typeface="+mn-ea"/>
              </a:rPr>
              <a:t>1.</a:t>
            </a:r>
            <a:r>
              <a:rPr lang="zh-CN" altLang="en-US" sz="1600">
                <a:solidFill>
                  <a:schemeClr val="tx1">
                    <a:lumMod val="85000"/>
                    <a:lumOff val="15000"/>
                  </a:schemeClr>
                </a:solidFill>
                <a:latin typeface="+mn-ea"/>
                <a:cs typeface="+mn-ea"/>
                <a:sym typeface="+mn-ea"/>
              </a:rPr>
              <a:t>采用高精度温控系统</a:t>
            </a:r>
            <a:endParaRPr lang="en-US" altLang="zh-CN" sz="1600">
              <a:solidFill>
                <a:schemeClr val="tx1">
                  <a:lumMod val="85000"/>
                  <a:lumOff val="15000"/>
                </a:schemeClr>
              </a:solidFill>
              <a:latin typeface="+mn-ea"/>
              <a:cs typeface="+mn-ea"/>
              <a:sym typeface="+mn-ea"/>
            </a:endParaRPr>
          </a:p>
          <a:p>
            <a:pPr algn="just">
              <a:lnSpc>
                <a:spcPct val="150000"/>
              </a:lnSpc>
              <a:spcBef>
                <a:spcPct val="0"/>
              </a:spcBef>
              <a:spcAft>
                <a:spcPct val="0"/>
              </a:spcAft>
            </a:pPr>
            <a:r>
              <a:rPr lang="zh-CN" altLang="zh-CN" sz="1600">
                <a:solidFill>
                  <a:schemeClr val="tx1">
                    <a:lumMod val="85000"/>
                    <a:lumOff val="15000"/>
                  </a:schemeClr>
                </a:solidFill>
                <a:latin typeface="+mn-ea"/>
                <a:cs typeface="+mn-ea"/>
                <a:sym typeface="+mn-ea"/>
              </a:rPr>
              <a:t>配备</a:t>
            </a:r>
            <a:r>
              <a:rPr lang="en-US" altLang="zh-CN" sz="1600">
                <a:solidFill>
                  <a:schemeClr val="tx1">
                    <a:lumMod val="85000"/>
                    <a:lumOff val="15000"/>
                  </a:schemeClr>
                </a:solidFill>
                <a:latin typeface="+mn-ea"/>
                <a:cs typeface="+mn-ea"/>
                <a:sym typeface="+mn-ea"/>
              </a:rPr>
              <a:t>PID </a:t>
            </a:r>
            <a:r>
              <a:rPr lang="zh-CN" altLang="en-US" sz="1600">
                <a:solidFill>
                  <a:schemeClr val="tx1">
                    <a:lumMod val="85000"/>
                    <a:lumOff val="15000"/>
                  </a:schemeClr>
                </a:solidFill>
                <a:latin typeface="+mn-ea"/>
                <a:cs typeface="+mn-ea"/>
                <a:sym typeface="+mn-ea"/>
              </a:rPr>
              <a:t>智能温控器</a:t>
            </a:r>
            <a:r>
              <a:rPr lang="en-US" altLang="zh-CN" sz="1600">
                <a:solidFill>
                  <a:schemeClr val="tx1">
                    <a:lumMod val="85000"/>
                    <a:lumOff val="15000"/>
                  </a:schemeClr>
                </a:solidFill>
                <a:latin typeface="+mn-ea"/>
                <a:cs typeface="+mn-ea"/>
                <a:sym typeface="+mn-ea"/>
              </a:rPr>
              <a:t>,</a:t>
            </a:r>
            <a:r>
              <a:rPr lang="zh-CN" altLang="en-US" sz="1600">
                <a:solidFill>
                  <a:schemeClr val="tx1">
                    <a:lumMod val="85000"/>
                    <a:lumOff val="15000"/>
                  </a:schemeClr>
                </a:solidFill>
                <a:latin typeface="+mn-ea"/>
                <a:cs typeface="+mn-ea"/>
                <a:sym typeface="+mn-ea"/>
              </a:rPr>
              <a:t>温控精度控制在</a:t>
            </a:r>
            <a:r>
              <a:rPr lang="en-US" altLang="zh-CN" sz="1600">
                <a:solidFill>
                  <a:schemeClr val="tx1">
                    <a:lumMod val="85000"/>
                    <a:lumOff val="15000"/>
                  </a:schemeClr>
                </a:solidFill>
                <a:latin typeface="+mn-ea"/>
                <a:cs typeface="+mn-ea"/>
                <a:sym typeface="+mn-ea"/>
              </a:rPr>
              <a:t> </a:t>
            </a:r>
            <a:r>
              <a:rPr lang="zh-CN" altLang="en-US" sz="1600">
                <a:solidFill>
                  <a:schemeClr val="tx1">
                    <a:lumMod val="85000"/>
                    <a:lumOff val="15000"/>
                  </a:schemeClr>
                </a:solidFill>
                <a:latin typeface="+mn-ea"/>
                <a:cs typeface="+mn-ea"/>
                <a:sym typeface="+mn-ea"/>
              </a:rPr>
              <a:t>±</a:t>
            </a:r>
            <a:r>
              <a:rPr lang="en-US" altLang="zh-CN" sz="1600">
                <a:solidFill>
                  <a:schemeClr val="tx1">
                    <a:lumMod val="85000"/>
                    <a:lumOff val="15000"/>
                  </a:schemeClr>
                </a:solidFill>
                <a:latin typeface="+mn-ea"/>
                <a:cs typeface="+mn-ea"/>
                <a:sym typeface="+mn-ea"/>
              </a:rPr>
              <a:t>0.3℃</a:t>
            </a:r>
            <a:r>
              <a:rPr lang="zh-CN" altLang="en-US" sz="1600">
                <a:solidFill>
                  <a:schemeClr val="tx1">
                    <a:lumMod val="85000"/>
                    <a:lumOff val="15000"/>
                  </a:schemeClr>
                </a:solidFill>
                <a:latin typeface="+mn-ea"/>
                <a:cs typeface="+mn-ea"/>
                <a:sym typeface="+mn-ea"/>
              </a:rPr>
              <a:t>以内</a:t>
            </a:r>
            <a:r>
              <a:rPr lang="en-US" altLang="zh-CN" sz="1600">
                <a:solidFill>
                  <a:schemeClr val="tx1">
                    <a:lumMod val="85000"/>
                    <a:lumOff val="15000"/>
                  </a:schemeClr>
                </a:solidFill>
                <a:latin typeface="+mn-ea"/>
                <a:cs typeface="+mn-ea"/>
                <a:sym typeface="+mn-ea"/>
              </a:rPr>
              <a:t>,</a:t>
            </a:r>
            <a:r>
              <a:rPr lang="zh-CN" altLang="en-US" sz="1600">
                <a:solidFill>
                  <a:schemeClr val="tx1">
                    <a:lumMod val="85000"/>
                    <a:lumOff val="15000"/>
                  </a:schemeClr>
                </a:solidFill>
                <a:latin typeface="+mn-ea"/>
                <a:cs typeface="+mn-ea"/>
                <a:sym typeface="+mn-ea"/>
              </a:rPr>
              <a:t>避免温度波动过大。</a:t>
            </a:r>
            <a:endParaRPr lang="en-US" altLang="zh-CN" sz="1600">
              <a:solidFill>
                <a:schemeClr val="tx1">
                  <a:lumMod val="85000"/>
                  <a:lumOff val="15000"/>
                </a:schemeClr>
              </a:solidFill>
              <a:latin typeface="+mn-ea"/>
              <a:cs typeface="+mn-ea"/>
              <a:sym typeface="+mn-ea"/>
            </a:endParaRPr>
          </a:p>
          <a:p>
            <a:pPr algn="just">
              <a:lnSpc>
                <a:spcPct val="150000"/>
              </a:lnSpc>
              <a:spcBef>
                <a:spcPct val="0"/>
              </a:spcBef>
              <a:spcAft>
                <a:spcPct val="0"/>
              </a:spcAft>
            </a:pPr>
            <a:r>
              <a:rPr lang="zh-CN" altLang="zh-CN" sz="1600">
                <a:solidFill>
                  <a:schemeClr val="tx1">
                    <a:lumMod val="85000"/>
                    <a:lumOff val="15000"/>
                  </a:schemeClr>
                </a:solidFill>
                <a:latin typeface="+mn-ea"/>
                <a:cs typeface="+mn-ea"/>
                <a:sym typeface="+mn-ea"/>
              </a:rPr>
              <a:t>安装多点温度传感器</a:t>
            </a:r>
            <a:r>
              <a:rPr lang="en-US" altLang="zh-CN" sz="1600">
                <a:solidFill>
                  <a:schemeClr val="tx1">
                    <a:lumMod val="85000"/>
                    <a:lumOff val="15000"/>
                  </a:schemeClr>
                </a:solidFill>
                <a:latin typeface="+mn-ea"/>
                <a:cs typeface="+mn-ea"/>
                <a:sym typeface="+mn-ea"/>
              </a:rPr>
              <a:t>:</a:t>
            </a:r>
            <a:r>
              <a:rPr lang="zh-CN" altLang="en-US" sz="1600">
                <a:solidFill>
                  <a:schemeClr val="tx1">
                    <a:lumMod val="85000"/>
                    <a:lumOff val="15000"/>
                  </a:schemeClr>
                </a:solidFill>
                <a:latin typeface="+mn-ea"/>
                <a:cs typeface="+mn-ea"/>
                <a:sym typeface="+mn-ea"/>
              </a:rPr>
              <a:t>在镀槽不同位置</a:t>
            </a:r>
            <a:r>
              <a:rPr lang="en-US" altLang="zh-CN" sz="1600">
                <a:solidFill>
                  <a:schemeClr val="tx1">
                    <a:lumMod val="85000"/>
                    <a:lumOff val="15000"/>
                  </a:schemeClr>
                </a:solidFill>
                <a:latin typeface="+mn-ea"/>
                <a:cs typeface="+mn-ea"/>
                <a:sym typeface="+mn-ea"/>
              </a:rPr>
              <a:t>(</a:t>
            </a:r>
            <a:r>
              <a:rPr lang="zh-CN" altLang="en-US" sz="1600">
                <a:solidFill>
                  <a:schemeClr val="tx1">
                    <a:lumMod val="85000"/>
                    <a:lumOff val="15000"/>
                  </a:schemeClr>
                </a:solidFill>
                <a:latin typeface="+mn-ea"/>
                <a:cs typeface="+mn-ea"/>
                <a:sym typeface="+mn-ea"/>
              </a:rPr>
              <a:t>如加热区、中心区、边缘区</a:t>
            </a:r>
            <a:r>
              <a:rPr lang="en-US" altLang="zh-CN" sz="1600">
                <a:solidFill>
                  <a:schemeClr val="tx1">
                    <a:lumMod val="85000"/>
                    <a:lumOff val="15000"/>
                  </a:schemeClr>
                </a:solidFill>
                <a:latin typeface="+mn-ea"/>
                <a:cs typeface="+mn-ea"/>
                <a:sym typeface="+mn-ea"/>
              </a:rPr>
              <a:t>)</a:t>
            </a:r>
            <a:r>
              <a:rPr lang="zh-CN" altLang="en-US" sz="1600">
                <a:solidFill>
                  <a:schemeClr val="tx1">
                    <a:lumMod val="85000"/>
                    <a:lumOff val="15000"/>
                  </a:schemeClr>
                </a:solidFill>
                <a:latin typeface="+mn-ea"/>
                <a:cs typeface="+mn-ea"/>
                <a:sym typeface="+mn-ea"/>
              </a:rPr>
              <a:t>布置温度探头</a:t>
            </a:r>
            <a:r>
              <a:rPr lang="en-US" altLang="zh-CN" sz="1600">
                <a:solidFill>
                  <a:schemeClr val="tx1">
                    <a:lumMod val="85000"/>
                    <a:lumOff val="15000"/>
                  </a:schemeClr>
                </a:solidFill>
                <a:latin typeface="+mn-ea"/>
                <a:cs typeface="+mn-ea"/>
                <a:sym typeface="+mn-ea"/>
              </a:rPr>
              <a:t>,</a:t>
            </a:r>
            <a:r>
              <a:rPr lang="zh-CN" altLang="en-US" sz="1600">
                <a:solidFill>
                  <a:schemeClr val="tx1">
                    <a:lumMod val="85000"/>
                    <a:lumOff val="15000"/>
                  </a:schemeClr>
                </a:solidFill>
                <a:latin typeface="+mn-ea"/>
                <a:cs typeface="+mn-ea"/>
                <a:sym typeface="+mn-ea"/>
              </a:rPr>
              <a:t>实时监测温度分布</a:t>
            </a:r>
            <a:r>
              <a:rPr lang="en-US" altLang="zh-CN" sz="1600">
                <a:solidFill>
                  <a:schemeClr val="tx1">
                    <a:lumMod val="85000"/>
                    <a:lumOff val="15000"/>
                  </a:schemeClr>
                </a:solidFill>
                <a:latin typeface="+mn-ea"/>
                <a:cs typeface="+mn-ea"/>
                <a:sym typeface="+mn-ea"/>
              </a:rPr>
              <a:t>,</a:t>
            </a:r>
            <a:r>
              <a:rPr lang="zh-CN" altLang="en-US" sz="1600">
                <a:solidFill>
                  <a:schemeClr val="tx1">
                    <a:lumMod val="85000"/>
                    <a:lumOff val="15000"/>
                  </a:schemeClr>
                </a:solidFill>
                <a:latin typeface="+mn-ea"/>
                <a:cs typeface="+mn-ea"/>
                <a:sym typeface="+mn-ea"/>
              </a:rPr>
              <a:t>一旦出现局部超温立即报警。</a:t>
            </a:r>
            <a:endParaRPr lang="zh-CN" altLang="en-US" sz="1600">
              <a:solidFill>
                <a:schemeClr val="tx1">
                  <a:lumMod val="85000"/>
                  <a:lumOff val="15000"/>
                </a:schemeClr>
              </a:solidFill>
              <a:latin typeface="+mn-ea"/>
              <a:cs typeface="+mn-ea"/>
              <a:sym typeface="+mn-ea"/>
            </a:endParaRPr>
          </a:p>
        </p:txBody>
      </p:sp>
      <p:sp>
        <p:nvSpPr>
          <p:cNvPr id="12" name="矩形 3"/>
          <p:cNvSpPr/>
          <p:nvPr>
            <p:custDataLst>
              <p:tags r:id="rId7"/>
            </p:custDataLst>
          </p:nvPr>
        </p:nvSpPr>
        <p:spPr>
          <a:xfrm>
            <a:off x="2408555" y="1668780"/>
            <a:ext cx="8268970" cy="407291"/>
          </a:xfrm>
          <a:prstGeom prst="rect">
            <a:avLst/>
          </a:prstGeom>
          <a:noFill/>
        </p:spPr>
        <p:txBody>
          <a:bodyPr wrap="square" lIns="0" tIns="0" rIns="0" bIns="0" rtlCol="0" anchor="ctr">
            <a:noAutofit/>
          </a:bodyPr>
          <a:p>
            <a:pPr>
              <a:spcBef>
                <a:spcPct val="0"/>
              </a:spcBef>
              <a:spcAft>
                <a:spcPct val="0"/>
              </a:spcAft>
            </a:pPr>
            <a:r>
              <a:rPr lang="zh-CN" altLang="en-US" sz="2400" b="1" dirty="0">
                <a:solidFill>
                  <a:schemeClr val="tx1">
                    <a:lumMod val="85000"/>
                    <a:lumOff val="15000"/>
                  </a:schemeClr>
                </a:solidFill>
                <a:latin typeface="+mn-ea"/>
                <a:cs typeface="+mn-ea"/>
              </a:rPr>
              <a:t>三、</a:t>
            </a:r>
            <a:r>
              <a:rPr lang="en-US" altLang="zh-CN" sz="2400" b="1" dirty="0">
                <a:solidFill>
                  <a:schemeClr val="tx1">
                    <a:lumMod val="85000"/>
                    <a:lumOff val="15000"/>
                  </a:schemeClr>
                </a:solidFill>
                <a:latin typeface="+mn-ea"/>
                <a:cs typeface="+mn-ea"/>
              </a:rPr>
              <a:t> </a:t>
            </a:r>
            <a:r>
              <a:rPr lang="zh-CN" altLang="en-US" sz="2400" b="1" dirty="0">
                <a:solidFill>
                  <a:schemeClr val="tx1">
                    <a:lumMod val="85000"/>
                    <a:lumOff val="15000"/>
                  </a:schemeClr>
                </a:solidFill>
                <a:latin typeface="+mn-ea"/>
                <a:cs typeface="+mn-ea"/>
              </a:rPr>
              <a:t>精准控制工艺参数</a:t>
            </a:r>
            <a:r>
              <a:rPr lang="en-US" altLang="zh-CN" sz="2400" b="1" dirty="0">
                <a:solidFill>
                  <a:schemeClr val="tx1">
                    <a:lumMod val="85000"/>
                    <a:lumOff val="15000"/>
                  </a:schemeClr>
                </a:solidFill>
                <a:latin typeface="+mn-ea"/>
                <a:cs typeface="+mn-ea"/>
              </a:rPr>
              <a:t>,</a:t>
            </a:r>
            <a:r>
              <a:rPr lang="zh-CN" altLang="en-US" sz="2400" b="1" dirty="0">
                <a:solidFill>
                  <a:schemeClr val="tx1">
                    <a:lumMod val="85000"/>
                    <a:lumOff val="15000"/>
                  </a:schemeClr>
                </a:solidFill>
                <a:latin typeface="+mn-ea"/>
                <a:cs typeface="+mn-ea"/>
              </a:rPr>
              <a:t>避免超温</a:t>
            </a:r>
            <a:endParaRPr lang="zh-CN" altLang="en-US" sz="2400" b="1" dirty="0">
              <a:solidFill>
                <a:schemeClr val="tx1">
                  <a:lumMod val="85000"/>
                  <a:lumOff val="15000"/>
                </a:schemeClr>
              </a:solidFill>
              <a:latin typeface="+mn-ea"/>
              <a:cs typeface="+mn-ea"/>
            </a:endParaRPr>
          </a:p>
        </p:txBody>
      </p:sp>
      <p:sp>
        <p:nvSpPr>
          <p:cNvPr id="42" name="Rectangle 41732_#color_#shadow_$dk1-788&amp;2007"/>
          <p:cNvSpPr/>
          <p:nvPr>
            <p:custDataLst>
              <p:tags r:id="rId8"/>
            </p:custDataLst>
          </p:nvPr>
        </p:nvSpPr>
        <p:spPr>
          <a:xfrm>
            <a:off x="998220" y="3970655"/>
            <a:ext cx="10195560" cy="2390775"/>
          </a:xfrm>
          <a:prstGeom prst="roundRect">
            <a:avLst/>
          </a:prstGeom>
          <a:solidFill>
            <a:srgbClr val="FFFFFF">
              <a:alpha val="20000"/>
            </a:srgbClr>
          </a:solidFill>
          <a:effectLst/>
        </p:spPr>
        <p:txBody>
          <a:bodyPr/>
          <a:p>
            <a:endParaRPr lang="zh-CN" altLang="en-US">
              <a:solidFill>
                <a:schemeClr val="tx1"/>
              </a:solidFill>
            </a:endParaRPr>
          </a:p>
        </p:txBody>
      </p:sp>
      <p:sp>
        <p:nvSpPr>
          <p:cNvPr id="13" name="矩形 4"/>
          <p:cNvSpPr/>
          <p:nvPr>
            <p:custDataLst>
              <p:tags r:id="rId9"/>
            </p:custDataLst>
          </p:nvPr>
        </p:nvSpPr>
        <p:spPr>
          <a:xfrm>
            <a:off x="1231900" y="4815840"/>
            <a:ext cx="1000125" cy="700447"/>
          </a:xfrm>
          <a:prstGeom prst="rect">
            <a:avLst/>
          </a:prstGeom>
          <a:noFill/>
        </p:spPr>
        <p:txBody>
          <a:bodyPr wrap="none" rtlCol="0" anchor="ctr" anchorCtr="0">
            <a:noAutofit/>
          </a:bodyPr>
          <a:p>
            <a:pPr algn="ctr">
              <a:spcBef>
                <a:spcPct val="0"/>
              </a:spcBef>
              <a:spcAft>
                <a:spcPct val="0"/>
              </a:spcAft>
            </a:pPr>
            <a:r>
              <a:rPr lang="en-US" altLang="zh-CN" sz="3600" b="1">
                <a:solidFill>
                  <a:schemeClr val="accent2"/>
                </a:solidFill>
                <a:latin typeface="+mn-ea"/>
                <a:cs typeface="+mn-ea"/>
              </a:rPr>
              <a:t>02</a:t>
            </a:r>
            <a:endParaRPr lang="en-US" altLang="zh-CN" sz="3600" b="1">
              <a:solidFill>
                <a:schemeClr val="accent2"/>
              </a:solidFill>
              <a:latin typeface="+mn-ea"/>
              <a:cs typeface="+mn-ea"/>
            </a:endParaRPr>
          </a:p>
        </p:txBody>
      </p:sp>
      <p:sp>
        <p:nvSpPr>
          <p:cNvPr id="16" name="矩形 5"/>
          <p:cNvSpPr/>
          <p:nvPr>
            <p:custDataLst>
              <p:tags r:id="rId10"/>
            </p:custDataLst>
          </p:nvPr>
        </p:nvSpPr>
        <p:spPr>
          <a:xfrm>
            <a:off x="2408555" y="4615180"/>
            <a:ext cx="8268970" cy="1645920"/>
          </a:xfrm>
          <a:prstGeom prst="rect">
            <a:avLst/>
          </a:prstGeom>
          <a:noFill/>
        </p:spPr>
        <p:txBody>
          <a:bodyPr wrap="square" lIns="0" tIns="0" rIns="0" bIns="0" rtlCol="0" anchor="t">
            <a:noAutofit/>
          </a:bodyPr>
          <a:p>
            <a:pPr algn="just">
              <a:lnSpc>
                <a:spcPct val="150000"/>
              </a:lnSpc>
              <a:spcBef>
                <a:spcPct val="0"/>
              </a:spcBef>
              <a:spcAft>
                <a:spcPct val="0"/>
              </a:spcAft>
            </a:pPr>
            <a:r>
              <a:rPr lang="en-US" altLang="en-US" sz="1600">
                <a:solidFill>
                  <a:schemeClr val="tx1">
                    <a:lumMod val="85000"/>
                    <a:lumOff val="15000"/>
                  </a:schemeClr>
                </a:solidFill>
                <a:latin typeface="+mn-ea"/>
                <a:cs typeface="+mn-ea"/>
                <a:sym typeface="+mn-ea"/>
              </a:rPr>
              <a:t>2.</a:t>
            </a:r>
            <a:r>
              <a:rPr lang="zh-CN" altLang="en-US" sz="1600">
                <a:solidFill>
                  <a:schemeClr val="tx1">
                    <a:lumMod val="85000"/>
                    <a:lumOff val="15000"/>
                  </a:schemeClr>
                </a:solidFill>
                <a:latin typeface="+mn-ea"/>
                <a:cs typeface="+mn-ea"/>
                <a:sym typeface="+mn-ea"/>
              </a:rPr>
              <a:t>控制升温速率</a:t>
            </a:r>
            <a:endParaRPr lang="en-US" altLang="zh-CN" sz="1600">
              <a:solidFill>
                <a:schemeClr val="tx1">
                  <a:lumMod val="85000"/>
                  <a:lumOff val="15000"/>
                </a:schemeClr>
              </a:solidFill>
              <a:latin typeface="+mn-ea"/>
              <a:cs typeface="+mn-ea"/>
              <a:sym typeface="+mn-ea"/>
            </a:endParaRPr>
          </a:p>
          <a:p>
            <a:pPr algn="just">
              <a:lnSpc>
                <a:spcPct val="150000"/>
              </a:lnSpc>
              <a:spcBef>
                <a:spcPct val="0"/>
              </a:spcBef>
              <a:spcAft>
                <a:spcPct val="0"/>
              </a:spcAft>
            </a:pPr>
            <a:r>
              <a:rPr lang="zh-CN" altLang="zh-CN" sz="1600">
                <a:solidFill>
                  <a:schemeClr val="tx1">
                    <a:lumMod val="85000"/>
                    <a:lumOff val="15000"/>
                  </a:schemeClr>
                </a:solidFill>
                <a:latin typeface="+mn-ea"/>
                <a:cs typeface="+mn-ea"/>
                <a:sym typeface="+mn-ea"/>
              </a:rPr>
              <a:t>禁止快速升温</a:t>
            </a:r>
            <a:r>
              <a:rPr lang="en-US" altLang="zh-CN" sz="1600">
                <a:solidFill>
                  <a:schemeClr val="tx1">
                    <a:lumMod val="85000"/>
                    <a:lumOff val="15000"/>
                  </a:schemeClr>
                </a:solidFill>
                <a:latin typeface="+mn-ea"/>
                <a:cs typeface="+mn-ea"/>
                <a:sym typeface="+mn-ea"/>
              </a:rPr>
              <a:t>,</a:t>
            </a:r>
            <a:r>
              <a:rPr lang="zh-CN" altLang="en-US" sz="1600">
                <a:solidFill>
                  <a:schemeClr val="tx1">
                    <a:lumMod val="85000"/>
                    <a:lumOff val="15000"/>
                  </a:schemeClr>
                </a:solidFill>
                <a:latin typeface="+mn-ea"/>
                <a:cs typeface="+mn-ea"/>
                <a:sym typeface="+mn-ea"/>
              </a:rPr>
              <a:t>需设定阶梯式升温程序</a:t>
            </a:r>
            <a:r>
              <a:rPr lang="en-US" altLang="zh-CN" sz="1600">
                <a:solidFill>
                  <a:schemeClr val="tx1">
                    <a:lumMod val="85000"/>
                    <a:lumOff val="15000"/>
                  </a:schemeClr>
                </a:solidFill>
                <a:latin typeface="+mn-ea"/>
                <a:cs typeface="+mn-ea"/>
                <a:sym typeface="+mn-ea"/>
              </a:rPr>
              <a:t>,</a:t>
            </a:r>
            <a:r>
              <a:rPr lang="zh-CN" altLang="en-US" sz="1600">
                <a:solidFill>
                  <a:schemeClr val="tx1">
                    <a:lumMod val="85000"/>
                    <a:lumOff val="15000"/>
                  </a:schemeClr>
                </a:solidFill>
                <a:latin typeface="+mn-ea"/>
                <a:cs typeface="+mn-ea"/>
                <a:sym typeface="+mn-ea"/>
              </a:rPr>
              <a:t>升温速率控制在</a:t>
            </a:r>
            <a:r>
              <a:rPr lang="en-US" altLang="zh-CN" sz="1600">
                <a:solidFill>
                  <a:schemeClr val="tx1">
                    <a:lumMod val="85000"/>
                    <a:lumOff val="15000"/>
                  </a:schemeClr>
                </a:solidFill>
                <a:latin typeface="+mn-ea"/>
                <a:cs typeface="+mn-ea"/>
                <a:sym typeface="+mn-ea"/>
              </a:rPr>
              <a:t>1~2℃/min,</a:t>
            </a:r>
            <a:r>
              <a:rPr lang="zh-CN" altLang="en-US" sz="1600">
                <a:solidFill>
                  <a:schemeClr val="tx1">
                    <a:lumMod val="85000"/>
                    <a:lumOff val="15000"/>
                  </a:schemeClr>
                </a:solidFill>
                <a:latin typeface="+mn-ea"/>
                <a:cs typeface="+mn-ea"/>
                <a:sym typeface="+mn-ea"/>
              </a:rPr>
              <a:t>让镀液整体温度同步上升</a:t>
            </a:r>
            <a:r>
              <a:rPr lang="en-US" altLang="zh-CN" sz="1600">
                <a:solidFill>
                  <a:schemeClr val="tx1">
                    <a:lumMod val="85000"/>
                    <a:lumOff val="15000"/>
                  </a:schemeClr>
                </a:solidFill>
                <a:latin typeface="+mn-ea"/>
                <a:cs typeface="+mn-ea"/>
                <a:sym typeface="+mn-ea"/>
              </a:rPr>
              <a:t>,</a:t>
            </a:r>
            <a:r>
              <a:rPr lang="zh-CN" altLang="en-US" sz="1600">
                <a:solidFill>
                  <a:schemeClr val="tx1">
                    <a:lumMod val="85000"/>
                    <a:lumOff val="15000"/>
                  </a:schemeClr>
                </a:solidFill>
                <a:latin typeface="+mn-ea"/>
                <a:cs typeface="+mn-ea"/>
                <a:sym typeface="+mn-ea"/>
              </a:rPr>
              <a:t>避免局部先达到高温。</a:t>
            </a:r>
            <a:endParaRPr lang="en-US" altLang="zh-CN" sz="1600">
              <a:solidFill>
                <a:schemeClr val="tx1">
                  <a:lumMod val="85000"/>
                  <a:lumOff val="15000"/>
                </a:schemeClr>
              </a:solidFill>
              <a:latin typeface="+mn-ea"/>
              <a:cs typeface="+mn-ea"/>
              <a:sym typeface="+mn-ea"/>
            </a:endParaRPr>
          </a:p>
          <a:p>
            <a:pPr algn="just">
              <a:lnSpc>
                <a:spcPct val="150000"/>
              </a:lnSpc>
              <a:spcBef>
                <a:spcPct val="0"/>
              </a:spcBef>
              <a:spcAft>
                <a:spcPct val="0"/>
              </a:spcAft>
            </a:pPr>
            <a:r>
              <a:rPr lang="zh-CN" altLang="zh-CN" sz="1600">
                <a:solidFill>
                  <a:schemeClr val="tx1">
                    <a:lumMod val="85000"/>
                    <a:lumOff val="15000"/>
                  </a:schemeClr>
                </a:solidFill>
                <a:latin typeface="+mn-ea"/>
                <a:cs typeface="+mn-ea"/>
                <a:sym typeface="+mn-ea"/>
              </a:rPr>
              <a:t>高温化学镀镍工艺</a:t>
            </a:r>
            <a:r>
              <a:rPr lang="en-US" altLang="zh-CN" sz="1600">
                <a:solidFill>
                  <a:schemeClr val="tx1">
                    <a:lumMod val="85000"/>
                    <a:lumOff val="15000"/>
                  </a:schemeClr>
                </a:solidFill>
                <a:latin typeface="+mn-ea"/>
                <a:cs typeface="+mn-ea"/>
                <a:sym typeface="+mn-ea"/>
              </a:rPr>
              <a:t>(90~98℃)</a:t>
            </a:r>
            <a:r>
              <a:rPr lang="zh-CN" altLang="en-US" sz="1600">
                <a:solidFill>
                  <a:schemeClr val="tx1">
                    <a:lumMod val="85000"/>
                    <a:lumOff val="15000"/>
                  </a:schemeClr>
                </a:solidFill>
                <a:latin typeface="+mn-ea"/>
                <a:cs typeface="+mn-ea"/>
                <a:sym typeface="+mn-ea"/>
              </a:rPr>
              <a:t>中</a:t>
            </a:r>
            <a:r>
              <a:rPr lang="en-US" altLang="zh-CN" sz="1600">
                <a:solidFill>
                  <a:schemeClr val="tx1">
                    <a:lumMod val="85000"/>
                    <a:lumOff val="15000"/>
                  </a:schemeClr>
                </a:solidFill>
                <a:latin typeface="+mn-ea"/>
                <a:cs typeface="+mn-ea"/>
                <a:sym typeface="+mn-ea"/>
              </a:rPr>
              <a:t>,</a:t>
            </a:r>
            <a:r>
              <a:rPr lang="zh-CN" altLang="en-US" sz="1600">
                <a:solidFill>
                  <a:schemeClr val="tx1">
                    <a:lumMod val="85000"/>
                    <a:lumOff val="15000"/>
                  </a:schemeClr>
                </a:solidFill>
                <a:latin typeface="+mn-ea"/>
                <a:cs typeface="+mn-ea"/>
                <a:sym typeface="+mn-ea"/>
              </a:rPr>
              <a:t>接近目标温度时需降低加热功率</a:t>
            </a:r>
            <a:r>
              <a:rPr lang="en-US" altLang="zh-CN" sz="1600">
                <a:solidFill>
                  <a:schemeClr val="tx1">
                    <a:lumMod val="85000"/>
                    <a:lumOff val="15000"/>
                  </a:schemeClr>
                </a:solidFill>
                <a:latin typeface="+mn-ea"/>
                <a:cs typeface="+mn-ea"/>
                <a:sym typeface="+mn-ea"/>
              </a:rPr>
              <a:t>,</a:t>
            </a:r>
            <a:r>
              <a:rPr lang="zh-CN" altLang="en-US" sz="1600">
                <a:solidFill>
                  <a:schemeClr val="tx1">
                    <a:lumMod val="85000"/>
                    <a:lumOff val="15000"/>
                  </a:schemeClr>
                </a:solidFill>
                <a:latin typeface="+mn-ea"/>
                <a:cs typeface="+mn-ea"/>
                <a:sym typeface="+mn-ea"/>
              </a:rPr>
              <a:t>缓慢逼近设定值。</a:t>
            </a:r>
            <a:endParaRPr lang="zh-CN" altLang="en-US" sz="1600">
              <a:solidFill>
                <a:schemeClr val="tx1">
                  <a:lumMod val="85000"/>
                  <a:lumOff val="15000"/>
                </a:schemeClr>
              </a:solidFill>
              <a:latin typeface="+mn-ea"/>
              <a:cs typeface="+mn-ea"/>
              <a:sym typeface="+mn-ea"/>
            </a:endParaRPr>
          </a:p>
        </p:txBody>
      </p:sp>
    </p:spTree>
    <p:custDataLst>
      <p:tags r:id="rId1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r>
              <a:rPr lang="zh-CN" altLang="en-US"/>
              <a:t>注意</a:t>
            </a:r>
            <a:endParaRPr lang="zh-CN" altLang="en-US"/>
          </a:p>
        </p:txBody>
      </p:sp>
      <p:sp>
        <p:nvSpPr>
          <p:cNvPr id="3" name="圆角矩形 2"/>
          <p:cNvSpPr/>
          <p:nvPr>
            <p:custDataLst>
              <p:tags r:id="rId2"/>
            </p:custDataLst>
          </p:nvPr>
        </p:nvSpPr>
        <p:spPr>
          <a:xfrm>
            <a:off x="696000" y="1603562"/>
            <a:ext cx="5153541" cy="4209231"/>
          </a:xfrm>
          <a:prstGeom prst="roundRect">
            <a:avLst>
              <a:gd name="adj" fmla="val 7078"/>
            </a:avLst>
          </a:prstGeom>
          <a:gradFill flip="none" rotWithShape="1">
            <a:gsLst>
              <a:gs pos="0">
                <a:schemeClr val="bg1">
                  <a:lumMod val="5000"/>
                  <a:lumOff val="95000"/>
                  <a:alpha val="0"/>
                </a:schemeClr>
              </a:gs>
              <a:gs pos="79000">
                <a:schemeClr val="accent1">
                  <a:lumMod val="20000"/>
                  <a:lumOff val="80000"/>
                  <a:alpha val="20000"/>
                </a:schemeClr>
              </a:gs>
            </a:gsLst>
            <a:lin ang="10800000" scaled="1"/>
            <a:tileRect/>
          </a:gra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6" name="矩形 5"/>
          <p:cNvSpPr/>
          <p:nvPr>
            <p:custDataLst>
              <p:tags r:id="rId3"/>
            </p:custDataLst>
          </p:nvPr>
        </p:nvSpPr>
        <p:spPr>
          <a:xfrm>
            <a:off x="1258606" y="2618919"/>
            <a:ext cx="3947079" cy="2845242"/>
          </a:xfrm>
          <a:prstGeom prst="rect">
            <a:avLst/>
          </a:prstGeom>
          <a:noFill/>
        </p:spPr>
        <p:txBody>
          <a:bodyPr wrap="square" lIns="0" tIns="0" rIns="0" bIns="0" rtlCol="0" anchor="t" anchorCtr="0">
            <a:noAutofit/>
          </a:bodyPr>
          <a:p>
            <a:pPr>
              <a:lnSpc>
                <a:spcPct val="150000"/>
              </a:lnSpc>
              <a:spcBef>
                <a:spcPct val="0"/>
              </a:spcBef>
              <a:spcAft>
                <a:spcPct val="0"/>
              </a:spcAft>
            </a:pPr>
            <a:r>
              <a:rPr lang="en-US" altLang="en-US" sz="1900">
                <a:ln>
                  <a:noFill/>
                  <a:prstDash val="sysDot"/>
                </a:ln>
                <a:solidFill>
                  <a:schemeClr val="tx1">
                    <a:lumMod val="85000"/>
                    <a:lumOff val="15000"/>
                  </a:schemeClr>
                </a:solidFill>
                <a:latin typeface="+mn-ea"/>
                <a:cs typeface="+mn-ea"/>
                <a:sym typeface="+mn-ea"/>
              </a:rPr>
              <a:t>1.</a:t>
            </a:r>
            <a:r>
              <a:rPr lang="zh-CN" altLang="en-US" sz="1900">
                <a:ln>
                  <a:noFill/>
                  <a:prstDash val="sysDot"/>
                </a:ln>
                <a:solidFill>
                  <a:schemeClr val="tx1">
                    <a:lumMod val="85000"/>
                    <a:lumOff val="15000"/>
                  </a:schemeClr>
                </a:solidFill>
                <a:latin typeface="+mn-ea"/>
                <a:cs typeface="+mn-ea"/>
                <a:sym typeface="+mn-ea"/>
              </a:rPr>
              <a:t>定期清理加热元件</a:t>
            </a:r>
            <a:endParaRPr lang="en-US" altLang="zh-CN" sz="1900">
              <a:ln>
                <a:noFill/>
                <a:prstDash val="sysDot"/>
              </a:ln>
              <a:solidFill>
                <a:schemeClr val="tx1">
                  <a:lumMod val="85000"/>
                  <a:lumOff val="15000"/>
                </a:schemeClr>
              </a:solidFill>
              <a:latin typeface="+mn-ea"/>
              <a:cs typeface="+mn-ea"/>
              <a:sym typeface="+mn-ea"/>
            </a:endParaRPr>
          </a:p>
          <a:p>
            <a:pPr>
              <a:lnSpc>
                <a:spcPct val="150000"/>
              </a:lnSpc>
              <a:spcBef>
                <a:spcPct val="0"/>
              </a:spcBef>
              <a:spcAft>
                <a:spcPct val="0"/>
              </a:spcAft>
            </a:pPr>
            <a:r>
              <a:rPr lang="zh-CN" altLang="zh-CN" sz="1900">
                <a:ln>
                  <a:noFill/>
                  <a:prstDash val="sysDot"/>
                </a:ln>
                <a:solidFill>
                  <a:schemeClr val="tx1">
                    <a:lumMod val="85000"/>
                    <a:lumOff val="15000"/>
                  </a:schemeClr>
                </a:solidFill>
                <a:latin typeface="+mn-ea"/>
                <a:cs typeface="+mn-ea"/>
                <a:sym typeface="+mn-ea"/>
              </a:rPr>
              <a:t>电热管表面易吸附镍粉、杂质</a:t>
            </a:r>
            <a:r>
              <a:rPr lang="en-US" altLang="zh-CN" sz="1900">
                <a:ln>
                  <a:noFill/>
                  <a:prstDash val="sysDot"/>
                </a:ln>
                <a:solidFill>
                  <a:schemeClr val="tx1">
                    <a:lumMod val="85000"/>
                    <a:lumOff val="15000"/>
                  </a:schemeClr>
                </a:solidFill>
                <a:latin typeface="+mn-ea"/>
                <a:cs typeface="+mn-ea"/>
                <a:sym typeface="+mn-ea"/>
              </a:rPr>
              <a:t>,</a:t>
            </a:r>
            <a:r>
              <a:rPr lang="zh-CN" altLang="en-US" sz="1900">
                <a:ln>
                  <a:noFill/>
                  <a:prstDash val="sysDot"/>
                </a:ln>
                <a:solidFill>
                  <a:schemeClr val="tx1">
                    <a:lumMod val="85000"/>
                    <a:lumOff val="15000"/>
                  </a:schemeClr>
                </a:solidFill>
                <a:latin typeface="+mn-ea"/>
                <a:cs typeface="+mn-ea"/>
                <a:sym typeface="+mn-ea"/>
              </a:rPr>
              <a:t>形成隔热层</a:t>
            </a:r>
            <a:r>
              <a:rPr lang="en-US" altLang="zh-CN" sz="1900">
                <a:ln>
                  <a:noFill/>
                  <a:prstDash val="sysDot"/>
                </a:ln>
                <a:solidFill>
                  <a:schemeClr val="tx1">
                    <a:lumMod val="85000"/>
                    <a:lumOff val="15000"/>
                  </a:schemeClr>
                </a:solidFill>
                <a:latin typeface="+mn-ea"/>
                <a:cs typeface="+mn-ea"/>
                <a:sym typeface="+mn-ea"/>
              </a:rPr>
              <a:t>,</a:t>
            </a:r>
            <a:r>
              <a:rPr lang="zh-CN" altLang="en-US" sz="1900">
                <a:ln>
                  <a:noFill/>
                  <a:prstDash val="sysDot"/>
                </a:ln>
                <a:solidFill>
                  <a:schemeClr val="tx1">
                    <a:lumMod val="85000"/>
                    <a:lumOff val="15000"/>
                  </a:schemeClr>
                </a:solidFill>
                <a:latin typeface="+mn-ea"/>
                <a:cs typeface="+mn-ea"/>
                <a:sym typeface="+mn-ea"/>
              </a:rPr>
              <a:t>导致局部过热</a:t>
            </a:r>
            <a:r>
              <a:rPr lang="en-US" altLang="zh-CN" sz="1900">
                <a:ln>
                  <a:noFill/>
                  <a:prstDash val="sysDot"/>
                </a:ln>
                <a:solidFill>
                  <a:schemeClr val="tx1">
                    <a:lumMod val="85000"/>
                    <a:lumOff val="15000"/>
                  </a:schemeClr>
                </a:solidFill>
                <a:latin typeface="+mn-ea"/>
                <a:cs typeface="+mn-ea"/>
                <a:sym typeface="+mn-ea"/>
              </a:rPr>
              <a:t>,</a:t>
            </a:r>
            <a:r>
              <a:rPr lang="zh-CN" altLang="en-US" sz="1900">
                <a:ln>
                  <a:noFill/>
                  <a:prstDash val="sysDot"/>
                </a:ln>
                <a:solidFill>
                  <a:schemeClr val="tx1">
                    <a:lumMod val="85000"/>
                    <a:lumOff val="15000"/>
                  </a:schemeClr>
                </a:solidFill>
                <a:latin typeface="+mn-ea"/>
                <a:cs typeface="+mn-ea"/>
                <a:sym typeface="+mn-ea"/>
              </a:rPr>
              <a:t>需每周停机清洗一次</a:t>
            </a:r>
            <a:r>
              <a:rPr lang="en-US" altLang="zh-CN" sz="1900">
                <a:ln>
                  <a:noFill/>
                  <a:prstDash val="sysDot"/>
                </a:ln>
                <a:solidFill>
                  <a:schemeClr val="tx1">
                    <a:lumMod val="85000"/>
                    <a:lumOff val="15000"/>
                  </a:schemeClr>
                </a:solidFill>
                <a:latin typeface="+mn-ea"/>
                <a:cs typeface="+mn-ea"/>
                <a:sym typeface="+mn-ea"/>
              </a:rPr>
              <a:t>(</a:t>
            </a:r>
            <a:r>
              <a:rPr lang="zh-CN" altLang="en-US" sz="1900">
                <a:ln>
                  <a:noFill/>
                  <a:prstDash val="sysDot"/>
                </a:ln>
                <a:solidFill>
                  <a:schemeClr val="tx1">
                    <a:lumMod val="85000"/>
                    <a:lumOff val="15000"/>
                  </a:schemeClr>
                </a:solidFill>
                <a:latin typeface="+mn-ea"/>
                <a:cs typeface="+mn-ea"/>
                <a:sym typeface="+mn-ea"/>
              </a:rPr>
              <a:t>用稀硝酸浸泡去除附着物</a:t>
            </a:r>
            <a:r>
              <a:rPr lang="en-US" altLang="zh-CN" sz="1900">
                <a:ln>
                  <a:noFill/>
                  <a:prstDash val="sysDot"/>
                </a:ln>
                <a:solidFill>
                  <a:schemeClr val="tx1">
                    <a:lumMod val="85000"/>
                    <a:lumOff val="15000"/>
                  </a:schemeClr>
                </a:solidFill>
                <a:latin typeface="+mn-ea"/>
                <a:cs typeface="+mn-ea"/>
                <a:sym typeface="+mn-ea"/>
              </a:rPr>
              <a:t>)</a:t>
            </a:r>
            <a:r>
              <a:rPr lang="zh-CN" altLang="en-US" sz="1900">
                <a:ln>
                  <a:noFill/>
                  <a:prstDash val="sysDot"/>
                </a:ln>
                <a:solidFill>
                  <a:schemeClr val="tx1">
                    <a:lumMod val="85000"/>
                    <a:lumOff val="15000"/>
                  </a:schemeClr>
                </a:solidFill>
                <a:latin typeface="+mn-ea"/>
                <a:cs typeface="+mn-ea"/>
                <a:sym typeface="+mn-ea"/>
              </a:rPr>
              <a:t>。</a:t>
            </a:r>
            <a:endParaRPr lang="en-US" altLang="zh-CN" sz="1900">
              <a:ln>
                <a:noFill/>
                <a:prstDash val="sysDot"/>
              </a:ln>
              <a:solidFill>
                <a:schemeClr val="tx1">
                  <a:lumMod val="85000"/>
                  <a:lumOff val="15000"/>
                </a:schemeClr>
              </a:solidFill>
              <a:latin typeface="+mn-ea"/>
              <a:cs typeface="+mn-ea"/>
              <a:sym typeface="+mn-ea"/>
            </a:endParaRPr>
          </a:p>
          <a:p>
            <a:pPr>
              <a:lnSpc>
                <a:spcPct val="150000"/>
              </a:lnSpc>
              <a:spcBef>
                <a:spcPct val="0"/>
              </a:spcBef>
              <a:spcAft>
                <a:spcPct val="0"/>
              </a:spcAft>
            </a:pPr>
            <a:r>
              <a:rPr lang="zh-CN" altLang="zh-CN" sz="1900">
                <a:ln>
                  <a:noFill/>
                  <a:prstDash val="sysDot"/>
                </a:ln>
                <a:solidFill>
                  <a:schemeClr val="tx1">
                    <a:lumMod val="85000"/>
                    <a:lumOff val="15000"/>
                  </a:schemeClr>
                </a:solidFill>
                <a:latin typeface="+mn-ea"/>
                <a:cs typeface="+mn-ea"/>
                <a:sym typeface="+mn-ea"/>
              </a:rPr>
              <a:t>夹套或盘管内壁若结垢</a:t>
            </a:r>
            <a:r>
              <a:rPr lang="en-US" altLang="zh-CN" sz="1900">
                <a:ln>
                  <a:noFill/>
                  <a:prstDash val="sysDot"/>
                </a:ln>
                <a:solidFill>
                  <a:schemeClr val="tx1">
                    <a:lumMod val="85000"/>
                    <a:lumOff val="15000"/>
                  </a:schemeClr>
                </a:solidFill>
                <a:latin typeface="+mn-ea"/>
                <a:cs typeface="+mn-ea"/>
                <a:sym typeface="+mn-ea"/>
              </a:rPr>
              <a:t>,</a:t>
            </a:r>
            <a:r>
              <a:rPr lang="zh-CN" altLang="en-US" sz="1900">
                <a:ln>
                  <a:noFill/>
                  <a:prstDash val="sysDot"/>
                </a:ln>
                <a:solidFill>
                  <a:schemeClr val="tx1">
                    <a:lumMod val="85000"/>
                    <a:lumOff val="15000"/>
                  </a:schemeClr>
                </a:solidFill>
                <a:latin typeface="+mn-ea"/>
                <a:cs typeface="+mn-ea"/>
                <a:sym typeface="+mn-ea"/>
              </a:rPr>
              <a:t>会降低传热效率</a:t>
            </a:r>
            <a:r>
              <a:rPr lang="en-US" altLang="zh-CN" sz="1900">
                <a:ln>
                  <a:noFill/>
                  <a:prstDash val="sysDot"/>
                </a:ln>
                <a:solidFill>
                  <a:schemeClr val="tx1">
                    <a:lumMod val="85000"/>
                    <a:lumOff val="15000"/>
                  </a:schemeClr>
                </a:solidFill>
                <a:latin typeface="+mn-ea"/>
                <a:cs typeface="+mn-ea"/>
                <a:sym typeface="+mn-ea"/>
              </a:rPr>
              <a:t>,</a:t>
            </a:r>
            <a:r>
              <a:rPr lang="zh-CN" altLang="en-US" sz="1900">
                <a:ln>
                  <a:noFill/>
                  <a:prstDash val="sysDot"/>
                </a:ln>
                <a:solidFill>
                  <a:schemeClr val="tx1">
                    <a:lumMod val="85000"/>
                    <a:lumOff val="15000"/>
                  </a:schemeClr>
                </a:solidFill>
                <a:latin typeface="+mn-ea"/>
                <a:cs typeface="+mn-ea"/>
                <a:sym typeface="+mn-ea"/>
              </a:rPr>
              <a:t>需定期用除垢剂清洗。</a:t>
            </a:r>
            <a:endParaRPr lang="zh-CN" altLang="en-US" sz="1900">
              <a:ln>
                <a:noFill/>
                <a:prstDash val="sysDot"/>
              </a:ln>
              <a:solidFill>
                <a:schemeClr val="tx1">
                  <a:lumMod val="85000"/>
                  <a:lumOff val="15000"/>
                </a:schemeClr>
              </a:solidFill>
              <a:latin typeface="+mn-ea"/>
              <a:cs typeface="+mn-ea"/>
              <a:sym typeface="+mn-ea"/>
            </a:endParaRPr>
          </a:p>
        </p:txBody>
      </p:sp>
      <p:sp>
        <p:nvSpPr>
          <p:cNvPr id="7" name="矩形 6"/>
          <p:cNvSpPr/>
          <p:nvPr>
            <p:custDataLst>
              <p:tags r:id="rId4"/>
            </p:custDataLst>
          </p:nvPr>
        </p:nvSpPr>
        <p:spPr>
          <a:xfrm>
            <a:off x="1258606" y="2002974"/>
            <a:ext cx="3947079" cy="564200"/>
          </a:xfrm>
          <a:prstGeom prst="rect">
            <a:avLst/>
          </a:prstGeom>
          <a:noFill/>
        </p:spPr>
        <p:txBody>
          <a:bodyPr wrap="square" lIns="90000" tIns="46800" rIns="90000" bIns="0" rtlCol="0" anchor="ctr">
            <a:noAutofit/>
          </a:bodyPr>
          <a:p>
            <a:pPr>
              <a:spcBef>
                <a:spcPct val="0"/>
              </a:spcBef>
              <a:spcAft>
                <a:spcPct val="0"/>
              </a:spcAft>
            </a:pPr>
            <a:r>
              <a:rPr lang="zh-CN" altLang="en-US" sz="2800" b="1">
                <a:solidFill>
                  <a:schemeClr val="accent1"/>
                </a:solidFill>
                <a:latin typeface="+mn-ea"/>
                <a:cs typeface="+mn-ea"/>
                <a:sym typeface="+mn-ea"/>
              </a:rPr>
              <a:t>四、</a:t>
            </a:r>
            <a:r>
              <a:rPr lang="en-US" altLang="zh-CN" sz="2800" b="1">
                <a:solidFill>
                  <a:schemeClr val="accent1"/>
                </a:solidFill>
                <a:latin typeface="+mn-ea"/>
                <a:cs typeface="+mn-ea"/>
                <a:sym typeface="+mn-ea"/>
              </a:rPr>
              <a:t> </a:t>
            </a:r>
            <a:r>
              <a:rPr lang="zh-CN" altLang="en-US" sz="2800" b="1">
                <a:solidFill>
                  <a:schemeClr val="accent1"/>
                </a:solidFill>
                <a:latin typeface="+mn-ea"/>
                <a:cs typeface="+mn-ea"/>
                <a:sym typeface="+mn-ea"/>
              </a:rPr>
              <a:t>加强日常运维管理</a:t>
            </a:r>
            <a:endParaRPr lang="zh-CN" altLang="en-US" sz="2800" b="1">
              <a:solidFill>
                <a:schemeClr val="accent1"/>
              </a:solidFill>
              <a:latin typeface="+mn-ea"/>
              <a:cs typeface="+mn-ea"/>
              <a:sym typeface="+mn-ea"/>
            </a:endParaRPr>
          </a:p>
        </p:txBody>
      </p:sp>
      <p:sp>
        <p:nvSpPr>
          <p:cNvPr id="10" name="圆角矩形 9"/>
          <p:cNvSpPr/>
          <p:nvPr>
            <p:custDataLst>
              <p:tags r:id="rId5"/>
            </p:custDataLst>
          </p:nvPr>
        </p:nvSpPr>
        <p:spPr>
          <a:xfrm>
            <a:off x="6342378" y="1603562"/>
            <a:ext cx="5153541" cy="4209231"/>
          </a:xfrm>
          <a:prstGeom prst="roundRect">
            <a:avLst>
              <a:gd name="adj" fmla="val 7078"/>
            </a:avLst>
          </a:prstGeom>
          <a:gradFill flip="none" rotWithShape="1">
            <a:gsLst>
              <a:gs pos="0">
                <a:schemeClr val="bg1">
                  <a:lumMod val="5000"/>
                  <a:lumOff val="95000"/>
                  <a:alpha val="0"/>
                </a:schemeClr>
              </a:gs>
              <a:gs pos="79000">
                <a:schemeClr val="accent2">
                  <a:lumMod val="20000"/>
                  <a:lumOff val="80000"/>
                  <a:alpha val="20000"/>
                </a:schemeClr>
              </a:gs>
            </a:gsLst>
            <a:lin ang="10800000" scaled="1"/>
            <a:tileRect/>
          </a:gra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8" name="矩形 7"/>
          <p:cNvSpPr/>
          <p:nvPr>
            <p:custDataLst>
              <p:tags r:id="rId6"/>
            </p:custDataLst>
          </p:nvPr>
        </p:nvSpPr>
        <p:spPr>
          <a:xfrm>
            <a:off x="6904984" y="2618919"/>
            <a:ext cx="3947079" cy="2845242"/>
          </a:xfrm>
          <a:prstGeom prst="rect">
            <a:avLst/>
          </a:prstGeom>
          <a:noFill/>
        </p:spPr>
        <p:txBody>
          <a:bodyPr wrap="square" lIns="0" tIns="0" rIns="0" bIns="0" rtlCol="0" anchor="t" anchorCtr="0">
            <a:noAutofit/>
          </a:bodyPr>
          <a:p>
            <a:pPr>
              <a:lnSpc>
                <a:spcPct val="150000"/>
              </a:lnSpc>
              <a:spcBef>
                <a:spcPct val="0"/>
              </a:spcBef>
              <a:spcAft>
                <a:spcPct val="0"/>
              </a:spcAft>
            </a:pPr>
            <a:r>
              <a:rPr lang="en-US" altLang="en-US" sz="1900">
                <a:ln>
                  <a:noFill/>
                  <a:prstDash val="sysDot"/>
                </a:ln>
                <a:solidFill>
                  <a:schemeClr val="tx1">
                    <a:lumMod val="85000"/>
                    <a:lumOff val="15000"/>
                  </a:schemeClr>
                </a:solidFill>
                <a:latin typeface="+mn-ea"/>
                <a:cs typeface="+mn-ea"/>
                <a:sym typeface="+mn-ea"/>
              </a:rPr>
              <a:t>2.</a:t>
            </a:r>
            <a:r>
              <a:rPr lang="zh-CN" altLang="en-US" sz="1900">
                <a:ln>
                  <a:noFill/>
                  <a:prstDash val="sysDot"/>
                </a:ln>
                <a:solidFill>
                  <a:schemeClr val="tx1">
                    <a:lumMod val="85000"/>
                    <a:lumOff val="15000"/>
                  </a:schemeClr>
                </a:solidFill>
                <a:latin typeface="+mn-ea"/>
                <a:cs typeface="+mn-ea"/>
                <a:sym typeface="+mn-ea"/>
              </a:rPr>
              <a:t>监控镀液状态</a:t>
            </a:r>
            <a:endParaRPr lang="en-US" altLang="zh-CN" sz="1900">
              <a:ln>
                <a:noFill/>
                <a:prstDash val="sysDot"/>
              </a:ln>
              <a:solidFill>
                <a:schemeClr val="tx1">
                  <a:lumMod val="85000"/>
                  <a:lumOff val="15000"/>
                </a:schemeClr>
              </a:solidFill>
              <a:latin typeface="+mn-ea"/>
              <a:cs typeface="+mn-ea"/>
              <a:sym typeface="+mn-ea"/>
            </a:endParaRPr>
          </a:p>
          <a:p>
            <a:pPr>
              <a:lnSpc>
                <a:spcPct val="150000"/>
              </a:lnSpc>
              <a:spcBef>
                <a:spcPct val="0"/>
              </a:spcBef>
              <a:spcAft>
                <a:spcPct val="0"/>
              </a:spcAft>
            </a:pPr>
            <a:r>
              <a:rPr lang="zh-CN" altLang="zh-CN" sz="1900">
                <a:ln>
                  <a:noFill/>
                  <a:prstDash val="sysDot"/>
                </a:ln>
                <a:solidFill>
                  <a:schemeClr val="tx1">
                    <a:lumMod val="85000"/>
                    <a:lumOff val="15000"/>
                  </a:schemeClr>
                </a:solidFill>
                <a:latin typeface="+mn-ea"/>
                <a:cs typeface="+mn-ea"/>
                <a:sym typeface="+mn-ea"/>
              </a:rPr>
              <a:t>若发现镀液出现浑浊、析出黑色镍粉</a:t>
            </a:r>
            <a:r>
              <a:rPr lang="en-US" altLang="zh-CN" sz="1900">
                <a:ln>
                  <a:noFill/>
                  <a:prstDash val="sysDot"/>
                </a:ln>
                <a:solidFill>
                  <a:schemeClr val="tx1">
                    <a:lumMod val="85000"/>
                    <a:lumOff val="15000"/>
                  </a:schemeClr>
                </a:solidFill>
                <a:latin typeface="+mn-ea"/>
                <a:cs typeface="+mn-ea"/>
                <a:sym typeface="+mn-ea"/>
              </a:rPr>
              <a:t>,</a:t>
            </a:r>
            <a:r>
              <a:rPr lang="zh-CN" altLang="en-US" sz="1900">
                <a:ln>
                  <a:noFill/>
                  <a:prstDash val="sysDot"/>
                </a:ln>
                <a:solidFill>
                  <a:schemeClr val="tx1">
                    <a:lumMod val="85000"/>
                    <a:lumOff val="15000"/>
                  </a:schemeClr>
                </a:solidFill>
                <a:latin typeface="+mn-ea"/>
                <a:cs typeface="+mn-ea"/>
                <a:sym typeface="+mn-ea"/>
              </a:rPr>
              <a:t>说明已发生局部过热分解</a:t>
            </a:r>
            <a:r>
              <a:rPr lang="en-US" altLang="zh-CN" sz="1900">
                <a:ln>
                  <a:noFill/>
                  <a:prstDash val="sysDot"/>
                </a:ln>
                <a:solidFill>
                  <a:schemeClr val="tx1">
                    <a:lumMod val="85000"/>
                    <a:lumOff val="15000"/>
                  </a:schemeClr>
                </a:solidFill>
                <a:latin typeface="+mn-ea"/>
                <a:cs typeface="+mn-ea"/>
                <a:sym typeface="+mn-ea"/>
              </a:rPr>
              <a:t>,</a:t>
            </a:r>
            <a:r>
              <a:rPr lang="zh-CN" altLang="en-US" sz="1900">
                <a:ln>
                  <a:noFill/>
                  <a:prstDash val="sysDot"/>
                </a:ln>
                <a:solidFill>
                  <a:schemeClr val="tx1">
                    <a:lumMod val="85000"/>
                    <a:lumOff val="15000"/>
                  </a:schemeClr>
                </a:solidFill>
                <a:latin typeface="+mn-ea"/>
                <a:cs typeface="+mn-ea"/>
                <a:sym typeface="+mn-ea"/>
              </a:rPr>
              <a:t>需立即降温、过滤镀液</a:t>
            </a:r>
            <a:r>
              <a:rPr lang="en-US" altLang="zh-CN" sz="1900">
                <a:ln>
                  <a:noFill/>
                  <a:prstDash val="sysDot"/>
                </a:ln>
                <a:solidFill>
                  <a:schemeClr val="tx1">
                    <a:lumMod val="85000"/>
                    <a:lumOff val="15000"/>
                  </a:schemeClr>
                </a:solidFill>
                <a:latin typeface="+mn-ea"/>
                <a:cs typeface="+mn-ea"/>
                <a:sym typeface="+mn-ea"/>
              </a:rPr>
              <a:t>,</a:t>
            </a:r>
            <a:r>
              <a:rPr lang="zh-CN" altLang="en-US" sz="1900">
                <a:ln>
                  <a:noFill/>
                  <a:prstDash val="sysDot"/>
                </a:ln>
                <a:solidFill>
                  <a:schemeClr val="tx1">
                    <a:lumMod val="85000"/>
                    <a:lumOff val="15000"/>
                  </a:schemeClr>
                </a:solidFill>
                <a:latin typeface="+mn-ea"/>
                <a:cs typeface="+mn-ea"/>
                <a:sym typeface="+mn-ea"/>
              </a:rPr>
              <a:t>并补加稳定剂。</a:t>
            </a:r>
            <a:endParaRPr lang="en-US" altLang="zh-CN" sz="1900">
              <a:ln>
                <a:noFill/>
                <a:prstDash val="sysDot"/>
              </a:ln>
              <a:solidFill>
                <a:schemeClr val="tx1">
                  <a:lumMod val="85000"/>
                  <a:lumOff val="15000"/>
                </a:schemeClr>
              </a:solidFill>
              <a:latin typeface="+mn-ea"/>
              <a:cs typeface="+mn-ea"/>
              <a:sym typeface="+mn-ea"/>
            </a:endParaRPr>
          </a:p>
          <a:p>
            <a:pPr>
              <a:lnSpc>
                <a:spcPct val="150000"/>
              </a:lnSpc>
              <a:spcBef>
                <a:spcPct val="0"/>
              </a:spcBef>
              <a:spcAft>
                <a:spcPct val="0"/>
              </a:spcAft>
            </a:pPr>
            <a:r>
              <a:rPr lang="zh-CN" altLang="zh-CN" sz="1900">
                <a:ln>
                  <a:noFill/>
                  <a:prstDash val="sysDot"/>
                </a:ln>
                <a:solidFill>
                  <a:schemeClr val="tx1">
                    <a:lumMod val="85000"/>
                    <a:lumOff val="15000"/>
                  </a:schemeClr>
                </a:solidFill>
                <a:latin typeface="+mn-ea"/>
                <a:cs typeface="+mn-ea"/>
                <a:sym typeface="+mn-ea"/>
              </a:rPr>
              <a:t>定期检测镀液的</a:t>
            </a:r>
            <a:r>
              <a:rPr lang="en-US" altLang="zh-CN" sz="1900">
                <a:ln>
                  <a:noFill/>
                  <a:prstDash val="sysDot"/>
                </a:ln>
                <a:solidFill>
                  <a:schemeClr val="tx1">
                    <a:lumMod val="85000"/>
                    <a:lumOff val="15000"/>
                  </a:schemeClr>
                </a:solidFill>
                <a:latin typeface="+mn-ea"/>
                <a:cs typeface="+mn-ea"/>
                <a:sym typeface="+mn-ea"/>
              </a:rPr>
              <a:t> pH </a:t>
            </a:r>
            <a:r>
              <a:rPr lang="zh-CN" altLang="en-US" sz="1900">
                <a:ln>
                  <a:noFill/>
                  <a:prstDash val="sysDot"/>
                </a:ln>
                <a:solidFill>
                  <a:schemeClr val="tx1">
                    <a:lumMod val="85000"/>
                    <a:lumOff val="15000"/>
                  </a:schemeClr>
                </a:solidFill>
                <a:latin typeface="+mn-ea"/>
                <a:cs typeface="+mn-ea"/>
                <a:sym typeface="+mn-ea"/>
              </a:rPr>
              <a:t>值、镍离子浓度</a:t>
            </a:r>
            <a:r>
              <a:rPr lang="en-US" altLang="zh-CN" sz="1900">
                <a:ln>
                  <a:noFill/>
                  <a:prstDash val="sysDot"/>
                </a:ln>
                <a:solidFill>
                  <a:schemeClr val="tx1">
                    <a:lumMod val="85000"/>
                    <a:lumOff val="15000"/>
                  </a:schemeClr>
                </a:solidFill>
                <a:latin typeface="+mn-ea"/>
                <a:cs typeface="+mn-ea"/>
                <a:sym typeface="+mn-ea"/>
              </a:rPr>
              <a:t>,</a:t>
            </a:r>
            <a:r>
              <a:rPr lang="zh-CN" altLang="en-US" sz="1900">
                <a:ln>
                  <a:noFill/>
                  <a:prstDash val="sysDot"/>
                </a:ln>
                <a:solidFill>
                  <a:schemeClr val="tx1">
                    <a:lumMod val="85000"/>
                    <a:lumOff val="15000"/>
                  </a:schemeClr>
                </a:solidFill>
                <a:latin typeface="+mn-ea"/>
                <a:cs typeface="+mn-ea"/>
                <a:sym typeface="+mn-ea"/>
              </a:rPr>
              <a:t>避免因参数异常加剧局部反应放热。</a:t>
            </a:r>
            <a:endParaRPr lang="zh-CN" altLang="en-US" sz="1900">
              <a:ln>
                <a:noFill/>
                <a:prstDash val="sysDot"/>
              </a:ln>
              <a:solidFill>
                <a:schemeClr val="tx1">
                  <a:lumMod val="85000"/>
                  <a:lumOff val="15000"/>
                </a:schemeClr>
              </a:solidFill>
              <a:latin typeface="+mn-ea"/>
              <a:cs typeface="+mn-ea"/>
              <a:sym typeface="+mn-ea"/>
            </a:endParaRPr>
          </a:p>
        </p:txBody>
      </p:sp>
    </p:spTree>
    <p:custDataLst>
      <p:tags r:id="rId7"/>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p:txBody>
          <a:bodyPr/>
          <a:lstStyle/>
          <a:p>
            <a:r>
              <a:rPr lang="zh-CN" altLang="en-US"/>
              <a:t>感谢您的观看</a:t>
            </a:r>
            <a:endParaRPr lang="zh-CN" altLang="en-US"/>
          </a:p>
        </p:txBody>
      </p:sp>
      <p:sp>
        <p:nvSpPr>
          <p:cNvPr id="5" name="副标题"/>
          <p:cNvSpPr>
            <a:spLocks noGrp="1"/>
          </p:cNvSpPr>
          <p:nvPr>
            <p:ph type="subTitle" idx="1"/>
            <p:custDataLst>
              <p:tags r:id="rId2"/>
            </p:custDataLst>
          </p:nvPr>
        </p:nvSpPr>
        <p:spPr/>
        <p:txBody>
          <a:bodyPr/>
          <a:lstStyle/>
          <a:p>
            <a:r>
              <a:rPr lang="en-US" altLang="zh-CN"/>
              <a:t>Thank you</a:t>
            </a:r>
            <a:endParaRPr lang="en-US" altLang="zh-CN"/>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50"/>
          <p:cNvSpPr>
            <a:spLocks noGrp="1"/>
          </p:cNvSpPr>
          <p:nvPr>
            <p:ph type="title"/>
            <p:custDataLst>
              <p:tags r:id="rId1"/>
            </p:custDataLst>
          </p:nvPr>
        </p:nvSpPr>
        <p:spPr/>
        <p:txBody>
          <a:bodyPr>
            <a:normAutofit fontScale="90000"/>
          </a:bodyPr>
          <a:lstStyle/>
          <a:p>
            <a:r>
              <a:rPr lang="zh-CN" altLang="en-US"/>
              <a:t>化学镀镍的加热方式直接影响镀液稳定性、镀层质量和生产效率</a:t>
            </a:r>
            <a:endParaRPr lang="zh-CN" altLang="en-US"/>
          </a:p>
        </p:txBody>
      </p:sp>
      <p:sp>
        <p:nvSpPr>
          <p:cNvPr id="3" name="圆角矩形 2"/>
          <p:cNvSpPr/>
          <p:nvPr>
            <p:custDataLst>
              <p:tags r:id="rId2"/>
            </p:custDataLst>
          </p:nvPr>
        </p:nvSpPr>
        <p:spPr>
          <a:xfrm>
            <a:off x="695960" y="2665095"/>
            <a:ext cx="5325745" cy="1069340"/>
          </a:xfrm>
          <a:prstGeom prst="roundRect">
            <a:avLst>
              <a:gd name="adj" fmla="val 16270"/>
            </a:avLst>
          </a:prstGeom>
          <a:solidFill>
            <a:schemeClr val="lt1">
              <a:lumMod val="100000"/>
              <a:alpha val="10000"/>
            </a:schemeClr>
          </a:solidFill>
          <a:ln>
            <a:gradFill>
              <a:gsLst>
                <a:gs pos="0">
                  <a:schemeClr val="accent3">
                    <a:alpha val="70000"/>
                  </a:schemeClr>
                </a:gs>
                <a:gs pos="100000">
                  <a:schemeClr val="accent3">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683895" tIns="0" rIns="107950" rtlCol="0" anchor="ctr">
            <a:noAutofit/>
          </a:bodyPr>
          <a:p>
            <a:pPr indent="0" algn="l" fontAlgn="auto">
              <a:lnSpc>
                <a:spcPct val="130000"/>
              </a:lnSpc>
              <a:spcAft>
                <a:spcPts val="0"/>
              </a:spcAft>
            </a:pPr>
            <a:r>
              <a:rPr lang="zh-CN" altLang="en-US" sz="1400" dirty="0">
                <a:solidFill>
                  <a:schemeClr val="tx1">
                    <a:lumMod val="85000"/>
                    <a:lumOff val="15000"/>
                  </a:schemeClr>
                </a:solidFill>
                <a:sym typeface="+mn-ea"/>
              </a:rPr>
              <a:t>水浴加热</a:t>
            </a:r>
            <a:endParaRPr lang="zh-CN" altLang="en-US" sz="1400" dirty="0">
              <a:solidFill>
                <a:schemeClr val="tx1">
                  <a:lumMod val="85000"/>
                  <a:lumOff val="15000"/>
                </a:schemeClr>
              </a:solidFill>
              <a:sym typeface="+mn-ea"/>
            </a:endParaRPr>
          </a:p>
        </p:txBody>
      </p:sp>
      <p:sp>
        <p:nvSpPr>
          <p:cNvPr id="4" name="椭圆 3"/>
          <p:cNvSpPr>
            <a:spLocks noChangeAspect="1"/>
          </p:cNvSpPr>
          <p:nvPr>
            <p:custDataLst>
              <p:tags r:id="rId3"/>
            </p:custDataLst>
          </p:nvPr>
        </p:nvSpPr>
        <p:spPr>
          <a:xfrm>
            <a:off x="854710" y="2981325"/>
            <a:ext cx="436880" cy="436880"/>
          </a:xfrm>
          <a:prstGeom prst="ellipse">
            <a:avLst/>
          </a:prstGeom>
          <a:gradFill>
            <a:gsLst>
              <a:gs pos="0">
                <a:schemeClr val="accent3">
                  <a:alpha val="100000"/>
                </a:schemeClr>
              </a:gs>
              <a:gs pos="100000">
                <a:schemeClr val="accent3">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dirty="0">
                <a:solidFill>
                  <a:srgbClr val="FFFFFF"/>
                </a:solidFill>
                <a:sym typeface="+mn-ea"/>
              </a:rPr>
              <a:t>1</a:t>
            </a:r>
            <a:endParaRPr lang="en-US" altLang="zh-CN" dirty="0">
              <a:solidFill>
                <a:srgbClr val="FFFFFF"/>
              </a:solidFill>
              <a:sym typeface="+mn-ea"/>
            </a:endParaRPr>
          </a:p>
        </p:txBody>
      </p:sp>
      <p:sp>
        <p:nvSpPr>
          <p:cNvPr id="5" name="圆角矩形 4"/>
          <p:cNvSpPr/>
          <p:nvPr>
            <p:custDataLst>
              <p:tags r:id="rId4"/>
            </p:custDataLst>
          </p:nvPr>
        </p:nvSpPr>
        <p:spPr>
          <a:xfrm>
            <a:off x="695960" y="3875405"/>
            <a:ext cx="5325745" cy="1069340"/>
          </a:xfrm>
          <a:prstGeom prst="roundRect">
            <a:avLst>
              <a:gd name="adj" fmla="val 16270"/>
            </a:avLst>
          </a:prstGeom>
          <a:solidFill>
            <a:schemeClr val="lt1">
              <a:lumMod val="100000"/>
              <a:alpha val="10000"/>
            </a:schemeClr>
          </a:solidFill>
          <a:ln>
            <a:gradFill>
              <a:gsLst>
                <a:gs pos="0">
                  <a:schemeClr val="accent5">
                    <a:alpha val="70000"/>
                  </a:schemeClr>
                </a:gs>
                <a:gs pos="100000">
                  <a:schemeClr val="accent5">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683895" tIns="0" rIns="107950" rtlCol="0" anchor="ctr">
            <a:noAutofit/>
          </a:bodyPr>
          <a:p>
            <a:pPr indent="0" algn="l" fontAlgn="auto">
              <a:lnSpc>
                <a:spcPct val="130000"/>
              </a:lnSpc>
              <a:spcAft>
                <a:spcPts val="0"/>
              </a:spcAft>
            </a:pPr>
            <a:r>
              <a:rPr lang="zh-CN" altLang="en-US" sz="1400" dirty="0">
                <a:solidFill>
                  <a:schemeClr val="tx1">
                    <a:lumMod val="85000"/>
                    <a:lumOff val="15000"/>
                  </a:schemeClr>
                </a:solidFill>
                <a:sym typeface="+mn-ea"/>
              </a:rPr>
              <a:t>夹套加热</a:t>
            </a:r>
            <a:endParaRPr lang="zh-CN" altLang="en-US" sz="1400" dirty="0">
              <a:solidFill>
                <a:schemeClr val="tx1">
                  <a:lumMod val="85000"/>
                  <a:lumOff val="15000"/>
                </a:schemeClr>
              </a:solidFill>
              <a:sym typeface="+mn-ea"/>
            </a:endParaRPr>
          </a:p>
        </p:txBody>
      </p:sp>
      <p:sp>
        <p:nvSpPr>
          <p:cNvPr id="6" name="椭圆 5"/>
          <p:cNvSpPr>
            <a:spLocks noChangeAspect="1"/>
          </p:cNvSpPr>
          <p:nvPr>
            <p:custDataLst>
              <p:tags r:id="rId5"/>
            </p:custDataLst>
          </p:nvPr>
        </p:nvSpPr>
        <p:spPr>
          <a:xfrm>
            <a:off x="854710" y="4191635"/>
            <a:ext cx="436880" cy="436880"/>
          </a:xfrm>
          <a:prstGeom prst="ellipse">
            <a:avLst/>
          </a:prstGeom>
          <a:gradFill>
            <a:gsLst>
              <a:gs pos="0">
                <a:schemeClr val="accent5">
                  <a:alpha val="100000"/>
                </a:schemeClr>
              </a:gs>
              <a:gs pos="100000">
                <a:schemeClr val="accent5">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dirty="0">
                <a:solidFill>
                  <a:srgbClr val="FFFFFF"/>
                </a:solidFill>
                <a:sym typeface="+mn-ea"/>
              </a:rPr>
              <a:t>3</a:t>
            </a:r>
            <a:endParaRPr lang="en-US" altLang="zh-CN" dirty="0">
              <a:solidFill>
                <a:srgbClr val="FFFFFF"/>
              </a:solidFill>
              <a:sym typeface="+mn-ea"/>
            </a:endParaRPr>
          </a:p>
        </p:txBody>
      </p:sp>
      <p:sp>
        <p:nvSpPr>
          <p:cNvPr id="7" name="圆角矩形 6"/>
          <p:cNvSpPr/>
          <p:nvPr>
            <p:custDataLst>
              <p:tags r:id="rId6"/>
            </p:custDataLst>
          </p:nvPr>
        </p:nvSpPr>
        <p:spPr>
          <a:xfrm>
            <a:off x="695960" y="5085715"/>
            <a:ext cx="5325745" cy="1069340"/>
          </a:xfrm>
          <a:prstGeom prst="roundRect">
            <a:avLst>
              <a:gd name="adj" fmla="val 16270"/>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683895" tIns="0" rIns="107950" rtlCol="0" anchor="ctr">
            <a:noAutofit/>
          </a:bodyPr>
          <a:p>
            <a:pPr indent="0" algn="l" fontAlgn="auto">
              <a:lnSpc>
                <a:spcPct val="130000"/>
              </a:lnSpc>
              <a:spcAft>
                <a:spcPts val="0"/>
              </a:spcAft>
            </a:pPr>
            <a:r>
              <a:rPr lang="zh-CN" altLang="en-US" sz="1400" dirty="0">
                <a:solidFill>
                  <a:schemeClr val="tx1">
                    <a:lumMod val="85000"/>
                    <a:lumOff val="15000"/>
                  </a:schemeClr>
                </a:solidFill>
                <a:sym typeface="+mn-ea"/>
              </a:rPr>
              <a:t>电热管</a:t>
            </a:r>
            <a:r>
              <a:rPr lang="en-US" altLang="zh-CN" sz="1400" dirty="0">
                <a:solidFill>
                  <a:schemeClr val="tx1">
                    <a:lumMod val="85000"/>
                    <a:lumOff val="15000"/>
                  </a:schemeClr>
                </a:solidFill>
                <a:sym typeface="+mn-ea"/>
              </a:rPr>
              <a:t>(</a:t>
            </a:r>
            <a:r>
              <a:rPr lang="zh-CN" altLang="en-US" sz="1400" dirty="0">
                <a:solidFill>
                  <a:schemeClr val="tx1">
                    <a:lumMod val="85000"/>
                    <a:lumOff val="15000"/>
                  </a:schemeClr>
                </a:solidFill>
                <a:sym typeface="+mn-ea"/>
              </a:rPr>
              <a:t>空气能</a:t>
            </a:r>
            <a:r>
              <a:rPr lang="en-US" altLang="zh-CN" sz="1400" dirty="0">
                <a:solidFill>
                  <a:schemeClr val="tx1">
                    <a:lumMod val="85000"/>
                    <a:lumOff val="15000"/>
                  </a:schemeClr>
                </a:solidFill>
                <a:sym typeface="+mn-ea"/>
              </a:rPr>
              <a:t>)</a:t>
            </a:r>
            <a:r>
              <a:rPr lang="zh-CN" altLang="en-US" sz="1400" dirty="0">
                <a:solidFill>
                  <a:schemeClr val="tx1">
                    <a:lumMod val="85000"/>
                    <a:lumOff val="15000"/>
                  </a:schemeClr>
                </a:solidFill>
                <a:sym typeface="+mn-ea"/>
              </a:rPr>
              <a:t>直接加热</a:t>
            </a:r>
            <a:endParaRPr lang="en-US" altLang="zh-CN" sz="1400" dirty="0">
              <a:solidFill>
                <a:schemeClr val="tx1">
                  <a:lumMod val="85000"/>
                  <a:lumOff val="15000"/>
                </a:schemeClr>
              </a:solidFill>
              <a:sym typeface="+mn-ea"/>
            </a:endParaRPr>
          </a:p>
        </p:txBody>
      </p:sp>
      <p:sp>
        <p:nvSpPr>
          <p:cNvPr id="8" name="椭圆 7"/>
          <p:cNvSpPr>
            <a:spLocks noChangeAspect="1"/>
          </p:cNvSpPr>
          <p:nvPr>
            <p:custDataLst>
              <p:tags r:id="rId7"/>
            </p:custDataLst>
          </p:nvPr>
        </p:nvSpPr>
        <p:spPr>
          <a:xfrm>
            <a:off x="854710" y="5401945"/>
            <a:ext cx="436880" cy="436880"/>
          </a:xfrm>
          <a:prstGeom prst="ellipse">
            <a:avLst/>
          </a:prstGeom>
          <a:gradFill>
            <a:gsLst>
              <a:gs pos="0">
                <a:schemeClr val="accent1">
                  <a:alpha val="100000"/>
                </a:schemeClr>
              </a:gs>
              <a:gs pos="100000">
                <a:schemeClr val="accent1">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dirty="0">
                <a:solidFill>
                  <a:srgbClr val="FFFFFF"/>
                </a:solidFill>
                <a:sym typeface="+mn-ea"/>
              </a:rPr>
              <a:t>5</a:t>
            </a:r>
            <a:endParaRPr lang="en-US" altLang="zh-CN" dirty="0">
              <a:solidFill>
                <a:srgbClr val="FFFFFF"/>
              </a:solidFill>
              <a:sym typeface="+mn-ea"/>
            </a:endParaRPr>
          </a:p>
        </p:txBody>
      </p:sp>
      <p:sp>
        <p:nvSpPr>
          <p:cNvPr id="9" name="圆角矩形 8"/>
          <p:cNvSpPr/>
          <p:nvPr>
            <p:custDataLst>
              <p:tags r:id="rId8"/>
            </p:custDataLst>
          </p:nvPr>
        </p:nvSpPr>
        <p:spPr>
          <a:xfrm>
            <a:off x="6170930" y="2665095"/>
            <a:ext cx="5325745" cy="1069340"/>
          </a:xfrm>
          <a:prstGeom prst="roundRect">
            <a:avLst>
              <a:gd name="adj" fmla="val 16270"/>
            </a:avLst>
          </a:prstGeom>
          <a:solidFill>
            <a:schemeClr val="lt1">
              <a:lumMod val="100000"/>
              <a:alpha val="10000"/>
            </a:schemeClr>
          </a:solidFill>
          <a:ln>
            <a:gradFill>
              <a:gsLst>
                <a:gs pos="0">
                  <a:schemeClr val="accent2">
                    <a:alpha val="70000"/>
                  </a:schemeClr>
                </a:gs>
                <a:gs pos="100000">
                  <a:schemeClr val="accent2">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683895" tIns="0" rIns="107950" rtlCol="0" anchor="ctr">
            <a:noAutofit/>
          </a:bodyPr>
          <a:p>
            <a:pPr indent="0" algn="l" fontAlgn="auto">
              <a:lnSpc>
                <a:spcPct val="130000"/>
              </a:lnSpc>
              <a:spcAft>
                <a:spcPts val="0"/>
              </a:spcAft>
            </a:pPr>
            <a:r>
              <a:rPr lang="zh-CN" altLang="en-US" sz="1400" dirty="0">
                <a:solidFill>
                  <a:schemeClr val="tx1">
                    <a:lumMod val="85000"/>
                    <a:lumOff val="15000"/>
                  </a:schemeClr>
                </a:solidFill>
                <a:sym typeface="+mn-ea"/>
              </a:rPr>
              <a:t>油浴加热</a:t>
            </a:r>
            <a:endParaRPr lang="zh-CN" altLang="en-US" sz="1400" dirty="0">
              <a:solidFill>
                <a:schemeClr val="tx1">
                  <a:lumMod val="85000"/>
                  <a:lumOff val="15000"/>
                </a:schemeClr>
              </a:solidFill>
              <a:sym typeface="+mn-ea"/>
            </a:endParaRPr>
          </a:p>
        </p:txBody>
      </p:sp>
      <p:sp>
        <p:nvSpPr>
          <p:cNvPr id="10" name="椭圆 9"/>
          <p:cNvSpPr>
            <a:spLocks noChangeAspect="1"/>
          </p:cNvSpPr>
          <p:nvPr>
            <p:custDataLst>
              <p:tags r:id="rId9"/>
            </p:custDataLst>
          </p:nvPr>
        </p:nvSpPr>
        <p:spPr>
          <a:xfrm>
            <a:off x="6329680" y="2981325"/>
            <a:ext cx="436880" cy="436880"/>
          </a:xfrm>
          <a:prstGeom prst="ellipse">
            <a:avLst/>
          </a:prstGeom>
          <a:gradFill>
            <a:gsLst>
              <a:gs pos="0">
                <a:schemeClr val="accent2">
                  <a:alpha val="100000"/>
                </a:schemeClr>
              </a:gs>
              <a:gs pos="100000">
                <a:schemeClr val="accent2">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dirty="0">
                <a:solidFill>
                  <a:srgbClr val="FFFFFF"/>
                </a:solidFill>
                <a:sym typeface="+mn-ea"/>
              </a:rPr>
              <a:t>2</a:t>
            </a:r>
            <a:endParaRPr lang="en-US" altLang="zh-CN" dirty="0">
              <a:solidFill>
                <a:srgbClr val="FFFFFF"/>
              </a:solidFill>
              <a:sym typeface="+mn-ea"/>
            </a:endParaRPr>
          </a:p>
        </p:txBody>
      </p:sp>
      <p:sp>
        <p:nvSpPr>
          <p:cNvPr id="11" name="圆角矩形 10"/>
          <p:cNvSpPr/>
          <p:nvPr>
            <p:custDataLst>
              <p:tags r:id="rId10"/>
            </p:custDataLst>
          </p:nvPr>
        </p:nvSpPr>
        <p:spPr>
          <a:xfrm>
            <a:off x="6170930" y="3875405"/>
            <a:ext cx="5325745" cy="1069340"/>
          </a:xfrm>
          <a:prstGeom prst="roundRect">
            <a:avLst>
              <a:gd name="adj" fmla="val 16270"/>
            </a:avLst>
          </a:prstGeom>
          <a:solidFill>
            <a:schemeClr val="lt1">
              <a:lumMod val="100000"/>
              <a:alpha val="10000"/>
            </a:schemeClr>
          </a:solidFill>
          <a:ln>
            <a:gradFill>
              <a:gsLst>
                <a:gs pos="0">
                  <a:schemeClr val="accent4">
                    <a:alpha val="70000"/>
                  </a:schemeClr>
                </a:gs>
                <a:gs pos="100000">
                  <a:schemeClr val="accent4">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683895" tIns="0" rIns="107950" rtlCol="0" anchor="ctr">
            <a:noAutofit/>
          </a:bodyPr>
          <a:p>
            <a:pPr indent="0" algn="l" fontAlgn="auto">
              <a:lnSpc>
                <a:spcPct val="130000"/>
              </a:lnSpc>
              <a:spcAft>
                <a:spcPts val="0"/>
              </a:spcAft>
            </a:pPr>
            <a:r>
              <a:rPr lang="zh-CN" altLang="en-US" sz="1400" dirty="0">
                <a:solidFill>
                  <a:schemeClr val="tx1">
                    <a:lumMod val="85000"/>
                    <a:lumOff val="15000"/>
                  </a:schemeClr>
                </a:solidFill>
                <a:sym typeface="+mn-ea"/>
              </a:rPr>
              <a:t>蒸汽加热</a:t>
            </a:r>
            <a:endParaRPr lang="zh-CN" altLang="en-US" sz="1400" dirty="0">
              <a:solidFill>
                <a:schemeClr val="tx1">
                  <a:lumMod val="85000"/>
                  <a:lumOff val="15000"/>
                </a:schemeClr>
              </a:solidFill>
              <a:sym typeface="+mn-ea"/>
            </a:endParaRPr>
          </a:p>
        </p:txBody>
      </p:sp>
      <p:sp>
        <p:nvSpPr>
          <p:cNvPr id="12" name="椭圆 11"/>
          <p:cNvSpPr>
            <a:spLocks noChangeAspect="1"/>
          </p:cNvSpPr>
          <p:nvPr>
            <p:custDataLst>
              <p:tags r:id="rId11"/>
            </p:custDataLst>
          </p:nvPr>
        </p:nvSpPr>
        <p:spPr>
          <a:xfrm>
            <a:off x="6329680" y="4191635"/>
            <a:ext cx="436880" cy="436880"/>
          </a:xfrm>
          <a:prstGeom prst="ellipse">
            <a:avLst/>
          </a:prstGeom>
          <a:gradFill>
            <a:gsLst>
              <a:gs pos="0">
                <a:schemeClr val="accent4">
                  <a:alpha val="100000"/>
                </a:schemeClr>
              </a:gs>
              <a:gs pos="100000">
                <a:schemeClr val="accent4">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dirty="0">
                <a:solidFill>
                  <a:srgbClr val="FFFFFF"/>
                </a:solidFill>
                <a:sym typeface="+mn-ea"/>
              </a:rPr>
              <a:t>4</a:t>
            </a:r>
            <a:endParaRPr lang="en-US" altLang="zh-CN" dirty="0">
              <a:solidFill>
                <a:srgbClr val="FFFFFF"/>
              </a:solidFill>
              <a:sym typeface="+mn-ea"/>
            </a:endParaRPr>
          </a:p>
        </p:txBody>
      </p:sp>
      <p:sp>
        <p:nvSpPr>
          <p:cNvPr id="13" name="圆角矩形 12"/>
          <p:cNvSpPr/>
          <p:nvPr>
            <p:custDataLst>
              <p:tags r:id="rId12"/>
            </p:custDataLst>
          </p:nvPr>
        </p:nvSpPr>
        <p:spPr>
          <a:xfrm>
            <a:off x="6170930" y="5085715"/>
            <a:ext cx="5325745" cy="1069340"/>
          </a:xfrm>
          <a:prstGeom prst="roundRect">
            <a:avLst>
              <a:gd name="adj" fmla="val 16270"/>
            </a:avLst>
          </a:prstGeom>
          <a:solidFill>
            <a:schemeClr val="lt1">
              <a:lumMod val="100000"/>
              <a:alpha val="10000"/>
            </a:schemeClr>
          </a:solidFill>
          <a:ln>
            <a:gradFill>
              <a:gsLst>
                <a:gs pos="0">
                  <a:schemeClr val="accent6">
                    <a:alpha val="70000"/>
                  </a:schemeClr>
                </a:gs>
                <a:gs pos="100000">
                  <a:schemeClr val="accent6">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683895" tIns="0" rIns="107950" rtlCol="0" anchor="ctr">
            <a:noAutofit/>
          </a:bodyPr>
          <a:p>
            <a:pPr indent="0" algn="l" fontAlgn="auto">
              <a:lnSpc>
                <a:spcPct val="130000"/>
              </a:lnSpc>
              <a:spcAft>
                <a:spcPts val="0"/>
              </a:spcAft>
            </a:pPr>
            <a:r>
              <a:rPr lang="zh-CN" altLang="en-US" sz="1400" dirty="0">
                <a:solidFill>
                  <a:schemeClr val="tx1">
                    <a:lumMod val="85000"/>
                    <a:lumOff val="15000"/>
                  </a:schemeClr>
                </a:solidFill>
                <a:sym typeface="+mn-ea"/>
              </a:rPr>
              <a:t>热交换器加热</a:t>
            </a:r>
            <a:endParaRPr lang="zh-CN" altLang="en-US" sz="1400" dirty="0">
              <a:solidFill>
                <a:schemeClr val="tx1">
                  <a:lumMod val="85000"/>
                  <a:lumOff val="15000"/>
                </a:schemeClr>
              </a:solidFill>
              <a:sym typeface="+mn-ea"/>
            </a:endParaRPr>
          </a:p>
        </p:txBody>
      </p:sp>
      <p:sp>
        <p:nvSpPr>
          <p:cNvPr id="14" name="椭圆 13"/>
          <p:cNvSpPr>
            <a:spLocks noChangeAspect="1"/>
          </p:cNvSpPr>
          <p:nvPr>
            <p:custDataLst>
              <p:tags r:id="rId13"/>
            </p:custDataLst>
          </p:nvPr>
        </p:nvSpPr>
        <p:spPr>
          <a:xfrm>
            <a:off x="6329680" y="5401945"/>
            <a:ext cx="436880" cy="436880"/>
          </a:xfrm>
          <a:prstGeom prst="ellipse">
            <a:avLst/>
          </a:prstGeom>
          <a:gradFill>
            <a:gsLst>
              <a:gs pos="0">
                <a:schemeClr val="accent6">
                  <a:alpha val="100000"/>
                </a:schemeClr>
              </a:gs>
              <a:gs pos="100000">
                <a:schemeClr val="accent6">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dirty="0">
                <a:solidFill>
                  <a:srgbClr val="FFFFFF"/>
                </a:solidFill>
                <a:sym typeface="+mn-ea"/>
              </a:rPr>
              <a:t>6</a:t>
            </a:r>
            <a:endParaRPr lang="en-US" altLang="zh-CN" dirty="0">
              <a:solidFill>
                <a:srgbClr val="FFFFFF"/>
              </a:solidFill>
              <a:sym typeface="+mn-ea"/>
            </a:endParaRPr>
          </a:p>
        </p:txBody>
      </p:sp>
      <p:sp>
        <p:nvSpPr>
          <p:cNvPr id="19" name="圆角矩形 18"/>
          <p:cNvSpPr/>
          <p:nvPr>
            <p:custDataLst>
              <p:tags r:id="rId14"/>
            </p:custDataLst>
          </p:nvPr>
        </p:nvSpPr>
        <p:spPr>
          <a:xfrm>
            <a:off x="695960" y="1454785"/>
            <a:ext cx="5325745" cy="1069340"/>
          </a:xfrm>
          <a:prstGeom prst="roundRect">
            <a:avLst>
              <a:gd name="adj" fmla="val 16270"/>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683895" tIns="0" rIns="107950" rtlCol="0" anchor="ctr">
            <a:noAutofit/>
          </a:bodyPr>
          <a:p>
            <a:pPr indent="0" algn="l" fontAlgn="auto">
              <a:lnSpc>
                <a:spcPct val="130000"/>
              </a:lnSpc>
              <a:spcAft>
                <a:spcPts val="0"/>
              </a:spcAft>
            </a:pPr>
            <a:r>
              <a:rPr lang="zh-CN" altLang="en-US" sz="2400" dirty="0">
                <a:solidFill>
                  <a:schemeClr val="tx1">
                    <a:lumMod val="85000"/>
                    <a:lumOff val="15000"/>
                  </a:schemeClr>
                </a:solidFill>
                <a:sym typeface="+mn-ea"/>
              </a:rPr>
              <a:t>常见的加热方式</a:t>
            </a:r>
            <a:r>
              <a:rPr lang="en-US" altLang="zh-CN" sz="2400" dirty="0">
                <a:solidFill>
                  <a:schemeClr val="tx1">
                    <a:lumMod val="85000"/>
                    <a:lumOff val="15000"/>
                  </a:schemeClr>
                </a:solidFill>
                <a:sym typeface="+mn-ea"/>
              </a:rPr>
              <a:t>:</a:t>
            </a:r>
            <a:endParaRPr lang="en-US" altLang="zh-CN" sz="2400" dirty="0">
              <a:solidFill>
                <a:schemeClr val="tx1">
                  <a:lumMod val="85000"/>
                  <a:lumOff val="15000"/>
                </a:schemeClr>
              </a:solidFill>
              <a:sym typeface="+mn-ea"/>
            </a:endParaRPr>
          </a:p>
        </p:txBody>
      </p:sp>
    </p:spTree>
    <p:custDataLst>
      <p:tags r:id="rId1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a:t>各种加热方式对比</a:t>
            </a:r>
            <a:endParaRPr lang="zh-CN" altLang="en-US"/>
          </a:p>
        </p:txBody>
      </p:sp>
      <p:sp>
        <p:nvSpPr>
          <p:cNvPr id="6" name="节编号"/>
          <p:cNvSpPr>
            <a:spLocks noGrp="1"/>
          </p:cNvSpPr>
          <p:nvPr>
            <p:ph type="body" sz="quarter" idx="13"/>
            <p:custDataLst>
              <p:tags r:id="rId2"/>
            </p:custDataLst>
          </p:nvPr>
        </p:nvSpPr>
        <p:spPr/>
        <p:txBody>
          <a:bodyPr>
            <a:normAutofit lnSpcReduction="20000"/>
          </a:bodyPr>
          <a:lstStyle/>
          <a:p>
            <a:r>
              <a:rPr lang="en-US" altLang="zh-CN"/>
              <a:t>01</a:t>
            </a:r>
            <a:endParaRPr lang="en-US" altLang="zh-CN"/>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a:lstStyle/>
          <a:p>
            <a:r>
              <a:rPr lang="zh-CN" altLang="en-US"/>
              <a:t>加热方式对比</a:t>
            </a:r>
            <a:endParaRPr lang="zh-CN" altLang="en-US"/>
          </a:p>
        </p:txBody>
      </p:sp>
      <p:graphicFrame>
        <p:nvGraphicFramePr>
          <p:cNvPr id="5" name="内容占位符 4"/>
          <p:cNvGraphicFramePr/>
          <p:nvPr>
            <p:ph idx="1"/>
            <p:custDataLst>
              <p:tags r:id="rId2"/>
            </p:custDataLst>
          </p:nvPr>
        </p:nvGraphicFramePr>
        <p:xfrm>
          <a:off x="695960" y="1301750"/>
          <a:ext cx="10727055" cy="4902835"/>
        </p:xfrm>
        <a:graphic>
          <a:graphicData uri="http://schemas.openxmlformats.org/drawingml/2006/table">
            <a:tbl>
              <a:tblPr firstRow="1" bandRow="1">
                <a:tableStyleId>{5C22544A-7EE6-4342-B048-85BDC9FD1C3A}</a:tableStyleId>
              </a:tblPr>
              <a:tblGrid>
                <a:gridCol w="1341120"/>
                <a:gridCol w="2748915"/>
                <a:gridCol w="3279140"/>
                <a:gridCol w="3357880"/>
              </a:tblGrid>
              <a:tr h="508635">
                <a:tc>
                  <a:txBody>
                    <a:bodyPr/>
                    <a:p>
                      <a:pPr>
                        <a:buNone/>
                      </a:pPr>
                      <a:endParaRPr lang="zh-CN" altLang="en-US"/>
                    </a:p>
                  </a:txBody>
                  <a:tcPr/>
                </a:tc>
                <a:tc>
                  <a:txBody>
                    <a:bodyPr/>
                    <a:p>
                      <a:pPr>
                        <a:buNone/>
                      </a:pPr>
                      <a:r>
                        <a:rPr lang="zh-CN" altLang="en-US"/>
                        <a:t>水浴加热</a:t>
                      </a:r>
                      <a:endParaRPr lang="zh-CN" altLang="en-US"/>
                    </a:p>
                  </a:txBody>
                  <a:tcPr/>
                </a:tc>
                <a:tc>
                  <a:txBody>
                    <a:bodyPr/>
                    <a:p>
                      <a:pPr>
                        <a:buNone/>
                      </a:pPr>
                      <a:r>
                        <a:rPr lang="zh-CN" altLang="en-US"/>
                        <a:t>油浴加热</a:t>
                      </a:r>
                      <a:endParaRPr lang="zh-CN" altLang="en-US"/>
                    </a:p>
                  </a:txBody>
                  <a:tcPr/>
                </a:tc>
                <a:tc>
                  <a:txBody>
                    <a:bodyPr/>
                    <a:p>
                      <a:pPr>
                        <a:buNone/>
                      </a:pPr>
                      <a:r>
                        <a:rPr lang="zh-CN" altLang="en-US"/>
                        <a:t>夹套加热</a:t>
                      </a:r>
                      <a:endParaRPr lang="zh-CN" altLang="en-US"/>
                    </a:p>
                  </a:txBody>
                  <a:tcPr/>
                </a:tc>
              </a:tr>
              <a:tr h="854710">
                <a:tc>
                  <a:txBody>
                    <a:bodyPr/>
                    <a:p>
                      <a:pPr>
                        <a:buNone/>
                      </a:pPr>
                      <a:r>
                        <a:rPr lang="zh-CN" altLang="en-US"/>
                        <a:t>原理</a:t>
                      </a:r>
                      <a:endParaRPr lang="zh-CN" altLang="en-US"/>
                    </a:p>
                  </a:txBody>
                  <a:tcPr/>
                </a:tc>
                <a:tc>
                  <a:txBody>
                    <a:bodyPr/>
                    <a:p>
                      <a:pPr>
                        <a:buNone/>
                      </a:pPr>
                      <a:r>
                        <a:rPr lang="zh-CN" altLang="en-US" sz="1200"/>
                        <a:t>将镀槽置于盛水的加热槽中，通过加热水间接加热镀液，温度一般不超过</a:t>
                      </a:r>
                      <a:r>
                        <a:rPr lang="en-US" altLang="zh-CN" sz="1200"/>
                        <a:t> 95</a:t>
                      </a:r>
                      <a:r>
                        <a:rPr lang="en-US" altLang="en-US" sz="1200"/>
                        <a:t>℃</a:t>
                      </a:r>
                      <a:endParaRPr lang="en-US" altLang="en-US" sz="1200"/>
                    </a:p>
                  </a:txBody>
                  <a:tcPr/>
                </a:tc>
                <a:tc>
                  <a:txBody>
                    <a:bodyPr/>
                    <a:p>
                      <a:pPr>
                        <a:buNone/>
                      </a:pPr>
                      <a:r>
                        <a:rPr lang="zh-CN" altLang="en-US" sz="1200"/>
                        <a:t>以导热油为介质代替水，加热温度范围更广（一般可达</a:t>
                      </a:r>
                      <a:r>
                        <a:rPr lang="en-US" altLang="zh-CN" sz="1200"/>
                        <a:t> 150</a:t>
                      </a:r>
                      <a:r>
                        <a:rPr lang="en-US" altLang="en-US" sz="1200"/>
                        <a:t>℃</a:t>
                      </a:r>
                      <a:r>
                        <a:rPr lang="zh-CN" altLang="en-US" sz="1200"/>
                        <a:t>）</a:t>
                      </a:r>
                      <a:endParaRPr lang="zh-CN" altLang="en-US" sz="1200"/>
                    </a:p>
                  </a:txBody>
                  <a:tcPr/>
                </a:tc>
                <a:tc>
                  <a:txBody>
                    <a:bodyPr/>
                    <a:p>
                      <a:pPr>
                        <a:buNone/>
                      </a:pPr>
                      <a:r>
                        <a:rPr lang="zh-CN" altLang="en-US" sz="1200"/>
                        <a:t>在镀槽外壁设计夹套层，向夹套内通入热水、蒸汽或导热油，通过夹套与镀槽壁的热交换加热镀液</a:t>
                      </a:r>
                      <a:endParaRPr lang="zh-CN" altLang="en-US" sz="1200"/>
                    </a:p>
                  </a:txBody>
                  <a:tcPr/>
                </a:tc>
              </a:tr>
              <a:tr h="1952625">
                <a:tc>
                  <a:txBody>
                    <a:bodyPr/>
                    <a:p>
                      <a:pPr>
                        <a:buNone/>
                      </a:pPr>
                      <a:r>
                        <a:rPr lang="zh-CN" altLang="en-US"/>
                        <a:t>优点</a:t>
                      </a:r>
                      <a:endParaRPr lang="zh-CN" altLang="en-US"/>
                    </a:p>
                  </a:txBody>
                  <a:tcPr/>
                </a:tc>
                <a:tc>
                  <a:txBody>
                    <a:bodyPr/>
                    <a:p>
                      <a:pPr>
                        <a:buNone/>
                      </a:pPr>
                      <a:r>
                        <a:rPr lang="en-US" altLang="en-US" sz="1200"/>
                        <a:t></a:t>
                      </a:r>
                      <a:r>
                        <a:rPr lang="zh-CN" altLang="en-US" sz="1200"/>
                        <a:t>加热均匀，镀液温度波动小，能有效减少局部过热导致的镀液分解。</a:t>
                      </a:r>
                      <a:endParaRPr lang="zh-CN" altLang="en-US" sz="1200"/>
                    </a:p>
                    <a:p>
                      <a:pPr>
                        <a:buNone/>
                      </a:pPr>
                      <a:r>
                        <a:rPr lang="en-US" altLang="en-US" sz="1200"/>
                        <a:t></a:t>
                      </a:r>
                      <a:r>
                        <a:rPr lang="zh-CN" altLang="en-US" sz="1200"/>
                        <a:t>安全性高，水的沸点限制了最高温度，不易出现超温情况。</a:t>
                      </a:r>
                      <a:endParaRPr lang="zh-CN" altLang="en-US" sz="1200"/>
                    </a:p>
                    <a:p>
                      <a:pPr>
                        <a:buNone/>
                      </a:pPr>
                      <a:r>
                        <a:rPr lang="zh-CN" altLang="en-US" sz="1200"/>
                        <a:t>设备简单，成本低，适合实验室小批量试验或小型工件生产。</a:t>
                      </a:r>
                      <a:endParaRPr lang="zh-CN" altLang="en-US" sz="1200"/>
                    </a:p>
                  </a:txBody>
                  <a:tcPr/>
                </a:tc>
                <a:tc>
                  <a:txBody>
                    <a:bodyPr/>
                    <a:p>
                      <a:pPr>
                        <a:buNone/>
                      </a:pPr>
                      <a:r>
                        <a:rPr lang="en-US" altLang="en-US"/>
                        <a:t></a:t>
                      </a:r>
                      <a:r>
                        <a:rPr lang="zh-CN" altLang="en-US" sz="1200"/>
                        <a:t>加热温度更高且均匀，温度控制精度优于水浴，适合中高温化学镀镍工艺。</a:t>
                      </a:r>
                      <a:endParaRPr lang="zh-CN" altLang="en-US" sz="1200"/>
                    </a:p>
                    <a:p>
                      <a:pPr>
                        <a:buNone/>
                      </a:pPr>
                      <a:r>
                        <a:rPr lang="zh-CN" altLang="en-US" sz="1200"/>
                        <a:t>导热油的热稳定性好，热量传递平稳，减少镀液局部过热分解。</a:t>
                      </a:r>
                      <a:endParaRPr lang="zh-CN" altLang="en-US" sz="1200"/>
                    </a:p>
                  </a:txBody>
                  <a:tcPr/>
                </a:tc>
                <a:tc>
                  <a:txBody>
                    <a:bodyPr/>
                    <a:p>
                      <a:pPr>
                        <a:buNone/>
                      </a:pPr>
                      <a:r>
                        <a:rPr lang="en-US" altLang="en-US"/>
                        <a:t></a:t>
                      </a:r>
                      <a:r>
                        <a:rPr lang="zh-CN" altLang="en-US" sz="1200"/>
                        <a:t>加热均匀性极佳，无局部过热区域，能最大限度保证镀液稳定性，适合大批量、高品质镀层生产。</a:t>
                      </a:r>
                      <a:endParaRPr lang="zh-CN" altLang="en-US" sz="1200"/>
                    </a:p>
                    <a:p>
                      <a:pPr>
                        <a:buNone/>
                      </a:pPr>
                      <a:r>
                        <a:rPr lang="en-US" altLang="en-US" sz="1200"/>
                        <a:t></a:t>
                      </a:r>
                      <a:r>
                        <a:rPr lang="zh-CN" altLang="en-US" sz="1200"/>
                        <a:t>不与镀液直接接触，避免了加热元件污染镀液的问题。</a:t>
                      </a:r>
                      <a:endParaRPr lang="zh-CN" altLang="en-US" sz="1200"/>
                    </a:p>
                    <a:p>
                      <a:pPr>
                        <a:buNone/>
                      </a:pPr>
                      <a:r>
                        <a:rPr lang="zh-CN" altLang="en-US" sz="1200"/>
                        <a:t>温度调节方便，可通过控制夹套介质温度实现精准控温</a:t>
                      </a:r>
                      <a:endParaRPr lang="zh-CN" altLang="en-US" sz="1200"/>
                    </a:p>
                  </a:txBody>
                  <a:tcPr/>
                </a:tc>
              </a:tr>
              <a:tr h="1586865">
                <a:tc>
                  <a:txBody>
                    <a:bodyPr/>
                    <a:p>
                      <a:pPr>
                        <a:buNone/>
                      </a:pPr>
                      <a:r>
                        <a:rPr lang="zh-CN" altLang="en-US"/>
                        <a:t>缺点</a:t>
                      </a:r>
                      <a:endParaRPr lang="zh-CN" altLang="en-US"/>
                    </a:p>
                  </a:txBody>
                  <a:tcPr/>
                </a:tc>
                <a:tc>
                  <a:txBody>
                    <a:bodyPr/>
                    <a:p>
                      <a:pPr>
                        <a:buNone/>
                      </a:pPr>
                      <a:r>
                        <a:rPr lang="en-US" altLang="en-US"/>
                        <a:t></a:t>
                      </a:r>
                      <a:r>
                        <a:rPr lang="zh-CN" altLang="en-US" sz="1200"/>
                        <a:t>最高加热温度受限（</a:t>
                      </a:r>
                      <a:r>
                        <a:rPr lang="en-US" altLang="zh-CN" sz="1200"/>
                        <a:t>≤95</a:t>
                      </a:r>
                      <a:r>
                        <a:rPr lang="en-US" altLang="en-US" sz="1200"/>
                        <a:t>℃</a:t>
                      </a:r>
                      <a:r>
                        <a:rPr lang="zh-CN" altLang="en-US" sz="1200"/>
                        <a:t>），不适合需要高温（如</a:t>
                      </a:r>
                      <a:r>
                        <a:rPr lang="en-US" altLang="zh-CN" sz="1200"/>
                        <a:t> 95~98</a:t>
                      </a:r>
                      <a:r>
                        <a:rPr lang="en-US" altLang="en-US" sz="1200"/>
                        <a:t>℃</a:t>
                      </a:r>
                      <a:r>
                        <a:rPr lang="zh-CN" altLang="en-US" sz="1200"/>
                        <a:t>）的高速化学镀镍工艺。</a:t>
                      </a:r>
                      <a:endParaRPr lang="zh-CN" altLang="en-US" sz="1200"/>
                    </a:p>
                    <a:p>
                      <a:pPr>
                        <a:buNone/>
                      </a:pPr>
                      <a:r>
                        <a:rPr lang="en-US" altLang="en-US" sz="1200"/>
                        <a:t></a:t>
                      </a:r>
                      <a:r>
                        <a:rPr lang="zh-CN" altLang="en-US" sz="1200"/>
                        <a:t>热量传递效率较低，升温速度慢。</a:t>
                      </a:r>
                      <a:endParaRPr lang="zh-CN" altLang="en-US" sz="1200"/>
                    </a:p>
                    <a:p>
                      <a:pPr>
                        <a:buNone/>
                      </a:pPr>
                      <a:r>
                        <a:rPr lang="zh-CN" altLang="en-US" sz="1200"/>
                        <a:t>水浴槽需定期补水，维护相对繁琐。</a:t>
                      </a:r>
                      <a:endParaRPr lang="zh-CN" altLang="en-US" sz="1200"/>
                    </a:p>
                  </a:txBody>
                  <a:tcPr/>
                </a:tc>
                <a:tc>
                  <a:txBody>
                    <a:bodyPr/>
                    <a:p>
                      <a:pPr>
                        <a:buNone/>
                      </a:pPr>
                      <a:r>
                        <a:rPr lang="en-US" altLang="en-US"/>
                        <a:t></a:t>
                      </a:r>
                      <a:r>
                        <a:rPr lang="zh-CN" altLang="en-US" sz="1200"/>
                        <a:t>成本高于水浴，导热油价格较贵且需定期更换。</a:t>
                      </a:r>
                      <a:endParaRPr lang="zh-CN" altLang="en-US" sz="1200"/>
                    </a:p>
                    <a:p>
                      <a:pPr>
                        <a:buNone/>
                      </a:pPr>
                      <a:r>
                        <a:rPr lang="en-US" altLang="en-US" sz="1200"/>
                        <a:t></a:t>
                      </a:r>
                      <a:r>
                        <a:rPr lang="zh-CN" altLang="en-US" sz="1200"/>
                        <a:t>安全性低于水浴，导热油若泄漏遇高温易着火，需配备防火措施。</a:t>
                      </a:r>
                      <a:endParaRPr lang="zh-CN" altLang="en-US" sz="1200"/>
                    </a:p>
                    <a:p>
                      <a:pPr>
                        <a:buNone/>
                      </a:pPr>
                      <a:r>
                        <a:rPr lang="zh-CN" altLang="en-US" sz="1200"/>
                        <a:t>设备维护要求高，需防止导热油氧化变质</a:t>
                      </a:r>
                      <a:r>
                        <a:rPr lang="zh-CN" altLang="en-US"/>
                        <a:t>。</a:t>
                      </a:r>
                      <a:endParaRPr lang="zh-CN" altLang="en-US"/>
                    </a:p>
                  </a:txBody>
                  <a:tcPr/>
                </a:tc>
                <a:tc>
                  <a:txBody>
                    <a:bodyPr/>
                    <a:p>
                      <a:pPr>
                        <a:buNone/>
                      </a:pPr>
                      <a:r>
                        <a:rPr lang="en-US" altLang="en-US"/>
                        <a:t></a:t>
                      </a:r>
                      <a:r>
                        <a:rPr lang="zh-CN" altLang="en-US" sz="1200"/>
                        <a:t>设备结构复杂，制造成本高，尤其是大型镀槽的夹套加工难度大。</a:t>
                      </a:r>
                      <a:endParaRPr lang="zh-CN" altLang="en-US" sz="1200"/>
                    </a:p>
                    <a:p>
                      <a:pPr>
                        <a:buNone/>
                      </a:pPr>
                      <a:r>
                        <a:rPr lang="en-US" altLang="en-US" sz="1200"/>
                        <a:t></a:t>
                      </a:r>
                      <a:r>
                        <a:rPr lang="zh-CN" altLang="en-US" sz="1200"/>
                        <a:t>热量传递路径长，升温速度相对较慢。</a:t>
                      </a:r>
                      <a:endParaRPr lang="zh-CN" altLang="en-US" sz="1200"/>
                    </a:p>
                    <a:p>
                      <a:pPr>
                        <a:buNone/>
                      </a:pPr>
                      <a:r>
                        <a:rPr lang="zh-CN" altLang="en-US" sz="1200"/>
                        <a:t>夹套内壁易结垢，影响传热效率，需定期清理</a:t>
                      </a:r>
                      <a:endParaRPr lang="zh-CN" altLang="en-US" sz="1200"/>
                    </a:p>
                  </a:txBody>
                  <a:tcPr/>
                </a:tc>
              </a:tr>
            </a:tbl>
          </a:graphicData>
        </a:graphic>
      </p:graphicFrame>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a:lstStyle/>
          <a:p>
            <a:r>
              <a:rPr lang="zh-CN" altLang="en-US"/>
              <a:t>加热方式对比</a:t>
            </a:r>
            <a:endParaRPr lang="zh-CN" altLang="en-US"/>
          </a:p>
        </p:txBody>
      </p:sp>
      <p:graphicFrame>
        <p:nvGraphicFramePr>
          <p:cNvPr id="5" name="内容占位符 4"/>
          <p:cNvGraphicFramePr/>
          <p:nvPr>
            <p:ph idx="1"/>
            <p:custDataLst>
              <p:tags r:id="rId2"/>
            </p:custDataLst>
          </p:nvPr>
        </p:nvGraphicFramePr>
        <p:xfrm>
          <a:off x="695960" y="1301750"/>
          <a:ext cx="10727055" cy="4902835"/>
        </p:xfrm>
        <a:graphic>
          <a:graphicData uri="http://schemas.openxmlformats.org/drawingml/2006/table">
            <a:tbl>
              <a:tblPr firstRow="1" bandRow="1">
                <a:tableStyleId>{5C22544A-7EE6-4342-B048-85BDC9FD1C3A}</a:tableStyleId>
              </a:tblPr>
              <a:tblGrid>
                <a:gridCol w="1341120"/>
                <a:gridCol w="2748915"/>
                <a:gridCol w="3279140"/>
                <a:gridCol w="3357880"/>
              </a:tblGrid>
              <a:tr h="508635">
                <a:tc>
                  <a:txBody>
                    <a:bodyPr/>
                    <a:p>
                      <a:pPr>
                        <a:buNone/>
                      </a:pPr>
                      <a:endParaRPr lang="zh-CN" altLang="en-US"/>
                    </a:p>
                  </a:txBody>
                  <a:tcPr/>
                </a:tc>
                <a:tc>
                  <a:txBody>
                    <a:bodyPr/>
                    <a:p>
                      <a:pPr>
                        <a:buNone/>
                      </a:pPr>
                      <a:r>
                        <a:rPr lang="zh-CN" altLang="en-US" sz="1800">
                          <a:sym typeface="+mn-ea"/>
                        </a:rPr>
                        <a:t>加热管加热</a:t>
                      </a:r>
                      <a:endParaRPr lang="zh-CN" altLang="en-US"/>
                    </a:p>
                  </a:txBody>
                  <a:tcPr/>
                </a:tc>
                <a:tc>
                  <a:txBody>
                    <a:bodyPr/>
                    <a:p>
                      <a:pPr>
                        <a:buNone/>
                      </a:pPr>
                      <a:r>
                        <a:rPr lang="zh-CN" altLang="en-US"/>
                        <a:t>蒸汽加热</a:t>
                      </a:r>
                      <a:endParaRPr lang="zh-CN" altLang="en-US"/>
                    </a:p>
                  </a:txBody>
                  <a:tcPr/>
                </a:tc>
                <a:tc>
                  <a:txBody>
                    <a:bodyPr/>
                    <a:p>
                      <a:pPr>
                        <a:buNone/>
                      </a:pPr>
                      <a:r>
                        <a:rPr lang="zh-CN" altLang="en-US"/>
                        <a:t>热交换器加热</a:t>
                      </a:r>
                      <a:endParaRPr lang="zh-CN" altLang="en-US"/>
                    </a:p>
                  </a:txBody>
                  <a:tcPr/>
                </a:tc>
              </a:tr>
              <a:tr h="854710">
                <a:tc>
                  <a:txBody>
                    <a:bodyPr/>
                    <a:p>
                      <a:pPr>
                        <a:buNone/>
                      </a:pPr>
                      <a:r>
                        <a:rPr lang="zh-CN" altLang="en-US"/>
                        <a:t>原理</a:t>
                      </a:r>
                      <a:endParaRPr lang="zh-CN" altLang="en-US"/>
                    </a:p>
                  </a:txBody>
                  <a:tcPr/>
                </a:tc>
                <a:tc>
                  <a:txBody>
                    <a:bodyPr/>
                    <a:p>
                      <a:pPr>
                        <a:buNone/>
                      </a:pPr>
                      <a:r>
                        <a:rPr lang="zh-CN" altLang="en-US" sz="1200">
                          <a:sym typeface="+mn-ea"/>
                        </a:rPr>
                        <a:t>将耐腐蚀电热管（如钛管、聚四氟乙烯包覆电热管）直接浸入镀液中加热。</a:t>
                      </a:r>
                      <a:endParaRPr lang="zh-CN" altLang="en-US" sz="1200"/>
                    </a:p>
                  </a:txBody>
                  <a:tcPr/>
                </a:tc>
                <a:tc>
                  <a:txBody>
                    <a:bodyPr/>
                    <a:p>
                      <a:pPr>
                        <a:buNone/>
                      </a:pPr>
                      <a:r>
                        <a:rPr lang="zh-CN" altLang="en-US" sz="1200"/>
                        <a:t>向镀槽夹套或盘管内通入蒸汽，利用蒸汽的潜热加热镀液</a:t>
                      </a:r>
                      <a:endParaRPr lang="zh-CN" altLang="en-US" sz="1200"/>
                    </a:p>
                  </a:txBody>
                  <a:tcPr/>
                </a:tc>
                <a:tc>
                  <a:txBody>
                    <a:bodyPr/>
                    <a:p>
                      <a:pPr>
                        <a:buNone/>
                      </a:pPr>
                      <a:r>
                        <a:rPr lang="zh-CN" altLang="en-US" sz="1200"/>
                        <a:t>蒸汽加热的一种形式，蒸汽和溶液分别通过热交换器的上下层，药水通过过滤机回流到副槽</a:t>
                      </a:r>
                      <a:endParaRPr lang="zh-CN" altLang="en-US" sz="1200"/>
                    </a:p>
                  </a:txBody>
                  <a:tcPr/>
                </a:tc>
              </a:tr>
              <a:tr h="1952625">
                <a:tc>
                  <a:txBody>
                    <a:bodyPr/>
                    <a:p>
                      <a:pPr>
                        <a:buNone/>
                      </a:pPr>
                      <a:r>
                        <a:rPr lang="zh-CN" altLang="en-US"/>
                        <a:t>优点</a:t>
                      </a:r>
                      <a:endParaRPr lang="zh-CN" altLang="en-US"/>
                    </a:p>
                  </a:txBody>
                  <a:tcPr/>
                </a:tc>
                <a:tc>
                  <a:txBody>
                    <a:bodyPr/>
                    <a:p>
                      <a:pPr>
                        <a:buNone/>
                      </a:pPr>
                      <a:r>
                        <a:rPr lang="en-US" altLang="en-US"/>
                        <a:t></a:t>
                      </a:r>
                      <a:r>
                        <a:rPr lang="en-US" altLang="en-US" sz="1200"/>
                        <a:t></a:t>
                      </a:r>
                      <a:r>
                        <a:rPr lang="zh-CN" altLang="en-US" sz="1200"/>
                        <a:t>热效率极高，升温速度快，能快速达到工艺设定温度。</a:t>
                      </a:r>
                      <a:endParaRPr lang="zh-CN" altLang="en-US" sz="1200"/>
                    </a:p>
                    <a:p>
                      <a:pPr>
                        <a:buNone/>
                      </a:pPr>
                      <a:r>
                        <a:rPr lang="en-US" altLang="en-US" sz="1200"/>
                        <a:t></a:t>
                      </a:r>
                      <a:r>
                        <a:rPr lang="zh-CN" altLang="en-US" sz="1200"/>
                        <a:t>设备结构简单，安装方便，改造成本低，适合中小型电镀厂的快速改造。</a:t>
                      </a:r>
                      <a:endParaRPr lang="zh-CN" altLang="en-US" sz="1200"/>
                    </a:p>
                    <a:p>
                      <a:pPr>
                        <a:buNone/>
                      </a:pPr>
                      <a:r>
                        <a:rPr lang="zh-CN" altLang="en-US" sz="1200"/>
                        <a:t>温度调节灵活，可通过温控器精准控制。</a:t>
                      </a:r>
                      <a:endParaRPr lang="zh-CN" altLang="en-US" sz="1200"/>
                    </a:p>
                  </a:txBody>
                  <a:tcPr/>
                </a:tc>
                <a:tc>
                  <a:txBody>
                    <a:bodyPr/>
                    <a:p>
                      <a:pPr>
                        <a:buNone/>
                      </a:pPr>
                      <a:r>
                        <a:rPr lang="en-US" altLang="en-US"/>
                        <a:t></a:t>
                      </a:r>
                      <a:r>
                        <a:rPr lang="en-US" altLang="en-US" sz="1200"/>
                        <a:t></a:t>
                      </a:r>
                      <a:r>
                        <a:rPr lang="zh-CN" altLang="en-US" sz="1200"/>
                        <a:t>加热速度快，热效率高，适合大规模、连续化生产。</a:t>
                      </a:r>
                      <a:endParaRPr lang="zh-CN" altLang="en-US" sz="1200"/>
                    </a:p>
                    <a:p>
                      <a:pPr>
                        <a:buNone/>
                      </a:pPr>
                      <a:r>
                        <a:rPr lang="en-US" altLang="en-US" sz="1200"/>
                        <a:t></a:t>
                      </a:r>
                      <a:r>
                        <a:rPr lang="zh-CN" altLang="en-US" sz="1200"/>
                        <a:t>温度控制稳定，可通过调节蒸汽压力精准控制镀液温度。</a:t>
                      </a:r>
                      <a:endParaRPr lang="zh-CN" altLang="en-US" sz="1200"/>
                    </a:p>
                    <a:p>
                      <a:pPr>
                        <a:buNone/>
                      </a:pPr>
                      <a:r>
                        <a:rPr lang="zh-CN" altLang="en-US" sz="1200"/>
                        <a:t>不与镀液直接接触，无污染风险，能保证镀液纯度</a:t>
                      </a:r>
                      <a:endParaRPr lang="zh-CN" altLang="en-US" sz="1200"/>
                    </a:p>
                  </a:txBody>
                  <a:tcPr/>
                </a:tc>
                <a:tc>
                  <a:txBody>
                    <a:bodyPr/>
                    <a:p>
                      <a:pPr>
                        <a:buNone/>
                      </a:pPr>
                      <a:r>
                        <a:rPr lang="en-US" altLang="en-US"/>
                        <a:t></a:t>
                      </a:r>
                      <a:r>
                        <a:rPr lang="en-US" altLang="en-US" sz="1200"/>
                        <a:t></a:t>
                      </a:r>
                      <a:r>
                        <a:rPr lang="zh-CN" altLang="en-US" sz="1200"/>
                        <a:t>加热速度视热交换器面积决定，其他与蒸汽加热类似</a:t>
                      </a:r>
                      <a:endParaRPr lang="zh-CN" altLang="en-US" sz="1200"/>
                    </a:p>
                  </a:txBody>
                  <a:tcPr/>
                </a:tc>
              </a:tr>
              <a:tr h="1586865">
                <a:tc>
                  <a:txBody>
                    <a:bodyPr/>
                    <a:p>
                      <a:pPr>
                        <a:buNone/>
                      </a:pPr>
                      <a:r>
                        <a:rPr lang="zh-CN" altLang="en-US"/>
                        <a:t>缺点</a:t>
                      </a:r>
                      <a:endParaRPr lang="zh-CN" altLang="en-US"/>
                    </a:p>
                  </a:txBody>
                  <a:tcPr/>
                </a:tc>
                <a:tc>
                  <a:txBody>
                    <a:bodyPr/>
                    <a:p>
                      <a:pPr>
                        <a:buNone/>
                      </a:pPr>
                      <a:r>
                        <a:rPr lang="en-US" altLang="en-US"/>
                        <a:t></a:t>
                      </a:r>
                      <a:r>
                        <a:rPr lang="zh-CN" altLang="en-US" sz="1200"/>
                        <a:t>加热均匀性差，电热管周围易出现局部过热，导致镀液分解、产生镍粉，影响镀层质量。</a:t>
                      </a:r>
                      <a:endParaRPr lang="zh-CN" altLang="en-US" sz="1200"/>
                    </a:p>
                    <a:p>
                      <a:pPr>
                        <a:buNone/>
                      </a:pPr>
                      <a:r>
                        <a:rPr lang="en-US" altLang="en-US" sz="1200"/>
                        <a:t></a:t>
                      </a:r>
                      <a:r>
                        <a:rPr lang="zh-CN" altLang="en-US" sz="1200"/>
                        <a:t>电热管表面易吸附镀液中的杂质或产生钝化，长期使用会降低加热效率，甚至损坏电热管。</a:t>
                      </a:r>
                      <a:endParaRPr lang="zh-CN" altLang="en-US" sz="1200"/>
                    </a:p>
                    <a:p>
                      <a:pPr>
                        <a:buNone/>
                      </a:pPr>
                      <a:r>
                        <a:rPr lang="en-US" altLang="en-US" sz="1200"/>
                        <a:t></a:t>
                      </a:r>
                      <a:r>
                        <a:rPr lang="zh-CN" altLang="en-US" sz="1200"/>
                        <a:t>安全性需注意，若电热管密封不良，易导致漏电或镀液污染。</a:t>
                      </a:r>
                      <a:endParaRPr lang="zh-CN" altLang="en-US" sz="1200"/>
                    </a:p>
                  </a:txBody>
                  <a:tcPr/>
                </a:tc>
                <a:tc>
                  <a:txBody>
                    <a:bodyPr/>
                    <a:p>
                      <a:pPr>
                        <a:buNone/>
                      </a:pPr>
                      <a:r>
                        <a:rPr lang="en-US" altLang="en-US"/>
                        <a:t></a:t>
                      </a:r>
                      <a:r>
                        <a:rPr lang="en-US" altLang="en-US" sz="1200"/>
                        <a:t></a:t>
                      </a:r>
                      <a:r>
                        <a:rPr lang="zh-CN" altLang="en-US" sz="1200"/>
                        <a:t>需配备蒸汽发生器和管路系统，初期投资大，适合有蒸汽供应的工厂。</a:t>
                      </a:r>
                      <a:endParaRPr lang="zh-CN" altLang="en-US" sz="1200"/>
                    </a:p>
                    <a:p>
                      <a:pPr>
                        <a:buNone/>
                      </a:pPr>
                      <a:r>
                        <a:rPr lang="en-US" altLang="en-US" sz="1200"/>
                        <a:t></a:t>
                      </a:r>
                      <a:r>
                        <a:rPr lang="zh-CN" altLang="en-US" sz="1200"/>
                        <a:t>对设备密封性要求高，蒸汽泄漏会导致镀液温度波动，甚至影响车间环境。</a:t>
                      </a:r>
                      <a:endParaRPr lang="zh-CN" altLang="en-US" sz="1200"/>
                    </a:p>
                    <a:p>
                      <a:pPr>
                        <a:buNone/>
                      </a:pPr>
                      <a:r>
                        <a:rPr lang="zh-CN" altLang="en-US" sz="1200"/>
                        <a:t>低温控制难度大，不适合低温化学镀镍工艺</a:t>
                      </a:r>
                      <a:endParaRPr lang="zh-CN" altLang="en-US" sz="1200"/>
                    </a:p>
                  </a:txBody>
                  <a:tcPr/>
                </a:tc>
                <a:tc>
                  <a:txBody>
                    <a:bodyPr/>
                    <a:p>
                      <a:pPr>
                        <a:buNone/>
                      </a:pPr>
                      <a:r>
                        <a:rPr lang="en-US" altLang="en-US"/>
                        <a:t></a:t>
                      </a:r>
                      <a:r>
                        <a:rPr lang="en-US" altLang="en-US" sz="1200"/>
                        <a:t></a:t>
                      </a:r>
                      <a:r>
                        <a:rPr lang="zh-CN" altLang="en-US" sz="1200"/>
                        <a:t>类似蒸汽加热</a:t>
                      </a:r>
                      <a:endParaRPr lang="zh-CN" altLang="en-US" sz="1200"/>
                    </a:p>
                  </a:txBody>
                  <a:tcPr/>
                </a:tc>
              </a:tr>
            </a:tbl>
          </a:graphicData>
        </a:graphic>
      </p:graphicFrame>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a:t>不同加热方式适用场景</a:t>
            </a:r>
            <a:endParaRPr lang="zh-CN" altLang="en-US"/>
          </a:p>
        </p:txBody>
      </p:sp>
      <p:sp>
        <p:nvSpPr>
          <p:cNvPr id="6" name="节编号"/>
          <p:cNvSpPr>
            <a:spLocks noGrp="1"/>
          </p:cNvSpPr>
          <p:nvPr>
            <p:ph type="body" sz="quarter" idx="13"/>
            <p:custDataLst>
              <p:tags r:id="rId2"/>
            </p:custDataLst>
          </p:nvPr>
        </p:nvSpPr>
        <p:spPr/>
        <p:txBody>
          <a:bodyPr>
            <a:normAutofit lnSpcReduction="20000"/>
          </a:bodyPr>
          <a:lstStyle/>
          <a:p>
            <a:r>
              <a:rPr lang="en-US" altLang="zh-CN"/>
              <a:t>02</a:t>
            </a:r>
            <a:endParaRPr lang="en-US" altLang="zh-CN"/>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a:lstStyle/>
          <a:p>
            <a:r>
              <a:rPr lang="zh-CN" altLang="en-US"/>
              <a:t>加热方式对比</a:t>
            </a:r>
            <a:endParaRPr lang="zh-CN" altLang="en-US"/>
          </a:p>
        </p:txBody>
      </p:sp>
      <p:graphicFrame>
        <p:nvGraphicFramePr>
          <p:cNvPr id="3" name="表格 2"/>
          <p:cNvGraphicFramePr/>
          <p:nvPr>
            <p:custDataLst>
              <p:tags r:id="rId2"/>
            </p:custDataLst>
          </p:nvPr>
        </p:nvGraphicFramePr>
        <p:xfrm>
          <a:off x="906780" y="1714500"/>
          <a:ext cx="10486390" cy="4102735"/>
        </p:xfrm>
        <a:graphic>
          <a:graphicData uri="http://schemas.openxmlformats.org/drawingml/2006/table">
            <a:tbl>
              <a:tblPr firstRow="1" bandCol="1">
                <a:tableStyleId>{770B2423-6299-4F6E-ADA1-DD3B6C6BCD56}</a:tableStyleId>
              </a:tblPr>
              <a:tblGrid>
                <a:gridCol w="5243195"/>
                <a:gridCol w="5243195"/>
              </a:tblGrid>
              <a:tr h="586105">
                <a:tc>
                  <a:txBody>
                    <a:bodyPr/>
                    <a:p>
                      <a:pPr marL="0" indent="0" algn="ctr">
                        <a:spcBef>
                          <a:spcPct val="0"/>
                        </a:spcBef>
                        <a:spcAft>
                          <a:spcPct val="0"/>
                        </a:spcAft>
                      </a:pPr>
                      <a:r>
                        <a:rPr lang="zh-CN" sz="1600"/>
                        <a:t>加热方式</a:t>
                      </a:r>
                      <a:endParaRPr lang="zh-CN" sz="1600"/>
                    </a:p>
                  </a:txBody>
                  <a:tcPr marL="0" marR="0" marT="0" marB="0" anchor="ctr" anchorCtr="0"/>
                </a:tc>
                <a:tc>
                  <a:txBody>
                    <a:bodyPr/>
                    <a:p>
                      <a:pPr marL="0" indent="0" algn="ctr">
                        <a:spcBef>
                          <a:spcPct val="0"/>
                        </a:spcBef>
                        <a:spcAft>
                          <a:spcPct val="0"/>
                        </a:spcAft>
                      </a:pPr>
                      <a:r>
                        <a:rPr lang="zh-CN" sz="1600"/>
                        <a:t>核心适用场景</a:t>
                      </a:r>
                      <a:endParaRPr lang="zh-CN" sz="1600"/>
                    </a:p>
                  </a:txBody>
                  <a:tcPr marL="0" marR="0" marT="0" marB="0" anchor="ctr" anchorCtr="0"/>
                </a:tc>
              </a:tr>
              <a:tr h="586105">
                <a:tc>
                  <a:txBody>
                    <a:bodyPr/>
                    <a:p>
                      <a:pPr marL="0" indent="0" algn="l">
                        <a:spcBef>
                          <a:spcPct val="0"/>
                        </a:spcBef>
                        <a:spcAft>
                          <a:spcPct val="0"/>
                        </a:spcAft>
                      </a:pPr>
                      <a:r>
                        <a:rPr lang="zh-CN" sz="1600"/>
                        <a:t>水浴加热</a:t>
                      </a:r>
                      <a:endParaRPr lang="zh-CN" sz="1600"/>
                    </a:p>
                  </a:txBody>
                  <a:tcPr marL="0" marR="0" marT="0" marB="0" anchor="ctr" anchorCtr="0"/>
                </a:tc>
                <a:tc>
                  <a:txBody>
                    <a:bodyPr/>
                    <a:p>
                      <a:pPr marL="0" indent="0" algn="l">
                        <a:spcBef>
                          <a:spcPct val="0"/>
                        </a:spcBef>
                        <a:spcAft>
                          <a:spcPct val="0"/>
                        </a:spcAft>
                      </a:pPr>
                      <a:r>
                        <a:rPr lang="zh-CN" sz="1600"/>
                        <a:t>实验室小试、低温小批量生产</a:t>
                      </a:r>
                      <a:endParaRPr lang="zh-CN" sz="1600"/>
                    </a:p>
                  </a:txBody>
                  <a:tcPr marL="0" marR="0" marT="0" marB="0" anchor="ctr" anchorCtr="0"/>
                </a:tc>
              </a:tr>
              <a:tr h="586105">
                <a:tc>
                  <a:txBody>
                    <a:bodyPr/>
                    <a:p>
                      <a:pPr marL="0" indent="0" algn="l">
                        <a:spcBef>
                          <a:spcPct val="0"/>
                        </a:spcBef>
                        <a:spcAft>
                          <a:spcPct val="0"/>
                        </a:spcAft>
                      </a:pPr>
                      <a:r>
                        <a:rPr lang="zh-CN" sz="1600"/>
                        <a:t>油浴加热</a:t>
                      </a:r>
                      <a:endParaRPr lang="zh-CN" sz="1600"/>
                    </a:p>
                  </a:txBody>
                  <a:tcPr marL="0" marR="0" marT="0" marB="0" anchor="ctr" anchorCtr="0"/>
                </a:tc>
                <a:tc>
                  <a:txBody>
                    <a:bodyPr/>
                    <a:p>
                      <a:pPr marL="0" indent="0" algn="l">
                        <a:spcBef>
                          <a:spcPct val="0"/>
                        </a:spcBef>
                        <a:spcAft>
                          <a:spcPct val="0"/>
                        </a:spcAft>
                      </a:pPr>
                      <a:r>
                        <a:rPr lang="zh-CN" sz="1600"/>
                        <a:t>中高温小批量精密件生产</a:t>
                      </a:r>
                      <a:endParaRPr lang="zh-CN" sz="1600"/>
                    </a:p>
                  </a:txBody>
                  <a:tcPr marL="0" marR="0" marT="0" marB="0" anchor="ctr" anchorCtr="0"/>
                </a:tc>
              </a:tr>
              <a:tr h="586105">
                <a:tc>
                  <a:txBody>
                    <a:bodyPr/>
                    <a:p>
                      <a:pPr marL="0" indent="0" algn="l">
                        <a:spcBef>
                          <a:spcPct val="0"/>
                        </a:spcBef>
                        <a:spcAft>
                          <a:spcPct val="0"/>
                        </a:spcAft>
                      </a:pPr>
                      <a:r>
                        <a:rPr lang="zh-CN" sz="1600"/>
                        <a:t>夹套加热</a:t>
                      </a:r>
                      <a:endParaRPr lang="zh-CN" sz="1600"/>
                    </a:p>
                  </a:txBody>
                  <a:tcPr marL="0" marR="0" marT="0" marB="0" anchor="ctr" anchorCtr="0"/>
                </a:tc>
                <a:tc>
                  <a:txBody>
                    <a:bodyPr/>
                    <a:p>
                      <a:pPr marL="0" indent="0" algn="l">
                        <a:spcBef>
                          <a:spcPct val="0"/>
                        </a:spcBef>
                        <a:spcAft>
                          <a:spcPct val="0"/>
                        </a:spcAft>
                      </a:pPr>
                      <a:r>
                        <a:rPr lang="zh-CN" sz="1600"/>
                        <a:t>大批量高品质镀层工业化生产</a:t>
                      </a:r>
                      <a:endParaRPr lang="zh-CN" sz="1600"/>
                    </a:p>
                  </a:txBody>
                  <a:tcPr marL="0" marR="0" marT="0" marB="0" anchor="ctr" anchorCtr="0"/>
                </a:tc>
              </a:tr>
              <a:tr h="586105">
                <a:tc>
                  <a:txBody>
                    <a:bodyPr/>
                    <a:p>
                      <a:pPr marL="0" indent="0" algn="l">
                        <a:spcBef>
                          <a:spcPct val="0"/>
                        </a:spcBef>
                        <a:spcAft>
                          <a:spcPct val="0"/>
                        </a:spcAft>
                      </a:pPr>
                      <a:r>
                        <a:rPr lang="zh-CN" sz="1600"/>
                        <a:t>电热管直接加热</a:t>
                      </a:r>
                      <a:endParaRPr lang="zh-CN" sz="1600"/>
                    </a:p>
                  </a:txBody>
                  <a:tcPr marL="0" marR="0" marT="0" marB="0" anchor="ctr" anchorCtr="0"/>
                </a:tc>
                <a:tc>
                  <a:txBody>
                    <a:bodyPr/>
                    <a:p>
                      <a:pPr marL="0" indent="0" algn="l">
                        <a:spcBef>
                          <a:spcPct val="0"/>
                        </a:spcBef>
                        <a:spcAft>
                          <a:spcPct val="0"/>
                        </a:spcAft>
                      </a:pPr>
                      <a:r>
                        <a:rPr lang="zh-CN" sz="1600"/>
                        <a:t>中小型工厂快速改造、应急生产</a:t>
                      </a:r>
                      <a:endParaRPr lang="zh-CN" sz="1600"/>
                    </a:p>
                  </a:txBody>
                  <a:tcPr marL="0" marR="0" marT="0" marB="0" anchor="ctr" anchorCtr="0"/>
                </a:tc>
              </a:tr>
              <a:tr h="586105">
                <a:tc>
                  <a:txBody>
                    <a:bodyPr/>
                    <a:p>
                      <a:pPr marL="0" indent="0" algn="l">
                        <a:spcBef>
                          <a:spcPct val="0"/>
                        </a:spcBef>
                        <a:spcAft>
                          <a:spcPct val="0"/>
                        </a:spcAft>
                      </a:pPr>
                      <a:r>
                        <a:rPr lang="zh-CN" sz="1600"/>
                        <a:t>蒸汽加热</a:t>
                      </a:r>
                      <a:endParaRPr lang="zh-CN" sz="1600"/>
                    </a:p>
                  </a:txBody>
                  <a:tcPr marL="0" marR="0" marT="0" marB="0" anchor="ctr" anchorCtr="0"/>
                </a:tc>
                <a:tc>
                  <a:txBody>
                    <a:bodyPr/>
                    <a:p>
                      <a:pPr marL="0" indent="0" algn="l">
                        <a:spcBef>
                          <a:spcPct val="0"/>
                        </a:spcBef>
                        <a:spcAft>
                          <a:spcPct val="0"/>
                        </a:spcAft>
                      </a:pPr>
                      <a:r>
                        <a:rPr lang="zh-CN" sz="1600"/>
                        <a:t>大型连续化生产线、有蒸汽供应的工业化场景</a:t>
                      </a:r>
                      <a:endParaRPr lang="zh-CN" sz="1600"/>
                    </a:p>
                  </a:txBody>
                  <a:tcPr marL="0" marR="0" marT="0" marB="0" anchor="ctr" anchorCtr="0"/>
                </a:tc>
              </a:tr>
              <a:tr h="586105">
                <a:tc>
                  <a:txBody>
                    <a:bodyPr/>
                    <a:p>
                      <a:pPr marL="0" indent="0" algn="l">
                        <a:spcBef>
                          <a:spcPct val="0"/>
                        </a:spcBef>
                        <a:spcAft>
                          <a:spcPct val="0"/>
                        </a:spcAft>
                        <a:buNone/>
                      </a:pPr>
                      <a:r>
                        <a:rPr lang="zh-CN" altLang="en-US" sz="1600"/>
                        <a:t>热交换器加热</a:t>
                      </a:r>
                      <a:endParaRPr lang="zh-CN" altLang="en-US" sz="1600"/>
                    </a:p>
                  </a:txBody>
                  <a:tcPr marL="0" marR="0" marT="0" marB="0" anchor="ctr" anchorCtr="0"/>
                </a:tc>
                <a:tc>
                  <a:txBody>
                    <a:bodyPr/>
                    <a:p>
                      <a:pPr marL="0" indent="0" algn="l">
                        <a:spcBef>
                          <a:spcPct val="0"/>
                        </a:spcBef>
                        <a:spcAft>
                          <a:spcPct val="0"/>
                        </a:spcAft>
                        <a:buNone/>
                      </a:pPr>
                      <a:r>
                        <a:rPr lang="zh-CN" sz="1600">
                          <a:sym typeface="+mn-ea"/>
                        </a:rPr>
                        <a:t>大型连续化生产线、有蒸汽供应的工业化场景</a:t>
                      </a:r>
                      <a:endParaRPr lang="zh-CN" sz="1600"/>
                    </a:p>
                    <a:p>
                      <a:pPr marL="0" indent="0" algn="l">
                        <a:spcBef>
                          <a:spcPct val="0"/>
                        </a:spcBef>
                        <a:spcAft>
                          <a:spcPct val="0"/>
                        </a:spcAft>
                        <a:buNone/>
                      </a:pPr>
                      <a:endParaRPr lang="zh-CN" altLang="en-US" sz="1600"/>
                    </a:p>
                  </a:txBody>
                  <a:tcPr marL="0" marR="0" marT="0" marB="0" anchor="ctr" anchorCtr="0"/>
                </a:tc>
              </a:tr>
            </a:tbl>
          </a:graphicData>
        </a:graphic>
      </p:graphicFrame>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a:t>如何选择加热方式</a:t>
            </a:r>
            <a:endParaRPr lang="zh-CN" altLang="en-US"/>
          </a:p>
        </p:txBody>
      </p:sp>
      <p:sp>
        <p:nvSpPr>
          <p:cNvPr id="6" name="节编号"/>
          <p:cNvSpPr>
            <a:spLocks noGrp="1"/>
          </p:cNvSpPr>
          <p:nvPr>
            <p:ph type="body" sz="quarter" idx="13"/>
            <p:custDataLst>
              <p:tags r:id="rId2"/>
            </p:custDataLst>
          </p:nvPr>
        </p:nvSpPr>
        <p:spPr/>
        <p:txBody>
          <a:bodyPr>
            <a:normAutofit lnSpcReduction="20000"/>
          </a:bodyPr>
          <a:lstStyle/>
          <a:p>
            <a:r>
              <a:rPr lang="en-US" altLang="zh-CN"/>
              <a:t>03</a:t>
            </a:r>
            <a:endParaRPr lang="en-US" altLang="zh-CN"/>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r>
              <a:rPr lang="zh-CN" altLang="en-US"/>
              <a:t>明确核心需求参数</a:t>
            </a:r>
            <a:endParaRPr lang="zh-CN" altLang="en-US"/>
          </a:p>
        </p:txBody>
      </p:sp>
      <p:sp>
        <p:nvSpPr>
          <p:cNvPr id="20" name="任意多边形: 形状 13"/>
          <p:cNvSpPr/>
          <p:nvPr>
            <p:custDataLst>
              <p:tags r:id="rId2"/>
            </p:custDataLst>
          </p:nvPr>
        </p:nvSpPr>
        <p:spPr>
          <a:xfrm rot="652946" flipH="1">
            <a:off x="4802712" y="4929345"/>
            <a:ext cx="165146" cy="149805"/>
          </a:xfrm>
          <a:custGeom>
            <a:avLst/>
            <a:gdLst>
              <a:gd name="connsiteX0" fmla="*/ 12363 w 53310"/>
              <a:gd name="connsiteY0" fmla="*/ 11339 h 66638"/>
              <a:gd name="connsiteX1" fmla="*/ 11297 w 53310"/>
              <a:gd name="connsiteY1" fmla="*/ 20135 h 66638"/>
              <a:gd name="connsiteX2" fmla="*/ 27290 w 53310"/>
              <a:gd name="connsiteY2" fmla="*/ 44125 h 66638"/>
              <a:gd name="connsiteX3" fmla="*/ 44216 w 53310"/>
              <a:gd name="connsiteY3" fmla="*/ 67315 h 66638"/>
              <a:gd name="connsiteX4" fmla="*/ 49547 w 53310"/>
              <a:gd name="connsiteY4" fmla="*/ 64250 h 66638"/>
              <a:gd name="connsiteX5" fmla="*/ 36353 w 53310"/>
              <a:gd name="connsiteY5" fmla="*/ 37728 h 66638"/>
              <a:gd name="connsiteX6" fmla="*/ 21026 w 53310"/>
              <a:gd name="connsiteY6" fmla="*/ 12405 h 66638"/>
              <a:gd name="connsiteX7" fmla="*/ 12363 w 53310"/>
              <a:gd name="connsiteY7" fmla="*/ 11339 h 6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 h="236">
                <a:moveTo>
                  <a:pt x="97" y="39"/>
                </a:moveTo>
                <a:cubicBezTo>
                  <a:pt x="90" y="44"/>
                  <a:pt x="90" y="53"/>
                  <a:pt x="94" y="60"/>
                </a:cubicBezTo>
                <a:cubicBezTo>
                  <a:pt x="107" y="79"/>
                  <a:pt x="120" y="98"/>
                  <a:pt x="132" y="117"/>
                </a:cubicBezTo>
                <a:cubicBezTo>
                  <a:pt x="145" y="136"/>
                  <a:pt x="159" y="154"/>
                  <a:pt x="173" y="173"/>
                </a:cubicBezTo>
                <a:cubicBezTo>
                  <a:pt x="178" y="179"/>
                  <a:pt x="189" y="173"/>
                  <a:pt x="185" y="165"/>
                </a:cubicBezTo>
                <a:cubicBezTo>
                  <a:pt x="176" y="144"/>
                  <a:pt x="166" y="122"/>
                  <a:pt x="154" y="102"/>
                </a:cubicBezTo>
                <a:cubicBezTo>
                  <a:pt x="142" y="82"/>
                  <a:pt x="130" y="62"/>
                  <a:pt x="118" y="42"/>
                </a:cubicBezTo>
                <a:cubicBezTo>
                  <a:pt x="114" y="35"/>
                  <a:pt x="103" y="34"/>
                  <a:pt x="97" y="39"/>
                </a:cubicBezTo>
                <a:close/>
                <a:moveTo>
                  <a:pt x="220" y="1"/>
                </a:moveTo>
                <a:cubicBezTo>
                  <a:pt x="214" y="3"/>
                  <a:pt x="211" y="11"/>
                  <a:pt x="213" y="17"/>
                </a:cubicBezTo>
                <a:cubicBezTo>
                  <a:pt x="218" y="36"/>
                  <a:pt x="224" y="55"/>
                  <a:pt x="229" y="74"/>
                </a:cubicBezTo>
                <a:cubicBezTo>
                  <a:pt x="234" y="93"/>
                  <a:pt x="241" y="111"/>
                  <a:pt x="248" y="130"/>
                </a:cubicBezTo>
                <a:cubicBezTo>
                  <a:pt x="250" y="136"/>
                  <a:pt x="261" y="134"/>
                  <a:pt x="260" y="127"/>
                </a:cubicBezTo>
                <a:cubicBezTo>
                  <a:pt x="258" y="107"/>
                  <a:pt x="256" y="87"/>
                  <a:pt x="251" y="67"/>
                </a:cubicBezTo>
                <a:cubicBezTo>
                  <a:pt x="247" y="47"/>
                  <a:pt x="242" y="28"/>
                  <a:pt x="237" y="8"/>
                </a:cubicBezTo>
                <a:cubicBezTo>
                  <a:pt x="235" y="2"/>
                  <a:pt x="226" y="-2"/>
                  <a:pt x="220" y="1"/>
                </a:cubicBezTo>
                <a:close/>
                <a:moveTo>
                  <a:pt x="2" y="143"/>
                </a:moveTo>
                <a:cubicBezTo>
                  <a:pt x="-2" y="150"/>
                  <a:pt x="0" y="158"/>
                  <a:pt x="7" y="163"/>
                </a:cubicBezTo>
                <a:cubicBezTo>
                  <a:pt x="25" y="175"/>
                  <a:pt x="43" y="187"/>
                  <a:pt x="61" y="200"/>
                </a:cubicBezTo>
                <a:cubicBezTo>
                  <a:pt x="79" y="213"/>
                  <a:pt x="98" y="223"/>
                  <a:pt x="117" y="235"/>
                </a:cubicBezTo>
                <a:cubicBezTo>
                  <a:pt x="123" y="239"/>
                  <a:pt x="131" y="230"/>
                  <a:pt x="126" y="224"/>
                </a:cubicBezTo>
                <a:cubicBezTo>
                  <a:pt x="109" y="208"/>
                  <a:pt x="93" y="192"/>
                  <a:pt x="75" y="179"/>
                </a:cubicBezTo>
                <a:cubicBezTo>
                  <a:pt x="58" y="165"/>
                  <a:pt x="40" y="151"/>
                  <a:pt x="22" y="138"/>
                </a:cubicBezTo>
                <a:cubicBezTo>
                  <a:pt x="15" y="134"/>
                  <a:pt x="6" y="137"/>
                  <a:pt x="2" y="143"/>
                </a:cubicBezTo>
                <a:close/>
              </a:path>
            </a:pathLst>
          </a:custGeom>
          <a:solidFill>
            <a:schemeClr val="tx1">
              <a:lumMod val="75000"/>
              <a:lumOff val="25000"/>
            </a:schemeClr>
          </a:solidFill>
          <a:ln w="9525" cap="flat">
            <a:noFill/>
            <a:prstDash val="solid"/>
            <a:miter/>
          </a:ln>
        </p:spPr>
        <p:txBody>
          <a:bodyPr wrap="square" rtlCol="0" anchor="ctr">
            <a:noAutofit/>
          </a:bodyPr>
          <a:lstStyle/>
          <a:p>
            <a:endParaRPr lang="zh-CN" altLang="en-US" sz="3200">
              <a:latin typeface="仓耳小丸子" panose="02020400000000000000" pitchFamily="18" charset="-122"/>
              <a:ea typeface="仓耳小丸子" panose="02020400000000000000" pitchFamily="18" charset="-122"/>
              <a:cs typeface="汉仪粗圆简" panose="02010600000101010101" charset="-122"/>
              <a:sym typeface="汉仪粗圆简" panose="02010600000101010101" charset="-122"/>
            </a:endParaRPr>
          </a:p>
        </p:txBody>
      </p:sp>
      <p:sp>
        <p:nvSpPr>
          <p:cNvPr id="23" name="任意多边形: 形状 263"/>
          <p:cNvSpPr/>
          <p:nvPr>
            <p:custDataLst>
              <p:tags r:id="rId3"/>
            </p:custDataLst>
          </p:nvPr>
        </p:nvSpPr>
        <p:spPr>
          <a:xfrm>
            <a:off x="4240530" y="4966970"/>
            <a:ext cx="668020" cy="647700"/>
          </a:xfrm>
          <a:custGeom>
            <a:avLst/>
            <a:gdLst>
              <a:gd name="connsiteX0" fmla="*/ 431336 w 439811"/>
              <a:gd name="connsiteY0" fmla="*/ 237070 h 426483"/>
              <a:gd name="connsiteX1" fmla="*/ 422407 w 439811"/>
              <a:gd name="connsiteY1" fmla="*/ 196287 h 426483"/>
              <a:gd name="connsiteX2" fmla="*/ 409345 w 439811"/>
              <a:gd name="connsiteY2" fmla="*/ 143910 h 426483"/>
              <a:gd name="connsiteX3" fmla="*/ 357101 w 439811"/>
              <a:gd name="connsiteY3" fmla="*/ 60746 h 426483"/>
              <a:gd name="connsiteX4" fmla="*/ 170115 w 439811"/>
              <a:gd name="connsiteY4" fmla="*/ 15032 h 426483"/>
              <a:gd name="connsiteX5" fmla="*/ 58296 w 439811"/>
              <a:gd name="connsiteY5" fmla="*/ 96464 h 426483"/>
              <a:gd name="connsiteX6" fmla="*/ 38571 w 439811"/>
              <a:gd name="connsiteY6" fmla="*/ 125784 h 426483"/>
              <a:gd name="connsiteX7" fmla="*/ 35772 w 439811"/>
              <a:gd name="connsiteY7" fmla="*/ 132182 h 426483"/>
              <a:gd name="connsiteX8" fmla="*/ 31641 w 439811"/>
              <a:gd name="connsiteY8" fmla="*/ 140045 h 426483"/>
              <a:gd name="connsiteX9" fmla="*/ 36039 w 439811"/>
              <a:gd name="connsiteY9" fmla="*/ 318368 h 426483"/>
              <a:gd name="connsiteX10" fmla="*/ 116538 w 439811"/>
              <a:gd name="connsiteY10" fmla="*/ 386339 h 426483"/>
              <a:gd name="connsiteX11" fmla="*/ 148657 w 439811"/>
              <a:gd name="connsiteY11" fmla="*/ 395669 h 426483"/>
              <a:gd name="connsiteX12" fmla="*/ 238886 w 439811"/>
              <a:gd name="connsiteY12" fmla="*/ 423923 h 426483"/>
              <a:gd name="connsiteX13" fmla="*/ 327114 w 439811"/>
              <a:gd name="connsiteY13" fmla="*/ 400600 h 426483"/>
              <a:gd name="connsiteX14" fmla="*/ 431336 w 439811"/>
              <a:gd name="connsiteY14" fmla="*/ 237070 h 4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9811" h="426483">
                <a:moveTo>
                  <a:pt x="431336" y="237070"/>
                </a:moveTo>
                <a:cubicBezTo>
                  <a:pt x="430270" y="223076"/>
                  <a:pt x="426005" y="209748"/>
                  <a:pt x="422407" y="196287"/>
                </a:cubicBezTo>
                <a:cubicBezTo>
                  <a:pt x="417609" y="178961"/>
                  <a:pt x="414277" y="161236"/>
                  <a:pt x="409345" y="143910"/>
                </a:cubicBezTo>
                <a:cubicBezTo>
                  <a:pt x="400149" y="110857"/>
                  <a:pt x="382957" y="83402"/>
                  <a:pt x="357101" y="60746"/>
                </a:cubicBezTo>
                <a:cubicBezTo>
                  <a:pt x="310188" y="19696"/>
                  <a:pt x="230755" y="-28"/>
                  <a:pt x="170115" y="15032"/>
                </a:cubicBezTo>
                <a:cubicBezTo>
                  <a:pt x="123868" y="26494"/>
                  <a:pt x="86284" y="58213"/>
                  <a:pt x="58296" y="96464"/>
                </a:cubicBezTo>
                <a:cubicBezTo>
                  <a:pt x="50833" y="105660"/>
                  <a:pt x="44169" y="115389"/>
                  <a:pt x="38571" y="125784"/>
                </a:cubicBezTo>
                <a:cubicBezTo>
                  <a:pt x="37505" y="127783"/>
                  <a:pt x="36705" y="130049"/>
                  <a:pt x="35772" y="132182"/>
                </a:cubicBezTo>
                <a:cubicBezTo>
                  <a:pt x="34307" y="134847"/>
                  <a:pt x="32974" y="137379"/>
                  <a:pt x="31641" y="140045"/>
                </a:cubicBezTo>
                <a:cubicBezTo>
                  <a:pt x="3386" y="195888"/>
                  <a:pt x="721" y="265058"/>
                  <a:pt x="36039" y="318368"/>
                </a:cubicBezTo>
                <a:cubicBezTo>
                  <a:pt x="54964" y="346889"/>
                  <a:pt x="84018" y="374611"/>
                  <a:pt x="116538" y="386339"/>
                </a:cubicBezTo>
                <a:cubicBezTo>
                  <a:pt x="126667" y="389938"/>
                  <a:pt x="137596" y="393003"/>
                  <a:pt x="148657" y="395669"/>
                </a:cubicBezTo>
                <a:cubicBezTo>
                  <a:pt x="176779" y="409129"/>
                  <a:pt x="207166" y="423257"/>
                  <a:pt x="238886" y="423923"/>
                </a:cubicBezTo>
                <a:cubicBezTo>
                  <a:pt x="269805" y="424456"/>
                  <a:pt x="300192" y="415660"/>
                  <a:pt x="327114" y="400600"/>
                </a:cubicBezTo>
                <a:cubicBezTo>
                  <a:pt x="383223" y="369147"/>
                  <a:pt x="436800" y="305174"/>
                  <a:pt x="431336" y="237070"/>
                </a:cubicBezTo>
                <a:close/>
              </a:path>
            </a:pathLst>
          </a:custGeom>
          <a:solidFill>
            <a:schemeClr val="accent1"/>
          </a:solidFill>
          <a:ln w="127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0" tIns="0" rIns="0" bIns="0" numCol="1" spcCol="0" rtlCol="0" fromWordArt="0" anchor="ctr" anchorCtr="0" forceAA="0" compatLnSpc="1">
            <a:noAutofit/>
          </a:bodyPr>
          <a:lstStyle/>
          <a:p>
            <a:pPr lvl="0" algn="ctr">
              <a:buClrTx/>
              <a:buSzTx/>
              <a:buFontTx/>
            </a:pPr>
            <a:r>
              <a:rPr lang="en-US" altLang="zh-CN" sz="2400">
                <a:solidFill>
                  <a:srgbClr val="FFFFFF"/>
                </a:solidFill>
                <a:latin typeface="+mn-ea"/>
                <a:cs typeface="+mn-ea"/>
                <a:sym typeface="汉仪粗圆简" panose="02010600000101010101" charset="-122"/>
              </a:rPr>
              <a:t>03</a:t>
            </a:r>
            <a:endParaRPr lang="en-US" altLang="zh-CN" sz="2400">
              <a:solidFill>
                <a:srgbClr val="FFFFFF"/>
              </a:solidFill>
              <a:latin typeface="+mn-ea"/>
              <a:cs typeface="+mn-ea"/>
              <a:sym typeface="汉仪粗圆简" panose="02010600000101010101" charset="-122"/>
            </a:endParaRPr>
          </a:p>
        </p:txBody>
      </p:sp>
      <p:sp>
        <p:nvSpPr>
          <p:cNvPr id="24" name="任意多边形: 形状 264"/>
          <p:cNvSpPr/>
          <p:nvPr>
            <p:custDataLst>
              <p:tags r:id="rId4"/>
            </p:custDataLst>
          </p:nvPr>
        </p:nvSpPr>
        <p:spPr>
          <a:xfrm>
            <a:off x="4221480" y="4966970"/>
            <a:ext cx="646430" cy="626745"/>
          </a:xfrm>
          <a:custGeom>
            <a:avLst/>
            <a:gdLst>
              <a:gd name="connsiteX0" fmla="*/ 634199 w 646660"/>
              <a:gd name="connsiteY0" fmla="*/ 348526 h 626990"/>
              <a:gd name="connsiteX1" fmla="*/ 621070 w 646660"/>
              <a:gd name="connsiteY1" fmla="*/ 288569 h 626990"/>
              <a:gd name="connsiteX2" fmla="*/ 601865 w 646660"/>
              <a:gd name="connsiteY2" fmla="*/ 211567 h 626990"/>
              <a:gd name="connsiteX3" fmla="*/ 525050 w 646660"/>
              <a:gd name="connsiteY3" fmla="*/ 89305 h 626990"/>
              <a:gd name="connsiteX4" fmla="*/ 250122 w 646660"/>
              <a:gd name="connsiteY4" fmla="*/ 22099 h 626990"/>
              <a:gd name="connsiteX5" fmla="*/ 85713 w 646660"/>
              <a:gd name="connsiteY5" fmla="*/ 141815 h 626990"/>
              <a:gd name="connsiteX6" fmla="*/ 56711 w 646660"/>
              <a:gd name="connsiteY6" fmla="*/ 184920 h 626990"/>
              <a:gd name="connsiteX7" fmla="*/ 52596 w 646660"/>
              <a:gd name="connsiteY7" fmla="*/ 194326 h 626990"/>
              <a:gd name="connsiteX8" fmla="*/ 46522 w 646660"/>
              <a:gd name="connsiteY8" fmla="*/ 205885 h 626990"/>
              <a:gd name="connsiteX9" fmla="*/ 52988 w 646660"/>
              <a:gd name="connsiteY9" fmla="*/ 468045 h 626990"/>
              <a:gd name="connsiteX10" fmla="*/ 171347 w 646660"/>
              <a:gd name="connsiteY10" fmla="*/ 567972 h 626990"/>
              <a:gd name="connsiteX11" fmla="*/ 218572 w 646660"/>
              <a:gd name="connsiteY11" fmla="*/ 581689 h 626990"/>
              <a:gd name="connsiteX12" fmla="*/ 351237 w 646660"/>
              <a:gd name="connsiteY12" fmla="*/ 623226 h 626990"/>
              <a:gd name="connsiteX13" fmla="*/ 480960 w 646660"/>
              <a:gd name="connsiteY13" fmla="*/ 588938 h 626990"/>
              <a:gd name="connsiteX14" fmla="*/ 634199 w 646660"/>
              <a:gd name="connsiteY14" fmla="*/ 348526 h 62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6660" h="626990" extrusionOk="0">
                <a:moveTo>
                  <a:pt x="634199" y="348526"/>
                </a:moveTo>
                <a:cubicBezTo>
                  <a:pt x="632057" y="327599"/>
                  <a:pt x="623679" y="309365"/>
                  <a:pt x="621070" y="288569"/>
                </a:cubicBezTo>
                <a:cubicBezTo>
                  <a:pt x="616708" y="263664"/>
                  <a:pt x="604081" y="237199"/>
                  <a:pt x="601865" y="211567"/>
                </a:cubicBezTo>
                <a:cubicBezTo>
                  <a:pt x="584248" y="166975"/>
                  <a:pt x="562332" y="126668"/>
                  <a:pt x="525050" y="89305"/>
                </a:cubicBezTo>
                <a:cubicBezTo>
                  <a:pt x="449160" y="25173"/>
                  <a:pt x="345956" y="3147"/>
                  <a:pt x="250122" y="22099"/>
                </a:cubicBezTo>
                <a:cubicBezTo>
                  <a:pt x="195829" y="40575"/>
                  <a:pt x="129148" y="80881"/>
                  <a:pt x="85713" y="141815"/>
                </a:cubicBezTo>
                <a:cubicBezTo>
                  <a:pt x="71388" y="154822"/>
                  <a:pt x="64518" y="170037"/>
                  <a:pt x="56711" y="184920"/>
                </a:cubicBezTo>
                <a:cubicBezTo>
                  <a:pt x="55082" y="187268"/>
                  <a:pt x="53646" y="191635"/>
                  <a:pt x="52596" y="194326"/>
                </a:cubicBezTo>
                <a:cubicBezTo>
                  <a:pt x="50890" y="198495"/>
                  <a:pt x="48536" y="201979"/>
                  <a:pt x="46522" y="205885"/>
                </a:cubicBezTo>
                <a:cubicBezTo>
                  <a:pt x="-13221" y="285038"/>
                  <a:pt x="9016" y="396178"/>
                  <a:pt x="52988" y="468045"/>
                </a:cubicBezTo>
                <a:cubicBezTo>
                  <a:pt x="82775" y="512894"/>
                  <a:pt x="123759" y="553083"/>
                  <a:pt x="171347" y="567972"/>
                </a:cubicBezTo>
                <a:cubicBezTo>
                  <a:pt x="188036" y="576030"/>
                  <a:pt x="203537" y="579273"/>
                  <a:pt x="218572" y="581689"/>
                </a:cubicBezTo>
                <a:cubicBezTo>
                  <a:pt x="265058" y="596978"/>
                  <a:pt x="306323" y="614135"/>
                  <a:pt x="351237" y="623226"/>
                </a:cubicBezTo>
                <a:cubicBezTo>
                  <a:pt x="392340" y="624725"/>
                  <a:pt x="437947" y="608712"/>
                  <a:pt x="480960" y="588938"/>
                </a:cubicBezTo>
                <a:cubicBezTo>
                  <a:pt x="560665" y="542500"/>
                  <a:pt x="636003" y="435951"/>
                  <a:pt x="634199" y="348526"/>
                </a:cubicBezTo>
                <a:close/>
              </a:path>
            </a:pathLst>
          </a:custGeom>
          <a:noFill/>
          <a:ln w="19050" cap="flat">
            <a:solidFill>
              <a:schemeClr val="tx1">
                <a:lumMod val="75000"/>
                <a:lumOff val="25000"/>
              </a:schemeClr>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3200" dirty="0">
              <a:latin typeface="仓耳小丸子" panose="02020400000000000000" pitchFamily="18" charset="-122"/>
              <a:ea typeface="仓耳小丸子" panose="02020400000000000000" pitchFamily="18" charset="-122"/>
              <a:cs typeface="汉仪粗圆简" panose="02010600000101010101" charset="-122"/>
              <a:sym typeface="汉仪粗圆简" panose="02010600000101010101" charset="-122"/>
            </a:endParaRPr>
          </a:p>
        </p:txBody>
      </p:sp>
      <p:sp>
        <p:nvSpPr>
          <p:cNvPr id="10" name="任意多边形: 形状 13"/>
          <p:cNvSpPr/>
          <p:nvPr>
            <p:custDataLst>
              <p:tags r:id="rId5"/>
            </p:custDataLst>
          </p:nvPr>
        </p:nvSpPr>
        <p:spPr>
          <a:xfrm rot="652946" flipH="1">
            <a:off x="4802712" y="3452970"/>
            <a:ext cx="165146" cy="149805"/>
          </a:xfrm>
          <a:custGeom>
            <a:avLst/>
            <a:gdLst>
              <a:gd name="connsiteX0" fmla="*/ 12363 w 53310"/>
              <a:gd name="connsiteY0" fmla="*/ 11339 h 66638"/>
              <a:gd name="connsiteX1" fmla="*/ 11297 w 53310"/>
              <a:gd name="connsiteY1" fmla="*/ 20135 h 66638"/>
              <a:gd name="connsiteX2" fmla="*/ 27290 w 53310"/>
              <a:gd name="connsiteY2" fmla="*/ 44125 h 66638"/>
              <a:gd name="connsiteX3" fmla="*/ 44216 w 53310"/>
              <a:gd name="connsiteY3" fmla="*/ 67315 h 66638"/>
              <a:gd name="connsiteX4" fmla="*/ 49547 w 53310"/>
              <a:gd name="connsiteY4" fmla="*/ 64250 h 66638"/>
              <a:gd name="connsiteX5" fmla="*/ 36353 w 53310"/>
              <a:gd name="connsiteY5" fmla="*/ 37728 h 66638"/>
              <a:gd name="connsiteX6" fmla="*/ 21026 w 53310"/>
              <a:gd name="connsiteY6" fmla="*/ 12405 h 66638"/>
              <a:gd name="connsiteX7" fmla="*/ 12363 w 53310"/>
              <a:gd name="connsiteY7" fmla="*/ 11339 h 6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 h="236">
                <a:moveTo>
                  <a:pt x="97" y="39"/>
                </a:moveTo>
                <a:cubicBezTo>
                  <a:pt x="90" y="44"/>
                  <a:pt x="90" y="53"/>
                  <a:pt x="94" y="60"/>
                </a:cubicBezTo>
                <a:cubicBezTo>
                  <a:pt x="107" y="79"/>
                  <a:pt x="120" y="98"/>
                  <a:pt x="132" y="117"/>
                </a:cubicBezTo>
                <a:cubicBezTo>
                  <a:pt x="145" y="136"/>
                  <a:pt x="159" y="154"/>
                  <a:pt x="173" y="173"/>
                </a:cubicBezTo>
                <a:cubicBezTo>
                  <a:pt x="178" y="179"/>
                  <a:pt x="189" y="173"/>
                  <a:pt x="185" y="165"/>
                </a:cubicBezTo>
                <a:cubicBezTo>
                  <a:pt x="176" y="144"/>
                  <a:pt x="166" y="122"/>
                  <a:pt x="154" y="102"/>
                </a:cubicBezTo>
                <a:cubicBezTo>
                  <a:pt x="142" y="82"/>
                  <a:pt x="130" y="62"/>
                  <a:pt x="118" y="42"/>
                </a:cubicBezTo>
                <a:cubicBezTo>
                  <a:pt x="114" y="35"/>
                  <a:pt x="103" y="34"/>
                  <a:pt x="97" y="39"/>
                </a:cubicBezTo>
                <a:close/>
                <a:moveTo>
                  <a:pt x="220" y="1"/>
                </a:moveTo>
                <a:cubicBezTo>
                  <a:pt x="214" y="3"/>
                  <a:pt x="211" y="11"/>
                  <a:pt x="213" y="17"/>
                </a:cubicBezTo>
                <a:cubicBezTo>
                  <a:pt x="218" y="36"/>
                  <a:pt x="224" y="55"/>
                  <a:pt x="229" y="74"/>
                </a:cubicBezTo>
                <a:cubicBezTo>
                  <a:pt x="234" y="93"/>
                  <a:pt x="241" y="111"/>
                  <a:pt x="248" y="130"/>
                </a:cubicBezTo>
                <a:cubicBezTo>
                  <a:pt x="250" y="136"/>
                  <a:pt x="261" y="134"/>
                  <a:pt x="260" y="127"/>
                </a:cubicBezTo>
                <a:cubicBezTo>
                  <a:pt x="258" y="107"/>
                  <a:pt x="256" y="87"/>
                  <a:pt x="251" y="67"/>
                </a:cubicBezTo>
                <a:cubicBezTo>
                  <a:pt x="247" y="47"/>
                  <a:pt x="242" y="28"/>
                  <a:pt x="237" y="8"/>
                </a:cubicBezTo>
                <a:cubicBezTo>
                  <a:pt x="235" y="2"/>
                  <a:pt x="226" y="-2"/>
                  <a:pt x="220" y="1"/>
                </a:cubicBezTo>
                <a:close/>
                <a:moveTo>
                  <a:pt x="2" y="143"/>
                </a:moveTo>
                <a:cubicBezTo>
                  <a:pt x="-2" y="150"/>
                  <a:pt x="0" y="158"/>
                  <a:pt x="7" y="163"/>
                </a:cubicBezTo>
                <a:cubicBezTo>
                  <a:pt x="25" y="175"/>
                  <a:pt x="43" y="187"/>
                  <a:pt x="61" y="200"/>
                </a:cubicBezTo>
                <a:cubicBezTo>
                  <a:pt x="79" y="213"/>
                  <a:pt x="98" y="223"/>
                  <a:pt x="117" y="235"/>
                </a:cubicBezTo>
                <a:cubicBezTo>
                  <a:pt x="123" y="239"/>
                  <a:pt x="131" y="230"/>
                  <a:pt x="126" y="224"/>
                </a:cubicBezTo>
                <a:cubicBezTo>
                  <a:pt x="109" y="208"/>
                  <a:pt x="93" y="192"/>
                  <a:pt x="75" y="179"/>
                </a:cubicBezTo>
                <a:cubicBezTo>
                  <a:pt x="58" y="165"/>
                  <a:pt x="40" y="151"/>
                  <a:pt x="22" y="138"/>
                </a:cubicBezTo>
                <a:cubicBezTo>
                  <a:pt x="15" y="134"/>
                  <a:pt x="6" y="137"/>
                  <a:pt x="2" y="143"/>
                </a:cubicBezTo>
                <a:close/>
              </a:path>
            </a:pathLst>
          </a:custGeom>
          <a:solidFill>
            <a:schemeClr val="tx1">
              <a:lumMod val="75000"/>
              <a:lumOff val="25000"/>
            </a:schemeClr>
          </a:solidFill>
          <a:ln w="9525" cap="flat">
            <a:noFill/>
            <a:prstDash val="solid"/>
            <a:miter/>
          </a:ln>
        </p:spPr>
        <p:txBody>
          <a:bodyPr wrap="square" rtlCol="0" anchor="ctr">
            <a:noAutofit/>
          </a:bodyPr>
          <a:lstStyle/>
          <a:p>
            <a:endParaRPr lang="zh-CN" altLang="en-US" sz="3200">
              <a:latin typeface="仓耳小丸子" panose="02020400000000000000" pitchFamily="18" charset="-122"/>
              <a:ea typeface="仓耳小丸子" panose="02020400000000000000" pitchFamily="18" charset="-122"/>
              <a:cs typeface="汉仪粗圆简" panose="02010600000101010101" charset="-122"/>
              <a:sym typeface="汉仪粗圆简" panose="02010600000101010101" charset="-122"/>
            </a:endParaRPr>
          </a:p>
        </p:txBody>
      </p:sp>
      <p:sp>
        <p:nvSpPr>
          <p:cNvPr id="16" name="任意多边形: 形状 263"/>
          <p:cNvSpPr/>
          <p:nvPr>
            <p:custDataLst>
              <p:tags r:id="rId6"/>
            </p:custDataLst>
          </p:nvPr>
        </p:nvSpPr>
        <p:spPr>
          <a:xfrm>
            <a:off x="4240530" y="3490595"/>
            <a:ext cx="668020" cy="647700"/>
          </a:xfrm>
          <a:custGeom>
            <a:avLst/>
            <a:gdLst>
              <a:gd name="connsiteX0" fmla="*/ 431336 w 439811"/>
              <a:gd name="connsiteY0" fmla="*/ 237070 h 426483"/>
              <a:gd name="connsiteX1" fmla="*/ 422407 w 439811"/>
              <a:gd name="connsiteY1" fmla="*/ 196287 h 426483"/>
              <a:gd name="connsiteX2" fmla="*/ 409345 w 439811"/>
              <a:gd name="connsiteY2" fmla="*/ 143910 h 426483"/>
              <a:gd name="connsiteX3" fmla="*/ 357101 w 439811"/>
              <a:gd name="connsiteY3" fmla="*/ 60746 h 426483"/>
              <a:gd name="connsiteX4" fmla="*/ 170115 w 439811"/>
              <a:gd name="connsiteY4" fmla="*/ 15032 h 426483"/>
              <a:gd name="connsiteX5" fmla="*/ 58296 w 439811"/>
              <a:gd name="connsiteY5" fmla="*/ 96464 h 426483"/>
              <a:gd name="connsiteX6" fmla="*/ 38571 w 439811"/>
              <a:gd name="connsiteY6" fmla="*/ 125784 h 426483"/>
              <a:gd name="connsiteX7" fmla="*/ 35772 w 439811"/>
              <a:gd name="connsiteY7" fmla="*/ 132182 h 426483"/>
              <a:gd name="connsiteX8" fmla="*/ 31641 w 439811"/>
              <a:gd name="connsiteY8" fmla="*/ 140045 h 426483"/>
              <a:gd name="connsiteX9" fmla="*/ 36039 w 439811"/>
              <a:gd name="connsiteY9" fmla="*/ 318368 h 426483"/>
              <a:gd name="connsiteX10" fmla="*/ 116538 w 439811"/>
              <a:gd name="connsiteY10" fmla="*/ 386339 h 426483"/>
              <a:gd name="connsiteX11" fmla="*/ 148657 w 439811"/>
              <a:gd name="connsiteY11" fmla="*/ 395669 h 426483"/>
              <a:gd name="connsiteX12" fmla="*/ 238886 w 439811"/>
              <a:gd name="connsiteY12" fmla="*/ 423923 h 426483"/>
              <a:gd name="connsiteX13" fmla="*/ 327114 w 439811"/>
              <a:gd name="connsiteY13" fmla="*/ 400600 h 426483"/>
              <a:gd name="connsiteX14" fmla="*/ 431336 w 439811"/>
              <a:gd name="connsiteY14" fmla="*/ 237070 h 4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9811" h="426483">
                <a:moveTo>
                  <a:pt x="431336" y="237070"/>
                </a:moveTo>
                <a:cubicBezTo>
                  <a:pt x="430270" y="223076"/>
                  <a:pt x="426005" y="209748"/>
                  <a:pt x="422407" y="196287"/>
                </a:cubicBezTo>
                <a:cubicBezTo>
                  <a:pt x="417609" y="178961"/>
                  <a:pt x="414277" y="161236"/>
                  <a:pt x="409345" y="143910"/>
                </a:cubicBezTo>
                <a:cubicBezTo>
                  <a:pt x="400149" y="110857"/>
                  <a:pt x="382957" y="83402"/>
                  <a:pt x="357101" y="60746"/>
                </a:cubicBezTo>
                <a:cubicBezTo>
                  <a:pt x="310188" y="19696"/>
                  <a:pt x="230755" y="-28"/>
                  <a:pt x="170115" y="15032"/>
                </a:cubicBezTo>
                <a:cubicBezTo>
                  <a:pt x="123868" y="26494"/>
                  <a:pt x="86284" y="58213"/>
                  <a:pt x="58296" y="96464"/>
                </a:cubicBezTo>
                <a:cubicBezTo>
                  <a:pt x="50833" y="105660"/>
                  <a:pt x="44169" y="115389"/>
                  <a:pt x="38571" y="125784"/>
                </a:cubicBezTo>
                <a:cubicBezTo>
                  <a:pt x="37505" y="127783"/>
                  <a:pt x="36705" y="130049"/>
                  <a:pt x="35772" y="132182"/>
                </a:cubicBezTo>
                <a:cubicBezTo>
                  <a:pt x="34307" y="134847"/>
                  <a:pt x="32974" y="137379"/>
                  <a:pt x="31641" y="140045"/>
                </a:cubicBezTo>
                <a:cubicBezTo>
                  <a:pt x="3386" y="195888"/>
                  <a:pt x="721" y="265058"/>
                  <a:pt x="36039" y="318368"/>
                </a:cubicBezTo>
                <a:cubicBezTo>
                  <a:pt x="54964" y="346889"/>
                  <a:pt x="84018" y="374611"/>
                  <a:pt x="116538" y="386339"/>
                </a:cubicBezTo>
                <a:cubicBezTo>
                  <a:pt x="126667" y="389938"/>
                  <a:pt x="137596" y="393003"/>
                  <a:pt x="148657" y="395669"/>
                </a:cubicBezTo>
                <a:cubicBezTo>
                  <a:pt x="176779" y="409129"/>
                  <a:pt x="207166" y="423257"/>
                  <a:pt x="238886" y="423923"/>
                </a:cubicBezTo>
                <a:cubicBezTo>
                  <a:pt x="269805" y="424456"/>
                  <a:pt x="300192" y="415660"/>
                  <a:pt x="327114" y="400600"/>
                </a:cubicBezTo>
                <a:cubicBezTo>
                  <a:pt x="383223" y="369147"/>
                  <a:pt x="436800" y="305174"/>
                  <a:pt x="431336" y="237070"/>
                </a:cubicBezTo>
                <a:close/>
              </a:path>
            </a:pathLst>
          </a:custGeom>
          <a:solidFill>
            <a:schemeClr val="accent1"/>
          </a:solidFill>
          <a:ln w="127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0" tIns="0" rIns="0" bIns="0" numCol="1" spcCol="0" rtlCol="0" fromWordArt="0" anchor="ctr" anchorCtr="0" forceAA="0" compatLnSpc="1">
            <a:noAutofit/>
          </a:bodyPr>
          <a:lstStyle/>
          <a:p>
            <a:pPr lvl="0" algn="ctr">
              <a:buClrTx/>
              <a:buSzTx/>
              <a:buFontTx/>
            </a:pPr>
            <a:r>
              <a:rPr lang="en-US" altLang="zh-CN" sz="2400">
                <a:solidFill>
                  <a:srgbClr val="FFFFFF"/>
                </a:solidFill>
                <a:latin typeface="+mn-ea"/>
                <a:cs typeface="+mn-ea"/>
                <a:sym typeface="汉仪粗圆简" panose="02010600000101010101" charset="-122"/>
              </a:rPr>
              <a:t>02</a:t>
            </a:r>
            <a:endParaRPr lang="en-US" altLang="zh-CN" sz="2400">
              <a:solidFill>
                <a:srgbClr val="FFFFFF"/>
              </a:solidFill>
              <a:latin typeface="+mn-ea"/>
              <a:cs typeface="+mn-ea"/>
              <a:sym typeface="汉仪粗圆简" panose="02010600000101010101" charset="-122"/>
            </a:endParaRPr>
          </a:p>
        </p:txBody>
      </p:sp>
      <p:sp>
        <p:nvSpPr>
          <p:cNvPr id="2" name="任意多边形: 形状 264"/>
          <p:cNvSpPr/>
          <p:nvPr>
            <p:custDataLst>
              <p:tags r:id="rId7"/>
            </p:custDataLst>
          </p:nvPr>
        </p:nvSpPr>
        <p:spPr>
          <a:xfrm>
            <a:off x="4221480" y="3490595"/>
            <a:ext cx="646430" cy="626745"/>
          </a:xfrm>
          <a:custGeom>
            <a:avLst/>
            <a:gdLst>
              <a:gd name="connsiteX0" fmla="*/ 634199 w 646660"/>
              <a:gd name="connsiteY0" fmla="*/ 348526 h 626990"/>
              <a:gd name="connsiteX1" fmla="*/ 621070 w 646660"/>
              <a:gd name="connsiteY1" fmla="*/ 288569 h 626990"/>
              <a:gd name="connsiteX2" fmla="*/ 601865 w 646660"/>
              <a:gd name="connsiteY2" fmla="*/ 211567 h 626990"/>
              <a:gd name="connsiteX3" fmla="*/ 525050 w 646660"/>
              <a:gd name="connsiteY3" fmla="*/ 89305 h 626990"/>
              <a:gd name="connsiteX4" fmla="*/ 250122 w 646660"/>
              <a:gd name="connsiteY4" fmla="*/ 22099 h 626990"/>
              <a:gd name="connsiteX5" fmla="*/ 85713 w 646660"/>
              <a:gd name="connsiteY5" fmla="*/ 141815 h 626990"/>
              <a:gd name="connsiteX6" fmla="*/ 56711 w 646660"/>
              <a:gd name="connsiteY6" fmla="*/ 184920 h 626990"/>
              <a:gd name="connsiteX7" fmla="*/ 52596 w 646660"/>
              <a:gd name="connsiteY7" fmla="*/ 194326 h 626990"/>
              <a:gd name="connsiteX8" fmla="*/ 46522 w 646660"/>
              <a:gd name="connsiteY8" fmla="*/ 205885 h 626990"/>
              <a:gd name="connsiteX9" fmla="*/ 52988 w 646660"/>
              <a:gd name="connsiteY9" fmla="*/ 468045 h 626990"/>
              <a:gd name="connsiteX10" fmla="*/ 171347 w 646660"/>
              <a:gd name="connsiteY10" fmla="*/ 567972 h 626990"/>
              <a:gd name="connsiteX11" fmla="*/ 218572 w 646660"/>
              <a:gd name="connsiteY11" fmla="*/ 581689 h 626990"/>
              <a:gd name="connsiteX12" fmla="*/ 351237 w 646660"/>
              <a:gd name="connsiteY12" fmla="*/ 623226 h 626990"/>
              <a:gd name="connsiteX13" fmla="*/ 480960 w 646660"/>
              <a:gd name="connsiteY13" fmla="*/ 588938 h 626990"/>
              <a:gd name="connsiteX14" fmla="*/ 634199 w 646660"/>
              <a:gd name="connsiteY14" fmla="*/ 348526 h 62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6660" h="626990" extrusionOk="0">
                <a:moveTo>
                  <a:pt x="634199" y="348526"/>
                </a:moveTo>
                <a:cubicBezTo>
                  <a:pt x="632057" y="327599"/>
                  <a:pt x="623679" y="309365"/>
                  <a:pt x="621070" y="288569"/>
                </a:cubicBezTo>
                <a:cubicBezTo>
                  <a:pt x="616708" y="263664"/>
                  <a:pt x="604081" y="237199"/>
                  <a:pt x="601865" y="211567"/>
                </a:cubicBezTo>
                <a:cubicBezTo>
                  <a:pt x="584248" y="166975"/>
                  <a:pt x="562332" y="126668"/>
                  <a:pt x="525050" y="89305"/>
                </a:cubicBezTo>
                <a:cubicBezTo>
                  <a:pt x="449160" y="25173"/>
                  <a:pt x="345956" y="3147"/>
                  <a:pt x="250122" y="22099"/>
                </a:cubicBezTo>
                <a:cubicBezTo>
                  <a:pt x="195829" y="40575"/>
                  <a:pt x="129148" y="80881"/>
                  <a:pt x="85713" y="141815"/>
                </a:cubicBezTo>
                <a:cubicBezTo>
                  <a:pt x="71388" y="154822"/>
                  <a:pt x="64518" y="170037"/>
                  <a:pt x="56711" y="184920"/>
                </a:cubicBezTo>
                <a:cubicBezTo>
                  <a:pt x="55082" y="187268"/>
                  <a:pt x="53646" y="191635"/>
                  <a:pt x="52596" y="194326"/>
                </a:cubicBezTo>
                <a:cubicBezTo>
                  <a:pt x="50890" y="198495"/>
                  <a:pt x="48536" y="201979"/>
                  <a:pt x="46522" y="205885"/>
                </a:cubicBezTo>
                <a:cubicBezTo>
                  <a:pt x="-13221" y="285038"/>
                  <a:pt x="9016" y="396178"/>
                  <a:pt x="52988" y="468045"/>
                </a:cubicBezTo>
                <a:cubicBezTo>
                  <a:pt x="82775" y="512894"/>
                  <a:pt x="123759" y="553083"/>
                  <a:pt x="171347" y="567972"/>
                </a:cubicBezTo>
                <a:cubicBezTo>
                  <a:pt x="188036" y="576030"/>
                  <a:pt x="203537" y="579273"/>
                  <a:pt x="218572" y="581689"/>
                </a:cubicBezTo>
                <a:cubicBezTo>
                  <a:pt x="265058" y="596978"/>
                  <a:pt x="306323" y="614135"/>
                  <a:pt x="351237" y="623226"/>
                </a:cubicBezTo>
                <a:cubicBezTo>
                  <a:pt x="392340" y="624725"/>
                  <a:pt x="437947" y="608712"/>
                  <a:pt x="480960" y="588938"/>
                </a:cubicBezTo>
                <a:cubicBezTo>
                  <a:pt x="560665" y="542500"/>
                  <a:pt x="636003" y="435951"/>
                  <a:pt x="634199" y="348526"/>
                </a:cubicBezTo>
                <a:close/>
              </a:path>
            </a:pathLst>
          </a:custGeom>
          <a:noFill/>
          <a:ln w="19050" cap="flat">
            <a:solidFill>
              <a:schemeClr val="tx1">
                <a:lumMod val="75000"/>
                <a:lumOff val="25000"/>
              </a:schemeClr>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3200" dirty="0">
              <a:latin typeface="仓耳小丸子" panose="02020400000000000000" pitchFamily="18" charset="-122"/>
              <a:ea typeface="仓耳小丸子" panose="02020400000000000000" pitchFamily="18" charset="-122"/>
              <a:cs typeface="汉仪粗圆简" panose="02010600000101010101" charset="-122"/>
              <a:sym typeface="汉仪粗圆简" panose="02010600000101010101" charset="-122"/>
            </a:endParaRPr>
          </a:p>
        </p:txBody>
      </p:sp>
      <p:sp>
        <p:nvSpPr>
          <p:cNvPr id="41" name="任意多边形: 形状 13"/>
          <p:cNvSpPr/>
          <p:nvPr>
            <p:custDataLst>
              <p:tags r:id="rId8"/>
            </p:custDataLst>
          </p:nvPr>
        </p:nvSpPr>
        <p:spPr>
          <a:xfrm rot="652946" flipH="1">
            <a:off x="4802712" y="1967070"/>
            <a:ext cx="165146" cy="149805"/>
          </a:xfrm>
          <a:custGeom>
            <a:avLst/>
            <a:gdLst>
              <a:gd name="connsiteX0" fmla="*/ 12363 w 53310"/>
              <a:gd name="connsiteY0" fmla="*/ 11339 h 66638"/>
              <a:gd name="connsiteX1" fmla="*/ 11297 w 53310"/>
              <a:gd name="connsiteY1" fmla="*/ 20135 h 66638"/>
              <a:gd name="connsiteX2" fmla="*/ 27290 w 53310"/>
              <a:gd name="connsiteY2" fmla="*/ 44125 h 66638"/>
              <a:gd name="connsiteX3" fmla="*/ 44216 w 53310"/>
              <a:gd name="connsiteY3" fmla="*/ 67315 h 66638"/>
              <a:gd name="connsiteX4" fmla="*/ 49547 w 53310"/>
              <a:gd name="connsiteY4" fmla="*/ 64250 h 66638"/>
              <a:gd name="connsiteX5" fmla="*/ 36353 w 53310"/>
              <a:gd name="connsiteY5" fmla="*/ 37728 h 66638"/>
              <a:gd name="connsiteX6" fmla="*/ 21026 w 53310"/>
              <a:gd name="connsiteY6" fmla="*/ 12405 h 66638"/>
              <a:gd name="connsiteX7" fmla="*/ 12363 w 53310"/>
              <a:gd name="connsiteY7" fmla="*/ 11339 h 6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 h="236">
                <a:moveTo>
                  <a:pt x="97" y="39"/>
                </a:moveTo>
                <a:cubicBezTo>
                  <a:pt x="90" y="44"/>
                  <a:pt x="90" y="53"/>
                  <a:pt x="94" y="60"/>
                </a:cubicBezTo>
                <a:cubicBezTo>
                  <a:pt x="107" y="79"/>
                  <a:pt x="120" y="98"/>
                  <a:pt x="132" y="117"/>
                </a:cubicBezTo>
                <a:cubicBezTo>
                  <a:pt x="145" y="136"/>
                  <a:pt x="159" y="154"/>
                  <a:pt x="173" y="173"/>
                </a:cubicBezTo>
                <a:cubicBezTo>
                  <a:pt x="178" y="179"/>
                  <a:pt x="189" y="173"/>
                  <a:pt x="185" y="165"/>
                </a:cubicBezTo>
                <a:cubicBezTo>
                  <a:pt x="176" y="144"/>
                  <a:pt x="166" y="122"/>
                  <a:pt x="154" y="102"/>
                </a:cubicBezTo>
                <a:cubicBezTo>
                  <a:pt x="142" y="82"/>
                  <a:pt x="130" y="62"/>
                  <a:pt x="118" y="42"/>
                </a:cubicBezTo>
                <a:cubicBezTo>
                  <a:pt x="114" y="35"/>
                  <a:pt x="103" y="34"/>
                  <a:pt x="97" y="39"/>
                </a:cubicBezTo>
                <a:close/>
                <a:moveTo>
                  <a:pt x="220" y="1"/>
                </a:moveTo>
                <a:cubicBezTo>
                  <a:pt x="214" y="3"/>
                  <a:pt x="211" y="11"/>
                  <a:pt x="213" y="17"/>
                </a:cubicBezTo>
                <a:cubicBezTo>
                  <a:pt x="218" y="36"/>
                  <a:pt x="224" y="55"/>
                  <a:pt x="229" y="74"/>
                </a:cubicBezTo>
                <a:cubicBezTo>
                  <a:pt x="234" y="93"/>
                  <a:pt x="241" y="111"/>
                  <a:pt x="248" y="130"/>
                </a:cubicBezTo>
                <a:cubicBezTo>
                  <a:pt x="250" y="136"/>
                  <a:pt x="261" y="134"/>
                  <a:pt x="260" y="127"/>
                </a:cubicBezTo>
                <a:cubicBezTo>
                  <a:pt x="258" y="107"/>
                  <a:pt x="256" y="87"/>
                  <a:pt x="251" y="67"/>
                </a:cubicBezTo>
                <a:cubicBezTo>
                  <a:pt x="247" y="47"/>
                  <a:pt x="242" y="28"/>
                  <a:pt x="237" y="8"/>
                </a:cubicBezTo>
                <a:cubicBezTo>
                  <a:pt x="235" y="2"/>
                  <a:pt x="226" y="-2"/>
                  <a:pt x="220" y="1"/>
                </a:cubicBezTo>
                <a:close/>
                <a:moveTo>
                  <a:pt x="2" y="143"/>
                </a:moveTo>
                <a:cubicBezTo>
                  <a:pt x="-2" y="150"/>
                  <a:pt x="0" y="158"/>
                  <a:pt x="7" y="163"/>
                </a:cubicBezTo>
                <a:cubicBezTo>
                  <a:pt x="25" y="175"/>
                  <a:pt x="43" y="187"/>
                  <a:pt x="61" y="200"/>
                </a:cubicBezTo>
                <a:cubicBezTo>
                  <a:pt x="79" y="213"/>
                  <a:pt x="98" y="223"/>
                  <a:pt x="117" y="235"/>
                </a:cubicBezTo>
                <a:cubicBezTo>
                  <a:pt x="123" y="239"/>
                  <a:pt x="131" y="230"/>
                  <a:pt x="126" y="224"/>
                </a:cubicBezTo>
                <a:cubicBezTo>
                  <a:pt x="109" y="208"/>
                  <a:pt x="93" y="192"/>
                  <a:pt x="75" y="179"/>
                </a:cubicBezTo>
                <a:cubicBezTo>
                  <a:pt x="58" y="165"/>
                  <a:pt x="40" y="151"/>
                  <a:pt x="22" y="138"/>
                </a:cubicBezTo>
                <a:cubicBezTo>
                  <a:pt x="15" y="134"/>
                  <a:pt x="6" y="137"/>
                  <a:pt x="2" y="143"/>
                </a:cubicBezTo>
                <a:close/>
              </a:path>
            </a:pathLst>
          </a:custGeom>
          <a:solidFill>
            <a:schemeClr val="tx1">
              <a:lumMod val="75000"/>
              <a:lumOff val="25000"/>
            </a:schemeClr>
          </a:solidFill>
          <a:ln w="9525" cap="flat">
            <a:noFill/>
            <a:prstDash val="solid"/>
            <a:miter/>
          </a:ln>
        </p:spPr>
        <p:txBody>
          <a:bodyPr wrap="square" rtlCol="0" anchor="ctr">
            <a:noAutofit/>
          </a:bodyPr>
          <a:lstStyle/>
          <a:p>
            <a:endParaRPr lang="zh-CN" altLang="en-US" sz="3200">
              <a:latin typeface="仓耳小丸子" panose="02020400000000000000" pitchFamily="18" charset="-122"/>
              <a:ea typeface="仓耳小丸子" panose="02020400000000000000" pitchFamily="18" charset="-122"/>
              <a:cs typeface="汉仪粗圆简" panose="02010600000101010101" charset="-122"/>
              <a:sym typeface="汉仪粗圆简" panose="02010600000101010101" charset="-122"/>
            </a:endParaRPr>
          </a:p>
        </p:txBody>
      </p:sp>
      <p:sp>
        <p:nvSpPr>
          <p:cNvPr id="44" name="任意多边形: 形状 263"/>
          <p:cNvSpPr/>
          <p:nvPr>
            <p:custDataLst>
              <p:tags r:id="rId9"/>
            </p:custDataLst>
          </p:nvPr>
        </p:nvSpPr>
        <p:spPr>
          <a:xfrm>
            <a:off x="4240530" y="2004695"/>
            <a:ext cx="668020" cy="647700"/>
          </a:xfrm>
          <a:custGeom>
            <a:avLst/>
            <a:gdLst>
              <a:gd name="connsiteX0" fmla="*/ 431336 w 439811"/>
              <a:gd name="connsiteY0" fmla="*/ 237070 h 426483"/>
              <a:gd name="connsiteX1" fmla="*/ 422407 w 439811"/>
              <a:gd name="connsiteY1" fmla="*/ 196287 h 426483"/>
              <a:gd name="connsiteX2" fmla="*/ 409345 w 439811"/>
              <a:gd name="connsiteY2" fmla="*/ 143910 h 426483"/>
              <a:gd name="connsiteX3" fmla="*/ 357101 w 439811"/>
              <a:gd name="connsiteY3" fmla="*/ 60746 h 426483"/>
              <a:gd name="connsiteX4" fmla="*/ 170115 w 439811"/>
              <a:gd name="connsiteY4" fmla="*/ 15032 h 426483"/>
              <a:gd name="connsiteX5" fmla="*/ 58296 w 439811"/>
              <a:gd name="connsiteY5" fmla="*/ 96464 h 426483"/>
              <a:gd name="connsiteX6" fmla="*/ 38571 w 439811"/>
              <a:gd name="connsiteY6" fmla="*/ 125784 h 426483"/>
              <a:gd name="connsiteX7" fmla="*/ 35772 w 439811"/>
              <a:gd name="connsiteY7" fmla="*/ 132182 h 426483"/>
              <a:gd name="connsiteX8" fmla="*/ 31641 w 439811"/>
              <a:gd name="connsiteY8" fmla="*/ 140045 h 426483"/>
              <a:gd name="connsiteX9" fmla="*/ 36039 w 439811"/>
              <a:gd name="connsiteY9" fmla="*/ 318368 h 426483"/>
              <a:gd name="connsiteX10" fmla="*/ 116538 w 439811"/>
              <a:gd name="connsiteY10" fmla="*/ 386339 h 426483"/>
              <a:gd name="connsiteX11" fmla="*/ 148657 w 439811"/>
              <a:gd name="connsiteY11" fmla="*/ 395669 h 426483"/>
              <a:gd name="connsiteX12" fmla="*/ 238886 w 439811"/>
              <a:gd name="connsiteY12" fmla="*/ 423923 h 426483"/>
              <a:gd name="connsiteX13" fmla="*/ 327114 w 439811"/>
              <a:gd name="connsiteY13" fmla="*/ 400600 h 426483"/>
              <a:gd name="connsiteX14" fmla="*/ 431336 w 439811"/>
              <a:gd name="connsiteY14" fmla="*/ 237070 h 4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9811" h="426483">
                <a:moveTo>
                  <a:pt x="431336" y="237070"/>
                </a:moveTo>
                <a:cubicBezTo>
                  <a:pt x="430270" y="223076"/>
                  <a:pt x="426005" y="209748"/>
                  <a:pt x="422407" y="196287"/>
                </a:cubicBezTo>
                <a:cubicBezTo>
                  <a:pt x="417609" y="178961"/>
                  <a:pt x="414277" y="161236"/>
                  <a:pt x="409345" y="143910"/>
                </a:cubicBezTo>
                <a:cubicBezTo>
                  <a:pt x="400149" y="110857"/>
                  <a:pt x="382957" y="83402"/>
                  <a:pt x="357101" y="60746"/>
                </a:cubicBezTo>
                <a:cubicBezTo>
                  <a:pt x="310188" y="19696"/>
                  <a:pt x="230755" y="-28"/>
                  <a:pt x="170115" y="15032"/>
                </a:cubicBezTo>
                <a:cubicBezTo>
                  <a:pt x="123868" y="26494"/>
                  <a:pt x="86284" y="58213"/>
                  <a:pt x="58296" y="96464"/>
                </a:cubicBezTo>
                <a:cubicBezTo>
                  <a:pt x="50833" y="105660"/>
                  <a:pt x="44169" y="115389"/>
                  <a:pt x="38571" y="125784"/>
                </a:cubicBezTo>
                <a:cubicBezTo>
                  <a:pt x="37505" y="127783"/>
                  <a:pt x="36705" y="130049"/>
                  <a:pt x="35772" y="132182"/>
                </a:cubicBezTo>
                <a:cubicBezTo>
                  <a:pt x="34307" y="134847"/>
                  <a:pt x="32974" y="137379"/>
                  <a:pt x="31641" y="140045"/>
                </a:cubicBezTo>
                <a:cubicBezTo>
                  <a:pt x="3386" y="195888"/>
                  <a:pt x="721" y="265058"/>
                  <a:pt x="36039" y="318368"/>
                </a:cubicBezTo>
                <a:cubicBezTo>
                  <a:pt x="54964" y="346889"/>
                  <a:pt x="84018" y="374611"/>
                  <a:pt x="116538" y="386339"/>
                </a:cubicBezTo>
                <a:cubicBezTo>
                  <a:pt x="126667" y="389938"/>
                  <a:pt x="137596" y="393003"/>
                  <a:pt x="148657" y="395669"/>
                </a:cubicBezTo>
                <a:cubicBezTo>
                  <a:pt x="176779" y="409129"/>
                  <a:pt x="207166" y="423257"/>
                  <a:pt x="238886" y="423923"/>
                </a:cubicBezTo>
                <a:cubicBezTo>
                  <a:pt x="269805" y="424456"/>
                  <a:pt x="300192" y="415660"/>
                  <a:pt x="327114" y="400600"/>
                </a:cubicBezTo>
                <a:cubicBezTo>
                  <a:pt x="383223" y="369147"/>
                  <a:pt x="436800" y="305174"/>
                  <a:pt x="431336" y="237070"/>
                </a:cubicBezTo>
                <a:close/>
              </a:path>
            </a:pathLst>
          </a:custGeom>
          <a:solidFill>
            <a:schemeClr val="accent1"/>
          </a:solidFill>
          <a:ln w="127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0" tIns="0" rIns="0" bIns="0" numCol="1" spcCol="0" rtlCol="0" fromWordArt="0" anchor="ctr" anchorCtr="0" forceAA="0" compatLnSpc="1">
            <a:noAutofit/>
          </a:bodyPr>
          <a:lstStyle/>
          <a:p>
            <a:pPr lvl="0" algn="ctr">
              <a:buClrTx/>
              <a:buSzTx/>
              <a:buFontTx/>
            </a:pPr>
            <a:r>
              <a:rPr lang="en-US" altLang="zh-CN" sz="2400">
                <a:solidFill>
                  <a:srgbClr val="FFFFFF"/>
                </a:solidFill>
                <a:latin typeface="+mn-ea"/>
                <a:cs typeface="+mn-ea"/>
                <a:sym typeface="汉仪粗圆简" panose="02010600000101010101" charset="-122"/>
              </a:rPr>
              <a:t>01</a:t>
            </a:r>
            <a:endParaRPr lang="en-US" altLang="zh-CN" sz="2400">
              <a:solidFill>
                <a:srgbClr val="FFFFFF"/>
              </a:solidFill>
              <a:latin typeface="+mn-ea"/>
              <a:cs typeface="+mn-ea"/>
              <a:sym typeface="汉仪粗圆简" panose="02010600000101010101" charset="-122"/>
            </a:endParaRPr>
          </a:p>
        </p:txBody>
      </p:sp>
      <p:sp>
        <p:nvSpPr>
          <p:cNvPr id="45" name="任意多边形: 形状 264"/>
          <p:cNvSpPr/>
          <p:nvPr>
            <p:custDataLst>
              <p:tags r:id="rId10"/>
            </p:custDataLst>
          </p:nvPr>
        </p:nvSpPr>
        <p:spPr>
          <a:xfrm>
            <a:off x="4221480" y="2004695"/>
            <a:ext cx="646430" cy="626745"/>
          </a:xfrm>
          <a:custGeom>
            <a:avLst/>
            <a:gdLst>
              <a:gd name="connsiteX0" fmla="*/ 634199 w 646660"/>
              <a:gd name="connsiteY0" fmla="*/ 348526 h 626990"/>
              <a:gd name="connsiteX1" fmla="*/ 621070 w 646660"/>
              <a:gd name="connsiteY1" fmla="*/ 288569 h 626990"/>
              <a:gd name="connsiteX2" fmla="*/ 601865 w 646660"/>
              <a:gd name="connsiteY2" fmla="*/ 211567 h 626990"/>
              <a:gd name="connsiteX3" fmla="*/ 525050 w 646660"/>
              <a:gd name="connsiteY3" fmla="*/ 89305 h 626990"/>
              <a:gd name="connsiteX4" fmla="*/ 250122 w 646660"/>
              <a:gd name="connsiteY4" fmla="*/ 22099 h 626990"/>
              <a:gd name="connsiteX5" fmla="*/ 85713 w 646660"/>
              <a:gd name="connsiteY5" fmla="*/ 141815 h 626990"/>
              <a:gd name="connsiteX6" fmla="*/ 56711 w 646660"/>
              <a:gd name="connsiteY6" fmla="*/ 184920 h 626990"/>
              <a:gd name="connsiteX7" fmla="*/ 52596 w 646660"/>
              <a:gd name="connsiteY7" fmla="*/ 194326 h 626990"/>
              <a:gd name="connsiteX8" fmla="*/ 46522 w 646660"/>
              <a:gd name="connsiteY8" fmla="*/ 205885 h 626990"/>
              <a:gd name="connsiteX9" fmla="*/ 52988 w 646660"/>
              <a:gd name="connsiteY9" fmla="*/ 468045 h 626990"/>
              <a:gd name="connsiteX10" fmla="*/ 171347 w 646660"/>
              <a:gd name="connsiteY10" fmla="*/ 567972 h 626990"/>
              <a:gd name="connsiteX11" fmla="*/ 218572 w 646660"/>
              <a:gd name="connsiteY11" fmla="*/ 581689 h 626990"/>
              <a:gd name="connsiteX12" fmla="*/ 351237 w 646660"/>
              <a:gd name="connsiteY12" fmla="*/ 623226 h 626990"/>
              <a:gd name="connsiteX13" fmla="*/ 480960 w 646660"/>
              <a:gd name="connsiteY13" fmla="*/ 588938 h 626990"/>
              <a:gd name="connsiteX14" fmla="*/ 634199 w 646660"/>
              <a:gd name="connsiteY14" fmla="*/ 348526 h 62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6660" h="626990" extrusionOk="0">
                <a:moveTo>
                  <a:pt x="634199" y="348526"/>
                </a:moveTo>
                <a:cubicBezTo>
                  <a:pt x="632057" y="327599"/>
                  <a:pt x="623679" y="309365"/>
                  <a:pt x="621070" y="288569"/>
                </a:cubicBezTo>
                <a:cubicBezTo>
                  <a:pt x="616708" y="263664"/>
                  <a:pt x="604081" y="237199"/>
                  <a:pt x="601865" y="211567"/>
                </a:cubicBezTo>
                <a:cubicBezTo>
                  <a:pt x="584248" y="166975"/>
                  <a:pt x="562332" y="126668"/>
                  <a:pt x="525050" y="89305"/>
                </a:cubicBezTo>
                <a:cubicBezTo>
                  <a:pt x="449160" y="25173"/>
                  <a:pt x="345956" y="3147"/>
                  <a:pt x="250122" y="22099"/>
                </a:cubicBezTo>
                <a:cubicBezTo>
                  <a:pt x="195829" y="40575"/>
                  <a:pt x="129148" y="80881"/>
                  <a:pt x="85713" y="141815"/>
                </a:cubicBezTo>
                <a:cubicBezTo>
                  <a:pt x="71388" y="154822"/>
                  <a:pt x="64518" y="170037"/>
                  <a:pt x="56711" y="184920"/>
                </a:cubicBezTo>
                <a:cubicBezTo>
                  <a:pt x="55082" y="187268"/>
                  <a:pt x="53646" y="191635"/>
                  <a:pt x="52596" y="194326"/>
                </a:cubicBezTo>
                <a:cubicBezTo>
                  <a:pt x="50890" y="198495"/>
                  <a:pt x="48536" y="201979"/>
                  <a:pt x="46522" y="205885"/>
                </a:cubicBezTo>
                <a:cubicBezTo>
                  <a:pt x="-13221" y="285038"/>
                  <a:pt x="9016" y="396178"/>
                  <a:pt x="52988" y="468045"/>
                </a:cubicBezTo>
                <a:cubicBezTo>
                  <a:pt x="82775" y="512894"/>
                  <a:pt x="123759" y="553083"/>
                  <a:pt x="171347" y="567972"/>
                </a:cubicBezTo>
                <a:cubicBezTo>
                  <a:pt x="188036" y="576030"/>
                  <a:pt x="203537" y="579273"/>
                  <a:pt x="218572" y="581689"/>
                </a:cubicBezTo>
                <a:cubicBezTo>
                  <a:pt x="265058" y="596978"/>
                  <a:pt x="306323" y="614135"/>
                  <a:pt x="351237" y="623226"/>
                </a:cubicBezTo>
                <a:cubicBezTo>
                  <a:pt x="392340" y="624725"/>
                  <a:pt x="437947" y="608712"/>
                  <a:pt x="480960" y="588938"/>
                </a:cubicBezTo>
                <a:cubicBezTo>
                  <a:pt x="560665" y="542500"/>
                  <a:pt x="636003" y="435951"/>
                  <a:pt x="634199" y="348526"/>
                </a:cubicBezTo>
                <a:close/>
              </a:path>
            </a:pathLst>
          </a:custGeom>
          <a:noFill/>
          <a:ln w="19050" cap="flat">
            <a:solidFill>
              <a:schemeClr val="tx1">
                <a:lumMod val="75000"/>
                <a:lumOff val="25000"/>
              </a:schemeClr>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3200" dirty="0">
              <a:latin typeface="仓耳小丸子" panose="02020400000000000000" pitchFamily="18" charset="-122"/>
              <a:ea typeface="仓耳小丸子" panose="02020400000000000000" pitchFamily="18" charset="-122"/>
              <a:cs typeface="汉仪粗圆简" panose="02010600000101010101" charset="-122"/>
              <a:sym typeface="汉仪粗圆简" panose="02010600000101010101" charset="-122"/>
            </a:endParaRPr>
          </a:p>
        </p:txBody>
      </p:sp>
      <p:sp>
        <p:nvSpPr>
          <p:cNvPr id="115" name="任意多边形: 形状 114"/>
          <p:cNvSpPr/>
          <p:nvPr>
            <p:custDataLst>
              <p:tags r:id="rId11"/>
            </p:custDataLst>
          </p:nvPr>
        </p:nvSpPr>
        <p:spPr>
          <a:xfrm>
            <a:off x="756920" y="2429510"/>
            <a:ext cx="3286125" cy="2733675"/>
          </a:xfrm>
          <a:custGeom>
            <a:avLst/>
            <a:gdLst>
              <a:gd name="connsiteX0" fmla="*/ 1617 w 5174"/>
              <a:gd name="connsiteY0" fmla="*/ 744 h 4304"/>
              <a:gd name="connsiteX1" fmla="*/ 1403 w 5174"/>
              <a:gd name="connsiteY1" fmla="*/ 696 h 4304"/>
              <a:gd name="connsiteX2" fmla="*/ 511 w 5174"/>
              <a:gd name="connsiteY2" fmla="*/ 1403 h 4304"/>
              <a:gd name="connsiteX3" fmla="*/ 572 w 5174"/>
              <a:gd name="connsiteY3" fmla="*/ 1910 h 4304"/>
              <a:gd name="connsiteX4" fmla="*/ 9 w 5174"/>
              <a:gd name="connsiteY4" fmla="*/ 2894 h 4304"/>
              <a:gd name="connsiteX5" fmla="*/ 921 w 5174"/>
              <a:gd name="connsiteY5" fmla="*/ 3562 h 4304"/>
              <a:gd name="connsiteX6" fmla="*/ 999 w 5174"/>
              <a:gd name="connsiteY6" fmla="*/ 3534 h 4304"/>
              <a:gd name="connsiteX7" fmla="*/ 2532 w 5174"/>
              <a:gd name="connsiteY7" fmla="*/ 3953 h 4304"/>
              <a:gd name="connsiteX8" fmla="*/ 3668 w 5174"/>
              <a:gd name="connsiteY8" fmla="*/ 4150 h 4304"/>
              <a:gd name="connsiteX9" fmla="*/ 4054 w 5174"/>
              <a:gd name="connsiteY9" fmla="*/ 3463 h 4304"/>
              <a:gd name="connsiteX10" fmla="*/ 4675 w 5174"/>
              <a:gd name="connsiteY10" fmla="*/ 3407 h 4304"/>
              <a:gd name="connsiteX11" fmla="*/ 4681 w 5174"/>
              <a:gd name="connsiteY11" fmla="*/ 1901 h 4304"/>
              <a:gd name="connsiteX12" fmla="*/ 4402 w 5174"/>
              <a:gd name="connsiteY12" fmla="*/ 1841 h 4304"/>
              <a:gd name="connsiteX13" fmla="*/ 3638 w 5174"/>
              <a:gd name="connsiteY13" fmla="*/ 621 h 4304"/>
              <a:gd name="connsiteX14" fmla="*/ 3259 w 5174"/>
              <a:gd name="connsiteY14" fmla="*/ 695 h 4304"/>
              <a:gd name="connsiteX15" fmla="*/ 2774 w 5174"/>
              <a:gd name="connsiteY15" fmla="*/ 62 h 4304"/>
              <a:gd name="connsiteX16" fmla="*/ 1711 w 5174"/>
              <a:gd name="connsiteY16" fmla="*/ 415 h 4304"/>
              <a:gd name="connsiteX17" fmla="*/ 1618 w 5174"/>
              <a:gd name="connsiteY17" fmla="*/ 744 h 4304"/>
              <a:gd name="connsiteX18" fmla="*/ 1617 w 5174"/>
              <a:gd name="connsiteY18" fmla="*/ 744 h 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75" h="4305">
                <a:moveTo>
                  <a:pt x="1617" y="744"/>
                </a:moveTo>
                <a:cubicBezTo>
                  <a:pt x="1549" y="718"/>
                  <a:pt x="1476" y="701"/>
                  <a:pt x="1403" y="696"/>
                </a:cubicBezTo>
                <a:cubicBezTo>
                  <a:pt x="1078" y="676"/>
                  <a:pt x="614" y="869"/>
                  <a:pt x="511" y="1403"/>
                </a:cubicBezTo>
                <a:cubicBezTo>
                  <a:pt x="473" y="1599"/>
                  <a:pt x="501" y="1770"/>
                  <a:pt x="572" y="1910"/>
                </a:cubicBezTo>
                <a:cubicBezTo>
                  <a:pt x="180" y="1991"/>
                  <a:pt x="-48" y="2337"/>
                  <a:pt x="9" y="2894"/>
                </a:cubicBezTo>
                <a:cubicBezTo>
                  <a:pt x="53" y="3319"/>
                  <a:pt x="503" y="3694"/>
                  <a:pt x="921" y="3562"/>
                </a:cubicBezTo>
                <a:cubicBezTo>
                  <a:pt x="948" y="3553"/>
                  <a:pt x="974" y="3544"/>
                  <a:pt x="999" y="3534"/>
                </a:cubicBezTo>
                <a:cubicBezTo>
                  <a:pt x="1124" y="4310"/>
                  <a:pt x="2151" y="4589"/>
                  <a:pt x="2532" y="3953"/>
                </a:cubicBezTo>
                <a:cubicBezTo>
                  <a:pt x="2767" y="4281"/>
                  <a:pt x="3228" y="4375"/>
                  <a:pt x="3668" y="4150"/>
                </a:cubicBezTo>
                <a:cubicBezTo>
                  <a:pt x="3936" y="4013"/>
                  <a:pt x="4066" y="3750"/>
                  <a:pt x="4054" y="3463"/>
                </a:cubicBezTo>
                <a:cubicBezTo>
                  <a:pt x="4223" y="3518"/>
                  <a:pt x="4427" y="3483"/>
                  <a:pt x="4675" y="3407"/>
                </a:cubicBezTo>
                <a:cubicBezTo>
                  <a:pt x="5297" y="3218"/>
                  <a:pt x="5383" y="2191"/>
                  <a:pt x="4681" y="1901"/>
                </a:cubicBezTo>
                <a:cubicBezTo>
                  <a:pt x="4592" y="1866"/>
                  <a:pt x="4498" y="1845"/>
                  <a:pt x="4402" y="1841"/>
                </a:cubicBezTo>
                <a:cubicBezTo>
                  <a:pt x="4609" y="1350"/>
                  <a:pt x="4313" y="669"/>
                  <a:pt x="3638" y="621"/>
                </a:cubicBezTo>
                <a:cubicBezTo>
                  <a:pt x="3508" y="621"/>
                  <a:pt x="3379" y="646"/>
                  <a:pt x="3259" y="695"/>
                </a:cubicBezTo>
                <a:cubicBezTo>
                  <a:pt x="3218" y="429"/>
                  <a:pt x="3062" y="181"/>
                  <a:pt x="2774" y="62"/>
                </a:cubicBezTo>
                <a:cubicBezTo>
                  <a:pt x="2426" y="-82"/>
                  <a:pt x="1917" y="19"/>
                  <a:pt x="1711" y="415"/>
                </a:cubicBezTo>
                <a:cubicBezTo>
                  <a:pt x="1658" y="517"/>
                  <a:pt x="1627" y="629"/>
                  <a:pt x="1618" y="744"/>
                </a:cubicBezTo>
                <a:lnTo>
                  <a:pt x="1617" y="744"/>
                </a:lnTo>
                <a:close/>
              </a:path>
            </a:pathLst>
          </a:custGeom>
          <a:gradFill>
            <a:gsLst>
              <a:gs pos="10000">
                <a:schemeClr val="accent1"/>
              </a:gs>
              <a:gs pos="100000">
                <a:schemeClr val="accent1">
                  <a:lumMod val="60000"/>
                  <a:lumOff val="40000"/>
                </a:schemeClr>
              </a:gs>
            </a:gsLst>
            <a:lin ang="13500000" scaled="0"/>
          </a:gradFill>
          <a:ln w="12700">
            <a:noFill/>
          </a:ln>
          <a:effectLst/>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lvl="0" algn="ctr">
              <a:buClrTx/>
              <a:buSzTx/>
              <a:buFontTx/>
            </a:pPr>
            <a:r>
              <a:rPr lang="en-US" altLang="zh-CN" sz="2700">
                <a:solidFill>
                  <a:srgbClr val="FFFFFF"/>
                </a:solidFill>
                <a:latin typeface="+mn-ea"/>
                <a:cs typeface="+mn-ea"/>
                <a:sym typeface="汉仪粗圆简" panose="02010600000101010101" charset="-122"/>
              </a:rPr>
              <a:t>3</a:t>
            </a:r>
            <a:r>
              <a:rPr lang="zh-CN" altLang="en-US" sz="2700">
                <a:solidFill>
                  <a:srgbClr val="FFFFFF"/>
                </a:solidFill>
                <a:latin typeface="+mn-ea"/>
                <a:cs typeface="+mn-ea"/>
                <a:sym typeface="汉仪粗圆简" panose="02010600000101010101" charset="-122"/>
              </a:rPr>
              <a:t>个关键指标</a:t>
            </a:r>
            <a:endParaRPr lang="zh-CN" altLang="en-US" sz="2700">
              <a:solidFill>
                <a:srgbClr val="FFFFFF"/>
              </a:solidFill>
              <a:latin typeface="+mn-ea"/>
              <a:cs typeface="+mn-ea"/>
              <a:sym typeface="汉仪粗圆简" panose="02010600000101010101" charset="-122"/>
            </a:endParaRPr>
          </a:p>
        </p:txBody>
      </p:sp>
      <p:sp>
        <p:nvSpPr>
          <p:cNvPr id="31" name="任意多边形: 形状 267"/>
          <p:cNvSpPr/>
          <p:nvPr>
            <p:custDataLst>
              <p:tags r:id="rId12"/>
            </p:custDataLst>
          </p:nvPr>
        </p:nvSpPr>
        <p:spPr>
          <a:xfrm>
            <a:off x="711835" y="2374265"/>
            <a:ext cx="3335020" cy="2687320"/>
          </a:xfrm>
          <a:custGeom>
            <a:avLst/>
            <a:gdLst>
              <a:gd name="connsiteX0" fmla="*/ 1074626 w 3335020"/>
              <a:gd name="connsiteY0" fmla="*/ 472641 h 2735580"/>
              <a:gd name="connsiteX1" fmla="*/ 938343 w 3335020"/>
              <a:gd name="connsiteY1" fmla="*/ 442142 h 2735580"/>
              <a:gd name="connsiteX2" fmla="*/ 372171 w 3335020"/>
              <a:gd name="connsiteY2" fmla="*/ 890618 h 2735580"/>
              <a:gd name="connsiteX3" fmla="*/ 410771 w 3335020"/>
              <a:gd name="connsiteY3" fmla="*/ 1213160 h 2735580"/>
              <a:gd name="connsiteX4" fmla="*/ 4289 w 3335020"/>
              <a:gd name="connsiteY4" fmla="*/ 1856781 h 2735580"/>
              <a:gd name="connsiteX5" fmla="*/ 632357 w 3335020"/>
              <a:gd name="connsiteY5" fmla="*/ 2261929 h 2735580"/>
              <a:gd name="connsiteX6" fmla="*/ 682210 w 3335020"/>
              <a:gd name="connsiteY6" fmla="*/ 2244147 h 2735580"/>
              <a:gd name="connsiteX7" fmla="*/ 1655428 w 3335020"/>
              <a:gd name="connsiteY7" fmla="*/ 2510307 h 2735580"/>
              <a:gd name="connsiteX8" fmla="*/ 2385678 w 3335020"/>
              <a:gd name="connsiteY8" fmla="*/ 2646593 h 2735580"/>
              <a:gd name="connsiteX9" fmla="*/ 2622007 w 3335020"/>
              <a:gd name="connsiteY9" fmla="*/ 2199131 h 2735580"/>
              <a:gd name="connsiteX10" fmla="*/ 3018698 w 3335020"/>
              <a:gd name="connsiteY10" fmla="*/ 2187877 h 2735580"/>
              <a:gd name="connsiteX11" fmla="*/ 3020274 w 3335020"/>
              <a:gd name="connsiteY11" fmla="*/ 1207420 h 2735580"/>
              <a:gd name="connsiteX12" fmla="*/ 2842916 w 3335020"/>
              <a:gd name="connsiteY12" fmla="*/ 1168819 h 2735580"/>
              <a:gd name="connsiteX13" fmla="*/ 2357995 w 3335020"/>
              <a:gd name="connsiteY13" fmla="*/ 394200 h 2735580"/>
              <a:gd name="connsiteX14" fmla="*/ 2116941 w 3335020"/>
              <a:gd name="connsiteY14" fmla="*/ 441354 h 2735580"/>
              <a:gd name="connsiteX15" fmla="*/ 1809266 w 3335020"/>
              <a:gd name="connsiteY15" fmla="*/ 39358 h 2735580"/>
              <a:gd name="connsiteX16" fmla="*/ 1134045 w 3335020"/>
              <a:gd name="connsiteY16" fmla="*/ 263315 h 2735580"/>
              <a:gd name="connsiteX17" fmla="*/ 1074963 w 3335020"/>
              <a:gd name="connsiteY17" fmla="*/ 472415 h 2735580"/>
              <a:gd name="connsiteX18" fmla="*/ 1074626 w 3335020"/>
              <a:gd name="connsiteY18" fmla="*/ 472641 h 273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35020" h="2735580" extrusionOk="0">
                <a:moveTo>
                  <a:pt x="1074626" y="472641"/>
                </a:moveTo>
                <a:cubicBezTo>
                  <a:pt x="1024827" y="451854"/>
                  <a:pt x="983886" y="445807"/>
                  <a:pt x="938343" y="442142"/>
                </a:cubicBezTo>
                <a:cubicBezTo>
                  <a:pt x="747626" y="432388"/>
                  <a:pt x="399512" y="552732"/>
                  <a:pt x="372171" y="890618"/>
                </a:cubicBezTo>
                <a:cubicBezTo>
                  <a:pt x="337406" y="1025742"/>
                  <a:pt x="364290" y="1131796"/>
                  <a:pt x="410771" y="1213160"/>
                </a:cubicBezTo>
                <a:cubicBezTo>
                  <a:pt x="116275" y="1239210"/>
                  <a:pt x="-9590" y="1513700"/>
                  <a:pt x="4289" y="1856781"/>
                </a:cubicBezTo>
                <a:cubicBezTo>
                  <a:pt x="72721" y="2131701"/>
                  <a:pt x="395100" y="2288391"/>
                  <a:pt x="632357" y="2261929"/>
                </a:cubicBezTo>
                <a:cubicBezTo>
                  <a:pt x="649031" y="2256331"/>
                  <a:pt x="663941" y="2252724"/>
                  <a:pt x="682210" y="2244147"/>
                </a:cubicBezTo>
                <a:cubicBezTo>
                  <a:pt x="686974" y="2714314"/>
                  <a:pt x="1374813" y="2967805"/>
                  <a:pt x="1655428" y="2510307"/>
                </a:cubicBezTo>
                <a:cubicBezTo>
                  <a:pt x="1845592" y="2741414"/>
                  <a:pt x="2145106" y="2798557"/>
                  <a:pt x="2385678" y="2646593"/>
                </a:cubicBezTo>
                <a:cubicBezTo>
                  <a:pt x="2541139" y="2557240"/>
                  <a:pt x="2664090" y="2409155"/>
                  <a:pt x="2622007" y="2199131"/>
                </a:cubicBezTo>
                <a:cubicBezTo>
                  <a:pt x="2741307" y="2252186"/>
                  <a:pt x="2862462" y="2244889"/>
                  <a:pt x="3018698" y="2187877"/>
                </a:cubicBezTo>
                <a:cubicBezTo>
                  <a:pt x="3425886" y="2086339"/>
                  <a:pt x="3514080" y="1450219"/>
                  <a:pt x="3020274" y="1207420"/>
                </a:cubicBezTo>
                <a:cubicBezTo>
                  <a:pt x="2971473" y="1177887"/>
                  <a:pt x="2904272" y="1169306"/>
                  <a:pt x="2842916" y="1168819"/>
                </a:cubicBezTo>
                <a:cubicBezTo>
                  <a:pt x="2890133" y="870893"/>
                  <a:pt x="2727927" y="352252"/>
                  <a:pt x="2357995" y="394200"/>
                </a:cubicBezTo>
                <a:cubicBezTo>
                  <a:pt x="2268570" y="393930"/>
                  <a:pt x="2185434" y="393859"/>
                  <a:pt x="2116941" y="441354"/>
                </a:cubicBezTo>
                <a:cubicBezTo>
                  <a:pt x="2093015" y="243026"/>
                  <a:pt x="1963941" y="131254"/>
                  <a:pt x="1809266" y="39358"/>
                </a:cubicBezTo>
                <a:cubicBezTo>
                  <a:pt x="1583399" y="-43742"/>
                  <a:pt x="1299774" y="38327"/>
                  <a:pt x="1134045" y="263315"/>
                </a:cubicBezTo>
                <a:cubicBezTo>
                  <a:pt x="1100066" y="342415"/>
                  <a:pt x="1091490" y="393000"/>
                  <a:pt x="1074963" y="472415"/>
                </a:cubicBezTo>
                <a:cubicBezTo>
                  <a:pt x="1074844" y="472474"/>
                  <a:pt x="1074764" y="472533"/>
                  <a:pt x="1074626" y="472641"/>
                </a:cubicBezTo>
                <a:close/>
              </a:path>
            </a:pathLst>
          </a:custGeom>
          <a:noFill/>
          <a:ln w="22225">
            <a:solidFill>
              <a:schemeClr val="tx1">
                <a:lumMod val="75000"/>
                <a:lumOff val="25000"/>
              </a:schemeClr>
            </a:solidFill>
          </a:ln>
          <a:effectLst/>
        </p:spPr>
        <p:style>
          <a:lnRef idx="2">
            <a:schemeClr val="accent1">
              <a:lumMod val="75000"/>
            </a:schemeClr>
          </a:lnRef>
          <a:fillRef idx="1">
            <a:schemeClr val="accent1"/>
          </a:fillRef>
          <a:effectRef idx="0">
            <a:srgbClr val="FFFFFF"/>
          </a:effectRef>
          <a:fontRef idx="minor">
            <a:schemeClr val="lt1"/>
          </a:fontRef>
        </p:style>
        <p:txBody>
          <a:bodyPr rot="0" spcFirstLastPara="0" vert="horz" wrap="square" lIns="0" tIns="0" rIns="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914400">
              <a:buClrTx/>
              <a:buSzTx/>
              <a:buFontTx/>
            </a:pPr>
            <a:endParaRPr lang="zh-CN" altLang="en-US" sz="2700">
              <a:solidFill>
                <a:schemeClr val="lt1">
                  <a:lumMod val="100000"/>
                </a:schemeClr>
              </a:solidFill>
              <a:latin typeface="汉仪粗圆简" panose="02010600000101010101" charset="-122"/>
              <a:ea typeface="汉仪粗圆简" panose="02010600000101010101" charset="-122"/>
              <a:cs typeface="汉仪粗圆简" panose="02010600000101010101" charset="-122"/>
              <a:sym typeface="汉仪粗圆简" panose="02010600000101010101" charset="-122"/>
            </a:endParaRPr>
          </a:p>
        </p:txBody>
      </p:sp>
      <p:sp>
        <p:nvSpPr>
          <p:cNvPr id="12" name="矩形 11"/>
          <p:cNvSpPr/>
          <p:nvPr>
            <p:custDataLst>
              <p:tags r:id="rId13"/>
            </p:custDataLst>
          </p:nvPr>
        </p:nvSpPr>
        <p:spPr>
          <a:xfrm>
            <a:off x="5142093" y="1948796"/>
            <a:ext cx="6299020" cy="738505"/>
          </a:xfrm>
          <a:prstGeom prst="rect">
            <a:avLst/>
          </a:prstGeom>
          <a:noFill/>
        </p:spPr>
        <p:txBody>
          <a:bodyPr wrap="square" lIns="0" tIns="0" rIns="0" bIns="0" rtlCol="0" anchor="ctr">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rPr>
              <a:t>工艺温度区间：低温工艺（</a:t>
            </a:r>
            <a:r>
              <a:rPr lang="en-US" altLang="zh-CN" sz="1600">
                <a:solidFill>
                  <a:schemeClr val="tx1">
                    <a:lumMod val="85000"/>
                    <a:lumOff val="15000"/>
                  </a:schemeClr>
                </a:solidFill>
                <a:latin typeface="+mn-ea"/>
                <a:cs typeface="+mn-ea"/>
              </a:rPr>
              <a:t>≤60</a:t>
            </a:r>
            <a:r>
              <a:rPr lang="en-US" altLang="en-US" sz="1600">
                <a:solidFill>
                  <a:schemeClr val="tx1">
                    <a:lumMod val="85000"/>
                    <a:lumOff val="15000"/>
                  </a:schemeClr>
                </a:solidFill>
                <a:latin typeface="+mn-ea"/>
                <a:cs typeface="+mn-ea"/>
              </a:rPr>
              <a:t>℃</a:t>
            </a:r>
            <a:r>
              <a:rPr lang="zh-CN" altLang="en-US" sz="1600">
                <a:solidFill>
                  <a:schemeClr val="tx1">
                    <a:lumMod val="85000"/>
                    <a:lumOff val="15000"/>
                  </a:schemeClr>
                </a:solidFill>
                <a:latin typeface="+mn-ea"/>
                <a:cs typeface="+mn-ea"/>
              </a:rPr>
              <a:t>）、中温工艺（</a:t>
            </a:r>
            <a:r>
              <a:rPr lang="en-US" altLang="zh-CN" sz="1600">
                <a:solidFill>
                  <a:schemeClr val="tx1">
                    <a:lumMod val="85000"/>
                    <a:lumOff val="15000"/>
                  </a:schemeClr>
                </a:solidFill>
                <a:latin typeface="+mn-ea"/>
                <a:cs typeface="+mn-ea"/>
              </a:rPr>
              <a:t>60~90</a:t>
            </a:r>
            <a:r>
              <a:rPr lang="en-US" altLang="en-US" sz="1600">
                <a:solidFill>
                  <a:schemeClr val="tx1">
                    <a:lumMod val="85000"/>
                    <a:lumOff val="15000"/>
                  </a:schemeClr>
                </a:solidFill>
                <a:latin typeface="+mn-ea"/>
                <a:cs typeface="+mn-ea"/>
              </a:rPr>
              <a:t>℃</a:t>
            </a:r>
            <a:r>
              <a:rPr lang="zh-CN" altLang="en-US" sz="1600">
                <a:solidFill>
                  <a:schemeClr val="tx1">
                    <a:lumMod val="85000"/>
                    <a:lumOff val="15000"/>
                  </a:schemeClr>
                </a:solidFill>
                <a:latin typeface="+mn-ea"/>
                <a:cs typeface="+mn-ea"/>
              </a:rPr>
              <a:t>）、高温工艺（</a:t>
            </a:r>
            <a:r>
              <a:rPr lang="en-US" altLang="zh-CN" sz="1600">
                <a:solidFill>
                  <a:schemeClr val="tx1">
                    <a:lumMod val="85000"/>
                    <a:lumOff val="15000"/>
                  </a:schemeClr>
                </a:solidFill>
                <a:latin typeface="+mn-ea"/>
                <a:cs typeface="+mn-ea"/>
              </a:rPr>
              <a:t>90~98</a:t>
            </a:r>
            <a:r>
              <a:rPr lang="en-US" altLang="en-US" sz="1600">
                <a:solidFill>
                  <a:schemeClr val="tx1">
                    <a:lumMod val="85000"/>
                    <a:lumOff val="15000"/>
                  </a:schemeClr>
                </a:solidFill>
                <a:latin typeface="+mn-ea"/>
                <a:cs typeface="+mn-ea"/>
              </a:rPr>
              <a:t>℃</a:t>
            </a:r>
            <a:r>
              <a:rPr lang="zh-CN" altLang="en-US" sz="1600">
                <a:solidFill>
                  <a:schemeClr val="tx1">
                    <a:lumMod val="85000"/>
                    <a:lumOff val="15000"/>
                  </a:schemeClr>
                </a:solidFill>
                <a:latin typeface="+mn-ea"/>
                <a:cs typeface="+mn-ea"/>
              </a:rPr>
              <a:t>）</a:t>
            </a:r>
            <a:endParaRPr lang="zh-CN" altLang="en-US" sz="1600">
              <a:solidFill>
                <a:schemeClr val="tx1">
                  <a:lumMod val="85000"/>
                  <a:lumOff val="15000"/>
                </a:schemeClr>
              </a:solidFill>
              <a:latin typeface="+mn-ea"/>
              <a:cs typeface="+mn-ea"/>
            </a:endParaRPr>
          </a:p>
        </p:txBody>
      </p:sp>
      <p:sp>
        <p:nvSpPr>
          <p:cNvPr id="13" name="矩形 12"/>
          <p:cNvSpPr/>
          <p:nvPr>
            <p:custDataLst>
              <p:tags r:id="rId14"/>
            </p:custDataLst>
          </p:nvPr>
        </p:nvSpPr>
        <p:spPr>
          <a:xfrm>
            <a:off x="5142093" y="3425171"/>
            <a:ext cx="6299020" cy="738505"/>
          </a:xfrm>
          <a:prstGeom prst="rect">
            <a:avLst/>
          </a:prstGeom>
          <a:noFill/>
        </p:spPr>
        <p:txBody>
          <a:bodyPr wrap="square" lIns="0" tIns="0" rIns="0" bIns="0" rtlCol="0" anchor="ctr">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rPr>
              <a:t>生产规模：实验室小试</a:t>
            </a:r>
            <a:r>
              <a:rPr lang="en-US" altLang="zh-CN" sz="1600">
                <a:solidFill>
                  <a:schemeClr val="tx1">
                    <a:lumMod val="85000"/>
                    <a:lumOff val="15000"/>
                  </a:schemeClr>
                </a:solidFill>
                <a:latin typeface="+mn-ea"/>
                <a:cs typeface="+mn-ea"/>
              </a:rPr>
              <a:t> / </a:t>
            </a:r>
            <a:r>
              <a:rPr lang="zh-CN" altLang="en-US" sz="1600">
                <a:solidFill>
                  <a:schemeClr val="tx1">
                    <a:lumMod val="85000"/>
                    <a:lumOff val="15000"/>
                  </a:schemeClr>
                </a:solidFill>
                <a:latin typeface="+mn-ea"/>
                <a:cs typeface="+mn-ea"/>
              </a:rPr>
              <a:t>中试、小批量生产、大批量连续化生产</a:t>
            </a:r>
            <a:endParaRPr lang="zh-CN" altLang="en-US" sz="1600">
              <a:solidFill>
                <a:schemeClr val="tx1">
                  <a:lumMod val="85000"/>
                  <a:lumOff val="15000"/>
                </a:schemeClr>
              </a:solidFill>
              <a:latin typeface="+mn-ea"/>
              <a:cs typeface="+mn-ea"/>
            </a:endParaRPr>
          </a:p>
        </p:txBody>
      </p:sp>
      <p:sp>
        <p:nvSpPr>
          <p:cNvPr id="14" name="矩形 13"/>
          <p:cNvSpPr/>
          <p:nvPr>
            <p:custDataLst>
              <p:tags r:id="rId15"/>
            </p:custDataLst>
          </p:nvPr>
        </p:nvSpPr>
        <p:spPr>
          <a:xfrm>
            <a:off x="5142093" y="4920596"/>
            <a:ext cx="6299020" cy="738505"/>
          </a:xfrm>
          <a:prstGeom prst="rect">
            <a:avLst/>
          </a:prstGeom>
          <a:noFill/>
        </p:spPr>
        <p:txBody>
          <a:bodyPr wrap="square" lIns="0" tIns="0" rIns="0" bIns="0" rtlCol="0" anchor="ctr">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rPr>
              <a:t>镀层质量要求：普通防护镀层、精密功能镀层（要求均匀性、致密度高）</a:t>
            </a:r>
            <a:endParaRPr lang="zh-CN" altLang="en-US" sz="1600">
              <a:solidFill>
                <a:schemeClr val="tx1">
                  <a:lumMod val="85000"/>
                  <a:lumOff val="15000"/>
                </a:schemeClr>
              </a:solidFill>
              <a:latin typeface="+mn-ea"/>
              <a:cs typeface="+mn-ea"/>
            </a:endParaRPr>
          </a:p>
        </p:txBody>
      </p:sp>
    </p:spTree>
    <p:custDataLst>
      <p:tags r:id="rId16"/>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BEAUTIFY_FLAG" val="#wm#"/>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TEXT_LAYER_COUNT" val="1"/>
</p:tagLst>
</file>

<file path=ppt/tags/tag10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40498818_7*e*1"/>
  <p:tag name="KSO_WM_TEMPLATE_CATEGORY" val="custom"/>
  <p:tag name="KSO_WM_TEMPLATE_INDEX" val="40498818"/>
  <p:tag name="KSO_WM_UNIT_LAYERLEVEL" val="1"/>
  <p:tag name="KSO_WM_TAG_VERSION" val="3.0"/>
  <p:tag name="KSO_WM_BEAUTIFY_FLAG" val="#wm#"/>
  <p:tag name="KSO_WM_UNIT_VALUE" val="13"/>
  <p:tag name="KSO_WM_UNIT_TYPE" val="e"/>
  <p:tag name="KSO_WM_UNIT_INDEX" val="1"/>
  <p:tag name="KSO_WM_UNIT_TEXT_TYPE" val="0"/>
  <p:tag name="KSO_WM_UNIT_NOCLEAR" val="1"/>
  <p:tag name="KSO_WM_UNIT_PRESET_TEXT" val="01"/>
</p:tagLst>
</file>

<file path=ppt/tags/tag101.xml><?xml version="1.0" encoding="utf-8"?>
<p:tagLst xmlns:p="http://schemas.openxmlformats.org/presentationml/2006/main">
  <p:tag name="KSO_WM_SLIDE_ID" val="custom40498818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40498818"/>
  <p:tag name="KSO_WM_SLIDE_TYPE" val="sectionTitle"/>
  <p:tag name="KSO_WM_SLIDE_SUBTYPE" val="pureTxt"/>
  <p:tag name="KSO_WM_SLIDE_LAYOUT" val="a_e"/>
  <p:tag name="KSO_WM_SLIDE_LAYOUT_CNT" val="1_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40498818_8*a*1"/>
  <p:tag name="KSO_WM_TEMPLATE_CATEGORY" val="custom"/>
  <p:tag name="KSO_WM_TEMPLATE_INDEX" val="40498818"/>
  <p:tag name="KSO_WM_UNIT_LAYERLEVEL" val="1"/>
  <p:tag name="KSO_WM_TAG_VERSION" val="3.0"/>
  <p:tag name="KSO_WM_BEAUTIFY_FLAG" val="#wm#"/>
  <p:tag name="KSO_WM_UNIT_ISCONTENTSTITLE" val="0"/>
  <p:tag name="KSO_WM_UNIT_ISNUMDGMTITLE" val="0"/>
  <p:tag name="KSO_WM_UNIT_VALUE" val="20"/>
  <p:tag name="KSO_WM_UNIT_TYPE" val="a"/>
  <p:tag name="KSO_WM_UNIT_INDEX" val="1"/>
  <p:tag name="KSO_WM_UNIT_TEXT_TYPE" val="1"/>
  <p:tag name="KSO_WM_UNIT_NOCLEAR" val="0"/>
  <p:tag name="KSO_WM_UNIT_PRESET_TEXT" val="单击此处添加标题"/>
</p:tagLst>
</file>

<file path=ppt/tags/tag103.xml><?xml version="1.0" encoding="utf-8"?>
<p:tagLst xmlns:p="http://schemas.openxmlformats.org/presentationml/2006/main">
  <p:tag name="TABLE_ENDDRAG_ORIGIN_RECT" val="821*228"/>
  <p:tag name="TABLE_ENDDRAG_RECT" val="71*135*821*228"/>
</p:tagLst>
</file>

<file path=ppt/tags/tag104.xml><?xml version="1.0" encoding="utf-8"?>
<p:tagLst xmlns:p="http://schemas.openxmlformats.org/presentationml/2006/main">
  <p:tag name="KSO_WM_SLIDE_ID" val="custom40498818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40498818"/>
  <p:tag name="KSO_WM_SLIDE_TYPE" val="text"/>
  <p:tag name="KSO_WM_SLIDE_SUBTYPE" val="pureTxt"/>
  <p:tag name="KSO_WM_SLIDE_SIZE" val="850*457"/>
  <p:tag name="KSO_WM_SLIDE_POSITION" val="54*28"/>
  <p:tag name="KSO_WM_SLIDE_LAYOUT" val="a_f"/>
  <p:tag name="KSO_WM_SLIDE_LAYOUT_CNT" val="1_1"/>
  <p:tag name="resource_record_key" val="{&quot;29&quot;:[50049425],&quot;65&quot;:[40498818]}"/>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40498818_7*a*1"/>
  <p:tag name="KSO_WM_TEMPLATE_CATEGORY" val="custom"/>
  <p:tag name="KSO_WM_TEMPLATE_INDEX" val="40498818"/>
  <p:tag name="KSO_WM_UNIT_LAYERLEVEL" val="1"/>
  <p:tag name="KSO_WM_TAG_VERSION" val="3.0"/>
  <p:tag name="KSO_WM_BEAUTIFY_FLAG" val="#wm#"/>
  <p:tag name="KSO_WM_UNIT_ISCONTENTSTITLE" val="0"/>
  <p:tag name="KSO_WM_UNIT_ISNUMDGMTITLE" val="0"/>
  <p:tag name="KSO_WM_UNIT_VALUE" val="14"/>
  <p:tag name="KSO_WM_UNIT_TYPE" val="a"/>
  <p:tag name="KSO_WM_UNIT_INDEX" val="1"/>
  <p:tag name="KSO_WM_UNIT_TEXT_TYPE" val="1"/>
  <p:tag name="KSO_WM_UNIT_NOCLEAR" val="0"/>
  <p:tag name="KSO_WM_UNIT_PRESET_TEXT" val="添加章节标题"/>
</p:tagLst>
</file>

<file path=ppt/tags/tag106.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40498818_7*e*1"/>
  <p:tag name="KSO_WM_TEMPLATE_CATEGORY" val="custom"/>
  <p:tag name="KSO_WM_TEMPLATE_INDEX" val="40498818"/>
  <p:tag name="KSO_WM_UNIT_LAYERLEVEL" val="1"/>
  <p:tag name="KSO_WM_TAG_VERSION" val="3.0"/>
  <p:tag name="KSO_WM_BEAUTIFY_FLAG" val="#wm#"/>
  <p:tag name="KSO_WM_UNIT_VALUE" val="13"/>
  <p:tag name="KSO_WM_UNIT_TYPE" val="e"/>
  <p:tag name="KSO_WM_UNIT_INDEX" val="1"/>
  <p:tag name="KSO_WM_UNIT_TEXT_TYPE" val="0"/>
  <p:tag name="KSO_WM_UNIT_NOCLEAR" val="1"/>
  <p:tag name="KSO_WM_UNIT_PRESET_TEXT" val="01"/>
</p:tagLst>
</file>

<file path=ppt/tags/tag107.xml><?xml version="1.0" encoding="utf-8"?>
<p:tagLst xmlns:p="http://schemas.openxmlformats.org/presentationml/2006/main">
  <p:tag name="KSO_WM_SLIDE_ID" val="custom40498818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40498818"/>
  <p:tag name="KSO_WM_SLIDE_TYPE" val="sectionTitle"/>
  <p:tag name="KSO_WM_SLIDE_SUBTYPE" val="pureTxt"/>
  <p:tag name="KSO_WM_SLIDE_LAYOUT" val="a_e"/>
  <p:tag name="KSO_WM_SLIDE_LAYOUT_CNT" val="1_1"/>
</p:tagLst>
</file>

<file path=ppt/tags/tag108.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4877_2*a*1"/>
  <p:tag name="KSO_WM_TEMPLATE_CATEGORY" val="diagram"/>
  <p:tag name="KSO_WM_TEMPLATE_INDEX" val="20234877"/>
  <p:tag name="KSO_WM_UNIT_LAYERLEVEL" val="1"/>
  <p:tag name="KSO_WM_TAG_VERSION" val="3.0"/>
  <p:tag name="KSO_WM_BEAUTIFY_FLAG" val="#wm#"/>
  <p:tag name="KSO_WM_DIAGRAM_GROUP_CODE" val="n1-1"/>
  <p:tag name="KSO_WM_UNIT_PRESET_TEXT" val="单击此处添加标题"/>
  <p:tag name="KSO_WM_UNIT_TEXT_TYPE" val="1"/>
  <p:tag name="KSO_WM_UNIT_TEXT_FILL_FORE_SCHEMECOLOR_INDEX" val="13"/>
  <p:tag name="KSO_WM_UNIT_TEXT_FILL_TYPE" val="1"/>
  <p:tag name="KSO_WM_UNIT_USESOURCEFORMAT_APPLY" val="0"/>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4877_2*n_h_h_i*1_2_3_2"/>
  <p:tag name="KSO_WM_TEMPLATE_CATEGORY" val="diagram"/>
  <p:tag name="KSO_WM_TEMPLATE_INDEX" val="20234877"/>
  <p:tag name="KSO_WM_UNIT_LAYERLEVEL" val="1_1_1_1"/>
  <p:tag name="KSO_WM_TAG_VERSION" val="3.0"/>
  <p:tag name="KSO_WM_BEAUTIFY_FLAG" val="#wm#"/>
  <p:tag name="KSO_WM_UNIT_TYPE" val="n_h_h_i"/>
  <p:tag name="KSO_WM_UNIT_INDEX" val="1_2_3_2"/>
  <p:tag name="KSO_WM_DIAGRAM_VERSION" val="3"/>
  <p:tag name="KSO_WM_DIAGRAM_COLOR_TRICK" val="1"/>
  <p:tag name="KSO_WM_DIAGRAM_COLOR_TEXT_CAN_REMOVE" val="n"/>
  <p:tag name="KSO_WM_DIAGRAM_VIRTUALLY_FRAME" val="{&quot;height&quot;:292.54998779296875,&quot;left&quot;:52.93752578855492,&quot;top&quot;:153.24851004052343,&quot;width&quot;:851.0499877929688}"/>
  <p:tag name="KSO_WM_UNIT_FILL_TYPE" val="1"/>
  <p:tag name="KSO_WM_UNIT_FILL_FORE_SCHEMECOLOR_INDEX" val="13"/>
  <p:tag name="KSO_WM_UNIT_FILL_FORE_SCHEMECOLOR_INDEX_BRIGHTNESS" val="1"/>
  <p:tag name="KSO_WM_UNIT_LINE_FORE_SCHEMECOLOR_INDEX" val="-2"/>
  <p:tag name="KSO_WM_DIAGRAM_MAX_ITEMCNT" val="6"/>
  <p:tag name="KSO_WM_DIAGRAM_MIN_ITEMCNT" val="2"/>
  <p:tag name="KSO_WM_DIAGRAM_COLOR_MATCH_VALUE" val="{&quot;shape&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4877_2*n_h_h_i*1_2_3_1"/>
  <p:tag name="KSO_WM_TEMPLATE_CATEGORY" val="diagram"/>
  <p:tag name="KSO_WM_TEMPLATE_INDEX" val="20234877"/>
  <p:tag name="KSO_WM_UNIT_LAYERLEVEL" val="1_1_1_1"/>
  <p:tag name="KSO_WM_TAG_VERSION" val="3.0"/>
  <p:tag name="KSO_WM_BEAUTIFY_FLAG" val="#wm#"/>
  <p:tag name="KSO_WM_UNIT_SUBTYPE" val="d"/>
  <p:tag name="KSO_WM_UNIT_TYPE" val="n_h_h_i"/>
  <p:tag name="KSO_WM_UNIT_INDEX" val="1_2_3_1"/>
  <p:tag name="KSO_WM_DIAGRAM_VERSION" val="3"/>
  <p:tag name="KSO_WM_DIAGRAM_COLOR_TRICK" val="1"/>
  <p:tag name="KSO_WM_DIAGRAM_COLOR_TEXT_CAN_REMOVE" val="n"/>
  <p:tag name="KSO_WM_UNIT_TEXT_FILL_TYPE" val="1"/>
  <p:tag name="KSO_WM_DIAGRAM_VIRTUALLY_FRAME" val="{&quot;height&quot;:292.54998779296875,&quot;left&quot;:52.93752578855492,&quot;top&quot;:153.24851004052343,&quot;width&quot;:851.0499877929688}"/>
  <p:tag name="KSO_WM_UNIT_FILL_TYPE" val="1"/>
  <p:tag name="KSO_WM_UNIT_FILL_FORE_SCHEMECOLOR_INDEX" val="5"/>
  <p:tag name="KSO_WM_UNIT_FILL_FORE_SCHEMECOLOR_INDEX_BRIGHTNESS" val="1"/>
  <p:tag name="KSO_WM_UNIT_LINE_FORE_SCHEMECOLOR_INDEX" val="-2"/>
  <p:tag name="KSO_WM_DIAGRAM_MAX_ITEMCNT" val="6"/>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0"/>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4877_2*n_h_h_i*1_2_3_3"/>
  <p:tag name="KSO_WM_TEMPLATE_CATEGORY" val="diagram"/>
  <p:tag name="KSO_WM_TEMPLATE_INDEX" val="20234877"/>
  <p:tag name="KSO_WM_UNIT_LAYERLEVEL" val="1_1_1_1"/>
  <p:tag name="KSO_WM_TAG_VERSION" val="3.0"/>
  <p:tag name="KSO_WM_BEAUTIFY_FLAG" val="#wm#"/>
  <p:tag name="KSO_WM_UNIT_TYPE" val="n_h_h_i"/>
  <p:tag name="KSO_WM_UNIT_INDEX" val="1_2_3_3"/>
  <p:tag name="KSO_WM_DIAGRAM_VERSION" val="3"/>
  <p:tag name="KSO_WM_DIAGRAM_COLOR_TRICK" val="1"/>
  <p:tag name="KSO_WM_DIAGRAM_COLOR_TEXT_CAN_REMOVE" val="n"/>
  <p:tag name="KSO_WM_DIAGRAM_VIRTUALLY_FRAME" val="{&quot;height&quot;:292.54998779296875,&quot;left&quot;:52.93752578855492,&quot;top&quot;:153.24851004052343,&quot;width&quot;:851.0499877929688}"/>
  <p:tag name="KSO_WM_UNIT_LINE_FORE_SCHEMECOLOR_INDEX" val="13"/>
  <p:tag name="KSO_WM_DIAGRAM_MAX_ITEMCNT" val="6"/>
  <p:tag name="KSO_WM_DIAGRAM_MIN_ITEMCNT" val="2"/>
  <p:tag name="KSO_WM_DIAGRAM_COLOR_MATCH_VALUE" val="{&quot;shape&quot;:{&quot;fill&quot;:{&quot;type&quot;:0},&quot;glow&quot;:{&quot;colorType&quot;:0},&quot;line&quot;:{&quot;solidLine&quot;:{&quot;brightness&quot;:0.25,&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TEXT_FILL_FORE_SCHEMECOLOR_INDEX" val="13"/>
  <p:tag name="KSO_WM_UNIT_TEXT_FILL_TYPE" val="1"/>
  <p:tag name="KSO_WM_UNIT_USESOURCEFORMAT_APPLY" val="0"/>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4877_2*n_h_h_i*1_2_2_2"/>
  <p:tag name="KSO_WM_TEMPLATE_CATEGORY" val="diagram"/>
  <p:tag name="KSO_WM_TEMPLATE_INDEX" val="20234877"/>
  <p:tag name="KSO_WM_UNIT_LAYERLEVEL" val="1_1_1_1"/>
  <p:tag name="KSO_WM_TAG_VERSION" val="3.0"/>
  <p:tag name="KSO_WM_BEAUTIFY_FLAG" val="#wm#"/>
  <p:tag name="KSO_WM_UNIT_TYPE" val="n_h_h_i"/>
  <p:tag name="KSO_WM_UNIT_INDEX" val="1_2_2_2"/>
  <p:tag name="KSO_WM_DIAGRAM_VERSION" val="3"/>
  <p:tag name="KSO_WM_DIAGRAM_COLOR_TRICK" val="1"/>
  <p:tag name="KSO_WM_DIAGRAM_COLOR_TEXT_CAN_REMOVE" val="n"/>
  <p:tag name="KSO_WM_DIAGRAM_VIRTUALLY_FRAME" val="{&quot;height&quot;:292.54998779296875,&quot;left&quot;:52.93752578855492,&quot;top&quot;:153.24851004052343,&quot;width&quot;:851.0499877929688}"/>
  <p:tag name="KSO_WM_UNIT_FILL_TYPE" val="1"/>
  <p:tag name="KSO_WM_UNIT_FILL_FORE_SCHEMECOLOR_INDEX" val="13"/>
  <p:tag name="KSO_WM_UNIT_FILL_FORE_SCHEMECOLOR_INDEX_BRIGHTNESS" val="1"/>
  <p:tag name="KSO_WM_UNIT_LINE_FORE_SCHEMECOLOR_INDEX" val="-2"/>
  <p:tag name="KSO_WM_DIAGRAM_MAX_ITEMCNT" val="6"/>
  <p:tag name="KSO_WM_DIAGRAM_MIN_ITEMCNT" val="2"/>
  <p:tag name="KSO_WM_DIAGRAM_COLOR_MATCH_VALUE" val="{&quot;shape&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4877_2*n_h_h_i*1_2_2_1"/>
  <p:tag name="KSO_WM_TEMPLATE_CATEGORY" val="diagram"/>
  <p:tag name="KSO_WM_TEMPLATE_INDEX" val="20234877"/>
  <p:tag name="KSO_WM_UNIT_LAYERLEVEL" val="1_1_1_1"/>
  <p:tag name="KSO_WM_TAG_VERSION" val="3.0"/>
  <p:tag name="KSO_WM_BEAUTIFY_FLAG" val="#wm#"/>
  <p:tag name="KSO_WM_UNIT_SUBTYPE" val="d"/>
  <p:tag name="KSO_WM_UNIT_TYPE" val="n_h_h_i"/>
  <p:tag name="KSO_WM_UNIT_INDEX" val="1_2_2_1"/>
  <p:tag name="KSO_WM_DIAGRAM_VERSION" val="3"/>
  <p:tag name="KSO_WM_DIAGRAM_COLOR_TRICK" val="1"/>
  <p:tag name="KSO_WM_DIAGRAM_COLOR_TEXT_CAN_REMOVE" val="n"/>
  <p:tag name="KSO_WM_UNIT_TEXT_FILL_TYPE" val="1"/>
  <p:tag name="KSO_WM_DIAGRAM_VIRTUALLY_FRAME" val="{&quot;height&quot;:292.54998779296875,&quot;left&quot;:52.93752578855492,&quot;top&quot;:153.24851004052343,&quot;width&quot;:851.0499877929688}"/>
  <p:tag name="KSO_WM_UNIT_FILL_TYPE" val="1"/>
  <p:tag name="KSO_WM_UNIT_FILL_FORE_SCHEMECOLOR_INDEX" val="5"/>
  <p:tag name="KSO_WM_UNIT_FILL_FORE_SCHEMECOLOR_INDEX_BRIGHTNESS" val="1"/>
  <p:tag name="KSO_WM_UNIT_LINE_FORE_SCHEMECOLOR_INDEX" val="-2"/>
  <p:tag name="KSO_WM_DIAGRAM_MAX_ITEMCNT" val="6"/>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0"/>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4877_2*n_h_h_i*1_2_2_3"/>
  <p:tag name="KSO_WM_TEMPLATE_CATEGORY" val="diagram"/>
  <p:tag name="KSO_WM_TEMPLATE_INDEX" val="20234877"/>
  <p:tag name="KSO_WM_UNIT_LAYERLEVEL" val="1_1_1_1"/>
  <p:tag name="KSO_WM_TAG_VERSION" val="3.0"/>
  <p:tag name="KSO_WM_BEAUTIFY_FLAG" val="#wm#"/>
  <p:tag name="KSO_WM_UNIT_TYPE" val="n_h_h_i"/>
  <p:tag name="KSO_WM_UNIT_INDEX" val="1_2_2_3"/>
  <p:tag name="KSO_WM_DIAGRAM_VERSION" val="3"/>
  <p:tag name="KSO_WM_DIAGRAM_COLOR_TRICK" val="1"/>
  <p:tag name="KSO_WM_DIAGRAM_COLOR_TEXT_CAN_REMOVE" val="n"/>
  <p:tag name="KSO_WM_DIAGRAM_VIRTUALLY_FRAME" val="{&quot;height&quot;:292.54998779296875,&quot;left&quot;:52.93752578855492,&quot;top&quot;:153.24851004052343,&quot;width&quot;:851.0499877929688}"/>
  <p:tag name="KSO_WM_UNIT_LINE_FORE_SCHEMECOLOR_INDEX" val="13"/>
  <p:tag name="KSO_WM_DIAGRAM_MAX_ITEMCNT" val="6"/>
  <p:tag name="KSO_WM_DIAGRAM_MIN_ITEMCNT" val="2"/>
  <p:tag name="KSO_WM_DIAGRAM_COLOR_MATCH_VALUE" val="{&quot;shape&quot;:{&quot;fill&quot;:{&quot;type&quot;:0},&quot;glow&quot;:{&quot;colorType&quot;:0},&quot;line&quot;:{&quot;solidLine&quot;:{&quot;brightness&quot;:0.25,&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TEXT_FILL_FORE_SCHEMECOLOR_INDEX" val="13"/>
  <p:tag name="KSO_WM_UNIT_TEXT_FILL_TYPE" val="1"/>
  <p:tag name="KSO_WM_UNIT_USESOURCEFORMAT_APPLY" val="0"/>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4877_2*n_h_h_i*1_2_1_2"/>
  <p:tag name="KSO_WM_TEMPLATE_CATEGORY" val="diagram"/>
  <p:tag name="KSO_WM_TEMPLATE_INDEX" val="20234877"/>
  <p:tag name="KSO_WM_UNIT_LAYERLEVEL" val="1_1_1_1"/>
  <p:tag name="KSO_WM_TAG_VERSION" val="3.0"/>
  <p:tag name="KSO_WM_BEAUTIFY_FLAG" val="#wm#"/>
  <p:tag name="KSO_WM_UNIT_TYPE" val="n_h_h_i"/>
  <p:tag name="KSO_WM_UNIT_INDEX" val="1_2_1_2"/>
  <p:tag name="KSO_WM_DIAGRAM_VERSION" val="3"/>
  <p:tag name="KSO_WM_DIAGRAM_COLOR_TRICK" val="1"/>
  <p:tag name="KSO_WM_DIAGRAM_COLOR_TEXT_CAN_REMOVE" val="n"/>
  <p:tag name="KSO_WM_DIAGRAM_VIRTUALLY_FRAME" val="{&quot;height&quot;:292.54998779296875,&quot;left&quot;:52.93752578855492,&quot;top&quot;:153.24851004052343,&quot;width&quot;:851.0499877929688}"/>
  <p:tag name="KSO_WM_UNIT_FILL_TYPE" val="1"/>
  <p:tag name="KSO_WM_UNIT_FILL_FORE_SCHEMECOLOR_INDEX" val="13"/>
  <p:tag name="KSO_WM_UNIT_FILL_FORE_SCHEMECOLOR_INDEX_BRIGHTNESS" val="1"/>
  <p:tag name="KSO_WM_UNIT_LINE_FORE_SCHEMECOLOR_INDEX" val="-2"/>
  <p:tag name="KSO_WM_DIAGRAM_MAX_ITEMCNT" val="6"/>
  <p:tag name="KSO_WM_DIAGRAM_MIN_ITEMCNT" val="2"/>
  <p:tag name="KSO_WM_DIAGRAM_COLOR_MATCH_VALUE" val="{&quot;shape&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4877_2*n_h_h_i*1_2_1_1"/>
  <p:tag name="KSO_WM_TEMPLATE_CATEGORY" val="diagram"/>
  <p:tag name="KSO_WM_TEMPLATE_INDEX" val="20234877"/>
  <p:tag name="KSO_WM_UNIT_LAYERLEVEL" val="1_1_1_1"/>
  <p:tag name="KSO_WM_TAG_VERSION" val="3.0"/>
  <p:tag name="KSO_WM_BEAUTIFY_FLAG" val="#wm#"/>
  <p:tag name="KSO_WM_UNIT_SUBTYPE" val="d"/>
  <p:tag name="KSO_WM_UNIT_TYPE" val="n_h_h_i"/>
  <p:tag name="KSO_WM_UNIT_INDEX" val="1_2_1_1"/>
  <p:tag name="KSO_WM_DIAGRAM_VERSION" val="3"/>
  <p:tag name="KSO_WM_DIAGRAM_COLOR_TRICK" val="1"/>
  <p:tag name="KSO_WM_DIAGRAM_COLOR_TEXT_CAN_REMOVE" val="n"/>
  <p:tag name="KSO_WM_UNIT_TEXT_FILL_TYPE" val="1"/>
  <p:tag name="KSO_WM_DIAGRAM_VIRTUALLY_FRAME" val="{&quot;height&quot;:292.54998779296875,&quot;left&quot;:52.93752578855492,&quot;top&quot;:153.24851004052343,&quot;width&quot;:851.0499877929688}"/>
  <p:tag name="KSO_WM_UNIT_FILL_TYPE" val="1"/>
  <p:tag name="KSO_WM_UNIT_FILL_FORE_SCHEMECOLOR_INDEX" val="5"/>
  <p:tag name="KSO_WM_UNIT_FILL_FORE_SCHEMECOLOR_INDEX_BRIGHTNESS" val="1"/>
  <p:tag name="KSO_WM_UNIT_LINE_FORE_SCHEMECOLOR_INDEX" val="-2"/>
  <p:tag name="KSO_WM_DIAGRAM_MAX_ITEMCNT" val="6"/>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0"/>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4877_2*n_h_h_i*1_2_1_3"/>
  <p:tag name="KSO_WM_TEMPLATE_CATEGORY" val="diagram"/>
  <p:tag name="KSO_WM_TEMPLATE_INDEX" val="20234877"/>
  <p:tag name="KSO_WM_UNIT_LAYERLEVEL" val="1_1_1_1"/>
  <p:tag name="KSO_WM_TAG_VERSION" val="3.0"/>
  <p:tag name="KSO_WM_BEAUTIFY_FLAG" val="#wm#"/>
  <p:tag name="KSO_WM_UNIT_TYPE" val="n_h_h_i"/>
  <p:tag name="KSO_WM_UNIT_INDEX" val="1_2_1_3"/>
  <p:tag name="KSO_WM_DIAGRAM_VERSION" val="3"/>
  <p:tag name="KSO_WM_DIAGRAM_COLOR_TRICK" val="1"/>
  <p:tag name="KSO_WM_DIAGRAM_COLOR_TEXT_CAN_REMOVE" val="n"/>
  <p:tag name="KSO_WM_DIAGRAM_VIRTUALLY_FRAME" val="{&quot;height&quot;:292.54998779296875,&quot;left&quot;:52.93752578855492,&quot;top&quot;:153.24851004052343,&quot;width&quot;:851.0499877929688}"/>
  <p:tag name="KSO_WM_UNIT_LINE_FORE_SCHEMECOLOR_INDEX" val="13"/>
  <p:tag name="KSO_WM_DIAGRAM_MAX_ITEMCNT" val="6"/>
  <p:tag name="KSO_WM_DIAGRAM_MIN_ITEMCNT" val="2"/>
  <p:tag name="KSO_WM_DIAGRAM_COLOR_MATCH_VALUE" val="{&quot;shape&quot;:{&quot;fill&quot;:{&quot;type&quot;:0},&quot;glow&quot;:{&quot;colorType&quot;:0},&quot;line&quot;:{&quot;solidLine&quot;:{&quot;brightness&quot;:0.25,&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TEXT_FILL_FORE_SCHEMECOLOR_INDEX" val="13"/>
  <p:tag name="KSO_WM_UNIT_TEXT_FILL_TYPE" val="1"/>
  <p:tag name="KSO_WM_UNIT_USESOURCEFORMAT_APPLY" val="0"/>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4877_2*n_h_a*1_1_1"/>
  <p:tag name="KSO_WM_TEMPLATE_CATEGORY" val="diagram"/>
  <p:tag name="KSO_WM_TEMPLATE_INDEX" val="20234877"/>
  <p:tag name="KSO_WM_UNIT_LAYERLEVEL" val="1_1_1"/>
  <p:tag name="KSO_WM_TAG_VERSION" val="3.0"/>
  <p:tag name="KSO_WM_BEAUTIFY_FLAG" val="#wm#"/>
  <p:tag name="KSO_WM_UNIT_ISCONTENTSTITLE" val="0"/>
  <p:tag name="KSO_WM_UNIT_ISNUMDGMTITLE" val="0"/>
  <p:tag name="KSO_WM_UNIT_NOCLEAR" val="0"/>
  <p:tag name="KSO_WM_UNIT_VALUE" val="60"/>
  <p:tag name="KSO_WM_UNIT_TYPE" val="n_h_a"/>
  <p:tag name="KSO_WM_UNIT_INDEX" val="1_1_1"/>
  <p:tag name="KSO_WM_DIAGRAM_VERSION" val="3"/>
  <p:tag name="KSO_WM_DIAGRAM_COLOR_TRICK" val="1"/>
  <p:tag name="KSO_WM_DIAGRAM_COLOR_TEXT_CAN_REMOVE" val="n"/>
  <p:tag name="KSO_WM_UNIT_TEXT_FILL_TYPE" val="1"/>
  <p:tag name="KSO_WM_DIAGRAM_VIRTUALLY_FRAME" val="{&quot;height&quot;:292.54998779296875,&quot;left&quot;:52.93752578855492,&quot;top&quot;:153.24851004052343,&quot;width&quot;:851.0499877929688}"/>
  <p:tag name="KSO_WM_UNIT_PRESET_TEXT" val="单击此处&#13;添加标题"/>
  <p:tag name="KSO_WM_UNIT_FILL_TYPE" val="3"/>
  <p:tag name="KSO_WM_UNIT_LINE_FORE_SCHEMECOLOR_INDEX" val="-2"/>
  <p:tag name="KSO_WM_DIAGRAM_MAX_ITEMCNT" val="6"/>
  <p:tag name="KSO_WM_DIAGRAM_MIN_ITEMCNT" val="2"/>
  <p:tag name="KSO_WM_DIAGRAM_COLOR_MATCH_VALUE" val="{&quot;shape&quot;:{&quot;fill&quot;:{&quot;gradient&quot;:[{&quot;brightness&quot;:0,&quot;colorType&quot;:1,&quot;foreColorIndex&quot;:5,&quot;pos&quot;:0.10000000149011612,&quot;transparency&quot;:0},{&quot;brightness&quot;:0.4000000059604645,&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USESOURCEFORMAT_APPLY" val="0"/>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4877_2*n_h_i*1_1_4"/>
  <p:tag name="KSO_WM_TEMPLATE_CATEGORY" val="diagram"/>
  <p:tag name="KSO_WM_TEMPLATE_INDEX" val="20234877"/>
  <p:tag name="KSO_WM_UNIT_LAYERLEVEL" val="1_1_1"/>
  <p:tag name="KSO_WM_TAG_VERSION" val="3.0"/>
  <p:tag name="KSO_WM_BEAUTIFY_FLAG" val="#wm#"/>
  <p:tag name="KSO_WM_UNIT_TYPE" val="n_h_i"/>
  <p:tag name="KSO_WM_UNIT_INDEX" val="1_1_4"/>
  <p:tag name="KSO_WM_DIAGRAM_VERSION" val="3"/>
  <p:tag name="KSO_WM_DIAGRAM_COLOR_TRICK" val="1"/>
  <p:tag name="KSO_WM_DIAGRAM_COLOR_TEXT_CAN_REMOVE" val="n"/>
  <p:tag name="KSO_WM_DIAGRAM_VIRTUALLY_FRAME" val="{&quot;height&quot;:292.54998779296875,&quot;left&quot;:52.93752578855492,&quot;top&quot;:153.24851004052343,&quot;width&quot;:851.0499877929688}"/>
  <p:tag name="KSO_WM_UNIT_LINE_FORE_SCHEMECOLOR_INDEX" val="13"/>
  <p:tag name="KSO_WM_DIAGRAM_MAX_ITEMCNT" val="6"/>
  <p:tag name="KSO_WM_DIAGRAM_MIN_ITEMCNT" val="2"/>
  <p:tag name="KSO_WM_DIAGRAM_COLOR_MATCH_VALUE" val="{&quot;shape&quot;:{&quot;fill&quot;:{&quot;type&quot;:0},&quot;glow&quot;:{&quot;colorType&quot;:0},&quot;line&quot;:{&quot;solidLine&quot;:{&quot;brightness&quot;:0.25,&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TEXT_FILL_FORE_SCHEMECOLOR_INDEX" val="2"/>
  <p:tag name="KSO_WM_UNIT_TEXT_FILL_TYPE" val="1"/>
  <p:tag name="KSO_WM_UNIT_USESOURCEFORMAT_APPLY" val="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4877_2*n_h_h_f*1_2_1_1"/>
  <p:tag name="KSO_WM_TEMPLATE_CATEGORY" val="diagram"/>
  <p:tag name="KSO_WM_TEMPLATE_INDEX" val="20234877"/>
  <p:tag name="KSO_WM_UNIT_LAYERLEVEL" val="1_1_1_1"/>
  <p:tag name="KSO_WM_TAG_VERSION" val="3.0"/>
  <p:tag name="KSO_WM_UNIT_SUBTYPE" val="a"/>
  <p:tag name="KSO_WM_UNIT_NOCLEAR" val="0"/>
  <p:tag name="KSO_WM_UNIT_VALUE" val="52"/>
  <p:tag name="KSO_WM_UNIT_TYPE" val="n_h_h_f"/>
  <p:tag name="KSO_WM_UNIT_INDEX" val="1_2_1_1"/>
  <p:tag name="KSO_WM_DIAGRAM_MAX_ITEMCNT" val="6"/>
  <p:tag name="KSO_WM_DIAGRAM_MIN_ITEMCNT" val="2"/>
  <p:tag name="KSO_WM_DIAGRAM_VIRTUALLY_FRAME" val="{&quot;height&quot;:292.54998779296875,&quot;left&quot;:52.93752578855492,&quot;top&quot;:153.24851004052343,&quot;width&quot;:851.0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内容，简明扼要地阐述观点。根据需要可酌情增减文字，以便观者准确地理解您传达的思想。"/>
  <p:tag name="KSO_WM_UNIT_LINE_FORE_SCHEMECOLOR_INDEX" val="-2"/>
  <p:tag name="KSO_WM_UNIT_TEXT_FILL_FORE_SCHEMECOLOR_INDEX" val="1"/>
  <p:tag name="KSO_WM_UNIT_TEXT_FILL_TYPE" val="1"/>
  <p:tag name="KSO_WM_UNIT_TEXT_TYPE" val="1"/>
  <p:tag name="KSO_WM_UNIT_USESOURCEFORMAT_APPLY" val="0"/>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4877_2*n_h_h_f*1_2_2_1"/>
  <p:tag name="KSO_WM_TEMPLATE_CATEGORY" val="diagram"/>
  <p:tag name="KSO_WM_TEMPLATE_INDEX" val="20234877"/>
  <p:tag name="KSO_WM_UNIT_LAYERLEVEL" val="1_1_1_1"/>
  <p:tag name="KSO_WM_TAG_VERSION" val="3.0"/>
  <p:tag name="KSO_WM_UNIT_SUBTYPE" val="a"/>
  <p:tag name="KSO_WM_UNIT_NOCLEAR" val="0"/>
  <p:tag name="KSO_WM_UNIT_VALUE" val="52"/>
  <p:tag name="KSO_WM_UNIT_TYPE" val="n_h_h_f"/>
  <p:tag name="KSO_WM_UNIT_INDEX" val="1_2_2_1"/>
  <p:tag name="KSO_WM_DIAGRAM_MAX_ITEMCNT" val="6"/>
  <p:tag name="KSO_WM_DIAGRAM_MIN_ITEMCNT" val="2"/>
  <p:tag name="KSO_WM_DIAGRAM_VIRTUALLY_FRAME" val="{&quot;height&quot;:292.54998779296875,&quot;left&quot;:52.93752578855492,&quot;top&quot;:153.24851004052343,&quot;width&quot;:851.0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内容，简明扼要地阐述观点。根据需要可酌情增减文字，以便观者准确地理解您传达的思想。"/>
  <p:tag name="KSO_WM_UNIT_LINE_FORE_SCHEMECOLOR_INDEX" val="-2"/>
  <p:tag name="KSO_WM_UNIT_TEXT_FILL_FORE_SCHEMECOLOR_INDEX" val="1"/>
  <p:tag name="KSO_WM_UNIT_TEXT_FILL_TYPE" val="1"/>
  <p:tag name="KSO_WM_UNIT_TEXT_TYPE" val="1"/>
  <p:tag name="KSO_WM_UNIT_USESOURCEFORMAT_APPLY" val="0"/>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4877_2*n_h_h_f*1_2_3_1"/>
  <p:tag name="KSO_WM_TEMPLATE_CATEGORY" val="diagram"/>
  <p:tag name="KSO_WM_TEMPLATE_INDEX" val="20234877"/>
  <p:tag name="KSO_WM_UNIT_LAYERLEVEL" val="1_1_1_1"/>
  <p:tag name="KSO_WM_TAG_VERSION" val="3.0"/>
  <p:tag name="KSO_WM_UNIT_SUBTYPE" val="a"/>
  <p:tag name="KSO_WM_UNIT_NOCLEAR" val="0"/>
  <p:tag name="KSO_WM_UNIT_VALUE" val="52"/>
  <p:tag name="KSO_WM_UNIT_TYPE" val="n_h_h_f"/>
  <p:tag name="KSO_WM_UNIT_INDEX" val="1_2_3_1"/>
  <p:tag name="KSO_WM_DIAGRAM_MAX_ITEMCNT" val="6"/>
  <p:tag name="KSO_WM_DIAGRAM_MIN_ITEMCNT" val="2"/>
  <p:tag name="KSO_WM_DIAGRAM_VIRTUALLY_FRAME" val="{&quot;height&quot;:292.54998779296875,&quot;left&quot;:52.93752578855492,&quot;top&quot;:153.24851004052343,&quot;width&quot;:851.0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内容，简明扼要地阐述观点。根据需要可酌情增减文字，以便观者准确地理解您传达的思想。"/>
  <p:tag name="KSO_WM_UNIT_LINE_FORE_SCHEMECOLOR_INDEX" val="-2"/>
  <p:tag name="KSO_WM_UNIT_TEXT_FILL_FORE_SCHEMECOLOR_INDEX" val="1"/>
  <p:tag name="KSO_WM_UNIT_TEXT_FILL_TYPE" val="1"/>
  <p:tag name="KSO_WM_UNIT_TEXT_TYPE" val="1"/>
  <p:tag name="KSO_WM_UNIT_USESOURCEFORMAT_APPLY" val="0"/>
</p:tagLst>
</file>

<file path=ppt/tags/tag123.xml><?xml version="1.0" encoding="utf-8"?>
<p:tagLst xmlns:p="http://schemas.openxmlformats.org/presentationml/2006/main">
  <p:tag name="KSO_WM_SLIDE_ID" val="diagram20234877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custom"/>
  <p:tag name="KSO_WM_TEMPLATE_INDEX" val="40498818"/>
  <p:tag name="KSO_WM_SLIDE_TYPE" val="text"/>
  <p:tag name="KSO_WM_SLIDE_SUBTYPE" val="diag"/>
  <p:tag name="KSO_WM_SLIDE_SIZE" val="844.825*292.15"/>
  <p:tag name="KSO_WM_SLIDE_POSITION" val="56.05*153.449"/>
  <p:tag name="KSO_WM_SLIDE_LAYOUT" val="a_n"/>
  <p:tag name="KSO_WM_SLIDE_LAYOUT_CNT" val="1_1"/>
  <p:tag name="KSO_WM_SPECIAL_SOURCE" val="bdnull"/>
  <p:tag name="KSO_WM_DIAGRAM_GROUP_CODE" val="n1-1"/>
  <p:tag name="KSO_WM_SLIDE_DIAGTYPE" val="n"/>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40498818_8*a*1"/>
  <p:tag name="KSO_WM_TEMPLATE_CATEGORY" val="custom"/>
  <p:tag name="KSO_WM_TEMPLATE_INDEX" val="40498818"/>
  <p:tag name="KSO_WM_UNIT_LAYERLEVEL" val="1"/>
  <p:tag name="KSO_WM_TAG_VERSION" val="3.0"/>
  <p:tag name="KSO_WM_BEAUTIFY_FLAG" val="#wm#"/>
  <p:tag name="KSO_WM_UNIT_ISCONTENTSTITLE" val="0"/>
  <p:tag name="KSO_WM_UNIT_ISNUMDGMTITLE" val="0"/>
  <p:tag name="KSO_WM_UNIT_VALUE" val="20"/>
  <p:tag name="KSO_WM_UNIT_TYPE" val="a"/>
  <p:tag name="KSO_WM_UNIT_INDEX" val="1"/>
  <p:tag name="KSO_WM_UNIT_TEXT_TYPE" val="1"/>
  <p:tag name="KSO_WM_UNIT_NOCLEAR" val="0"/>
  <p:tag name="KSO_WM_UNIT_PRESET_TEXT" val="单击此处添加标题"/>
</p:tagLst>
</file>

<file path=ppt/tags/tag125.xml><?xml version="1.0" encoding="utf-8"?>
<p:tagLst xmlns:p="http://schemas.openxmlformats.org/presentationml/2006/main">
  <p:tag name="TABLE_ENDDRAG_ORIGIN_RECT" val="818*331"/>
  <p:tag name="TABLE_ENDDRAG_RECT" val="74*129*818*331"/>
</p:tagLst>
</file>

<file path=ppt/tags/tag126.xml><?xml version="1.0" encoding="utf-8"?>
<p:tagLst xmlns:p="http://schemas.openxmlformats.org/presentationml/2006/main">
  <p:tag name="KSO_WM_SLIDE_ID" val="custom40498818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40498818"/>
  <p:tag name="KSO_WM_SLIDE_TYPE" val="text"/>
  <p:tag name="KSO_WM_SLIDE_SUBTYPE" val="pureTxt"/>
  <p:tag name="KSO_WM_SLIDE_SIZE" val="850*457"/>
  <p:tag name="KSO_WM_SLIDE_POSITION" val="54*28"/>
  <p:tag name="KSO_WM_SLIDE_LAYOUT" val="a_f"/>
  <p:tag name="KSO_WM_SLIDE_LAYOUT_CNT" val="1_1"/>
  <p:tag name="resource_record_key" val="{&quot;29&quot;:[50049425,50053376],&quot;65&quot;:[40498818]}"/>
</p:tagLst>
</file>

<file path=ppt/tags/tag127.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4931_1*a*1"/>
  <p:tag name="KSO_WM_TEMPLATE_CATEGORY" val="diagram"/>
  <p:tag name="KSO_WM_TEMPLATE_INDEX" val="20234931"/>
  <p:tag name="KSO_WM_UNIT_LAYERLEVEL" val="1"/>
  <p:tag name="KSO_WM_TAG_VERSION" val="3.0"/>
  <p:tag name="KSO_WM_BEAUTIFY_FLAG" val="#wm#"/>
  <p:tag name="KSO_WM_DIAGRAM_GROUP_CODE" val="l1-1"/>
  <p:tag name="KSO_WM_UNIT_PRESET_TEXT" val="单击此处添加标题"/>
  <p:tag name="KSO_WM_UNIT_TEXT_TYPE" val="1"/>
  <p:tag name="KSO_WM_UNIT_TEXT_FILL_FORE_SCHEMECOLOR_INDEX" val="13"/>
  <p:tag name="KSO_WM_UNIT_TEXT_FILL_TYPE" val="1"/>
  <p:tag name="KSO_WM_UNIT_USESOURCEFORMAT_APPLY" val="0"/>
</p:tagLst>
</file>

<file path=ppt/tags/tag128.xml><?xml version="1.0" encoding="utf-8"?>
<p:tagLst xmlns:p="http://schemas.openxmlformats.org/presentationml/2006/main">
  <p:tag name="KSO_WM_DIAGRAM_VIRTUALLY_FRAME" val="{&quot;height&quot;:338.22340159755214,&quot;left&quot;:36.77890616218374,&quot;top&quot;:110.4,&quot;width&quot;:877.2230717362015}"/>
  <p:tag name="KSO_WM_UNIT_HIGHLIGHT" val="0"/>
  <p:tag name="KSO_WM_UNIT_COMPATIBLE" val="0"/>
  <p:tag name="KSO_WM_UNIT_DIAGRAM_ISNUMVISUAL" val="0"/>
  <p:tag name="KSO_WM_UNIT_DIAGRAM_ISREFERUNIT" val="0"/>
  <p:tag name="KSO_WM_DIAGRAM_GROUP_CODE" val="l1-1"/>
  <p:tag name="KSO_WM_UNIT_TYPE" val="l_h_i"/>
  <p:tag name="KSO_WM_UNIT_INDEX" val="1_1_6"/>
  <p:tag name="KSO_WM_UNIT_ID" val="diagram20234931_1*l_h_i*1_1_6"/>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4"/>
  <p:tag name="KSO_WM_DIAGRAM_MAX_ITEMCNT" val="5"/>
  <p:tag name="KSO_WM_DIAGRAM_MIN_ITEMCNT" val="3"/>
  <p:tag name="KSO_WM_DIAGRAM_COLOR_MATCH_VALUE" val="{&quot;shape&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29.xml><?xml version="1.0" encoding="utf-8"?>
<p:tagLst xmlns:p="http://schemas.openxmlformats.org/presentationml/2006/main">
  <p:tag name="KSO_WM_DIAGRAM_VIRTUALLY_FRAME" val="{&quot;height&quot;:338.22340159755214,&quot;left&quot;:36.77890616218374,&quot;top&quot;:110.4,&quot;width&quot;:877.2230717362015}"/>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34931_1*l_h_i*1_1_4"/>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solid&quot;:{&quot;brightness&quot;:0,&quot;colorType&quot;:2,&quot;rgb&quot;:&quot;#fffb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30.xml><?xml version="1.0" encoding="utf-8"?>
<p:tagLst xmlns:p="http://schemas.openxmlformats.org/presentationml/2006/main">
  <p:tag name="KSO_WM_DIAGRAM_VIRTUALLY_FRAME" val="{&quot;height&quot;:338.22340159755214,&quot;left&quot;:36.77890616218374,&quot;top&quot;:110.4,&quot;width&quot;:877.2230717362015}"/>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34931_1*l_h_i*1_1_5"/>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31.xml><?xml version="1.0" encoding="utf-8"?>
<p:tagLst xmlns:p="http://schemas.openxmlformats.org/presentationml/2006/main">
  <p:tag name="KSO_WM_DIAGRAM_VIRTUALLY_FRAME" val="{&quot;height&quot;:338.22340159755214,&quot;left&quot;:36.77890616218374,&quot;top&quot;:110.4,&quot;width&quot;:877.2230717362015}"/>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4931_1*l_h_i*1_1_1"/>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32.xml><?xml version="1.0" encoding="utf-8"?>
<p:tagLst xmlns:p="http://schemas.openxmlformats.org/presentationml/2006/main">
  <p:tag name="KSO_WM_DIAGRAM_VIRTUALLY_FRAME" val="{&quot;height&quot;:338.22340159755214,&quot;left&quot;:36.77890616218374,&quot;top&quot;:110.4,&quot;width&quot;:877.2230717362015}"/>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4931_1*l_h_i*1_1_2"/>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7"/>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33.xml><?xml version="1.0" encoding="utf-8"?>
<p:tagLst xmlns:p="http://schemas.openxmlformats.org/presentationml/2006/main">
  <p:tag name="KSO_WM_DIAGRAM_VIRTUALLY_FRAME" val="{&quot;height&quot;:338.22340159755214,&quot;left&quot;:36.77890616218374,&quot;top&quot;:110.4,&quot;width&quot;:877.2230717362015}"/>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4931_1*l_h_i*1_1_3"/>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9"/>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34.xml><?xml version="1.0" encoding="utf-8"?>
<p:tagLst xmlns:p="http://schemas.openxmlformats.org/presentationml/2006/main">
  <p:tag name="KSO_WM_DIAGRAM_VIRTUALLY_FRAME" val="{&quot;height&quot;:338.22340159755214,&quot;left&quot;:36.77890616218374,&quot;top&quot;:110.4,&quot;width&quot;:877.2230717362015}"/>
  <p:tag name="KSO_WM_UNIT_HIGHLIGHT" val="0"/>
  <p:tag name="KSO_WM_UNIT_COMPATIBLE" val="0"/>
  <p:tag name="KSO_WM_UNIT_DIAGRAM_ISNUMVISUAL" val="0"/>
  <p:tag name="KSO_WM_UNIT_DIAGRAM_ISREFERUNIT" val="0"/>
  <p:tag name="KSO_WM_DIAGRAM_GROUP_CODE" val="l1-1"/>
  <p:tag name="KSO_WM_UNIT_TYPE" val="l_h_i"/>
  <p:tag name="KSO_WM_UNIT_INDEX" val="1_1_8"/>
  <p:tag name="KSO_WM_UNIT_ID" val="diagram20234931_1*l_h_i*1_1_8"/>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9"/>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35.xml><?xml version="1.0" encoding="utf-8"?>
<p:tagLst xmlns:p="http://schemas.openxmlformats.org/presentationml/2006/main">
  <p:tag name="KSO_WM_DIAGRAM_VIRTUALLY_FRAME" val="{&quot;height&quot;:338.22340159755214,&quot;left&quot;:36.77890616218374,&quot;top&quot;:110.4,&quot;width&quot;:877.2230717362015}"/>
  <p:tag name="KSO_WM_UNIT_HIGHLIGHT" val="0"/>
  <p:tag name="KSO_WM_UNIT_COMPATIBLE" val="0"/>
  <p:tag name="KSO_WM_UNIT_DIAGRAM_ISNUMVISUAL" val="0"/>
  <p:tag name="KSO_WM_UNIT_DIAGRAM_ISREFERUNIT" val="0"/>
  <p:tag name="KSO_WM_DIAGRAM_GROUP_CODE" val="l1-1"/>
  <p:tag name="KSO_WM_UNIT_TYPE" val="l_h_i"/>
  <p:tag name="KSO_WM_UNIT_INDEX" val="1_1_7"/>
  <p:tag name="KSO_WM_UNIT_ID" val="diagram20234931_1*l_h_i*1_1_7"/>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solid&quot;:{&quot;brightness&quot;:0,&quot;colorType&quot;:2,&quot;rgb&quot;:&quot;#fffb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36.xml><?xml version="1.0" encoding="utf-8"?>
<p:tagLst xmlns:p="http://schemas.openxmlformats.org/presentationml/2006/main">
  <p:tag name="KSO_WM_DIAGRAM_VIRTUALLY_FRAME" val="{&quot;height&quot;:338.22340159755214,&quot;left&quot;:36.77890616218374,&quot;top&quot;:110.4,&quot;width&quot;:877.2230717362015}"/>
  <p:tag name="KSO_WM_UNIT_HIGHLIGHT" val="0"/>
  <p:tag name="KSO_WM_UNIT_COMPATIBLE" val="0"/>
  <p:tag name="KSO_WM_UNIT_DIAGRAM_ISNUMVISUAL" val="0"/>
  <p:tag name="KSO_WM_UNIT_DIAGRAM_ISREFERUNIT" val="0"/>
  <p:tag name="KSO_WM_DIAGRAM_GROUP_CODE" val="l1-1"/>
  <p:tag name="KSO_WM_UNIT_TYPE" val="l_h_i"/>
  <p:tag name="KSO_WM_UNIT_INDEX" val="1_2_6"/>
  <p:tag name="KSO_WM_UNIT_ID" val="diagram20234931_1*l_h_i*1_2_6"/>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4"/>
  <p:tag name="KSO_WM_DIAGRAM_MAX_ITEMCNT" val="5"/>
  <p:tag name="KSO_WM_DIAGRAM_MIN_ITEMCNT" val="3"/>
  <p:tag name="KSO_WM_DIAGRAM_COLOR_MATCH_VALUE" val="{&quot;shape&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37.xml><?xml version="1.0" encoding="utf-8"?>
<p:tagLst xmlns:p="http://schemas.openxmlformats.org/presentationml/2006/main">
  <p:tag name="KSO_WM_DIAGRAM_VIRTUALLY_FRAME" val="{&quot;height&quot;:338.22340159755214,&quot;left&quot;:36.77890616218374,&quot;top&quot;:110.4,&quot;width&quot;:877.2230717362015}"/>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34931_1*l_h_i*1_2_4"/>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solid&quot;:{&quot;brightness&quot;:0,&quot;colorType&quot;:2,&quot;rgb&quot;:&quot;#fffb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38.xml><?xml version="1.0" encoding="utf-8"?>
<p:tagLst xmlns:p="http://schemas.openxmlformats.org/presentationml/2006/main">
  <p:tag name="KSO_WM_DIAGRAM_VIRTUALLY_FRAME" val="{&quot;height&quot;:338.22340159755214,&quot;left&quot;:36.77890616218374,&quot;top&quot;:110.4,&quot;width&quot;:877.2230717362015}"/>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34931_1*l_h_i*1_2_5"/>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39.xml><?xml version="1.0" encoding="utf-8"?>
<p:tagLst xmlns:p="http://schemas.openxmlformats.org/presentationml/2006/main">
  <p:tag name="KSO_WM_DIAGRAM_VIRTUALLY_FRAME" val="{&quot;height&quot;:338.22340159755214,&quot;left&quot;:36.77890616218374,&quot;top&quot;:110.4,&quot;width&quot;:877.2230717362015}"/>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4931_1*l_h_i*1_2_1"/>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Lst>
</file>

<file path=ppt/tags/tag140.xml><?xml version="1.0" encoding="utf-8"?>
<p:tagLst xmlns:p="http://schemas.openxmlformats.org/presentationml/2006/main">
  <p:tag name="KSO_WM_DIAGRAM_VIRTUALLY_FRAME" val="{&quot;height&quot;:338.22340159755214,&quot;left&quot;:36.77890616218374,&quot;top&quot;:110.4,&quot;width&quot;:877.2230717362015}"/>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4931_1*l_h_i*1_2_2"/>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7"/>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41.xml><?xml version="1.0" encoding="utf-8"?>
<p:tagLst xmlns:p="http://schemas.openxmlformats.org/presentationml/2006/main">
  <p:tag name="KSO_WM_DIAGRAM_VIRTUALLY_FRAME" val="{&quot;height&quot;:338.22340159755214,&quot;left&quot;:36.77890616218374,&quot;top&quot;:110.4,&quot;width&quot;:877.2230717362015}"/>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4931_1*l_h_i*1_2_3"/>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9"/>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42.xml><?xml version="1.0" encoding="utf-8"?>
<p:tagLst xmlns:p="http://schemas.openxmlformats.org/presentationml/2006/main">
  <p:tag name="KSO_WM_DIAGRAM_VIRTUALLY_FRAME" val="{&quot;height&quot;:338.22340159755214,&quot;left&quot;:36.77890616218374,&quot;top&quot;:110.4,&quot;width&quot;:877.2230717362015}"/>
  <p:tag name="KSO_WM_UNIT_HIGHLIGHT" val="0"/>
  <p:tag name="KSO_WM_UNIT_COMPATIBLE" val="0"/>
  <p:tag name="KSO_WM_UNIT_DIAGRAM_ISNUMVISUAL" val="0"/>
  <p:tag name="KSO_WM_UNIT_DIAGRAM_ISREFERUNIT" val="0"/>
  <p:tag name="KSO_WM_DIAGRAM_GROUP_CODE" val="l1-1"/>
  <p:tag name="KSO_WM_UNIT_TYPE" val="l_h_i"/>
  <p:tag name="KSO_WM_UNIT_INDEX" val="1_2_7"/>
  <p:tag name="KSO_WM_UNIT_ID" val="diagram20234931_1*l_h_i*1_2_7"/>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solid&quot;:{&quot;brightness&quot;:0,&quot;colorType&quot;:2,&quot;rgb&quot;:&quot;#8ab82d&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43.xml><?xml version="1.0" encoding="utf-8"?>
<p:tagLst xmlns:p="http://schemas.openxmlformats.org/presentationml/2006/main">
  <p:tag name="KSO_WM_DIAGRAM_VIRTUALLY_FRAME" val="{&quot;height&quot;:338.22340159755214,&quot;left&quot;:36.77890616218374,&quot;top&quot;:110.4,&quot;width&quot;:877.2230717362015}"/>
  <p:tag name="KSO_WM_UNIT_HIGHLIGHT" val="0"/>
  <p:tag name="KSO_WM_UNIT_COMPATIBLE" val="0"/>
  <p:tag name="KSO_WM_UNIT_DIAGRAM_ISNUMVISUAL" val="0"/>
  <p:tag name="KSO_WM_UNIT_DIAGRAM_ISREFERUNIT" val="0"/>
  <p:tag name="KSO_WM_DIAGRAM_GROUP_CODE" val="l1-1"/>
  <p:tag name="KSO_WM_UNIT_TYPE" val="l_h_i"/>
  <p:tag name="KSO_WM_UNIT_INDEX" val="1_2_8"/>
  <p:tag name="KSO_WM_UNIT_ID" val="diagram20234931_1*l_h_i*1_2_8"/>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8"/>
  <p:tag name="KSO_WM_UNIT_FILL_FORE_SCHEMECOLOR_INDEX_BRIGHTNESS" val="0.4"/>
  <p:tag name="KSO_WM_DIAGRAM_MAX_ITEMCNT" val="5"/>
  <p:tag name="KSO_WM_DIAGRAM_MIN_ITEMCNT" val="3"/>
  <p:tag name="KSO_WM_DIAGRAM_COLOR_MATCH_VALUE" val="{&quot;shape&quot;:{&quot;fill&quot;:{&quot;solid&quot;:{&quot;brightness&quot;:0.400000005960464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44.xml><?xml version="1.0" encoding="utf-8"?>
<p:tagLst xmlns:p="http://schemas.openxmlformats.org/presentationml/2006/main">
  <p:tag name="KSO_WM_DIAGRAM_VIRTUALLY_FRAME" val="{&quot;height&quot;:338.22340159755214,&quot;left&quot;:36.77890616218374,&quot;top&quot;:110.4,&quot;width&quot;:877.2230717362015}"/>
  <p:tag name="KSO_WM_UNIT_HIGHLIGHT" val="0"/>
  <p:tag name="KSO_WM_UNIT_COMPATIBLE" val="0"/>
  <p:tag name="KSO_WM_UNIT_DIAGRAM_ISNUMVISUAL" val="0"/>
  <p:tag name="KSO_WM_UNIT_DIAGRAM_ISREFERUNIT" val="0"/>
  <p:tag name="KSO_WM_DIAGRAM_GROUP_CODE" val="l1-1"/>
  <p:tag name="KSO_WM_UNIT_TYPE" val="l_h_i"/>
  <p:tag name="KSO_WM_UNIT_INDEX" val="1_3_6"/>
  <p:tag name="KSO_WM_UNIT_ID" val="diagram20234931_1*l_h_i*1_3_6"/>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4"/>
  <p:tag name="KSO_WM_DIAGRAM_MAX_ITEMCNT" val="5"/>
  <p:tag name="KSO_WM_DIAGRAM_MIN_ITEMCNT" val="3"/>
  <p:tag name="KSO_WM_DIAGRAM_COLOR_MATCH_VALUE" val="{&quot;shape&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45.xml><?xml version="1.0" encoding="utf-8"?>
<p:tagLst xmlns:p="http://schemas.openxmlformats.org/presentationml/2006/main">
  <p:tag name="KSO_WM_DIAGRAM_VIRTUALLY_FRAME" val="{&quot;height&quot;:338.22340159755214,&quot;left&quot;:36.77890616218374,&quot;top&quot;:110.4,&quot;width&quot;:877.2230717362015}"/>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34931_1*l_h_i*1_3_4"/>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solid&quot;:{&quot;brightness&quot;:0,&quot;colorType&quot;:2,&quot;rgb&quot;:&quot;#fffb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46.xml><?xml version="1.0" encoding="utf-8"?>
<p:tagLst xmlns:p="http://schemas.openxmlformats.org/presentationml/2006/main">
  <p:tag name="KSO_WM_DIAGRAM_VIRTUALLY_FRAME" val="{&quot;height&quot;:338.22340159755214,&quot;left&quot;:36.77890616218374,&quot;top&quot;:110.4,&quot;width&quot;:877.2230717362015}"/>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234931_1*l_h_i*1_3_5"/>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47.xml><?xml version="1.0" encoding="utf-8"?>
<p:tagLst xmlns:p="http://schemas.openxmlformats.org/presentationml/2006/main">
  <p:tag name="KSO_WM_DIAGRAM_VIRTUALLY_FRAME" val="{&quot;height&quot;:338.22340159755214,&quot;left&quot;:36.77890616218374,&quot;top&quot;:110.4,&quot;width&quot;:877.2230717362015}"/>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4931_1*l_h_i*1_3_1"/>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48.xml><?xml version="1.0" encoding="utf-8"?>
<p:tagLst xmlns:p="http://schemas.openxmlformats.org/presentationml/2006/main">
  <p:tag name="KSO_WM_DIAGRAM_VIRTUALLY_FRAME" val="{&quot;height&quot;:338.22340159755214,&quot;left&quot;:36.77890616218374,&quot;top&quot;:110.4,&quot;width&quot;:877.2230717362015}"/>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4931_1*l_h_i*1_3_2"/>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7"/>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49.xml><?xml version="1.0" encoding="utf-8"?>
<p:tagLst xmlns:p="http://schemas.openxmlformats.org/presentationml/2006/main">
  <p:tag name="KSO_WM_DIAGRAM_VIRTUALLY_FRAME" val="{&quot;height&quot;:338.22340159755214,&quot;left&quot;:36.77890616218374,&quot;top&quot;:110.4,&quot;width&quot;:877.2230717362015}"/>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4931_1*l_h_i*1_3_3"/>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9"/>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150.xml><?xml version="1.0" encoding="utf-8"?>
<p:tagLst xmlns:p="http://schemas.openxmlformats.org/presentationml/2006/main">
  <p:tag name="KSO_WM_DIAGRAM_VIRTUALLY_FRAME" val="{&quot;height&quot;:338.22340159755214,&quot;left&quot;:36.77890616218374,&quot;top&quot;:110.4,&quot;width&quot;:877.2230717362015}"/>
  <p:tag name="KSO_WM_UNIT_HIGHLIGHT" val="0"/>
  <p:tag name="KSO_WM_UNIT_COMPATIBLE" val="0"/>
  <p:tag name="KSO_WM_UNIT_DIAGRAM_ISNUMVISUAL" val="0"/>
  <p:tag name="KSO_WM_UNIT_DIAGRAM_ISREFERUNIT" val="0"/>
  <p:tag name="KSO_WM_DIAGRAM_GROUP_CODE" val="l1-1"/>
  <p:tag name="KSO_WM_UNIT_TYPE" val="l_h_i"/>
  <p:tag name="KSO_WM_UNIT_INDEX" val="1_3_7"/>
  <p:tag name="KSO_WM_UNIT_ID" val="diagram20234931_1*l_h_i*1_3_7"/>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solid&quot;:{&quot;brightness&quot;:0,&quot;colorType&quot;:2,&quot;rgb&quot;:&quot;#fffb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5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4931_1*l_h_a*1_2_1"/>
  <p:tag name="KSO_WM_TEMPLATE_CATEGORY" val="diagram"/>
  <p:tag name="KSO_WM_TEMPLATE_INDEX" val="20234931"/>
  <p:tag name="KSO_WM_UNIT_LAYERLEVEL" val="1_1_1"/>
  <p:tag name="KSO_WM_TAG_VERSION" val="3.0"/>
  <p:tag name="KSO_WM_DIAGRAM_MAX_ITEMCNT" val="5"/>
  <p:tag name="KSO_WM_DIAGRAM_MIN_ITEMCNT" val="3"/>
  <p:tag name="KSO_WM_DIAGRAM_VIRTUALLY_FRAME" val="{&quot;height&quot;:338.22340159755214,&quot;left&quot;:36.77890616218374,&quot;top&quot;:110.4,&quot;width&quot;:877.22307173620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添加标题"/>
  <p:tag name="KSO_WM_UNIT_TEXT_FILL_FORE_SCHEMECOLOR_INDEX" val="1"/>
  <p:tag name="KSO_WM_UNIT_TEXT_FILL_TYPE" val="1"/>
  <p:tag name="KSO_WM_UNIT_TEXT_TYPE" val="1"/>
  <p:tag name="KSO_WM_UNIT_USESOURCEFORMAT_APPLY" val="0"/>
</p:tagLst>
</file>

<file path=ppt/tags/tag152.xml><?xml version="1.0" encoding="utf-8"?>
<p:tagLst xmlns:p="http://schemas.openxmlformats.org/presentationml/2006/main">
  <p:tag name="KSO_WM_DIAGRAM_VIRTUALLY_FRAME" val="{&quot;height&quot;:338.22340159755214,&quot;left&quot;:36.77890616218374,&quot;top&quot;:110.4,&quot;width&quot;:877.2230717362015}"/>
  <p:tag name="KSO_WM_UNIT_HIGHLIGHT" val="0"/>
  <p:tag name="KSO_WM_UNIT_COMPATIBLE" val="0"/>
  <p:tag name="KSO_WM_UNIT_DIAGRAM_ISNUMVISUAL" val="0"/>
  <p:tag name="KSO_WM_UNIT_DIAGRAM_ISREFERUNIT" val="0"/>
  <p:tag name="KSO_WM_DIAGRAM_GROUP_CODE" val="l1-1"/>
  <p:tag name="KSO_WM_UNIT_TYPE" val="l_h_i"/>
  <p:tag name="KSO_WM_UNIT_INDEX" val="1_3_9"/>
  <p:tag name="KSO_WM_UNIT_ID" val="diagram20234931_1*l_h_i*1_3_9"/>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9"/>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53.xml><?xml version="1.0" encoding="utf-8"?>
<p:tagLst xmlns:p="http://schemas.openxmlformats.org/presentationml/2006/main">
  <p:tag name="KSO_WM_DIAGRAM_VIRTUALLY_FRAME" val="{&quot;height&quot;:338.22340159755214,&quot;left&quot;:36.77890616218374,&quot;top&quot;:110.4,&quot;width&quot;:877.2230717362015}"/>
  <p:tag name="KSO_WM_UNIT_HIGHLIGHT" val="0"/>
  <p:tag name="KSO_WM_UNIT_COMPATIBLE" val="0"/>
  <p:tag name="KSO_WM_UNIT_DIAGRAM_ISNUMVISUAL" val="0"/>
  <p:tag name="KSO_WM_UNIT_DIAGRAM_ISREFERUNIT" val="0"/>
  <p:tag name="KSO_WM_DIAGRAM_GROUP_CODE" val="l1-1"/>
  <p:tag name="KSO_WM_UNIT_TYPE" val="l_h_i"/>
  <p:tag name="KSO_WM_UNIT_INDEX" val="1_3_8"/>
  <p:tag name="KSO_WM_UNIT_ID" val="diagram20234931_1*l_h_i*1_3_8"/>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solid&quot;:{&quot;brightness&quot;:0,&quot;colorType&quot;:2,&quot;rgb&quot;:&quot;#fffb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5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4931_1*l_h_f*1_2_1"/>
  <p:tag name="KSO_WM_TEMPLATE_CATEGORY" val="diagram"/>
  <p:tag name="KSO_WM_TEMPLATE_INDEX" val="20234931"/>
  <p:tag name="KSO_WM_UNIT_LAYERLEVEL" val="1_1_1"/>
  <p:tag name="KSO_WM_TAG_VERSION" val="3.0"/>
  <p:tag name="KSO_WM_DIAGRAM_MAX_ITEMCNT" val="5"/>
  <p:tag name="KSO_WM_DIAGRAM_MIN_ITEMCNT" val="3"/>
  <p:tag name="KSO_WM_DIAGRAM_VIRTUALLY_FRAME" val="{&quot;height&quot;:338.22340159755214,&quot;left&quot;:36.77890616218374,&quot;top&quot;:110.4,&quot;width&quot;:877.22307173620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12121&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76"/>
  <p:tag name="KSO_WM_UNIT_TEXT_FILL_TYPE" val="1"/>
  <p:tag name="KSO_WM_BEAUTIFY_FLAG" val="#wm#"/>
  <p:tag name="KSO_WM_DIAGRAM_VERSION" val="3"/>
  <p:tag name="KSO_WM_DIAGRAM_COLOR_TRICK" val="1"/>
  <p:tag name="KSO_WM_DIAGRAM_COLOR_TEXT_CAN_REMOVE" val="n"/>
  <p:tag name="KSO_WM_UNIT_PRESET_TEXT" val="单击此处添加文本内容，简明扼要地阐述您的内容观点。根据需要可酌情增减正文内容文字"/>
  <p:tag name="KSO_WM_UNIT_TEXT_TYPE" val="1"/>
  <p:tag name="KSO_WM_UNIT_USESOURCEFORMAT_APPLY" val="0"/>
</p:tagLst>
</file>

<file path=ppt/tags/tag15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4931_1*l_h_a*1_1_1"/>
  <p:tag name="KSO_WM_TEMPLATE_CATEGORY" val="diagram"/>
  <p:tag name="KSO_WM_TEMPLATE_INDEX" val="20234931"/>
  <p:tag name="KSO_WM_UNIT_LAYERLEVEL" val="1_1_1"/>
  <p:tag name="KSO_WM_TAG_VERSION" val="3.0"/>
  <p:tag name="KSO_WM_DIAGRAM_MAX_ITEMCNT" val="5"/>
  <p:tag name="KSO_WM_DIAGRAM_MIN_ITEMCNT" val="3"/>
  <p:tag name="KSO_WM_DIAGRAM_VIRTUALLY_FRAME" val="{&quot;height&quot;:338.22340159755214,&quot;left&quot;:36.77890616218374,&quot;top&quot;:110.4,&quot;width&quot;:877.22307173620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添加标题"/>
  <p:tag name="KSO_WM_UNIT_TEXT_FILL_FORE_SCHEMECOLOR_INDEX" val="1"/>
  <p:tag name="KSO_WM_UNIT_TEXT_FILL_TYPE" val="1"/>
  <p:tag name="KSO_WM_UNIT_TEXT_TYPE" val="1"/>
  <p:tag name="KSO_WM_UNIT_USESOURCEFORMAT_APPLY" val="0"/>
</p:tagLst>
</file>

<file path=ppt/tags/tag15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4931_1*l_h_f*1_1_1"/>
  <p:tag name="KSO_WM_TEMPLATE_CATEGORY" val="diagram"/>
  <p:tag name="KSO_WM_TEMPLATE_INDEX" val="20234931"/>
  <p:tag name="KSO_WM_UNIT_LAYERLEVEL" val="1_1_1"/>
  <p:tag name="KSO_WM_TAG_VERSION" val="3.0"/>
  <p:tag name="KSO_WM_DIAGRAM_MAX_ITEMCNT" val="5"/>
  <p:tag name="KSO_WM_DIAGRAM_MIN_ITEMCNT" val="3"/>
  <p:tag name="KSO_WM_DIAGRAM_VIRTUALLY_FRAME" val="{&quot;height&quot;:338.22340159755214,&quot;left&quot;:36.77890616218374,&quot;top&quot;:110.4,&quot;width&quot;:877.22307173620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12121&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76"/>
  <p:tag name="KSO_WM_UNIT_TEXT_FILL_TYPE" val="1"/>
  <p:tag name="KSO_WM_BEAUTIFY_FLAG" val="#wm#"/>
  <p:tag name="KSO_WM_DIAGRAM_VERSION" val="3"/>
  <p:tag name="KSO_WM_DIAGRAM_COLOR_TRICK" val="1"/>
  <p:tag name="KSO_WM_DIAGRAM_COLOR_TEXT_CAN_REMOVE" val="n"/>
  <p:tag name="KSO_WM_UNIT_PRESET_TEXT" val="单击此处添加文本内容，简明扼要地阐述您的内容观点。根据需要可酌情增减正文内容文字"/>
  <p:tag name="KSO_WM_UNIT_TEXT_TYPE" val="1"/>
  <p:tag name="KSO_WM_UNIT_USESOURCEFORMAT_APPLY" val="0"/>
</p:tagLst>
</file>

<file path=ppt/tags/tag15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4931_1*l_h_a*1_3_1"/>
  <p:tag name="KSO_WM_TEMPLATE_CATEGORY" val="diagram"/>
  <p:tag name="KSO_WM_TEMPLATE_INDEX" val="20234931"/>
  <p:tag name="KSO_WM_UNIT_LAYERLEVEL" val="1_1_1"/>
  <p:tag name="KSO_WM_TAG_VERSION" val="3.0"/>
  <p:tag name="KSO_WM_DIAGRAM_MAX_ITEMCNT" val="5"/>
  <p:tag name="KSO_WM_DIAGRAM_MIN_ITEMCNT" val="3"/>
  <p:tag name="KSO_WM_DIAGRAM_VIRTUALLY_FRAME" val="{&quot;height&quot;:338.22340159755214,&quot;left&quot;:36.77890616218374,&quot;top&quot;:110.4,&quot;width&quot;:877.22307173620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添加标题"/>
  <p:tag name="KSO_WM_UNIT_TEXT_FILL_FORE_SCHEMECOLOR_INDEX" val="1"/>
  <p:tag name="KSO_WM_UNIT_TEXT_FILL_TYPE" val="1"/>
  <p:tag name="KSO_WM_UNIT_TEXT_TYPE" val="1"/>
  <p:tag name="KSO_WM_UNIT_USESOURCEFORMAT_APPLY" val="0"/>
</p:tagLst>
</file>

<file path=ppt/tags/tag15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4931_1*l_h_f*1_3_1"/>
  <p:tag name="KSO_WM_TEMPLATE_CATEGORY" val="diagram"/>
  <p:tag name="KSO_WM_TEMPLATE_INDEX" val="20234931"/>
  <p:tag name="KSO_WM_UNIT_LAYERLEVEL" val="1_1_1"/>
  <p:tag name="KSO_WM_TAG_VERSION" val="3.0"/>
  <p:tag name="KSO_WM_DIAGRAM_MAX_ITEMCNT" val="5"/>
  <p:tag name="KSO_WM_DIAGRAM_MIN_ITEMCNT" val="3"/>
  <p:tag name="KSO_WM_DIAGRAM_VIRTUALLY_FRAME" val="{&quot;height&quot;:338.22340159755214,&quot;left&quot;:36.77890616218374,&quot;top&quot;:110.4,&quot;width&quot;:877.22307173620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12121&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76"/>
  <p:tag name="KSO_WM_UNIT_TEXT_FILL_TYPE" val="1"/>
  <p:tag name="KSO_WM_BEAUTIFY_FLAG" val="#wm#"/>
  <p:tag name="KSO_WM_DIAGRAM_VERSION" val="3"/>
  <p:tag name="KSO_WM_DIAGRAM_COLOR_TRICK" val="1"/>
  <p:tag name="KSO_WM_DIAGRAM_COLOR_TEXT_CAN_REMOVE" val="n"/>
  <p:tag name="KSO_WM_UNIT_PRESET_TEXT" val="单击此处添加文本内容，简明扼要地阐述您的内容观点。根据需要可酌情增减正文内容文字"/>
  <p:tag name="KSO_WM_UNIT_TEXT_TYPE" val="1"/>
  <p:tag name="KSO_WM_UNIT_USESOURCEFORMAT_APPLY" val="0"/>
</p:tagLst>
</file>

<file path=ppt/tags/tag159.xml><?xml version="1.0" encoding="utf-8"?>
<p:tagLst xmlns:p="http://schemas.openxmlformats.org/presentationml/2006/main">
  <p:tag name="KSO_WM_SLIDE_ID" val="diagram20234931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40498818"/>
  <p:tag name="KSO_WM_SLIDE_TYPE" val="text"/>
  <p:tag name="KSO_WM_SLIDE_SUBTYPE" val="diag"/>
  <p:tag name="KSO_WM_SLIDE_SIZE" val="759.1*260.6"/>
  <p:tag name="KSO_WM_SLIDE_POSITION" val="102.4*177.3"/>
  <p:tag name="KSO_WM_SLIDE_LAYOUT" val="a_l"/>
  <p:tag name="KSO_WM_SLIDE_LAYOUT_CNT" val="1_1"/>
  <p:tag name="KSO_WM_SPECIAL_SOURCE" val="bdnull"/>
  <p:tag name="KSO_WM_DIAGRAM_GROUP_CODE" val="l1-1"/>
  <p:tag name="KSO_WM_SLIDE_DIAGTYPE" val="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40498818_7*a*1"/>
  <p:tag name="KSO_WM_TEMPLATE_CATEGORY" val="custom"/>
  <p:tag name="KSO_WM_TEMPLATE_INDEX" val="40498818"/>
  <p:tag name="KSO_WM_UNIT_LAYERLEVEL" val="1"/>
  <p:tag name="KSO_WM_TAG_VERSION" val="3.0"/>
  <p:tag name="KSO_WM_BEAUTIFY_FLAG" val="#wm#"/>
  <p:tag name="KSO_WM_UNIT_ISCONTENTSTITLE" val="0"/>
  <p:tag name="KSO_WM_UNIT_ISNUMDGMTITLE" val="0"/>
  <p:tag name="KSO_WM_UNIT_VALUE" val="14"/>
  <p:tag name="KSO_WM_UNIT_TYPE" val="a"/>
  <p:tag name="KSO_WM_UNIT_INDEX" val="1"/>
  <p:tag name="KSO_WM_UNIT_TEXT_TYPE" val="1"/>
  <p:tag name="KSO_WM_UNIT_NOCLEAR" val="0"/>
  <p:tag name="KSO_WM_UNIT_PRESET_TEXT" val="添加章节标题"/>
</p:tagLst>
</file>

<file path=ppt/tags/tag161.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40498818_7*e*1"/>
  <p:tag name="KSO_WM_TEMPLATE_CATEGORY" val="custom"/>
  <p:tag name="KSO_WM_TEMPLATE_INDEX" val="40498818"/>
  <p:tag name="KSO_WM_UNIT_LAYERLEVEL" val="1"/>
  <p:tag name="KSO_WM_TAG_VERSION" val="3.0"/>
  <p:tag name="KSO_WM_BEAUTIFY_FLAG" val="#wm#"/>
  <p:tag name="KSO_WM_UNIT_VALUE" val="13"/>
  <p:tag name="KSO_WM_UNIT_TYPE" val="e"/>
  <p:tag name="KSO_WM_UNIT_INDEX" val="1"/>
  <p:tag name="KSO_WM_UNIT_TEXT_TYPE" val="0"/>
  <p:tag name="KSO_WM_UNIT_NOCLEAR" val="1"/>
  <p:tag name="KSO_WM_UNIT_PRESET_TEXT" val="01"/>
</p:tagLst>
</file>

<file path=ppt/tags/tag162.xml><?xml version="1.0" encoding="utf-8"?>
<p:tagLst xmlns:p="http://schemas.openxmlformats.org/presentationml/2006/main">
  <p:tag name="KSO_WM_SLIDE_ID" val="custom40498818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40498818"/>
  <p:tag name="KSO_WM_SLIDE_TYPE" val="sectionTitle"/>
  <p:tag name="KSO_WM_SLIDE_SUBTYPE" val="pureTxt"/>
  <p:tag name="KSO_WM_SLIDE_LAYOUT" val="a_e"/>
  <p:tag name="KSO_WM_SLIDE_LAYOUT_CNT" val="1_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2451_1*i*1"/>
  <p:tag name="KSO_WM_TEMPLATE_CATEGORY" val="custom"/>
  <p:tag name="KSO_WM_TEMPLATE_INDEX" val="20232451"/>
  <p:tag name="KSO_WM_UNIT_LAYERLEVEL" val="1"/>
  <p:tag name="KSO_WM_TAG_VERSION" val="3.0"/>
  <p:tag name="KSO_WM_BEAUTIFY_FLAG" val="#wm#"/>
  <p:tag name="KSO_WM_UNIT_FILL_FORE_SCHEMECOLOR_INDEX" val="5"/>
  <p:tag name="KSO_WM_UNIT_FILL_TYPE" val="1"/>
  <p:tag name="KSO_WM_UNIT_USESOURCEFORMAT_APPLY" val="0"/>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2451_1*i*2"/>
  <p:tag name="KSO_WM_TEMPLATE_CATEGORY" val="custom"/>
  <p:tag name="KSO_WM_TEMPLATE_INDEX" val="20232451"/>
  <p:tag name="KSO_WM_UNIT_LAYERLEVEL" val="1"/>
  <p:tag name="KSO_WM_TAG_VERSION" val="3.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32451_1*i*3"/>
  <p:tag name="KSO_WM_TEMPLATE_CATEGORY" val="custom"/>
  <p:tag name="KSO_WM_TEMPLATE_INDEX" val="20232451"/>
  <p:tag name="KSO_WM_UNIT_LAYERLEVEL" val="1"/>
  <p:tag name="KSO_WM_TAG_VERSION" val="3.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232451_1*i*4"/>
  <p:tag name="KSO_WM_TEMPLATE_CATEGORY" val="custom"/>
  <p:tag name="KSO_WM_TEMPLATE_INDEX" val="20232451"/>
  <p:tag name="KSO_WM_UNIT_LAYERLEVEL" val="1"/>
  <p:tag name="KSO_WM_TAG_VERSION" val="3.0"/>
  <p:tag name="KSO_WM_BEAUTIFY_FLAG" val="#wm#"/>
  <p:tag name="KSO_WM_UNIT_LINE_FORE_SCHEMECOLOR_INDEX" val="5"/>
  <p:tag name="KSO_WM_UNIT_LINE_FILL_TYPE" val="2"/>
  <p:tag name="KSO_WM_UNIT_TEXT_FILL_FORE_SCHEMECOLOR_INDEX" val="2"/>
  <p:tag name="KSO_WM_UNIT_TEXT_FILL_TYPE" val="1"/>
  <p:tag name="KSO_WM_UNIT_USESOURCEFORMAT_APPLY" val="0"/>
</p:tagLst>
</file>

<file path=ppt/tags/tag16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22"/>
  <p:tag name="KSO_WM_TEMPLATE_INDEX" val="20232451"/>
  <p:tag name="KSO_WM_UNIT_ID" val="custom20232451_1*a*1"/>
  <p:tag name="KSO_WM_UNIT_PRESET_TEXT" val="单击此处添加标题"/>
  <p:tag name="KSO_WM_UNIT_TEXT_TYPE" val="1"/>
  <p:tag name="KSO_WM_UNIT_TEXT_FILL_FORE_SCHEMECOLOR_INDEX" val="5"/>
  <p:tag name="KSO_WM_UNIT_TEXT_FILL_TYPE" val="1"/>
  <p:tag name="KSO_WM_UNIT_USESOURCEFORMAT_APPLY" val="0"/>
</p:tagLst>
</file>

<file path=ppt/tags/tag16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2452_1*l_h_f*1_1_1"/>
  <p:tag name="KSO_WM_TEMPLATE_CATEGORY" val="diagram"/>
  <p:tag name="KSO_WM_TEMPLATE_INDEX" val="2023245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1"/>
  <p:tag name="KSO_WM_DIAGRAM_MIN_ITEMCNT" val="1"/>
  <p:tag name="KSO_WM_DIAGRAM_VIRTUALLY_FRAME" val="{&quot;height&quot;:113.4000015258789,&quot;left&quot;:112.77999542476627,&quot;top&quot;:236.69999923706055,&quot;width&quot;:735.84008789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文字是您思想的提炼，请尽量言简意赅的阐述观点，请尽量言简意赅的阐述观点。单击此处输入你的项正文，文字是您思想的提炼，请尽量言简意赅的阐述观点，请尽量言简意赅的阐述观点。单击此处输入你的项正文，文字是您思想的提炼，请尽量言简意赅的阐述观点，请尽量言简意赅的阐述观点。单击此处输入你的项正文，文字是您思想的提炼，请尽量言简意赅的阐述观点，请尽量言简意赅的阐述观点。"/>
  <p:tag name="KSO_WM_UNIT_TEXT_FILL_FORE_SCHEMECOLOR_INDEX" val="1"/>
  <p:tag name="KSO_WM_UNIT_TEXT_FILL_TYPE" val="1"/>
  <p:tag name="KSO_WM_UNIT_TEXT_TYPE" val="1"/>
  <p:tag name="KSO_WM_UNIT_USESOURCEFORMAT_APPLY" val="0"/>
</p:tagLst>
</file>

<file path=ppt/tags/tag169.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diag"/>
  <p:tag name="KSO_WM_SLIDE_SIZE" val="735.84*113.4"/>
  <p:tag name="KSO_WM_SLIDE_POSITION" val="112.78*236.7"/>
  <p:tag name="KSO_WM_SLIDE_LAYOUT" val="a_l"/>
  <p:tag name="KSO_WM_SLIDE_LAYOUT_CNT" val="1_1"/>
  <p:tag name="KSO_WM_SPECIAL_SOURCE" val="bdnull"/>
  <p:tag name="KSO_WM_DIAGRAM_GROUP_CODE" val="l1-1"/>
  <p:tag name="KSO_WM_SLIDE_DIAGTYPE" val="l"/>
  <p:tag name="KSO_WM_TEMPLATE_INDEX" val="40498818"/>
  <p:tag name="KSO_WM_TEMPLATE_SUBCATEGORY" val="0"/>
  <p:tag name="KSO_WM_SLIDE_INDEX" val="1"/>
  <p:tag name="KSO_WM_TAG_VERSION" val="3.0"/>
  <p:tag name="KSO_WM_SLIDE_ID" val="custom20232451_1"/>
  <p:tag name="KSO_WM_SLIDE_ITEM_CNT"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7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3272_1*a*1"/>
  <p:tag name="KSO_WM_TEMPLATE_CATEGORY" val="custom"/>
  <p:tag name="KSO_WM_TEMPLATE_INDEX" val="20233272"/>
  <p:tag name="KSO_WM_UNIT_LAYERLEVEL" val="1"/>
  <p:tag name="KSO_WM_TAG_VERSION" val="3.0"/>
  <p:tag name="KSO_WM_BEAUTIFY_FLAG" val="#wm#"/>
  <p:tag name="KSO_WM_UNIT_VALUE" val="30"/>
  <p:tag name="KSO_WM_DIAGRAM_GROUP_CODE" val="l1-1"/>
  <p:tag name="KSO_WM_UNIT_PRESET_TEXT" val="单击此处添加标题"/>
  <p:tag name="KSO_WM_UNIT_TEXT_TYPE" val="1"/>
  <p:tag name="KSO_WM_UNIT_TEXT_FILL_FORE_SCHEMECOLOR_INDEX" val="5"/>
  <p:tag name="KSO_WM_UNIT_TEXT_FILL_TYPE" val="1"/>
  <p:tag name="KSO_WM_UNIT_USESOURCEFORMAT_APPLY"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272_1*i*1"/>
  <p:tag name="KSO_WM_TEMPLATE_CATEGORY" val="custom"/>
  <p:tag name="KSO_WM_TEMPLATE_INDEX" val="20233272"/>
  <p:tag name="KSO_WM_UNIT_LAYERLEVEL" val="1"/>
  <p:tag name="KSO_WM_TAG_VERSION" val="3.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3272_1*i*2"/>
  <p:tag name="KSO_WM_TEMPLATE_CATEGORY" val="custom"/>
  <p:tag name="KSO_WM_TEMPLATE_INDEX" val="20233272"/>
  <p:tag name="KSO_WM_UNIT_LAYERLEVEL" val="1"/>
  <p:tag name="KSO_WM_TAG_VERSION" val="3.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33272_1*i*3"/>
  <p:tag name="KSO_WM_TEMPLATE_CATEGORY" val="custom"/>
  <p:tag name="KSO_WM_TEMPLATE_INDEX" val="20233272"/>
  <p:tag name="KSO_WM_UNIT_LAYERLEVEL" val="1"/>
  <p:tag name="KSO_WM_TAG_VERSION" val="3.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233272_1*i*4"/>
  <p:tag name="KSO_WM_TEMPLATE_CATEGORY" val="custom"/>
  <p:tag name="KSO_WM_TEMPLATE_INDEX" val="20233272"/>
  <p:tag name="KSO_WM_UNIT_LAYERLEVEL" val="1"/>
  <p:tag name="KSO_WM_TAG_VERSION" val="3.0"/>
  <p:tag name="KSO_WM_BEAUTIFY_FLAG" val="#wm#"/>
  <p:tag name="KSO_WM_DIAGRAM_COLOR_MATCH_VALUE" val="{}"/>
  <p:tag name="KSO_WM_UNIT_FILL_FORE_SCHEMECOLOR_INDEX" val="5"/>
  <p:tag name="KSO_WM_UNIT_USESOURCEFORMAT_APPLY" val="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custom20233272_1*i*5"/>
  <p:tag name="KSO_WM_TEMPLATE_CATEGORY" val="custom"/>
  <p:tag name="KSO_WM_TEMPLATE_INDEX" val="20233272"/>
  <p:tag name="KSO_WM_UNIT_LAYERLEVEL" val="1"/>
  <p:tag name="KSO_WM_TAG_VERSION" val="3.0"/>
  <p:tag name="KSO_WM_BEAUTIFY_FLAG" val="#wm#"/>
  <p:tag name="KSO_WM_DIAGRAM_COLOR_MATCH_VALUE" val="{}"/>
  <p:tag name="KSO_WM_UNIT_FILL_FORE_SCHEMECOLOR_INDEX" val="5"/>
  <p:tag name="KSO_WM_UNIT_USESOURCEFORMAT_APPLY"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6"/>
  <p:tag name="KSO_WM_UNIT_ID" val="custom20233272_1*i*6"/>
  <p:tag name="KSO_WM_TEMPLATE_CATEGORY" val="custom"/>
  <p:tag name="KSO_WM_TEMPLATE_INDEX" val="20233272"/>
  <p:tag name="KSO_WM_UNIT_LAYERLEVEL" val="1"/>
  <p:tag name="KSO_WM_TAG_VERSION" val="3.0"/>
  <p:tag name="KSO_WM_BEAUTIFY_FLAG" val="#wm#"/>
  <p:tag name="KSO_WM_DIAGRAM_COLOR_MATCH_VALUE" val="{}"/>
  <p:tag name="KSO_WM_UNIT_FILL_FORE_SCHEMECOLOR_INDEX" val="5"/>
  <p:tag name="KSO_WM_UNIT_USESOURCEFORMAT_APPLY" val="1"/>
</p:tagLst>
</file>

<file path=ppt/tags/tag17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5438_1*l_h_f*1_1_1"/>
  <p:tag name="KSO_WM_TEMPLATE_CATEGORY" val="diagram"/>
  <p:tag name="KSO_WM_TEMPLATE_INDEX" val="20235438"/>
  <p:tag name="KSO_WM_UNIT_LAYERLEVEL" val="1_1_1"/>
  <p:tag name="KSO_WM_TAG_VERSION" val="3.0"/>
  <p:tag name="KSO_WM_BEAUTIFY_FLAG" val="#wm#"/>
  <p:tag name="KSO_WM_DIAGRAM_VERSION" val="3"/>
  <p:tag name="KSO_WM_DIAGRAM_COLOR_TRICK" val="1"/>
  <p:tag name="KSO_WM_DIAGRAM_COLOR_TEXT_CAN_REMOVE" val="n"/>
  <p:tag name="KSO_WM_UNIT_TEXT_LAYER_COUNT" val="1"/>
  <p:tag name="KSO_WM_DIAGRAM_GROUP_CODE" val="l1-1"/>
  <p:tag name="KSO_WM_UNIT_PRESET_TEXT" val="单击此处输入你的正文，文字是您思想的提炼，为了最终演示发布的良好效果，请尽量言简意赅的阐述观点。根据需要可酌情增减文字，以便观者可以准确理解您所传达的信息。单击此处输入你的正文，文字是您思想的提炼，为了最终演示发布的良好效果，请尽量言简意赅的阐述观点。根据需要可酌情增减文字，以便观者可以准确理解您所传达的信息。"/>
  <p:tag name="KSO_WM_UNIT_TEXT_FILL_FORE_SCHEMECOLOR_INDEX" val="1"/>
  <p:tag name="KSO_WM_UNIT_TEXT_FILL_TYPE" val="1"/>
  <p:tag name="KSO_WM_UNIT_TEXT_TYPE" val="1"/>
  <p:tag name="KSO_WM_DIAGRAM_MAX_ITEMCNT" val="3"/>
  <p:tag name="KSO_WM_DIAGRAM_MIN_ITEMCNT" val="2"/>
  <p:tag name="KSO_WM_DIAGRAM_VIRTUALLY_FRAME" val="{&quot;height&quot;:359.3,&quot;left&quot;:48.04998696229222,&quot;top&quot;:131.99999999999997,&quot;width&quot;:408.200026075415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5438_1*l_h_a*1_1_1"/>
  <p:tag name="KSO_WM_TEMPLATE_CATEGORY" val="diagram"/>
  <p:tag name="KSO_WM_TEMPLATE_INDEX" val="20235438"/>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PRESET_TEXT" val="单击添加项标题内容"/>
  <p:tag name="KSO_WM_UNIT_TEXT_FILL_FORE_SCHEMECOLOR_INDEX" val="1"/>
  <p:tag name="KSO_WM_UNIT_TEXT_FILL_TYPE" val="1"/>
  <p:tag name="KSO_WM_UNIT_TEXT_TYPE" val="1"/>
  <p:tag name="KSO_WM_DIAGRAM_MAX_ITEMCNT" val="3"/>
  <p:tag name="KSO_WM_DIAGRAM_MIN_ITEMCNT" val="2"/>
  <p:tag name="KSO_WM_DIAGRAM_VIRTUALLY_FRAME" val="{&quot;height&quot;:359.3,&quot;left&quot;:48.04998696229222,&quot;top&quot;:131.99999999999997,&quot;width&quot;:408.200026075415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7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5438_1*l_h_f*1_2_1"/>
  <p:tag name="KSO_WM_TEMPLATE_CATEGORY" val="diagram"/>
  <p:tag name="KSO_WM_TEMPLATE_INDEX" val="20235438"/>
  <p:tag name="KSO_WM_UNIT_LAYERLEVEL" val="1_1_1"/>
  <p:tag name="KSO_WM_TAG_VERSION" val="3.0"/>
  <p:tag name="KSO_WM_BEAUTIFY_FLAG" val="#wm#"/>
  <p:tag name="KSO_WM_DIAGRAM_VERSION" val="3"/>
  <p:tag name="KSO_WM_DIAGRAM_COLOR_TRICK" val="1"/>
  <p:tag name="KSO_WM_DIAGRAM_COLOR_TEXT_CAN_REMOVE" val="n"/>
  <p:tag name="KSO_WM_UNIT_TEXT_LAYER_COUNT" val="1"/>
  <p:tag name="KSO_WM_DIAGRAM_GROUP_CODE" val="l1-1"/>
  <p:tag name="KSO_WM_UNIT_PRESET_TEXT" val="单击此处添加文本具体内容，根据需要可酌情增减文字，以便观者理解您的思想。单击此处添加文本具体内容，简明扼要地阐述观点。单击此处添加文本具体内容，根据需要可酌情增减文字，以便观者理解您的思想。单击此处添加文本具体内容，简明扼要地阐述观点。单击此处添加文本具体内容，根据需要可酌情增减文字，以便观者理解您的思想。简明扼要地阐述观点。"/>
  <p:tag name="KSO_WM_UNIT_TEXT_FILL_FORE_SCHEMECOLOR_INDEX" val="1"/>
  <p:tag name="KSO_WM_UNIT_TEXT_FILL_TYPE" val="1"/>
  <p:tag name="KSO_WM_UNIT_TEXT_TYPE" val="1"/>
  <p:tag name="KSO_WM_DIAGRAM_MAX_ITEMCNT" val="3"/>
  <p:tag name="KSO_WM_DIAGRAM_MIN_ITEMCNT" val="2"/>
  <p:tag name="KSO_WM_DIAGRAM_VIRTUALLY_FRAME" val="{&quot;height&quot;:359.3,&quot;left&quot;:48.04998696229222,&quot;top&quot;:131.99999999999997,&quot;width&quot;:408.200026075415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5438_1*l_h_a*1_2_1"/>
  <p:tag name="KSO_WM_TEMPLATE_CATEGORY" val="diagram"/>
  <p:tag name="KSO_WM_TEMPLATE_INDEX" val="20235438"/>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PRESET_TEXT" val="单击添加项标题内容"/>
  <p:tag name="KSO_WM_UNIT_TEXT_FILL_FORE_SCHEMECOLOR_INDEX" val="1"/>
  <p:tag name="KSO_WM_UNIT_TEXT_FILL_TYPE" val="1"/>
  <p:tag name="KSO_WM_UNIT_TEXT_TYPE" val="1"/>
  <p:tag name="KSO_WM_DIAGRAM_MAX_ITEMCNT" val="3"/>
  <p:tag name="KSO_WM_DIAGRAM_MIN_ITEMCNT" val="2"/>
  <p:tag name="KSO_WM_DIAGRAM_VIRTUALLY_FRAME" val="{&quot;height&quot;:359.3,&quot;left&quot;:48.04998696229222,&quot;top&quot;:131.99999999999997,&quot;width&quot;:408.200026075415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81.xml><?xml version="1.0" encoding="utf-8"?>
<p:tagLst xmlns:p="http://schemas.openxmlformats.org/presentationml/2006/main">
  <p:tag name="KSO_WM_SLIDE_ID" val="custom20233272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custom"/>
  <p:tag name="KSO_WM_TEMPLATE_INDEX" val="20233272"/>
  <p:tag name="KSO_WM_SLIDE_TYPE" val="text"/>
  <p:tag name="KSO_WM_SLIDE_SUBTYPE" val="picTxt"/>
  <p:tag name="KSO_WM_SLIDE_SIZE" val="408.189*333.15"/>
  <p:tag name="KSO_WM_SLIDE_POSITION" val="48.05*158.15"/>
  <p:tag name="KSO_WM_SLIDE_LAYOUT" val="a_l"/>
  <p:tag name="KSO_WM_SLIDE_LAYOUT_CNT" val="1_1"/>
  <p:tag name="KSO_WM_SPECIAL_SOURCE" val="bdnull"/>
  <p:tag name="KSO_WM_DIAGRAM_GROUP_CODE" val="l1-1"/>
  <p:tag name="KSO_WM_SLIDE_DIAGTYPE" val="l"/>
</p:tagLst>
</file>

<file path=ppt/tags/tag18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3376_1*f*1"/>
  <p:tag name="KSO_WM_TEMPLATE_CATEGORY" val="custom"/>
  <p:tag name="KSO_WM_TEMPLATE_INDEX" val="20233376"/>
  <p:tag name="KSO_WM_UNIT_LAYERLEVEL" val="1"/>
  <p:tag name="KSO_WM_TAG_VERSION" val="3.0"/>
  <p:tag name="KSO_WM_UNIT_TEXT_FILL_FORE_SCHEMECOLOR_INDEX_BRIGHTNESS" val="0.35"/>
  <p:tag name="KSO_WM_DIAGRAM_VERSION" val="3"/>
  <p:tag name="KSO_WM_DIAGRAM_COLOR_TRICK" val="1"/>
  <p:tag name="KSO_WM_DIAGRAM_COLOR_TEXT_CAN_REMOVE" val="n"/>
  <p:tag name="KSO_WM_UNIT_LINE_FORE_SCHEMECOLOR_INDEX" val="-2"/>
  <p:tag name="KSO_WM_UNIT_TEXT_FILL_FORE_SCHEMECOLOR_INDEX" val="1"/>
  <p:tag name="KSO_WM_UNIT_TEXT_FILL_TYPE" val="1"/>
  <p:tag name="KSO_WM_DIAGRAM_MAX_ITEMCNT" val="1"/>
  <p:tag name="KSO_WM_DIAGRAM_MIN_ITEMCNT" val="1"/>
  <p:tag name="KSO_WM_DIAGRAM_VIRTUALLY_FRAME" val="{&quot;height&quot;:243.58094787597662,&quot;left&quot;:580.4,&quot;top&quot;:159.89999850295658,&quot;width&quot;:331.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10;"/>
  <p:tag name="KSO_WM_UNIT_TEXT_TYPE" val="1"/>
</p:tagLst>
</file>

<file path=ppt/tags/tag18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3376_1*a*1"/>
  <p:tag name="KSO_WM_TEMPLATE_CATEGORY" val="custom"/>
  <p:tag name="KSO_WM_TEMPLATE_INDEX" val="20233376"/>
  <p:tag name="KSO_WM_UNIT_LAYERLEVEL" val="1"/>
  <p:tag name="KSO_WM_TAG_VERSION" val="3.0"/>
  <p:tag name="KSO_WM_BEAUTIFY_FLAG" val="#wm#"/>
  <p:tag name="KSO_WM_UNIT_PRESET_TEXT" val="单击此处添加标题"/>
  <p:tag name="KSO_WM_UNIT_TEXT_TYPE" val="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3376_1*i*1"/>
  <p:tag name="KSO_WM_TEMPLATE_CATEGORY" val="custom"/>
  <p:tag name="KSO_WM_TEMPLATE_INDEX" val="20233376"/>
  <p:tag name="KSO_WM_UNIT_LAYERLEVEL" val="1"/>
  <p:tag name="KSO_WM_TAG_VERSION" val="3.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3376_1*i*2"/>
  <p:tag name="KSO_WM_TEMPLATE_CATEGORY" val="custom"/>
  <p:tag name="KSO_WM_TEMPLATE_INDEX" val="20233376"/>
  <p:tag name="KSO_WM_UNIT_LAYERLEVEL" val="1"/>
  <p:tag name="KSO_WM_TAG_VERSION" val="3.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3376_1*i*3"/>
  <p:tag name="KSO_WM_TEMPLATE_CATEGORY" val="custom"/>
  <p:tag name="KSO_WM_TEMPLATE_INDEX" val="20233376"/>
  <p:tag name="KSO_WM_UNIT_LAYERLEVEL" val="1"/>
  <p:tag name="KSO_WM_TAG_VERSION" val="3.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3376_1*i*4"/>
  <p:tag name="KSO_WM_TEMPLATE_CATEGORY" val="custom"/>
  <p:tag name="KSO_WM_TEMPLATE_INDEX" val="20233376"/>
  <p:tag name="KSO_WM_UNIT_LAYERLEVEL" val="1"/>
  <p:tag name="KSO_WM_TAG_VERSION" val="3.0"/>
  <p:tag name="KSO_WM_BEAUTIFY_FLAG" val="#wm#"/>
</p:tagLst>
</file>

<file path=ppt/tags/tag188.xml><?xml version="1.0" encoding="utf-8"?>
<p:tagLst xmlns:p="http://schemas.openxmlformats.org/presentationml/2006/main">
  <p:tag name="KSO_WM_SLIDE_ID" val="custom20233376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3376"/>
  <p:tag name="KSO_WM_SLIDE_LAYOUT" val="a_f"/>
  <p:tag name="KSO_WM_SLIDE_LAYOUT_CNT" val="1_1"/>
  <p:tag name="KSO_WM_SLIDE_TYPE" val="text"/>
  <p:tag name="KSO_WM_SLIDE_SUBTYPE" val="pureTxt"/>
  <p:tag name="KSO_WM_SLIDE_SIZE" val="959*427"/>
  <p:tag name="KSO_WM_SLIDE_POSITION" val="0*42"/>
</p:tagLst>
</file>

<file path=ppt/tags/tag18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2459_2*a*1"/>
  <p:tag name="KSO_WM_TEMPLATE_CATEGORY" val="diagram"/>
  <p:tag name="KSO_WM_TEMPLATE_INDEX" val="20232459"/>
  <p:tag name="KSO_WM_UNIT_LAYERLEVEL" val="1"/>
  <p:tag name="KSO_WM_TAG_VERSION" val="3.0"/>
  <p:tag name="KSO_WM_BEAUTIFY_FLAG" val="#wm#"/>
  <p:tag name="KSO_WM_UNIT_TEXT_TYPE" val="1"/>
  <p:tag name="KSO_WM_UNIT_PRESET_TEXT" val="单击此处添加标题"/>
  <p:tag name="KSO_WM_UNIT_TEXT_FILL_FORE_SCHEMECOLOR_INDEX" val="5"/>
  <p:tag name="KSO_WM_UNIT_TEXT_FILL_TYPE" val="1"/>
  <p:tag name="KSO_WM_UNIT_USESOURCEFORMAT_APPLY"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2459_1*l_h_i*1_1_2"/>
  <p:tag name="KSO_WM_TEMPLATE_CATEGORY" val="diagram"/>
  <p:tag name="KSO_WM_TEMPLATE_INDEX" val="20232459"/>
  <p:tag name="KSO_WM_UNIT_LAYERLEVEL" val="1_1_1"/>
  <p:tag name="KSO_WM_TAG_VERSION" val="3.0"/>
  <p:tag name="KSO_WM_DIAGRAM_VERSION" val="3"/>
  <p:tag name="KSO_WM_DIAGRAM_COLOR_TRICK" val="1"/>
  <p:tag name="KSO_WM_DIAGRAM_COLOR_TEXT_CAN_REMOVE" val="n"/>
  <p:tag name="KSO_WM_DIAGRAM_MAX_ITEMCNT" val="3"/>
  <p:tag name="KSO_WM_DIAGRAM_MIN_ITEMCNT" val="2"/>
  <p:tag name="KSO_WM_DIAGRAM_VIRTUALLY_FRAME" val="{&quot;height&quot;:388.5499937010927,&quot;left&quot;:78.6,&quot;top&quot;:112.55000314945364,&quot;width&quot;:802.8}"/>
  <p:tag name="KSO_WM_DIAGRAM_COLOR_MATCH_VALUE" val="{&quot;shape&quot;:{&quot;fill&quot;:{&quot;type&quot;:0},&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SHADOW_SCHEMECOLOR_INDEX" val="5"/>
  <p:tag name="KSO_WM_UNIT_TEXT_FILL_FORE_SCHEMECOLOR_INDEX" val="13"/>
  <p:tag name="KSO_WM_UNIT_TEXT_FILL_TYPE" val="1"/>
  <p:tag name="KSO_WM_UNIT_USESOURCEFORMAT_APPLY" val="1"/>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2459_1*l_h_i*1_2_2"/>
  <p:tag name="KSO_WM_TEMPLATE_CATEGORY" val="diagram"/>
  <p:tag name="KSO_WM_TEMPLATE_INDEX" val="20232459"/>
  <p:tag name="KSO_WM_UNIT_LAYERLEVEL" val="1_1_1"/>
  <p:tag name="KSO_WM_TAG_VERSION" val="3.0"/>
  <p:tag name="KSO_WM_DIAGRAM_VERSION" val="3"/>
  <p:tag name="KSO_WM_DIAGRAM_COLOR_TRICK" val="1"/>
  <p:tag name="KSO_WM_DIAGRAM_COLOR_TEXT_CAN_REMOVE" val="n"/>
  <p:tag name="KSO_WM_DIAGRAM_MAX_ITEMCNT" val="3"/>
  <p:tag name="KSO_WM_DIAGRAM_MIN_ITEMCNT" val="2"/>
  <p:tag name="KSO_WM_DIAGRAM_VIRTUALLY_FRAME" val="{&quot;height&quot;:388.5499937010927,&quot;left&quot;:78.6,&quot;top&quot;:112.55000314945364,&quot;width&quot;:802.8}"/>
  <p:tag name="KSO_WM_DIAGRAM_COLOR_MATCH_VALUE" val="{&quot;shape&quot;:{&quot;fill&quot;:{&quot;type&quot;:0},&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SHADOW_SCHEMECOLOR_INDEX" val="6"/>
  <p:tag name="KSO_WM_UNIT_TEXT_FILL_FORE_SCHEMECOLOR_INDEX" val="13"/>
  <p:tag name="KSO_WM_UNIT_TEXT_FILL_TYPE" val="1"/>
  <p:tag name="KSO_WM_UNIT_USESOURCEFORMAT_APPLY"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2459_1*l_h_i*1_1_3"/>
  <p:tag name="KSO_WM_TEMPLATE_CATEGORY" val="diagram"/>
  <p:tag name="KSO_WM_TEMPLATE_INDEX" val="20232459"/>
  <p:tag name="KSO_WM_UNIT_LAYERLEVEL" val="1_1_1"/>
  <p:tag name="KSO_WM_TAG_VERSION" val="3.0"/>
  <p:tag name="KSO_WM_DIAGRAM_VERSION" val="3"/>
  <p:tag name="KSO_WM_DIAGRAM_COLOR_TRICK" val="1"/>
  <p:tag name="KSO_WM_DIAGRAM_COLOR_TEXT_CAN_REMOVE" val="n"/>
  <p:tag name="KSO_WM_DIAGRAM_MAX_ITEMCNT" val="3"/>
  <p:tag name="KSO_WM_DIAGRAM_MIN_ITEMCNT" val="2"/>
  <p:tag name="KSO_WM_DIAGRAM_VIRTUALLY_FRAME" val="{&quot;height&quot;:388.5499937010927,&quot;left&quot;:78.6,&quot;top&quot;:112.55000314945364,&quot;width&quot;:802.8}"/>
  <p:tag name="KSO_WM_DIAGRAM_COLOR_MATCH_VALUE" val="{&quot;shape&quot;:{&quot;fill&quot;:{&quot;solid&quot;:{&quot;brightness&quot;:0,&quot;colorType&quot;:2,&quot;rgb&quot;:&quot;#ffffff&quot;,&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3"/>
  <p:tag name="KSO_WM_UNIT_TEXT_FILL_TYPE" val="1"/>
  <p:tag name="KSO_WM_UNIT_USESOURCEFORMAT_APPLY" val="1"/>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2459_1*l_h_i*1_1_1"/>
  <p:tag name="KSO_WM_TEMPLATE_CATEGORY" val="diagram"/>
  <p:tag name="KSO_WM_TEMPLATE_INDEX" val="20232459"/>
  <p:tag name="KSO_WM_UNIT_LAYERLEVEL" val="1_1_1"/>
  <p:tag name="KSO_WM_TAG_VERSION" val="3.0"/>
  <p:tag name="KSO_WM_DIAGRAM_VERSION" val="3"/>
  <p:tag name="KSO_WM_DIAGRAM_COLOR_TRICK" val="1"/>
  <p:tag name="KSO_WM_DIAGRAM_COLOR_TEXT_CAN_REMOVE" val="n"/>
  <p:tag name="KSO_WM_DIAGRAM_MAX_ITEMCNT" val="3"/>
  <p:tag name="KSO_WM_DIAGRAM_MIN_ITEMCNT" val="2"/>
  <p:tag name="KSO_WM_DIAGRAM_VIRTUALLY_FRAME" val="{&quot;height&quot;:388.5499937010927,&quot;left&quot;:78.6,&quot;top&quot;:112.55000314945364,&quot;width&quot;:80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 name="KSO_WM_UNIT_USESOURCEFORMAT_APPLY" val="1"/>
</p:tagLst>
</file>

<file path=ppt/tags/tag19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2459_1*l_h_f*1_1_1"/>
  <p:tag name="KSO_WM_TEMPLATE_CATEGORY" val="diagram"/>
  <p:tag name="KSO_WM_TEMPLATE_INDEX" val="20232459"/>
  <p:tag name="KSO_WM_UNIT_LAYERLEVEL" val="1_1_1"/>
  <p:tag name="KSO_WM_TAG_VERSION" val="3.0"/>
  <p:tag name="KSO_WM_DIAGRAM_VERSION" val="3"/>
  <p:tag name="KSO_WM_DIAGRAM_COLOR_TRICK" val="1"/>
  <p:tag name="KSO_WM_DIAGRAM_COLOR_TEXT_CAN_REMOVE" val="n"/>
  <p:tag name="KSO_WM_UNIT_TEXT_TYPE" val="1"/>
  <p:tag name="KSO_WM_DIAGRAM_MAX_ITEMCNT" val="3"/>
  <p:tag name="KSO_WM_DIAGRAM_MIN_ITEMCNT" val="2"/>
  <p:tag name="KSO_WM_DIAGRAM_VIRTUALLY_FRAME" val="{&quot;height&quot;:388.5499937010927,&quot;left&quot;:78.6,&quot;top&quot;:112.55000314945364,&quot;width&quot;:80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LAYER_COUNT" val="1"/>
  <p:tag name="KSO_WM_UNIT_VALUE" val="160"/>
  <p:tag name="KSO_WM_BEAUTIFY_FLAG" val="#wm#"/>
  <p:tag name="KSO_WM_UNIT_PRESET_TEXT" val="单击此处输入您的项正文，文字是您思想的提炼，请尽量言简意赅的阐述观点。单击此处输入您的项正文，文字是您思想的提炼，请尽量言简意赅的阐述观点。单击此处输入您的项正文，文字是您思想的提炼，请尽量言简意赅的阐述观点。单击此处输入您的项正文，文字是您思想的提炼，请尽量言简意赅的阐述观点。"/>
  <p:tag name="KSO_WM_UNIT_TEXT_FILL_FORE_SCHEMECOLOR_INDEX" val="1"/>
  <p:tag name="KSO_WM_UNIT_TEXT_FILL_TYPE" val="1"/>
  <p:tag name="KSO_WM_UNIT_USESOURCEFORMAT_APPLY" val="1"/>
</p:tagLst>
</file>

<file path=ppt/tags/tag195.xml><?xml version="1.0" encoding="utf-8"?>
<p:tagLst xmlns:p="http://schemas.openxmlformats.org/presentationml/2006/main">
  <p:tag name="KSO_WM_UNIT_ISCONTENTSTITLE" val="0"/>
  <p:tag name="KSO_WM_UNIT_ISNUMDGMTITLE" val="0"/>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59_1*l_h_a*1_1_1"/>
  <p:tag name="KSO_WM_TEMPLATE_CATEGORY" val="diagram"/>
  <p:tag name="KSO_WM_TEMPLATE_INDEX" val="20232459"/>
  <p:tag name="KSO_WM_UNIT_LAYERLEVEL" val="1_1_1"/>
  <p:tag name="KSO_WM_TAG_VERSION" val="3.0"/>
  <p:tag name="KSO_WM_DIAGRAM_VERSION" val="3"/>
  <p:tag name="KSO_WM_DIAGRAM_COLOR_TRICK" val="1"/>
  <p:tag name="KSO_WM_DIAGRAM_COLOR_TEXT_CAN_REMOVE" val="n"/>
  <p:tag name="KSO_WM_UNIT_TEXT_TYPE" val="1"/>
  <p:tag name="KSO_WM_DIAGRAM_MAX_ITEMCNT" val="3"/>
  <p:tag name="KSO_WM_DIAGRAM_MIN_ITEMCNT" val="2"/>
  <p:tag name="KSO_WM_DIAGRAM_VIRTUALLY_FRAME" val="{&quot;height&quot;:388.5499937010927,&quot;left&quot;:78.6,&quot;top&quot;:112.55000314945364,&quot;width&quot;:80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添加项标题"/>
  <p:tag name="KSO_WM_UNIT_TEXT_FILL_FORE_SCHEMECOLOR_INDEX" val="1"/>
  <p:tag name="KSO_WM_UNIT_TEXT_FILL_TYPE" val="1"/>
  <p:tag name="KSO_WM_UNIT_USESOURCEFORMAT_APPLY" val="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2459_1*l_h_i*1_2_3"/>
  <p:tag name="KSO_WM_TEMPLATE_CATEGORY" val="diagram"/>
  <p:tag name="KSO_WM_TEMPLATE_INDEX" val="20232459"/>
  <p:tag name="KSO_WM_UNIT_LAYERLEVEL" val="1_1_1"/>
  <p:tag name="KSO_WM_TAG_VERSION" val="3.0"/>
  <p:tag name="KSO_WM_DIAGRAM_VERSION" val="3"/>
  <p:tag name="KSO_WM_DIAGRAM_COLOR_TRICK" val="1"/>
  <p:tag name="KSO_WM_DIAGRAM_COLOR_TEXT_CAN_REMOVE" val="n"/>
  <p:tag name="KSO_WM_DIAGRAM_MAX_ITEMCNT" val="3"/>
  <p:tag name="KSO_WM_DIAGRAM_MIN_ITEMCNT" val="2"/>
  <p:tag name="KSO_WM_DIAGRAM_VIRTUALLY_FRAME" val="{&quot;height&quot;:388.5499937010927,&quot;left&quot;:78.6,&quot;top&quot;:112.55000314945364,&quot;width&quot;:802.8}"/>
  <p:tag name="KSO_WM_DIAGRAM_COLOR_MATCH_VALUE" val="{&quot;shape&quot;:{&quot;fill&quot;:{&quot;solid&quot;:{&quot;brightness&quot;:0,&quot;colorType&quot;:2,&quot;rgb&quot;:&quot;#ffffff&quot;,&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3"/>
  <p:tag name="KSO_WM_UNIT_TEXT_FILL_TYPE" val="1"/>
  <p:tag name="KSO_WM_UNIT_USESOURCEFORMAT_APPLY" val="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2459_1*l_h_i*1_2_1"/>
  <p:tag name="KSO_WM_TEMPLATE_CATEGORY" val="diagram"/>
  <p:tag name="KSO_WM_TEMPLATE_INDEX" val="20232459"/>
  <p:tag name="KSO_WM_UNIT_LAYERLEVEL" val="1_1_1"/>
  <p:tag name="KSO_WM_TAG_VERSION" val="3.0"/>
  <p:tag name="KSO_WM_DIAGRAM_VERSION" val="3"/>
  <p:tag name="KSO_WM_DIAGRAM_COLOR_TRICK" val="1"/>
  <p:tag name="KSO_WM_DIAGRAM_COLOR_TEXT_CAN_REMOVE" val="n"/>
  <p:tag name="KSO_WM_DIAGRAM_MAX_ITEMCNT" val="3"/>
  <p:tag name="KSO_WM_DIAGRAM_MIN_ITEMCNT" val="2"/>
  <p:tag name="KSO_WM_DIAGRAM_VIRTUALLY_FRAME" val="{&quot;height&quot;:388.5499937010927,&quot;left&quot;:78.6,&quot;top&quot;:112.55000314945364,&quot;width&quot;:80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 name="KSO_WM_UNIT_USESOURCEFORMAT_APPLY" val="1"/>
</p:tagLst>
</file>

<file path=ppt/tags/tag19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2459_1*l_h_f*1_2_1"/>
  <p:tag name="KSO_WM_TEMPLATE_CATEGORY" val="diagram"/>
  <p:tag name="KSO_WM_TEMPLATE_INDEX" val="20232459"/>
  <p:tag name="KSO_WM_UNIT_LAYERLEVEL" val="1_1_1"/>
  <p:tag name="KSO_WM_TAG_VERSION" val="3.0"/>
  <p:tag name="KSO_WM_DIAGRAM_VERSION" val="3"/>
  <p:tag name="KSO_WM_DIAGRAM_COLOR_TRICK" val="1"/>
  <p:tag name="KSO_WM_DIAGRAM_COLOR_TEXT_CAN_REMOVE" val="n"/>
  <p:tag name="KSO_WM_UNIT_TEXT_TYPE" val="1"/>
  <p:tag name="KSO_WM_DIAGRAM_MAX_ITEMCNT" val="3"/>
  <p:tag name="KSO_WM_DIAGRAM_MIN_ITEMCNT" val="2"/>
  <p:tag name="KSO_WM_DIAGRAM_VIRTUALLY_FRAME" val="{&quot;height&quot;:388.5499937010927,&quot;left&quot;:78.6,&quot;top&quot;:112.55000314945364,&quot;width&quot;:80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LAYER_COUNT" val="1"/>
  <p:tag name="KSO_WM_UNIT_VALUE" val="160"/>
  <p:tag name="KSO_WM_BEAUTIFY_FLAG" val="#wm#"/>
  <p:tag name="KSO_WM_UNIT_PRESET_TEXT" val="单击此处输入您的项正文，文字是您思想的提炼，请尽量言简意赅的阐述观点。单击此处输入您的项正文，文字是您思想的提炼，请尽量言简意赅的阐述观点。单击此处输入您的项正文，文字是您思想的提炼，请尽量言简意赅的阐述观点。单击此处输入您的项正文，文字是您思想的提炼，请尽量言简意赅的阐述观点。"/>
  <p:tag name="KSO_WM_UNIT_TEXT_FILL_FORE_SCHEMECOLOR_INDEX" val="1"/>
  <p:tag name="KSO_WM_UNIT_TEXT_FILL_TYPE" val="1"/>
  <p:tag name="KSO_WM_UNIT_USESOURCEFORMAT_APPLY" val="1"/>
</p:tagLst>
</file>

<file path=ppt/tags/tag199.xml><?xml version="1.0" encoding="utf-8"?>
<p:tagLst xmlns:p="http://schemas.openxmlformats.org/presentationml/2006/main">
  <p:tag name="KSO_WM_SLIDE_ID" val="diagram20232459_2"/>
  <p:tag name="KSO_WM_TEMPLATE_SUBCATEGORY" val="0"/>
  <p:tag name="KSO_WM_TEMPLATE_MASTER_TYPE" val="0"/>
  <p:tag name="KSO_WM_TEMPLATE_COLOR_TYPE" val="0"/>
  <p:tag name="KSO_WM_SLIDE_TYPE" val="text"/>
  <p:tag name="KSO_WM_SLIDE_SUBTYPE" val="diag"/>
  <p:tag name="KSO_WM_SLIDE_ITEM_CNT" val="3"/>
  <p:tag name="KSO_WM_SLIDE_INDEX" val="2"/>
  <p:tag name="KSO_WM_SLIDE_SIZE" val="802.8*388.55"/>
  <p:tag name="KSO_WM_SLIDE_POSITION" val="78.6*112.55"/>
  <p:tag name="KSO_WM_DIAGRAM_GROUP_CODE" val="l1-1"/>
  <p:tag name="KSO_WM_SLIDE_DIAGTYPE" val="l"/>
  <p:tag name="KSO_WM_TAG_VERSION" val="3.0"/>
  <p:tag name="KSO_WM_BEAUTIFY_FLAG" val="#wm#"/>
  <p:tag name="KSO_WM_TEMPLATE_CATEGORY" val="diagram"/>
  <p:tag name="KSO_WM_TEMPLATE_INDEX" val="20232459"/>
  <p:tag name="KSO_WM_SLIDE_LAYOUT" val="a_l"/>
  <p:tag name="KSO_WM_SLIDE_LAYOUT_CNT" val="1_1"/>
  <p:tag name="RESOURCE_RECORD_KEY" val="{&quot;65&quot;:[20232459],&quot;70&quot;:[3321989],&quot;71&quot;:[76235679683]}"/>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200.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1866_3*a*1"/>
  <p:tag name="KSO_WM_TEMPLATE_CATEGORY" val="diagram"/>
  <p:tag name="KSO_WM_TEMPLATE_INDEX" val="20231866"/>
  <p:tag name="KSO_WM_UNIT_LAYERLEVEL" val="1"/>
  <p:tag name="KSO_WM_TAG_VERSION" val="3.0"/>
  <p:tag name="KSO_WM_BEAUTIFY_FLAG" val="#wm#"/>
  <p:tag name="KSO_WM_DIAGRAM_GROUP_CODE" val="l1-1"/>
  <p:tag name="KSO_WM_UNIT_PRESET_TEXT" val="单击此处添加标题"/>
  <p:tag name="KSO_WM_UNIT_TEXT_TYPE" val="1"/>
  <p:tag name="KSO_WM_UNIT_TEXT_FILL_FORE_SCHEMECOLOR_INDEX" val="5"/>
  <p:tag name="KSO_WM_UNIT_TEXT_FILL_TYPE" val="1"/>
  <p:tag name="KSO_WM_UNIT_USESOURCEFORMAT_APPLY" val="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866_1*l_h_i*1_1_1"/>
  <p:tag name="KSO_WM_TEMPLATE_CATEGORY" val="diagram"/>
  <p:tag name="KSO_WM_TEMPLATE_INDEX" val="20231866"/>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87.0716531770409,&quot;left&quot;:54.8031496062992,&quot;top&quot;:98.42763797840865,&quot;width&quot;:850.3937007874014}"/>
  <p:tag name="KSO_WM_DIAGRAM_COLOR_MATCH_VALUE" val="{&quot;shape&quot;:{&quot;fill&quot;:{&quot;gradient&quot;:[{&quot;brightness&quot;:0.949999988079071,&quot;colorType&quot;:1,&quot;foreColorIndex&quot;:14,&quot;pos&quot;:0,&quot;transparency&quot;:1},{&quot;brightness&quot;:0.800000011920929,&quot;colorType&quot;:1,&quot;foreColorIndex&quot;:5,&quot;pos&quot;:0.7900000214576721,&quot;transparency&quot;:0.80000001192092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1"/>
</p:tagLst>
</file>

<file path=ppt/tags/tag20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866_1*l_h_f*1_1_1"/>
  <p:tag name="KSO_WM_TEMPLATE_CATEGORY" val="diagram"/>
  <p:tag name="KSO_WM_TEMPLATE_INDEX" val="20231866"/>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7.0716531770409,&quot;left&quot;:54.8031496062992,&quot;top&quot;:98.42763797840865,&quot;width&quot;:850.393700787401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UNIT_TEXT_TYPE" val="1"/>
  <p:tag name="KSO_WM_UNIT_USESOURCEFORMAT_APPLY" val="1"/>
</p:tagLst>
</file>

<file path=ppt/tags/tag20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866_1*l_h_a*1_1_1"/>
  <p:tag name="KSO_WM_TEMPLATE_CATEGORY" val="diagram"/>
  <p:tag name="KSO_WM_TEMPLATE_INDEX" val="20231866"/>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7.0716531770409,&quot;left&quot;:54.8031496062992,&quot;top&quot;:98.42763797840865,&quot;width&quot;:850.393700787401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UNIT_USESOURCEFORMAT_APPLY" val="1"/>
</p:tagLst>
</file>

<file path=ppt/tags/tag2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866_1*l_h_i*1_2_1"/>
  <p:tag name="KSO_WM_TEMPLATE_CATEGORY" val="diagram"/>
  <p:tag name="KSO_WM_TEMPLATE_INDEX" val="20231866"/>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387.0716531770409,&quot;left&quot;:54.8031496062992,&quot;top&quot;:98.42763797840865,&quot;width&quot;:850.3937007874014}"/>
  <p:tag name="KSO_WM_DIAGRAM_COLOR_MATCH_VALUE" val="{&quot;shape&quot;:{&quot;fill&quot;:{&quot;gradient&quot;:[{&quot;brightness&quot;:0.949999988079071,&quot;colorType&quot;:1,&quot;foreColorIndex&quot;:14,&quot;pos&quot;:0,&quot;transparency&quot;:1},{&quot;brightness&quot;:0.800000011920929,&quot;colorType&quot;:1,&quot;foreColorIndex&quot;:5,&quot;pos&quot;:0.7900000214576721,&quot;transparency&quot;:0.80000001192092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1"/>
</p:tagLst>
</file>

<file path=ppt/tags/tag20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866_1*l_h_f*1_2_1"/>
  <p:tag name="KSO_WM_TEMPLATE_CATEGORY" val="diagram"/>
  <p:tag name="KSO_WM_TEMPLATE_INDEX" val="20231866"/>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7.0716531770409,&quot;left&quot;:54.8031496062992,&quot;top&quot;:98.42763797840865,&quot;width&quot;:850.393700787401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UNIT_TEXT_TYPE" val="1"/>
  <p:tag name="KSO_WM_UNIT_USESOURCEFORMAT_APPLY" val="1"/>
</p:tagLst>
</file>

<file path=ppt/tags/tag206.xml><?xml version="1.0" encoding="utf-8"?>
<p:tagLst xmlns:p="http://schemas.openxmlformats.org/presentationml/2006/main">
  <p:tag name="KSO_WM_SLIDE_ID" val="diagram20231866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1866"/>
  <p:tag name="KSO_WM_SLIDE_TYPE" val="text"/>
  <p:tag name="KSO_WM_SLIDE_SUBTYPE" val="diag"/>
  <p:tag name="KSO_WM_SLIDE_SIZE" val="850.394*387.073"/>
  <p:tag name="KSO_WM_SLIDE_POSITION" val="54.8032*98.4269"/>
  <p:tag name="KSO_WM_SLIDE_LAYOUT" val="a_l"/>
  <p:tag name="KSO_WM_SLIDE_LAYOUT_CNT" val="1_1"/>
  <p:tag name="KSO_WM_SPECIAL_SOURCE" val="bdnull"/>
  <p:tag name="KSO_WM_DIAGRAM_GROUP_CODE" val="l1-1"/>
  <p:tag name="KSO_WM_SLIDE_DIAGTYPE" val="l"/>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40498818_9*a*1"/>
  <p:tag name="KSO_WM_TEMPLATE_CATEGORY" val="custom"/>
  <p:tag name="KSO_WM_TEMPLATE_INDEX" val="40498818"/>
  <p:tag name="KSO_WM_UNIT_LAYERLEVEL" val="1"/>
  <p:tag name="KSO_WM_TAG_VERSION" val="3.0"/>
  <p:tag name="KSO_WM_BEAUTIFY_FLAG" val="#wm#"/>
  <p:tag name="KSO_WM_UNIT_ISCONTENTSTITLE" val="0"/>
  <p:tag name="KSO_WM_UNIT_ISNUMDGMTITLE" val="0"/>
  <p:tag name="KSO_WM_UNIT_TYPE" val="a"/>
  <p:tag name="KSO_WM_UNIT_INDEX" val="1"/>
  <p:tag name="KSO_WM_UNIT_TEXT_TYPE" val="0"/>
  <p:tag name="KSO_WM_UNIT_NOCLEAR" val="0"/>
  <p:tag name="KSO_WM_UNIT_PRESET_TEXT" val="感谢您的观看"/>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40498818_9*b*1"/>
  <p:tag name="KSO_WM_TEMPLATE_CATEGORY" val="custom"/>
  <p:tag name="KSO_WM_TEMPLATE_INDEX" val="40498818"/>
  <p:tag name="KSO_WM_UNIT_LAYERLEVEL" val="1"/>
  <p:tag name="KSO_WM_TAG_VERSION" val="3.0"/>
  <p:tag name="KSO_WM_BEAUTIFY_FLAG" val="#wm#"/>
  <p:tag name="KSO_WM_UNIT_ISCONTENTSTITLE" val="0"/>
  <p:tag name="KSO_WM_UNIT_ISNUMDGMTITLE" val="0"/>
  <p:tag name="KSO_WM_UNIT_VALUE" val="80"/>
  <p:tag name="KSO_WM_UNIT_TYPE" val="b"/>
  <p:tag name="KSO_WM_UNIT_INDEX" val="1"/>
  <p:tag name="KSO_WM_UNIT_TEXT_TYPE" val="1"/>
  <p:tag name="KSO_WM_UNIT_NOCLEAR" val="0"/>
  <p:tag name="KSO_WM_UNIT_PRESET_TEXT" val="Thank you"/>
</p:tagLst>
</file>

<file path=ppt/tags/tag209.xml><?xml version="1.0" encoding="utf-8"?>
<p:tagLst xmlns:p="http://schemas.openxmlformats.org/presentationml/2006/main">
  <p:tag name="KSO_WM_SLIDE_ID" val="custom40498818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40498818"/>
  <p:tag name="KSO_WM_SLIDE_TYPE" val="endPage"/>
  <p:tag name="KSO_WM_SLIDE_SUBTYPE" val="pureTxt"/>
  <p:tag name="KSO_WM_SLIDE_LAYOUT" val="a_b"/>
  <p:tag name="KSO_WM_SLIDE_LAYOUT_CNT" val="1_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210.xml><?xml version="1.0" encoding="utf-8"?>
<p:tagLst xmlns:p="http://schemas.openxmlformats.org/presentationml/2006/main">
  <p:tag name="resource_record_key" val="{&quot;29&quot;:[50049425,50053376],&quot;65&quot;:[40498818]}"/>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2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TEXT_LAYER_COUNT"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TEXT_LAYER_COUNT"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 name="KSO_WM_UNIT_TEXT_LAYER_COUNT"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 name="KSO_WM_UNIT_TEXT_LAYER_COUNT"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 name="KSO_WM_UNIT_TEXT_LAYER_COUNT"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40498818"/>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TEXT_LAYER_COUNT" val="1"/>
  <p:tag name="KSO_WM_TEMPLATE_CATEGORY" val="custom"/>
  <p:tag name="KSO_WM_TEMPLATE_INDEX" val="40498818"/>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2"/>
  <p:tag name="KSO_WM_UNIT_LAYERLEVEL" val="1"/>
  <p:tag name="KSO_WM_TAG_VERSION" val="3.0"/>
  <p:tag name="KSO_WM_BEAUTIFY_FLAG" val="#wm#"/>
  <p:tag name="KSO_WM_UNIT_SUBTYPE" val="e"/>
  <p:tag name="KSO_WM_UNIT_PRESET_TEXT" val="年号占位符"/>
  <p:tag name="KSO_WM_UNIT_NOCLEAR" val="0"/>
  <p:tag name="KSO_WM_UNIT_VALUE" val="8"/>
  <p:tag name="KSO_WM_UNIT_TYPE" val="f"/>
  <p:tag name="KSO_WM_UNIT_INDEX" val="2"/>
  <p:tag name="KSO_WM_UNIT_TEXT_LAYER_COUNT"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1.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40498818"/>
  <p:tag name="KSO_WM_TEMPLATE_THUMBS_INDEX" val="1、9"/>
</p:tagLst>
</file>

<file path=ppt/tags/tag72.xml><?xml version="1.0" encoding="utf-8"?>
<p:tagLst xmlns:p="http://schemas.openxmlformats.org/presentationml/2006/main">
  <p:tag name="KSO_WM_UNIT_ISCONTENTSTITLE" val="0"/>
  <p:tag name="KSO_WM_UNIT_ISNUMDGMTITLE"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40498818_1*a*1"/>
  <p:tag name="KSO_WM_TEMPLATE_CATEGORY" val="custom"/>
  <p:tag name="KSO_WM_TEMPLATE_INDEX" val="40498818"/>
  <p:tag name="KSO_WM_UNIT_LAYERLEVEL" val="1"/>
  <p:tag name="KSO_WM_TAG_VERSION" val="3.0"/>
  <p:tag name="KSO_WM_BEAUTIFY_FLAG" val="#wm#"/>
  <p:tag name="KSO_WM_UNIT_TEXT_TYPE" val="1"/>
  <p:tag name="KSO_WM_UNIT_NOCLEAR" val="0"/>
  <p:tag name="KSO_WM_UNIT_PRESET_TEXT" val="单击此处添加文档标题"/>
</p:tagLst>
</file>

<file path=ppt/tags/tag73.xml><?xml version="1.0" encoding="utf-8"?>
<p:tagLst xmlns:p="http://schemas.openxmlformats.org/presentationml/2006/main">
  <p:tag name="KSO_WM_UNIT_SUBTYPE" val="b"/>
  <p:tag name="KSO_WM_UNIT_VALUE" val="8"/>
  <p:tag name="KSO_WM_UNIT_HIGHLIGHT" val="0"/>
  <p:tag name="KSO_WM_UNIT_COMPATIBLE" val="0"/>
  <p:tag name="KSO_WM_UNIT_DIAGRAM_ISNUMVISUAL" val="0"/>
  <p:tag name="KSO_WM_UNIT_DIAGRAM_ISREFERUNIT" val="0"/>
  <p:tag name="KSO_WM_UNIT_TYPE" val="f"/>
  <p:tag name="KSO_WM_UNIT_INDEX" val="4"/>
  <p:tag name="KSO_WM_UNIT_ID" val="custom40498818_1*f*4"/>
  <p:tag name="KSO_WM_TEMPLATE_CATEGORY" val="custom"/>
  <p:tag name="KSO_WM_TEMPLATE_INDEX" val="40498818"/>
  <p:tag name="KSO_WM_UNIT_LAYERLEVEL" val="1"/>
  <p:tag name="KSO_WM_TAG_VERSION" val="3.0"/>
  <p:tag name="KSO_WM_BEAUTIFY_FLAG" val="#wm#"/>
  <p:tag name="KSO_WM_UNIT_TEXT_LAYER_COUNT" val="1"/>
  <p:tag name="KSO_WM_UNIT_TEXT_TYPE" val="1"/>
  <p:tag name="KSO_WM_UNIT_NOCLEAR" val="0"/>
  <p:tag name="KSO_WM_UNIT_PRESET_TEXT" val="汇报人：WPS"/>
</p:tagLst>
</file>

<file path=ppt/tags/tag74.xml><?xml version="1.0" encoding="utf-8"?>
<p:tagLst xmlns:p="http://schemas.openxmlformats.org/presentationml/2006/main">
  <p:tag name="KSO_WM_SLIDE_ID" val="custom40498818_1"/>
  <p:tag name="KSO_WM_TEMPLATE_SUBCATEGORY" val="29"/>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40498818"/>
  <p:tag name="KSO_WM_SLIDE_LAYOUT" val="a_b_f"/>
  <p:tag name="KSO_WM_SLIDE_LAYOUT_CNT" val="1_1_2"/>
  <p:tag name="KSO_WM_SLIDE_TYPE" val="title"/>
  <p:tag name="KSO_WM_SLIDE_SUBTYPE" val="pureTxt"/>
  <p:tag name="KSO_WM_TEMPLATE_THUMBS_INDEX" val="1、9"/>
</p:tagLst>
</file>

<file path=ppt/tags/tag7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5151_5*a*1"/>
  <p:tag name="KSO_WM_TEMPLATE_CATEGORY" val="diagram"/>
  <p:tag name="KSO_WM_TEMPLATE_INDEX" val="20235151"/>
  <p:tag name="KSO_WM_UNIT_LAYERLEVEL" val="1"/>
  <p:tag name="KSO_WM_TAG_VERSION" val="3.0"/>
  <p:tag name="KSO_WM_BEAUTIFY_FLAG" val="#wm#"/>
  <p:tag name="KSO_WM_UNIT_TEXT_TYPE" val="1"/>
  <p:tag name="KSO_WM_UNIT_PRESET_TEXT" val="单击此处添加文档标题内容"/>
  <p:tag name="KSO_WM_UNIT_TEXT_FILL_FORE_SCHEMECOLOR_INDEX" val="5"/>
  <p:tag name="KSO_WM_UNIT_TEXT_FILL_TYPE" val="1"/>
  <p:tag name="KSO_WM_UNIT_USESOURCEFORMAT_APPLY" val="1"/>
</p:tagLst>
</file>

<file path=ppt/tags/tag76.xml><?xml version="1.0" encoding="utf-8"?>
<p:tagLst xmlns:p="http://schemas.openxmlformats.org/presentationml/2006/main">
  <p:tag name="KSO_WM_DIAGRAM_VIRTUALLY_FRAME" val="{&quot;height&quot;:372.1281089623034,&quot;left&quot;:54.8,&quot;top&quot;:113.53594551884835,&quot;width&quot;:850.45}"/>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5151_6*l_h_f*1_3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 val="7"/>
  <p:tag name="KSO_WM_UNIT_USESOURCEFORMAT_APPLY" val="1"/>
</p:tagLst>
</file>

<file path=ppt/tags/tag77.xml><?xml version="1.0" encoding="utf-8"?>
<p:tagLst xmlns:p="http://schemas.openxmlformats.org/presentationml/2006/main">
  <p:tag name="KSO_WM_DIAGRAM_VIRTUALLY_FRAME" val="{&quot;height&quot;:372.1281089623034,&quot;left&quot;:54.8,&quot;top&quot;:113.53594551884835,&quot;width&quot;:850.45}"/>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5151_6*l_h_i*1_3_1"/>
  <p:tag name="KSO_WM_TEMPLATE_CATEGORY" val="diagram"/>
  <p:tag name="KSO_WM_TEMPLATE_INDEX" val="20235151"/>
  <p:tag name="KSO_WM_UNIT_LAYERLEVEL" val="1_1_1"/>
  <p:tag name="KSO_WM_TAG_VERSION" val="3.0"/>
  <p:tag name="KSO_WM_DIAGRAM_MAX_ITEMCNT" val="12"/>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USESOURCEFORMAT_APPLY" val="1"/>
</p:tagLst>
</file>

<file path=ppt/tags/tag78.xml><?xml version="1.0" encoding="utf-8"?>
<p:tagLst xmlns:p="http://schemas.openxmlformats.org/presentationml/2006/main">
  <p:tag name="KSO_WM_DIAGRAM_VIRTUALLY_FRAME" val="{&quot;height&quot;:372.1281089623034,&quot;left&quot;:54.8,&quot;top&quot;:113.53594551884835,&quot;width&quot;:850.45}"/>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35151_6*l_h_f*1_5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VALUE" val="75"/>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 val="9"/>
  <p:tag name="KSO_WM_UNIT_USESOURCEFORMAT_APPLY" val="1"/>
</p:tagLst>
</file>

<file path=ppt/tags/tag79.xml><?xml version="1.0" encoding="utf-8"?>
<p:tagLst xmlns:p="http://schemas.openxmlformats.org/presentationml/2006/main">
  <p:tag name="KSO_WM_DIAGRAM_VIRTUALLY_FRAME" val="{&quot;height&quot;:372.1281089623034,&quot;left&quot;:54.8,&quot;top&quot;:113.53594551884835,&quot;width&quot;:850.45}"/>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diagram20235151_6*l_h_i*1_5_1"/>
  <p:tag name="KSO_WM_TEMPLATE_CATEGORY" val="diagram"/>
  <p:tag name="KSO_WM_TEMPLATE_INDEX" val="20235151"/>
  <p:tag name="KSO_WM_UNIT_LAYERLEVEL" val="1_1_1"/>
  <p:tag name="KSO_WM_TAG_VERSION" val="3.0"/>
  <p:tag name="KSO_WM_DIAGRAM_MAX_ITEMCNT" val="12"/>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USESOURCEFORMAT_APPLY"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 name="KSO_WM_UNIT_TEXT_LAYER_COUNT" val="1"/>
</p:tagLst>
</file>

<file path=ppt/tags/tag80.xml><?xml version="1.0" encoding="utf-8"?>
<p:tagLst xmlns:p="http://schemas.openxmlformats.org/presentationml/2006/main">
  <p:tag name="KSO_WM_DIAGRAM_VIRTUALLY_FRAME" val="{&quot;height&quot;:372.1281089623034,&quot;left&quot;:54.8,&quot;top&quot;:113.53594551884835,&quot;width&quot;:850.45}"/>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7_1"/>
  <p:tag name="KSO_WM_UNIT_ID" val="diagram20235151_6*l_h_f*1_7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 val="5"/>
  <p:tag name="KSO_WM_UNIT_USESOURCEFORMAT_APPLY" val="1"/>
</p:tagLst>
</file>

<file path=ppt/tags/tag81.xml><?xml version="1.0" encoding="utf-8"?>
<p:tagLst xmlns:p="http://schemas.openxmlformats.org/presentationml/2006/main">
  <p:tag name="KSO_WM_DIAGRAM_VIRTUALLY_FRAME" val="{&quot;height&quot;:372.1281089623034,&quot;left&quot;:54.8,&quot;top&quot;:113.53594551884835,&quot;width&quot;:850.45}"/>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7_1"/>
  <p:tag name="KSO_WM_UNIT_ID" val="diagram20235151_6*l_h_i*1_7_1"/>
  <p:tag name="KSO_WM_TEMPLATE_CATEGORY" val="diagram"/>
  <p:tag name="KSO_WM_TEMPLATE_INDEX" val="20235151"/>
  <p:tag name="KSO_WM_UNIT_LAYERLEVEL" val="1_1_1"/>
  <p:tag name="KSO_WM_TAG_VERSION" val="3.0"/>
  <p:tag name="KSO_WM_DIAGRAM_MAX_ITEMCNT" val="12"/>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USESOURCEFORMAT_APPLY" val="1"/>
</p:tagLst>
</file>

<file path=ppt/tags/tag82.xml><?xml version="1.0" encoding="utf-8"?>
<p:tagLst xmlns:p="http://schemas.openxmlformats.org/presentationml/2006/main">
  <p:tag name="KSO_WM_DIAGRAM_VIRTUALLY_FRAME" val="{&quot;height&quot;:372.1281089623034,&quot;left&quot;:54.8,&quot;top&quot;:113.53594551884835,&quot;width&quot;:850.45}"/>
  <p:tag name="KSO_WM_UNIT_SUBTYPE" val="a"/>
  <p:tag name="KSO_WM_UNIT_TEXT_LAYER_COUNT" val="1"/>
  <p:tag name="KSO_WM_UNIT_NOCLEAR" val="0"/>
  <p:tag name="KSO_WM_UNIT_VALUE" val="7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5151_6*l_h_f*1_2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 val="6"/>
  <p:tag name="KSO_WM_UNIT_USESOURCEFORMAT_APPLY" val="1"/>
</p:tagLst>
</file>

<file path=ppt/tags/tag83.xml><?xml version="1.0" encoding="utf-8"?>
<p:tagLst xmlns:p="http://schemas.openxmlformats.org/presentationml/2006/main">
  <p:tag name="KSO_WM_DIAGRAM_VIRTUALLY_FRAME" val="{&quot;height&quot;:372.1281089623034,&quot;left&quot;:54.8,&quot;top&quot;:113.53594551884835,&quot;width&quot;:850.45}"/>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5151_6*l_h_i*1_2_1"/>
  <p:tag name="KSO_WM_TEMPLATE_CATEGORY" val="diagram"/>
  <p:tag name="KSO_WM_TEMPLATE_INDEX" val="20235151"/>
  <p:tag name="KSO_WM_UNIT_LAYERLEVEL" val="1_1_1"/>
  <p:tag name="KSO_WM_TAG_VERSION" val="3.0"/>
  <p:tag name="KSO_WM_DIAGRAM_MAX_ITEMCNT" val="12"/>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USESOURCEFORMAT_APPLY" val="1"/>
</p:tagLst>
</file>

<file path=ppt/tags/tag84.xml><?xml version="1.0" encoding="utf-8"?>
<p:tagLst xmlns:p="http://schemas.openxmlformats.org/presentationml/2006/main">
  <p:tag name="KSO_WM_DIAGRAM_VIRTUALLY_FRAME" val="{&quot;height&quot;:372.1281089623034,&quot;left&quot;:54.8,&quot;top&quot;:113.53594551884835,&quot;width&quot;:850.45}"/>
  <p:tag name="KSO_WM_UNIT_SUBTYPE" val="a"/>
  <p:tag name="KSO_WM_UNIT_TEXT_LAYER_COUNT" val="1"/>
  <p:tag name="KSO_WM_UNIT_NOCLEAR" val="0"/>
  <p:tag name="KSO_WM_UNIT_VALUE" val="75"/>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5151_6*l_h_f*1_4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 val="8"/>
  <p:tag name="KSO_WM_UNIT_USESOURCEFORMAT_APPLY" val="1"/>
</p:tagLst>
</file>

<file path=ppt/tags/tag85.xml><?xml version="1.0" encoding="utf-8"?>
<p:tagLst xmlns:p="http://schemas.openxmlformats.org/presentationml/2006/main">
  <p:tag name="KSO_WM_DIAGRAM_VIRTUALLY_FRAME" val="{&quot;height&quot;:372.1281089623034,&quot;left&quot;:54.8,&quot;top&quot;:113.53594551884835,&quot;width&quot;:850.45}"/>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235151_6*l_h_i*1_4_1"/>
  <p:tag name="KSO_WM_TEMPLATE_CATEGORY" val="diagram"/>
  <p:tag name="KSO_WM_TEMPLATE_INDEX" val="20235151"/>
  <p:tag name="KSO_WM_UNIT_LAYERLEVEL" val="1_1_1"/>
  <p:tag name="KSO_WM_TAG_VERSION" val="3.0"/>
  <p:tag name="KSO_WM_DIAGRAM_MAX_ITEMCNT" val="12"/>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USESOURCEFORMAT_APPLY" val="1"/>
</p:tagLst>
</file>

<file path=ppt/tags/tag86.xml><?xml version="1.0" encoding="utf-8"?>
<p:tagLst xmlns:p="http://schemas.openxmlformats.org/presentationml/2006/main">
  <p:tag name="KSO_WM_DIAGRAM_VIRTUALLY_FRAME" val="{&quot;height&quot;:372.1281089623034,&quot;left&quot;:54.8,&quot;top&quot;:113.53594551884835,&quot;width&quot;:850.45}"/>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35151_6*l_h_f*1_6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 val="10"/>
  <p:tag name="KSO_WM_UNIT_USESOURCEFORMAT_APPLY" val="1"/>
</p:tagLst>
</file>

<file path=ppt/tags/tag87.xml><?xml version="1.0" encoding="utf-8"?>
<p:tagLst xmlns:p="http://schemas.openxmlformats.org/presentationml/2006/main">
  <p:tag name="KSO_WM_DIAGRAM_VIRTUALLY_FRAME" val="{&quot;height&quot;:372.1281089623034,&quot;left&quot;:54.8,&quot;top&quot;:113.53594551884835,&quot;width&quot;:850.45}"/>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1"/>
  <p:tag name="KSO_WM_UNIT_ID" val="diagram20235151_6*l_h_i*1_6_1"/>
  <p:tag name="KSO_WM_TEMPLATE_CATEGORY" val="diagram"/>
  <p:tag name="KSO_WM_TEMPLATE_INDEX" val="20235151"/>
  <p:tag name="KSO_WM_UNIT_LAYERLEVEL" val="1_1_1"/>
  <p:tag name="KSO_WM_TAG_VERSION" val="3.0"/>
  <p:tag name="KSO_WM_DIAGRAM_MAX_ITEMCNT" val="12"/>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USESOURCEFORMAT_APPLY" val="1"/>
</p:tagLst>
</file>

<file path=ppt/tags/tag88.xml><?xml version="1.0" encoding="utf-8"?>
<p:tagLst xmlns:p="http://schemas.openxmlformats.org/presentationml/2006/main">
  <p:tag name="KSO_WM_DIAGRAM_VIRTUALLY_FRAME" val="{&quot;height&quot;:372.1281089623034,&quot;left&quot;:54.8,&quot;top&quot;:113.53594551884835,&quot;width&quot;:850.45}"/>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5151_6*l_h_f*1_1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75"/>
  <p:tag name="KSO_WM_BEAUTIFY_FLAG" val="#wm#"/>
  <p:tag name="KSO_WM_DIAGRAM_VERSION" val="3"/>
  <p:tag name="KSO_WM_DIAGRAM_COLOR_TRICK" val="1"/>
  <p:tag name="KSO_WM_DIAGRAM_COLOR_TEXT_CAN_REMOVE" val="n"/>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 val="5"/>
  <p:tag name="KSO_WM_UNIT_USESOURCEFORMAT_APPLY" val="1"/>
</p:tagLst>
</file>

<file path=ppt/tags/tag89.xml><?xml version="1.0" encoding="utf-8"?>
<p:tagLst xmlns:p="http://schemas.openxmlformats.org/presentationml/2006/main">
  <p:tag name="KSO_WM_SLIDE_ID" val="diagram20235151_5"/>
  <p:tag name="KSO_WM_TEMPLATE_SUBCATEGORY" val="0"/>
  <p:tag name="KSO_WM_TEMPLATE_MASTER_TYPE" val="0"/>
  <p:tag name="KSO_WM_TEMPLATE_COLOR_TYPE" val="0"/>
  <p:tag name="KSO_WM_SLIDE_ITEM_CNT" val="6"/>
  <p:tag name="KSO_WM_SLIDE_INDEX" val="5"/>
  <p:tag name="KSO_WM_TAG_VERSION" val="3.0"/>
  <p:tag name="KSO_WM_BEAUTIFY_FLAG" val="#wm#"/>
  <p:tag name="KSO_WM_TEMPLATE_CATEGORY" val="diagram"/>
  <p:tag name="KSO_WM_TEMPLATE_INDEX" val="20235151"/>
  <p:tag name="KSO_WM_SLIDE_TYPE" val="text"/>
  <p:tag name="KSO_WM_SLIDE_SUBTYPE" val="diag"/>
  <p:tag name="KSO_WM_SLIDE_SIZE" val="850.4*369.9"/>
  <p:tag name="KSO_WM_SLIDE_POSITION" val="54.8*114.65"/>
  <p:tag name="KSO_WM_SLIDE_LAYOUT" val="a_l"/>
  <p:tag name="KSO_WM_SLIDE_LAYOUT_CNT" val="1_1"/>
  <p:tag name="KSO_WM_SPECIAL_SOURCE" val="bdnull"/>
  <p:tag name="KSO_WM_DIAGRAM_GROUP_CODE" val="l1-1"/>
  <p:tag name="KSO_WM_SLIDE_DIAGTYPE" val="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40498818_7*a*1"/>
  <p:tag name="KSO_WM_TEMPLATE_CATEGORY" val="custom"/>
  <p:tag name="KSO_WM_TEMPLATE_INDEX" val="40498818"/>
  <p:tag name="KSO_WM_UNIT_LAYERLEVEL" val="1"/>
  <p:tag name="KSO_WM_TAG_VERSION" val="3.0"/>
  <p:tag name="KSO_WM_BEAUTIFY_FLAG" val="#wm#"/>
  <p:tag name="KSO_WM_UNIT_ISCONTENTSTITLE" val="0"/>
  <p:tag name="KSO_WM_UNIT_ISNUMDGMTITLE" val="0"/>
  <p:tag name="KSO_WM_UNIT_VALUE" val="14"/>
  <p:tag name="KSO_WM_UNIT_TYPE" val="a"/>
  <p:tag name="KSO_WM_UNIT_INDEX" val="1"/>
  <p:tag name="KSO_WM_UNIT_TEXT_TYPE" val="1"/>
  <p:tag name="KSO_WM_UNIT_NOCLEAR" val="0"/>
  <p:tag name="KSO_WM_UNIT_PRESET_TEXT" val="添加章节标题"/>
</p:tagLst>
</file>

<file path=ppt/tags/tag91.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40498818_7*e*1"/>
  <p:tag name="KSO_WM_TEMPLATE_CATEGORY" val="custom"/>
  <p:tag name="KSO_WM_TEMPLATE_INDEX" val="40498818"/>
  <p:tag name="KSO_WM_UNIT_LAYERLEVEL" val="1"/>
  <p:tag name="KSO_WM_TAG_VERSION" val="3.0"/>
  <p:tag name="KSO_WM_BEAUTIFY_FLAG" val="#wm#"/>
  <p:tag name="KSO_WM_UNIT_VALUE" val="13"/>
  <p:tag name="KSO_WM_UNIT_TYPE" val="e"/>
  <p:tag name="KSO_WM_UNIT_INDEX" val="1"/>
  <p:tag name="KSO_WM_UNIT_TEXT_TYPE" val="0"/>
  <p:tag name="KSO_WM_UNIT_NOCLEAR" val="1"/>
  <p:tag name="KSO_WM_UNIT_PRESET_TEXT" val="01"/>
</p:tagLst>
</file>

<file path=ppt/tags/tag92.xml><?xml version="1.0" encoding="utf-8"?>
<p:tagLst xmlns:p="http://schemas.openxmlformats.org/presentationml/2006/main">
  <p:tag name="KSO_WM_SLIDE_ID" val="custom40498818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40498818"/>
  <p:tag name="KSO_WM_SLIDE_TYPE" val="sectionTitle"/>
  <p:tag name="KSO_WM_SLIDE_SUBTYPE" val="pureTxt"/>
  <p:tag name="KSO_WM_SLIDE_LAYOUT" val="a_e"/>
  <p:tag name="KSO_WM_SLIDE_LAYOUT_CNT" val="1_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40498818_8*a*1"/>
  <p:tag name="KSO_WM_TEMPLATE_CATEGORY" val="custom"/>
  <p:tag name="KSO_WM_TEMPLATE_INDEX" val="40498818"/>
  <p:tag name="KSO_WM_UNIT_LAYERLEVEL" val="1"/>
  <p:tag name="KSO_WM_TAG_VERSION" val="3.0"/>
  <p:tag name="KSO_WM_BEAUTIFY_FLAG" val="#wm#"/>
  <p:tag name="KSO_WM_UNIT_ISCONTENTSTITLE" val="0"/>
  <p:tag name="KSO_WM_UNIT_ISNUMDGMTITLE" val="0"/>
  <p:tag name="KSO_WM_UNIT_VALUE" val="20"/>
  <p:tag name="KSO_WM_UNIT_TYPE" val="a"/>
  <p:tag name="KSO_WM_UNIT_INDEX" val="1"/>
  <p:tag name="KSO_WM_UNIT_TEXT_TYPE" val="1"/>
  <p:tag name="KSO_WM_UNIT_NOCLEAR" val="0"/>
  <p:tag name="KSO_WM_UNIT_PRESET_TEXT" val="单击此处添加标题"/>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40498818_8*f*1"/>
  <p:tag name="KSO_WM_TEMPLATE_CATEGORY" val="custom"/>
  <p:tag name="KSO_WM_TEMPLATE_INDEX" val="40498818"/>
  <p:tag name="KSO_WM_UNIT_LAYERLEVEL" val="1"/>
  <p:tag name="KSO_WM_TAG_VERSION" val="3.0"/>
  <p:tag name="KSO_WM_BEAUTIFY_FLAG" val="#wm#"/>
  <p:tag name="KSO_WM_UNIT_SUBTYPE" val="a"/>
  <p:tag name="KSO_WM_UNIT_VALUE" val="330"/>
  <p:tag name="KSO_WM_UNIT_TYPE" val="f"/>
  <p:tag name="KSO_WM_UNIT_INDEX" val="1"/>
  <p:tag name="KSO_WM_UNIT_TEXT_LAYER_COUNT" val="1"/>
  <p:tag name="KSO_WM_UNIT_TEXT_TYPE" val="1"/>
  <p:tag name="KSO_WM_UNIT_NOCLEAR" val="0"/>
  <p:tag name="KSO_WM_UNIT_PRESET_TEXT" val="单击此处添加文本"/>
  <p:tag name="TABLE_ENDDRAG_ORIGIN_RECT" val="844*386"/>
  <p:tag name="TABLE_ENDDRAG_RECT" val="54*102*844*386"/>
</p:tagLst>
</file>

<file path=ppt/tags/tag95.xml><?xml version="1.0" encoding="utf-8"?>
<p:tagLst xmlns:p="http://schemas.openxmlformats.org/presentationml/2006/main">
  <p:tag name="KSO_WM_SLIDE_ID" val="custom40498818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40498818"/>
  <p:tag name="KSO_WM_SLIDE_TYPE" val="text"/>
  <p:tag name="KSO_WM_SLIDE_SUBTYPE" val="pureTxt"/>
  <p:tag name="KSO_WM_SLIDE_SIZE" val="850*457"/>
  <p:tag name="KSO_WM_SLIDE_POSITION" val="54*28"/>
  <p:tag name="KSO_WM_SLIDE_LAYOUT" val="a_f"/>
  <p:tag name="KSO_WM_SLIDE_LAYOUT_CNT" val="1_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40498818_8*a*1"/>
  <p:tag name="KSO_WM_TEMPLATE_CATEGORY" val="custom"/>
  <p:tag name="KSO_WM_TEMPLATE_INDEX" val="40498818"/>
  <p:tag name="KSO_WM_UNIT_LAYERLEVEL" val="1"/>
  <p:tag name="KSO_WM_TAG_VERSION" val="3.0"/>
  <p:tag name="KSO_WM_BEAUTIFY_FLAG" val="#wm#"/>
  <p:tag name="KSO_WM_UNIT_ISCONTENTSTITLE" val="0"/>
  <p:tag name="KSO_WM_UNIT_ISNUMDGMTITLE" val="0"/>
  <p:tag name="KSO_WM_UNIT_VALUE" val="20"/>
  <p:tag name="KSO_WM_UNIT_TYPE" val="a"/>
  <p:tag name="KSO_WM_UNIT_INDEX" val="1"/>
  <p:tag name="KSO_WM_UNIT_TEXT_TYPE" val="1"/>
  <p:tag name="KSO_WM_UNIT_NOCLEAR" val="0"/>
  <p:tag name="KSO_WM_UNIT_PRESET_TEXT" val="单击此处添加标题"/>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40498818_8*f*1"/>
  <p:tag name="KSO_WM_TEMPLATE_CATEGORY" val="custom"/>
  <p:tag name="KSO_WM_TEMPLATE_INDEX" val="40498818"/>
  <p:tag name="KSO_WM_UNIT_LAYERLEVEL" val="1"/>
  <p:tag name="KSO_WM_TAG_VERSION" val="3.0"/>
  <p:tag name="KSO_WM_BEAUTIFY_FLAG" val="#wm#"/>
  <p:tag name="KSO_WM_UNIT_SUBTYPE" val="a"/>
  <p:tag name="KSO_WM_UNIT_VALUE" val="330"/>
  <p:tag name="KSO_WM_UNIT_TYPE" val="f"/>
  <p:tag name="KSO_WM_UNIT_INDEX" val="1"/>
  <p:tag name="KSO_WM_UNIT_TEXT_LAYER_COUNT" val="1"/>
  <p:tag name="KSO_WM_UNIT_TEXT_TYPE" val="1"/>
  <p:tag name="KSO_WM_UNIT_NOCLEAR" val="0"/>
  <p:tag name="KSO_WM_UNIT_PRESET_TEXT" val="单击此处添加文本"/>
  <p:tag name="TABLE_ENDDRAG_ORIGIN_RECT" val="844*386"/>
  <p:tag name="TABLE_ENDDRAG_RECT" val="54*102*844*386"/>
</p:tagLst>
</file>

<file path=ppt/tags/tag98.xml><?xml version="1.0" encoding="utf-8"?>
<p:tagLst xmlns:p="http://schemas.openxmlformats.org/presentationml/2006/main">
  <p:tag name="KSO_WM_SLIDE_ID" val="custom40498818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40498818"/>
  <p:tag name="KSO_WM_SLIDE_TYPE" val="text"/>
  <p:tag name="KSO_WM_SLIDE_SUBTYPE" val="pureTxt"/>
  <p:tag name="KSO_WM_SLIDE_SIZE" val="850*457"/>
  <p:tag name="KSO_WM_SLIDE_POSITION" val="54*28"/>
  <p:tag name="KSO_WM_SLIDE_LAYOUT" val="a_f"/>
  <p:tag name="KSO_WM_SLIDE_LAYOUT_CNT" val="1_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40498818_7*a*1"/>
  <p:tag name="KSO_WM_TEMPLATE_CATEGORY" val="custom"/>
  <p:tag name="KSO_WM_TEMPLATE_INDEX" val="40498818"/>
  <p:tag name="KSO_WM_UNIT_LAYERLEVEL" val="1"/>
  <p:tag name="KSO_WM_TAG_VERSION" val="3.0"/>
  <p:tag name="KSO_WM_BEAUTIFY_FLAG" val="#wm#"/>
  <p:tag name="KSO_WM_UNIT_ISCONTENTSTITLE" val="0"/>
  <p:tag name="KSO_WM_UNIT_ISNUMDGMTITLE" val="0"/>
  <p:tag name="KSO_WM_UNIT_VALUE" val="14"/>
  <p:tag name="KSO_WM_UNIT_TYPE" val="a"/>
  <p:tag name="KSO_WM_UNIT_INDEX" val="1"/>
  <p:tag name="KSO_WM_UNIT_TEXT_TYPE" val="1"/>
  <p:tag name="KSO_WM_UNIT_NOCLEAR" val="0"/>
  <p:tag name="KSO_WM_UNIT_PRESET_TEXT" val="添加章节标题"/>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科研项目通用汇报模板">
  <a:themeElements>
    <a:clrScheme name="自定义 380">
      <a:dk1>
        <a:srgbClr val="000000"/>
      </a:dk1>
      <a:lt1>
        <a:srgbClr val="FFFFFF"/>
      </a:lt1>
      <a:dk2>
        <a:srgbClr val="011B45"/>
      </a:dk2>
      <a:lt2>
        <a:srgbClr val="F2F7FF"/>
      </a:lt2>
      <a:accent1>
        <a:srgbClr val="4975E3"/>
      </a:accent1>
      <a:accent2>
        <a:srgbClr val="0478E4"/>
      </a:accent2>
      <a:accent3>
        <a:srgbClr val="6593F1"/>
      </a:accent3>
      <a:accent4>
        <a:srgbClr val="6880F2"/>
      </a:accent4>
      <a:accent5>
        <a:srgbClr val="93A1DD"/>
      </a:accent5>
      <a:accent6>
        <a:srgbClr val="7D8597"/>
      </a:accent6>
      <a:hlink>
        <a:srgbClr val="0026E5"/>
      </a:hlink>
      <a:folHlink>
        <a:srgbClr val="7E1FAD"/>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3217</Words>
  <Application>WPS 演示</Application>
  <PresentationFormat>宽屏</PresentationFormat>
  <Paragraphs>292</Paragraphs>
  <Slides>18</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18</vt:i4>
      </vt:variant>
    </vt:vector>
  </HeadingPairs>
  <TitlesOfParts>
    <vt:vector size="28" baseType="lpstr">
      <vt:lpstr>Arial</vt:lpstr>
      <vt:lpstr>宋体</vt:lpstr>
      <vt:lpstr>Wingdings</vt:lpstr>
      <vt:lpstr>仓耳小丸子</vt:lpstr>
      <vt:lpstr>汉仪粗圆简</vt:lpstr>
      <vt:lpstr>微软雅黑</vt:lpstr>
      <vt:lpstr>Arial Unicode MS</vt:lpstr>
      <vt:lpstr>Calibri</vt:lpstr>
      <vt:lpstr>WPS</vt:lpstr>
      <vt:lpstr>科研项目通用汇报模板</vt:lpstr>
      <vt:lpstr>化学镀镍的加热方式</vt:lpstr>
      <vt:lpstr>化学镀镍的加热方式直接影响镀液稳定性、镀层质量和生产效率</vt:lpstr>
      <vt:lpstr>各种加热方式对比</vt:lpstr>
      <vt:lpstr>加热方式对比</vt:lpstr>
      <vt:lpstr>加热方式对比</vt:lpstr>
      <vt:lpstr>不同加热方式适用场景</vt:lpstr>
      <vt:lpstr>加热方式对比</vt:lpstr>
      <vt:lpstr>如何选择加热方式</vt:lpstr>
      <vt:lpstr>明确核心需求参数</vt:lpstr>
      <vt:lpstr>按需求匹配加热方式</vt:lpstr>
      <vt:lpstr>常见选型误区</vt:lpstr>
      <vt:lpstr>如何避免局部过热</vt:lpstr>
      <vt:lpstr>核心</vt:lpstr>
      <vt:lpstr>注意</vt:lpstr>
      <vt:lpstr>注意</vt:lpstr>
      <vt:lpstr>注意</vt:lpstr>
      <vt:lpstr>注意</vt:lpstr>
      <vt:lpstr>感谢您的观看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程海</dc:creator>
  <cp:lastModifiedBy>沐槿</cp:lastModifiedBy>
  <cp:revision>7</cp:revision>
  <dcterms:created xsi:type="dcterms:W3CDTF">2023-08-09T12:44:00Z</dcterms:created>
  <dcterms:modified xsi:type="dcterms:W3CDTF">2026-01-15T04:00:53Z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0CD3459D52E145A4A9F928DAED3CA94B_12</vt:lpwstr>
  </property>
</Properties>
</file>