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3"/>
  </p:notesMasterIdLst>
  <p:sldIdLst>
    <p:sldId id="257" r:id="rId4"/>
    <p:sldId id="258" r:id="rId5"/>
    <p:sldId id="278" r:id="rId6"/>
    <p:sldId id="280" r:id="rId7"/>
    <p:sldId id="259" r:id="rId8"/>
    <p:sldId id="260" r:id="rId9"/>
    <p:sldId id="261" r:id="rId10"/>
    <p:sldId id="266" r:id="rId11"/>
    <p:sldId id="265" r:id="rId12"/>
    <p:sldId id="267" r:id="rId14"/>
    <p:sldId id="270" r:id="rId15"/>
    <p:sldId id="281" r:id="rId16"/>
    <p:sldId id="282" r:id="rId17"/>
    <p:sldId id="277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247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4.png"/><Relationship Id="rId7" Type="http://schemas.openxmlformats.org/officeDocument/2006/relationships/tags" Target="../tags/tag3.xml"/><Relationship Id="rId6" Type="http://schemas.microsoft.com/office/2007/relationships/hdphoto" Target="../media/image3.wdp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1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image" Target="../media/image5.png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1.png"/><Relationship Id="rId2" Type="http://schemas.openxmlformats.org/officeDocument/2006/relationships/tags" Target="../tags/tag22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image" Target="../media/image4.png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image" Target="../media/image1.png"/><Relationship Id="rId2" Type="http://schemas.openxmlformats.org/officeDocument/2006/relationships/tags" Target="../tags/tag61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solidFill>
          <a:srgbClr val="EEB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alphaModFix amt="8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徽标&#10;&#10;AI 生成的内容可能不正确。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70" y="1438159"/>
            <a:ext cx="4494458" cy="3992919"/>
          </a:xfrm>
          <a:prstGeom prst="rect">
            <a:avLst/>
          </a:prstGeom>
        </p:spPr>
      </p:pic>
      <p:pic>
        <p:nvPicPr>
          <p:cNvPr id="11" name="图片 10" descr="徽标&#10;&#10;AI 生成的内容可能不正确。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8" cstate="print">
            <a:alphaModFix amt="8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70" y="1438159"/>
            <a:ext cx="4494458" cy="399291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10"/>
            </p:custDataLst>
          </p:nvPr>
        </p:nvSpPr>
        <p:spPr>
          <a:xfrm>
            <a:off x="990600" y="287020"/>
            <a:ext cx="6229350" cy="3131185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rgbClr val="40404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11"/>
            </p:custDataLst>
          </p:nvPr>
        </p:nvSpPr>
        <p:spPr>
          <a:xfrm>
            <a:off x="990600" y="3561715"/>
            <a:ext cx="6228715" cy="1354455"/>
          </a:xfrm>
        </p:spPr>
        <p:txBody>
          <a:bodyPr wrap="square" lIns="36195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4040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3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4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15"/>
            </p:custDataLst>
          </p:nvPr>
        </p:nvSpPr>
        <p:spPr>
          <a:xfrm>
            <a:off x="990600" y="4988560"/>
            <a:ext cx="3048635" cy="504190"/>
          </a:xfrm>
        </p:spPr>
        <p:txBody>
          <a:bodyPr wrap="square" lIns="36195" tIns="0" rIns="0" bIns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>
            <a:alphaModFix amt="7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12888" y="2510631"/>
            <a:ext cx="2880000" cy="1081088"/>
          </a:xfrm>
        </p:spPr>
        <p:txBody>
          <a:bodyPr wrap="square" anchor="ctr">
            <a:normAutofit/>
          </a:bodyPr>
          <a:lstStyle>
            <a:lvl1pPr algn="ctr">
              <a:defRPr sz="6000">
                <a:solidFill>
                  <a:srgbClr val="404040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>
            <a:alphaModFix amt="7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图标&#10;&#10;AI 生成的内容可能不正确。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98" y="0"/>
            <a:ext cx="4638502" cy="6858000"/>
          </a:xfrm>
          <a:prstGeom prst="rect">
            <a:avLst/>
          </a:prstGeom>
        </p:spPr>
      </p:pic>
      <p:pic>
        <p:nvPicPr>
          <p:cNvPr id="10" name="图片 9" descr="图标&#10;&#10;AI 生成的内容可能不正确。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6" cstate="print">
            <a:alphaModFix amt="8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98" y="0"/>
            <a:ext cx="4638502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1323340" y="3540125"/>
            <a:ext cx="6358890" cy="2283460"/>
          </a:xfrm>
        </p:spPr>
        <p:txBody>
          <a:bodyPr wrap="square" anchor="t">
            <a:normAutofit/>
          </a:bodyPr>
          <a:lstStyle>
            <a:lvl1pPr algn="l">
              <a:defRPr sz="5400">
                <a:solidFill>
                  <a:srgbClr val="40404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 userDrawn="1">
            <p:ph type="body" sz="quarter" idx="13" hasCustomPrompt="1"/>
            <p:custDataLst>
              <p:tags r:id="rId9"/>
            </p:custDataLst>
          </p:nvPr>
        </p:nvSpPr>
        <p:spPr>
          <a:xfrm>
            <a:off x="1323340" y="1905000"/>
            <a:ext cx="6358890" cy="1537970"/>
          </a:xfrm>
        </p:spPr>
        <p:txBody>
          <a:bodyPr wrap="none" anchor="ctr">
            <a:normAutofit/>
          </a:bodyPr>
          <a:lstStyle>
            <a:lvl1pPr marL="0" indent="0" algn="l">
              <a:buNone/>
              <a:defRPr sz="8800" b="1"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>
            <a:alphaModFix amt="7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 descr="徽标&#10;&#10;AI 生成的内容可能不正确。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70" y="1438159"/>
            <a:ext cx="4494458" cy="3992919"/>
          </a:xfrm>
          <a:prstGeom prst="rect">
            <a:avLst/>
          </a:prstGeom>
        </p:spPr>
      </p:pic>
      <p:pic>
        <p:nvPicPr>
          <p:cNvPr id="12" name="图片 11" descr="徽标&#10;&#10;AI 生成的内容可能不正确。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6" cstate="print">
            <a:alphaModFix amt="8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70" y="1438159"/>
            <a:ext cx="4494458" cy="399291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8"/>
            </p:custDataLst>
          </p:nvPr>
        </p:nvSpPr>
        <p:spPr>
          <a:xfrm>
            <a:off x="1066800" y="223520"/>
            <a:ext cx="6756400" cy="3258185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600">
                <a:solidFill>
                  <a:srgbClr val="40404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1066800" y="3625215"/>
            <a:ext cx="6756400" cy="1338580"/>
          </a:xfrm>
        </p:spPr>
        <p:txBody>
          <a:bodyPr wrap="square" lIns="36195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rgbClr val="4040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1066800" y="5022850"/>
            <a:ext cx="3136900" cy="504190"/>
          </a:xfrm>
        </p:spPr>
        <p:txBody>
          <a:bodyPr wrap="square" lIns="36195" tIns="0" rIns="0" bIns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79.xml"/><Relationship Id="rId20" Type="http://schemas.openxmlformats.org/officeDocument/2006/relationships/tags" Target="../tags/tag78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77.xml"/><Relationship Id="rId18" Type="http://schemas.openxmlformats.org/officeDocument/2006/relationships/tags" Target="../tags/tag76.xml"/><Relationship Id="rId17" Type="http://schemas.openxmlformats.org/officeDocument/2006/relationships/tags" Target="../tags/tag75.xml"/><Relationship Id="rId16" Type="http://schemas.openxmlformats.org/officeDocument/2006/relationships/tags" Target="../tags/tag74.xml"/><Relationship Id="rId15" Type="http://schemas.openxmlformats.org/officeDocument/2006/relationships/tags" Target="../tags/tag73.xml"/><Relationship Id="rId14" Type="http://schemas.openxmlformats.org/officeDocument/2006/relationships/tags" Target="../tags/tag72.xml"/><Relationship Id="rId13" Type="http://schemas.openxmlformats.org/officeDocument/2006/relationships/image" Target="../media/image1.png"/><Relationship Id="rId12" Type="http://schemas.openxmlformats.org/officeDocument/2006/relationships/tags" Target="../tags/tag7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3">
            <a:alphaModFix amt="7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圆角矩形 1"/>
          <p:cNvSpPr/>
          <p:nvPr userDrawn="1">
            <p:custDataLst>
              <p:tags r:id="rId15"/>
            </p:custDataLst>
          </p:nvPr>
        </p:nvSpPr>
        <p:spPr>
          <a:xfrm>
            <a:off x="167005" y="119698"/>
            <a:ext cx="11857990" cy="6618605"/>
          </a:xfrm>
          <a:prstGeom prst="roundRect">
            <a:avLst>
              <a:gd name="adj" fmla="val 56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+mn-ea"/>
              <a:cs typeface="黑体" panose="02010609060101010101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8" Type="http://schemas.openxmlformats.org/officeDocument/2006/relationships/notesSlide" Target="../notesSlides/notesSlide2.xml"/><Relationship Id="rId57" Type="http://schemas.openxmlformats.org/officeDocument/2006/relationships/slideLayout" Target="../slideLayouts/slideLayout18.xml"/><Relationship Id="rId56" Type="http://schemas.openxmlformats.org/officeDocument/2006/relationships/tags" Target="../tags/tag224.xml"/><Relationship Id="rId55" Type="http://schemas.openxmlformats.org/officeDocument/2006/relationships/tags" Target="../tags/tag223.xml"/><Relationship Id="rId54" Type="http://schemas.openxmlformats.org/officeDocument/2006/relationships/tags" Target="../tags/tag222.xml"/><Relationship Id="rId53" Type="http://schemas.openxmlformats.org/officeDocument/2006/relationships/tags" Target="../tags/tag221.xml"/><Relationship Id="rId52" Type="http://schemas.openxmlformats.org/officeDocument/2006/relationships/tags" Target="../tags/tag220.xml"/><Relationship Id="rId51" Type="http://schemas.openxmlformats.org/officeDocument/2006/relationships/tags" Target="../tags/tag219.xml"/><Relationship Id="rId50" Type="http://schemas.openxmlformats.org/officeDocument/2006/relationships/tags" Target="../tags/tag218.xml"/><Relationship Id="rId5" Type="http://schemas.openxmlformats.org/officeDocument/2006/relationships/tags" Target="../tags/tag173.xml"/><Relationship Id="rId49" Type="http://schemas.openxmlformats.org/officeDocument/2006/relationships/tags" Target="../tags/tag217.xml"/><Relationship Id="rId48" Type="http://schemas.openxmlformats.org/officeDocument/2006/relationships/tags" Target="../tags/tag216.xml"/><Relationship Id="rId47" Type="http://schemas.openxmlformats.org/officeDocument/2006/relationships/tags" Target="../tags/tag215.xml"/><Relationship Id="rId46" Type="http://schemas.openxmlformats.org/officeDocument/2006/relationships/tags" Target="../tags/tag214.xml"/><Relationship Id="rId45" Type="http://schemas.openxmlformats.org/officeDocument/2006/relationships/tags" Target="../tags/tag213.xml"/><Relationship Id="rId44" Type="http://schemas.openxmlformats.org/officeDocument/2006/relationships/tags" Target="../tags/tag212.xml"/><Relationship Id="rId43" Type="http://schemas.openxmlformats.org/officeDocument/2006/relationships/tags" Target="../tags/tag211.xml"/><Relationship Id="rId42" Type="http://schemas.openxmlformats.org/officeDocument/2006/relationships/tags" Target="../tags/tag210.xml"/><Relationship Id="rId41" Type="http://schemas.openxmlformats.org/officeDocument/2006/relationships/tags" Target="../tags/tag209.xml"/><Relationship Id="rId40" Type="http://schemas.openxmlformats.org/officeDocument/2006/relationships/tags" Target="../tags/tag208.xml"/><Relationship Id="rId4" Type="http://schemas.openxmlformats.org/officeDocument/2006/relationships/tags" Target="../tags/tag172.xml"/><Relationship Id="rId39" Type="http://schemas.openxmlformats.org/officeDocument/2006/relationships/tags" Target="../tags/tag207.xml"/><Relationship Id="rId38" Type="http://schemas.openxmlformats.org/officeDocument/2006/relationships/tags" Target="../tags/tag206.xml"/><Relationship Id="rId37" Type="http://schemas.openxmlformats.org/officeDocument/2006/relationships/tags" Target="../tags/tag205.xml"/><Relationship Id="rId36" Type="http://schemas.openxmlformats.org/officeDocument/2006/relationships/tags" Target="../tags/tag204.xml"/><Relationship Id="rId35" Type="http://schemas.openxmlformats.org/officeDocument/2006/relationships/tags" Target="../tags/tag203.xml"/><Relationship Id="rId34" Type="http://schemas.openxmlformats.org/officeDocument/2006/relationships/tags" Target="../tags/tag202.xml"/><Relationship Id="rId33" Type="http://schemas.openxmlformats.org/officeDocument/2006/relationships/tags" Target="../tags/tag201.xml"/><Relationship Id="rId32" Type="http://schemas.openxmlformats.org/officeDocument/2006/relationships/tags" Target="../tags/tag200.xml"/><Relationship Id="rId31" Type="http://schemas.openxmlformats.org/officeDocument/2006/relationships/tags" Target="../tags/tag199.xml"/><Relationship Id="rId30" Type="http://schemas.openxmlformats.org/officeDocument/2006/relationships/tags" Target="../tags/tag198.xml"/><Relationship Id="rId3" Type="http://schemas.openxmlformats.org/officeDocument/2006/relationships/tags" Target="../tags/tag171.xml"/><Relationship Id="rId29" Type="http://schemas.openxmlformats.org/officeDocument/2006/relationships/tags" Target="../tags/tag197.xml"/><Relationship Id="rId28" Type="http://schemas.openxmlformats.org/officeDocument/2006/relationships/tags" Target="../tags/tag196.xml"/><Relationship Id="rId27" Type="http://schemas.openxmlformats.org/officeDocument/2006/relationships/tags" Target="../tags/tag195.xml"/><Relationship Id="rId26" Type="http://schemas.openxmlformats.org/officeDocument/2006/relationships/tags" Target="../tags/tag194.xml"/><Relationship Id="rId25" Type="http://schemas.openxmlformats.org/officeDocument/2006/relationships/tags" Target="../tags/tag193.xml"/><Relationship Id="rId24" Type="http://schemas.openxmlformats.org/officeDocument/2006/relationships/tags" Target="../tags/tag192.xml"/><Relationship Id="rId23" Type="http://schemas.openxmlformats.org/officeDocument/2006/relationships/tags" Target="../tags/tag191.xml"/><Relationship Id="rId22" Type="http://schemas.openxmlformats.org/officeDocument/2006/relationships/tags" Target="../tags/tag190.xml"/><Relationship Id="rId21" Type="http://schemas.openxmlformats.org/officeDocument/2006/relationships/tags" Target="../tags/tag189.xml"/><Relationship Id="rId20" Type="http://schemas.openxmlformats.org/officeDocument/2006/relationships/tags" Target="../tags/tag188.xml"/><Relationship Id="rId2" Type="http://schemas.openxmlformats.org/officeDocument/2006/relationships/tags" Target="../tags/tag170.xml"/><Relationship Id="rId19" Type="http://schemas.openxmlformats.org/officeDocument/2006/relationships/tags" Target="../tags/tag187.xml"/><Relationship Id="rId18" Type="http://schemas.openxmlformats.org/officeDocument/2006/relationships/tags" Target="../tags/tag186.xml"/><Relationship Id="rId17" Type="http://schemas.openxmlformats.org/officeDocument/2006/relationships/tags" Target="../tags/tag185.xml"/><Relationship Id="rId16" Type="http://schemas.openxmlformats.org/officeDocument/2006/relationships/tags" Target="../tags/tag184.xml"/><Relationship Id="rId15" Type="http://schemas.openxmlformats.org/officeDocument/2006/relationships/tags" Target="../tags/tag183.xml"/><Relationship Id="rId14" Type="http://schemas.openxmlformats.org/officeDocument/2006/relationships/tags" Target="../tags/tag182.xml"/><Relationship Id="rId13" Type="http://schemas.openxmlformats.org/officeDocument/2006/relationships/tags" Target="../tags/tag181.xml"/><Relationship Id="rId12" Type="http://schemas.openxmlformats.org/officeDocument/2006/relationships/tags" Target="../tags/tag180.xml"/><Relationship Id="rId11" Type="http://schemas.openxmlformats.org/officeDocument/2006/relationships/tags" Target="../tags/tag179.xml"/><Relationship Id="rId10" Type="http://schemas.openxmlformats.org/officeDocument/2006/relationships/tags" Target="../tags/tag178.xml"/><Relationship Id="rId1" Type="http://schemas.openxmlformats.org/officeDocument/2006/relationships/tags" Target="../tags/tag16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36.xml"/><Relationship Id="rId8" Type="http://schemas.openxmlformats.org/officeDocument/2006/relationships/tags" Target="../tags/tag235.xml"/><Relationship Id="rId7" Type="http://schemas.openxmlformats.org/officeDocument/2006/relationships/tags" Target="../tags/tag234.xml"/><Relationship Id="rId6" Type="http://schemas.openxmlformats.org/officeDocument/2006/relationships/tags" Target="../tags/tag233.xml"/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6" Type="http://schemas.openxmlformats.org/officeDocument/2006/relationships/slideLayout" Target="../slideLayouts/slideLayout18.xml"/><Relationship Id="rId15" Type="http://schemas.openxmlformats.org/officeDocument/2006/relationships/tags" Target="../tags/tag242.xml"/><Relationship Id="rId14" Type="http://schemas.openxmlformats.org/officeDocument/2006/relationships/tags" Target="../tags/tag241.xml"/><Relationship Id="rId13" Type="http://schemas.openxmlformats.org/officeDocument/2006/relationships/tags" Target="../tags/tag240.xml"/><Relationship Id="rId12" Type="http://schemas.openxmlformats.org/officeDocument/2006/relationships/tags" Target="../tags/tag239.xml"/><Relationship Id="rId11" Type="http://schemas.openxmlformats.org/officeDocument/2006/relationships/tags" Target="../tags/tag238.xml"/><Relationship Id="rId10" Type="http://schemas.openxmlformats.org/officeDocument/2006/relationships/tags" Target="../tags/tag237.xml"/><Relationship Id="rId1" Type="http://schemas.openxmlformats.org/officeDocument/2006/relationships/tags" Target="../tags/tag228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2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tags" Target="../tags/tag84.xml"/><Relationship Id="rId4" Type="http://schemas.openxmlformats.org/officeDocument/2006/relationships/image" Target="../media/image6.png"/><Relationship Id="rId3" Type="http://schemas.openxmlformats.org/officeDocument/2006/relationships/tags" Target="../tags/tag83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tags" Target="../tags/tag86.xml"/><Relationship Id="rId4" Type="http://schemas.openxmlformats.org/officeDocument/2006/relationships/image" Target="../media/image7.png"/><Relationship Id="rId3" Type="http://schemas.openxmlformats.org/officeDocument/2006/relationships/tags" Target="../tags/tag85.xml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2" Type="http://schemas.openxmlformats.org/officeDocument/2006/relationships/slideLayout" Target="../slideLayouts/slideLayout18.xml"/><Relationship Id="rId31" Type="http://schemas.openxmlformats.org/officeDocument/2006/relationships/tags" Target="../tags/tag115.xml"/><Relationship Id="rId30" Type="http://schemas.openxmlformats.org/officeDocument/2006/relationships/tags" Target="../tags/tag114.xml"/><Relationship Id="rId3" Type="http://schemas.openxmlformats.org/officeDocument/2006/relationships/tags" Target="../tags/tag95.xml"/><Relationship Id="rId29" Type="http://schemas.openxmlformats.org/officeDocument/2006/relationships/tags" Target="../tags/tag113.xml"/><Relationship Id="rId28" Type="http://schemas.openxmlformats.org/officeDocument/2006/relationships/image" Target="../media/image15.svg"/><Relationship Id="rId27" Type="http://schemas.openxmlformats.org/officeDocument/2006/relationships/image" Target="../media/image14.png"/><Relationship Id="rId26" Type="http://schemas.openxmlformats.org/officeDocument/2006/relationships/tags" Target="../tags/tag112.xml"/><Relationship Id="rId25" Type="http://schemas.openxmlformats.org/officeDocument/2006/relationships/image" Target="../media/image13.svg"/><Relationship Id="rId24" Type="http://schemas.openxmlformats.org/officeDocument/2006/relationships/image" Target="../media/image12.png"/><Relationship Id="rId23" Type="http://schemas.openxmlformats.org/officeDocument/2006/relationships/tags" Target="../tags/tag111.xml"/><Relationship Id="rId22" Type="http://schemas.openxmlformats.org/officeDocument/2006/relationships/image" Target="../media/image11.svg"/><Relationship Id="rId21" Type="http://schemas.openxmlformats.org/officeDocument/2006/relationships/image" Target="../media/image10.png"/><Relationship Id="rId20" Type="http://schemas.openxmlformats.org/officeDocument/2006/relationships/tags" Target="../tags/tag110.xml"/><Relationship Id="rId2" Type="http://schemas.openxmlformats.org/officeDocument/2006/relationships/tags" Target="../tags/tag94.xml"/><Relationship Id="rId19" Type="http://schemas.openxmlformats.org/officeDocument/2006/relationships/tags" Target="../tags/tag109.xml"/><Relationship Id="rId18" Type="http://schemas.openxmlformats.org/officeDocument/2006/relationships/image" Target="../media/image9.svg"/><Relationship Id="rId17" Type="http://schemas.openxmlformats.org/officeDocument/2006/relationships/image" Target="../media/image8.png"/><Relationship Id="rId16" Type="http://schemas.openxmlformats.org/officeDocument/2006/relationships/tags" Target="../tags/tag108.xml"/><Relationship Id="rId15" Type="http://schemas.openxmlformats.org/officeDocument/2006/relationships/tags" Target="../tags/tag107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tags" Target="../tags/tag9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image" Target="../media/image17.jpeg"/><Relationship Id="rId7" Type="http://schemas.openxmlformats.org/officeDocument/2006/relationships/tags" Target="../tags/tag121.xml"/><Relationship Id="rId6" Type="http://schemas.openxmlformats.org/officeDocument/2006/relationships/image" Target="../media/image16.jpeg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129.xml"/><Relationship Id="rId16" Type="http://schemas.openxmlformats.org/officeDocument/2006/relationships/tags" Target="../tags/tag128.xml"/><Relationship Id="rId15" Type="http://schemas.openxmlformats.org/officeDocument/2006/relationships/tags" Target="../tags/tag127.xml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image" Target="../media/image18.jpeg"/><Relationship Id="rId1" Type="http://schemas.openxmlformats.org/officeDocument/2006/relationships/tags" Target="../tags/tag11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143.xml"/><Relationship Id="rId16" Type="http://schemas.openxmlformats.org/officeDocument/2006/relationships/tags" Target="../tags/tag142.xml"/><Relationship Id="rId15" Type="http://schemas.openxmlformats.org/officeDocument/2006/relationships/tags" Target="../tags/tag141.xml"/><Relationship Id="rId14" Type="http://schemas.openxmlformats.org/officeDocument/2006/relationships/tags" Target="../tags/tag140.xml"/><Relationship Id="rId13" Type="http://schemas.openxmlformats.org/officeDocument/2006/relationships/image" Target="../media/image21.jpeg"/><Relationship Id="rId12" Type="http://schemas.openxmlformats.org/officeDocument/2006/relationships/tags" Target="../tags/tag139.xml"/><Relationship Id="rId11" Type="http://schemas.openxmlformats.org/officeDocument/2006/relationships/image" Target="../media/image20.jpeg"/><Relationship Id="rId10" Type="http://schemas.openxmlformats.org/officeDocument/2006/relationships/tags" Target="../tags/tag138.xml"/><Relationship Id="rId1" Type="http://schemas.openxmlformats.org/officeDocument/2006/relationships/tags" Target="../tags/tag13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18.xml"/><Relationship Id="rId22" Type="http://schemas.openxmlformats.org/officeDocument/2006/relationships/tags" Target="../tags/tag165.xml"/><Relationship Id="rId21" Type="http://schemas.openxmlformats.org/officeDocument/2006/relationships/tags" Target="../tags/tag164.xml"/><Relationship Id="rId20" Type="http://schemas.openxmlformats.org/officeDocument/2006/relationships/tags" Target="../tags/tag163.xml"/><Relationship Id="rId2" Type="http://schemas.openxmlformats.org/officeDocument/2006/relationships/tags" Target="../tags/tag145.xml"/><Relationship Id="rId19" Type="http://schemas.openxmlformats.org/officeDocument/2006/relationships/tags" Target="../tags/tag162.xml"/><Relationship Id="rId18" Type="http://schemas.openxmlformats.org/officeDocument/2006/relationships/tags" Target="../tags/tag161.xml"/><Relationship Id="rId17" Type="http://schemas.openxmlformats.org/officeDocument/2006/relationships/tags" Target="../tags/tag160.xml"/><Relationship Id="rId16" Type="http://schemas.openxmlformats.org/officeDocument/2006/relationships/tags" Target="../tags/tag159.xml"/><Relationship Id="rId15" Type="http://schemas.openxmlformats.org/officeDocument/2006/relationships/tags" Target="../tags/tag158.xml"/><Relationship Id="rId14" Type="http://schemas.openxmlformats.org/officeDocument/2006/relationships/tags" Target="../tags/tag157.xml"/><Relationship Id="rId13" Type="http://schemas.openxmlformats.org/officeDocument/2006/relationships/tags" Target="../tags/tag156.xml"/><Relationship Id="rId12" Type="http://schemas.openxmlformats.org/officeDocument/2006/relationships/tags" Target="../tags/tag155.xml"/><Relationship Id="rId11" Type="http://schemas.openxmlformats.org/officeDocument/2006/relationships/tags" Target="../tags/tag154.xml"/><Relationship Id="rId10" Type="http://schemas.openxmlformats.org/officeDocument/2006/relationships/tags" Target="../tags/tag153.xml"/><Relationship Id="rId1" Type="http://schemas.openxmlformats.org/officeDocument/2006/relationships/tags" Target="../tags/tag1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z="4000"/>
              <a:t>工件不光滑和什么有关系</a:t>
            </a:r>
            <a:endParaRPr lang="zh-CN" altLang="en-US" sz="4000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汇报人: 程海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粗糙度与光泽度的常规关系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/>
              <a:t>03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标题 4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30" y="347345"/>
            <a:ext cx="10949940" cy="1618615"/>
          </a:xfrm>
          <a:noFill/>
        </p:spPr>
        <p:txBody>
          <a:bodyPr wrap="square" lIns="91440" tIns="45720" rIns="91440" bIns="45720" rtlCol="0" anchor="b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同样的镀层，粗糙度越大，光泽度越低</a:t>
            </a:r>
            <a:br>
              <a:rPr lang="zh-CN" altLang="en-US" dirty="0"/>
            </a:br>
            <a:r>
              <a:rPr lang="zh-CN" altLang="en-US" dirty="0"/>
              <a:t>不同的镀层，同样的粗糙度会显示不同光泽度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154" name="任意多边形: 形状 9"/>
          <p:cNvSpPr/>
          <p:nvPr>
            <p:custDataLst>
              <p:tags r:id="rId2"/>
            </p:custDataLst>
          </p:nvPr>
        </p:nvSpPr>
        <p:spPr>
          <a:xfrm>
            <a:off x="6354317" y="2283866"/>
            <a:ext cx="4995688" cy="4578416"/>
          </a:xfrm>
          <a:custGeom>
            <a:avLst/>
            <a:gdLst>
              <a:gd name="connsiteX0" fmla="*/ 28983 w 3269842"/>
              <a:gd name="connsiteY0" fmla="*/ 52063 h 2468804"/>
              <a:gd name="connsiteX1" fmla="*/ 16600 w 3269842"/>
              <a:gd name="connsiteY1" fmla="*/ 261613 h 2468804"/>
              <a:gd name="connsiteX2" fmla="*/ 64225 w 3269842"/>
              <a:gd name="connsiteY2" fmla="*/ 2377020 h 2468804"/>
              <a:gd name="connsiteX3" fmla="*/ 3216239 w 3269842"/>
              <a:gd name="connsiteY3" fmla="*/ 2362638 h 2468804"/>
              <a:gd name="connsiteX4" fmla="*/ 3226621 w 3269842"/>
              <a:gd name="connsiteY4" fmla="*/ 74732 h 2468804"/>
              <a:gd name="connsiteX5" fmla="*/ 29364 w 3269842"/>
              <a:gd name="connsiteY5" fmla="*/ 52253 h 246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9842" h="2468804">
                <a:moveTo>
                  <a:pt x="28983" y="52063"/>
                </a:moveTo>
                <a:cubicBezTo>
                  <a:pt x="24792" y="87305"/>
                  <a:pt x="20601" y="161029"/>
                  <a:pt x="16600" y="261613"/>
                </a:cubicBezTo>
                <a:cubicBezTo>
                  <a:pt x="-6260" y="846543"/>
                  <a:pt x="-17785" y="2335872"/>
                  <a:pt x="64225" y="2377020"/>
                </a:cubicBezTo>
                <a:cubicBezTo>
                  <a:pt x="279967" y="2485891"/>
                  <a:pt x="2564252" y="2516752"/>
                  <a:pt x="3216239" y="2362638"/>
                </a:cubicBezTo>
                <a:cubicBezTo>
                  <a:pt x="3301964" y="2342254"/>
                  <a:pt x="3268626" y="182651"/>
                  <a:pt x="3226621" y="74732"/>
                </a:cubicBezTo>
                <a:cubicBezTo>
                  <a:pt x="1891406" y="-36424"/>
                  <a:pt x="1443255" y="-6516"/>
                  <a:pt x="29364" y="5225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55" name="任意多边形: 形状 11"/>
          <p:cNvSpPr/>
          <p:nvPr>
            <p:custDataLst>
              <p:tags r:id="rId3"/>
            </p:custDataLst>
          </p:nvPr>
        </p:nvSpPr>
        <p:spPr>
          <a:xfrm>
            <a:off x="6264162" y="2128532"/>
            <a:ext cx="4995688" cy="4655779"/>
          </a:xfrm>
          <a:custGeom>
            <a:avLst/>
            <a:gdLst>
              <a:gd name="connsiteX0" fmla="*/ 29011 w 3269968"/>
              <a:gd name="connsiteY0" fmla="*/ 52063 h 2468815"/>
              <a:gd name="connsiteX1" fmla="*/ 16628 w 3269968"/>
              <a:gd name="connsiteY1" fmla="*/ 261613 h 2468815"/>
              <a:gd name="connsiteX2" fmla="*/ 64253 w 3269968"/>
              <a:gd name="connsiteY2" fmla="*/ 2377116 h 2468815"/>
              <a:gd name="connsiteX3" fmla="*/ 3216171 w 3269968"/>
              <a:gd name="connsiteY3" fmla="*/ 2362637 h 2468815"/>
              <a:gd name="connsiteX4" fmla="*/ 3226554 w 3269968"/>
              <a:gd name="connsiteY4" fmla="*/ 74732 h 2468815"/>
              <a:gd name="connsiteX5" fmla="*/ 29392 w 3269968"/>
              <a:gd name="connsiteY5" fmla="*/ 52253 h 246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9968" h="2468815">
                <a:moveTo>
                  <a:pt x="29011" y="52063"/>
                </a:moveTo>
                <a:cubicBezTo>
                  <a:pt x="24820" y="87305"/>
                  <a:pt x="20534" y="161029"/>
                  <a:pt x="16628" y="261613"/>
                </a:cubicBezTo>
                <a:cubicBezTo>
                  <a:pt x="-6232" y="846543"/>
                  <a:pt x="-17852" y="2335872"/>
                  <a:pt x="64253" y="2377116"/>
                </a:cubicBezTo>
                <a:cubicBezTo>
                  <a:pt x="279899" y="2485891"/>
                  <a:pt x="2564185" y="2516752"/>
                  <a:pt x="3216171" y="2362637"/>
                </a:cubicBezTo>
                <a:cubicBezTo>
                  <a:pt x="3302372" y="2342254"/>
                  <a:pt x="3268559" y="182651"/>
                  <a:pt x="3226554" y="74732"/>
                </a:cubicBezTo>
                <a:cubicBezTo>
                  <a:pt x="1891339" y="-36424"/>
                  <a:pt x="1443188" y="-6516"/>
                  <a:pt x="29392" y="52253"/>
                </a:cubicBezTo>
                <a:close/>
              </a:path>
            </a:pathLst>
          </a:custGeom>
          <a:solidFill>
            <a:schemeClr val="accent2"/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 dirty="0">
              <a:solidFill>
                <a:schemeClr val="bg1">
                  <a:lumMod val="95000"/>
                </a:schemeClr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56" name="任意多边形: 形状 13"/>
          <p:cNvSpPr/>
          <p:nvPr>
            <p:custDataLst>
              <p:tags r:id="rId4"/>
            </p:custDataLst>
          </p:nvPr>
        </p:nvSpPr>
        <p:spPr>
          <a:xfrm>
            <a:off x="6660722" y="2272902"/>
            <a:ext cx="199194" cy="185793"/>
          </a:xfrm>
          <a:custGeom>
            <a:avLst/>
            <a:gdLst>
              <a:gd name="connsiteX0" fmla="*/ 106064 w 141618"/>
              <a:gd name="connsiteY0" fmla="*/ 7398 h 131496"/>
              <a:gd name="connsiteX1" fmla="*/ 4814 w 141618"/>
              <a:gd name="connsiteY1" fmla="*/ 91694 h 131496"/>
              <a:gd name="connsiteX2" fmla="*/ 136068 w 141618"/>
              <a:gd name="connsiteY2" fmla="*/ 91694 h 131496"/>
              <a:gd name="connsiteX3" fmla="*/ 106064 w 141618"/>
              <a:gd name="connsiteY3" fmla="*/ 7208 h 13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618" h="131496">
                <a:moveTo>
                  <a:pt x="106064" y="7398"/>
                </a:moveTo>
                <a:cubicBezTo>
                  <a:pt x="58439" y="-15653"/>
                  <a:pt x="-20713" y="13589"/>
                  <a:pt x="4814" y="91694"/>
                </a:cubicBezTo>
                <a:cubicBezTo>
                  <a:pt x="20911" y="141129"/>
                  <a:pt x="111494" y="147606"/>
                  <a:pt x="136068" y="91694"/>
                </a:cubicBezTo>
                <a:cubicBezTo>
                  <a:pt x="149756" y="60024"/>
                  <a:pt x="136668" y="23152"/>
                  <a:pt x="106064" y="720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57" name="任意多边形: 形状 14"/>
          <p:cNvSpPr/>
          <p:nvPr>
            <p:custDataLst>
              <p:tags r:id="rId5"/>
            </p:custDataLst>
          </p:nvPr>
        </p:nvSpPr>
        <p:spPr>
          <a:xfrm>
            <a:off x="6618690" y="2052388"/>
            <a:ext cx="291176" cy="330771"/>
          </a:xfrm>
          <a:custGeom>
            <a:avLst/>
            <a:gdLst>
              <a:gd name="connsiteX0" fmla="*/ 204793 w 206549"/>
              <a:gd name="connsiteY0" fmla="*/ 87440 h 234384"/>
              <a:gd name="connsiteX1" fmla="*/ 122402 w 206549"/>
              <a:gd name="connsiteY1" fmla="*/ 1715 h 234384"/>
              <a:gd name="connsiteX2" fmla="*/ 79920 w 206549"/>
              <a:gd name="connsiteY2" fmla="*/ 234125 h 23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549" h="234384">
                <a:moveTo>
                  <a:pt x="204793" y="87440"/>
                </a:moveTo>
                <a:cubicBezTo>
                  <a:pt x="212984" y="57246"/>
                  <a:pt x="190791" y="14383"/>
                  <a:pt x="122402" y="1715"/>
                </a:cubicBezTo>
                <a:cubicBezTo>
                  <a:pt x="-16282" y="-24288"/>
                  <a:pt x="-46572" y="214789"/>
                  <a:pt x="79920" y="234125"/>
                </a:cubicBezTo>
              </a:path>
            </a:pathLst>
          </a:custGeom>
          <a:noFill/>
          <a:ln w="28575" cap="rnd">
            <a:solidFill>
              <a:schemeClr val="accent2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58" name="任意多边形: 形状 15"/>
          <p:cNvSpPr/>
          <p:nvPr>
            <p:custDataLst>
              <p:tags r:id="rId6"/>
            </p:custDataLst>
          </p:nvPr>
        </p:nvSpPr>
        <p:spPr>
          <a:xfrm>
            <a:off x="7026825" y="2260719"/>
            <a:ext cx="198585" cy="188838"/>
          </a:xfrm>
          <a:custGeom>
            <a:avLst/>
            <a:gdLst>
              <a:gd name="connsiteX0" fmla="*/ 112265 w 140923"/>
              <a:gd name="connsiteY0" fmla="*/ 122398 h 133896"/>
              <a:gd name="connsiteX1" fmla="*/ 74165 w 140923"/>
              <a:gd name="connsiteY1" fmla="*/ 859 h 133896"/>
              <a:gd name="connsiteX2" fmla="*/ 12538 w 140923"/>
              <a:gd name="connsiteY2" fmla="*/ 108491 h 133896"/>
              <a:gd name="connsiteX3" fmla="*/ 112551 w 140923"/>
              <a:gd name="connsiteY3" fmla="*/ 122398 h 13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923" h="133896">
                <a:moveTo>
                  <a:pt x="112265" y="122398"/>
                </a:moveTo>
                <a:cubicBezTo>
                  <a:pt x="155794" y="93061"/>
                  <a:pt x="154270" y="17623"/>
                  <a:pt x="74165" y="859"/>
                </a:cubicBezTo>
                <a:cubicBezTo>
                  <a:pt x="23302" y="-9904"/>
                  <a:pt x="-23371" y="59342"/>
                  <a:pt x="12538" y="108491"/>
                </a:cubicBezTo>
                <a:cubicBezTo>
                  <a:pt x="30445" y="132875"/>
                  <a:pt x="81499" y="143353"/>
                  <a:pt x="112551" y="12239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59" name="任意多边形: 形状 16"/>
          <p:cNvSpPr/>
          <p:nvPr>
            <p:custDataLst>
              <p:tags r:id="rId7"/>
            </p:custDataLst>
          </p:nvPr>
        </p:nvSpPr>
        <p:spPr>
          <a:xfrm>
            <a:off x="6987839" y="2023148"/>
            <a:ext cx="287521" cy="331990"/>
          </a:xfrm>
          <a:custGeom>
            <a:avLst/>
            <a:gdLst>
              <a:gd name="connsiteX0" fmla="*/ 203863 w 203999"/>
              <a:gd name="connsiteY0" fmla="*/ 88248 h 235097"/>
              <a:gd name="connsiteX1" fmla="*/ 125091 w 203999"/>
              <a:gd name="connsiteY1" fmla="*/ 333 h 235097"/>
              <a:gd name="connsiteX2" fmla="*/ 78990 w 203999"/>
              <a:gd name="connsiteY2" fmla="*/ 234838 h 23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99" h="235097">
                <a:moveTo>
                  <a:pt x="203863" y="88248"/>
                </a:moveTo>
                <a:cubicBezTo>
                  <a:pt x="198529" y="54054"/>
                  <a:pt x="192909" y="7000"/>
                  <a:pt x="125091" y="333"/>
                </a:cubicBezTo>
                <a:cubicBezTo>
                  <a:pt x="-15307" y="-13383"/>
                  <a:pt x="-47407" y="215502"/>
                  <a:pt x="78990" y="234838"/>
                </a:cubicBezTo>
              </a:path>
            </a:pathLst>
          </a:custGeom>
          <a:noFill/>
          <a:ln w="28575" cap="rnd">
            <a:solidFill>
              <a:schemeClr val="accent2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60" name="任意多边形: 形状 17"/>
          <p:cNvSpPr/>
          <p:nvPr>
            <p:custDataLst>
              <p:tags r:id="rId8"/>
            </p:custDataLst>
          </p:nvPr>
        </p:nvSpPr>
        <p:spPr>
          <a:xfrm>
            <a:off x="7402065" y="2252800"/>
            <a:ext cx="198585" cy="191275"/>
          </a:xfrm>
          <a:custGeom>
            <a:avLst/>
            <a:gdLst>
              <a:gd name="connsiteX0" fmla="*/ 113795 w 140833"/>
              <a:gd name="connsiteY0" fmla="*/ 121379 h 135591"/>
              <a:gd name="connsiteX1" fmla="*/ 75695 w 140833"/>
              <a:gd name="connsiteY1" fmla="*/ -160 h 135591"/>
              <a:gd name="connsiteX2" fmla="*/ 16640 w 140833"/>
              <a:gd name="connsiteY2" fmla="*/ 114140 h 135591"/>
              <a:gd name="connsiteX3" fmla="*/ 114080 w 140833"/>
              <a:gd name="connsiteY3" fmla="*/ 121760 h 13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33" h="135591">
                <a:moveTo>
                  <a:pt x="113795" y="121379"/>
                </a:moveTo>
                <a:cubicBezTo>
                  <a:pt x="157324" y="92042"/>
                  <a:pt x="150371" y="-3779"/>
                  <a:pt x="75695" y="-160"/>
                </a:cubicBezTo>
                <a:cubicBezTo>
                  <a:pt x="23783" y="2317"/>
                  <a:pt x="-27556" y="51275"/>
                  <a:pt x="16640" y="114140"/>
                </a:cubicBezTo>
                <a:cubicBezTo>
                  <a:pt x="34070" y="138810"/>
                  <a:pt x="83315" y="142715"/>
                  <a:pt x="114080" y="12176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61" name="任意多边形: 形状 18"/>
          <p:cNvSpPr/>
          <p:nvPr>
            <p:custDataLst>
              <p:tags r:id="rId9"/>
            </p:custDataLst>
          </p:nvPr>
        </p:nvSpPr>
        <p:spPr>
          <a:xfrm>
            <a:off x="7359424" y="2015838"/>
            <a:ext cx="293613" cy="323462"/>
          </a:xfrm>
          <a:custGeom>
            <a:avLst/>
            <a:gdLst>
              <a:gd name="connsiteX0" fmla="*/ 208440 w 208577"/>
              <a:gd name="connsiteY0" fmla="*/ 82738 h 229206"/>
              <a:gd name="connsiteX1" fmla="*/ 118429 w 208577"/>
              <a:gd name="connsiteY1" fmla="*/ 347 h 229206"/>
              <a:gd name="connsiteX2" fmla="*/ 83568 w 208577"/>
              <a:gd name="connsiteY2" fmla="*/ 228947 h 22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577" h="229206">
                <a:moveTo>
                  <a:pt x="208440" y="82738"/>
                </a:moveTo>
                <a:cubicBezTo>
                  <a:pt x="203106" y="48543"/>
                  <a:pt x="186247" y="6538"/>
                  <a:pt x="118429" y="347"/>
                </a:cubicBezTo>
                <a:cubicBezTo>
                  <a:pt x="-21969" y="-13369"/>
                  <a:pt x="-42829" y="209897"/>
                  <a:pt x="83568" y="228947"/>
                </a:cubicBezTo>
              </a:path>
            </a:pathLst>
          </a:custGeom>
          <a:noFill/>
          <a:ln w="28575" cap="rnd">
            <a:solidFill>
              <a:schemeClr val="accent2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62" name="任意多边形: 形状 19"/>
          <p:cNvSpPr/>
          <p:nvPr>
            <p:custDataLst>
              <p:tags r:id="rId10"/>
            </p:custDataLst>
          </p:nvPr>
        </p:nvSpPr>
        <p:spPr>
          <a:xfrm>
            <a:off x="7769386" y="2233307"/>
            <a:ext cx="196757" cy="195539"/>
          </a:xfrm>
          <a:custGeom>
            <a:avLst/>
            <a:gdLst>
              <a:gd name="connsiteX0" fmla="*/ 113668 w 139680"/>
              <a:gd name="connsiteY0" fmla="*/ 122016 h 138561"/>
              <a:gd name="connsiteX1" fmla="*/ 75568 w 139680"/>
              <a:gd name="connsiteY1" fmla="*/ 382 h 138561"/>
              <a:gd name="connsiteX2" fmla="*/ 16608 w 139680"/>
              <a:gd name="connsiteY2" fmla="*/ 116778 h 138561"/>
              <a:gd name="connsiteX3" fmla="*/ 114049 w 139680"/>
              <a:gd name="connsiteY3" fmla="*/ 122016 h 13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80" h="138561">
                <a:moveTo>
                  <a:pt x="113668" y="122016"/>
                </a:moveTo>
                <a:cubicBezTo>
                  <a:pt x="159388" y="80392"/>
                  <a:pt x="143195" y="10479"/>
                  <a:pt x="75568" y="382"/>
                </a:cubicBezTo>
                <a:cubicBezTo>
                  <a:pt x="24228" y="-7238"/>
                  <a:pt x="-27683" y="54294"/>
                  <a:pt x="16608" y="116778"/>
                </a:cubicBezTo>
                <a:cubicBezTo>
                  <a:pt x="34039" y="141447"/>
                  <a:pt x="86331" y="147162"/>
                  <a:pt x="114049" y="122016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63" name="任意多边形: 形状 20"/>
          <p:cNvSpPr/>
          <p:nvPr>
            <p:custDataLst>
              <p:tags r:id="rId11"/>
            </p:custDataLst>
          </p:nvPr>
        </p:nvSpPr>
        <p:spPr>
          <a:xfrm>
            <a:off x="7721263" y="1998782"/>
            <a:ext cx="296659" cy="322243"/>
          </a:xfrm>
          <a:custGeom>
            <a:avLst/>
            <a:gdLst>
              <a:gd name="connsiteX0" fmla="*/ 210535 w 210672"/>
              <a:gd name="connsiteY0" fmla="*/ 76816 h 228618"/>
              <a:gd name="connsiteX1" fmla="*/ 114428 w 210672"/>
              <a:gd name="connsiteY1" fmla="*/ -241 h 228618"/>
              <a:gd name="connsiteX2" fmla="*/ 87091 w 210672"/>
              <a:gd name="connsiteY2" fmla="*/ 228359 h 22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72" h="228618">
                <a:moveTo>
                  <a:pt x="210535" y="76816"/>
                </a:moveTo>
                <a:cubicBezTo>
                  <a:pt x="205201" y="42621"/>
                  <a:pt x="186628" y="-1289"/>
                  <a:pt x="114428" y="-241"/>
                </a:cubicBezTo>
                <a:cubicBezTo>
                  <a:pt x="-26637" y="1854"/>
                  <a:pt x="-39401" y="208737"/>
                  <a:pt x="87091" y="228359"/>
                </a:cubicBezTo>
              </a:path>
            </a:pathLst>
          </a:custGeom>
          <a:noFill/>
          <a:ln w="28575" cap="rnd">
            <a:solidFill>
              <a:schemeClr val="accent2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64" name="任意多边形: 形状 21"/>
          <p:cNvSpPr/>
          <p:nvPr>
            <p:custDataLst>
              <p:tags r:id="rId12"/>
            </p:custDataLst>
          </p:nvPr>
        </p:nvSpPr>
        <p:spPr>
          <a:xfrm>
            <a:off x="8122087" y="2224169"/>
            <a:ext cx="199194" cy="185793"/>
          </a:xfrm>
          <a:custGeom>
            <a:avLst/>
            <a:gdLst>
              <a:gd name="connsiteX0" fmla="*/ 106042 w 141596"/>
              <a:gd name="connsiteY0" fmla="*/ 7398 h 131496"/>
              <a:gd name="connsiteX1" fmla="*/ 4792 w 141596"/>
              <a:gd name="connsiteY1" fmla="*/ 91694 h 131496"/>
              <a:gd name="connsiteX2" fmla="*/ 136046 w 141596"/>
              <a:gd name="connsiteY2" fmla="*/ 91694 h 131496"/>
              <a:gd name="connsiteX3" fmla="*/ 106042 w 141596"/>
              <a:gd name="connsiteY3" fmla="*/ 7208 h 13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596" h="131496">
                <a:moveTo>
                  <a:pt x="106042" y="7398"/>
                </a:moveTo>
                <a:cubicBezTo>
                  <a:pt x="58894" y="-15652"/>
                  <a:pt x="-20735" y="13589"/>
                  <a:pt x="4792" y="91694"/>
                </a:cubicBezTo>
                <a:cubicBezTo>
                  <a:pt x="20889" y="141129"/>
                  <a:pt x="111472" y="147606"/>
                  <a:pt x="136046" y="91694"/>
                </a:cubicBezTo>
                <a:cubicBezTo>
                  <a:pt x="149734" y="60024"/>
                  <a:pt x="136646" y="23152"/>
                  <a:pt x="106042" y="720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65" name="任意多边形: 形状 22"/>
          <p:cNvSpPr/>
          <p:nvPr>
            <p:custDataLst>
              <p:tags r:id="rId13"/>
            </p:custDataLst>
          </p:nvPr>
        </p:nvSpPr>
        <p:spPr>
          <a:xfrm>
            <a:off x="8086147" y="1982944"/>
            <a:ext cx="291176" cy="330771"/>
          </a:xfrm>
          <a:custGeom>
            <a:avLst/>
            <a:gdLst>
              <a:gd name="connsiteX0" fmla="*/ 204753 w 206541"/>
              <a:gd name="connsiteY0" fmla="*/ 87440 h 234384"/>
              <a:gd name="connsiteX1" fmla="*/ 122362 w 206541"/>
              <a:gd name="connsiteY1" fmla="*/ 1715 h 234384"/>
              <a:gd name="connsiteX2" fmla="*/ 79880 w 206541"/>
              <a:gd name="connsiteY2" fmla="*/ 234125 h 23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541" h="234384">
                <a:moveTo>
                  <a:pt x="204753" y="87440"/>
                </a:moveTo>
                <a:cubicBezTo>
                  <a:pt x="213040" y="57246"/>
                  <a:pt x="190847" y="14383"/>
                  <a:pt x="122362" y="1715"/>
                </a:cubicBezTo>
                <a:cubicBezTo>
                  <a:pt x="-16322" y="-24288"/>
                  <a:pt x="-46517" y="214789"/>
                  <a:pt x="79880" y="234125"/>
                </a:cubicBezTo>
              </a:path>
            </a:pathLst>
          </a:custGeom>
          <a:noFill/>
          <a:ln w="28575" cap="rnd">
            <a:solidFill>
              <a:schemeClr val="accent2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66" name="任意多边形: 形状 23"/>
          <p:cNvSpPr/>
          <p:nvPr>
            <p:custDataLst>
              <p:tags r:id="rId14"/>
            </p:custDataLst>
          </p:nvPr>
        </p:nvSpPr>
        <p:spPr>
          <a:xfrm>
            <a:off x="8497328" y="2220514"/>
            <a:ext cx="198585" cy="188838"/>
          </a:xfrm>
          <a:custGeom>
            <a:avLst/>
            <a:gdLst>
              <a:gd name="connsiteX0" fmla="*/ 112172 w 140899"/>
              <a:gd name="connsiteY0" fmla="*/ 122398 h 133896"/>
              <a:gd name="connsiteX1" fmla="*/ 74072 w 140899"/>
              <a:gd name="connsiteY1" fmla="*/ 859 h 133896"/>
              <a:gd name="connsiteX2" fmla="*/ 12540 w 140899"/>
              <a:gd name="connsiteY2" fmla="*/ 108492 h 133896"/>
              <a:gd name="connsiteX3" fmla="*/ 112457 w 140899"/>
              <a:gd name="connsiteY3" fmla="*/ 122398 h 13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99" h="133896">
                <a:moveTo>
                  <a:pt x="112172" y="122398"/>
                </a:moveTo>
                <a:cubicBezTo>
                  <a:pt x="155796" y="93061"/>
                  <a:pt x="154272" y="17623"/>
                  <a:pt x="74072" y="859"/>
                </a:cubicBezTo>
                <a:cubicBezTo>
                  <a:pt x="23303" y="-9904"/>
                  <a:pt x="-23369" y="59343"/>
                  <a:pt x="12540" y="108492"/>
                </a:cubicBezTo>
                <a:cubicBezTo>
                  <a:pt x="30447" y="132876"/>
                  <a:pt x="81501" y="143353"/>
                  <a:pt x="112457" y="12239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67" name="任意多边形: 形状 24"/>
          <p:cNvSpPr/>
          <p:nvPr>
            <p:custDataLst>
              <p:tags r:id="rId15"/>
            </p:custDataLst>
          </p:nvPr>
        </p:nvSpPr>
        <p:spPr>
          <a:xfrm>
            <a:off x="8458341" y="1977461"/>
            <a:ext cx="287521" cy="331990"/>
          </a:xfrm>
          <a:custGeom>
            <a:avLst/>
            <a:gdLst>
              <a:gd name="connsiteX0" fmla="*/ 203903 w 204039"/>
              <a:gd name="connsiteY0" fmla="*/ 88248 h 235097"/>
              <a:gd name="connsiteX1" fmla="*/ 125131 w 204039"/>
              <a:gd name="connsiteY1" fmla="*/ 333 h 235097"/>
              <a:gd name="connsiteX2" fmla="*/ 79030 w 204039"/>
              <a:gd name="connsiteY2" fmla="*/ 234838 h 23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039" h="235097">
                <a:moveTo>
                  <a:pt x="203903" y="88248"/>
                </a:moveTo>
                <a:cubicBezTo>
                  <a:pt x="198569" y="54053"/>
                  <a:pt x="192949" y="7000"/>
                  <a:pt x="125131" y="333"/>
                </a:cubicBezTo>
                <a:cubicBezTo>
                  <a:pt x="-15267" y="-13383"/>
                  <a:pt x="-47462" y="215502"/>
                  <a:pt x="79030" y="234838"/>
                </a:cubicBezTo>
              </a:path>
            </a:pathLst>
          </a:custGeom>
          <a:noFill/>
          <a:ln w="28575" cap="rnd">
            <a:solidFill>
              <a:schemeClr val="accent2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68" name="任意多边形: 形状 25"/>
          <p:cNvSpPr/>
          <p:nvPr>
            <p:custDataLst>
              <p:tags r:id="rId16"/>
            </p:custDataLst>
          </p:nvPr>
        </p:nvSpPr>
        <p:spPr>
          <a:xfrm>
            <a:off x="8867694" y="2224778"/>
            <a:ext cx="198585" cy="191275"/>
          </a:xfrm>
          <a:custGeom>
            <a:avLst/>
            <a:gdLst>
              <a:gd name="connsiteX0" fmla="*/ 113794 w 140833"/>
              <a:gd name="connsiteY0" fmla="*/ 121469 h 135602"/>
              <a:gd name="connsiteX1" fmla="*/ 75694 w 140833"/>
              <a:gd name="connsiteY1" fmla="*/ -165 h 135602"/>
              <a:gd name="connsiteX2" fmla="*/ 16640 w 140833"/>
              <a:gd name="connsiteY2" fmla="*/ 114135 h 135602"/>
              <a:gd name="connsiteX3" fmla="*/ 114080 w 140833"/>
              <a:gd name="connsiteY3" fmla="*/ 121850 h 13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33" h="135602">
                <a:moveTo>
                  <a:pt x="113794" y="121469"/>
                </a:moveTo>
                <a:cubicBezTo>
                  <a:pt x="157324" y="92037"/>
                  <a:pt x="150370" y="-3689"/>
                  <a:pt x="75694" y="-165"/>
                </a:cubicBezTo>
                <a:cubicBezTo>
                  <a:pt x="23783" y="2311"/>
                  <a:pt x="-27556" y="51270"/>
                  <a:pt x="16640" y="114135"/>
                </a:cubicBezTo>
                <a:cubicBezTo>
                  <a:pt x="34166" y="138805"/>
                  <a:pt x="83315" y="142710"/>
                  <a:pt x="114080" y="12185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69" name="任意多边形: 形状 26"/>
          <p:cNvSpPr/>
          <p:nvPr>
            <p:custDataLst>
              <p:tags r:id="rId17"/>
            </p:custDataLst>
          </p:nvPr>
        </p:nvSpPr>
        <p:spPr>
          <a:xfrm>
            <a:off x="8824444" y="1988426"/>
            <a:ext cx="293613" cy="324071"/>
          </a:xfrm>
          <a:custGeom>
            <a:avLst/>
            <a:gdLst>
              <a:gd name="connsiteX0" fmla="*/ 208440 w 208577"/>
              <a:gd name="connsiteY0" fmla="*/ 82738 h 229682"/>
              <a:gd name="connsiteX1" fmla="*/ 118429 w 208577"/>
              <a:gd name="connsiteY1" fmla="*/ 347 h 229682"/>
              <a:gd name="connsiteX2" fmla="*/ 83568 w 208577"/>
              <a:gd name="connsiteY2" fmla="*/ 229423 h 22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577" h="229682">
                <a:moveTo>
                  <a:pt x="208440" y="82738"/>
                </a:moveTo>
                <a:cubicBezTo>
                  <a:pt x="203106" y="48543"/>
                  <a:pt x="186247" y="6538"/>
                  <a:pt x="118429" y="347"/>
                </a:cubicBezTo>
                <a:cubicBezTo>
                  <a:pt x="-21970" y="-13369"/>
                  <a:pt x="-42829" y="209897"/>
                  <a:pt x="83568" y="229423"/>
                </a:cubicBezTo>
              </a:path>
            </a:pathLst>
          </a:custGeom>
          <a:noFill/>
          <a:ln w="28575" cap="rnd">
            <a:solidFill>
              <a:schemeClr val="accent2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70" name="任意多边形: 形状 27"/>
          <p:cNvSpPr/>
          <p:nvPr>
            <p:custDataLst>
              <p:tags r:id="rId18"/>
            </p:custDataLst>
          </p:nvPr>
        </p:nvSpPr>
        <p:spPr>
          <a:xfrm>
            <a:off x="9245980" y="2243054"/>
            <a:ext cx="196757" cy="195539"/>
          </a:xfrm>
          <a:custGeom>
            <a:avLst/>
            <a:gdLst>
              <a:gd name="connsiteX0" fmla="*/ 113627 w 139639"/>
              <a:gd name="connsiteY0" fmla="*/ 121922 h 138498"/>
              <a:gd name="connsiteX1" fmla="*/ 75527 w 139639"/>
              <a:gd name="connsiteY1" fmla="*/ 383 h 138498"/>
              <a:gd name="connsiteX2" fmla="*/ 16567 w 139639"/>
              <a:gd name="connsiteY2" fmla="*/ 116683 h 138498"/>
              <a:gd name="connsiteX3" fmla="*/ 114008 w 139639"/>
              <a:gd name="connsiteY3" fmla="*/ 121922 h 13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39" h="138498">
                <a:moveTo>
                  <a:pt x="113627" y="121922"/>
                </a:moveTo>
                <a:cubicBezTo>
                  <a:pt x="159347" y="80298"/>
                  <a:pt x="143154" y="10384"/>
                  <a:pt x="75527" y="383"/>
                </a:cubicBezTo>
                <a:cubicBezTo>
                  <a:pt x="24187" y="-7237"/>
                  <a:pt x="-27629" y="54199"/>
                  <a:pt x="16567" y="116683"/>
                </a:cubicBezTo>
                <a:cubicBezTo>
                  <a:pt x="33998" y="141448"/>
                  <a:pt x="86290" y="147068"/>
                  <a:pt x="114008" y="12192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71" name="任意多边形: 形状 28"/>
          <p:cNvSpPr/>
          <p:nvPr>
            <p:custDataLst>
              <p:tags r:id="rId19"/>
            </p:custDataLst>
          </p:nvPr>
        </p:nvSpPr>
        <p:spPr>
          <a:xfrm>
            <a:off x="9197857" y="2009138"/>
            <a:ext cx="296659" cy="322853"/>
          </a:xfrm>
          <a:custGeom>
            <a:avLst/>
            <a:gdLst>
              <a:gd name="connsiteX0" fmla="*/ 210535 w 210672"/>
              <a:gd name="connsiteY0" fmla="*/ 76724 h 228621"/>
              <a:gd name="connsiteX1" fmla="*/ 114428 w 210672"/>
              <a:gd name="connsiteY1" fmla="*/ -238 h 228621"/>
              <a:gd name="connsiteX2" fmla="*/ 87091 w 210672"/>
              <a:gd name="connsiteY2" fmla="*/ 228362 h 22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72" h="228621">
                <a:moveTo>
                  <a:pt x="210535" y="76724"/>
                </a:moveTo>
                <a:cubicBezTo>
                  <a:pt x="205201" y="42530"/>
                  <a:pt x="186723" y="-1381"/>
                  <a:pt x="114428" y="-238"/>
                </a:cubicBezTo>
                <a:cubicBezTo>
                  <a:pt x="-26637" y="1763"/>
                  <a:pt x="-39401" y="208646"/>
                  <a:pt x="87091" y="228362"/>
                </a:cubicBezTo>
              </a:path>
            </a:pathLst>
          </a:custGeom>
          <a:noFill/>
          <a:ln w="28575" cap="rnd">
            <a:solidFill>
              <a:schemeClr val="accent2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72" name="任意多边形: 形状 29"/>
          <p:cNvSpPr/>
          <p:nvPr>
            <p:custDataLst>
              <p:tags r:id="rId20"/>
            </p:custDataLst>
          </p:nvPr>
        </p:nvSpPr>
        <p:spPr>
          <a:xfrm>
            <a:off x="9609037" y="2256455"/>
            <a:ext cx="198585" cy="188838"/>
          </a:xfrm>
          <a:custGeom>
            <a:avLst/>
            <a:gdLst>
              <a:gd name="connsiteX0" fmla="*/ 112171 w 140829"/>
              <a:gd name="connsiteY0" fmla="*/ 122398 h 133896"/>
              <a:gd name="connsiteX1" fmla="*/ 74071 w 140829"/>
              <a:gd name="connsiteY1" fmla="*/ 859 h 133896"/>
              <a:gd name="connsiteX2" fmla="*/ 12540 w 140829"/>
              <a:gd name="connsiteY2" fmla="*/ 108491 h 133896"/>
              <a:gd name="connsiteX3" fmla="*/ 112552 w 140829"/>
              <a:gd name="connsiteY3" fmla="*/ 122398 h 13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29" h="133896">
                <a:moveTo>
                  <a:pt x="112171" y="122398"/>
                </a:moveTo>
                <a:cubicBezTo>
                  <a:pt x="155701" y="93061"/>
                  <a:pt x="154177" y="17623"/>
                  <a:pt x="74071" y="859"/>
                </a:cubicBezTo>
                <a:cubicBezTo>
                  <a:pt x="23303" y="-9904"/>
                  <a:pt x="-23370" y="59342"/>
                  <a:pt x="12540" y="108491"/>
                </a:cubicBezTo>
                <a:cubicBezTo>
                  <a:pt x="30447" y="132875"/>
                  <a:pt x="81501" y="143353"/>
                  <a:pt x="112552" y="12239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73" name="任意多边形: 形状 30"/>
          <p:cNvSpPr/>
          <p:nvPr>
            <p:custDataLst>
              <p:tags r:id="rId21"/>
            </p:custDataLst>
          </p:nvPr>
        </p:nvSpPr>
        <p:spPr>
          <a:xfrm>
            <a:off x="9570051" y="2013402"/>
            <a:ext cx="287521" cy="331990"/>
          </a:xfrm>
          <a:custGeom>
            <a:avLst/>
            <a:gdLst>
              <a:gd name="connsiteX0" fmla="*/ 203903 w 204040"/>
              <a:gd name="connsiteY0" fmla="*/ 88241 h 235185"/>
              <a:gd name="connsiteX1" fmla="*/ 125131 w 204040"/>
              <a:gd name="connsiteY1" fmla="*/ 325 h 235185"/>
              <a:gd name="connsiteX2" fmla="*/ 79030 w 204040"/>
              <a:gd name="connsiteY2" fmla="*/ 234926 h 23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040" h="235185">
                <a:moveTo>
                  <a:pt x="203903" y="88241"/>
                </a:moveTo>
                <a:cubicBezTo>
                  <a:pt x="198569" y="54046"/>
                  <a:pt x="192949" y="6992"/>
                  <a:pt x="125131" y="325"/>
                </a:cubicBezTo>
                <a:cubicBezTo>
                  <a:pt x="-15267" y="-13296"/>
                  <a:pt x="-47462" y="215495"/>
                  <a:pt x="79030" y="234926"/>
                </a:cubicBezTo>
              </a:path>
            </a:pathLst>
          </a:custGeom>
          <a:noFill/>
          <a:ln w="28575" cap="rnd">
            <a:solidFill>
              <a:schemeClr val="accent2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74" name="任意多边形: 形状 31"/>
          <p:cNvSpPr/>
          <p:nvPr>
            <p:custDataLst>
              <p:tags r:id="rId22"/>
            </p:custDataLst>
          </p:nvPr>
        </p:nvSpPr>
        <p:spPr>
          <a:xfrm>
            <a:off x="9984886" y="2283866"/>
            <a:ext cx="198585" cy="191275"/>
          </a:xfrm>
          <a:custGeom>
            <a:avLst/>
            <a:gdLst>
              <a:gd name="connsiteX0" fmla="*/ 113795 w 140833"/>
              <a:gd name="connsiteY0" fmla="*/ 121379 h 135591"/>
              <a:gd name="connsiteX1" fmla="*/ 75695 w 140833"/>
              <a:gd name="connsiteY1" fmla="*/ -160 h 135591"/>
              <a:gd name="connsiteX2" fmla="*/ 16640 w 140833"/>
              <a:gd name="connsiteY2" fmla="*/ 114140 h 135591"/>
              <a:gd name="connsiteX3" fmla="*/ 114080 w 140833"/>
              <a:gd name="connsiteY3" fmla="*/ 121760 h 13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33" h="135591">
                <a:moveTo>
                  <a:pt x="113795" y="121379"/>
                </a:moveTo>
                <a:cubicBezTo>
                  <a:pt x="157324" y="92042"/>
                  <a:pt x="150371" y="-3779"/>
                  <a:pt x="75695" y="-160"/>
                </a:cubicBezTo>
                <a:cubicBezTo>
                  <a:pt x="23783" y="2317"/>
                  <a:pt x="-27556" y="51180"/>
                  <a:pt x="16640" y="114140"/>
                </a:cubicBezTo>
                <a:cubicBezTo>
                  <a:pt x="34166" y="138810"/>
                  <a:pt x="83315" y="142715"/>
                  <a:pt x="114080" y="12176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75" name="任意多边形: 形状 32"/>
          <p:cNvSpPr/>
          <p:nvPr>
            <p:custDataLst>
              <p:tags r:id="rId23"/>
            </p:custDataLst>
          </p:nvPr>
        </p:nvSpPr>
        <p:spPr>
          <a:xfrm>
            <a:off x="9942245" y="2047514"/>
            <a:ext cx="293613" cy="323462"/>
          </a:xfrm>
          <a:custGeom>
            <a:avLst/>
            <a:gdLst>
              <a:gd name="connsiteX0" fmla="*/ 208440 w 208577"/>
              <a:gd name="connsiteY0" fmla="*/ 82738 h 229206"/>
              <a:gd name="connsiteX1" fmla="*/ 118429 w 208577"/>
              <a:gd name="connsiteY1" fmla="*/ 347 h 229206"/>
              <a:gd name="connsiteX2" fmla="*/ 83567 w 208577"/>
              <a:gd name="connsiteY2" fmla="*/ 228947 h 22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577" h="229206">
                <a:moveTo>
                  <a:pt x="208440" y="82738"/>
                </a:moveTo>
                <a:cubicBezTo>
                  <a:pt x="203106" y="48543"/>
                  <a:pt x="186247" y="6538"/>
                  <a:pt x="118429" y="347"/>
                </a:cubicBezTo>
                <a:cubicBezTo>
                  <a:pt x="-21969" y="-13369"/>
                  <a:pt x="-42829" y="209897"/>
                  <a:pt x="83567" y="228947"/>
                </a:cubicBezTo>
              </a:path>
            </a:pathLst>
          </a:custGeom>
          <a:noFill/>
          <a:ln w="28575" cap="rnd">
            <a:solidFill>
              <a:schemeClr val="accent2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76" name="任意多边形: 形状 33"/>
          <p:cNvSpPr/>
          <p:nvPr>
            <p:custDataLst>
              <p:tags r:id="rId24"/>
            </p:custDataLst>
          </p:nvPr>
        </p:nvSpPr>
        <p:spPr>
          <a:xfrm>
            <a:off x="10371701" y="2318588"/>
            <a:ext cx="196757" cy="195539"/>
          </a:xfrm>
          <a:custGeom>
            <a:avLst/>
            <a:gdLst>
              <a:gd name="connsiteX0" fmla="*/ 113668 w 139680"/>
              <a:gd name="connsiteY0" fmla="*/ 121922 h 138498"/>
              <a:gd name="connsiteX1" fmla="*/ 75568 w 139680"/>
              <a:gd name="connsiteY1" fmla="*/ 383 h 138498"/>
              <a:gd name="connsiteX2" fmla="*/ 16608 w 139680"/>
              <a:gd name="connsiteY2" fmla="*/ 116683 h 138498"/>
              <a:gd name="connsiteX3" fmla="*/ 114049 w 139680"/>
              <a:gd name="connsiteY3" fmla="*/ 121922 h 13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80" h="138498">
                <a:moveTo>
                  <a:pt x="113668" y="121922"/>
                </a:moveTo>
                <a:cubicBezTo>
                  <a:pt x="159388" y="80298"/>
                  <a:pt x="143195" y="10384"/>
                  <a:pt x="75568" y="383"/>
                </a:cubicBezTo>
                <a:cubicBezTo>
                  <a:pt x="24228" y="-7237"/>
                  <a:pt x="-27683" y="54199"/>
                  <a:pt x="16608" y="116683"/>
                </a:cubicBezTo>
                <a:cubicBezTo>
                  <a:pt x="34039" y="141448"/>
                  <a:pt x="86331" y="147068"/>
                  <a:pt x="114049" y="12192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77" name="任意多边形: 形状 34"/>
          <p:cNvSpPr/>
          <p:nvPr>
            <p:custDataLst>
              <p:tags r:id="rId25"/>
            </p:custDataLst>
          </p:nvPr>
        </p:nvSpPr>
        <p:spPr>
          <a:xfrm>
            <a:off x="10323577" y="2082236"/>
            <a:ext cx="296659" cy="322243"/>
          </a:xfrm>
          <a:custGeom>
            <a:avLst/>
            <a:gdLst>
              <a:gd name="connsiteX0" fmla="*/ 210550 w 210687"/>
              <a:gd name="connsiteY0" fmla="*/ 76816 h 228618"/>
              <a:gd name="connsiteX1" fmla="*/ 114443 w 210687"/>
              <a:gd name="connsiteY1" fmla="*/ -241 h 228618"/>
              <a:gd name="connsiteX2" fmla="*/ 87011 w 210687"/>
              <a:gd name="connsiteY2" fmla="*/ 228359 h 22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87" h="228618">
                <a:moveTo>
                  <a:pt x="210550" y="76816"/>
                </a:moveTo>
                <a:cubicBezTo>
                  <a:pt x="205216" y="42621"/>
                  <a:pt x="186642" y="-1289"/>
                  <a:pt x="114443" y="-241"/>
                </a:cubicBezTo>
                <a:cubicBezTo>
                  <a:pt x="-26622" y="1854"/>
                  <a:pt x="-39386" y="208737"/>
                  <a:pt x="87011" y="228359"/>
                </a:cubicBezTo>
              </a:path>
            </a:pathLst>
          </a:custGeom>
          <a:noFill/>
          <a:ln w="28575" cap="rnd">
            <a:solidFill>
              <a:schemeClr val="accent2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78" name="任意多边形: 形状 9"/>
          <p:cNvSpPr/>
          <p:nvPr>
            <p:custDataLst>
              <p:tags r:id="rId26"/>
            </p:custDataLst>
          </p:nvPr>
        </p:nvSpPr>
        <p:spPr>
          <a:xfrm>
            <a:off x="927956" y="2205895"/>
            <a:ext cx="4995688" cy="4655779"/>
          </a:xfrm>
          <a:custGeom>
            <a:avLst/>
            <a:gdLst>
              <a:gd name="connsiteX0" fmla="*/ 28983 w 3269842"/>
              <a:gd name="connsiteY0" fmla="*/ 52063 h 2468804"/>
              <a:gd name="connsiteX1" fmla="*/ 16600 w 3269842"/>
              <a:gd name="connsiteY1" fmla="*/ 261613 h 2468804"/>
              <a:gd name="connsiteX2" fmla="*/ 64225 w 3269842"/>
              <a:gd name="connsiteY2" fmla="*/ 2377020 h 2468804"/>
              <a:gd name="connsiteX3" fmla="*/ 3216239 w 3269842"/>
              <a:gd name="connsiteY3" fmla="*/ 2362638 h 2468804"/>
              <a:gd name="connsiteX4" fmla="*/ 3226621 w 3269842"/>
              <a:gd name="connsiteY4" fmla="*/ 74732 h 2468804"/>
              <a:gd name="connsiteX5" fmla="*/ 29364 w 3269842"/>
              <a:gd name="connsiteY5" fmla="*/ 52253 h 246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9842" h="2468804">
                <a:moveTo>
                  <a:pt x="28983" y="52063"/>
                </a:moveTo>
                <a:cubicBezTo>
                  <a:pt x="24792" y="87305"/>
                  <a:pt x="20601" y="161029"/>
                  <a:pt x="16600" y="261613"/>
                </a:cubicBezTo>
                <a:cubicBezTo>
                  <a:pt x="-6260" y="846543"/>
                  <a:pt x="-17785" y="2335872"/>
                  <a:pt x="64225" y="2377020"/>
                </a:cubicBezTo>
                <a:cubicBezTo>
                  <a:pt x="279967" y="2485891"/>
                  <a:pt x="2564252" y="2516752"/>
                  <a:pt x="3216239" y="2362638"/>
                </a:cubicBezTo>
                <a:cubicBezTo>
                  <a:pt x="3301964" y="2342254"/>
                  <a:pt x="3268626" y="182651"/>
                  <a:pt x="3226621" y="74732"/>
                </a:cubicBezTo>
                <a:cubicBezTo>
                  <a:pt x="1891406" y="-36424"/>
                  <a:pt x="1443255" y="-6516"/>
                  <a:pt x="29364" y="5225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79" name="任意多边形: 形状 11"/>
          <p:cNvSpPr/>
          <p:nvPr>
            <p:custDataLst>
              <p:tags r:id="rId27"/>
            </p:custDataLst>
          </p:nvPr>
        </p:nvSpPr>
        <p:spPr>
          <a:xfrm>
            <a:off x="837800" y="2127923"/>
            <a:ext cx="4995688" cy="4655779"/>
          </a:xfrm>
          <a:custGeom>
            <a:avLst/>
            <a:gdLst>
              <a:gd name="connsiteX0" fmla="*/ 29011 w 3269968"/>
              <a:gd name="connsiteY0" fmla="*/ 52063 h 2468815"/>
              <a:gd name="connsiteX1" fmla="*/ 16628 w 3269968"/>
              <a:gd name="connsiteY1" fmla="*/ 261613 h 2468815"/>
              <a:gd name="connsiteX2" fmla="*/ 64253 w 3269968"/>
              <a:gd name="connsiteY2" fmla="*/ 2377116 h 2468815"/>
              <a:gd name="connsiteX3" fmla="*/ 3216171 w 3269968"/>
              <a:gd name="connsiteY3" fmla="*/ 2362637 h 2468815"/>
              <a:gd name="connsiteX4" fmla="*/ 3226554 w 3269968"/>
              <a:gd name="connsiteY4" fmla="*/ 74732 h 2468815"/>
              <a:gd name="connsiteX5" fmla="*/ 29392 w 3269968"/>
              <a:gd name="connsiteY5" fmla="*/ 52253 h 246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9968" h="2468815">
                <a:moveTo>
                  <a:pt x="29011" y="52063"/>
                </a:moveTo>
                <a:cubicBezTo>
                  <a:pt x="24820" y="87305"/>
                  <a:pt x="20534" y="161029"/>
                  <a:pt x="16628" y="261613"/>
                </a:cubicBezTo>
                <a:cubicBezTo>
                  <a:pt x="-6232" y="846543"/>
                  <a:pt x="-17852" y="2335872"/>
                  <a:pt x="64253" y="2377116"/>
                </a:cubicBezTo>
                <a:cubicBezTo>
                  <a:pt x="279899" y="2485891"/>
                  <a:pt x="2564185" y="2516752"/>
                  <a:pt x="3216171" y="2362637"/>
                </a:cubicBezTo>
                <a:cubicBezTo>
                  <a:pt x="3302372" y="2342254"/>
                  <a:pt x="3268559" y="182651"/>
                  <a:pt x="3226554" y="74732"/>
                </a:cubicBezTo>
                <a:cubicBezTo>
                  <a:pt x="1891339" y="-36424"/>
                  <a:pt x="1443188" y="-6516"/>
                  <a:pt x="29392" y="52253"/>
                </a:cubicBezTo>
                <a:close/>
              </a:path>
            </a:pathLst>
          </a:custGeom>
          <a:solidFill>
            <a:schemeClr val="accent1"/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80" name="任意多边形: 形状 13"/>
          <p:cNvSpPr/>
          <p:nvPr>
            <p:custDataLst>
              <p:tags r:id="rId28"/>
            </p:custDataLst>
          </p:nvPr>
        </p:nvSpPr>
        <p:spPr>
          <a:xfrm>
            <a:off x="1287967" y="2272902"/>
            <a:ext cx="199194" cy="185793"/>
          </a:xfrm>
          <a:custGeom>
            <a:avLst/>
            <a:gdLst>
              <a:gd name="connsiteX0" fmla="*/ 106064 w 141618"/>
              <a:gd name="connsiteY0" fmla="*/ 7398 h 131496"/>
              <a:gd name="connsiteX1" fmla="*/ 4814 w 141618"/>
              <a:gd name="connsiteY1" fmla="*/ 91694 h 131496"/>
              <a:gd name="connsiteX2" fmla="*/ 136068 w 141618"/>
              <a:gd name="connsiteY2" fmla="*/ 91694 h 131496"/>
              <a:gd name="connsiteX3" fmla="*/ 106064 w 141618"/>
              <a:gd name="connsiteY3" fmla="*/ 7208 h 13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618" h="131496">
                <a:moveTo>
                  <a:pt x="106064" y="7398"/>
                </a:moveTo>
                <a:cubicBezTo>
                  <a:pt x="58439" y="-15653"/>
                  <a:pt x="-20713" y="13589"/>
                  <a:pt x="4814" y="91694"/>
                </a:cubicBezTo>
                <a:cubicBezTo>
                  <a:pt x="20911" y="141129"/>
                  <a:pt x="111494" y="147606"/>
                  <a:pt x="136068" y="91694"/>
                </a:cubicBezTo>
                <a:cubicBezTo>
                  <a:pt x="149756" y="60024"/>
                  <a:pt x="136668" y="23152"/>
                  <a:pt x="106064" y="720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81" name="任意多边形: 形状 14"/>
          <p:cNvSpPr/>
          <p:nvPr>
            <p:custDataLst>
              <p:tags r:id="rId29"/>
            </p:custDataLst>
          </p:nvPr>
        </p:nvSpPr>
        <p:spPr>
          <a:xfrm>
            <a:off x="1245935" y="2042641"/>
            <a:ext cx="291176" cy="330771"/>
          </a:xfrm>
          <a:custGeom>
            <a:avLst/>
            <a:gdLst>
              <a:gd name="connsiteX0" fmla="*/ 204793 w 206549"/>
              <a:gd name="connsiteY0" fmla="*/ 87440 h 234384"/>
              <a:gd name="connsiteX1" fmla="*/ 122402 w 206549"/>
              <a:gd name="connsiteY1" fmla="*/ 1715 h 234384"/>
              <a:gd name="connsiteX2" fmla="*/ 79920 w 206549"/>
              <a:gd name="connsiteY2" fmla="*/ 234125 h 23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549" h="234384">
                <a:moveTo>
                  <a:pt x="204793" y="87440"/>
                </a:moveTo>
                <a:cubicBezTo>
                  <a:pt x="212984" y="57246"/>
                  <a:pt x="190791" y="14383"/>
                  <a:pt x="122402" y="1715"/>
                </a:cubicBezTo>
                <a:cubicBezTo>
                  <a:pt x="-16282" y="-24288"/>
                  <a:pt x="-46572" y="214789"/>
                  <a:pt x="79920" y="234125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82" name="任意多边形: 形状 15"/>
          <p:cNvSpPr/>
          <p:nvPr>
            <p:custDataLst>
              <p:tags r:id="rId30"/>
            </p:custDataLst>
          </p:nvPr>
        </p:nvSpPr>
        <p:spPr>
          <a:xfrm>
            <a:off x="1654070" y="2260719"/>
            <a:ext cx="198585" cy="188838"/>
          </a:xfrm>
          <a:custGeom>
            <a:avLst/>
            <a:gdLst>
              <a:gd name="connsiteX0" fmla="*/ 112265 w 140923"/>
              <a:gd name="connsiteY0" fmla="*/ 122398 h 133896"/>
              <a:gd name="connsiteX1" fmla="*/ 74165 w 140923"/>
              <a:gd name="connsiteY1" fmla="*/ 859 h 133896"/>
              <a:gd name="connsiteX2" fmla="*/ 12538 w 140923"/>
              <a:gd name="connsiteY2" fmla="*/ 108491 h 133896"/>
              <a:gd name="connsiteX3" fmla="*/ 112551 w 140923"/>
              <a:gd name="connsiteY3" fmla="*/ 122398 h 13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923" h="133896">
                <a:moveTo>
                  <a:pt x="112265" y="122398"/>
                </a:moveTo>
                <a:cubicBezTo>
                  <a:pt x="155794" y="93061"/>
                  <a:pt x="154270" y="17623"/>
                  <a:pt x="74165" y="859"/>
                </a:cubicBezTo>
                <a:cubicBezTo>
                  <a:pt x="23302" y="-9904"/>
                  <a:pt x="-23371" y="59342"/>
                  <a:pt x="12538" y="108491"/>
                </a:cubicBezTo>
                <a:cubicBezTo>
                  <a:pt x="30445" y="132875"/>
                  <a:pt x="81499" y="143353"/>
                  <a:pt x="112551" y="1223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83" name="任意多边形: 形状 16"/>
          <p:cNvSpPr/>
          <p:nvPr>
            <p:custDataLst>
              <p:tags r:id="rId31"/>
            </p:custDataLst>
          </p:nvPr>
        </p:nvSpPr>
        <p:spPr>
          <a:xfrm>
            <a:off x="1615084" y="2023148"/>
            <a:ext cx="287521" cy="331990"/>
          </a:xfrm>
          <a:custGeom>
            <a:avLst/>
            <a:gdLst>
              <a:gd name="connsiteX0" fmla="*/ 203863 w 203999"/>
              <a:gd name="connsiteY0" fmla="*/ 88248 h 235097"/>
              <a:gd name="connsiteX1" fmla="*/ 125091 w 203999"/>
              <a:gd name="connsiteY1" fmla="*/ 333 h 235097"/>
              <a:gd name="connsiteX2" fmla="*/ 78990 w 203999"/>
              <a:gd name="connsiteY2" fmla="*/ 234838 h 23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99" h="235097">
                <a:moveTo>
                  <a:pt x="203863" y="88248"/>
                </a:moveTo>
                <a:cubicBezTo>
                  <a:pt x="198529" y="54054"/>
                  <a:pt x="192909" y="7000"/>
                  <a:pt x="125091" y="333"/>
                </a:cubicBezTo>
                <a:cubicBezTo>
                  <a:pt x="-15307" y="-13383"/>
                  <a:pt x="-47407" y="215502"/>
                  <a:pt x="78990" y="234838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84" name="任意多边形: 形状 17"/>
          <p:cNvSpPr/>
          <p:nvPr>
            <p:custDataLst>
              <p:tags r:id="rId32"/>
            </p:custDataLst>
          </p:nvPr>
        </p:nvSpPr>
        <p:spPr>
          <a:xfrm>
            <a:off x="2029310" y="2252800"/>
            <a:ext cx="198585" cy="191275"/>
          </a:xfrm>
          <a:custGeom>
            <a:avLst/>
            <a:gdLst>
              <a:gd name="connsiteX0" fmla="*/ 113795 w 140833"/>
              <a:gd name="connsiteY0" fmla="*/ 121379 h 135591"/>
              <a:gd name="connsiteX1" fmla="*/ 75695 w 140833"/>
              <a:gd name="connsiteY1" fmla="*/ -160 h 135591"/>
              <a:gd name="connsiteX2" fmla="*/ 16640 w 140833"/>
              <a:gd name="connsiteY2" fmla="*/ 114140 h 135591"/>
              <a:gd name="connsiteX3" fmla="*/ 114080 w 140833"/>
              <a:gd name="connsiteY3" fmla="*/ 121760 h 13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33" h="135591">
                <a:moveTo>
                  <a:pt x="113795" y="121379"/>
                </a:moveTo>
                <a:cubicBezTo>
                  <a:pt x="157324" y="92042"/>
                  <a:pt x="150371" y="-3779"/>
                  <a:pt x="75695" y="-160"/>
                </a:cubicBezTo>
                <a:cubicBezTo>
                  <a:pt x="23783" y="2317"/>
                  <a:pt x="-27556" y="51275"/>
                  <a:pt x="16640" y="114140"/>
                </a:cubicBezTo>
                <a:cubicBezTo>
                  <a:pt x="34070" y="138810"/>
                  <a:pt x="83315" y="142715"/>
                  <a:pt x="114080" y="12176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85" name="任意多边形: 形状 18"/>
          <p:cNvSpPr/>
          <p:nvPr>
            <p:custDataLst>
              <p:tags r:id="rId33"/>
            </p:custDataLst>
          </p:nvPr>
        </p:nvSpPr>
        <p:spPr>
          <a:xfrm>
            <a:off x="1986669" y="2015838"/>
            <a:ext cx="293613" cy="323462"/>
          </a:xfrm>
          <a:custGeom>
            <a:avLst/>
            <a:gdLst>
              <a:gd name="connsiteX0" fmla="*/ 208440 w 208577"/>
              <a:gd name="connsiteY0" fmla="*/ 82738 h 229206"/>
              <a:gd name="connsiteX1" fmla="*/ 118429 w 208577"/>
              <a:gd name="connsiteY1" fmla="*/ 347 h 229206"/>
              <a:gd name="connsiteX2" fmla="*/ 83568 w 208577"/>
              <a:gd name="connsiteY2" fmla="*/ 228947 h 22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577" h="229206">
                <a:moveTo>
                  <a:pt x="208440" y="82738"/>
                </a:moveTo>
                <a:cubicBezTo>
                  <a:pt x="203106" y="48543"/>
                  <a:pt x="186247" y="6538"/>
                  <a:pt x="118429" y="347"/>
                </a:cubicBezTo>
                <a:cubicBezTo>
                  <a:pt x="-21969" y="-13369"/>
                  <a:pt x="-42829" y="209897"/>
                  <a:pt x="83568" y="228947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86" name="任意多边形: 形状 19"/>
          <p:cNvSpPr/>
          <p:nvPr>
            <p:custDataLst>
              <p:tags r:id="rId34"/>
            </p:custDataLst>
          </p:nvPr>
        </p:nvSpPr>
        <p:spPr>
          <a:xfrm>
            <a:off x="2396631" y="2233307"/>
            <a:ext cx="196757" cy="195539"/>
          </a:xfrm>
          <a:custGeom>
            <a:avLst/>
            <a:gdLst>
              <a:gd name="connsiteX0" fmla="*/ 113668 w 139680"/>
              <a:gd name="connsiteY0" fmla="*/ 122016 h 138561"/>
              <a:gd name="connsiteX1" fmla="*/ 75568 w 139680"/>
              <a:gd name="connsiteY1" fmla="*/ 382 h 138561"/>
              <a:gd name="connsiteX2" fmla="*/ 16608 w 139680"/>
              <a:gd name="connsiteY2" fmla="*/ 116778 h 138561"/>
              <a:gd name="connsiteX3" fmla="*/ 114049 w 139680"/>
              <a:gd name="connsiteY3" fmla="*/ 122016 h 13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80" h="138561">
                <a:moveTo>
                  <a:pt x="113668" y="122016"/>
                </a:moveTo>
                <a:cubicBezTo>
                  <a:pt x="159388" y="80392"/>
                  <a:pt x="143195" y="10479"/>
                  <a:pt x="75568" y="382"/>
                </a:cubicBezTo>
                <a:cubicBezTo>
                  <a:pt x="24228" y="-7238"/>
                  <a:pt x="-27683" y="54294"/>
                  <a:pt x="16608" y="116778"/>
                </a:cubicBezTo>
                <a:cubicBezTo>
                  <a:pt x="34039" y="141447"/>
                  <a:pt x="86331" y="147162"/>
                  <a:pt x="114049" y="12201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87" name="任意多边形: 形状 20"/>
          <p:cNvSpPr/>
          <p:nvPr>
            <p:custDataLst>
              <p:tags r:id="rId35"/>
            </p:custDataLst>
          </p:nvPr>
        </p:nvSpPr>
        <p:spPr>
          <a:xfrm>
            <a:off x="2348507" y="1998782"/>
            <a:ext cx="296659" cy="322243"/>
          </a:xfrm>
          <a:custGeom>
            <a:avLst/>
            <a:gdLst>
              <a:gd name="connsiteX0" fmla="*/ 210535 w 210672"/>
              <a:gd name="connsiteY0" fmla="*/ 76816 h 228618"/>
              <a:gd name="connsiteX1" fmla="*/ 114428 w 210672"/>
              <a:gd name="connsiteY1" fmla="*/ -241 h 228618"/>
              <a:gd name="connsiteX2" fmla="*/ 87091 w 210672"/>
              <a:gd name="connsiteY2" fmla="*/ 228359 h 22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72" h="228618">
                <a:moveTo>
                  <a:pt x="210535" y="76816"/>
                </a:moveTo>
                <a:cubicBezTo>
                  <a:pt x="205201" y="42621"/>
                  <a:pt x="186628" y="-1289"/>
                  <a:pt x="114428" y="-241"/>
                </a:cubicBezTo>
                <a:cubicBezTo>
                  <a:pt x="-26637" y="1854"/>
                  <a:pt x="-39401" y="208737"/>
                  <a:pt x="87091" y="228359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88" name="任意多边形: 形状 21"/>
          <p:cNvSpPr/>
          <p:nvPr>
            <p:custDataLst>
              <p:tags r:id="rId36"/>
            </p:custDataLst>
          </p:nvPr>
        </p:nvSpPr>
        <p:spPr>
          <a:xfrm>
            <a:off x="2749332" y="2224169"/>
            <a:ext cx="199194" cy="185793"/>
          </a:xfrm>
          <a:custGeom>
            <a:avLst/>
            <a:gdLst>
              <a:gd name="connsiteX0" fmla="*/ 106042 w 141596"/>
              <a:gd name="connsiteY0" fmla="*/ 7398 h 131496"/>
              <a:gd name="connsiteX1" fmla="*/ 4792 w 141596"/>
              <a:gd name="connsiteY1" fmla="*/ 91694 h 131496"/>
              <a:gd name="connsiteX2" fmla="*/ 136046 w 141596"/>
              <a:gd name="connsiteY2" fmla="*/ 91694 h 131496"/>
              <a:gd name="connsiteX3" fmla="*/ 106042 w 141596"/>
              <a:gd name="connsiteY3" fmla="*/ 7208 h 13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596" h="131496">
                <a:moveTo>
                  <a:pt x="106042" y="7398"/>
                </a:moveTo>
                <a:cubicBezTo>
                  <a:pt x="58894" y="-15652"/>
                  <a:pt x="-20735" y="13589"/>
                  <a:pt x="4792" y="91694"/>
                </a:cubicBezTo>
                <a:cubicBezTo>
                  <a:pt x="20889" y="141129"/>
                  <a:pt x="111472" y="147606"/>
                  <a:pt x="136046" y="91694"/>
                </a:cubicBezTo>
                <a:cubicBezTo>
                  <a:pt x="149734" y="60024"/>
                  <a:pt x="136646" y="23152"/>
                  <a:pt x="106042" y="720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89" name="任意多边形: 形状 22"/>
          <p:cNvSpPr/>
          <p:nvPr>
            <p:custDataLst>
              <p:tags r:id="rId37"/>
            </p:custDataLst>
          </p:nvPr>
        </p:nvSpPr>
        <p:spPr>
          <a:xfrm>
            <a:off x="2713392" y="1982944"/>
            <a:ext cx="291176" cy="330771"/>
          </a:xfrm>
          <a:custGeom>
            <a:avLst/>
            <a:gdLst>
              <a:gd name="connsiteX0" fmla="*/ 204753 w 206541"/>
              <a:gd name="connsiteY0" fmla="*/ 87440 h 234384"/>
              <a:gd name="connsiteX1" fmla="*/ 122362 w 206541"/>
              <a:gd name="connsiteY1" fmla="*/ 1715 h 234384"/>
              <a:gd name="connsiteX2" fmla="*/ 79880 w 206541"/>
              <a:gd name="connsiteY2" fmla="*/ 234125 h 23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541" h="234384">
                <a:moveTo>
                  <a:pt x="204753" y="87440"/>
                </a:moveTo>
                <a:cubicBezTo>
                  <a:pt x="213040" y="57246"/>
                  <a:pt x="190847" y="14383"/>
                  <a:pt x="122362" y="1715"/>
                </a:cubicBezTo>
                <a:cubicBezTo>
                  <a:pt x="-16322" y="-24288"/>
                  <a:pt x="-46517" y="214789"/>
                  <a:pt x="79880" y="234125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90" name="任意多边形: 形状 23"/>
          <p:cNvSpPr/>
          <p:nvPr>
            <p:custDataLst>
              <p:tags r:id="rId38"/>
            </p:custDataLst>
          </p:nvPr>
        </p:nvSpPr>
        <p:spPr>
          <a:xfrm>
            <a:off x="3124572" y="2220514"/>
            <a:ext cx="198585" cy="188838"/>
          </a:xfrm>
          <a:custGeom>
            <a:avLst/>
            <a:gdLst>
              <a:gd name="connsiteX0" fmla="*/ 112172 w 140899"/>
              <a:gd name="connsiteY0" fmla="*/ 122398 h 133896"/>
              <a:gd name="connsiteX1" fmla="*/ 74072 w 140899"/>
              <a:gd name="connsiteY1" fmla="*/ 859 h 133896"/>
              <a:gd name="connsiteX2" fmla="*/ 12540 w 140899"/>
              <a:gd name="connsiteY2" fmla="*/ 108492 h 133896"/>
              <a:gd name="connsiteX3" fmla="*/ 112457 w 140899"/>
              <a:gd name="connsiteY3" fmla="*/ 122398 h 13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99" h="133896">
                <a:moveTo>
                  <a:pt x="112172" y="122398"/>
                </a:moveTo>
                <a:cubicBezTo>
                  <a:pt x="155796" y="93061"/>
                  <a:pt x="154272" y="17623"/>
                  <a:pt x="74072" y="859"/>
                </a:cubicBezTo>
                <a:cubicBezTo>
                  <a:pt x="23303" y="-9904"/>
                  <a:pt x="-23369" y="59343"/>
                  <a:pt x="12540" y="108492"/>
                </a:cubicBezTo>
                <a:cubicBezTo>
                  <a:pt x="30447" y="132876"/>
                  <a:pt x="81501" y="143353"/>
                  <a:pt x="112457" y="1223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91" name="任意多边形: 形状 24"/>
          <p:cNvSpPr/>
          <p:nvPr>
            <p:custDataLst>
              <p:tags r:id="rId39"/>
            </p:custDataLst>
          </p:nvPr>
        </p:nvSpPr>
        <p:spPr>
          <a:xfrm>
            <a:off x="3085586" y="1977461"/>
            <a:ext cx="287521" cy="331990"/>
          </a:xfrm>
          <a:custGeom>
            <a:avLst/>
            <a:gdLst>
              <a:gd name="connsiteX0" fmla="*/ 203903 w 204039"/>
              <a:gd name="connsiteY0" fmla="*/ 88248 h 235097"/>
              <a:gd name="connsiteX1" fmla="*/ 125131 w 204039"/>
              <a:gd name="connsiteY1" fmla="*/ 333 h 235097"/>
              <a:gd name="connsiteX2" fmla="*/ 79030 w 204039"/>
              <a:gd name="connsiteY2" fmla="*/ 234838 h 23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039" h="235097">
                <a:moveTo>
                  <a:pt x="203903" y="88248"/>
                </a:moveTo>
                <a:cubicBezTo>
                  <a:pt x="198569" y="54053"/>
                  <a:pt x="192949" y="7000"/>
                  <a:pt x="125131" y="333"/>
                </a:cubicBezTo>
                <a:cubicBezTo>
                  <a:pt x="-15267" y="-13383"/>
                  <a:pt x="-47462" y="215502"/>
                  <a:pt x="79030" y="234838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92" name="任意多边形: 形状 25"/>
          <p:cNvSpPr/>
          <p:nvPr>
            <p:custDataLst>
              <p:tags r:id="rId40"/>
            </p:custDataLst>
          </p:nvPr>
        </p:nvSpPr>
        <p:spPr>
          <a:xfrm>
            <a:off x="3494939" y="2224778"/>
            <a:ext cx="198585" cy="191275"/>
          </a:xfrm>
          <a:custGeom>
            <a:avLst/>
            <a:gdLst>
              <a:gd name="connsiteX0" fmla="*/ 113794 w 140833"/>
              <a:gd name="connsiteY0" fmla="*/ 121469 h 135602"/>
              <a:gd name="connsiteX1" fmla="*/ 75694 w 140833"/>
              <a:gd name="connsiteY1" fmla="*/ -165 h 135602"/>
              <a:gd name="connsiteX2" fmla="*/ 16640 w 140833"/>
              <a:gd name="connsiteY2" fmla="*/ 114135 h 135602"/>
              <a:gd name="connsiteX3" fmla="*/ 114080 w 140833"/>
              <a:gd name="connsiteY3" fmla="*/ 121850 h 13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33" h="135602">
                <a:moveTo>
                  <a:pt x="113794" y="121469"/>
                </a:moveTo>
                <a:cubicBezTo>
                  <a:pt x="157324" y="92037"/>
                  <a:pt x="150370" y="-3689"/>
                  <a:pt x="75694" y="-165"/>
                </a:cubicBezTo>
                <a:cubicBezTo>
                  <a:pt x="23783" y="2311"/>
                  <a:pt x="-27556" y="51270"/>
                  <a:pt x="16640" y="114135"/>
                </a:cubicBezTo>
                <a:cubicBezTo>
                  <a:pt x="34166" y="138805"/>
                  <a:pt x="83315" y="142710"/>
                  <a:pt x="114080" y="12185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93" name="任意多边形: 形状 26"/>
          <p:cNvSpPr/>
          <p:nvPr>
            <p:custDataLst>
              <p:tags r:id="rId41"/>
            </p:custDataLst>
          </p:nvPr>
        </p:nvSpPr>
        <p:spPr>
          <a:xfrm>
            <a:off x="3451688" y="1988426"/>
            <a:ext cx="293613" cy="324071"/>
          </a:xfrm>
          <a:custGeom>
            <a:avLst/>
            <a:gdLst>
              <a:gd name="connsiteX0" fmla="*/ 208440 w 208577"/>
              <a:gd name="connsiteY0" fmla="*/ 82738 h 229682"/>
              <a:gd name="connsiteX1" fmla="*/ 118429 w 208577"/>
              <a:gd name="connsiteY1" fmla="*/ 347 h 229682"/>
              <a:gd name="connsiteX2" fmla="*/ 83568 w 208577"/>
              <a:gd name="connsiteY2" fmla="*/ 229423 h 22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577" h="229682">
                <a:moveTo>
                  <a:pt x="208440" y="82738"/>
                </a:moveTo>
                <a:cubicBezTo>
                  <a:pt x="203106" y="48543"/>
                  <a:pt x="186247" y="6538"/>
                  <a:pt x="118429" y="347"/>
                </a:cubicBezTo>
                <a:cubicBezTo>
                  <a:pt x="-21970" y="-13369"/>
                  <a:pt x="-42829" y="209897"/>
                  <a:pt x="83568" y="229423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94" name="任意多边形: 形状 27"/>
          <p:cNvSpPr/>
          <p:nvPr>
            <p:custDataLst>
              <p:tags r:id="rId42"/>
            </p:custDataLst>
          </p:nvPr>
        </p:nvSpPr>
        <p:spPr>
          <a:xfrm>
            <a:off x="3873225" y="2243054"/>
            <a:ext cx="196757" cy="195539"/>
          </a:xfrm>
          <a:custGeom>
            <a:avLst/>
            <a:gdLst>
              <a:gd name="connsiteX0" fmla="*/ 113627 w 139639"/>
              <a:gd name="connsiteY0" fmla="*/ 121922 h 138498"/>
              <a:gd name="connsiteX1" fmla="*/ 75527 w 139639"/>
              <a:gd name="connsiteY1" fmla="*/ 383 h 138498"/>
              <a:gd name="connsiteX2" fmla="*/ 16567 w 139639"/>
              <a:gd name="connsiteY2" fmla="*/ 116683 h 138498"/>
              <a:gd name="connsiteX3" fmla="*/ 114008 w 139639"/>
              <a:gd name="connsiteY3" fmla="*/ 121922 h 13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39" h="138498">
                <a:moveTo>
                  <a:pt x="113627" y="121922"/>
                </a:moveTo>
                <a:cubicBezTo>
                  <a:pt x="159347" y="80298"/>
                  <a:pt x="143154" y="10384"/>
                  <a:pt x="75527" y="383"/>
                </a:cubicBezTo>
                <a:cubicBezTo>
                  <a:pt x="24187" y="-7237"/>
                  <a:pt x="-27629" y="54199"/>
                  <a:pt x="16567" y="116683"/>
                </a:cubicBezTo>
                <a:cubicBezTo>
                  <a:pt x="33998" y="141448"/>
                  <a:pt x="86290" y="147068"/>
                  <a:pt x="114008" y="12192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95" name="任意多边形: 形状 28"/>
          <p:cNvSpPr/>
          <p:nvPr>
            <p:custDataLst>
              <p:tags r:id="rId43"/>
            </p:custDataLst>
          </p:nvPr>
        </p:nvSpPr>
        <p:spPr>
          <a:xfrm>
            <a:off x="3825101" y="2009138"/>
            <a:ext cx="296659" cy="322853"/>
          </a:xfrm>
          <a:custGeom>
            <a:avLst/>
            <a:gdLst>
              <a:gd name="connsiteX0" fmla="*/ 210535 w 210672"/>
              <a:gd name="connsiteY0" fmla="*/ 76724 h 228621"/>
              <a:gd name="connsiteX1" fmla="*/ 114428 w 210672"/>
              <a:gd name="connsiteY1" fmla="*/ -238 h 228621"/>
              <a:gd name="connsiteX2" fmla="*/ 87091 w 210672"/>
              <a:gd name="connsiteY2" fmla="*/ 228362 h 22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72" h="228621">
                <a:moveTo>
                  <a:pt x="210535" y="76724"/>
                </a:moveTo>
                <a:cubicBezTo>
                  <a:pt x="205201" y="42530"/>
                  <a:pt x="186723" y="-1381"/>
                  <a:pt x="114428" y="-238"/>
                </a:cubicBezTo>
                <a:cubicBezTo>
                  <a:pt x="-26637" y="1763"/>
                  <a:pt x="-39401" y="208646"/>
                  <a:pt x="87091" y="228362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96" name="任意多边形: 形状 29"/>
          <p:cNvSpPr/>
          <p:nvPr>
            <p:custDataLst>
              <p:tags r:id="rId44"/>
            </p:custDataLst>
          </p:nvPr>
        </p:nvSpPr>
        <p:spPr>
          <a:xfrm>
            <a:off x="4236282" y="2256455"/>
            <a:ext cx="198585" cy="188838"/>
          </a:xfrm>
          <a:custGeom>
            <a:avLst/>
            <a:gdLst>
              <a:gd name="connsiteX0" fmla="*/ 112171 w 140829"/>
              <a:gd name="connsiteY0" fmla="*/ 122398 h 133896"/>
              <a:gd name="connsiteX1" fmla="*/ 74071 w 140829"/>
              <a:gd name="connsiteY1" fmla="*/ 859 h 133896"/>
              <a:gd name="connsiteX2" fmla="*/ 12540 w 140829"/>
              <a:gd name="connsiteY2" fmla="*/ 108491 h 133896"/>
              <a:gd name="connsiteX3" fmla="*/ 112552 w 140829"/>
              <a:gd name="connsiteY3" fmla="*/ 122398 h 13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29" h="133896">
                <a:moveTo>
                  <a:pt x="112171" y="122398"/>
                </a:moveTo>
                <a:cubicBezTo>
                  <a:pt x="155701" y="93061"/>
                  <a:pt x="154177" y="17623"/>
                  <a:pt x="74071" y="859"/>
                </a:cubicBezTo>
                <a:cubicBezTo>
                  <a:pt x="23303" y="-9904"/>
                  <a:pt x="-23370" y="59342"/>
                  <a:pt x="12540" y="108491"/>
                </a:cubicBezTo>
                <a:cubicBezTo>
                  <a:pt x="30447" y="132875"/>
                  <a:pt x="81501" y="143353"/>
                  <a:pt x="112552" y="12239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97" name="任意多边形: 形状 30"/>
          <p:cNvSpPr/>
          <p:nvPr>
            <p:custDataLst>
              <p:tags r:id="rId45"/>
            </p:custDataLst>
          </p:nvPr>
        </p:nvSpPr>
        <p:spPr>
          <a:xfrm>
            <a:off x="4197295" y="2013402"/>
            <a:ext cx="287521" cy="331990"/>
          </a:xfrm>
          <a:custGeom>
            <a:avLst/>
            <a:gdLst>
              <a:gd name="connsiteX0" fmla="*/ 203903 w 204040"/>
              <a:gd name="connsiteY0" fmla="*/ 88241 h 235185"/>
              <a:gd name="connsiteX1" fmla="*/ 125131 w 204040"/>
              <a:gd name="connsiteY1" fmla="*/ 325 h 235185"/>
              <a:gd name="connsiteX2" fmla="*/ 79030 w 204040"/>
              <a:gd name="connsiteY2" fmla="*/ 234926 h 23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040" h="235185">
                <a:moveTo>
                  <a:pt x="203903" y="88241"/>
                </a:moveTo>
                <a:cubicBezTo>
                  <a:pt x="198569" y="54046"/>
                  <a:pt x="192949" y="6992"/>
                  <a:pt x="125131" y="325"/>
                </a:cubicBezTo>
                <a:cubicBezTo>
                  <a:pt x="-15267" y="-13296"/>
                  <a:pt x="-47462" y="215495"/>
                  <a:pt x="79030" y="234926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98" name="任意多边形: 形状 31"/>
          <p:cNvSpPr/>
          <p:nvPr>
            <p:custDataLst>
              <p:tags r:id="rId46"/>
            </p:custDataLst>
          </p:nvPr>
        </p:nvSpPr>
        <p:spPr>
          <a:xfrm>
            <a:off x="4612131" y="2283866"/>
            <a:ext cx="198585" cy="191275"/>
          </a:xfrm>
          <a:custGeom>
            <a:avLst/>
            <a:gdLst>
              <a:gd name="connsiteX0" fmla="*/ 113795 w 140833"/>
              <a:gd name="connsiteY0" fmla="*/ 121379 h 135591"/>
              <a:gd name="connsiteX1" fmla="*/ 75695 w 140833"/>
              <a:gd name="connsiteY1" fmla="*/ -160 h 135591"/>
              <a:gd name="connsiteX2" fmla="*/ 16640 w 140833"/>
              <a:gd name="connsiteY2" fmla="*/ 114140 h 135591"/>
              <a:gd name="connsiteX3" fmla="*/ 114080 w 140833"/>
              <a:gd name="connsiteY3" fmla="*/ 121760 h 13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33" h="135591">
                <a:moveTo>
                  <a:pt x="113795" y="121379"/>
                </a:moveTo>
                <a:cubicBezTo>
                  <a:pt x="157324" y="92042"/>
                  <a:pt x="150371" y="-3779"/>
                  <a:pt x="75695" y="-160"/>
                </a:cubicBezTo>
                <a:cubicBezTo>
                  <a:pt x="23783" y="2317"/>
                  <a:pt x="-27556" y="51180"/>
                  <a:pt x="16640" y="114140"/>
                </a:cubicBezTo>
                <a:cubicBezTo>
                  <a:pt x="34166" y="138810"/>
                  <a:pt x="83315" y="142715"/>
                  <a:pt x="114080" y="12176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199" name="任意多边形: 形状 32"/>
          <p:cNvSpPr/>
          <p:nvPr>
            <p:custDataLst>
              <p:tags r:id="rId47"/>
            </p:custDataLst>
          </p:nvPr>
        </p:nvSpPr>
        <p:spPr>
          <a:xfrm>
            <a:off x="4569490" y="2047514"/>
            <a:ext cx="293613" cy="323462"/>
          </a:xfrm>
          <a:custGeom>
            <a:avLst/>
            <a:gdLst>
              <a:gd name="connsiteX0" fmla="*/ 208440 w 208577"/>
              <a:gd name="connsiteY0" fmla="*/ 82738 h 229206"/>
              <a:gd name="connsiteX1" fmla="*/ 118429 w 208577"/>
              <a:gd name="connsiteY1" fmla="*/ 347 h 229206"/>
              <a:gd name="connsiteX2" fmla="*/ 83567 w 208577"/>
              <a:gd name="connsiteY2" fmla="*/ 228947 h 22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577" h="229206">
                <a:moveTo>
                  <a:pt x="208440" y="82738"/>
                </a:moveTo>
                <a:cubicBezTo>
                  <a:pt x="203106" y="48543"/>
                  <a:pt x="186247" y="6538"/>
                  <a:pt x="118429" y="347"/>
                </a:cubicBezTo>
                <a:cubicBezTo>
                  <a:pt x="-21969" y="-13369"/>
                  <a:pt x="-42829" y="209897"/>
                  <a:pt x="83567" y="228947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200" name="任意多边形: 形状 33"/>
          <p:cNvSpPr/>
          <p:nvPr>
            <p:custDataLst>
              <p:tags r:id="rId48"/>
            </p:custDataLst>
          </p:nvPr>
        </p:nvSpPr>
        <p:spPr>
          <a:xfrm>
            <a:off x="4998945" y="2318588"/>
            <a:ext cx="196757" cy="195539"/>
          </a:xfrm>
          <a:custGeom>
            <a:avLst/>
            <a:gdLst>
              <a:gd name="connsiteX0" fmla="*/ 113668 w 139680"/>
              <a:gd name="connsiteY0" fmla="*/ 121922 h 138498"/>
              <a:gd name="connsiteX1" fmla="*/ 75568 w 139680"/>
              <a:gd name="connsiteY1" fmla="*/ 383 h 138498"/>
              <a:gd name="connsiteX2" fmla="*/ 16608 w 139680"/>
              <a:gd name="connsiteY2" fmla="*/ 116683 h 138498"/>
              <a:gd name="connsiteX3" fmla="*/ 114049 w 139680"/>
              <a:gd name="connsiteY3" fmla="*/ 121922 h 13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80" h="138498">
                <a:moveTo>
                  <a:pt x="113668" y="121922"/>
                </a:moveTo>
                <a:cubicBezTo>
                  <a:pt x="159388" y="80298"/>
                  <a:pt x="143195" y="10384"/>
                  <a:pt x="75568" y="383"/>
                </a:cubicBezTo>
                <a:cubicBezTo>
                  <a:pt x="24228" y="-7237"/>
                  <a:pt x="-27683" y="54199"/>
                  <a:pt x="16608" y="116683"/>
                </a:cubicBezTo>
                <a:cubicBezTo>
                  <a:pt x="34039" y="141448"/>
                  <a:pt x="86331" y="147068"/>
                  <a:pt x="114049" y="12192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201" name="任意多边形: 形状 34"/>
          <p:cNvSpPr/>
          <p:nvPr>
            <p:custDataLst>
              <p:tags r:id="rId49"/>
            </p:custDataLst>
          </p:nvPr>
        </p:nvSpPr>
        <p:spPr>
          <a:xfrm>
            <a:off x="4950822" y="2095637"/>
            <a:ext cx="296659" cy="322243"/>
          </a:xfrm>
          <a:custGeom>
            <a:avLst/>
            <a:gdLst>
              <a:gd name="connsiteX0" fmla="*/ 210550 w 210687"/>
              <a:gd name="connsiteY0" fmla="*/ 76816 h 228618"/>
              <a:gd name="connsiteX1" fmla="*/ 114443 w 210687"/>
              <a:gd name="connsiteY1" fmla="*/ -241 h 228618"/>
              <a:gd name="connsiteX2" fmla="*/ 87011 w 210687"/>
              <a:gd name="connsiteY2" fmla="*/ 228359 h 22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687" h="228618">
                <a:moveTo>
                  <a:pt x="210550" y="76816"/>
                </a:moveTo>
                <a:cubicBezTo>
                  <a:pt x="205216" y="42621"/>
                  <a:pt x="186642" y="-1289"/>
                  <a:pt x="114443" y="-241"/>
                </a:cubicBezTo>
                <a:cubicBezTo>
                  <a:pt x="-26622" y="1854"/>
                  <a:pt x="-39386" y="208737"/>
                  <a:pt x="87011" y="228359"/>
                </a:cubicBezTo>
              </a:path>
            </a:pathLst>
          </a:custGeom>
          <a:noFill/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202" name="矩形 201"/>
          <p:cNvSpPr/>
          <p:nvPr>
            <p:custDataLst>
              <p:tags r:id="rId50"/>
            </p:custDataLst>
          </p:nvPr>
        </p:nvSpPr>
        <p:spPr>
          <a:xfrm>
            <a:off x="1271520" y="3536291"/>
            <a:ext cx="4216578" cy="29982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n>
                  <a:noFill/>
                  <a:prstDash val="sysDot"/>
                </a:ln>
                <a:solidFill>
                  <a:srgbClr val="FFFFFF"/>
                </a:solidFill>
                <a:latin typeface="+mn-ea"/>
                <a:cs typeface="+mn-ea"/>
              </a:rPr>
              <a:t>基材的粗糙度低，越光亮，镀层就亮。即使是不亮的药水也能呈现出光泽感</a:t>
            </a:r>
            <a:endParaRPr lang="en-US" altLang="zh-CN" sz="1600" dirty="0">
              <a:ln>
                <a:noFill/>
                <a:prstDash val="sysDot"/>
              </a:ln>
              <a:solidFill>
                <a:srgbClr val="FFFFFF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ln>
                <a:noFill/>
                <a:prstDash val="sysDot"/>
              </a:ln>
              <a:solidFill>
                <a:srgbClr val="FFFFFF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zh-CN" sz="1600" dirty="0">
              <a:ln>
                <a:noFill/>
                <a:prstDash val="sysDot"/>
              </a:ln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203" name="矩形 202"/>
          <p:cNvSpPr/>
          <p:nvPr>
            <p:custDataLst>
              <p:tags r:id="rId51"/>
            </p:custDataLst>
          </p:nvPr>
        </p:nvSpPr>
        <p:spPr>
          <a:xfrm>
            <a:off x="6697881" y="3536291"/>
            <a:ext cx="4216578" cy="29982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ln>
                  <a:noFill/>
                  <a:prstDash val="sysDot"/>
                </a:ln>
                <a:solidFill>
                  <a:srgbClr val="FFFFFF"/>
                </a:solidFill>
                <a:latin typeface="+mn-ea"/>
                <a:cs typeface="+mn-ea"/>
                <a:sym typeface="+mn-ea"/>
              </a:rPr>
              <a:t>基材的粗糙度高，即使是喷砂的产品，光亮的化学镍也会产生金属光泽感，镀层也更细腻</a:t>
            </a:r>
            <a:endParaRPr lang="zh-CN" altLang="en-US" sz="1600" dirty="0">
              <a:ln>
                <a:noFill/>
                <a:prstDash val="sysDot"/>
              </a:ln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04" name="矩形 203"/>
          <p:cNvSpPr/>
          <p:nvPr>
            <p:custDataLst>
              <p:tags r:id="rId52"/>
            </p:custDataLst>
          </p:nvPr>
        </p:nvSpPr>
        <p:spPr>
          <a:xfrm>
            <a:off x="1274565" y="2582962"/>
            <a:ext cx="4213532" cy="810177"/>
          </a:xfrm>
          <a:prstGeom prst="rect">
            <a:avLst/>
          </a:prstGeom>
          <a:noFill/>
        </p:spPr>
        <p:txBody>
          <a:bodyPr wrap="none" lIns="0" tIns="0" rIns="0" bIns="0" rtlCol="0" anchor="b">
            <a:normAutofit fontScale="90000"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altLang="zh-CN" sz="5400" b="1">
                <a:solidFill>
                  <a:srgbClr val="FFFFFF"/>
                </a:solidFill>
                <a:latin typeface="+mn-ea"/>
                <a:cs typeface="+mn-ea"/>
              </a:rPr>
              <a:t>01</a:t>
            </a:r>
            <a:endParaRPr lang="en-US" altLang="zh-CN" sz="5400" b="1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205" name="矩形 204"/>
          <p:cNvSpPr/>
          <p:nvPr>
            <p:custDataLst>
              <p:tags r:id="rId53"/>
            </p:custDataLst>
          </p:nvPr>
        </p:nvSpPr>
        <p:spPr>
          <a:xfrm>
            <a:off x="6698490" y="2582962"/>
            <a:ext cx="4215359" cy="810177"/>
          </a:xfrm>
          <a:prstGeom prst="rect">
            <a:avLst/>
          </a:prstGeom>
          <a:noFill/>
        </p:spPr>
        <p:txBody>
          <a:bodyPr wrap="none" lIns="0" tIns="0" rIns="0" bIns="0" rtlCol="0" anchor="b">
            <a:normAutofit fontScale="90000"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altLang="zh-CN" sz="5400" b="1">
                <a:solidFill>
                  <a:srgbClr val="FFFFFF"/>
                </a:solidFill>
                <a:latin typeface="+mn-ea"/>
                <a:cs typeface="+mn-ea"/>
              </a:rPr>
              <a:t>02</a:t>
            </a:r>
            <a:endParaRPr lang="en-US" altLang="zh-CN" sz="5400" b="1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206" name="任意多边形: 形状 16"/>
          <p:cNvSpPr/>
          <p:nvPr>
            <p:custDataLst>
              <p:tags r:id="rId54"/>
            </p:custDataLst>
          </p:nvPr>
        </p:nvSpPr>
        <p:spPr>
          <a:xfrm flipV="1">
            <a:off x="1274565" y="3373647"/>
            <a:ext cx="1749805" cy="43858"/>
          </a:xfrm>
          <a:custGeom>
            <a:avLst/>
            <a:gdLst>
              <a:gd name="connsiteX0" fmla="*/ 0 w 2937933"/>
              <a:gd name="connsiteY0" fmla="*/ 38848 h 55782"/>
              <a:gd name="connsiteX1" fmla="*/ 842433 w 2937933"/>
              <a:gd name="connsiteY1" fmla="*/ 17682 h 55782"/>
              <a:gd name="connsiteX2" fmla="*/ 1468967 w 2937933"/>
              <a:gd name="connsiteY2" fmla="*/ 748 h 55782"/>
              <a:gd name="connsiteX3" fmla="*/ 1892300 w 2937933"/>
              <a:gd name="connsiteY3" fmla="*/ 43082 h 55782"/>
              <a:gd name="connsiteX4" fmla="*/ 2760133 w 2937933"/>
              <a:gd name="connsiteY4" fmla="*/ 26148 h 55782"/>
              <a:gd name="connsiteX5" fmla="*/ 2937933 w 2937933"/>
              <a:gd name="connsiteY5" fmla="*/ 55782 h 5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7933" h="55782">
                <a:moveTo>
                  <a:pt x="0" y="38848"/>
                </a:moveTo>
                <a:lnTo>
                  <a:pt x="842433" y="17682"/>
                </a:lnTo>
                <a:cubicBezTo>
                  <a:pt x="1087261" y="11332"/>
                  <a:pt x="1293989" y="-3485"/>
                  <a:pt x="1468967" y="748"/>
                </a:cubicBezTo>
                <a:cubicBezTo>
                  <a:pt x="1643945" y="4981"/>
                  <a:pt x="1892300" y="43082"/>
                  <a:pt x="1892300" y="43082"/>
                </a:cubicBezTo>
                <a:lnTo>
                  <a:pt x="2760133" y="26148"/>
                </a:lnTo>
                <a:cubicBezTo>
                  <a:pt x="2934405" y="28265"/>
                  <a:pt x="2936169" y="42023"/>
                  <a:pt x="2937933" y="55782"/>
                </a:cubicBezTo>
              </a:path>
            </a:pathLst>
          </a:cu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  <p:sp>
        <p:nvSpPr>
          <p:cNvPr id="207" name="任意多边形: 形状 16"/>
          <p:cNvSpPr/>
          <p:nvPr>
            <p:custDataLst>
              <p:tags r:id="rId55"/>
            </p:custDataLst>
          </p:nvPr>
        </p:nvSpPr>
        <p:spPr>
          <a:xfrm flipV="1">
            <a:off x="9243543" y="3373647"/>
            <a:ext cx="1749805" cy="43858"/>
          </a:xfrm>
          <a:custGeom>
            <a:avLst/>
            <a:gdLst>
              <a:gd name="connsiteX0" fmla="*/ 0 w 2937933"/>
              <a:gd name="connsiteY0" fmla="*/ 38848 h 55782"/>
              <a:gd name="connsiteX1" fmla="*/ 842433 w 2937933"/>
              <a:gd name="connsiteY1" fmla="*/ 17682 h 55782"/>
              <a:gd name="connsiteX2" fmla="*/ 1468967 w 2937933"/>
              <a:gd name="connsiteY2" fmla="*/ 748 h 55782"/>
              <a:gd name="connsiteX3" fmla="*/ 1892300 w 2937933"/>
              <a:gd name="connsiteY3" fmla="*/ 43082 h 55782"/>
              <a:gd name="connsiteX4" fmla="*/ 2760133 w 2937933"/>
              <a:gd name="connsiteY4" fmla="*/ 26148 h 55782"/>
              <a:gd name="connsiteX5" fmla="*/ 2937933 w 2937933"/>
              <a:gd name="connsiteY5" fmla="*/ 55782 h 5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7933" h="55782">
                <a:moveTo>
                  <a:pt x="0" y="38848"/>
                </a:moveTo>
                <a:lnTo>
                  <a:pt x="842433" y="17682"/>
                </a:lnTo>
                <a:cubicBezTo>
                  <a:pt x="1087261" y="11332"/>
                  <a:pt x="1293989" y="-3485"/>
                  <a:pt x="1468967" y="748"/>
                </a:cubicBezTo>
                <a:cubicBezTo>
                  <a:pt x="1643945" y="4981"/>
                  <a:pt x="1892300" y="43082"/>
                  <a:pt x="1892300" y="43082"/>
                </a:cubicBezTo>
                <a:lnTo>
                  <a:pt x="2760133" y="26148"/>
                </a:lnTo>
                <a:cubicBezTo>
                  <a:pt x="2934405" y="28265"/>
                  <a:pt x="2936169" y="42023"/>
                  <a:pt x="2937933" y="55782"/>
                </a:cubicBezTo>
              </a:path>
            </a:pathLst>
          </a:cu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汉仪粗圆简" panose="02010600000101010101" charset="-122"/>
              <a:ea typeface="汉仪粗圆简" panose="02010600000101010101" charset="-122"/>
              <a:sym typeface="汉仪粗圆简" panose="02010600000101010101" charset="-122"/>
            </a:endParaRPr>
          </a:p>
        </p:txBody>
      </p:sp>
    </p:spTree>
    <p:custDataLst>
      <p:tags r:id="rId5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影响粗糙度的因素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altLang="zh-CN"/>
              <a:t>04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以铁件为例</a:t>
            </a:r>
            <a:endParaRPr lang="zh-CN" altLang="en-US"/>
          </a:p>
        </p:txBody>
      </p:sp>
      <p:cxnSp>
        <p:nvCxnSpPr>
          <p:cNvPr id="4" name="直接连接符 1"/>
          <p:cNvCxnSpPr/>
          <p:nvPr>
            <p:custDataLst>
              <p:tags r:id="rId2"/>
            </p:custDataLst>
          </p:nvPr>
        </p:nvCxnSpPr>
        <p:spPr>
          <a:xfrm>
            <a:off x="968330" y="2332731"/>
            <a:ext cx="10249603" cy="0"/>
          </a:xfrm>
          <a:prstGeom prst="line">
            <a:avLst/>
          </a:prstGeom>
          <a:ln w="6350">
            <a:solidFill>
              <a:schemeClr val="tx2">
                <a:lumMod val="50000"/>
                <a:lumOff val="50000"/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矩形 2"/>
          <p:cNvSpPr/>
          <p:nvPr>
            <p:custDataLst>
              <p:tags r:id="rId3"/>
            </p:custDataLst>
          </p:nvPr>
        </p:nvSpPr>
        <p:spPr>
          <a:xfrm>
            <a:off x="2469018" y="4680464"/>
            <a:ext cx="2236344" cy="153924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酸过浓，时间过长，温度过高，都会使表面更加粗糙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9" name="矩形 4"/>
          <p:cNvSpPr/>
          <p:nvPr>
            <p:custDataLst>
              <p:tags r:id="rId4"/>
            </p:custDataLst>
          </p:nvPr>
        </p:nvSpPr>
        <p:spPr>
          <a:xfrm>
            <a:off x="2469018" y="3908087"/>
            <a:ext cx="2236344" cy="73443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</a:rPr>
              <a:t>前处理酸洗过重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5158261" y="4680464"/>
            <a:ext cx="2236344" cy="153924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不同配方的化学镍，光剂含量不同，结晶的平滑度就不同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6"/>
            </p:custDataLst>
          </p:nvPr>
        </p:nvSpPr>
        <p:spPr>
          <a:xfrm>
            <a:off x="7847504" y="4680464"/>
            <a:ext cx="2236344" cy="153924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不同的脱水剂配方，出来的膜层光滑程度不同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2" name="任意多边形: 形状 36"/>
          <p:cNvSpPr/>
          <p:nvPr>
            <p:custDataLst>
              <p:tags r:id="rId7"/>
            </p:custDataLst>
          </p:nvPr>
        </p:nvSpPr>
        <p:spPr>
          <a:xfrm>
            <a:off x="2742594" y="1934914"/>
            <a:ext cx="461468" cy="397817"/>
          </a:xfrm>
          <a:custGeom>
            <a:avLst/>
            <a:gdLst>
              <a:gd name="connsiteX0" fmla="*/ 205979 w 411958"/>
              <a:gd name="connsiteY0" fmla="*/ 0 h 346834"/>
              <a:gd name="connsiteX1" fmla="*/ 411958 w 411958"/>
              <a:gd name="connsiteY1" fmla="*/ 296466 h 346834"/>
              <a:gd name="connsiteX2" fmla="*/ 408430 w 411958"/>
              <a:gd name="connsiteY2" fmla="*/ 346834 h 346834"/>
              <a:gd name="connsiteX3" fmla="*/ 3528 w 411958"/>
              <a:gd name="connsiteY3" fmla="*/ 346834 h 346834"/>
              <a:gd name="connsiteX4" fmla="*/ 0 w 411958"/>
              <a:gd name="connsiteY4" fmla="*/ 296466 h 346834"/>
              <a:gd name="connsiteX5" fmla="*/ 205979 w 411958"/>
              <a:gd name="connsiteY5" fmla="*/ 0 h 34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958" h="346834">
                <a:moveTo>
                  <a:pt x="205979" y="0"/>
                </a:moveTo>
                <a:cubicBezTo>
                  <a:pt x="319738" y="0"/>
                  <a:pt x="411958" y="132732"/>
                  <a:pt x="411958" y="296466"/>
                </a:cubicBezTo>
                <a:lnTo>
                  <a:pt x="408430" y="346834"/>
                </a:lnTo>
                <a:lnTo>
                  <a:pt x="3528" y="346834"/>
                </a:lnTo>
                <a:lnTo>
                  <a:pt x="0" y="296466"/>
                </a:lnTo>
                <a:cubicBezTo>
                  <a:pt x="0" y="132732"/>
                  <a:pt x="92220" y="0"/>
                  <a:pt x="2059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63500" dir="8100000" algn="tr" rotWithShape="0">
              <a:schemeClr val="accent1">
                <a:lumMod val="75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6" name="任意多边形: 形状 38"/>
          <p:cNvSpPr/>
          <p:nvPr>
            <p:custDataLst>
              <p:tags r:id="rId8"/>
            </p:custDataLst>
          </p:nvPr>
        </p:nvSpPr>
        <p:spPr>
          <a:xfrm>
            <a:off x="2958639" y="1934302"/>
            <a:ext cx="1473147" cy="1923598"/>
          </a:xfrm>
          <a:custGeom>
            <a:avLst/>
            <a:gdLst>
              <a:gd name="connsiteX0" fmla="*/ 38 w 4644"/>
              <a:gd name="connsiteY0" fmla="*/ 0 h 6065"/>
              <a:gd name="connsiteX1" fmla="*/ 736 w 4644"/>
              <a:gd name="connsiteY1" fmla="*/ 0 h 6065"/>
              <a:gd name="connsiteX2" fmla="*/ 2985 w 4644"/>
              <a:gd name="connsiteY2" fmla="*/ 0 h 6065"/>
              <a:gd name="connsiteX3" fmla="*/ 2996 w 4644"/>
              <a:gd name="connsiteY3" fmla="*/ 0 h 6065"/>
              <a:gd name="connsiteX4" fmla="*/ 3001 w 4644"/>
              <a:gd name="connsiteY4" fmla="*/ 0 h 6065"/>
              <a:gd name="connsiteX5" fmla="*/ 3001 w 4644"/>
              <a:gd name="connsiteY5" fmla="*/ 0 h 6065"/>
              <a:gd name="connsiteX6" fmla="*/ 3208 w 4644"/>
              <a:gd name="connsiteY6" fmla="*/ 21 h 6065"/>
              <a:gd name="connsiteX7" fmla="*/ 4048 w 4644"/>
              <a:gd name="connsiteY7" fmla="*/ 1052 h 6065"/>
              <a:gd name="connsiteX8" fmla="*/ 4002 w 4644"/>
              <a:gd name="connsiteY8" fmla="*/ 1348 h 6065"/>
              <a:gd name="connsiteX9" fmla="*/ 4002 w 4644"/>
              <a:gd name="connsiteY9" fmla="*/ 1348 h 6065"/>
              <a:gd name="connsiteX10" fmla="*/ 4048 w 4644"/>
              <a:gd name="connsiteY10" fmla="*/ 1052 h 6065"/>
              <a:gd name="connsiteX11" fmla="*/ 4048 w 4644"/>
              <a:gd name="connsiteY11" fmla="*/ 1446 h 6065"/>
              <a:gd name="connsiteX12" fmla="*/ 4050 w 4644"/>
              <a:gd name="connsiteY12" fmla="*/ 1451 h 6065"/>
              <a:gd name="connsiteX13" fmla="*/ 4050 w 4644"/>
              <a:gd name="connsiteY13" fmla="*/ 3364 h 6065"/>
              <a:gd name="connsiteX14" fmla="*/ 4187 w 4644"/>
              <a:gd name="connsiteY14" fmla="*/ 3501 h 6065"/>
              <a:gd name="connsiteX15" fmla="*/ 4508 w 4644"/>
              <a:gd name="connsiteY15" fmla="*/ 3501 h 6065"/>
              <a:gd name="connsiteX16" fmla="*/ 4634 w 4644"/>
              <a:gd name="connsiteY16" fmla="*/ 3583 h 6065"/>
              <a:gd name="connsiteX17" fmla="*/ 4609 w 4644"/>
              <a:gd name="connsiteY17" fmla="*/ 3732 h 6065"/>
              <a:gd name="connsiteX18" fmla="*/ 2499 w 4644"/>
              <a:gd name="connsiteY18" fmla="*/ 6022 h 6065"/>
              <a:gd name="connsiteX19" fmla="*/ 2396 w 4644"/>
              <a:gd name="connsiteY19" fmla="*/ 6065 h 6065"/>
              <a:gd name="connsiteX20" fmla="*/ 2294 w 4644"/>
              <a:gd name="connsiteY20" fmla="*/ 6022 h 6065"/>
              <a:gd name="connsiteX21" fmla="*/ 184 w 4644"/>
              <a:gd name="connsiteY21" fmla="*/ 3732 h 6065"/>
              <a:gd name="connsiteX22" fmla="*/ 159 w 4644"/>
              <a:gd name="connsiteY22" fmla="*/ 3583 h 6065"/>
              <a:gd name="connsiteX23" fmla="*/ 284 w 4644"/>
              <a:gd name="connsiteY23" fmla="*/ 3501 h 6065"/>
              <a:gd name="connsiteX24" fmla="*/ 606 w 4644"/>
              <a:gd name="connsiteY24" fmla="*/ 3501 h 6065"/>
              <a:gd name="connsiteX25" fmla="*/ 743 w 4644"/>
              <a:gd name="connsiteY25" fmla="*/ 3364 h 6065"/>
              <a:gd name="connsiteX26" fmla="*/ 732 w 4644"/>
              <a:gd name="connsiteY26" fmla="*/ 1264 h 6065"/>
              <a:gd name="connsiteX27" fmla="*/ 38 w 4644"/>
              <a:gd name="connsiteY27" fmla="*/ 0 h 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644" h="6065">
                <a:moveTo>
                  <a:pt x="38" y="0"/>
                </a:moveTo>
                <a:cubicBezTo>
                  <a:pt x="-167" y="-1"/>
                  <a:pt x="503" y="0"/>
                  <a:pt x="736" y="0"/>
                </a:cubicBezTo>
                <a:lnTo>
                  <a:pt x="2985" y="0"/>
                </a:lnTo>
                <a:lnTo>
                  <a:pt x="2996" y="0"/>
                </a:lnTo>
                <a:lnTo>
                  <a:pt x="3001" y="0"/>
                </a:lnTo>
                <a:lnTo>
                  <a:pt x="3001" y="0"/>
                </a:lnTo>
                <a:lnTo>
                  <a:pt x="3208" y="21"/>
                </a:lnTo>
                <a:cubicBezTo>
                  <a:pt x="3687" y="119"/>
                  <a:pt x="4048" y="543"/>
                  <a:pt x="4048" y="1052"/>
                </a:cubicBezTo>
                <a:lnTo>
                  <a:pt x="4002" y="1348"/>
                </a:lnTo>
                <a:lnTo>
                  <a:pt x="4002" y="1348"/>
                </a:lnTo>
                <a:lnTo>
                  <a:pt x="4048" y="1052"/>
                </a:lnTo>
                <a:lnTo>
                  <a:pt x="4048" y="1446"/>
                </a:lnTo>
                <a:lnTo>
                  <a:pt x="4050" y="1451"/>
                </a:lnTo>
                <a:cubicBezTo>
                  <a:pt x="4050" y="1531"/>
                  <a:pt x="4050" y="3285"/>
                  <a:pt x="4050" y="3364"/>
                </a:cubicBezTo>
                <a:cubicBezTo>
                  <a:pt x="4050" y="3446"/>
                  <a:pt x="4107" y="3501"/>
                  <a:pt x="4187" y="3501"/>
                </a:cubicBezTo>
                <a:lnTo>
                  <a:pt x="4508" y="3501"/>
                </a:lnTo>
                <a:cubicBezTo>
                  <a:pt x="4559" y="3501"/>
                  <a:pt x="4613" y="3538"/>
                  <a:pt x="4634" y="3583"/>
                </a:cubicBezTo>
                <a:cubicBezTo>
                  <a:pt x="4654" y="3631"/>
                  <a:pt x="4643" y="3695"/>
                  <a:pt x="4609" y="3732"/>
                </a:cubicBezTo>
                <a:lnTo>
                  <a:pt x="2499" y="6022"/>
                </a:lnTo>
                <a:cubicBezTo>
                  <a:pt x="2472" y="6049"/>
                  <a:pt x="2435" y="6065"/>
                  <a:pt x="2396" y="6065"/>
                </a:cubicBezTo>
                <a:cubicBezTo>
                  <a:pt x="2358" y="6065"/>
                  <a:pt x="2321" y="6049"/>
                  <a:pt x="2294" y="6022"/>
                </a:cubicBezTo>
                <a:lnTo>
                  <a:pt x="184" y="3732"/>
                </a:lnTo>
                <a:cubicBezTo>
                  <a:pt x="150" y="3695"/>
                  <a:pt x="138" y="3631"/>
                  <a:pt x="159" y="3583"/>
                </a:cubicBezTo>
                <a:cubicBezTo>
                  <a:pt x="179" y="3538"/>
                  <a:pt x="234" y="3501"/>
                  <a:pt x="284" y="3501"/>
                </a:cubicBezTo>
                <a:lnTo>
                  <a:pt x="606" y="3501"/>
                </a:lnTo>
                <a:cubicBezTo>
                  <a:pt x="686" y="3501"/>
                  <a:pt x="743" y="3446"/>
                  <a:pt x="743" y="3364"/>
                </a:cubicBezTo>
                <a:cubicBezTo>
                  <a:pt x="748" y="3272"/>
                  <a:pt x="738" y="2373"/>
                  <a:pt x="732" y="1264"/>
                </a:cubicBezTo>
                <a:cubicBezTo>
                  <a:pt x="726" y="155"/>
                  <a:pt x="243" y="1"/>
                  <a:pt x="3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  <a:alpha val="100000"/>
                </a:schemeClr>
              </a:gs>
              <a:gs pos="90000">
                <a:schemeClr val="accent1">
                  <a:alpha val="100000"/>
                </a:schemeClr>
              </a:gs>
            </a:gsLst>
            <a:lin ang="8100000" scaled="0"/>
            <a:tileRect/>
          </a:gradFill>
          <a:ln>
            <a:noFill/>
          </a:ln>
          <a:effectLst>
            <a:outerShdw blurRad="50800" dist="635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79705" tIns="71755" rIns="107950" bIns="28829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4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sz="24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7" name="任意多边形: 形状 36"/>
          <p:cNvSpPr/>
          <p:nvPr>
            <p:custDataLst>
              <p:tags r:id="rId9"/>
            </p:custDataLst>
          </p:nvPr>
        </p:nvSpPr>
        <p:spPr>
          <a:xfrm>
            <a:off x="5431837" y="1934914"/>
            <a:ext cx="461468" cy="397817"/>
          </a:xfrm>
          <a:custGeom>
            <a:avLst/>
            <a:gdLst>
              <a:gd name="connsiteX0" fmla="*/ 205979 w 411958"/>
              <a:gd name="connsiteY0" fmla="*/ 0 h 346834"/>
              <a:gd name="connsiteX1" fmla="*/ 411958 w 411958"/>
              <a:gd name="connsiteY1" fmla="*/ 296466 h 346834"/>
              <a:gd name="connsiteX2" fmla="*/ 408430 w 411958"/>
              <a:gd name="connsiteY2" fmla="*/ 346834 h 346834"/>
              <a:gd name="connsiteX3" fmla="*/ 3528 w 411958"/>
              <a:gd name="connsiteY3" fmla="*/ 346834 h 346834"/>
              <a:gd name="connsiteX4" fmla="*/ 0 w 411958"/>
              <a:gd name="connsiteY4" fmla="*/ 296466 h 346834"/>
              <a:gd name="connsiteX5" fmla="*/ 205979 w 411958"/>
              <a:gd name="connsiteY5" fmla="*/ 0 h 34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958" h="346834">
                <a:moveTo>
                  <a:pt x="205979" y="0"/>
                </a:moveTo>
                <a:cubicBezTo>
                  <a:pt x="319738" y="0"/>
                  <a:pt x="411958" y="132732"/>
                  <a:pt x="411958" y="296466"/>
                </a:cubicBezTo>
                <a:lnTo>
                  <a:pt x="408430" y="346834"/>
                </a:lnTo>
                <a:lnTo>
                  <a:pt x="3528" y="346834"/>
                </a:lnTo>
                <a:lnTo>
                  <a:pt x="0" y="296466"/>
                </a:lnTo>
                <a:cubicBezTo>
                  <a:pt x="0" y="132732"/>
                  <a:pt x="92220" y="0"/>
                  <a:pt x="2059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63500" dir="8100000" algn="tr" rotWithShape="0">
              <a:schemeClr val="accent2">
                <a:lumMod val="75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8" name="任意多边形: 形状 38"/>
          <p:cNvSpPr/>
          <p:nvPr>
            <p:custDataLst>
              <p:tags r:id="rId10"/>
            </p:custDataLst>
          </p:nvPr>
        </p:nvSpPr>
        <p:spPr>
          <a:xfrm>
            <a:off x="5647882" y="1934302"/>
            <a:ext cx="1473147" cy="1923598"/>
          </a:xfrm>
          <a:custGeom>
            <a:avLst/>
            <a:gdLst>
              <a:gd name="connsiteX0" fmla="*/ 38 w 4644"/>
              <a:gd name="connsiteY0" fmla="*/ 0 h 6065"/>
              <a:gd name="connsiteX1" fmla="*/ 736 w 4644"/>
              <a:gd name="connsiteY1" fmla="*/ 0 h 6065"/>
              <a:gd name="connsiteX2" fmla="*/ 2985 w 4644"/>
              <a:gd name="connsiteY2" fmla="*/ 0 h 6065"/>
              <a:gd name="connsiteX3" fmla="*/ 2996 w 4644"/>
              <a:gd name="connsiteY3" fmla="*/ 0 h 6065"/>
              <a:gd name="connsiteX4" fmla="*/ 3001 w 4644"/>
              <a:gd name="connsiteY4" fmla="*/ 0 h 6065"/>
              <a:gd name="connsiteX5" fmla="*/ 3001 w 4644"/>
              <a:gd name="connsiteY5" fmla="*/ 0 h 6065"/>
              <a:gd name="connsiteX6" fmla="*/ 3208 w 4644"/>
              <a:gd name="connsiteY6" fmla="*/ 21 h 6065"/>
              <a:gd name="connsiteX7" fmla="*/ 4048 w 4644"/>
              <a:gd name="connsiteY7" fmla="*/ 1052 h 6065"/>
              <a:gd name="connsiteX8" fmla="*/ 4002 w 4644"/>
              <a:gd name="connsiteY8" fmla="*/ 1348 h 6065"/>
              <a:gd name="connsiteX9" fmla="*/ 4002 w 4644"/>
              <a:gd name="connsiteY9" fmla="*/ 1348 h 6065"/>
              <a:gd name="connsiteX10" fmla="*/ 4048 w 4644"/>
              <a:gd name="connsiteY10" fmla="*/ 1052 h 6065"/>
              <a:gd name="connsiteX11" fmla="*/ 4048 w 4644"/>
              <a:gd name="connsiteY11" fmla="*/ 1446 h 6065"/>
              <a:gd name="connsiteX12" fmla="*/ 4050 w 4644"/>
              <a:gd name="connsiteY12" fmla="*/ 1451 h 6065"/>
              <a:gd name="connsiteX13" fmla="*/ 4050 w 4644"/>
              <a:gd name="connsiteY13" fmla="*/ 3364 h 6065"/>
              <a:gd name="connsiteX14" fmla="*/ 4187 w 4644"/>
              <a:gd name="connsiteY14" fmla="*/ 3501 h 6065"/>
              <a:gd name="connsiteX15" fmla="*/ 4508 w 4644"/>
              <a:gd name="connsiteY15" fmla="*/ 3501 h 6065"/>
              <a:gd name="connsiteX16" fmla="*/ 4634 w 4644"/>
              <a:gd name="connsiteY16" fmla="*/ 3583 h 6065"/>
              <a:gd name="connsiteX17" fmla="*/ 4609 w 4644"/>
              <a:gd name="connsiteY17" fmla="*/ 3732 h 6065"/>
              <a:gd name="connsiteX18" fmla="*/ 2499 w 4644"/>
              <a:gd name="connsiteY18" fmla="*/ 6022 h 6065"/>
              <a:gd name="connsiteX19" fmla="*/ 2396 w 4644"/>
              <a:gd name="connsiteY19" fmla="*/ 6065 h 6065"/>
              <a:gd name="connsiteX20" fmla="*/ 2294 w 4644"/>
              <a:gd name="connsiteY20" fmla="*/ 6022 h 6065"/>
              <a:gd name="connsiteX21" fmla="*/ 184 w 4644"/>
              <a:gd name="connsiteY21" fmla="*/ 3732 h 6065"/>
              <a:gd name="connsiteX22" fmla="*/ 159 w 4644"/>
              <a:gd name="connsiteY22" fmla="*/ 3583 h 6065"/>
              <a:gd name="connsiteX23" fmla="*/ 284 w 4644"/>
              <a:gd name="connsiteY23" fmla="*/ 3501 h 6065"/>
              <a:gd name="connsiteX24" fmla="*/ 606 w 4644"/>
              <a:gd name="connsiteY24" fmla="*/ 3501 h 6065"/>
              <a:gd name="connsiteX25" fmla="*/ 743 w 4644"/>
              <a:gd name="connsiteY25" fmla="*/ 3364 h 6065"/>
              <a:gd name="connsiteX26" fmla="*/ 732 w 4644"/>
              <a:gd name="connsiteY26" fmla="*/ 1264 h 6065"/>
              <a:gd name="connsiteX27" fmla="*/ 38 w 4644"/>
              <a:gd name="connsiteY27" fmla="*/ 0 h 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644" h="6065">
                <a:moveTo>
                  <a:pt x="38" y="0"/>
                </a:moveTo>
                <a:cubicBezTo>
                  <a:pt x="-167" y="-1"/>
                  <a:pt x="503" y="0"/>
                  <a:pt x="736" y="0"/>
                </a:cubicBezTo>
                <a:lnTo>
                  <a:pt x="2985" y="0"/>
                </a:lnTo>
                <a:lnTo>
                  <a:pt x="2996" y="0"/>
                </a:lnTo>
                <a:lnTo>
                  <a:pt x="3001" y="0"/>
                </a:lnTo>
                <a:lnTo>
                  <a:pt x="3001" y="0"/>
                </a:lnTo>
                <a:lnTo>
                  <a:pt x="3208" y="21"/>
                </a:lnTo>
                <a:cubicBezTo>
                  <a:pt x="3687" y="119"/>
                  <a:pt x="4048" y="543"/>
                  <a:pt x="4048" y="1052"/>
                </a:cubicBezTo>
                <a:lnTo>
                  <a:pt x="4002" y="1348"/>
                </a:lnTo>
                <a:lnTo>
                  <a:pt x="4002" y="1348"/>
                </a:lnTo>
                <a:lnTo>
                  <a:pt x="4048" y="1052"/>
                </a:lnTo>
                <a:lnTo>
                  <a:pt x="4048" y="1446"/>
                </a:lnTo>
                <a:lnTo>
                  <a:pt x="4050" y="1451"/>
                </a:lnTo>
                <a:cubicBezTo>
                  <a:pt x="4050" y="1531"/>
                  <a:pt x="4050" y="3285"/>
                  <a:pt x="4050" y="3364"/>
                </a:cubicBezTo>
                <a:cubicBezTo>
                  <a:pt x="4050" y="3446"/>
                  <a:pt x="4107" y="3501"/>
                  <a:pt x="4187" y="3501"/>
                </a:cubicBezTo>
                <a:lnTo>
                  <a:pt x="4508" y="3501"/>
                </a:lnTo>
                <a:cubicBezTo>
                  <a:pt x="4559" y="3501"/>
                  <a:pt x="4613" y="3538"/>
                  <a:pt x="4634" y="3583"/>
                </a:cubicBezTo>
                <a:cubicBezTo>
                  <a:pt x="4654" y="3631"/>
                  <a:pt x="4643" y="3695"/>
                  <a:pt x="4609" y="3732"/>
                </a:cubicBezTo>
                <a:lnTo>
                  <a:pt x="2499" y="6022"/>
                </a:lnTo>
                <a:cubicBezTo>
                  <a:pt x="2472" y="6049"/>
                  <a:pt x="2435" y="6065"/>
                  <a:pt x="2396" y="6065"/>
                </a:cubicBezTo>
                <a:cubicBezTo>
                  <a:pt x="2358" y="6065"/>
                  <a:pt x="2321" y="6049"/>
                  <a:pt x="2294" y="6022"/>
                </a:cubicBezTo>
                <a:lnTo>
                  <a:pt x="184" y="3732"/>
                </a:lnTo>
                <a:cubicBezTo>
                  <a:pt x="150" y="3695"/>
                  <a:pt x="138" y="3631"/>
                  <a:pt x="159" y="3583"/>
                </a:cubicBezTo>
                <a:cubicBezTo>
                  <a:pt x="179" y="3538"/>
                  <a:pt x="234" y="3501"/>
                  <a:pt x="284" y="3501"/>
                </a:cubicBezTo>
                <a:lnTo>
                  <a:pt x="606" y="3501"/>
                </a:lnTo>
                <a:cubicBezTo>
                  <a:pt x="686" y="3501"/>
                  <a:pt x="743" y="3446"/>
                  <a:pt x="743" y="3364"/>
                </a:cubicBezTo>
                <a:cubicBezTo>
                  <a:pt x="748" y="3272"/>
                  <a:pt x="738" y="2373"/>
                  <a:pt x="732" y="1264"/>
                </a:cubicBezTo>
                <a:cubicBezTo>
                  <a:pt x="726" y="155"/>
                  <a:pt x="243" y="1"/>
                  <a:pt x="3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  <a:alpha val="100000"/>
                </a:schemeClr>
              </a:gs>
              <a:gs pos="90000">
                <a:schemeClr val="accent2">
                  <a:alpha val="100000"/>
                </a:schemeClr>
              </a:gs>
            </a:gsLst>
            <a:lin ang="8100000" scaled="0"/>
            <a:tileRect/>
          </a:gradFill>
          <a:ln>
            <a:noFill/>
          </a:ln>
          <a:effectLst>
            <a:outerShdw blurRad="50800" dist="63500" dir="8100000" algn="tr" rotWithShape="0">
              <a:schemeClr val="accent2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79705" tIns="71755" rIns="107950" bIns="28829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4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24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0" name="矩形 14"/>
          <p:cNvSpPr/>
          <p:nvPr>
            <p:custDataLst>
              <p:tags r:id="rId11"/>
            </p:custDataLst>
          </p:nvPr>
        </p:nvSpPr>
        <p:spPr>
          <a:xfrm>
            <a:off x="5158261" y="3908087"/>
            <a:ext cx="2236344" cy="73443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2"/>
                </a:solidFill>
                <a:latin typeface="+mn-ea"/>
                <a:cs typeface="+mn-ea"/>
              </a:rPr>
              <a:t>化学镀镍光亮剂多少</a:t>
            </a:r>
            <a:endParaRPr lang="zh-CN" altLang="en-US" sz="2000" b="1">
              <a:solidFill>
                <a:schemeClr val="accent2"/>
              </a:solidFill>
              <a:latin typeface="+mn-ea"/>
              <a:cs typeface="+mn-ea"/>
            </a:endParaRPr>
          </a:p>
        </p:txBody>
      </p:sp>
      <p:sp>
        <p:nvSpPr>
          <p:cNvPr id="32" name="任意多边形: 形状 36"/>
          <p:cNvSpPr/>
          <p:nvPr>
            <p:custDataLst>
              <p:tags r:id="rId12"/>
            </p:custDataLst>
          </p:nvPr>
        </p:nvSpPr>
        <p:spPr>
          <a:xfrm>
            <a:off x="8121080" y="1934914"/>
            <a:ext cx="461468" cy="397817"/>
          </a:xfrm>
          <a:custGeom>
            <a:avLst/>
            <a:gdLst>
              <a:gd name="connsiteX0" fmla="*/ 205979 w 411958"/>
              <a:gd name="connsiteY0" fmla="*/ 0 h 346834"/>
              <a:gd name="connsiteX1" fmla="*/ 411958 w 411958"/>
              <a:gd name="connsiteY1" fmla="*/ 296466 h 346834"/>
              <a:gd name="connsiteX2" fmla="*/ 408430 w 411958"/>
              <a:gd name="connsiteY2" fmla="*/ 346834 h 346834"/>
              <a:gd name="connsiteX3" fmla="*/ 3528 w 411958"/>
              <a:gd name="connsiteY3" fmla="*/ 346834 h 346834"/>
              <a:gd name="connsiteX4" fmla="*/ 0 w 411958"/>
              <a:gd name="connsiteY4" fmla="*/ 296466 h 346834"/>
              <a:gd name="connsiteX5" fmla="*/ 205979 w 411958"/>
              <a:gd name="connsiteY5" fmla="*/ 0 h 34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958" h="346834">
                <a:moveTo>
                  <a:pt x="205979" y="0"/>
                </a:moveTo>
                <a:cubicBezTo>
                  <a:pt x="319738" y="0"/>
                  <a:pt x="411958" y="132732"/>
                  <a:pt x="411958" y="296466"/>
                </a:cubicBezTo>
                <a:lnTo>
                  <a:pt x="408430" y="346834"/>
                </a:lnTo>
                <a:lnTo>
                  <a:pt x="3528" y="346834"/>
                </a:lnTo>
                <a:lnTo>
                  <a:pt x="0" y="296466"/>
                </a:lnTo>
                <a:cubicBezTo>
                  <a:pt x="0" y="132732"/>
                  <a:pt x="92220" y="0"/>
                  <a:pt x="20597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63500" dir="8100000" algn="tr" rotWithShape="0">
              <a:schemeClr val="accent3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3" name="任意多边形: 形状 38"/>
          <p:cNvSpPr/>
          <p:nvPr>
            <p:custDataLst>
              <p:tags r:id="rId13"/>
            </p:custDataLst>
          </p:nvPr>
        </p:nvSpPr>
        <p:spPr>
          <a:xfrm>
            <a:off x="8337125" y="1934302"/>
            <a:ext cx="1473147" cy="1923598"/>
          </a:xfrm>
          <a:custGeom>
            <a:avLst/>
            <a:gdLst>
              <a:gd name="connsiteX0" fmla="*/ 38 w 4644"/>
              <a:gd name="connsiteY0" fmla="*/ 0 h 6065"/>
              <a:gd name="connsiteX1" fmla="*/ 736 w 4644"/>
              <a:gd name="connsiteY1" fmla="*/ 0 h 6065"/>
              <a:gd name="connsiteX2" fmla="*/ 2985 w 4644"/>
              <a:gd name="connsiteY2" fmla="*/ 0 h 6065"/>
              <a:gd name="connsiteX3" fmla="*/ 2996 w 4644"/>
              <a:gd name="connsiteY3" fmla="*/ 0 h 6065"/>
              <a:gd name="connsiteX4" fmla="*/ 3001 w 4644"/>
              <a:gd name="connsiteY4" fmla="*/ 0 h 6065"/>
              <a:gd name="connsiteX5" fmla="*/ 3001 w 4644"/>
              <a:gd name="connsiteY5" fmla="*/ 0 h 6065"/>
              <a:gd name="connsiteX6" fmla="*/ 3208 w 4644"/>
              <a:gd name="connsiteY6" fmla="*/ 21 h 6065"/>
              <a:gd name="connsiteX7" fmla="*/ 4048 w 4644"/>
              <a:gd name="connsiteY7" fmla="*/ 1052 h 6065"/>
              <a:gd name="connsiteX8" fmla="*/ 4002 w 4644"/>
              <a:gd name="connsiteY8" fmla="*/ 1348 h 6065"/>
              <a:gd name="connsiteX9" fmla="*/ 4002 w 4644"/>
              <a:gd name="connsiteY9" fmla="*/ 1348 h 6065"/>
              <a:gd name="connsiteX10" fmla="*/ 4048 w 4644"/>
              <a:gd name="connsiteY10" fmla="*/ 1052 h 6065"/>
              <a:gd name="connsiteX11" fmla="*/ 4048 w 4644"/>
              <a:gd name="connsiteY11" fmla="*/ 1446 h 6065"/>
              <a:gd name="connsiteX12" fmla="*/ 4050 w 4644"/>
              <a:gd name="connsiteY12" fmla="*/ 1451 h 6065"/>
              <a:gd name="connsiteX13" fmla="*/ 4050 w 4644"/>
              <a:gd name="connsiteY13" fmla="*/ 3364 h 6065"/>
              <a:gd name="connsiteX14" fmla="*/ 4187 w 4644"/>
              <a:gd name="connsiteY14" fmla="*/ 3501 h 6065"/>
              <a:gd name="connsiteX15" fmla="*/ 4508 w 4644"/>
              <a:gd name="connsiteY15" fmla="*/ 3501 h 6065"/>
              <a:gd name="connsiteX16" fmla="*/ 4634 w 4644"/>
              <a:gd name="connsiteY16" fmla="*/ 3583 h 6065"/>
              <a:gd name="connsiteX17" fmla="*/ 4609 w 4644"/>
              <a:gd name="connsiteY17" fmla="*/ 3732 h 6065"/>
              <a:gd name="connsiteX18" fmla="*/ 2499 w 4644"/>
              <a:gd name="connsiteY18" fmla="*/ 6022 h 6065"/>
              <a:gd name="connsiteX19" fmla="*/ 2396 w 4644"/>
              <a:gd name="connsiteY19" fmla="*/ 6065 h 6065"/>
              <a:gd name="connsiteX20" fmla="*/ 2294 w 4644"/>
              <a:gd name="connsiteY20" fmla="*/ 6022 h 6065"/>
              <a:gd name="connsiteX21" fmla="*/ 184 w 4644"/>
              <a:gd name="connsiteY21" fmla="*/ 3732 h 6065"/>
              <a:gd name="connsiteX22" fmla="*/ 159 w 4644"/>
              <a:gd name="connsiteY22" fmla="*/ 3583 h 6065"/>
              <a:gd name="connsiteX23" fmla="*/ 284 w 4644"/>
              <a:gd name="connsiteY23" fmla="*/ 3501 h 6065"/>
              <a:gd name="connsiteX24" fmla="*/ 606 w 4644"/>
              <a:gd name="connsiteY24" fmla="*/ 3501 h 6065"/>
              <a:gd name="connsiteX25" fmla="*/ 743 w 4644"/>
              <a:gd name="connsiteY25" fmla="*/ 3364 h 6065"/>
              <a:gd name="connsiteX26" fmla="*/ 732 w 4644"/>
              <a:gd name="connsiteY26" fmla="*/ 1264 h 6065"/>
              <a:gd name="connsiteX27" fmla="*/ 38 w 4644"/>
              <a:gd name="connsiteY27" fmla="*/ 0 h 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644" h="6065">
                <a:moveTo>
                  <a:pt x="38" y="0"/>
                </a:moveTo>
                <a:cubicBezTo>
                  <a:pt x="-167" y="-1"/>
                  <a:pt x="503" y="0"/>
                  <a:pt x="736" y="0"/>
                </a:cubicBezTo>
                <a:lnTo>
                  <a:pt x="2985" y="0"/>
                </a:lnTo>
                <a:lnTo>
                  <a:pt x="2996" y="0"/>
                </a:lnTo>
                <a:lnTo>
                  <a:pt x="3001" y="0"/>
                </a:lnTo>
                <a:lnTo>
                  <a:pt x="3001" y="0"/>
                </a:lnTo>
                <a:lnTo>
                  <a:pt x="3208" y="21"/>
                </a:lnTo>
                <a:cubicBezTo>
                  <a:pt x="3687" y="119"/>
                  <a:pt x="4048" y="543"/>
                  <a:pt x="4048" y="1052"/>
                </a:cubicBezTo>
                <a:lnTo>
                  <a:pt x="4002" y="1348"/>
                </a:lnTo>
                <a:lnTo>
                  <a:pt x="4002" y="1348"/>
                </a:lnTo>
                <a:lnTo>
                  <a:pt x="4048" y="1052"/>
                </a:lnTo>
                <a:lnTo>
                  <a:pt x="4048" y="1446"/>
                </a:lnTo>
                <a:lnTo>
                  <a:pt x="4050" y="1451"/>
                </a:lnTo>
                <a:cubicBezTo>
                  <a:pt x="4050" y="1531"/>
                  <a:pt x="4050" y="3285"/>
                  <a:pt x="4050" y="3364"/>
                </a:cubicBezTo>
                <a:cubicBezTo>
                  <a:pt x="4050" y="3446"/>
                  <a:pt x="4107" y="3501"/>
                  <a:pt x="4187" y="3501"/>
                </a:cubicBezTo>
                <a:lnTo>
                  <a:pt x="4508" y="3501"/>
                </a:lnTo>
                <a:cubicBezTo>
                  <a:pt x="4559" y="3501"/>
                  <a:pt x="4613" y="3538"/>
                  <a:pt x="4634" y="3583"/>
                </a:cubicBezTo>
                <a:cubicBezTo>
                  <a:pt x="4654" y="3631"/>
                  <a:pt x="4643" y="3695"/>
                  <a:pt x="4609" y="3732"/>
                </a:cubicBezTo>
                <a:lnTo>
                  <a:pt x="2499" y="6022"/>
                </a:lnTo>
                <a:cubicBezTo>
                  <a:pt x="2472" y="6049"/>
                  <a:pt x="2435" y="6065"/>
                  <a:pt x="2396" y="6065"/>
                </a:cubicBezTo>
                <a:cubicBezTo>
                  <a:pt x="2358" y="6065"/>
                  <a:pt x="2321" y="6049"/>
                  <a:pt x="2294" y="6022"/>
                </a:cubicBezTo>
                <a:lnTo>
                  <a:pt x="184" y="3732"/>
                </a:lnTo>
                <a:cubicBezTo>
                  <a:pt x="150" y="3695"/>
                  <a:pt x="138" y="3631"/>
                  <a:pt x="159" y="3583"/>
                </a:cubicBezTo>
                <a:cubicBezTo>
                  <a:pt x="179" y="3538"/>
                  <a:pt x="234" y="3501"/>
                  <a:pt x="284" y="3501"/>
                </a:cubicBezTo>
                <a:lnTo>
                  <a:pt x="606" y="3501"/>
                </a:lnTo>
                <a:cubicBezTo>
                  <a:pt x="686" y="3501"/>
                  <a:pt x="743" y="3446"/>
                  <a:pt x="743" y="3364"/>
                </a:cubicBezTo>
                <a:cubicBezTo>
                  <a:pt x="748" y="3272"/>
                  <a:pt x="738" y="2373"/>
                  <a:pt x="732" y="1264"/>
                </a:cubicBezTo>
                <a:cubicBezTo>
                  <a:pt x="726" y="155"/>
                  <a:pt x="243" y="1"/>
                  <a:pt x="3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40000"/>
                  <a:lumOff val="60000"/>
                  <a:alpha val="100000"/>
                </a:schemeClr>
              </a:gs>
              <a:gs pos="80000">
                <a:schemeClr val="accent3">
                  <a:alpha val="100000"/>
                </a:schemeClr>
              </a:gs>
            </a:gsLst>
            <a:lin ang="8100000" scaled="0"/>
            <a:tileRect/>
          </a:gradFill>
          <a:ln>
            <a:noFill/>
          </a:ln>
          <a:effectLst>
            <a:outerShdw blurRad="50800" dist="63500" dir="8100000" algn="tr" rotWithShape="0">
              <a:schemeClr val="accent3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79705" tIns="71755" rIns="107950" bIns="28829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400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03</a:t>
            </a:r>
            <a:endParaRPr lang="en-US" altLang="zh-CN" sz="24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4" name="矩形 15"/>
          <p:cNvSpPr/>
          <p:nvPr>
            <p:custDataLst>
              <p:tags r:id="rId14"/>
            </p:custDataLst>
          </p:nvPr>
        </p:nvSpPr>
        <p:spPr>
          <a:xfrm>
            <a:off x="7847504" y="3908087"/>
            <a:ext cx="2236344" cy="73443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3"/>
                </a:solidFill>
                <a:latin typeface="+mn-ea"/>
                <a:cs typeface="+mn-ea"/>
              </a:rPr>
              <a:t>后处理脱水剂的影响</a:t>
            </a:r>
            <a:endParaRPr lang="zh-CN" altLang="en-US" sz="2000" b="1" dirty="0">
              <a:solidFill>
                <a:schemeClr val="accent3"/>
              </a:solidFill>
              <a:latin typeface="+mn-ea"/>
              <a:cs typeface="+mn-ea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谢谢</a:t>
            </a:r>
            <a:endParaRPr lang="zh-CN" altLang="en-US"/>
          </a:p>
        </p:txBody>
      </p:sp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Thank you</a:t>
            </a:r>
            <a:endParaRPr lang="en-US" altLang="zh-CN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汇报人: 程海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5d2896fd24bf0fcaa33b9321f2428ff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63520" y="381000"/>
            <a:ext cx="6764020" cy="6096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52829293fa7303b89b64a51424d45ba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95165" y="381000"/>
            <a:ext cx="3315335" cy="6096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产品不光滑意味着粗糙度高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 lnSpcReduction="20000"/>
          </a:bodyPr>
          <a:lstStyle/>
          <a:p>
            <a:r>
              <a:rPr lang="zh-CN" altLang="en-US"/>
              <a:t>0</a:t>
            </a:r>
            <a:r>
              <a:rPr lang="en-US" altLang="zh-CN"/>
              <a:t>1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粗糙度与光泽度的定义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 lnSpcReduction="20000"/>
          </a:bodyPr>
          <a:lstStyle/>
          <a:p>
            <a:r>
              <a:rPr lang="zh-CN" altLang="en-US"/>
              <a:t>0</a:t>
            </a:r>
            <a:r>
              <a:rPr lang="en-US" altLang="zh-CN"/>
              <a:t>2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定义与重要性</a:t>
            </a:r>
            <a:endParaRPr lang="zh-CN" altLang="en-US"/>
          </a:p>
        </p:txBody>
      </p:sp>
      <p:sp>
        <p:nvSpPr>
          <p:cNvPr id="19" name="矩形 18"/>
          <p:cNvSpPr/>
          <p:nvPr>
            <p:custDataLst>
              <p:tags r:id="rId2"/>
            </p:custDataLst>
          </p:nvPr>
        </p:nvSpPr>
        <p:spPr>
          <a:xfrm>
            <a:off x="1008378" y="2097023"/>
            <a:ext cx="2985177" cy="398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粗糙度的定义</a:t>
            </a:r>
            <a:endParaRPr lang="zh-CN" altLang="en-US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0" name="矩形 19"/>
          <p:cNvSpPr/>
          <p:nvPr>
            <p:custDataLst>
              <p:tags r:id="rId3"/>
            </p:custDataLst>
          </p:nvPr>
        </p:nvSpPr>
        <p:spPr>
          <a:xfrm>
            <a:off x="1008378" y="2581552"/>
            <a:ext cx="2985177" cy="8655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粗糙度是衡量物体表面微观不平整度的参数，通常用Ra值表示。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23" name="直接箭头连接符 22"/>
          <p:cNvCxnSpPr/>
          <p:nvPr>
            <p:custDataLst>
              <p:tags r:id="rId4"/>
            </p:custDataLst>
          </p:nvPr>
        </p:nvCxnSpPr>
        <p:spPr>
          <a:xfrm>
            <a:off x="2023160" y="2512969"/>
            <a:ext cx="1970506" cy="0"/>
          </a:xfrm>
          <a:prstGeom prst="straightConnector1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泪滴形 23"/>
          <p:cNvSpPr/>
          <p:nvPr>
            <p:custDataLst>
              <p:tags r:id="rId5"/>
            </p:custDataLst>
          </p:nvPr>
        </p:nvSpPr>
        <p:spPr>
          <a:xfrm flipH="1">
            <a:off x="4224183" y="1930644"/>
            <a:ext cx="1682201" cy="1682201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5" name="泪滴形 24"/>
          <p:cNvSpPr/>
          <p:nvPr>
            <p:custDataLst>
              <p:tags r:id="rId6"/>
            </p:custDataLst>
          </p:nvPr>
        </p:nvSpPr>
        <p:spPr>
          <a:xfrm>
            <a:off x="6300739" y="1930644"/>
            <a:ext cx="1682201" cy="1682201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6" name="泪滴形 25"/>
          <p:cNvSpPr/>
          <p:nvPr>
            <p:custDataLst>
              <p:tags r:id="rId7"/>
            </p:custDataLst>
          </p:nvPr>
        </p:nvSpPr>
        <p:spPr>
          <a:xfrm rot="16200000" flipH="1">
            <a:off x="4224183" y="3897975"/>
            <a:ext cx="1682201" cy="1682201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9" name="泪滴形 28"/>
          <p:cNvSpPr/>
          <p:nvPr>
            <p:custDataLst>
              <p:tags r:id="rId8"/>
            </p:custDataLst>
          </p:nvPr>
        </p:nvSpPr>
        <p:spPr>
          <a:xfrm rot="5400000">
            <a:off x="6301374" y="3897975"/>
            <a:ext cx="1682201" cy="1682201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1" name="矩形 30"/>
          <p:cNvSpPr/>
          <p:nvPr>
            <p:custDataLst>
              <p:tags r:id="rId9"/>
            </p:custDataLst>
          </p:nvPr>
        </p:nvSpPr>
        <p:spPr>
          <a:xfrm>
            <a:off x="1008378" y="4064353"/>
            <a:ext cx="2985177" cy="398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光泽度的定义</a:t>
            </a:r>
            <a:endParaRPr lang="zh-CN" altLang="en-US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2" name="矩形 31"/>
          <p:cNvSpPr/>
          <p:nvPr>
            <p:custDataLst>
              <p:tags r:id="rId10"/>
            </p:custDataLst>
          </p:nvPr>
        </p:nvSpPr>
        <p:spPr>
          <a:xfrm>
            <a:off x="1008380" y="4549140"/>
            <a:ext cx="3042285" cy="10312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光泽度是物体表面反射光线能力的度量，通常用光泽计测量，反映材料的光亮程度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33" name="直接箭头连接符 32"/>
          <p:cNvCxnSpPr/>
          <p:nvPr>
            <p:custDataLst>
              <p:tags r:id="rId11"/>
            </p:custDataLst>
          </p:nvPr>
        </p:nvCxnSpPr>
        <p:spPr>
          <a:xfrm>
            <a:off x="2023160" y="4480300"/>
            <a:ext cx="1970506" cy="0"/>
          </a:xfrm>
          <a:prstGeom prst="straightConnector1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>
            <p:custDataLst>
              <p:tags r:id="rId12"/>
            </p:custDataLst>
          </p:nvPr>
        </p:nvSpPr>
        <p:spPr>
          <a:xfrm>
            <a:off x="8252829" y="2096387"/>
            <a:ext cx="2965834" cy="398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粗糙度的测量方法</a:t>
            </a:r>
            <a:endParaRPr lang="zh-CN" altLang="en-US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35" name="直接箭头连接符 34"/>
          <p:cNvCxnSpPr/>
          <p:nvPr>
            <p:custDataLst>
              <p:tags r:id="rId13"/>
            </p:custDataLst>
          </p:nvPr>
        </p:nvCxnSpPr>
        <p:spPr>
          <a:xfrm flipH="1">
            <a:off x="8252829" y="2512334"/>
            <a:ext cx="1970506" cy="0"/>
          </a:xfrm>
          <a:prstGeom prst="straightConnector1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>
            <p:custDataLst>
              <p:tags r:id="rId14"/>
            </p:custDataLst>
          </p:nvPr>
        </p:nvSpPr>
        <p:spPr>
          <a:xfrm>
            <a:off x="8252829" y="4063718"/>
            <a:ext cx="2965833" cy="398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光泽度的测量方法</a:t>
            </a:r>
            <a:endParaRPr lang="zh-CN" altLang="en-US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37" name="直接箭头连接符 36"/>
          <p:cNvCxnSpPr/>
          <p:nvPr>
            <p:custDataLst>
              <p:tags r:id="rId15"/>
            </p:custDataLst>
          </p:nvPr>
        </p:nvCxnSpPr>
        <p:spPr>
          <a:xfrm flipH="1">
            <a:off x="8252829" y="4479665"/>
            <a:ext cx="1970506" cy="0"/>
          </a:xfrm>
          <a:prstGeom prst="straightConnector1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7" descr="343435383038363b343532323338393bbacfd7f7bbfad6c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764595" y="2471692"/>
            <a:ext cx="600741" cy="600741"/>
          </a:xfrm>
          <a:prstGeom prst="rect">
            <a:avLst/>
          </a:prstGeom>
          <a:effectLst>
            <a:reflection blurRad="6350" stA="29000" endPos="35000" dist="50800" dir="5400000" sy="-100000" algn="bl" rotWithShape="0"/>
          </a:effectLst>
        </p:spPr>
      </p:pic>
      <p:sp>
        <p:nvSpPr>
          <p:cNvPr id="39" name="菱形 38"/>
          <p:cNvSpPr/>
          <p:nvPr>
            <p:custDataLst>
              <p:tags r:id="rId19"/>
            </p:custDataLst>
          </p:nvPr>
        </p:nvSpPr>
        <p:spPr>
          <a:xfrm>
            <a:off x="5834625" y="3525211"/>
            <a:ext cx="538508" cy="538508"/>
          </a:xfrm>
          <a:prstGeom prst="diamond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40" name="图片 5" descr="343435383036303b343532343134393bcdb7c4d4b7e7b1a9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784281" y="4458709"/>
            <a:ext cx="561369" cy="561369"/>
          </a:xfrm>
          <a:prstGeom prst="rect">
            <a:avLst/>
          </a:prstGeom>
          <a:effectLst>
            <a:reflection blurRad="6350" stA="29000" endPos="35000" dist="50800" dir="5400000" sy="-100000" algn="bl" rotWithShape="0"/>
          </a:effectLst>
        </p:spPr>
      </p:pic>
      <p:pic>
        <p:nvPicPr>
          <p:cNvPr id="41" name="图片 9" descr="343435383038363b343532323339323bc6b7c5c6b9dcc0ed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860203" y="2437400"/>
            <a:ext cx="562639" cy="562639"/>
          </a:xfrm>
          <a:prstGeom prst="rect">
            <a:avLst/>
          </a:prstGeom>
          <a:effectLst>
            <a:reflection blurRad="6350" stA="29000" endPos="35000" dist="50800" dir="5400000" sy="-100000" algn="bl" rotWithShape="0"/>
          </a:effectLst>
        </p:spPr>
      </p:pic>
      <p:pic>
        <p:nvPicPr>
          <p:cNvPr id="42" name="图片 18" descr="343435383036303b343532343136323bcfeec4bfc9fac3fcd6dcc6da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872903" y="4470139"/>
            <a:ext cx="538508" cy="538508"/>
          </a:xfrm>
          <a:prstGeom prst="rect">
            <a:avLst/>
          </a:prstGeom>
          <a:effectLst>
            <a:reflection blurRad="6350" stA="29000" endPos="35000" dist="50800" dir="5400000" sy="-100000" algn="bl" rotWithShape="0"/>
          </a:effectLst>
        </p:spPr>
      </p:pic>
      <p:sp>
        <p:nvSpPr>
          <p:cNvPr id="43" name="矩形 42"/>
          <p:cNvSpPr/>
          <p:nvPr>
            <p:custDataLst>
              <p:tags r:id="rId29"/>
            </p:custDataLst>
          </p:nvPr>
        </p:nvSpPr>
        <p:spPr>
          <a:xfrm>
            <a:off x="8252829" y="2581552"/>
            <a:ext cx="2985177" cy="8655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测量粗糙度常用的方法包括触针式测量、光学测量等，各有其适用范围和精度。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4" name="矩形 43"/>
          <p:cNvSpPr/>
          <p:nvPr>
            <p:custDataLst>
              <p:tags r:id="rId30"/>
            </p:custDataLst>
          </p:nvPr>
        </p:nvSpPr>
        <p:spPr>
          <a:xfrm>
            <a:off x="8252829" y="4548883"/>
            <a:ext cx="2985177" cy="8655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光泽度通常使用光泽度仪测量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3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粗糙度的测量参数</a:t>
            </a:r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695960" y="1416072"/>
            <a:ext cx="3358599" cy="4643712"/>
          </a:xfrm>
          <a:prstGeom prst="rect">
            <a:avLst/>
          </a:prstGeom>
          <a:solidFill>
            <a:schemeClr val="tx1">
              <a:lumMod val="40000"/>
              <a:lumOff val="60000"/>
              <a:alpha val="15000"/>
            </a:schemeClr>
          </a:solidFill>
          <a:ln w="9525">
            <a:solidFill>
              <a:schemeClr val="tx1">
                <a:lumMod val="40000"/>
                <a:lumOff val="60000"/>
                <a:alpha val="2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bg1"/>
              </a:solidFill>
              <a:latin typeface="+mn-ea"/>
              <a:sym typeface="MiSans Normal" panose="00000500000000000000" charset="-122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4417279" y="1416072"/>
            <a:ext cx="3358599" cy="4643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>
                <a:alpha val="5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bg1"/>
              </a:solidFill>
              <a:latin typeface="+mn-ea"/>
              <a:sym typeface="MiSans Normal" panose="00000500000000000000" charset="-122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8137963" y="1416072"/>
            <a:ext cx="3358599" cy="4643712"/>
          </a:xfrm>
          <a:prstGeom prst="rect">
            <a:avLst/>
          </a:prstGeom>
          <a:solidFill>
            <a:schemeClr val="tx1">
              <a:lumMod val="40000"/>
              <a:lumOff val="60000"/>
              <a:alpha val="15000"/>
            </a:schemeClr>
          </a:solidFill>
          <a:ln w="9525">
            <a:solidFill>
              <a:schemeClr val="tx1">
                <a:lumMod val="40000"/>
                <a:lumOff val="60000"/>
                <a:alpha val="2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bg1"/>
              </a:solidFill>
              <a:latin typeface="+mn-ea"/>
              <a:sym typeface="MiSans Normal" panose="00000500000000000000" charset="-122"/>
            </a:endParaRPr>
          </a:p>
        </p:txBody>
      </p:sp>
      <p:pic>
        <p:nvPicPr>
          <p:cNvPr id="9" name="图片 8" descr="/data/temp/d9b82a5c-4110-11f0-8998-3eba485176d4.jpg@base@tag=imgScale&amp;m=1&amp;w=932&amp;h=529&amp;q=95d9b82a5c-4110-11f0-8998-3eba485176d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 t="7510" b="7510"/>
          <a:stretch>
            <a:fillRect/>
          </a:stretch>
        </p:blipFill>
        <p:spPr>
          <a:xfrm>
            <a:off x="8137963" y="1416072"/>
            <a:ext cx="3358599" cy="19063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02" h="2926">
                <a:moveTo>
                  <a:pt x="0" y="0"/>
                </a:moveTo>
                <a:lnTo>
                  <a:pt x="3402" y="0"/>
                </a:lnTo>
                <a:lnTo>
                  <a:pt x="3402" y="2926"/>
                </a:lnTo>
                <a:lnTo>
                  <a:pt x="0" y="29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9" name="图片 18" descr="/data/temp/d9b82965-4110-11f0-8998-3eba485176d4.jpg@base@tag=imgScale&amp;m=1&amp;w=932&amp;h=529&amp;q=95d9b82965-4110-11f0-8998-3eba485176d4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 t="7349" b="7349"/>
          <a:stretch>
            <a:fillRect/>
          </a:stretch>
        </p:blipFill>
        <p:spPr>
          <a:xfrm>
            <a:off x="4417279" y="1416072"/>
            <a:ext cx="3358599" cy="19063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02" h="2926">
                <a:moveTo>
                  <a:pt x="0" y="0"/>
                </a:moveTo>
                <a:lnTo>
                  <a:pt x="3402" y="0"/>
                </a:lnTo>
                <a:lnTo>
                  <a:pt x="3402" y="2926"/>
                </a:lnTo>
                <a:lnTo>
                  <a:pt x="0" y="29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 w="3175" cmpd="sng">
            <a:solidFill>
              <a:schemeClr val="tx1">
                <a:lumMod val="40000"/>
                <a:lumOff val="60000"/>
                <a:alpha val="20000"/>
              </a:schemeClr>
            </a:solidFill>
          </a:ln>
        </p:spPr>
      </p:pic>
      <p:pic>
        <p:nvPicPr>
          <p:cNvPr id="20" name="图片 19" descr="/data/temp/d9b82922-4110-11f0-8998-3eba485176d4.jpg@base@tag=imgScale&amp;m=1&amp;w=932&amp;h=529&amp;q=95d9b82922-4110-11f0-8998-3eba485176d4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/>
          <a:srcRect t="7510" b="7510"/>
          <a:stretch>
            <a:fillRect/>
          </a:stretch>
        </p:blipFill>
        <p:spPr>
          <a:xfrm>
            <a:off x="695960" y="1416072"/>
            <a:ext cx="3358599" cy="19063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02" h="2926">
                <a:moveTo>
                  <a:pt x="0" y="0"/>
                </a:moveTo>
                <a:lnTo>
                  <a:pt x="3402" y="0"/>
                </a:lnTo>
                <a:lnTo>
                  <a:pt x="3402" y="2926"/>
                </a:lnTo>
                <a:lnTo>
                  <a:pt x="0" y="29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" name="矩形 20"/>
          <p:cNvSpPr/>
          <p:nvPr>
            <p:custDataLst>
              <p:tags r:id="rId11"/>
            </p:custDataLst>
          </p:nvPr>
        </p:nvSpPr>
        <p:spPr>
          <a:xfrm>
            <a:off x="1052851" y="3505980"/>
            <a:ext cx="2661228" cy="5327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Ra值（算术平均粗糙度）</a:t>
            </a:r>
            <a:endParaRPr lang="zh-CN" altLang="en-US" sz="19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2" name="矩形 21"/>
          <p:cNvSpPr/>
          <p:nvPr>
            <p:custDataLst>
              <p:tags r:id="rId12"/>
            </p:custDataLst>
          </p:nvPr>
        </p:nvSpPr>
        <p:spPr>
          <a:xfrm>
            <a:off x="1052216" y="4139112"/>
            <a:ext cx="2661864" cy="18350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Ra值是衡量表面粗糙度的常用参数，通过计算表面轮廓的算术平均值来表示。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3" name="矩形 22"/>
          <p:cNvSpPr/>
          <p:nvPr>
            <p:custDataLst>
              <p:tags r:id="rId13"/>
            </p:custDataLst>
          </p:nvPr>
        </p:nvSpPr>
        <p:spPr>
          <a:xfrm>
            <a:off x="4774170" y="3505980"/>
            <a:ext cx="2659955" cy="5327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900" b="1" dirty="0">
                <a:solidFill>
                  <a:srgbClr val="FFFFFF"/>
                </a:solidFill>
                <a:latin typeface="+mn-ea"/>
                <a:cs typeface="+mn-ea"/>
              </a:rPr>
              <a:t>Rz值（十点平均粗糙度）</a:t>
            </a:r>
            <a:endParaRPr lang="zh-CN" altLang="en-US" sz="1900" b="1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24" name="矩形 23"/>
          <p:cNvSpPr/>
          <p:nvPr>
            <p:custDataLst>
              <p:tags r:id="rId14"/>
            </p:custDataLst>
          </p:nvPr>
        </p:nvSpPr>
        <p:spPr>
          <a:xfrm>
            <a:off x="4773535" y="4139112"/>
            <a:ext cx="2661864" cy="18350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FFFFFF"/>
                </a:solidFill>
                <a:latin typeface="+mn-ea"/>
                <a:cs typeface="+mn-ea"/>
              </a:rPr>
              <a:t>Rz值表示表面最高点与最低点的平均值，用于描述表面的峰谷高度。</a:t>
            </a:r>
            <a:endParaRPr lang="zh-CN" altLang="en-US" sz="160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25" name="矩形 24"/>
          <p:cNvSpPr/>
          <p:nvPr>
            <p:custDataLst>
              <p:tags r:id="rId15"/>
            </p:custDataLst>
          </p:nvPr>
        </p:nvSpPr>
        <p:spPr>
          <a:xfrm>
            <a:off x="8496124" y="3505980"/>
            <a:ext cx="2658049" cy="5327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Rq值（均方根粗糙度）</a:t>
            </a:r>
            <a:endParaRPr lang="zh-CN" altLang="en-US" sz="19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6" name="矩形 25"/>
          <p:cNvSpPr/>
          <p:nvPr>
            <p:custDataLst>
              <p:tags r:id="rId16"/>
            </p:custDataLst>
          </p:nvPr>
        </p:nvSpPr>
        <p:spPr>
          <a:xfrm>
            <a:off x="8494219" y="4139112"/>
            <a:ext cx="2661864" cy="18350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Rq值是表面粗糙度的均方根值，反映了表面粗糙度的波动程度。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光泽度的单位表示</a:t>
            </a:r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696000" y="2324989"/>
            <a:ext cx="3287233" cy="8414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光泽度是衡量材料表面反射光能力的物理量，通常用光泽单位来表示。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696000" y="1668365"/>
            <a:ext cx="3287233" cy="6085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</a:rPr>
              <a:t>光泽度的定义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696000" y="4625713"/>
            <a:ext cx="3287233" cy="8414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国际上普遍采用ASTM D523标准来定义光泽度的测量方法和单位表示。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696000" y="3960198"/>
            <a:ext cx="3287233" cy="6085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</a:rPr>
              <a:t>光泽度的国际标准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8209072" y="3449632"/>
            <a:ext cx="3287234" cy="8414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通过光泽计测量反射光的角度分布，常用的单位有GU（光泽单位）和GS（光泽标度）。</a:t>
            </a:r>
            <a:endParaRPr lang="zh-CN" alt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8209072" y="2782213"/>
            <a:ext cx="3287234" cy="6085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</a:rPr>
              <a:t>光泽度的测量方法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pic>
        <p:nvPicPr>
          <p:cNvPr id="25" name="图片 24" descr="/data/temp/db2a20ac-4110-11f0-aa26-92abd1d26961.jpg@base@tag=imgScale&amp;m=1&amp;w=450&amp;h=450&amp;q=95db2a20ac-4110-11f0-aa26-92abd1d26961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 l="16667" r="16667"/>
          <a:stretch>
            <a:fillRect/>
          </a:stretch>
        </p:blipFill>
        <p:spPr>
          <a:xfrm>
            <a:off x="4318226" y="1769335"/>
            <a:ext cx="1620083" cy="1620083"/>
          </a:xfrm>
          <a:custGeom>
            <a:avLst/>
            <a:gdLst>
              <a:gd name="connsiteX0" fmla="*/ 548158 w 1620000"/>
              <a:gd name="connsiteY0" fmla="*/ 0 h 1620000"/>
              <a:gd name="connsiteX1" fmla="*/ 1071874 w 1620000"/>
              <a:gd name="connsiteY1" fmla="*/ 0 h 1620000"/>
              <a:gd name="connsiteX2" fmla="*/ 1197614 w 1620000"/>
              <a:gd name="connsiteY2" fmla="*/ 52097 h 1620000"/>
              <a:gd name="connsiteX3" fmla="*/ 1567938 w 1620000"/>
              <a:gd name="connsiteY3" fmla="*/ 422420 h 1620000"/>
              <a:gd name="connsiteX4" fmla="*/ 1620000 w 1620000"/>
              <a:gd name="connsiteY4" fmla="*/ 548158 h 1620000"/>
              <a:gd name="connsiteX5" fmla="*/ 1620000 w 1620000"/>
              <a:gd name="connsiteY5" fmla="*/ 1071874 h 1620000"/>
              <a:gd name="connsiteX6" fmla="*/ 1567904 w 1620000"/>
              <a:gd name="connsiteY6" fmla="*/ 1197615 h 1620000"/>
              <a:gd name="connsiteX7" fmla="*/ 1197580 w 1620000"/>
              <a:gd name="connsiteY7" fmla="*/ 1567938 h 1620000"/>
              <a:gd name="connsiteX8" fmla="*/ 1071842 w 1620000"/>
              <a:gd name="connsiteY8" fmla="*/ 1620000 h 1620000"/>
              <a:gd name="connsiteX9" fmla="*/ 548125 w 1620000"/>
              <a:gd name="connsiteY9" fmla="*/ 1620000 h 1620000"/>
              <a:gd name="connsiteX10" fmla="*/ 422385 w 1620000"/>
              <a:gd name="connsiteY10" fmla="*/ 1567903 h 1620000"/>
              <a:gd name="connsiteX11" fmla="*/ 52062 w 1620000"/>
              <a:gd name="connsiteY11" fmla="*/ 1197580 h 1620000"/>
              <a:gd name="connsiteX12" fmla="*/ 0 w 1620000"/>
              <a:gd name="connsiteY12" fmla="*/ 1071842 h 1620000"/>
              <a:gd name="connsiteX13" fmla="*/ 0 w 1620000"/>
              <a:gd name="connsiteY13" fmla="*/ 548126 h 1620000"/>
              <a:gd name="connsiteX14" fmla="*/ 52097 w 1620000"/>
              <a:gd name="connsiteY14" fmla="*/ 422385 h 1620000"/>
              <a:gd name="connsiteX15" fmla="*/ 422420 w 1620000"/>
              <a:gd name="connsiteY15" fmla="*/ 52062 h 1620000"/>
              <a:gd name="connsiteX16" fmla="*/ 548158 w 1620000"/>
              <a:gd name="connsiteY16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0000" h="1620000">
                <a:moveTo>
                  <a:pt x="548158" y="0"/>
                </a:moveTo>
                <a:cubicBezTo>
                  <a:pt x="595961" y="0"/>
                  <a:pt x="1024071" y="0"/>
                  <a:pt x="1071874" y="0"/>
                </a:cubicBezTo>
                <a:cubicBezTo>
                  <a:pt x="1119677" y="0"/>
                  <a:pt x="1163812" y="18295"/>
                  <a:pt x="1197614" y="52097"/>
                </a:cubicBezTo>
                <a:cubicBezTo>
                  <a:pt x="1231416" y="85899"/>
                  <a:pt x="1534136" y="388618"/>
                  <a:pt x="1567938" y="422420"/>
                </a:cubicBezTo>
                <a:cubicBezTo>
                  <a:pt x="1601740" y="456222"/>
                  <a:pt x="1620000" y="500355"/>
                  <a:pt x="1620000" y="548158"/>
                </a:cubicBezTo>
                <a:cubicBezTo>
                  <a:pt x="1620000" y="595961"/>
                  <a:pt x="1620000" y="1024071"/>
                  <a:pt x="1620000" y="1071874"/>
                </a:cubicBezTo>
                <a:cubicBezTo>
                  <a:pt x="1620000" y="1119678"/>
                  <a:pt x="1601706" y="1163813"/>
                  <a:pt x="1567904" y="1197615"/>
                </a:cubicBezTo>
                <a:cubicBezTo>
                  <a:pt x="1534102" y="1231417"/>
                  <a:pt x="1231382" y="1534136"/>
                  <a:pt x="1197580" y="1567938"/>
                </a:cubicBezTo>
                <a:cubicBezTo>
                  <a:pt x="1163778" y="1601740"/>
                  <a:pt x="1119645" y="1620000"/>
                  <a:pt x="1071842" y="1620000"/>
                </a:cubicBezTo>
                <a:cubicBezTo>
                  <a:pt x="1024038" y="1620000"/>
                  <a:pt x="595929" y="1620000"/>
                  <a:pt x="548125" y="1620000"/>
                </a:cubicBezTo>
                <a:cubicBezTo>
                  <a:pt x="500322" y="1620000"/>
                  <a:pt x="456188" y="1601705"/>
                  <a:pt x="422385" y="1567903"/>
                </a:cubicBezTo>
                <a:cubicBezTo>
                  <a:pt x="388583" y="1534101"/>
                  <a:pt x="85864" y="1231382"/>
                  <a:pt x="52062" y="1197580"/>
                </a:cubicBezTo>
                <a:cubicBezTo>
                  <a:pt x="18260" y="1163778"/>
                  <a:pt x="0" y="1119646"/>
                  <a:pt x="0" y="1071842"/>
                </a:cubicBezTo>
                <a:cubicBezTo>
                  <a:pt x="0" y="1024039"/>
                  <a:pt x="0" y="595929"/>
                  <a:pt x="0" y="548126"/>
                </a:cubicBezTo>
                <a:cubicBezTo>
                  <a:pt x="0" y="500323"/>
                  <a:pt x="18295" y="456187"/>
                  <a:pt x="52097" y="422385"/>
                </a:cubicBezTo>
                <a:cubicBezTo>
                  <a:pt x="85899" y="388583"/>
                  <a:pt x="388618" y="85864"/>
                  <a:pt x="422420" y="52062"/>
                </a:cubicBezTo>
                <a:cubicBezTo>
                  <a:pt x="456222" y="18260"/>
                  <a:pt x="500355" y="0"/>
                  <a:pt x="548158" y="0"/>
                </a:cubicBezTo>
                <a:close/>
              </a:path>
            </a:pathLst>
          </a:custGeom>
          <a:ln w="6350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6" name="图片 25" descr="/data/temp/db2a28a2-4110-11f0-aa26-92abd1d26961.jpg@base@tag=imgScale&amp;m=1&amp;w=450&amp;h=450&amp;q=95db2a28a2-4110-11f0-aa26-92abd1d2696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 l="16667" r="16667"/>
          <a:stretch>
            <a:fillRect/>
          </a:stretch>
        </p:blipFill>
        <p:spPr>
          <a:xfrm>
            <a:off x="6278572" y="2882548"/>
            <a:ext cx="1620083" cy="1620083"/>
          </a:xfrm>
          <a:custGeom>
            <a:avLst/>
            <a:gdLst>
              <a:gd name="connsiteX0" fmla="*/ 548158 w 1620000"/>
              <a:gd name="connsiteY0" fmla="*/ 0 h 1620000"/>
              <a:gd name="connsiteX1" fmla="*/ 1071874 w 1620000"/>
              <a:gd name="connsiteY1" fmla="*/ 0 h 1620000"/>
              <a:gd name="connsiteX2" fmla="*/ 1197614 w 1620000"/>
              <a:gd name="connsiteY2" fmla="*/ 52097 h 1620000"/>
              <a:gd name="connsiteX3" fmla="*/ 1567938 w 1620000"/>
              <a:gd name="connsiteY3" fmla="*/ 422420 h 1620000"/>
              <a:gd name="connsiteX4" fmla="*/ 1620000 w 1620000"/>
              <a:gd name="connsiteY4" fmla="*/ 548158 h 1620000"/>
              <a:gd name="connsiteX5" fmla="*/ 1620000 w 1620000"/>
              <a:gd name="connsiteY5" fmla="*/ 1071874 h 1620000"/>
              <a:gd name="connsiteX6" fmla="*/ 1567904 w 1620000"/>
              <a:gd name="connsiteY6" fmla="*/ 1197615 h 1620000"/>
              <a:gd name="connsiteX7" fmla="*/ 1197580 w 1620000"/>
              <a:gd name="connsiteY7" fmla="*/ 1567938 h 1620000"/>
              <a:gd name="connsiteX8" fmla="*/ 1071842 w 1620000"/>
              <a:gd name="connsiteY8" fmla="*/ 1620000 h 1620000"/>
              <a:gd name="connsiteX9" fmla="*/ 548125 w 1620000"/>
              <a:gd name="connsiteY9" fmla="*/ 1620000 h 1620000"/>
              <a:gd name="connsiteX10" fmla="*/ 422385 w 1620000"/>
              <a:gd name="connsiteY10" fmla="*/ 1567903 h 1620000"/>
              <a:gd name="connsiteX11" fmla="*/ 52062 w 1620000"/>
              <a:gd name="connsiteY11" fmla="*/ 1197580 h 1620000"/>
              <a:gd name="connsiteX12" fmla="*/ 0 w 1620000"/>
              <a:gd name="connsiteY12" fmla="*/ 1071842 h 1620000"/>
              <a:gd name="connsiteX13" fmla="*/ 0 w 1620000"/>
              <a:gd name="connsiteY13" fmla="*/ 548126 h 1620000"/>
              <a:gd name="connsiteX14" fmla="*/ 52097 w 1620000"/>
              <a:gd name="connsiteY14" fmla="*/ 422385 h 1620000"/>
              <a:gd name="connsiteX15" fmla="*/ 422420 w 1620000"/>
              <a:gd name="connsiteY15" fmla="*/ 52062 h 1620000"/>
              <a:gd name="connsiteX16" fmla="*/ 548158 w 1620000"/>
              <a:gd name="connsiteY16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0000" h="1620000">
                <a:moveTo>
                  <a:pt x="548158" y="0"/>
                </a:moveTo>
                <a:cubicBezTo>
                  <a:pt x="595961" y="0"/>
                  <a:pt x="1024071" y="0"/>
                  <a:pt x="1071874" y="0"/>
                </a:cubicBezTo>
                <a:cubicBezTo>
                  <a:pt x="1119677" y="0"/>
                  <a:pt x="1163812" y="18295"/>
                  <a:pt x="1197614" y="52097"/>
                </a:cubicBezTo>
                <a:cubicBezTo>
                  <a:pt x="1231416" y="85899"/>
                  <a:pt x="1534136" y="388618"/>
                  <a:pt x="1567938" y="422420"/>
                </a:cubicBezTo>
                <a:cubicBezTo>
                  <a:pt x="1601740" y="456222"/>
                  <a:pt x="1620000" y="500355"/>
                  <a:pt x="1620000" y="548158"/>
                </a:cubicBezTo>
                <a:cubicBezTo>
                  <a:pt x="1620000" y="595961"/>
                  <a:pt x="1620000" y="1024071"/>
                  <a:pt x="1620000" y="1071874"/>
                </a:cubicBezTo>
                <a:cubicBezTo>
                  <a:pt x="1620000" y="1119678"/>
                  <a:pt x="1601706" y="1163813"/>
                  <a:pt x="1567904" y="1197615"/>
                </a:cubicBezTo>
                <a:cubicBezTo>
                  <a:pt x="1534102" y="1231417"/>
                  <a:pt x="1231382" y="1534136"/>
                  <a:pt x="1197580" y="1567938"/>
                </a:cubicBezTo>
                <a:cubicBezTo>
                  <a:pt x="1163778" y="1601740"/>
                  <a:pt x="1119645" y="1620000"/>
                  <a:pt x="1071842" y="1620000"/>
                </a:cubicBezTo>
                <a:cubicBezTo>
                  <a:pt x="1024038" y="1620000"/>
                  <a:pt x="595929" y="1620000"/>
                  <a:pt x="548125" y="1620000"/>
                </a:cubicBezTo>
                <a:cubicBezTo>
                  <a:pt x="500322" y="1620000"/>
                  <a:pt x="456188" y="1601705"/>
                  <a:pt x="422385" y="1567903"/>
                </a:cubicBezTo>
                <a:cubicBezTo>
                  <a:pt x="388583" y="1534101"/>
                  <a:pt x="85864" y="1231382"/>
                  <a:pt x="52062" y="1197580"/>
                </a:cubicBezTo>
                <a:cubicBezTo>
                  <a:pt x="18260" y="1163778"/>
                  <a:pt x="0" y="1119646"/>
                  <a:pt x="0" y="1071842"/>
                </a:cubicBezTo>
                <a:cubicBezTo>
                  <a:pt x="0" y="1024039"/>
                  <a:pt x="0" y="595929"/>
                  <a:pt x="0" y="548126"/>
                </a:cubicBezTo>
                <a:cubicBezTo>
                  <a:pt x="0" y="500323"/>
                  <a:pt x="18295" y="456187"/>
                  <a:pt x="52097" y="422385"/>
                </a:cubicBezTo>
                <a:cubicBezTo>
                  <a:pt x="85899" y="388583"/>
                  <a:pt x="388618" y="85864"/>
                  <a:pt x="422420" y="52062"/>
                </a:cubicBezTo>
                <a:cubicBezTo>
                  <a:pt x="456222" y="18260"/>
                  <a:pt x="500355" y="0"/>
                  <a:pt x="548158" y="0"/>
                </a:cubicBezTo>
                <a:close/>
              </a:path>
            </a:pathLst>
          </a:custGeom>
          <a:ln w="6350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7" name="图片 26" descr="/data/temp/db2a2eac-4110-11f0-aa26-92abd1d26961.jpg@base@tag=imgScale&amp;m=1&amp;w=450&amp;h=450&amp;q=95db2a2eac-4110-11f0-aa26-92abd1d2696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l="16617" r="16617"/>
          <a:stretch>
            <a:fillRect/>
          </a:stretch>
        </p:blipFill>
        <p:spPr>
          <a:xfrm>
            <a:off x="4323307" y="3928447"/>
            <a:ext cx="1620083" cy="1620083"/>
          </a:xfrm>
          <a:custGeom>
            <a:avLst/>
            <a:gdLst>
              <a:gd name="connsiteX0" fmla="*/ 548158 w 1620000"/>
              <a:gd name="connsiteY0" fmla="*/ 0 h 1620000"/>
              <a:gd name="connsiteX1" fmla="*/ 1071874 w 1620000"/>
              <a:gd name="connsiteY1" fmla="*/ 0 h 1620000"/>
              <a:gd name="connsiteX2" fmla="*/ 1197614 w 1620000"/>
              <a:gd name="connsiteY2" fmla="*/ 52097 h 1620000"/>
              <a:gd name="connsiteX3" fmla="*/ 1567938 w 1620000"/>
              <a:gd name="connsiteY3" fmla="*/ 422420 h 1620000"/>
              <a:gd name="connsiteX4" fmla="*/ 1620000 w 1620000"/>
              <a:gd name="connsiteY4" fmla="*/ 548158 h 1620000"/>
              <a:gd name="connsiteX5" fmla="*/ 1620000 w 1620000"/>
              <a:gd name="connsiteY5" fmla="*/ 1071874 h 1620000"/>
              <a:gd name="connsiteX6" fmla="*/ 1567904 w 1620000"/>
              <a:gd name="connsiteY6" fmla="*/ 1197615 h 1620000"/>
              <a:gd name="connsiteX7" fmla="*/ 1197580 w 1620000"/>
              <a:gd name="connsiteY7" fmla="*/ 1567938 h 1620000"/>
              <a:gd name="connsiteX8" fmla="*/ 1071842 w 1620000"/>
              <a:gd name="connsiteY8" fmla="*/ 1620000 h 1620000"/>
              <a:gd name="connsiteX9" fmla="*/ 548125 w 1620000"/>
              <a:gd name="connsiteY9" fmla="*/ 1620000 h 1620000"/>
              <a:gd name="connsiteX10" fmla="*/ 422385 w 1620000"/>
              <a:gd name="connsiteY10" fmla="*/ 1567903 h 1620000"/>
              <a:gd name="connsiteX11" fmla="*/ 52062 w 1620000"/>
              <a:gd name="connsiteY11" fmla="*/ 1197580 h 1620000"/>
              <a:gd name="connsiteX12" fmla="*/ 0 w 1620000"/>
              <a:gd name="connsiteY12" fmla="*/ 1071842 h 1620000"/>
              <a:gd name="connsiteX13" fmla="*/ 0 w 1620000"/>
              <a:gd name="connsiteY13" fmla="*/ 548126 h 1620000"/>
              <a:gd name="connsiteX14" fmla="*/ 52097 w 1620000"/>
              <a:gd name="connsiteY14" fmla="*/ 422385 h 1620000"/>
              <a:gd name="connsiteX15" fmla="*/ 422420 w 1620000"/>
              <a:gd name="connsiteY15" fmla="*/ 52062 h 1620000"/>
              <a:gd name="connsiteX16" fmla="*/ 548158 w 1620000"/>
              <a:gd name="connsiteY16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0000" h="1620000">
                <a:moveTo>
                  <a:pt x="548158" y="0"/>
                </a:moveTo>
                <a:cubicBezTo>
                  <a:pt x="595961" y="0"/>
                  <a:pt x="1024071" y="0"/>
                  <a:pt x="1071874" y="0"/>
                </a:cubicBezTo>
                <a:cubicBezTo>
                  <a:pt x="1119677" y="0"/>
                  <a:pt x="1163812" y="18295"/>
                  <a:pt x="1197614" y="52097"/>
                </a:cubicBezTo>
                <a:cubicBezTo>
                  <a:pt x="1231416" y="85899"/>
                  <a:pt x="1534136" y="388618"/>
                  <a:pt x="1567938" y="422420"/>
                </a:cubicBezTo>
                <a:cubicBezTo>
                  <a:pt x="1601740" y="456222"/>
                  <a:pt x="1620000" y="500355"/>
                  <a:pt x="1620000" y="548158"/>
                </a:cubicBezTo>
                <a:cubicBezTo>
                  <a:pt x="1620000" y="595961"/>
                  <a:pt x="1620000" y="1024071"/>
                  <a:pt x="1620000" y="1071874"/>
                </a:cubicBezTo>
                <a:cubicBezTo>
                  <a:pt x="1620000" y="1119678"/>
                  <a:pt x="1601706" y="1163813"/>
                  <a:pt x="1567904" y="1197615"/>
                </a:cubicBezTo>
                <a:cubicBezTo>
                  <a:pt x="1534102" y="1231417"/>
                  <a:pt x="1231382" y="1534136"/>
                  <a:pt x="1197580" y="1567938"/>
                </a:cubicBezTo>
                <a:cubicBezTo>
                  <a:pt x="1163778" y="1601740"/>
                  <a:pt x="1119645" y="1620000"/>
                  <a:pt x="1071842" y="1620000"/>
                </a:cubicBezTo>
                <a:cubicBezTo>
                  <a:pt x="1024038" y="1620000"/>
                  <a:pt x="595929" y="1620000"/>
                  <a:pt x="548125" y="1620000"/>
                </a:cubicBezTo>
                <a:cubicBezTo>
                  <a:pt x="500322" y="1620000"/>
                  <a:pt x="456188" y="1601705"/>
                  <a:pt x="422385" y="1567903"/>
                </a:cubicBezTo>
                <a:cubicBezTo>
                  <a:pt x="388583" y="1534101"/>
                  <a:pt x="85864" y="1231382"/>
                  <a:pt x="52062" y="1197580"/>
                </a:cubicBezTo>
                <a:cubicBezTo>
                  <a:pt x="18260" y="1163778"/>
                  <a:pt x="0" y="1119646"/>
                  <a:pt x="0" y="1071842"/>
                </a:cubicBezTo>
                <a:cubicBezTo>
                  <a:pt x="0" y="1024039"/>
                  <a:pt x="0" y="595929"/>
                  <a:pt x="0" y="548126"/>
                </a:cubicBezTo>
                <a:cubicBezTo>
                  <a:pt x="0" y="500323"/>
                  <a:pt x="18295" y="456187"/>
                  <a:pt x="52097" y="422385"/>
                </a:cubicBezTo>
                <a:cubicBezTo>
                  <a:pt x="85899" y="388583"/>
                  <a:pt x="388618" y="85864"/>
                  <a:pt x="422420" y="52062"/>
                </a:cubicBezTo>
                <a:cubicBezTo>
                  <a:pt x="456222" y="18260"/>
                  <a:pt x="500355" y="0"/>
                  <a:pt x="548158" y="0"/>
                </a:cubicBezTo>
                <a:close/>
              </a:path>
            </a:pathLst>
          </a:custGeom>
          <a:ln w="6350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八边形 1"/>
          <p:cNvSpPr/>
          <p:nvPr>
            <p:custDataLst>
              <p:tags r:id="rId14"/>
            </p:custDataLst>
          </p:nvPr>
        </p:nvSpPr>
        <p:spPr>
          <a:xfrm>
            <a:off x="4318226" y="2882548"/>
            <a:ext cx="506392" cy="506392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01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  <p:sp>
        <p:nvSpPr>
          <p:cNvPr id="18" name="八边形 17"/>
          <p:cNvSpPr/>
          <p:nvPr>
            <p:custDataLst>
              <p:tags r:id="rId15"/>
            </p:custDataLst>
          </p:nvPr>
        </p:nvSpPr>
        <p:spPr>
          <a:xfrm>
            <a:off x="7391785" y="3996395"/>
            <a:ext cx="506392" cy="506392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02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  <p:sp>
        <p:nvSpPr>
          <p:cNvPr id="19" name="八边形 18"/>
          <p:cNvSpPr/>
          <p:nvPr>
            <p:custDataLst>
              <p:tags r:id="rId16"/>
            </p:custDataLst>
          </p:nvPr>
        </p:nvSpPr>
        <p:spPr>
          <a:xfrm>
            <a:off x="4318226" y="5041659"/>
            <a:ext cx="506392" cy="506392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03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光泽度的测量方法</a:t>
            </a:r>
            <a:endParaRPr lang="zh-CN" altLang="en-US"/>
          </a:p>
        </p:txBody>
      </p:sp>
      <p:sp>
        <p:nvSpPr>
          <p:cNvPr id="3" name="矩形: 圆角 2"/>
          <p:cNvSpPr/>
          <p:nvPr>
            <p:custDataLst>
              <p:tags r:id="rId2"/>
            </p:custDataLst>
          </p:nvPr>
        </p:nvSpPr>
        <p:spPr>
          <a:xfrm>
            <a:off x="696595" y="2412309"/>
            <a:ext cx="2495360" cy="3110454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p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961842" y="3540723"/>
            <a:ext cx="1995397" cy="17625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使用反射光度计测量光泽度，通过检测样品表面反射光的强度来评估光泽。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" name="圆角矩形 9"/>
          <p:cNvSpPr/>
          <p:nvPr>
            <p:custDataLst>
              <p:tags r:id="rId4"/>
            </p:custDataLst>
          </p:nvPr>
        </p:nvSpPr>
        <p:spPr>
          <a:xfrm>
            <a:off x="961842" y="1974683"/>
            <a:ext cx="695240" cy="68124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sz="20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" name="矩形: 圆角 2"/>
          <p:cNvSpPr/>
          <p:nvPr>
            <p:custDataLst>
              <p:tags r:id="rId5"/>
            </p:custDataLst>
          </p:nvPr>
        </p:nvSpPr>
        <p:spPr>
          <a:xfrm>
            <a:off x="3464835" y="2412309"/>
            <a:ext cx="2495360" cy="3110454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p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3730083" y="3544539"/>
            <a:ext cx="1995397" cy="17625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通过改变入射光角度，测量不同角度下的反射光强度，以确定光泽度。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3" name="圆角矩形 12"/>
          <p:cNvSpPr/>
          <p:nvPr>
            <p:custDataLst>
              <p:tags r:id="rId7"/>
            </p:custDataLst>
          </p:nvPr>
        </p:nvSpPr>
        <p:spPr>
          <a:xfrm>
            <a:off x="3730083" y="1974683"/>
            <a:ext cx="695240" cy="68124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20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3" name="矩形: 圆角 2"/>
          <p:cNvSpPr/>
          <p:nvPr>
            <p:custDataLst>
              <p:tags r:id="rId8"/>
            </p:custDataLst>
          </p:nvPr>
        </p:nvSpPr>
        <p:spPr>
          <a:xfrm>
            <a:off x="6233076" y="2412309"/>
            <a:ext cx="2495360" cy="3110454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p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6498323" y="3540723"/>
            <a:ext cx="1995397" cy="17625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专门针对镜面反射的光泽度测试，适用于高光泽表面，如汽车漆面。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5" name="圆角矩形 64"/>
          <p:cNvSpPr/>
          <p:nvPr>
            <p:custDataLst>
              <p:tags r:id="rId10"/>
            </p:custDataLst>
          </p:nvPr>
        </p:nvSpPr>
        <p:spPr>
          <a:xfrm>
            <a:off x="6498323" y="1974683"/>
            <a:ext cx="695240" cy="68124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03</a:t>
            </a:r>
            <a:endParaRPr lang="en-US" altLang="zh-CN" sz="20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9" name="矩形: 圆角 2"/>
          <p:cNvSpPr/>
          <p:nvPr>
            <p:custDataLst>
              <p:tags r:id="rId11"/>
            </p:custDataLst>
          </p:nvPr>
        </p:nvSpPr>
        <p:spPr>
          <a:xfrm>
            <a:off x="9001316" y="2412309"/>
            <a:ext cx="2495360" cy="3110454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p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>
            <p:custDataLst>
              <p:tags r:id="rId12"/>
            </p:custDataLst>
          </p:nvPr>
        </p:nvSpPr>
        <p:spPr>
          <a:xfrm>
            <a:off x="9266563" y="3544539"/>
            <a:ext cx="1995397" cy="17625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测量表面漫反射光的量，适用于低光泽或哑光表面，如亚光漆或纸张。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71" name="圆角矩形 70"/>
          <p:cNvSpPr/>
          <p:nvPr>
            <p:custDataLst>
              <p:tags r:id="rId13"/>
            </p:custDataLst>
          </p:nvPr>
        </p:nvSpPr>
        <p:spPr>
          <a:xfrm>
            <a:off x="9266563" y="1974683"/>
            <a:ext cx="695240" cy="68124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04</a:t>
            </a:r>
            <a:endParaRPr lang="en-US" altLang="zh-CN" sz="2000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14"/>
            </p:custDataLst>
          </p:nvPr>
        </p:nvCxnSpPr>
        <p:spPr>
          <a:xfrm flipV="1">
            <a:off x="882332" y="3391879"/>
            <a:ext cx="2128263" cy="0"/>
          </a:xfrm>
          <a:prstGeom prst="line">
            <a:avLst/>
          </a:prstGeom>
          <a:ln w="2222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15"/>
            </p:custDataLst>
          </p:nvPr>
        </p:nvCxnSpPr>
        <p:spPr>
          <a:xfrm flipV="1">
            <a:off x="3650572" y="3391879"/>
            <a:ext cx="2128263" cy="0"/>
          </a:xfrm>
          <a:prstGeom prst="line">
            <a:avLst/>
          </a:prstGeom>
          <a:ln w="2222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>
            <p:custDataLst>
              <p:tags r:id="rId16"/>
            </p:custDataLst>
          </p:nvPr>
        </p:nvCxnSpPr>
        <p:spPr>
          <a:xfrm flipV="1">
            <a:off x="6418812" y="3391879"/>
            <a:ext cx="2128263" cy="0"/>
          </a:xfrm>
          <a:prstGeom prst="line">
            <a:avLst/>
          </a:prstGeom>
          <a:ln w="2222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>
            <p:custDataLst>
              <p:tags r:id="rId17"/>
            </p:custDataLst>
          </p:nvPr>
        </p:nvCxnSpPr>
        <p:spPr>
          <a:xfrm flipV="1">
            <a:off x="9187053" y="3391879"/>
            <a:ext cx="2128263" cy="0"/>
          </a:xfrm>
          <a:prstGeom prst="line">
            <a:avLst/>
          </a:prstGeom>
          <a:ln w="2222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矩形 17"/>
          <p:cNvSpPr/>
          <p:nvPr>
            <p:custDataLst>
              <p:tags r:id="rId18"/>
            </p:custDataLst>
          </p:nvPr>
        </p:nvSpPr>
        <p:spPr>
          <a:xfrm>
            <a:off x="965023" y="2802229"/>
            <a:ext cx="1995711" cy="4433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1"/>
                </a:solidFill>
                <a:latin typeface="+mn-ea"/>
                <a:cs typeface="+mn-ea"/>
              </a:rPr>
              <a:t>反射光度计法</a:t>
            </a:r>
            <a:endParaRPr lang="zh-CN" altLang="en-US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9" name="矩形 18"/>
          <p:cNvSpPr/>
          <p:nvPr>
            <p:custDataLst>
              <p:tags r:id="rId19"/>
            </p:custDataLst>
          </p:nvPr>
        </p:nvSpPr>
        <p:spPr>
          <a:xfrm>
            <a:off x="3735807" y="2803501"/>
            <a:ext cx="1995711" cy="4433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1"/>
                </a:solidFill>
                <a:latin typeface="+mn-ea"/>
                <a:cs typeface="+mn-ea"/>
              </a:rPr>
              <a:t>角度依赖测量</a:t>
            </a:r>
            <a:endParaRPr lang="zh-CN" altLang="en-US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0" name="矩形 19"/>
          <p:cNvSpPr/>
          <p:nvPr>
            <p:custDataLst>
              <p:tags r:id="rId20"/>
            </p:custDataLst>
          </p:nvPr>
        </p:nvSpPr>
        <p:spPr>
          <a:xfrm>
            <a:off x="6498323" y="2802229"/>
            <a:ext cx="1995711" cy="4433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1"/>
                </a:solidFill>
                <a:latin typeface="+mn-ea"/>
                <a:cs typeface="+mn-ea"/>
              </a:rPr>
              <a:t>镜面光泽度测试</a:t>
            </a:r>
            <a:endParaRPr lang="zh-CN" altLang="en-US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1" name="矩形 20"/>
          <p:cNvSpPr/>
          <p:nvPr>
            <p:custDataLst>
              <p:tags r:id="rId21"/>
            </p:custDataLst>
          </p:nvPr>
        </p:nvSpPr>
        <p:spPr>
          <a:xfrm>
            <a:off x="9266563" y="2803501"/>
            <a:ext cx="1995711" cy="4433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1"/>
                </a:solidFill>
                <a:latin typeface="+mn-ea"/>
                <a:cs typeface="+mn-ea"/>
              </a:rPr>
              <a:t>漫反射光泽度测试</a:t>
            </a:r>
            <a:endParaRPr lang="zh-CN" altLang="en-US" b="1">
              <a:solidFill>
                <a:schemeClr val="accent1"/>
              </a:solidFill>
              <a:latin typeface="+mn-ea"/>
              <a:cs typeface="+mn-ea"/>
            </a:endParaRPr>
          </a:p>
        </p:txBody>
      </p:sp>
    </p:spTree>
    <p:custDataLst>
      <p:tags r:id="rId2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1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963_1*l_h_i*1_3_2"/>
  <p:tag name="KSO_WM_TEMPLATE_CATEGORY" val="diagram"/>
  <p:tag name="KSO_WM_TEMPLATE_INDEX" val="20231963"/>
  <p:tag name="KSO_WM_UNIT_LAYERLEVEL" val="1_1_1"/>
  <p:tag name="KSO_WM_TAG_VERSION" val="3.0"/>
  <p:tag name="KSO_WM_UNIT_FILL_FORE_SCHEMECOLOR_INDEX_1_BRIGHTNESS" val="0.6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.4"/>
  <p:tag name="KSO_WM_UNIT_FILL_FORE_SCHEMECOLOR_INDEX_2" val="8"/>
  <p:tag name="KSO_WM_UNIT_FILL_FORE_SCHEMECOLOR_INDEX_2_POS" val="0.51"/>
  <p:tag name="KSO_WM_UNIT_FILL_FORE_SCHEMECOLOR_INDEX_2_TRANS" val="0"/>
  <p:tag name="KSO_WM_UNIT_FILL_FORE_SCHEMECOLOR_INDEX_3_BRIGHTNESS" val="0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TEXT_FILL_TYPE" val="1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287.3807874015748,&quot;left&quot;:79.39984251968504,&quot;top&quot;:152.0192125984252,&quot;width&quot;:805.482519685039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  <p:tag name="KSO_WM_BEAUTIFY_FLAG" val="#wm#"/>
  <p:tag name="KSO_WM_UNIT_FILL_TYPE" val="1"/>
  <p:tag name="KSO_WM_UNIT_FILL_FORE_SCHEMECOLOR_INDEX" val="5"/>
  <p:tag name="KSO_WM_UNIT_FILL_FORE_SCHEMECOLOR_INDEX_BRIGHTNESS" val="0"/>
</p:tagLst>
</file>

<file path=ppt/tags/tag1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31963_1*l_h_a*1_4_1"/>
  <p:tag name="KSO_WM_TEMPLATE_CATEGORY" val="diagram"/>
  <p:tag name="KSO_WM_TEMPLATE_INDEX" val="20231963"/>
  <p:tag name="KSO_WM_UNIT_LAYERLEVEL" val="1_1_1"/>
  <p:tag name="KSO_WM_TAG_VERSION" val="3.0"/>
  <p:tag name="KSO_WM_UNIT_TEXT_FILL_FORE_SCHEMECOLOR_INDEX_BRIGHTNESS" val="0"/>
  <p:tag name="KSO_WM_UNIT_VALUE" val="13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287.3807874015748,&quot;left&quot;:79.39984251968504,&quot;top&quot;:152.0192125984252,&quot;width&quot;:805.482519685039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  <p:tag name="KSO_WM_UNIT_TEXT_TYPE" val="1"/>
  <p:tag name="KSO_WM_BEAUTIFY_FLAG" val="#wm#"/>
  <p:tag name="KSO_WM_UNIT_PRESET_TEXT" val="添加标题内容"/>
  <p:tag name="KSO_WM_UNIT_TEXT_FILL_FORE_SCHEMECOLOR_INDEX" val="1"/>
  <p:tag name="KSO_WM_UNIT_TEXT_FILL_TYPE" val="1"/>
</p:tagLst>
</file>

<file path=ppt/tags/tag10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1963_1*l_h_f*1_4_1"/>
  <p:tag name="KSO_WM_TEMPLATE_CATEGORY" val="diagram"/>
  <p:tag name="KSO_WM_TEMPLATE_INDEX" val="20231963"/>
  <p:tag name="KSO_WM_UNIT_LAYERLEVEL" val="1_1_1"/>
  <p:tag name="KSO_WM_TAG_VERSION" val="3.0"/>
  <p:tag name="KSO_WM_UNIT_TEXT_FILL_FORE_SCHEMECOLOR_INDEX_BRIGHTNESS" val="0.5"/>
  <p:tag name="KSO_WM_UNIT_VALUE" val="60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287.3807874015748,&quot;left&quot;:79.39984251968504,&quot;top&quot;:152.0192125984252,&quot;width&quot;:805.482519685039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  <p:tag name="KSO_WM_UNIT_TEXT_TYPE" val="1"/>
  <p:tag name="KSO_WM_UNIT_TEXT_LAYER_COUNT" val="1"/>
  <p:tag name="KSO_WM_BEAUTIFY_FLAG" val="#wm#"/>
  <p:tag name="KSO_WM_UNIT_PRESET_TEXT" val="单击此处输入你的项正文，文字是您思想的提炼"/>
  <p:tag name="KSO_WM_UNIT_TEXT_FILL_FORE_SCHEMECOLOR_INDEX" val="1"/>
  <p:tag name="KSO_WM_UNIT_TEXT_FILL_TYPE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31963_1*l_h_i*1_4_1"/>
  <p:tag name="KSO_WM_TEMPLATE_CATEGORY" val="diagram"/>
  <p:tag name="KSO_WM_TEMPLATE_INDEX" val="20231963"/>
  <p:tag name="KSO_WM_UNIT_LAYERLEVEL" val="1_1_1"/>
  <p:tag name="KSO_WM_TAG_VERSION" val="3.0"/>
  <p:tag name="KSO_WM_UNIT_LINE_FORE_SCHEMECOLOR_INDEX_BRIGHTNESS" val="0"/>
  <p:tag name="KSO_WM_UNIT_LINE_FILL_TYPE" val="2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287.3807874015748,&quot;left&quot;:79.39984251968504,&quot;top&quot;:152.0192125984252,&quot;width&quot;:805.482519685039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  <p:tag name="KSO_WM_BEAUTIFY_FLAG" val="#wm#"/>
  <p:tag name="KSO_WM_UNIT_LINE_FORE_SCHEMECOLOR_INDEX" val="5"/>
</p:tagLst>
</file>

<file path=ppt/tags/tag10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963_1*l_h_a*1_2_1"/>
  <p:tag name="KSO_WM_TEMPLATE_CATEGORY" val="diagram"/>
  <p:tag name="KSO_WM_TEMPLATE_INDEX" val="20231963"/>
  <p:tag name="KSO_WM_UNIT_LAYERLEVEL" val="1_1_1"/>
  <p:tag name="KSO_WM_TAG_VERSION" val="3.0"/>
  <p:tag name="KSO_WM_UNIT_TEXT_FILL_FORE_SCHEMECOLOR_INDEX_BRIGHTNESS" val="0"/>
  <p:tag name="KSO_WM_UNIT_VALUE" val="13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287.3807874015748,&quot;left&quot;:79.39984251968504,&quot;top&quot;:152.0192125984252,&quot;width&quot;:805.482519685039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  <p:tag name="KSO_WM_UNIT_TEXT_TYPE" val="1"/>
  <p:tag name="KSO_WM_BEAUTIFY_FLAG" val="#wm#"/>
  <p:tag name="KSO_WM_UNIT_PRESET_TEXT" val="添加标题内容"/>
  <p:tag name="KSO_WM_UNIT_TEXT_FILL_FORE_SCHEMECOLOR_INDEX" val="1"/>
  <p:tag name="KSO_WM_UNIT_TEXT_FILL_TYPE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1963_1*l_h_i*1_2_1"/>
  <p:tag name="KSO_WM_TEMPLATE_CATEGORY" val="diagram"/>
  <p:tag name="KSO_WM_TEMPLATE_INDEX" val="20231963"/>
  <p:tag name="KSO_WM_UNIT_LAYERLEVEL" val="1_1_1"/>
  <p:tag name="KSO_WM_TAG_VERSION" val="3.0"/>
  <p:tag name="KSO_WM_UNIT_LINE_FORE_SCHEMECOLOR_INDEX_BRIGHTNESS" val="0"/>
  <p:tag name="KSO_WM_UNIT_LINE_FILL_TYPE" val="2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287.3807874015748,&quot;left&quot;:79.39984251968504,&quot;top&quot;:152.0192125984252,&quot;width&quot;:805.482519685039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  <p:tag name="KSO_WM_BEAUTIFY_FLAG" val="#wm#"/>
  <p:tag name="KSO_WM_UNIT_LINE_FORE_SCHEMECOLOR_INDEX" val="5"/>
</p:tagLst>
</file>

<file path=ppt/tags/tag1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1963_1*l_h_a*1_3_1"/>
  <p:tag name="KSO_WM_TEMPLATE_CATEGORY" val="diagram"/>
  <p:tag name="KSO_WM_TEMPLATE_INDEX" val="20231963"/>
  <p:tag name="KSO_WM_UNIT_LAYERLEVEL" val="1_1_1"/>
  <p:tag name="KSO_WM_TAG_VERSION" val="3.0"/>
  <p:tag name="KSO_WM_UNIT_TEXT_FILL_FORE_SCHEMECOLOR_INDEX_BRIGHTNESS" val="0"/>
  <p:tag name="KSO_WM_UNIT_VALUE" val="13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287.3807874015748,&quot;left&quot;:79.39984251968504,&quot;top&quot;:152.0192125984252,&quot;width&quot;:805.482519685039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  <p:tag name="KSO_WM_UNIT_TEXT_TYPE" val="1"/>
  <p:tag name="KSO_WM_BEAUTIFY_FLAG" val="#wm#"/>
  <p:tag name="KSO_WM_UNIT_PRESET_TEXT" val="添加标题内容"/>
  <p:tag name="KSO_WM_UNIT_TEXT_FILL_FORE_SCHEMECOLOR_INDEX" val="1"/>
  <p:tag name="KSO_WM_UNIT_TEXT_FILL_TYPE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1963_1*l_h_i*1_3_1"/>
  <p:tag name="KSO_WM_TEMPLATE_CATEGORY" val="diagram"/>
  <p:tag name="KSO_WM_TEMPLATE_INDEX" val="20231963"/>
  <p:tag name="KSO_WM_UNIT_LAYERLEVEL" val="1_1_1"/>
  <p:tag name="KSO_WM_TAG_VERSION" val="3.0"/>
  <p:tag name="KSO_WM_UNIT_LINE_FORE_SCHEMECOLOR_INDEX_BRIGHTNESS" val="0"/>
  <p:tag name="KSO_WM_UNIT_LINE_FILL_TYPE" val="2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287.3807874015748,&quot;left&quot;:79.39984251968504,&quot;top&quot;:152.0192125984252,&quot;width&quot;:805.482519685039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  <p:tag name="KSO_WM_BEAUTIFY_FLAG" val="#wm#"/>
  <p:tag name="KSO_WM_UNIT_LINE_FORE_SCHEMECOLOR_INDEX" val="5"/>
</p:tagLst>
</file>

<file path=ppt/tags/tag108.xml><?xml version="1.0" encoding="utf-8"?>
<p:tagLst xmlns:p="http://schemas.openxmlformats.org/presentationml/2006/main">
  <p:tag name="KSO_WM_UNIT_VALUE" val="223*22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1963_1*l_h_x*1_1_1"/>
  <p:tag name="KSO_WM_TEMPLATE_CATEGORY" val="diagram"/>
  <p:tag name="KSO_WM_TEMPLATE_INDEX" val="2023196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287.3807874015748,&quot;left&quot;:79.39984251968504,&quot;top&quot;:152.0192125984252,&quot;width&quot;:805.4825196850394}"/>
  <p:tag name="KSO_WM_UNIT_USESOURCEFORMAT_APPLY" val="0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31963_1*l_i*1_1"/>
  <p:tag name="KSO_WM_TEMPLATE_CATEGORY" val="diagram"/>
  <p:tag name="KSO_WM_TEMPLATE_INDEX" val="20231963"/>
  <p:tag name="KSO_WM_UNIT_LAYERLEVEL" val="1_1"/>
  <p:tag name="KSO_WM_TAG_VERSION" val="3.0"/>
  <p:tag name="KSO_WM_UNIT_TEXT_FILL_FORE_SCHEMECOLOR_INDEX_BRIGHTNESS" val="0"/>
  <p:tag name="KSO_WM_UNIT_TEXT_FILL_TYPE" val="1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287.3807874015748,&quot;left&quot;:79.39984251968504,&quot;top&quot;:152.0192125984252,&quot;width&quot;:805.4825196850394}"/>
  <p:tag name="KSO_WM_DIAGRAM_COLOR_MATCH_VALUE" val="{&quot;shape&quot;:{&quot;fill&quot;:{&quot;solid&quot;:{&quot;brightness&quot;:0,&quot;colorType&quot;:1,&quot;foreColorIndex&quot;:5,&quot;transparency&quot;:0.6399999856948853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  <p:tag name="KSO_WM_BEAUTIFY_FLAG" val="#wm#"/>
  <p:tag name="KSO_WM_UNIT_FILL_TYPE" val="1"/>
  <p:tag name="KSO_WM_UNIT_FILL_FORE_SCHEMECOLOR_INDEX" val="5"/>
  <p:tag name="KSO_WM_UNIT_FILL_FORE_SCHEMECOLOR_INDEX_BRIGHTNESS" val="0"/>
</p:tagLst>
</file>

<file path=ppt/tags/tag1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110.xml><?xml version="1.0" encoding="utf-8"?>
<p:tagLst xmlns:p="http://schemas.openxmlformats.org/presentationml/2006/main">
  <p:tag name="KSO_WM_UNIT_VALUE" val="208*20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231963_1*l_h_x*1_4_1"/>
  <p:tag name="KSO_WM_TEMPLATE_CATEGORY" val="diagram"/>
  <p:tag name="KSO_WM_TEMPLATE_INDEX" val="2023196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287.3807874015748,&quot;left&quot;:79.39984251968504,&quot;top&quot;:152.0192125984252,&quot;width&quot;:805.4825196850394}"/>
  <p:tag name="KSO_WM_UNIT_USESOURCEFORMAT_APPLY" val="0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</p:tagLst>
</file>

<file path=ppt/tags/tag111.xml><?xml version="1.0" encoding="utf-8"?>
<p:tagLst xmlns:p="http://schemas.openxmlformats.org/presentationml/2006/main">
  <p:tag name="KSO_WM_UNIT_VALUE" val="209*20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1963_1*l_h_x*1_2_1"/>
  <p:tag name="KSO_WM_TEMPLATE_CATEGORY" val="diagram"/>
  <p:tag name="KSO_WM_TEMPLATE_INDEX" val="2023196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287.3807874015748,&quot;left&quot;:79.39984251968504,&quot;top&quot;:152.0192125984252,&quot;width&quot;:805.4825196850394}"/>
  <p:tag name="KSO_WM_UNIT_USESOURCEFORMAT_APPLY" val="0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</p:tagLst>
</file>

<file path=ppt/tags/tag112.xml><?xml version="1.0" encoding="utf-8"?>
<p:tagLst xmlns:p="http://schemas.openxmlformats.org/presentationml/2006/main">
  <p:tag name="KSO_WM_UNIT_VALUE" val="200*20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31963_1*l_h_x*1_3_1"/>
  <p:tag name="KSO_WM_TEMPLATE_CATEGORY" val="diagram"/>
  <p:tag name="KSO_WM_TEMPLATE_INDEX" val="2023196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287.3807874015748,&quot;left&quot;:79.39984251968504,&quot;top&quot;:152.0192125984252,&quot;width&quot;:805.4825196850394}"/>
  <p:tag name="KSO_WM_UNIT_USESOURCEFORMAT_APPLY" val="0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</p:tagLst>
</file>

<file path=ppt/tags/tag11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963_1*l_h_f*1_2_1"/>
  <p:tag name="KSO_WM_TEMPLATE_CATEGORY" val="diagram"/>
  <p:tag name="KSO_WM_TEMPLATE_INDEX" val="20231963"/>
  <p:tag name="KSO_WM_UNIT_LAYERLEVEL" val="1_1_1"/>
  <p:tag name="KSO_WM_TAG_VERSION" val="3.0"/>
  <p:tag name="KSO_WM_UNIT_TEXT_FILL_FORE_SCHEMECOLOR_INDEX_BRIGHTNESS" val="0.5"/>
  <p:tag name="KSO_WM_UNIT_VALUE" val="60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287.3807874015748,&quot;left&quot;:79.39984251968504,&quot;top&quot;:152.0192125984252,&quot;width&quot;:805.482519685039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  <p:tag name="KSO_WM_UNIT_TEXT_TYPE" val="1"/>
  <p:tag name="KSO_WM_UNIT_TEXT_LAYER_COUNT" val="1"/>
  <p:tag name="KSO_WM_BEAUTIFY_FLAG" val="#wm#"/>
  <p:tag name="KSO_WM_UNIT_PRESET_TEXT" val="单击此处输入你的项正文内容，文字是您思想的提炼"/>
  <p:tag name="KSO_WM_UNIT_TEXT_FILL_FORE_SCHEMECOLOR_INDEX" val="1"/>
  <p:tag name="KSO_WM_UNIT_TEXT_FILL_TYPE" val="1"/>
</p:tagLst>
</file>

<file path=ppt/tags/tag11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963_1*l_h_f*1_3_1"/>
  <p:tag name="KSO_WM_TEMPLATE_CATEGORY" val="diagram"/>
  <p:tag name="KSO_WM_TEMPLATE_INDEX" val="20231963"/>
  <p:tag name="KSO_WM_UNIT_LAYERLEVEL" val="1_1_1"/>
  <p:tag name="KSO_WM_TAG_VERSION" val="3.0"/>
  <p:tag name="KSO_WM_UNIT_TEXT_FILL_FORE_SCHEMECOLOR_INDEX_BRIGHTNESS" val="0.5"/>
  <p:tag name="KSO_WM_UNIT_VALUE" val="60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287.3807874015748,&quot;left&quot;:79.39984251968504,&quot;top&quot;:152.0192125984252,&quot;width&quot;:805.482519685039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  <p:tag name="KSO_WM_UNIT_TEXT_TYPE" val="1"/>
  <p:tag name="KSO_WM_UNIT_TEXT_LAYER_COUNT" val="1"/>
  <p:tag name="KSO_WM_BEAUTIFY_FLAG" val="#wm#"/>
  <p:tag name="KSO_WM_UNIT_PRESET_TEXT" val="单击此处输入你的项正文，文字是您思想的提炼，单击此处文本内容"/>
  <p:tag name="KSO_WM_UNIT_TEXT_FILL_FORE_SCHEMECOLOR_INDEX" val="1"/>
  <p:tag name="KSO_WM_UNIT_TEXT_FILL_TYPE" val="1"/>
</p:tagLst>
</file>

<file path=ppt/tags/tag115.xml><?xml version="1.0" encoding="utf-8"?>
<p:tagLst xmlns:p="http://schemas.openxmlformats.org/presentationml/2006/main">
  <p:tag name="KSO_WM_SLIDE_ID" val="diagram20231963_1"/>
  <p:tag name="KSO_WM_TEMPLATE_SUBCATEGORY" val="0"/>
  <p:tag name="KSO_WM_TEMPLATE_MASTER_TYPE" val="0"/>
  <p:tag name="KSO_WM_TEMPLATE_COLOR_TYPE" val="0"/>
  <p:tag name="KSO_WM_SLIDE_ITEM_CNT" val="4"/>
  <p:tag name="KSO_WM_SLIDE_INDEX" val="1"/>
  <p:tag name="KSO_WM_TAG_VERSION" val="3.0"/>
  <p:tag name="KSO_WM_BEAUTIFY_FLAG" val="#wm#"/>
  <p:tag name="KSO_WM_TEMPLATE_CATEGORY" val="custom"/>
  <p:tag name="KSO_WM_TEMPLATE_INDEX" val="20238665"/>
  <p:tag name="KSO_WM_SLIDE_TYPE" val="text"/>
  <p:tag name="KSO_WM_SLIDE_SUBTYPE" val="diag"/>
  <p:tag name="KSO_WM_SLIDE_SIZE" val="805.441*287.35"/>
  <p:tag name="KSO_WM_SLIDE_POSITION" val="79.3998*152.002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0968_2*a*1"/>
  <p:tag name="KSO_WM_TEMPLATE_CATEGORY" val="diagram"/>
  <p:tag name="KSO_WM_TEMPLATE_INDEX" val="20230968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5"/>
  <p:tag name="KSO_WM_UNIT_TEXT_FILL_TYPE" val="1"/>
  <p:tag name="KSO_WM_UNIT_USESOURCEFORMAT_APPLY" val="0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8_2*l_h_i*1_1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_BRIGHTNESS" val="-0.1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FILL_TYPE" val="1"/>
  <p:tag name="KSO_WM_UNIT_FILL_FORE_SCHEMECOLOR_INDEX" val="13"/>
  <p:tag name="KSO_WM_UNIT_FILL_FORE_SCHEMECOLOR_INDEX_BRIGHTNESS" val="0.6"/>
  <p:tag name="KSO_WM_UNIT_LINE_FORE_SCHEMECOLOR_INDEX" val="13"/>
  <p:tag name="KSO_WM_UNIT_LINE_FILL_TYPE" val="2"/>
  <p:tag name="KSO_WM_UNIT_USESOURCEFORMAT_APPLY" val="0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8_2*l_h_i*1_2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_BRIGHTNESS" val="0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LINE_FILL_TYPE" val="2"/>
  <p:tag name="KSO_WM_UNIT_USESOURCEFORMAT_APPLY" val="0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8_2*l_h_i*1_3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_BRIGHTNESS" val="-0.1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FILL_TYPE" val="1"/>
  <p:tag name="KSO_WM_UNIT_FILL_FORE_SCHEMECOLOR_INDEX" val="13"/>
  <p:tag name="KSO_WM_UNIT_FILL_FORE_SCHEMECOLOR_INDEX_BRIGHTNESS" val="0.6"/>
  <p:tag name="KSO_WM_UNIT_LINE_FORE_SCHEMECOLOR_INDEX" val="13"/>
  <p:tag name="KSO_WM_UNIT_LINE_FILL_TYPE" val="2"/>
  <p:tag name="KSO_WM_UNIT_USESOURCEFORMAT_APPLY" val="0"/>
</p:tagLst>
</file>

<file path=ppt/tags/tag1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40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8_2*l_h_d*1_3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UNIT_VALUE" val="529*932"/>
  <p:tag name="KSO_WM_DIAGRAM_GROUP_CODE" val="l1-1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5"/>
  <p:tag name="KSO_WM_UNIT_FILL_FORE_SCHEMECOLOR_INDEX_BRIGHTNESS" val="0"/>
  <p:tag name="KSO_WM_UNIT_LINE_FORE_SCHEMECOLOR_INDEX" val="13"/>
  <p:tag name="KSO_WM_UNIT_PICTURE_SUBTYPE" val="b"/>
  <p:tag name="MH_PIC_SOURCE_TYPE" val="generate_slide_ai*{&quot;ai_type&quot;:&quot;generate_ppt&quot;,&quot;id&quot;:&quot;VCG41N670658576&quot;}*auto_gallery_ai_v2.1.1_ONLINE*1749020106311_03d96a_bda4a9f28e1e-slide-5"/>
  <p:tag name="KSO_WM_UNIT_LINE_FILL_TYPE" val="2"/>
  <p:tag name="KSO_WM_UNIT_USESOURCEFORMAT_APPLY" val="0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8_2*l_h_d*1_2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UNIT_VALUE" val="529*932"/>
  <p:tag name="KSO_WM_DIAGRAM_GROUP_CODE" val="l1-1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5"/>
  <p:tag name="KSO_WM_UNIT_FILL_FORE_SCHEMECOLOR_INDEX_BRIGHTNESS" val="0"/>
  <p:tag name="KSO_WM_UNIT_LINE_FORE_SCHEMECOLOR_INDEX" val="13"/>
  <p:tag name="KSO_WM_UNIT_PICTURE_SUBTYPE" val="b"/>
  <p:tag name="MH_PIC_SOURCE_TYPE" val="generate_slide_ai*{&quot;ai_type&quot;:&quot;generate_ppt&quot;,&quot;id&quot;:&quot;VCG41N1466727233&quot;}*auto_gallery_ai_v2.1.1_ONLINE*1749020106311_03d96a_bda4a9f28e1e-slide-5"/>
  <p:tag name="KSO_WM_UNIT_LINE_FILL_TYPE" val="2"/>
  <p:tag name="KSO_WM_UNIT_USESOURCEFORMAT_APPLY" val="0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68_2*l_h_d*1_1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UNIT_VALUE" val="529*932"/>
  <p:tag name="KSO_WM_DIAGRAM_GROUP_CODE" val="l1-1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5"/>
  <p:tag name="KSO_WM_UNIT_FILL_FORE_SCHEMECOLOR_INDEX_BRIGHTNESS" val="0"/>
  <p:tag name="KSO_WM_UNIT_LINE_FORE_SCHEMECOLOR_INDEX" val="13"/>
  <p:tag name="KSO_WM_UNIT_PICTURE_SUBTYPE" val="b"/>
  <p:tag name="MH_PIC_SOURCE_TYPE" val="generate_slide_ai*{&quot;ai_type&quot;:&quot;generate_ppt&quot;,&quot;id&quot;:&quot;VCG41N696481186&quot;}*auto_gallery_ai_v2.1.1_ONLINE*1749020106311_03d96a_bda4a9f28e1e-slide-5"/>
  <p:tag name="KSO_WM_UNIT_LINE_FILL_TYPE" val="2"/>
  <p:tag name="KSO_WM_UNIT_USESOURCEFORMAT_APPLY" val="0"/>
</p:tagLst>
</file>

<file path=ppt/tags/tag1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0968_2*l_h_a*1_1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PRESET_TEXT" val="添加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2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0968_2*l_h_f*1_1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可酌情增减文字，以便观者准确地理解您传达的思想。"/>
  <p:tag name="KSO_WM_UNIT_TEXT_FILL_FORE_SCHEMECOLOR_INDEX" val="1"/>
  <p:tag name="KSO_WM_UNIT_TEXT_FILL_TYPE" val="1"/>
  <p:tag name="KSO_WM_UNIT_TEXT_TYPE" val="1"/>
  <p:tag name="KSO_WM_UNIT_TEXT_LAYER_COUNT" val="1"/>
  <p:tag name="KSO_WM_UNIT_USESOURCEFORMAT_APPLY" val="0"/>
</p:tagLst>
</file>

<file path=ppt/tags/tag1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0968_2*l_h_a*1_2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TEXT_FILL_TYPE" val="1"/>
  <p:tag name="KSO_WM_UNIT_PRESET_TEXT" val="添加标题"/>
  <p:tag name="KSO_WM_UNIT_TEXT_TYPE" val="1"/>
  <p:tag name="KSO_WM_UNIT_USESOURCEFORMAT_APPLY" val="0"/>
</p:tagLst>
</file>

<file path=ppt/tags/tag12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0968_2*l_h_f*1_2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TEXT_FILL_TYPE" val="1"/>
  <p:tag name="KSO_WM_UNIT_PRESET_TEXT" val="单击此处添加文本具体内容，简明扼要地阐述您的观点。可酌情增减文字，以便观者准确地理解您传达的思想。"/>
  <p:tag name="KSO_WM_UNIT_TEXT_TYPE" val="1"/>
  <p:tag name="KSO_WM_UNIT_TEXT_LAYER_COUNT" val="1"/>
  <p:tag name="KSO_WM_UNIT_USESOURCEFORMAT_APPLY" val="0"/>
</p:tagLst>
</file>

<file path=ppt/tags/tag1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0968_2*l_h_a*1_3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_BRIGHTNESS" val="0"/>
  <p:tag name="KSO_WM_UNIT_PRESET_TEXT" val="添加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2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0968_2*l_h_f*1_3_1"/>
  <p:tag name="KSO_WM_TEMPLATE_CATEGORY" val="diagram"/>
  <p:tag name="KSO_WM_TEMPLATE_INDEX" val="20230968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6.2639465332031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可酌情增减文字，以便观者准确地理解您传达的思想。"/>
  <p:tag name="KSO_WM_UNIT_TEXT_FILL_FORE_SCHEMECOLOR_INDEX" val="1"/>
  <p:tag name="KSO_WM_UNIT_TEXT_FILL_TYPE" val="1"/>
  <p:tag name="KSO_WM_UNIT_TEXT_TYPE" val="1"/>
  <p:tag name="KSO_WM_UNIT_TEXT_LAYER_COUNT" val="1"/>
  <p:tag name="KSO_WM_UNIT_USESOURCEFORMAT_APPLY" val="0"/>
</p:tagLst>
</file>

<file path=ppt/tags/tag129.xml><?xml version="1.0" encoding="utf-8"?>
<p:tagLst xmlns:p="http://schemas.openxmlformats.org/presentationml/2006/main">
  <p:tag name="KSO_WM_SLIDE_ID" val="diagram20230968_2"/>
  <p:tag name="KSO_WM_TEMPLATE_SUBCATEGORY" val="0"/>
  <p:tag name="KSO_WM_TEMPLATE_MASTER_TYPE" val="0"/>
  <p:tag name="KSO_WM_TEMPLATE_COLOR_TYPE" val="0"/>
  <p:tag name="KSO_WM_SLIDE_ITEM_CNT" val="3"/>
  <p:tag name="KSO_WM_SLIDE_INDEX" val="2"/>
  <p:tag name="KSO_WM_TAG_VERSION" val="3.0"/>
  <p:tag name="KSO_WM_BEAUTIFY_FLAG" val="#wm#"/>
  <p:tag name="KSO_WM_TEMPLATE_CATEGORY" val="custom"/>
  <p:tag name="KSO_WM_TEMPLATE_INDEX" val="20238665"/>
  <p:tag name="KSO_WM_SLIDE_TYPE" val="text"/>
  <p:tag name="KSO_WM_SLIDE_SUBTYPE" val="diag"/>
  <p:tag name="KSO_WM_SLIDE_SIZE" val="850.4*365.625"/>
  <p:tag name="KSO_WM_SLIDE_POSITION" val="54.8*111.5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3315_2*a*1"/>
  <p:tag name="KSO_WM_TEMPLATE_CATEGORY" val="diagram"/>
  <p:tag name="KSO_WM_TEMPLATE_INDEX" val="20233315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5"/>
  <p:tag name="KSO_WM_UNIT_TEXT_FILL_TYPE" val="1"/>
  <p:tag name="KSO_WM_UNIT_USESOURCEFORMAT_APPLY" val="0"/>
</p:tagLst>
</file>

<file path=ppt/tags/tag13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3315_1*l_h_f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32"/>
  <p:tag name="KSO_WM_DIAGRAM_VERSION" val="3"/>
  <p:tag name="KSO_WM_DIAGRAM_COLOR_TRICK" val="1"/>
  <p:tag name="KSO_WM_DIAGRAM_COLOR_TEXT_CAN_REMOVE" val="n"/>
  <p:tag name="KSO_WM_UNIT_PRESET_TEXT" val="单击此处添加内容，简明扼要地阐述观点。根据需要酌情增减文字"/>
  <p:tag name="KSO_WM_UNIT_TEXT_FILL_FORE_SCHEMECOLOR_INDEX" val="1"/>
  <p:tag name="KSO_WM_UNIT_TEXT_FILL_TYPE" val="1"/>
  <p:tag name="KSO_WM_UNIT_TEXT_TYPE" val="1"/>
  <p:tag name="KSO_WM_UNIT_TEXT_LAYER_COUNT" val="1"/>
  <p:tag name="KSO_WM_UNIT_USESOURCEFORMAT_APPLY" val="0"/>
</p:tagLst>
</file>

<file path=ppt/tags/tag13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3315_1*l_h_a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2"/>
  <p:tag name="KSO_WM_DIAGRAM_VERSION" val="3"/>
  <p:tag name="KSO_WM_DIAGRAM_COLOR_TRICK" val="1"/>
  <p:tag name="KSO_WM_DIAGRAM_COLOR_TEXT_CAN_REMOVE" val="n"/>
  <p:tag name="KSO_WM_UNIT_PRESET_TEXT" val="此处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3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3315_1*l_h_f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32"/>
  <p:tag name="KSO_WM_DIAGRAM_VERSION" val="3"/>
  <p:tag name="KSO_WM_DIAGRAM_COLOR_TRICK" val="1"/>
  <p:tag name="KSO_WM_DIAGRAM_COLOR_TEXT_CAN_REMOVE" val="n"/>
  <p:tag name="KSO_WM_UNIT_PRESET_TEXT" val="单击此处添加内容，简明扼要地阐述观点。根据需要酌情增减文字"/>
  <p:tag name="KSO_WM_UNIT_TEXT_FILL_FORE_SCHEMECOLOR_INDEX" val="1"/>
  <p:tag name="KSO_WM_UNIT_TEXT_FILL_TYPE" val="1"/>
  <p:tag name="KSO_WM_UNIT_TEXT_TYPE" val="1"/>
  <p:tag name="KSO_WM_UNIT_TEXT_LAYER_COUNT" val="1"/>
  <p:tag name="KSO_WM_UNIT_USESOURCEFORMAT_APPLY" val="0"/>
</p:tagLst>
</file>

<file path=ppt/tags/tag1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3315_1*l_h_a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"/>
  <p:tag name="KSO_WM_UNIT_PRESET_TEXT" val="此处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3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3315_1*l_h_f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32"/>
  <p:tag name="KSO_WM_DIAGRAM_VERSION" val="3"/>
  <p:tag name="KSO_WM_DIAGRAM_COLOR_TRICK" val="1"/>
  <p:tag name="KSO_WM_DIAGRAM_COLOR_TEXT_CAN_REMOVE" val="n"/>
  <p:tag name="KSO_WM_UNIT_PRESET_TEXT" val="单击此处添加内容，简明扼要地阐述观点。根据需要酌情增减文字&#10;"/>
  <p:tag name="KSO_WM_UNIT_TEXT_FILL_FORE_SCHEMECOLOR_INDEX" val="1"/>
  <p:tag name="KSO_WM_UNIT_TEXT_FILL_TYPE" val="1"/>
  <p:tag name="KSO_WM_UNIT_TEXT_TYPE" val="1"/>
  <p:tag name="KSO_WM_UNIT_TEXT_LAYER_COUNT" val="1"/>
  <p:tag name="KSO_WM_UNIT_USESOURCEFORMAT_APPLY" val="0"/>
</p:tagLst>
</file>

<file path=ppt/tags/tag1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3315_1*l_h_a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"/>
  <p:tag name="KSO_WM_UNIT_PRESET_TEXT" val="此处添加项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d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VALUE" val="450*450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MH_PIC_SOURCE_TYPE" val="generate_slide_ai*{&quot;ai_type&quot;:&quot;generate_ppt&quot;,&quot;id&quot;:&quot;VCG41N1495423547&quot;}*auto_gallery_ai_v2.1.1_ONLINE*1749020106311_03d96a_bda4a9f28e1e-slide-10"/>
  <p:tag name="KSO_WM_UNIT_LINE_FILL_TYPE" val="2"/>
  <p:tag name="KSO_WM_UNIT_USESOURCEFORMAT_APPLY" val="0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d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VALUE" val="450*450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MH_PIC_SOURCE_TYPE" val="generate_slide_ai*{&quot;ai_type&quot;:&quot;generate_ppt&quot;,&quot;id&quot;:&quot;VCG41N1286377071&quot;}*auto_gallery_ai_v2.1.1_ONLINE*1749020106311_03d96a_bda4a9f28e1e-slide-10"/>
  <p:tag name="KSO_WM_UNIT_LINE_FILL_TYPE" val="2"/>
  <p:tag name="KSO_WM_UNIT_USESOURCEFORMAT_APPLY" val="0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d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VALUE" val="450*450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MH_PIC_SOURCE_TYPE" val="generate_slide_ai*{&quot;ai_type&quot;:&quot;generate_ppt&quot;,&quot;id&quot;:&quot;VCG41N1183479350&quot;}*auto_gallery_ai_v2.1.1_ONLINE*1749020106311_03d96a_bda4a9f28e1e-slide-10"/>
  <p:tag name="KSO_WM_UNIT_LINE_FILL_TYPE" val="2"/>
  <p:tag name="KSO_WM_UNIT_USESOURCEFORMAT_APPLY" val="0"/>
</p:tagLst>
</file>

<file path=ppt/tags/tag1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i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i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i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43.xml><?xml version="1.0" encoding="utf-8"?>
<p:tagLst xmlns:p="http://schemas.openxmlformats.org/presentationml/2006/main">
  <p:tag name="KSO_WM_SLIDE_ID" val="diagram20233315_2"/>
  <p:tag name="KSO_WM_TEMPLATE_SUBCATEGORY" val="0"/>
  <p:tag name="KSO_WM_TEMPLATE_MASTER_TYPE" val="0"/>
  <p:tag name="KSO_WM_TEMPLATE_COLOR_TYPE" val="0"/>
  <p:tag name="KSO_WM_SLIDE_ITEM_CNT" val="4"/>
  <p:tag name="KSO_WM_SLIDE_INDEX" val="2"/>
  <p:tag name="KSO_WM_TAG_VERSION" val="3.0"/>
  <p:tag name="KSO_WM_BEAUTIFY_FLAG" val="#wm#"/>
  <p:tag name="KSO_WM_TEMPLATE_CATEGORY" val="custom"/>
  <p:tag name="KSO_WM_TEMPLATE_INDEX" val="20238665"/>
  <p:tag name="KSO_WM_SLIDE_TYPE" val="text"/>
  <p:tag name="KSO_WM_SLIDE_SUBTYPE" val="diag"/>
  <p:tag name="KSO_WM_SLIDE_SIZE" val="850.394*297.555"/>
  <p:tag name="KSO_WM_SLIDE_POSITION" val="54.8032*139.28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4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73_1*a*1"/>
  <p:tag name="KSO_WM_TEMPLATE_CATEGORY" val="diagram"/>
  <p:tag name="KSO_WM_TEMPLATE_INDEX" val="20231973"/>
  <p:tag name="KSO_WM_UNIT_LAYERLEVEL" val="1"/>
  <p:tag name="KSO_WM_TAG_VERSION" val="3.0"/>
  <p:tag name="KSO_WM_BEAUTIFY_FLAG" val="#wm#"/>
  <p:tag name="KSO_WM_UNIT_TEXT_TYPE" val="1"/>
  <p:tag name="KSO_WM_UNIT_PRESET_TEXT" val="单击此处添加标题"/>
  <p:tag name="KSO_WM_UNIT_TEXT_FILL_FORE_SCHEMECOLOR_INDEX" val="5"/>
  <p:tag name="KSO_WM_UNIT_TEXT_FILL_TYPE" val="1"/>
  <p:tag name="KSO_WM_UNIT_USESOURCEFORMAT_APPLY" val="0"/>
</p:tagLst>
</file>

<file path=ppt/tags/tag14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1973_3*l_h_i*1_1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UNIT_TEXT_FILL_FORE_SCHEMECOLOR_INDEX" val="14"/>
  <p:tag name="KSO_WM_UNIT_TEXT_FILL_TYPE" val="1"/>
  <p:tag name="KSO_WM_UNIT_USESOURCEFORMAT_APPLY" val="0"/>
</p:tagLst>
</file>

<file path=ppt/tags/tag14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73_3*l_h_f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55"/>
  <p:tag name="KSO_WM_UNIT_TEXT_TYPE" val="1"/>
  <p:tag name="KSO_WM_UNIT_TEXT_LAYER_COUNT" val="1"/>
  <p:tag name="KSO_WM_UNIT_PRESET_TEXT" val="单击此处添加文本具体内容，简明扼要地阐述您的观点。根据需要可酌情增减文字内容"/>
  <p:tag name="KSO_WM_UNIT_TEXT_FILL_FORE_SCHEMECOLOR_INDEX" val="1"/>
  <p:tag name="KSO_WM_UNIT_TEXT_FILL_TYPE" val="1"/>
  <p:tag name="KSO_WM_UNIT_USESOURCEFORMAT_APPLY" val="0"/>
</p:tagLst>
</file>

<file path=ppt/tags/tag14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1973_3*l_h_i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1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14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1973_3*l_h_i*1_2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UNIT_TEXT_FILL_FORE_SCHEMECOLOR_INDEX" val="14"/>
  <p:tag name="KSO_WM_UNIT_TEXT_FILL_TYPE" val="1"/>
  <p:tag name="KSO_WM_UNIT_USESOURCEFORMAT_APPLY" val="0"/>
</p:tagLst>
</file>

<file path=ppt/tags/tag14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973_3*l_h_f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55"/>
  <p:tag name="KSO_WM_UNIT_TEXT_TYPE" val="1"/>
  <p:tag name="KSO_WM_UNIT_TEXT_LAYER_COUNT" val="1"/>
  <p:tag name="KSO_WM_UNIT_PRESET_TEXT" val="单击此处添加文本具体内容，简明扼要地阐述您的观点。根据需要可酌情增减文字内容"/>
  <p:tag name="KSO_WM_UNIT_TEXT_FILL_FORE_SCHEMECOLOR_INDEX" val="1"/>
  <p:tag name="KSO_WM_UNIT_TEXT_FILL_TYPE" val="1"/>
  <p:tag name="KSO_WM_UNIT_USESOURCEFORMAT_APPLY" val="0"/>
</p:tagLst>
</file>

<file path=ppt/tags/tag1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1973_3*l_h_i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2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15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31973_3*l_h_i*1_3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UNIT_TEXT_FILL_FORE_SCHEMECOLOR_INDEX" val="14"/>
  <p:tag name="KSO_WM_UNIT_TEXT_FILL_TYPE" val="1"/>
  <p:tag name="KSO_WM_UNIT_USESOURCEFORMAT_APPLY" val="0"/>
</p:tagLst>
</file>

<file path=ppt/tags/tag15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973_3*l_h_f*1_3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55"/>
  <p:tag name="KSO_WM_UNIT_TEXT_TYPE" val="1"/>
  <p:tag name="KSO_WM_UNIT_TEXT_LAYER_COUNT" val="1"/>
  <p:tag name="KSO_WM_UNIT_PRESET_TEXT" val="单击此处添加文本具体内容，简明扼要地阐述您的观点。根据需要可酌情增减文字内容"/>
  <p:tag name="KSO_WM_UNIT_TEXT_FILL_FORE_SCHEMECOLOR_INDEX" val="1"/>
  <p:tag name="KSO_WM_UNIT_TEXT_FILL_TYPE" val="1"/>
  <p:tag name="KSO_WM_UNIT_USESOURCEFORMAT_APPLY" val="0"/>
</p:tagLst>
</file>

<file path=ppt/tags/tag15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1973_3*l_h_i*1_3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3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15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231973_3*l_h_i*1_4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UNIT_TEXT_FILL_FORE_SCHEMECOLOR_INDEX" val="14"/>
  <p:tag name="KSO_WM_UNIT_TEXT_FILL_TYPE" val="1"/>
  <p:tag name="KSO_WM_UNIT_USESOURCEFORMAT_APPLY" val="0"/>
</p:tagLst>
</file>

<file path=ppt/tags/tag15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1973_3*l_h_f*1_4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55"/>
  <p:tag name="KSO_WM_UNIT_TEXT_TYPE" val="1"/>
  <p:tag name="KSO_WM_UNIT_TEXT_LAYER_COUNT" val="1"/>
  <p:tag name="KSO_WM_UNIT_PRESET_TEXT" val="单击此处添加文本具体内容，简明扼要地阐述您的观点。根据需要可酌情增减文字内容"/>
  <p:tag name="KSO_WM_UNIT_TEXT_FILL_FORE_SCHEMECOLOR_INDEX" val="1"/>
  <p:tag name="KSO_WM_UNIT_TEXT_FILL_TYPE" val="1"/>
  <p:tag name="KSO_WM_UNIT_USESOURCEFORMAT_APPLY" val="0"/>
</p:tagLst>
</file>

<file path=ppt/tags/tag15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20231973_3*l_h_i*1_4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4"/>
  <p:tag name="KSO_WM_UNIT_FILL_TYPE" val="1"/>
  <p:tag name="KSO_WM_UNIT_FILL_FORE_SCHEMECOLOR_INDEX" val="5"/>
  <p:tag name="KSO_WM_UNIT_FILL_FORE_SCHEMECOLOR_INDEX_BRIGHTNESS" val="0"/>
  <p:tag name="KSO_WM_UNIT_USESOURCEFORMAT_APPLY" val="0"/>
</p:tagLst>
</file>

<file path=ppt/tags/tag15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973_3*l_h_i*1_1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15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973_3*l_h_i*1_2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15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973_3*l_h_i*1_3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1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1973_3*l_h_i*1_4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16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73_3*l_h_a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16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973_3*l_h_a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16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1973_3*l_h_a*1_3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16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31973_3*l_h_a*1_4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width&quot;:850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165.xml><?xml version="1.0" encoding="utf-8"?>
<p:tagLst xmlns:p="http://schemas.openxmlformats.org/presentationml/2006/main">
  <p:tag name="KSO_WM_SLIDE_ID" val="diagram20231973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850.35*326.55"/>
  <p:tag name="KSO_WM_SLIDE_POSITION" val="54.85*131.9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8665"/>
  <p:tag name="KSO_WM_SLIDE_LAYOUT" val="a_l"/>
  <p:tag name="KSO_WM_SLIDE_LAYOUT_CNT" val="1_1"/>
  <p:tag name="KSO_WM_SPECIAL_SOURCE" val="bdnull"/>
</p:tagLst>
</file>

<file path=ppt/tags/tag16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665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65"/>
  <p:tag name="KSO_WM_TEMPLATE_CATEGORY" val="custom"/>
  <p:tag name="KSO_WM_UNIT_ISCONTENTSTITLE" val="0"/>
  <p:tag name="KSO_WM_UNIT_VALUE" val="20"/>
  <p:tag name="KSO_WM_UNIT_PRESET_TEXT" val="添加章节标题"/>
  <p:tag name="KSO_WM_UNIT_TEXT_TYPE" val="1"/>
</p:tagLst>
</file>

<file path=ppt/tags/tag167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8665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65"/>
  <p:tag name="KSO_WM_TEMPLATE_CATEGORY" val="custom"/>
  <p:tag name="KSO_WM_UNIT_VALUE" val="6"/>
</p:tagLst>
</file>

<file path=ppt/tags/tag168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665"/>
  <p:tag name="KSO_WM_TEMPLATE_CATEGORY" val="custom"/>
  <p:tag name="KSO_WM_SLIDE_INDEX" val="7"/>
  <p:tag name="KSO_WM_SLIDE_ID" val="custom20238665_7"/>
  <p:tag name="KSO_WM_TEMPLATE_MASTER_TYPE" val="0"/>
  <p:tag name="KSO_WM_SLIDE_LAYOUT" val="a_e"/>
  <p:tag name="KSO_WM_SLIDE_LAYOUT_CNT" val="1_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54_4*a*1"/>
  <p:tag name="KSO_WM_TEMPLATE_CATEGORY" val="diagram"/>
  <p:tag name="KSO_WM_TEMPLATE_INDEX" val="20232454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25"/>
  <p:tag name="KSO_WM_DIAGRAM_GROUP_CODE" val="l1-1"/>
  <p:tag name="KSO_WM_UNIT_TYPE" val="a"/>
  <p:tag name="KSO_WM_UNIT_INDEX" val="1"/>
  <p:tag name="KSO_WM_UNIT_PRESET_TEXT" val="单击此处添加标题"/>
  <p:tag name="KSO_WM_UNIT_TEXT_TYPE" val="1"/>
  <p:tag name="KSO_WM_UNIT_TEXT_FILL_FORE_SCHEMECOLOR_INDEX" val="5"/>
  <p:tag name="KSO_WM_UNIT_TEXT_FILL_TYPE" val="1"/>
  <p:tag name="KSO_WM_UNIT_USESOURCEFORMAT_APPLY" val="0"/>
</p:tagLst>
</file>

<file path=ppt/tags/tag1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25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25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4"/>
  <p:tag name="KSO_WM_DIAGRAM_USE_COLOR_VALUE" val="{&quot;color_scheme&quot;:1,&quot;color_type&quot;:1,&quot;theme_color_indexes&quot;:[5,6,5,6,5,6]}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26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26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05000000074505806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13"/>
  <p:tag name="KSO_WM_DIAGRAM_USE_COLOR_VALUE" val="{&quot;color_scheme&quot;:1,&quot;color_type&quot;:1,&quot;theme_color_indexes&quot;:[5,6,5,6,5,6]}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2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2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DIAGRAM_USE_COLOR_VALUE" val="{&quot;color_scheme&quot;:1,&quot;color_type&quot;:1,&quot;theme_color_indexes&quot;:[5,6,5,6,5,6]}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24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24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4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4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DIAGRAM_USE_COLOR_VALUE" val="{&quot;color_scheme&quot;:1,&quot;color_type&quot;:1,&quot;theme_color_indexes&quot;:[5,6,5,6,5,6]}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18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18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8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8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DIAGRAM_USE_COLOR_VALUE" val="{&quot;color_scheme&quot;:1,&quot;color_type&quot;:1,&quot;theme_color_indexes&quot;:[5,6,5,6,5,6]}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15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15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10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10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DIAGRAM_USE_COLOR_VALUE" val="{&quot;color_scheme&quot;:1,&quot;color_type&quot;:1,&quot;theme_color_indexes&quot;:[5,6,5,6,5,6]}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20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20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1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3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3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3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DIAGRAM_USE_COLOR_VALUE" val="{&quot;color_scheme&quot;:1,&quot;color_type&quot;:1,&quot;theme_color_indexes&quot;:[5,6,5,6,5,6]}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23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23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6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6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DIAGRAM_USE_COLOR_VALUE" val="{&quot;color_scheme&quot;:1,&quot;color_type&quot;:1,&quot;theme_color_indexes&quot;:[5,6,5,6,5,6]}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19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19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7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7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DIAGRAM_USE_COLOR_VALUE" val="{&quot;color_scheme&quot;:1,&quot;color_type&quot;:1,&quot;theme_color_indexes&quot;:[5,6,5,6,5,6]}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16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16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12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12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DIAGRAM_USE_COLOR_VALUE" val="{&quot;color_scheme&quot;:1,&quot;color_type&quot;:1,&quot;theme_color_indexes&quot;:[5,6,5,6,5,6]}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22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22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5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5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DIAGRAM_USE_COLOR_VALUE" val="{&quot;color_scheme&quot;:1,&quot;color_type&quot;:1,&quot;theme_color_indexes&quot;:[5,6,5,6,5,6]}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17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17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1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9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9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DIAGRAM_USE_COLOR_VALUE" val="{&quot;color_scheme&quot;:1,&quot;color_type&quot;:1,&quot;theme_color_indexes&quot;:[5,6,5,6,5,6]}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14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14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11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11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DIAGRAM_USE_COLOR_VALUE" val="{&quot;color_scheme&quot;:1,&quot;color_type&quot;:1,&quot;theme_color_indexes&quot;:[5,6,5,6,5,6]}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21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21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25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25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4"/>
  <p:tag name="KSO_WM_DIAGRAM_USE_COLOR_VALUE" val="{&quot;color_scheme&quot;:1,&quot;color_type&quot;:1,&quot;theme_color_indexes&quot;:[5,6,5,6,5,6]}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26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26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LINE_FORE_SCHEMECOLOR_INDEX" val="13"/>
  <p:tag name="KSO_WM_DIAGRAM_USE_COLOR_VALUE" val="{&quot;color_scheme&quot;:1,&quot;color_type&quot;:1,&quot;theme_color_indexes&quot;:[5,6,5,6,5,6]}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2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2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DIAGRAM_USE_COLOR_VALUE" val="{&quot;color_scheme&quot;:1,&quot;color_type&quot;:1,&quot;theme_color_indexes&quot;:[5,6,5,6,5,6]}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24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24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4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4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DIAGRAM_USE_COLOR_VALUE" val="{&quot;color_scheme&quot;:1,&quot;color_type&quot;:1,&quot;theme_color_indexes&quot;:[5,6,5,6,5,6]}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18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18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8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8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DIAGRAM_USE_COLOR_VALUE" val="{&quot;color_scheme&quot;:1,&quot;color_type&quot;:1,&quot;theme_color_indexes&quot;:[5,6,5,6,5,6]}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15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15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10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10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DIAGRAM_USE_COLOR_VALUE" val="{&quot;color_scheme&quot;:1,&quot;color_type&quot;:1,&quot;theme_color_indexes&quot;:[5,6,5,6,5,6]}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20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20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3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3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DIAGRAM_USE_COLOR_VALUE" val="{&quot;color_scheme&quot;:1,&quot;color_type&quot;:1,&quot;theme_color_indexes&quot;:[5,6,5,6,5,6]}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23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23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6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6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DIAGRAM_USE_COLOR_VALUE" val="{&quot;color_scheme&quot;:1,&quot;color_type&quot;:1,&quot;theme_color_indexes&quot;:[5,6,5,6,5,6]}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19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19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7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7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DIAGRAM_USE_COLOR_VALUE" val="{&quot;color_scheme&quot;:1,&quot;color_type&quot;:1,&quot;theme_color_indexes&quot;:[5,6,5,6,5,6]}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16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16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2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12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12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DIAGRAM_USE_COLOR_VALUE" val="{&quot;color_scheme&quot;:1,&quot;color_type&quot;:1,&quot;theme_color_indexes&quot;:[5,6,5,6,5,6]}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22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22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5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5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DIAGRAM_USE_COLOR_VALUE" val="{&quot;color_scheme&quot;:1,&quot;color_type&quot;:1,&quot;theme_color_indexes&quot;:[5,6,5,6,5,6]}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17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17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9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9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DIAGRAM_USE_COLOR_VALUE" val="{&quot;color_scheme&quot;:1,&quot;color_type&quot;:1,&quot;theme_color_indexes&quot;:[5,6,5,6,5,6]}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14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14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11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11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solid&quot;:{&quot;brightness&quot;:0.6000000238418579,&quot;colorType&quot;:1,&quot;foreColorIndex&quot;:5,&quot;transparency&quot;:0},&quot;type&quot;:1},&quot;glow&quot;:{&quot;colorType&quot;:0},&quot;line&quot;:{&quot;solidLine&quot;:{&quot;brightness&quot;:0.25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13"/>
  <p:tag name="KSO_WM_DIAGRAM_USE_COLOR_VALUE" val="{&quot;color_scheme&quot;:1,&quot;color_type&quot;:1,&quot;theme_color_indexes&quot;:[5,6,5,6,5,6]}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21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21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21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875_1*l_h_f*1_1_1"/>
  <p:tag name="KSO_WM_TEMPLATE_CATEGORY" val="diagram"/>
  <p:tag name="KSO_WM_TEMPLATE_INDEX" val="20234875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07"/>
  <p:tag name="KSO_WM_UNIT_TEXT_FILL_TYPE" val="1"/>
  <p:tag name="KSO_WM_DIAGRAM_GROUP_CODE" val="l1-1"/>
  <p:tag name="KSO_WM_DIAGRAM_COLOR_TRICK" val="1"/>
  <p:tag name="KSO_WM_DIAGRAM_COLOR_TEXT_CAN_REMOVE" val="n"/>
  <p:tag name="KSO_WM_DIAGRAM_VERSION" val="3"/>
  <p:tag name="KSO_WM_UNIT_TEXT_TYPE" val="1"/>
  <p:tag name="KSO_WM_UNIT_TEXT_LAYER_COUNT" val="1"/>
  <p:tag name="KSO_WM_BEAUTIFY_FLAG" val="#wm#"/>
  <p:tag name="KSO_WM_UNIT_PRESET_TEXT" val="单击此处添加你的文本具体内容，简明扼要地阐述您的观点。根据需要可酌情增减文字，以便观者准确地理解您传达的思想。单击此处添加你的文本具体内容，简明扼要地阐述您的观点。根据需要可酌情增减文字，以便观者准确地理解您传达的思想。单击此处添加文本具体内容，简明扼要地阐述您的观点。单击此处添加文本具体内容"/>
  <p:tag name="KSO_WM_DIAGRAM_USE_COLOR_VALUE" val="{&quot;color_scheme&quot;:1,&quot;color_type&quot;:1,&quot;theme_color_indexes&quot;:[5,6,5,6,5,6]}"/>
</p:tagLst>
</file>

<file path=ppt/tags/tag21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4875_1*l_h_f*1_2_1"/>
  <p:tag name="KSO_WM_TEMPLATE_CATEGORY" val="diagram"/>
  <p:tag name="KSO_WM_TEMPLATE_INDEX" val="20234875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07"/>
  <p:tag name="KSO_WM_UNIT_TEXT_FILL_TYPE" val="1"/>
  <p:tag name="KSO_WM_DIAGRAM_GROUP_CODE" val="l1-1"/>
  <p:tag name="KSO_WM_DIAGRAM_COLOR_TRICK" val="1"/>
  <p:tag name="KSO_WM_DIAGRAM_COLOR_TEXT_CAN_REMOVE" val="n"/>
  <p:tag name="KSO_WM_DIAGRAM_VERSION" val="3"/>
  <p:tag name="KSO_WM_UNIT_TEXT_TYPE" val="1"/>
  <p:tag name="KSO_WM_UNIT_TEXT_LAYER_COUNT" val="1"/>
  <p:tag name="KSO_WM_BEAUTIFY_FLAG" val="#wm#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可酌情增减文字，以便观者准确地理解您传达的思想。单击此处添加文本具体内容，简明扼要地阐述您的观点。单击此处添加文本具体内容"/>
  <p:tag name="KSO_WM_DIAGRAM_USE_COLOR_VALUE" val="{&quot;color_scheme&quot;:1,&quot;color_type&quot;:1,&quot;theme_color_indexes&quot;:[5,6,5,6,5,6]}"/>
</p:tagLst>
</file>

<file path=ppt/tags/tag2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diagram20234875_1*l_h_i*1_1_1"/>
  <p:tag name="KSO_WM_TEMPLATE_CATEGORY" val="diagram"/>
  <p:tag name="KSO_WM_TEMPLATE_INDEX" val="20234875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TEXT_FILL_TYPE" val="1"/>
  <p:tag name="KSO_WM_DIAGRAM_GROUP_CODE" val="l1-1"/>
  <p:tag name="KSO_WM_DIAGRAM_COLOR_TRICK" val="1"/>
  <p:tag name="KSO_WM_DIAGRAM_COLOR_TEXT_CAN_REMOVE" val="n"/>
  <p:tag name="KSO_WM_DIAGRAM_VERSION" val="3"/>
  <p:tag name="KSO_WM_BEAUTIFY_FLAG" val="#wm#"/>
  <p:tag name="KSO_WM_DIAGRAM_USE_COLOR_VALUE" val="{&quot;color_scheme&quot;:1,&quot;color_type&quot;:1,&quot;theme_color_indexes&quot;:[5,6,5,6,5,6]}"/>
</p:tagLst>
</file>

<file path=ppt/tags/tag2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1"/>
  <p:tag name="KSO_WM_UNIT_ID" val="diagram20234875_1*l_h_i*1_2_1"/>
  <p:tag name="KSO_WM_TEMPLATE_CATEGORY" val="diagram"/>
  <p:tag name="KSO_WM_TEMPLATE_INDEX" val="20234875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TEXT_FILL_TYPE" val="1"/>
  <p:tag name="KSO_WM_DIAGRAM_GROUP_CODE" val="l1-1"/>
  <p:tag name="KSO_WM_DIAGRAM_COLOR_TRICK" val="1"/>
  <p:tag name="KSO_WM_DIAGRAM_COLOR_TEXT_CAN_REMOVE" val="n"/>
  <p:tag name="KSO_WM_DIAGRAM_VERSION" val="3"/>
  <p:tag name="KSO_WM_BEAUTIFY_FLAG" val="#wm#"/>
  <p:tag name="KSO_WM_DIAGRAM_USE_COLOR_VALUE" val="{&quot;color_scheme&quot;:1,&quot;color_type&quot;:1,&quot;theme_color_indexes&quot;:[5,6,5,6,5,6]}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1_13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1_13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type&quot;:0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5,6,5,6,5,6]}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75_1*l_h_i*1_2_13"/>
  <p:tag name="KSO_WM_TEMPLATE_CATEGORY" val="diagram"/>
  <p:tag name="KSO_WM_TEMPLATE_INDEX" val="20234875"/>
  <p:tag name="KSO_WM_UNIT_LAYERLEVEL" val="1_1_1"/>
  <p:tag name="KSO_WM_TAG_VERSION" val="3.0"/>
  <p:tag name="KSO_WM_UNIT_TYPE" val="l_h_i"/>
  <p:tag name="KSO_WM_UNIT_INDEX" val="1_2_13"/>
  <p:tag name="KSO_WM_DIAGRAM_GROUP_CODE" val="l1-1"/>
  <p:tag name="KSO_WM_DIAGRAM_COLOR_TRICK" val="1"/>
  <p:tag name="KSO_WM_DIAGRAM_COLOR_TEXT_CAN_REMOVE" val="n"/>
  <p:tag name="KSO_WM_DIAGRAM_VERSION" val="3"/>
  <p:tag name="KSO_WM_DIAGRAM_MAX_ITEMCNT" val="2"/>
  <p:tag name="KSO_WM_DIAGRAM_MIN_ITEMCNT" val="2"/>
  <p:tag name="KSO_WM_DIAGRAM_VIRTUALLY_FRAME" val="{&quot;height&quot;:384.63161400502133,&quot;left&quot;:-0.33048005351865867,&quot;top&quot;:155.7055905511811,&quot;width&quot;:960.33056640625}"/>
  <p:tag name="KSO_WM_DIAGRAM_COLOR_MATCH_VALUE" val="{&quot;shape&quot;:{&quot;fill&quot;:{&quot;type&quot;:0},&quot;glow&quot;:{&quot;colorType&quot;:0},&quot;line&quot;:{&quot;solidLine&quot;:{&quot;brightness&quot;:0,&quot;colorType&quot;:2,&quot;rgb&quot;:&quot;#ffffff&quot;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5,6,5,6,5,6]}"/>
</p:tagLst>
</file>

<file path=ppt/tags/tag224.xml><?xml version="1.0" encoding="utf-8"?>
<p:tagLst xmlns:p="http://schemas.openxmlformats.org/presentationml/2006/main">
  <p:tag name="KSO_WM_SLIDE_ID" val="diagram20232454_4"/>
  <p:tag name="KSO_WM_TEMPLATE_SUBCATEGORY" val="0"/>
  <p:tag name="KSO_WM_TEMPLATE_MASTER_TYPE" val="0"/>
  <p:tag name="KSO_WM_TEMPLATE_COLOR_TYPE" val="0"/>
  <p:tag name="KSO_WM_SLIDE_ITEM_CNT" val="5"/>
  <p:tag name="KSO_WM_SLIDE_INDEX" val="4"/>
  <p:tag name="KSO_WM_TAG_VERSION" val="3.0"/>
  <p:tag name="KSO_WM_BEAUTIFY_FLAG" val="#wm#"/>
  <p:tag name="KSO_WM_TEMPLATE_CATEGORY" val="custom"/>
  <p:tag name="KSO_WM_TEMPLATE_INDEX" val="20238665"/>
  <p:tag name="KSO_WM_SLIDE_TYPE" val="text"/>
  <p:tag name="KSO_WM_SLIDE_SUBTYPE" val="diag"/>
  <p:tag name="KSO_WM_SLIDE_SIZE" val="960.331*418.806"/>
  <p:tag name="KSO_WM_SLIDE_POSITION" val="-0.330472*121.501"/>
  <p:tag name="KSO_WM_SLIDE_LAYOUT" val="a_l"/>
  <p:tag name="KSO_WM_SLIDE_LAYOUT_CNT" val="1_1"/>
  <p:tag name="KSO_WM_SPECIAL_SOURCE" val="bdnull"/>
  <p:tag name="KSO_WM_DIAGRAM_GROUP_CODE" val="l1-1"/>
  <p:tag name="KSO_WM_SLIDE_DIAGTYPE" val="l"/>
  <p:tag name="resource_record_key" val="{&quot;65&quot;:[20238665],&quot;70&quot;:[3328296]}"/>
</p:tagLst>
</file>

<file path=ppt/tags/tag22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665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65"/>
  <p:tag name="KSO_WM_TEMPLATE_CATEGORY" val="custom"/>
  <p:tag name="KSO_WM_UNIT_ISCONTENTSTITLE" val="0"/>
  <p:tag name="KSO_WM_UNIT_VALUE" val="20"/>
  <p:tag name="KSO_WM_UNIT_PRESET_TEXT" val="添加章节标题"/>
  <p:tag name="KSO_WM_UNIT_TEXT_TYPE" val="1"/>
</p:tagLst>
</file>

<file path=ppt/tags/tag226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8665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65"/>
  <p:tag name="KSO_WM_TEMPLATE_CATEGORY" val="custom"/>
  <p:tag name="KSO_WM_UNIT_VALUE" val="6"/>
</p:tagLst>
</file>

<file path=ppt/tags/tag227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665"/>
  <p:tag name="KSO_WM_TEMPLATE_CATEGORY" val="custom"/>
  <p:tag name="KSO_WM_SLIDE_INDEX" val="7"/>
  <p:tag name="KSO_WM_SLIDE_ID" val="custom20238665_7"/>
  <p:tag name="KSO_WM_TEMPLATE_MASTER_TYPE" val="0"/>
  <p:tag name="KSO_WM_SLIDE_LAYOUT" val="a_e"/>
  <p:tag name="KSO_WM_SLIDE_LAYOUT_CNT" val="1_1"/>
</p:tagLst>
</file>

<file path=ppt/tags/tag2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058_4*a*1"/>
  <p:tag name="KSO_WM_TEMPLATE_CATEGORY" val="diagram"/>
  <p:tag name="KSO_WM_TEMPLATE_INDEX" val="20231058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5"/>
  <p:tag name="KSO_WM_UNIT_TEXT_FILL_TYPE" val="1"/>
  <p:tag name="KSO_WM_UNIT_USESOURCEFORMAT_APPLY" val="1"/>
</p:tagLst>
</file>

<file path=ppt/tags/tag229.xml><?xml version="1.0" encoding="utf-8"?>
<p:tagLst xmlns:p="http://schemas.openxmlformats.org/presentationml/2006/main">
  <p:tag name="KSO_WM_UNIT_LINE_FORE_SCHEMECOLOR_INDEX_BRIGHTNESS" val="0.35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58_2*l_i*1_1"/>
  <p:tag name="KSO_WM_TEMPLATE_CATEGORY" val="diagram"/>
  <p:tag name="KSO_WM_TEMPLATE_INDEX" val="20231058"/>
  <p:tag name="KSO_WM_UNIT_LAYERLEVEL" val="1_1"/>
  <p:tag name="KSO_WM_TAG_VERSION" val="3.0"/>
  <p:tag name="KSO_WM_UNIT_TYPE" val="l_i"/>
  <p:tag name="KSO_WM_UNIT_INDEX" val="1_1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37.43370078740156,&quot;left&quot;:71.05000000000001,&quot;top&quot;:152.3072440944882,&quot;width&quot;:817.4000000000002}"/>
  <p:tag name="KSO_WM_DIAGRAM_COLOR_MATCH_VALUE" val="{&quot;shape&quot;:{&quot;fill&quot;:{&quot;type&quot;:0},&quot;glow&quot;:{&quot;colorType&quot;:0},&quot;line&quot;:{&quot;solidLine&quot;:{&quot;brightness&quot;:0.5,&quot;colorType&quot;:1,&quot;foreColorIndex&quot;:1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15"/>
  <p:tag name="KSO_WM_UNIT_USESOURCEFORMAT_APPLY" val="1"/>
</p:tagLst>
</file>

<file path=ppt/tags/tag2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058_2*l_h_f*1_1_1"/>
  <p:tag name="KSO_WM_TEMPLATE_CATEGORY" val="diagram"/>
  <p:tag name="KSO_WM_TEMPLATE_INDEX" val="20231058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EXT_FILL_FORE_SCHEMECOLOR_INDEX_BRIGHTNESS" val="0.35"/>
  <p:tag name="KSO_WM_DIAGRAM_MAX_ITEMCNT" val="6"/>
  <p:tag name="KSO_WM_DIAGRAM_MIN_ITEMCNT" val="2"/>
  <p:tag name="KSO_WM_DIAGRAM_VIRTUALLY_FRAME" val="{&quot;height&quot;:337.43370078740156,&quot;left&quot;:71.05000000000001,&quot;top&quot;:152.3072440944882,&quot;width&quot;:817.400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，简明扼要地阐述您的观点。根据需要可酌情增减文字"/>
  <p:tag name="KSO_WM_UNIT_TEXT_FILL_FORE_SCHEMECOLOR_INDEX" val="1"/>
  <p:tag name="KSO_WM_UNIT_TEXT_FILL_TYPE" val="1"/>
  <p:tag name="KSO_WM_UNIT_USESOURCEFORMAT_APPLY" val="1"/>
</p:tagLst>
</file>

<file path=ppt/tags/tag23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058_2*l_h_a*1_1_1"/>
  <p:tag name="KSO_WM_TEMPLATE_CATEGORY" val="diagram"/>
  <p:tag name="KSO_WM_TEMPLATE_INDEX" val="20231058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EXT_FILL_FORE_SCHEMECOLOR_INDEX_BRIGHTNESS" val="0"/>
  <p:tag name="KSO_WM_DIAGRAM_MAX_ITEMCNT" val="6"/>
  <p:tag name="KSO_WM_DIAGRAM_MIN_ITEMCNT" val="2"/>
  <p:tag name="KSO_WM_DIAGRAM_VIRTUALLY_FRAME" val="{&quot;height&quot;:337.43370078740156,&quot;left&quot;:71.05000000000001,&quot;top&quot;:152.3072440944882,&quot;width&quot;:817.400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UNIT_USESOURCEFORMAT_APPLY" val="1"/>
</p:tagLst>
</file>

<file path=ppt/tags/tag23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058_2*l_h_f*1_2_1"/>
  <p:tag name="KSO_WM_TEMPLATE_CATEGORY" val="diagram"/>
  <p:tag name="KSO_WM_TEMPLATE_INDEX" val="20231058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EXT_FILL_FORE_SCHEMECOLOR_INDEX_BRIGHTNESS" val="0.35"/>
  <p:tag name="KSO_WM_DIAGRAM_MAX_ITEMCNT" val="6"/>
  <p:tag name="KSO_WM_DIAGRAM_MIN_ITEMCNT" val="2"/>
  <p:tag name="KSO_WM_DIAGRAM_VIRTUALLY_FRAME" val="{&quot;height&quot;:337.43370078740156,&quot;left&quot;:71.05000000000001,&quot;top&quot;:152.3072440944882,&quot;width&quot;:817.400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简明扼要地阐述您的观点。根据需要可酌情增减文字"/>
  <p:tag name="KSO_WM_UNIT_TEXT_FILL_FORE_SCHEMECOLOR_INDEX" val="1"/>
  <p:tag name="KSO_WM_UNIT_TEXT_FILL_TYPE" val="1"/>
  <p:tag name="KSO_WM_UNIT_USESOURCEFORMAT_APPLY" val="1"/>
</p:tagLst>
</file>

<file path=ppt/tags/tag23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058_2*l_h_f*1_3_1"/>
  <p:tag name="KSO_WM_TEMPLATE_CATEGORY" val="diagram"/>
  <p:tag name="KSO_WM_TEMPLATE_INDEX" val="20231058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EXT_FILL_FORE_SCHEMECOLOR_INDEX_BRIGHTNESS" val="0.35"/>
  <p:tag name="KSO_WM_DIAGRAM_MAX_ITEMCNT" val="6"/>
  <p:tag name="KSO_WM_DIAGRAM_MIN_ITEMCNT" val="2"/>
  <p:tag name="KSO_WM_DIAGRAM_VIRTUALLY_FRAME" val="{&quot;height&quot;:337.43370078740156,&quot;left&quot;:71.05000000000001,&quot;top&quot;:152.3072440944882,&quot;width&quot;:817.400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，简明扼要地阐述您的观点。根据需要可酌情增减文字"/>
  <p:tag name="KSO_WM_UNIT_TEXT_FILL_FORE_SCHEMECOLOR_INDEX" val="1"/>
  <p:tag name="KSO_WM_UNIT_TEXT_FILL_TYPE" val="1"/>
  <p:tag name="KSO_WM_UNIT_USESOURCEFORMAT_APPLY" val="1"/>
</p:tagLst>
</file>

<file path=ppt/tags/tag234.xml><?xml version="1.0" encoding="utf-8"?>
<p:tagLst xmlns:p="http://schemas.openxmlformats.org/presentationml/2006/main">
  <p:tag name="KSO_WM_UNIT_SHADOW_SCHEMECOLOR_INDEX_BRIGHTNESS" val="-0.25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58_2*l_h_i*1_1_2"/>
  <p:tag name="KSO_WM_TEMPLATE_CATEGORY" val="diagram"/>
  <p:tag name="KSO_WM_TEMPLATE_INDEX" val="20231058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1_2"/>
  <p:tag name="KSO_WM_DIAGRAM_MAX_ITEMCNT" val="6"/>
  <p:tag name="KSO_WM_DIAGRAM_MIN_ITEMCNT" val="2"/>
  <p:tag name="KSO_WM_DIAGRAM_VIRTUALLY_FRAME" val="{&quot;height&quot;:337.43370078740156,&quot;left&quot;:71.05000000000001,&quot;top&quot;:152.3072440944882,&quot;width&quot;:817.400000000000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-0.25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USESOURCEFORMAT_APPLY" val="1"/>
</p:tagLst>
</file>

<file path=ppt/tags/tag235.xml><?xml version="1.0" encoding="utf-8"?>
<p:tagLst xmlns:p="http://schemas.openxmlformats.org/presentationml/2006/main"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9"/>
  <p:tag name="KSO_WM_UNIT_FILL_FORE_SCHEMECOLOR_INDEX_2_TRANS" val="0"/>
  <p:tag name="KSO_WM_UNIT_FILL_GRADIENT_TYPE" val="0"/>
  <p:tag name="KSO_WM_UNIT_FILL_GRADIENT_ANGLE" val="135"/>
  <p:tag name="KSO_WM_UNIT_FILL_GRADIENT_DIRECTION" val="2"/>
  <p:tag name="KSO_WM_UNIT_SHADOW_SCHEMECOLOR_INDEX_BRIGHTNESS" val="-0.25"/>
  <p:tag name="KSO_WM_UNIT_SHADOW_SCHEMECOLOR_INDEX" val="5"/>
  <p:tag name="KSO_WM_UNIT_TEXT_FILL_FORE_SCHEMECOLOR_INDEX_BRIGHTNESS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58_2*l_h_i*1_1_1"/>
  <p:tag name="KSO_WM_TEMPLATE_CATEGORY" val="diagram"/>
  <p:tag name="KSO_WM_TEMPLATE_INDEX" val="20231058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1_1"/>
  <p:tag name="KSO_WM_UNIT_SUBTYPE" val="d"/>
  <p:tag name="KSO_WM_DIAGRAM_MAX_ITEMCNT" val="6"/>
  <p:tag name="KSO_WM_DIAGRAM_MIN_ITEMCNT" val="2"/>
  <p:tag name="KSO_WM_DIAGRAM_VIRTUALLY_FRAME" val="{&quot;height&quot;:337.43370078740156,&quot;left&quot;:71.05000000000001,&quot;top&quot;:152.3072440944882,&quot;width&quot;:817.4000000000002}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0.8999999761581421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BEAUTIFY_FLAG" val="#wm#"/>
  <p:tag name="KSO_WM_UNIT_FILL_TYPE" val="3"/>
  <p:tag name="KSO_WM_UNIT_USESOURCEFORMAT_APPLY" val="1"/>
</p:tagLst>
</file>

<file path=ppt/tags/tag236.xml><?xml version="1.0" encoding="utf-8"?>
<p:tagLst xmlns:p="http://schemas.openxmlformats.org/presentationml/2006/main">
  <p:tag name="KSO_WM_UNIT_SHADOW_SCHEMECOLOR_INDEX_BRIGHTNESS" val="-0.25"/>
  <p:tag name="KSO_WM_UNIT_SHADOW_SCHEMECOLOR_INDEX" val="6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58_2*l_h_i*1_2_2"/>
  <p:tag name="KSO_WM_TEMPLATE_CATEGORY" val="diagram"/>
  <p:tag name="KSO_WM_TEMPLATE_INDEX" val="20231058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2_2"/>
  <p:tag name="KSO_WM_DIAGRAM_MAX_ITEMCNT" val="6"/>
  <p:tag name="KSO_WM_DIAGRAM_MIN_ITEMCNT" val="2"/>
  <p:tag name="KSO_WM_DIAGRAM_VIRTUALLY_FRAME" val="{&quot;height&quot;:337.43370078740156,&quot;left&quot;:71.05000000000001,&quot;top&quot;:152.3072440944882,&quot;width&quot;:817.4000000000002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brightness&quot;:-0.25,&quot;colorType&quot;:1,&quot;foreColorIndex&quot;:6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6"/>
  <p:tag name="KSO_WM_UNIT_FILL_FORE_SCHEMECOLOR_INDEX_BRIGHTNESS" val="0"/>
  <p:tag name="KSO_WM_UNIT_USESOURCEFORMAT_APPLY" val="1"/>
</p:tagLst>
</file>

<file path=ppt/tags/tag237.xml><?xml version="1.0" encoding="utf-8"?>
<p:tagLst xmlns:p="http://schemas.openxmlformats.org/presentationml/2006/main">
  <p:tag name="KSO_WM_UNIT_FILL_FORE_SCHEMECOLOR_INDEX_1_BRIGHTNESS" val="0.4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0.9"/>
  <p:tag name="KSO_WM_UNIT_FILL_FORE_SCHEMECOLOR_INDEX_2_TRANS" val="0"/>
  <p:tag name="KSO_WM_UNIT_FILL_GRADIENT_TYPE" val="0"/>
  <p:tag name="KSO_WM_UNIT_FILL_GRADIENT_ANGLE" val="135"/>
  <p:tag name="KSO_WM_UNIT_FILL_GRADIENT_DIRECTION" val="2"/>
  <p:tag name="KSO_WM_UNIT_SHADOW_SCHEMECOLOR_INDEX_BRIGHTNESS" val="-0.25"/>
  <p:tag name="KSO_WM_UNIT_SHADOW_SCHEMECOLOR_INDEX" val="6"/>
  <p:tag name="KSO_WM_UNIT_TEXT_FILL_FORE_SCHEMECOLOR_INDEX_BRIGHTNESS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58_2*l_h_i*1_2_1"/>
  <p:tag name="KSO_WM_TEMPLATE_CATEGORY" val="diagram"/>
  <p:tag name="KSO_WM_TEMPLATE_INDEX" val="20231058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2_1"/>
  <p:tag name="KSO_WM_UNIT_SUBTYPE" val="d"/>
  <p:tag name="KSO_WM_DIAGRAM_MAX_ITEMCNT" val="6"/>
  <p:tag name="KSO_WM_DIAGRAM_MIN_ITEMCNT" val="2"/>
  <p:tag name="KSO_WM_DIAGRAM_VIRTUALLY_FRAME" val="{&quot;height&quot;:337.43370078740156,&quot;left&quot;:71.05000000000001,&quot;top&quot;:152.3072440944882,&quot;width&quot;:817.4000000000002}"/>
  <p:tag name="KSO_WM_DIAGRAM_COLOR_MATCH_VALUE" val="{&quot;shape&quot;:{&quot;fill&quot;:{&quot;gradient&quot;:[{&quot;brightness&quot;:0.6000000238418579,&quot;colorType&quot;:1,&quot;foreColorIndex&quot;:6,&quot;pos&quot;:0,&quot;transparency&quot;:0},{&quot;brightness&quot;:0,&quot;colorType&quot;:1,&quot;foreColorIndex&quot;:6,&quot;pos&quot;:0.8999999761581421,&quot;transparency&quot;:0}],&quot;type&quot;:3},&quot;glow&quot;:{&quot;colorType&quot;:0},&quot;line&quot;:{&quot;type&quot;:0},&quot;shadow&quot;:{&quot;brightness&quot;:-0.25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BEAUTIFY_FLAG" val="#wm#"/>
  <p:tag name="KSO_WM_UNIT_FILL_TYPE" val="3"/>
  <p:tag name="KSO_WM_UNIT_USESOURCEFORMAT_APPLY" val="1"/>
</p:tagLst>
</file>

<file path=ppt/tags/tag2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058_2*l_h_a*1_2_1"/>
  <p:tag name="KSO_WM_TEMPLATE_CATEGORY" val="diagram"/>
  <p:tag name="KSO_WM_TEMPLATE_INDEX" val="20231058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EXT_FILL_FORE_SCHEMECOLOR_INDEX_BRIGHTNESS" val="0"/>
  <p:tag name="KSO_WM_DIAGRAM_MAX_ITEMCNT" val="6"/>
  <p:tag name="KSO_WM_DIAGRAM_MIN_ITEMCNT" val="2"/>
  <p:tag name="KSO_WM_DIAGRAM_VIRTUALLY_FRAME" val="{&quot;height&quot;:337.43370078740156,&quot;left&quot;:71.05000000000001,&quot;top&quot;:152.3072440944882,&quot;width&quot;:817.400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UNIT_USESOURCEFORMAT_APPLY" val="1"/>
</p:tagLst>
</file>

<file path=ppt/tags/tag239.xml><?xml version="1.0" encoding="utf-8"?>
<p:tagLst xmlns:p="http://schemas.openxmlformats.org/presentationml/2006/main">
  <p:tag name="KSO_WM_UNIT_SHADOW_SCHEMECOLOR_INDEX_BRIGHTNESS" val="-0.5"/>
  <p:tag name="KSO_WM_UNIT_SHADOW_SCHEMECOLOR_INDEX" val="7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58_2*l_h_i*1_3_2"/>
  <p:tag name="KSO_WM_TEMPLATE_CATEGORY" val="diagram"/>
  <p:tag name="KSO_WM_TEMPLATE_INDEX" val="20231058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3_2"/>
  <p:tag name="KSO_WM_DIAGRAM_MAX_ITEMCNT" val="6"/>
  <p:tag name="KSO_WM_DIAGRAM_MIN_ITEMCNT" val="2"/>
  <p:tag name="KSO_WM_DIAGRAM_VIRTUALLY_FRAME" val="{&quot;height&quot;:337.43370078740156,&quot;left&quot;:71.05000000000001,&quot;top&quot;:152.3072440944882,&quot;width&quot;:817.4000000000002}"/>
  <p:tag name="KSO_WM_DIAGRAM_COLOR_MATCH_VALUE" val="{&quot;shape&quot;:{&quot;fill&quot;:{&quot;solid&quot;:{&quot;brightness&quot;:0,&quot;colorType&quot;:1,&quot;foreColorIndex&quot;:7,&quot;transparency&quot;:0},&quot;type&quot;:1},&quot;glow&quot;:{&quot;colorType&quot;:0},&quot;line&quot;:{&quot;type&quot;:0},&quot;shadow&quot;:{&quot;brightness&quot;:-0.5,&quot;colorType&quot;:1,&quot;foreColorIndex&quot;:7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7"/>
  <p:tag name="KSO_WM_UNIT_FILL_FORE_SCHEMECOLOR_INDEX_BRIGHTNESS" val="0"/>
  <p:tag name="KSO_WM_UNIT_USESOURCEFORMAT_APPLY" val="1"/>
</p:tagLst>
</file>

<file path=ppt/tags/tag2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0.xml><?xml version="1.0" encoding="utf-8"?>
<p:tagLst xmlns:p="http://schemas.openxmlformats.org/presentationml/2006/main">
  <p:tag name="KSO_WM_UNIT_FILL_FORE_SCHEMECOLOR_INDEX_1_BRIGHTNESS" val="0.4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7"/>
  <p:tag name="KSO_WM_UNIT_FILL_FORE_SCHEMECOLOR_INDEX_2_POS" val="0.8"/>
  <p:tag name="KSO_WM_UNIT_FILL_FORE_SCHEMECOLOR_INDEX_2_TRANS" val="0"/>
  <p:tag name="KSO_WM_UNIT_FILL_GRADIENT_TYPE" val="0"/>
  <p:tag name="KSO_WM_UNIT_FILL_GRADIENT_ANGLE" val="135"/>
  <p:tag name="KSO_WM_UNIT_FILL_GRADIENT_DIRECTION" val="2"/>
  <p:tag name="KSO_WM_UNIT_SHADOW_SCHEMECOLOR_INDEX_BRIGHTNESS" val="-0.25"/>
  <p:tag name="KSO_WM_UNIT_SHADOW_SCHEMECOLOR_INDEX" val="7"/>
  <p:tag name="KSO_WM_UNIT_TEXT_FILL_FORE_SCHEMECOLOR_INDEX_BRIGHTNESS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58_2*l_h_i*1_3_1"/>
  <p:tag name="KSO_WM_TEMPLATE_CATEGORY" val="diagram"/>
  <p:tag name="KSO_WM_TEMPLATE_INDEX" val="20231058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3_1"/>
  <p:tag name="KSO_WM_UNIT_SUBTYPE" val="d"/>
  <p:tag name="KSO_WM_DIAGRAM_MAX_ITEMCNT" val="6"/>
  <p:tag name="KSO_WM_DIAGRAM_MIN_ITEMCNT" val="2"/>
  <p:tag name="KSO_WM_DIAGRAM_VIRTUALLY_FRAME" val="{&quot;height&quot;:337.43370078740156,&quot;left&quot;:71.05000000000001,&quot;top&quot;:152.3072440944882,&quot;width&quot;:817.4000000000002}"/>
  <p:tag name="KSO_WM_DIAGRAM_COLOR_MATCH_VALUE" val="{&quot;shape&quot;:{&quot;fill&quot;:{&quot;gradient&quot;:[{&quot;brightness&quot;:0.6000000238418579,&quot;colorType&quot;:1,&quot;foreColorIndex&quot;:7,&quot;pos&quot;:0,&quot;transparency&quot;:0},{&quot;brightness&quot;:0,&quot;colorType&quot;:1,&quot;foreColorIndex&quot;:7,&quot;pos&quot;:0.800000011920929,&quot;transparency&quot;:0}],&quot;type&quot;:3},&quot;glow&quot;:{&quot;colorType&quot;:0},&quot;line&quot;:{&quot;type&quot;:0},&quot;shadow&quot;:{&quot;brightness&quot;:-0.25,&quot;colorType&quot;:1,&quot;foreColorIndex&quot;:7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BEAUTIFY_FLAG" val="#wm#"/>
  <p:tag name="KSO_WM_UNIT_FILL_TYPE" val="3"/>
  <p:tag name="KSO_WM_UNIT_USESOURCEFORMAT_APPLY" val="1"/>
</p:tagLst>
</file>

<file path=ppt/tags/tag2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058_2*l_h_a*1_3_1"/>
  <p:tag name="KSO_WM_TEMPLATE_CATEGORY" val="diagram"/>
  <p:tag name="KSO_WM_TEMPLATE_INDEX" val="20231058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EXT_FILL_FORE_SCHEMECOLOR_INDEX_BRIGHTNESS" val="0"/>
  <p:tag name="KSO_WM_DIAGRAM_MAX_ITEMCNT" val="6"/>
  <p:tag name="KSO_WM_DIAGRAM_MIN_ITEMCNT" val="2"/>
  <p:tag name="KSO_WM_DIAGRAM_VIRTUALLY_FRAME" val="{&quot;height&quot;:337.43370078740156,&quot;left&quot;:71.05000000000001,&quot;top&quot;:152.3072440944882,&quot;width&quot;:817.400000000000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UNIT_USESOURCEFORMAT_APPLY" val="1"/>
</p:tagLst>
</file>

<file path=ppt/tags/tag242.xml><?xml version="1.0" encoding="utf-8"?>
<p:tagLst xmlns:p="http://schemas.openxmlformats.org/presentationml/2006/main">
  <p:tag name="KSO_WM_SLIDE_ID" val="diagram20231058_4"/>
  <p:tag name="KSO_WM_TEMPLATE_SUBCATEGORY" val="0"/>
  <p:tag name="KSO_WM_TEMPLATE_MASTER_TYPE" val="0"/>
  <p:tag name="KSO_WM_TEMPLATE_COLOR_TYPE" val="0"/>
  <p:tag name="KSO_WM_SLIDE_ITEM_CNT" val="5"/>
  <p:tag name="KSO_WM_SLIDE_INDEX" val="4"/>
  <p:tag name="KSO_WM_TAG_VERSION" val="3.0"/>
  <p:tag name="KSO_WM_BEAUTIFY_FLAG" val="#wm#"/>
  <p:tag name="KSO_WM_TEMPLATE_CATEGORY" val="diagram"/>
  <p:tag name="KSO_WM_TEMPLATE_INDEX" val="20231058"/>
  <p:tag name="KSO_WM_SLIDE_TYPE" val="text"/>
  <p:tag name="KSO_WM_SLIDE_SUBTYPE" val="diag"/>
  <p:tag name="KSO_WM_SLIDE_SIZE" val="817.4*278.7"/>
  <p:tag name="KSO_WM_SLIDE_POSITION" val="71.05*181.65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4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665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65"/>
  <p:tag name="KSO_WM_TEMPLATE_CATEGORY" val="custom"/>
  <p:tag name="KSO_WM_UNIT_ISCONTENTSTITLE" val="0"/>
</p:tagLst>
</file>

<file path=ppt/tags/tag244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8665_9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65"/>
  <p:tag name="KSO_WM_TEMPLATE_CATEGORY" val="custom"/>
  <p:tag name="KSO_WM_UNIT_ISCONTENTSTITLE" val="0"/>
  <p:tag name="KSO_WM_UNIT_VALUE" val="36"/>
</p:tagLst>
</file>

<file path=ppt/tags/tag245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8665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65"/>
  <p:tag name="KSO_WM_TEMPLATE_CATEGORY" val="custom"/>
  <p:tag name="KSO_WM_UNIT_TEXT_LAYER_COUNT" val="1"/>
  <p:tag name="KSO_WM_UNIT_VALUE" val="11"/>
  <p:tag name="KSO_WM_UNIT_TEXT_TYPE" val="1"/>
  <p:tag name="KSO_WM_UNIT_PRESET_TEXT" val="汇报人：WPS"/>
</p:tagLst>
</file>

<file path=ppt/tags/tag246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665"/>
  <p:tag name="KSO_WM_TEMPLATE_CATEGORY" val="custom"/>
  <p:tag name="KSO_WM_SLIDE_INDEX" val="9"/>
  <p:tag name="KSO_WM_SLIDE_ID" val="custom20238665_9"/>
  <p:tag name="KSO_WM_TEMPLATE_MASTER_TYPE" val="0"/>
  <p:tag name="KSO_WM_SLIDE_LAYOUT" val="a_b_f"/>
  <p:tag name="KSO_WM_SLIDE_LAYOUT_CNT" val="1_1_1"/>
</p:tagLst>
</file>

<file path=ppt/tags/tag247.xml><?xml version="1.0" encoding="utf-8"?>
<p:tagLst xmlns:p="http://schemas.openxmlformats.org/presentationml/2006/main">
  <p:tag name="KSO_WM_PRESENTATION_SOURCE" val="WPPAIGeneratePPT"/>
  <p:tag name="resource_record_key" val="{&quot;65&quot;:[20238665],&quot;70&quot;:[3328296]}"/>
</p:tagLst>
</file>

<file path=ppt/tags/tag2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0"/>
</p:tagLst>
</file>

<file path=ppt/tags/tag27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6"/>
</p:tagLst>
</file>

<file path=ppt/tags/tag2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</p:tagLst>
</file>

<file path=ppt/tags/tag3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160"/>
</p:tagLst>
</file>

<file path=ppt/tags/tag33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160"/>
</p:tagLst>
</file>

<file path=ppt/tags/tag34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20"/>
</p:tagLst>
</file>

<file path=ppt/tags/tag38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  <p:tag name="KSO_WM_UNIT_VALUE" val="162"/>
</p:tagLst>
</file>

<file path=ppt/tags/tag39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20"/>
</p:tagLst>
</file>

<file path=ppt/tags/tag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  <p:tag name="KSO_WM_UNIT_VALUE" val="162"/>
</p:tagLst>
</file>

<file path=ppt/tags/tag41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4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46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4"/>
</p:tagLst>
</file>

<file path=ppt/tags/tag50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408"/>
</p:tagLst>
</file>

<file path=ppt/tags/tag53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57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72"/>
</p:tagLst>
</file>

<file path=ppt/tags/tag6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6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4"/>
</p:tagLst>
</file>

<file path=ppt/tags/tag66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6"/>
</p:tagLst>
</file>

<file path=ppt/tags/tag67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12"/>
</p:tagLst>
</file>

<file path=ppt/tags/tag7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20238665"/>
</p:tagLst>
</file>

<file path=ppt/tags/tag7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350"/>
  <p:tag name="KSO_WM_TEMPLATE_CATEGORY" val="custom"/>
  <p:tag name="KSO_WM_TEMPLATE_INDEX" val="20238665"/>
</p:tagLst>
</file>

<file path=ppt/tags/tag7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8665"/>
  <p:tag name="KSO_WM_TEMPLATE_CATEGORY" val="custom"/>
  <p:tag name="KSO_WM_TEMPLATE_MASTER_TYPE" val="0"/>
</p:tagLst>
</file>

<file path=ppt/tags/tag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665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65"/>
  <p:tag name="KSO_WM_TEMPLATE_CATEGORY" val="custom"/>
  <p:tag name="KSO_WM_UNIT_ISCONTENTSTITLE" val="0"/>
  <p:tag name="KSO_WM_UNIT_VALUE" val="24"/>
  <p:tag name="KSO_WM_UNIT_PRESET_TEXT" val="添加文档标题"/>
  <p:tag name="KSO_WM_UNIT_TEXT_TYPE" val="1"/>
</p:tagLst>
</file>

<file path=ppt/tags/tag81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8665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65"/>
  <p:tag name="KSO_WM_TEMPLATE_CATEGORY" val="custom"/>
  <p:tag name="KSO_WM_UNIT_TEXT_LAYER_COUNT" val="1"/>
  <p:tag name="KSO_WM_UNIT_VALUE" val="11"/>
  <p:tag name="KSO_WM_UNIT_PRESET_TEXT" val="汇报人：WPS"/>
  <p:tag name="KSO_WM_UNIT_TEXT_TYPE" val="1"/>
</p:tagLst>
</file>

<file path=ppt/tags/tag82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8665"/>
  <p:tag name="KSO_WM_TEMPLATE_CATEGORY" val="custom"/>
  <p:tag name="KSO_WM_SLIDE_INDEX" val="1"/>
  <p:tag name="KSO_WM_SLIDE_ID" val="custom20238665_1"/>
  <p:tag name="KSO_WM_TEMPLATE_MASTER_TYPE" val="0"/>
  <p:tag name="KSO_WM_SLIDE_LAYOUT" val="a_b_f"/>
  <p:tag name="KSO_WM_SLIDE_LAYOUT_CNT" val="1_1_1"/>
</p:tagLst>
</file>

<file path=ppt/tags/tag83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ags/tag84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8665"/>
  <p:tag name="KSO_WM_TEMPLATE_CATEGORY" val="custom"/>
  <p:tag name="KSO_WM_SLIDE_INDEX" val="4"/>
  <p:tag name="KSO_WM_SLIDE_ID" val="custom20238665_4"/>
  <p:tag name="KSO_WM_TEMPLATE_MASTER_TYPE" val="0"/>
  <p:tag name="KSO_WM_SLIDE_LAYOUT" val="a_l"/>
  <p:tag name="KSO_WM_SLIDE_LAYOUT_CNT" val="1_1"/>
  <p:tag name="KSO_WM_SLIDE_DIAGTYPE" val="l"/>
</p:tagLst>
</file>

<file path=ppt/tags/tag85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ags/tag86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8665"/>
  <p:tag name="KSO_WM_TEMPLATE_CATEGORY" val="custom"/>
  <p:tag name="KSO_WM_SLIDE_INDEX" val="4"/>
  <p:tag name="KSO_WM_SLIDE_ID" val="custom20238665_4"/>
  <p:tag name="KSO_WM_TEMPLATE_MASTER_TYPE" val="0"/>
  <p:tag name="KSO_WM_SLIDE_LAYOUT" val="a_l"/>
  <p:tag name="KSO_WM_SLIDE_LAYOUT_CNT" val="1_1"/>
  <p:tag name="KSO_WM_SLIDE_DIAGTYPE" val="l"/>
</p:tagLst>
</file>

<file path=ppt/tags/tag8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665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65"/>
  <p:tag name="KSO_WM_TEMPLATE_CATEGORY" val="custom"/>
  <p:tag name="KSO_WM_UNIT_ISCONTENTSTITLE" val="0"/>
  <p:tag name="KSO_WM_UNIT_VALUE" val="20"/>
  <p:tag name="KSO_WM_UNIT_PRESET_TEXT" val="添加章节标题"/>
  <p:tag name="KSO_WM_UNIT_TEXT_TYPE" val="1"/>
</p:tagLst>
</file>

<file path=ppt/tags/tag88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8665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65"/>
  <p:tag name="KSO_WM_TEMPLATE_CATEGORY" val="custom"/>
  <p:tag name="KSO_WM_UNIT_VALUE" val="6"/>
</p:tagLst>
</file>

<file path=ppt/tags/tag89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665"/>
  <p:tag name="KSO_WM_TEMPLATE_CATEGORY" val="custom"/>
  <p:tag name="KSO_WM_SLIDE_INDEX" val="7"/>
  <p:tag name="KSO_WM_SLIDE_ID" val="custom20238665_7"/>
  <p:tag name="KSO_WM_TEMPLATE_MASTER_TYPE" val="0"/>
  <p:tag name="KSO_WM_SLIDE_LAYOUT" val="a_e"/>
  <p:tag name="KSO_WM_SLIDE_LAYOUT_CNT" val="1_1"/>
</p:tagLst>
</file>

<file path=ppt/tags/tag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665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65"/>
  <p:tag name="KSO_WM_TEMPLATE_CATEGORY" val="custom"/>
  <p:tag name="KSO_WM_UNIT_ISCONTENTSTITLE" val="0"/>
  <p:tag name="KSO_WM_UNIT_VALUE" val="20"/>
  <p:tag name="KSO_WM_UNIT_PRESET_TEXT" val="添加章节标题"/>
  <p:tag name="KSO_WM_UNIT_TEXT_TYPE" val="1"/>
</p:tagLst>
</file>

<file path=ppt/tags/tag91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8665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65"/>
  <p:tag name="KSO_WM_TEMPLATE_CATEGORY" val="custom"/>
  <p:tag name="KSO_WM_UNIT_VALUE" val="6"/>
</p:tagLst>
</file>

<file path=ppt/tags/tag92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665"/>
  <p:tag name="KSO_WM_TEMPLATE_CATEGORY" val="custom"/>
  <p:tag name="KSO_WM_SLIDE_INDEX" val="7"/>
  <p:tag name="KSO_WM_SLIDE_ID" val="custom20238665_7"/>
  <p:tag name="KSO_WM_TEMPLATE_MASTER_TYPE" val="0"/>
  <p:tag name="KSO_WM_SLIDE_LAYOUT" val="a_e"/>
  <p:tag name="KSO_WM_SLIDE_LAYOUT_CNT" val="1_1"/>
</p:tagLst>
</file>

<file path=ppt/tags/tag9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1963_1*a*1"/>
  <p:tag name="KSO_WM_TEMPLATE_CATEGORY" val="diagram"/>
  <p:tag name="KSO_WM_TEMPLATE_INDEX" val="20231963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5"/>
  <p:tag name="KSO_WM_UNIT_TEXT_FILL_TYPE" val="1"/>
  <p:tag name="KSO_WM_UNIT_USESOURCEFORMAT_APPLY" val="0"/>
</p:tagLst>
</file>

<file path=ppt/tags/tag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63_1*l_h_a*1_1_1"/>
  <p:tag name="KSO_WM_TEMPLATE_CATEGORY" val="diagram"/>
  <p:tag name="KSO_WM_TEMPLATE_INDEX" val="20231963"/>
  <p:tag name="KSO_WM_UNIT_LAYERLEVEL" val="1_1_1"/>
  <p:tag name="KSO_WM_TAG_VERSION" val="3.0"/>
  <p:tag name="KSO_WM_UNIT_TEXT_FILL_FORE_SCHEMECOLOR_INDEX_BRIGHTNESS" val="0"/>
  <p:tag name="KSO_WM_UNIT_VALUE" val="13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287.3807874015748,&quot;left&quot;:79.39984251968504,&quot;top&quot;:152.0192125984252,&quot;width&quot;:805.482519685039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  <p:tag name="KSO_WM_UNIT_TEXT_TYPE" val="1"/>
  <p:tag name="KSO_WM_BEAUTIFY_FLAG" val="#wm#"/>
  <p:tag name="KSO_WM_UNIT_PRESET_TEXT" val="添加标题内容"/>
  <p:tag name="KSO_WM_UNIT_TEXT_FILL_FORE_SCHEMECOLOR_INDEX" val="1"/>
  <p:tag name="KSO_WM_UNIT_TEXT_FILL_TYPE" val="1"/>
</p:tagLst>
</file>

<file path=ppt/tags/tag9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63_1*l_h_f*1_1_1"/>
  <p:tag name="KSO_WM_TEMPLATE_CATEGORY" val="diagram"/>
  <p:tag name="KSO_WM_TEMPLATE_INDEX" val="20231963"/>
  <p:tag name="KSO_WM_UNIT_LAYERLEVEL" val="1_1_1"/>
  <p:tag name="KSO_WM_TAG_VERSION" val="3.0"/>
  <p:tag name="KSO_WM_UNIT_TEXT_FILL_FORE_SCHEMECOLOR_INDEX_BRIGHTNESS" val="0.5"/>
  <p:tag name="KSO_WM_UNIT_VALUE" val="60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287.3807874015748,&quot;left&quot;:79.39984251968504,&quot;top&quot;:152.0192125984252,&quot;width&quot;:805.482519685039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  <p:tag name="KSO_WM_UNIT_TEXT_TYPE" val="1"/>
  <p:tag name="KSO_WM_UNIT_TEXT_LAYER_COUNT" val="1"/>
  <p:tag name="KSO_WM_BEAUTIFY_FLAG" val="#wm#"/>
  <p:tag name="KSO_WM_UNIT_PRESET_TEXT" val="单击此处输入你的项正文，文字是您思想的提炼，单击此处文本"/>
  <p:tag name="KSO_WM_UNIT_TEXT_FILL_FORE_SCHEMECOLOR_INDEX" val="1"/>
  <p:tag name="KSO_WM_UNIT_TEXT_FILL_TYPE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1963_1*l_h_i*1_1_1"/>
  <p:tag name="KSO_WM_TEMPLATE_CATEGORY" val="diagram"/>
  <p:tag name="KSO_WM_TEMPLATE_INDEX" val="20231963"/>
  <p:tag name="KSO_WM_UNIT_LAYERLEVEL" val="1_1_1"/>
  <p:tag name="KSO_WM_TAG_VERSION" val="3.0"/>
  <p:tag name="KSO_WM_UNIT_LINE_FORE_SCHEMECOLOR_INDEX_BRIGHTNESS" val="0"/>
  <p:tag name="KSO_WM_UNIT_LINE_FILL_TYPE" val="2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287.3807874015748,&quot;left&quot;:79.39984251968504,&quot;top&quot;:152.0192125984252,&quot;width&quot;:805.482519685039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  <p:tag name="KSO_WM_BEAUTIFY_FLAG" val="#wm#"/>
  <p:tag name="KSO_WM_UNIT_LINE_FORE_SCHEMECOLOR_INDEX" val="5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963_1*l_h_i*1_1_2"/>
  <p:tag name="KSO_WM_TEMPLATE_CATEGORY" val="diagram"/>
  <p:tag name="KSO_WM_TEMPLATE_INDEX" val="20231963"/>
  <p:tag name="KSO_WM_UNIT_LAYERLEVEL" val="1_1_1"/>
  <p:tag name="KSO_WM_TAG_VERSION" val="3.0"/>
  <p:tag name="KSO_WM_UNIT_FILL_FORE_SCHEMECOLOR_INDEX_1_BRIGHTNESS" val="0.6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.4"/>
  <p:tag name="KSO_WM_UNIT_FILL_FORE_SCHEMECOLOR_INDEX_2" val="8"/>
  <p:tag name="KSO_WM_UNIT_FILL_FORE_SCHEMECOLOR_INDEX_2_POS" val="0.51"/>
  <p:tag name="KSO_WM_UNIT_FILL_FORE_SCHEMECOLOR_INDEX_2_TRANS" val="0"/>
  <p:tag name="KSO_WM_UNIT_FILL_FORE_SCHEMECOLOR_INDEX_3_BRIGHTNESS" val="0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TEXT_FILL_TYPE" val="1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287.3807874015748,&quot;left&quot;:79.39984251968504,&quot;top&quot;:152.0192125984252,&quot;width&quot;:805.482519685039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  <p:tag name="KSO_WM_BEAUTIFY_FLAG" val="#wm#"/>
  <p:tag name="KSO_WM_UNIT_FILL_TYPE" val="1"/>
  <p:tag name="KSO_WM_UNIT_FILL_FORE_SCHEMECOLOR_INDEX" val="5"/>
  <p:tag name="KSO_WM_UNIT_FILL_FORE_SCHEMECOLOR_INDEX_BRIGHTNESS" val="0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963_1*l_h_i*1_2_2"/>
  <p:tag name="KSO_WM_TEMPLATE_CATEGORY" val="diagram"/>
  <p:tag name="KSO_WM_TEMPLATE_INDEX" val="20231963"/>
  <p:tag name="KSO_WM_UNIT_LAYERLEVEL" val="1_1_1"/>
  <p:tag name="KSO_WM_TAG_VERSION" val="3.0"/>
  <p:tag name="KSO_WM_UNIT_FILL_FORE_SCHEMECOLOR_INDEX_1_BRIGHTNESS" val="0.6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.4"/>
  <p:tag name="KSO_WM_UNIT_FILL_FORE_SCHEMECOLOR_INDEX_2" val="8"/>
  <p:tag name="KSO_WM_UNIT_FILL_FORE_SCHEMECOLOR_INDEX_2_POS" val="0.51"/>
  <p:tag name="KSO_WM_UNIT_FILL_FORE_SCHEMECOLOR_INDEX_2_TRANS" val="0"/>
  <p:tag name="KSO_WM_UNIT_FILL_FORE_SCHEMECOLOR_INDEX_3_BRIGHTNESS" val="0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TEXT_FILL_TYPE" val="1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287.3807874015748,&quot;left&quot;:79.39984251968504,&quot;top&quot;:152.0192125984252,&quot;width&quot;:805.482519685039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  <p:tag name="KSO_WM_BEAUTIFY_FLAG" val="#wm#"/>
  <p:tag name="KSO_WM_UNIT_FILL_TYPE" val="1"/>
  <p:tag name="KSO_WM_UNIT_FILL_FORE_SCHEMECOLOR_INDEX" val="5"/>
  <p:tag name="KSO_WM_UNIT_FILL_FORE_SCHEMECOLOR_INDEX_BRIGHTNESS" val="0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1963_1*l_h_i*1_4_2"/>
  <p:tag name="KSO_WM_TEMPLATE_CATEGORY" val="diagram"/>
  <p:tag name="KSO_WM_TEMPLATE_INDEX" val="20231963"/>
  <p:tag name="KSO_WM_UNIT_LAYERLEVEL" val="1_1_1"/>
  <p:tag name="KSO_WM_TAG_VERSION" val="3.0"/>
  <p:tag name="KSO_WM_UNIT_FILL_FORE_SCHEMECOLOR_INDEX_1_BRIGHTNESS" val="0.6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.4"/>
  <p:tag name="KSO_WM_UNIT_FILL_FORE_SCHEMECOLOR_INDEX_2" val="8"/>
  <p:tag name="KSO_WM_UNIT_FILL_FORE_SCHEMECOLOR_INDEX_2_POS" val="0.51"/>
  <p:tag name="KSO_WM_UNIT_FILL_FORE_SCHEMECOLOR_INDEX_2_TRANS" val="0"/>
  <p:tag name="KSO_WM_UNIT_FILL_FORE_SCHEMECOLOR_INDEX_3_BRIGHTNESS" val="0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TEXT_FILL_TYPE" val="1"/>
  <p:tag name="KSO_WM_DIAGRAM_VERSION" val="3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287.3807874015748,&quot;left&quot;:79.39984251968504,&quot;top&quot;:152.0192125984252,&quot;width&quot;:805.482519685039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  <p:tag name="KSO_WM_BEAUTIFY_FLAG" val="#wm#"/>
  <p:tag name="KSO_WM_UNIT_FILL_TYPE" val="1"/>
  <p:tag name="KSO_WM_UNIT_FILL_FORE_SCHEMECOLOR_INDEX" val="5"/>
  <p:tag name="KSO_WM_UNIT_FILL_FORE_SCHEMECOLOR_INDEX_BRIGHTNESS" val="0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简约风渐变几何通用模板">
  <a:themeElements>
    <a:clrScheme name="自定义 6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A854C"/>
      </a:accent1>
      <a:accent2>
        <a:srgbClr val="E0A366"/>
      </a:accent2>
      <a:accent3>
        <a:srgbClr val="E6AD00"/>
      </a:accent3>
      <a:accent4>
        <a:srgbClr val="83C937"/>
      </a:accent4>
      <a:accent5>
        <a:srgbClr val="00B050"/>
      </a:accent5>
      <a:accent6>
        <a:srgbClr val="00B0F0"/>
      </a:accent6>
      <a:hlink>
        <a:srgbClr val="000000"/>
      </a:hlink>
      <a:folHlink>
        <a:srgbClr val="919191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</Words>
  <Application>WPS 演示</Application>
  <PresentationFormat>宽屏</PresentationFormat>
  <Paragraphs>137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黑体</vt:lpstr>
      <vt:lpstr>MiSans Normal</vt:lpstr>
      <vt:lpstr>微软雅黑</vt:lpstr>
      <vt:lpstr>Arial Unicode MS</vt:lpstr>
      <vt:lpstr>Calibri</vt:lpstr>
      <vt:lpstr>Wingdings</vt:lpstr>
      <vt:lpstr>汉仪粗圆简</vt:lpstr>
      <vt:lpstr>WPS</vt:lpstr>
      <vt:lpstr>简约风渐变几何通用模板</vt:lpstr>
      <vt:lpstr>粗糙度与光泽度的关系</vt:lpstr>
      <vt:lpstr>目录</vt:lpstr>
      <vt:lpstr>PowerPoint 演示文稿</vt:lpstr>
      <vt:lpstr>粗糙度与光泽度的关系</vt:lpstr>
      <vt:lpstr>粗糙度的基本概念</vt:lpstr>
      <vt:lpstr>定义与重要性</vt:lpstr>
      <vt:lpstr>粗糙度的测量参数</vt:lpstr>
      <vt:lpstr>光泽度的单位表示</vt:lpstr>
      <vt:lpstr>光泽度的测量方法</vt:lpstr>
      <vt:lpstr>粗糙度与光泽度的常规关系</vt:lpstr>
      <vt:lpstr>光泽度与表面反射的关系</vt:lpstr>
      <vt:lpstr>粗糙度与光泽度的常规关系</vt:lpstr>
      <vt:lpstr>以铁件为例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程海</dc:creator>
  <cp:lastModifiedBy>程海</cp:lastModifiedBy>
  <cp:revision>6</cp:revision>
  <dcterms:created xsi:type="dcterms:W3CDTF">2023-08-09T12:44:00Z</dcterms:created>
  <dcterms:modified xsi:type="dcterms:W3CDTF">2025-12-30T09:15:53Z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2052-12.1.0.24034</vt:lpwstr>
  </property>
</Properties>
</file>