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59" r:id="rId5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7" Type="http://schemas.openxmlformats.org/officeDocument/2006/relationships/tags" Target="../tags/tag95.xml"/><Relationship Id="rId36" Type="http://schemas.openxmlformats.org/officeDocument/2006/relationships/tags" Target="../tags/tag94.xml"/><Relationship Id="rId35" Type="http://schemas.openxmlformats.org/officeDocument/2006/relationships/tags" Target="../tags/tag93.xml"/><Relationship Id="rId34" Type="http://schemas.openxmlformats.org/officeDocument/2006/relationships/tags" Target="../tags/tag92.xml"/><Relationship Id="rId33" Type="http://schemas.openxmlformats.org/officeDocument/2006/relationships/tags" Target="../tags/tag91.xml"/><Relationship Id="rId32" Type="http://schemas.openxmlformats.org/officeDocument/2006/relationships/tags" Target="../tags/tag90.xml"/><Relationship Id="rId31" Type="http://schemas.openxmlformats.org/officeDocument/2006/relationships/tags" Target="../tags/tag89.xml"/><Relationship Id="rId30" Type="http://schemas.openxmlformats.org/officeDocument/2006/relationships/tags" Target="../tags/tag88.xml"/><Relationship Id="rId3" Type="http://schemas.openxmlformats.org/officeDocument/2006/relationships/tags" Target="../tags/tag61.xml"/><Relationship Id="rId29" Type="http://schemas.openxmlformats.org/officeDocument/2006/relationships/tags" Target="../tags/tag87.xml"/><Relationship Id="rId28" Type="http://schemas.openxmlformats.org/officeDocument/2006/relationships/tags" Target="../tags/tag86.xml"/><Relationship Id="rId27" Type="http://schemas.openxmlformats.org/officeDocument/2006/relationships/tags" Target="../tags/tag85.xml"/><Relationship Id="rId26" Type="http://schemas.openxmlformats.org/officeDocument/2006/relationships/tags" Target="../tags/tag84.xml"/><Relationship Id="rId25" Type="http://schemas.openxmlformats.org/officeDocument/2006/relationships/tags" Target="../tags/tag83.xml"/><Relationship Id="rId24" Type="http://schemas.openxmlformats.org/officeDocument/2006/relationships/tags" Target="../tags/tag82.xml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tags" Target="../tags/tag60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8" Type="http://schemas.openxmlformats.org/officeDocument/2006/relationships/tags" Target="../tags/tag162.xml"/><Relationship Id="rId37" Type="http://schemas.openxmlformats.org/officeDocument/2006/relationships/tags" Target="../tags/tag161.xml"/><Relationship Id="rId36" Type="http://schemas.openxmlformats.org/officeDocument/2006/relationships/tags" Target="../tags/tag160.xml"/><Relationship Id="rId35" Type="http://schemas.openxmlformats.org/officeDocument/2006/relationships/tags" Target="../tags/tag159.xml"/><Relationship Id="rId34" Type="http://schemas.openxmlformats.org/officeDocument/2006/relationships/tags" Target="../tags/tag158.xml"/><Relationship Id="rId33" Type="http://schemas.openxmlformats.org/officeDocument/2006/relationships/tags" Target="../tags/tag157.xml"/><Relationship Id="rId32" Type="http://schemas.openxmlformats.org/officeDocument/2006/relationships/tags" Target="../tags/tag156.xml"/><Relationship Id="rId31" Type="http://schemas.openxmlformats.org/officeDocument/2006/relationships/tags" Target="../tags/tag155.xml"/><Relationship Id="rId30" Type="http://schemas.openxmlformats.org/officeDocument/2006/relationships/tags" Target="../tags/tag154.xml"/><Relationship Id="rId3" Type="http://schemas.openxmlformats.org/officeDocument/2006/relationships/tags" Target="../tags/tag127.xml"/><Relationship Id="rId29" Type="http://schemas.openxmlformats.org/officeDocument/2006/relationships/tags" Target="../tags/tag153.xml"/><Relationship Id="rId28" Type="http://schemas.openxmlformats.org/officeDocument/2006/relationships/tags" Target="../tags/tag152.xml"/><Relationship Id="rId27" Type="http://schemas.openxmlformats.org/officeDocument/2006/relationships/tags" Target="../tags/tag151.xml"/><Relationship Id="rId26" Type="http://schemas.openxmlformats.org/officeDocument/2006/relationships/tags" Target="../tags/tag150.xml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tags" Target="../tags/tag144.xml"/><Relationship Id="rId2" Type="http://schemas.openxmlformats.org/officeDocument/2006/relationships/tags" Target="../tags/tag126.xml"/><Relationship Id="rId19" Type="http://schemas.openxmlformats.org/officeDocument/2006/relationships/tags" Target="../tags/tag143.xml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32" descr="11资源 3"/>
          <p:cNvSpPr/>
          <p:nvPr userDrawn="1">
            <p:custDataLst>
              <p:tags r:id="rId2"/>
            </p:custDataLst>
          </p:nvPr>
        </p:nvSpPr>
        <p:spPr>
          <a:xfrm>
            <a:off x="9448316" y="6106691"/>
            <a:ext cx="2743684" cy="75130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106691 h 6858000"/>
              <a:gd name="connsiteX3" fmla="*/ 11950255 w 12192000"/>
              <a:gd name="connsiteY3" fmla="*/ 6164844 h 6858000"/>
              <a:gd name="connsiteX4" fmla="*/ 11077246 w 12192000"/>
              <a:gd name="connsiteY4" fmla="*/ 6346113 h 6858000"/>
              <a:gd name="connsiteX5" fmla="*/ 9603848 w 12192000"/>
              <a:gd name="connsiteY5" fmla="*/ 6794024 h 6858000"/>
              <a:gd name="connsiteX6" fmla="*/ 9448316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-1" fmla="*/ 12192000 w 12283440"/>
              <a:gd name="connsiteY0-2" fmla="*/ 6106691 h 6858000"/>
              <a:gd name="connsiteX1-3" fmla="*/ 11950255 w 12283440"/>
              <a:gd name="connsiteY1-4" fmla="*/ 6164844 h 6858000"/>
              <a:gd name="connsiteX2-5" fmla="*/ 11077246 w 12283440"/>
              <a:gd name="connsiteY2-6" fmla="*/ 6346113 h 6858000"/>
              <a:gd name="connsiteX3-7" fmla="*/ 9603848 w 12283440"/>
              <a:gd name="connsiteY3-8" fmla="*/ 6794024 h 6858000"/>
              <a:gd name="connsiteX4-9" fmla="*/ 9448316 w 12283440"/>
              <a:gd name="connsiteY4-10" fmla="*/ 6858000 h 6858000"/>
              <a:gd name="connsiteX5-11" fmla="*/ 0 w 12283440"/>
              <a:gd name="connsiteY5-12" fmla="*/ 6858000 h 6858000"/>
              <a:gd name="connsiteX6-13" fmla="*/ 0 w 12283440"/>
              <a:gd name="connsiteY6-14" fmla="*/ 0 h 6858000"/>
              <a:gd name="connsiteX7-15" fmla="*/ 12192000 w 12283440"/>
              <a:gd name="connsiteY7-16" fmla="*/ 0 h 6858000"/>
              <a:gd name="connsiteX8-17" fmla="*/ 12283440 w 12283440"/>
              <a:gd name="connsiteY8-18" fmla="*/ 6198131 h 6858000"/>
              <a:gd name="connsiteX0-19" fmla="*/ 12192000 w 12192000"/>
              <a:gd name="connsiteY0-20" fmla="*/ 6106691 h 6858000"/>
              <a:gd name="connsiteX1-21" fmla="*/ 11950255 w 12192000"/>
              <a:gd name="connsiteY1-22" fmla="*/ 6164844 h 6858000"/>
              <a:gd name="connsiteX2-23" fmla="*/ 11077246 w 12192000"/>
              <a:gd name="connsiteY2-24" fmla="*/ 6346113 h 6858000"/>
              <a:gd name="connsiteX3-25" fmla="*/ 9603848 w 12192000"/>
              <a:gd name="connsiteY3-26" fmla="*/ 6794024 h 6858000"/>
              <a:gd name="connsiteX4-27" fmla="*/ 9448316 w 12192000"/>
              <a:gd name="connsiteY4-28" fmla="*/ 6858000 h 6858000"/>
              <a:gd name="connsiteX5-29" fmla="*/ 0 w 12192000"/>
              <a:gd name="connsiteY5-30" fmla="*/ 6858000 h 6858000"/>
              <a:gd name="connsiteX6-31" fmla="*/ 0 w 12192000"/>
              <a:gd name="connsiteY6-32" fmla="*/ 0 h 6858000"/>
              <a:gd name="connsiteX7-33" fmla="*/ 12192000 w 12192000"/>
              <a:gd name="connsiteY7-34" fmla="*/ 0 h 6858000"/>
              <a:gd name="connsiteX0-35" fmla="*/ 12192000 w 12192000"/>
              <a:gd name="connsiteY0-36" fmla="*/ 6106691 h 6858000"/>
              <a:gd name="connsiteX1-37" fmla="*/ 11950255 w 12192000"/>
              <a:gd name="connsiteY1-38" fmla="*/ 6164844 h 6858000"/>
              <a:gd name="connsiteX2-39" fmla="*/ 11077246 w 12192000"/>
              <a:gd name="connsiteY2-40" fmla="*/ 6346113 h 6858000"/>
              <a:gd name="connsiteX3-41" fmla="*/ 9603848 w 12192000"/>
              <a:gd name="connsiteY3-42" fmla="*/ 6794024 h 6858000"/>
              <a:gd name="connsiteX4-43" fmla="*/ 9448316 w 12192000"/>
              <a:gd name="connsiteY4-44" fmla="*/ 6858000 h 6858000"/>
              <a:gd name="connsiteX5-45" fmla="*/ 0 w 12192000"/>
              <a:gd name="connsiteY5-46" fmla="*/ 6858000 h 6858000"/>
              <a:gd name="connsiteX6-47" fmla="*/ 0 w 12192000"/>
              <a:gd name="connsiteY6-48" fmla="*/ 0 h 6858000"/>
              <a:gd name="connsiteX0-49" fmla="*/ 12192000 w 12192000"/>
              <a:gd name="connsiteY0-50" fmla="*/ 0 h 751309"/>
              <a:gd name="connsiteX1-51" fmla="*/ 11950255 w 12192000"/>
              <a:gd name="connsiteY1-52" fmla="*/ 58153 h 751309"/>
              <a:gd name="connsiteX2-53" fmla="*/ 11077246 w 12192000"/>
              <a:gd name="connsiteY2-54" fmla="*/ 239422 h 751309"/>
              <a:gd name="connsiteX3-55" fmla="*/ 9603848 w 12192000"/>
              <a:gd name="connsiteY3-56" fmla="*/ 687333 h 751309"/>
              <a:gd name="connsiteX4-57" fmla="*/ 9448316 w 12192000"/>
              <a:gd name="connsiteY4-58" fmla="*/ 751309 h 751309"/>
              <a:gd name="connsiteX5-59" fmla="*/ 0 w 12192000"/>
              <a:gd name="connsiteY5-60" fmla="*/ 751309 h 751309"/>
              <a:gd name="connsiteX0-61" fmla="*/ 2743684 w 2743684"/>
              <a:gd name="connsiteY0-62" fmla="*/ 0 h 751309"/>
              <a:gd name="connsiteX1-63" fmla="*/ 2501939 w 2743684"/>
              <a:gd name="connsiteY1-64" fmla="*/ 58153 h 751309"/>
              <a:gd name="connsiteX2-65" fmla="*/ 1628930 w 2743684"/>
              <a:gd name="connsiteY2-66" fmla="*/ 239422 h 751309"/>
              <a:gd name="connsiteX3-67" fmla="*/ 155532 w 2743684"/>
              <a:gd name="connsiteY3-68" fmla="*/ 687333 h 751309"/>
              <a:gd name="connsiteX4-69" fmla="*/ 0 w 2743684"/>
              <a:gd name="connsiteY4-70" fmla="*/ 751309 h 7513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43684" h="751309">
                <a:moveTo>
                  <a:pt x="2743684" y="0"/>
                </a:moveTo>
                <a:lnTo>
                  <a:pt x="2501939" y="58153"/>
                </a:lnTo>
                <a:cubicBezTo>
                  <a:pt x="2219832" y="118937"/>
                  <a:pt x="1927651" y="165591"/>
                  <a:pt x="1628930" y="239422"/>
                </a:cubicBezTo>
                <a:cubicBezTo>
                  <a:pt x="1130005" y="363078"/>
                  <a:pt x="634053" y="506352"/>
                  <a:pt x="155532" y="687333"/>
                </a:cubicBezTo>
                <a:lnTo>
                  <a:pt x="0" y="751309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 descr="11资源 3"/>
          <p:cNvSpPr/>
          <p:nvPr userDrawn="1">
            <p:custDataLst>
              <p:tags r:id="rId3"/>
            </p:custDataLst>
          </p:nvPr>
        </p:nvSpPr>
        <p:spPr>
          <a:xfrm>
            <a:off x="8715102" y="5799790"/>
            <a:ext cx="3476899" cy="1058210"/>
          </a:xfrm>
          <a:custGeom>
            <a:avLst/>
            <a:gdLst>
              <a:gd name="connsiteX0" fmla="*/ 3476899 w 3476899"/>
              <a:gd name="connsiteY0" fmla="*/ 0 h 1058210"/>
              <a:gd name="connsiteX1" fmla="*/ 3476899 w 3476899"/>
              <a:gd name="connsiteY1" fmla="*/ 1058210 h 1058210"/>
              <a:gd name="connsiteX2" fmla="*/ 0 w 3476899"/>
              <a:gd name="connsiteY2" fmla="*/ 1058210 h 1058210"/>
              <a:gd name="connsiteX3" fmla="*/ 5397 w 3476899"/>
              <a:gd name="connsiteY3" fmla="*/ 1055457 h 1058210"/>
              <a:gd name="connsiteX4" fmla="*/ 2041456 w 3476899"/>
              <a:gd name="connsiteY4" fmla="*/ 353669 h 1058210"/>
              <a:gd name="connsiteX5" fmla="*/ 3372517 w 3476899"/>
              <a:gd name="connsiteY5" fmla="*/ 41469 h 1058210"/>
              <a:gd name="connsiteX6" fmla="*/ 3476899 w 3476899"/>
              <a:gd name="connsiteY6" fmla="*/ 0 h 1058210"/>
              <a:gd name="connsiteX0-1" fmla="*/ 3476899 w 3568339"/>
              <a:gd name="connsiteY0-2" fmla="*/ 1058210 h 1149650"/>
              <a:gd name="connsiteX1-3" fmla="*/ 0 w 3568339"/>
              <a:gd name="connsiteY1-4" fmla="*/ 1058210 h 1149650"/>
              <a:gd name="connsiteX2-5" fmla="*/ 5397 w 3568339"/>
              <a:gd name="connsiteY2-6" fmla="*/ 1055457 h 1149650"/>
              <a:gd name="connsiteX3-7" fmla="*/ 2041456 w 3568339"/>
              <a:gd name="connsiteY3-8" fmla="*/ 353669 h 1149650"/>
              <a:gd name="connsiteX4-9" fmla="*/ 3372517 w 3568339"/>
              <a:gd name="connsiteY4-10" fmla="*/ 41469 h 1149650"/>
              <a:gd name="connsiteX5-11" fmla="*/ 3476899 w 3568339"/>
              <a:gd name="connsiteY5-12" fmla="*/ 0 h 1149650"/>
              <a:gd name="connsiteX6-13" fmla="*/ 3568339 w 3568339"/>
              <a:gd name="connsiteY6-14" fmla="*/ 1149650 h 1149650"/>
              <a:gd name="connsiteX0-15" fmla="*/ 3476899 w 3476899"/>
              <a:gd name="connsiteY0-16" fmla="*/ 1058210 h 1058210"/>
              <a:gd name="connsiteX1-17" fmla="*/ 0 w 3476899"/>
              <a:gd name="connsiteY1-18" fmla="*/ 1058210 h 1058210"/>
              <a:gd name="connsiteX2-19" fmla="*/ 5397 w 3476899"/>
              <a:gd name="connsiteY2-20" fmla="*/ 1055457 h 1058210"/>
              <a:gd name="connsiteX3-21" fmla="*/ 2041456 w 3476899"/>
              <a:gd name="connsiteY3-22" fmla="*/ 353669 h 1058210"/>
              <a:gd name="connsiteX4-23" fmla="*/ 3372517 w 3476899"/>
              <a:gd name="connsiteY4-24" fmla="*/ 41469 h 1058210"/>
              <a:gd name="connsiteX5-25" fmla="*/ 3476899 w 3476899"/>
              <a:gd name="connsiteY5-26" fmla="*/ 0 h 1058210"/>
              <a:gd name="connsiteX0-27" fmla="*/ 0 w 3476899"/>
              <a:gd name="connsiteY0-28" fmla="*/ 1058210 h 1058210"/>
              <a:gd name="connsiteX1-29" fmla="*/ 5397 w 3476899"/>
              <a:gd name="connsiteY1-30" fmla="*/ 1055457 h 1058210"/>
              <a:gd name="connsiteX2-31" fmla="*/ 2041456 w 3476899"/>
              <a:gd name="connsiteY2-32" fmla="*/ 353669 h 1058210"/>
              <a:gd name="connsiteX3-33" fmla="*/ 3372517 w 3476899"/>
              <a:gd name="connsiteY3-34" fmla="*/ 41469 h 1058210"/>
              <a:gd name="connsiteX4-35" fmla="*/ 3476899 w 3476899"/>
              <a:gd name="connsiteY4-36" fmla="*/ 0 h 1058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76899" h="1058210">
                <a:moveTo>
                  <a:pt x="0" y="1058210"/>
                </a:moveTo>
                <a:lnTo>
                  <a:pt x="5397" y="1055457"/>
                </a:lnTo>
                <a:cubicBezTo>
                  <a:pt x="647466" y="742131"/>
                  <a:pt x="1341308" y="527262"/>
                  <a:pt x="2041456" y="353669"/>
                </a:cubicBezTo>
                <a:cubicBezTo>
                  <a:pt x="2507240" y="238544"/>
                  <a:pt x="2956039" y="194193"/>
                  <a:pt x="3372517" y="41469"/>
                </a:cubicBezTo>
                <a:lnTo>
                  <a:pt x="3476899" y="0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5" name="任意多边形: 形状 34" descr="11资源 3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01949" cy="136648"/>
          </a:xfrm>
          <a:custGeom>
            <a:avLst/>
            <a:gdLst>
              <a:gd name="connsiteX0" fmla="*/ 0 w 101949"/>
              <a:gd name="connsiteY0" fmla="*/ 0 h 136648"/>
              <a:gd name="connsiteX1" fmla="*/ 101949 w 101949"/>
              <a:gd name="connsiteY1" fmla="*/ 0 h 136648"/>
              <a:gd name="connsiteX2" fmla="*/ 0 w 101949"/>
              <a:gd name="connsiteY2" fmla="*/ 136648 h 136648"/>
              <a:gd name="connsiteX3" fmla="*/ 0 w 101949"/>
              <a:gd name="connsiteY3" fmla="*/ 0 h 136648"/>
              <a:gd name="connsiteX0-1" fmla="*/ 0 w 101949"/>
              <a:gd name="connsiteY0-2" fmla="*/ 0 h 136648"/>
              <a:gd name="connsiteX1-3" fmla="*/ 101949 w 101949"/>
              <a:gd name="connsiteY1-4" fmla="*/ 0 h 136648"/>
              <a:gd name="connsiteX2-5" fmla="*/ 0 w 101949"/>
              <a:gd name="connsiteY2-6" fmla="*/ 136648 h 136648"/>
              <a:gd name="connsiteX3-7" fmla="*/ 91440 w 101949"/>
              <a:gd name="connsiteY3-8" fmla="*/ 91440 h 136648"/>
              <a:gd name="connsiteX0-9" fmla="*/ 0 w 101949"/>
              <a:gd name="connsiteY0-10" fmla="*/ 0 h 136648"/>
              <a:gd name="connsiteX1-11" fmla="*/ 101949 w 101949"/>
              <a:gd name="connsiteY1-12" fmla="*/ 0 h 136648"/>
              <a:gd name="connsiteX2-13" fmla="*/ 0 w 101949"/>
              <a:gd name="connsiteY2-14" fmla="*/ 136648 h 136648"/>
              <a:gd name="connsiteX0-15" fmla="*/ 101949 w 101949"/>
              <a:gd name="connsiteY0-16" fmla="*/ 0 h 136648"/>
              <a:gd name="connsiteX1-17" fmla="*/ 0 w 101949"/>
              <a:gd name="connsiteY1-18" fmla="*/ 136648 h 136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1949" h="136648">
                <a:moveTo>
                  <a:pt x="101949" y="0"/>
                </a:moveTo>
                <a:lnTo>
                  <a:pt x="0" y="136648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6" name="任意多边形: 形状 35" descr="11资源 3"/>
          <p:cNvSpPr/>
          <p:nvPr userDrawn="1">
            <p:custDataLst>
              <p:tags r:id="rId5"/>
            </p:custDataLst>
          </p:nvPr>
        </p:nvSpPr>
        <p:spPr>
          <a:xfrm>
            <a:off x="11608413" y="0"/>
            <a:ext cx="583587" cy="630917"/>
          </a:xfrm>
          <a:custGeom>
            <a:avLst/>
            <a:gdLst>
              <a:gd name="connsiteX0" fmla="*/ 0 w 583587"/>
              <a:gd name="connsiteY0" fmla="*/ 0 h 630917"/>
              <a:gd name="connsiteX1" fmla="*/ 583587 w 583587"/>
              <a:gd name="connsiteY1" fmla="*/ 0 h 630917"/>
              <a:gd name="connsiteX2" fmla="*/ 583587 w 583587"/>
              <a:gd name="connsiteY2" fmla="*/ 630917 h 630917"/>
              <a:gd name="connsiteX3" fmla="*/ 419026 w 583587"/>
              <a:gd name="connsiteY3" fmla="*/ 424037 h 630917"/>
              <a:gd name="connsiteX4" fmla="*/ 191137 w 583587"/>
              <a:gd name="connsiteY4" fmla="*/ 180554 h 630917"/>
              <a:gd name="connsiteX5" fmla="*/ 0 w 583587"/>
              <a:gd name="connsiteY5" fmla="*/ 0 h 630917"/>
              <a:gd name="connsiteX0-1" fmla="*/ 583587 w 675027"/>
              <a:gd name="connsiteY0-2" fmla="*/ 0 h 630917"/>
              <a:gd name="connsiteX1-3" fmla="*/ 583587 w 675027"/>
              <a:gd name="connsiteY1-4" fmla="*/ 630917 h 630917"/>
              <a:gd name="connsiteX2-5" fmla="*/ 419026 w 675027"/>
              <a:gd name="connsiteY2-6" fmla="*/ 424037 h 630917"/>
              <a:gd name="connsiteX3-7" fmla="*/ 191137 w 675027"/>
              <a:gd name="connsiteY3-8" fmla="*/ 180554 h 630917"/>
              <a:gd name="connsiteX4-9" fmla="*/ 0 w 675027"/>
              <a:gd name="connsiteY4-10" fmla="*/ 0 h 630917"/>
              <a:gd name="connsiteX5-11" fmla="*/ 675027 w 675027"/>
              <a:gd name="connsiteY5-12" fmla="*/ 91440 h 630917"/>
              <a:gd name="connsiteX0-13" fmla="*/ 583587 w 583587"/>
              <a:gd name="connsiteY0-14" fmla="*/ 0 h 630917"/>
              <a:gd name="connsiteX1-15" fmla="*/ 583587 w 583587"/>
              <a:gd name="connsiteY1-16" fmla="*/ 630917 h 630917"/>
              <a:gd name="connsiteX2-17" fmla="*/ 419026 w 583587"/>
              <a:gd name="connsiteY2-18" fmla="*/ 424037 h 630917"/>
              <a:gd name="connsiteX3-19" fmla="*/ 191137 w 583587"/>
              <a:gd name="connsiteY3-20" fmla="*/ 180554 h 630917"/>
              <a:gd name="connsiteX4-21" fmla="*/ 0 w 583587"/>
              <a:gd name="connsiteY4-22" fmla="*/ 0 h 630917"/>
              <a:gd name="connsiteX0-23" fmla="*/ 583587 w 583587"/>
              <a:gd name="connsiteY0-24" fmla="*/ 630917 h 630917"/>
              <a:gd name="connsiteX1-25" fmla="*/ 419026 w 583587"/>
              <a:gd name="connsiteY1-26" fmla="*/ 424037 h 630917"/>
              <a:gd name="connsiteX2-27" fmla="*/ 191137 w 583587"/>
              <a:gd name="connsiteY2-28" fmla="*/ 180554 h 630917"/>
              <a:gd name="connsiteX3-29" fmla="*/ 0 w 583587"/>
              <a:gd name="connsiteY3-30" fmla="*/ 0 h 6309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83587" h="630917">
                <a:moveTo>
                  <a:pt x="583587" y="630917"/>
                </a:moveTo>
                <a:lnTo>
                  <a:pt x="419026" y="424037"/>
                </a:lnTo>
                <a:cubicBezTo>
                  <a:pt x="345081" y="338235"/>
                  <a:pt x="268969" y="256876"/>
                  <a:pt x="191137" y="180554"/>
                </a:cubicBez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 descr="11资源 3"/>
          <p:cNvSpPr/>
          <p:nvPr userDrawn="1">
            <p:custDataLst>
              <p:tags r:id="rId6"/>
            </p:custDataLst>
          </p:nvPr>
        </p:nvSpPr>
        <p:spPr>
          <a:xfrm>
            <a:off x="8144514" y="5435903"/>
            <a:ext cx="4047486" cy="1422097"/>
          </a:xfrm>
          <a:custGeom>
            <a:avLst/>
            <a:gdLst>
              <a:gd name="connsiteX0" fmla="*/ 4047486 w 4047486"/>
              <a:gd name="connsiteY0" fmla="*/ 0 h 1422097"/>
              <a:gd name="connsiteX1" fmla="*/ 4047486 w 4047486"/>
              <a:gd name="connsiteY1" fmla="*/ 1422097 h 1422097"/>
              <a:gd name="connsiteX2" fmla="*/ 0 w 4047486"/>
              <a:gd name="connsiteY2" fmla="*/ 1422097 h 1422097"/>
              <a:gd name="connsiteX3" fmla="*/ 18098 w 4047486"/>
              <a:gd name="connsiteY3" fmla="*/ 1411044 h 1422097"/>
              <a:gd name="connsiteX4" fmla="*/ 2320947 w 4047486"/>
              <a:gd name="connsiteY4" fmla="*/ 543019 h 1422097"/>
              <a:gd name="connsiteX5" fmla="*/ 4022580 w 4047486"/>
              <a:gd name="connsiteY5" fmla="*/ 18581 h 1422097"/>
              <a:gd name="connsiteX6" fmla="*/ 4047486 w 4047486"/>
              <a:gd name="connsiteY6" fmla="*/ 0 h 1422097"/>
              <a:gd name="connsiteX0-1" fmla="*/ 4047486 w 4138926"/>
              <a:gd name="connsiteY0-2" fmla="*/ 1422097 h 1513537"/>
              <a:gd name="connsiteX1-3" fmla="*/ 0 w 4138926"/>
              <a:gd name="connsiteY1-4" fmla="*/ 1422097 h 1513537"/>
              <a:gd name="connsiteX2-5" fmla="*/ 18098 w 4138926"/>
              <a:gd name="connsiteY2-6" fmla="*/ 1411044 h 1513537"/>
              <a:gd name="connsiteX3-7" fmla="*/ 2320947 w 4138926"/>
              <a:gd name="connsiteY3-8" fmla="*/ 543019 h 1513537"/>
              <a:gd name="connsiteX4-9" fmla="*/ 4022580 w 4138926"/>
              <a:gd name="connsiteY4-10" fmla="*/ 18581 h 1513537"/>
              <a:gd name="connsiteX5-11" fmla="*/ 4047486 w 4138926"/>
              <a:gd name="connsiteY5-12" fmla="*/ 0 h 1513537"/>
              <a:gd name="connsiteX6-13" fmla="*/ 4138926 w 4138926"/>
              <a:gd name="connsiteY6-14" fmla="*/ 1513537 h 1513537"/>
              <a:gd name="connsiteX0-15" fmla="*/ 4047486 w 4047486"/>
              <a:gd name="connsiteY0-16" fmla="*/ 1422097 h 1422097"/>
              <a:gd name="connsiteX1-17" fmla="*/ 0 w 4047486"/>
              <a:gd name="connsiteY1-18" fmla="*/ 1422097 h 1422097"/>
              <a:gd name="connsiteX2-19" fmla="*/ 18098 w 4047486"/>
              <a:gd name="connsiteY2-20" fmla="*/ 1411044 h 1422097"/>
              <a:gd name="connsiteX3-21" fmla="*/ 2320947 w 4047486"/>
              <a:gd name="connsiteY3-22" fmla="*/ 543019 h 1422097"/>
              <a:gd name="connsiteX4-23" fmla="*/ 4022580 w 4047486"/>
              <a:gd name="connsiteY4-24" fmla="*/ 18581 h 1422097"/>
              <a:gd name="connsiteX5-25" fmla="*/ 4047486 w 4047486"/>
              <a:gd name="connsiteY5-26" fmla="*/ 0 h 1422097"/>
              <a:gd name="connsiteX0-27" fmla="*/ 0 w 4047486"/>
              <a:gd name="connsiteY0-28" fmla="*/ 1422097 h 1422097"/>
              <a:gd name="connsiteX1-29" fmla="*/ 18098 w 4047486"/>
              <a:gd name="connsiteY1-30" fmla="*/ 1411044 h 1422097"/>
              <a:gd name="connsiteX2-31" fmla="*/ 2320947 w 4047486"/>
              <a:gd name="connsiteY2-32" fmla="*/ 543019 h 1422097"/>
              <a:gd name="connsiteX3-33" fmla="*/ 4022580 w 4047486"/>
              <a:gd name="connsiteY3-34" fmla="*/ 18581 h 1422097"/>
              <a:gd name="connsiteX4-35" fmla="*/ 4047486 w 4047486"/>
              <a:gd name="connsiteY4-36" fmla="*/ 0 h 1422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47486" h="1422097">
                <a:moveTo>
                  <a:pt x="0" y="1422097"/>
                </a:moveTo>
                <a:lnTo>
                  <a:pt x="18098" y="1411044"/>
                </a:lnTo>
                <a:cubicBezTo>
                  <a:pt x="724901" y="998732"/>
                  <a:pt x="1518357" y="741902"/>
                  <a:pt x="2320947" y="543019"/>
                </a:cubicBezTo>
                <a:cubicBezTo>
                  <a:pt x="2932354" y="391885"/>
                  <a:pt x="3512782" y="370681"/>
                  <a:pt x="4022580" y="18581"/>
                </a:cubicBezTo>
                <a:lnTo>
                  <a:pt x="4047486" y="0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 descr="11资源 3"/>
          <p:cNvSpPr/>
          <p:nvPr userDrawn="1">
            <p:custDataLst>
              <p:tags r:id="rId7"/>
            </p:custDataLst>
          </p:nvPr>
        </p:nvSpPr>
        <p:spPr>
          <a:xfrm>
            <a:off x="0" y="6730648"/>
            <a:ext cx="85240" cy="127352"/>
          </a:xfrm>
          <a:custGeom>
            <a:avLst/>
            <a:gdLst>
              <a:gd name="connsiteX0" fmla="*/ 0 w 85240"/>
              <a:gd name="connsiteY0" fmla="*/ 0 h 127352"/>
              <a:gd name="connsiteX1" fmla="*/ 85240 w 85240"/>
              <a:gd name="connsiteY1" fmla="*/ 127352 h 127352"/>
              <a:gd name="connsiteX2" fmla="*/ 0 w 85240"/>
              <a:gd name="connsiteY2" fmla="*/ 127352 h 127352"/>
              <a:gd name="connsiteX3" fmla="*/ 0 w 85240"/>
              <a:gd name="connsiteY3" fmla="*/ 0 h 127352"/>
              <a:gd name="connsiteX0-1" fmla="*/ 0 w 91440"/>
              <a:gd name="connsiteY0-2" fmla="*/ 127352 h 218792"/>
              <a:gd name="connsiteX1-3" fmla="*/ 0 w 91440"/>
              <a:gd name="connsiteY1-4" fmla="*/ 0 h 218792"/>
              <a:gd name="connsiteX2-5" fmla="*/ 85240 w 91440"/>
              <a:gd name="connsiteY2-6" fmla="*/ 127352 h 218792"/>
              <a:gd name="connsiteX3-7" fmla="*/ 91440 w 91440"/>
              <a:gd name="connsiteY3-8" fmla="*/ 218792 h 218792"/>
              <a:gd name="connsiteX0-9" fmla="*/ 0 w 85240"/>
              <a:gd name="connsiteY0-10" fmla="*/ 127352 h 127352"/>
              <a:gd name="connsiteX1-11" fmla="*/ 0 w 85240"/>
              <a:gd name="connsiteY1-12" fmla="*/ 0 h 127352"/>
              <a:gd name="connsiteX2-13" fmla="*/ 85240 w 85240"/>
              <a:gd name="connsiteY2-14" fmla="*/ 127352 h 127352"/>
              <a:gd name="connsiteX0-15" fmla="*/ 0 w 85240"/>
              <a:gd name="connsiteY0-16" fmla="*/ 0 h 127352"/>
              <a:gd name="connsiteX1-17" fmla="*/ 85240 w 85240"/>
              <a:gd name="connsiteY1-18" fmla="*/ 127352 h 1273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5240" h="127352">
                <a:moveTo>
                  <a:pt x="0" y="0"/>
                </a:moveTo>
                <a:lnTo>
                  <a:pt x="85240" y="127352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: 形状 38" descr="11资源 3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776850" cy="1214328"/>
          </a:xfrm>
          <a:custGeom>
            <a:avLst/>
            <a:gdLst>
              <a:gd name="connsiteX0" fmla="*/ 0 w 776850"/>
              <a:gd name="connsiteY0" fmla="*/ 0 h 1214328"/>
              <a:gd name="connsiteX1" fmla="*/ 776850 w 776850"/>
              <a:gd name="connsiteY1" fmla="*/ 0 h 1214328"/>
              <a:gd name="connsiteX2" fmla="*/ 628864 w 776850"/>
              <a:gd name="connsiteY2" fmla="*/ 168668 h 1214328"/>
              <a:gd name="connsiteX3" fmla="*/ 80501 w 776850"/>
              <a:gd name="connsiteY3" fmla="*/ 1033264 h 1214328"/>
              <a:gd name="connsiteX4" fmla="*/ 0 w 776850"/>
              <a:gd name="connsiteY4" fmla="*/ 1214328 h 1214328"/>
              <a:gd name="connsiteX5" fmla="*/ 0 w 776850"/>
              <a:gd name="connsiteY5" fmla="*/ 0 h 1214328"/>
              <a:gd name="connsiteX0-1" fmla="*/ 776850 w 868290"/>
              <a:gd name="connsiteY0-2" fmla="*/ 0 h 1214328"/>
              <a:gd name="connsiteX1-3" fmla="*/ 628864 w 868290"/>
              <a:gd name="connsiteY1-4" fmla="*/ 168668 h 1214328"/>
              <a:gd name="connsiteX2-5" fmla="*/ 80501 w 868290"/>
              <a:gd name="connsiteY2-6" fmla="*/ 1033264 h 1214328"/>
              <a:gd name="connsiteX3-7" fmla="*/ 0 w 868290"/>
              <a:gd name="connsiteY3-8" fmla="*/ 1214328 h 1214328"/>
              <a:gd name="connsiteX4-9" fmla="*/ 0 w 868290"/>
              <a:gd name="connsiteY4-10" fmla="*/ 0 h 1214328"/>
              <a:gd name="connsiteX5-11" fmla="*/ 868290 w 868290"/>
              <a:gd name="connsiteY5-12" fmla="*/ 91440 h 1214328"/>
              <a:gd name="connsiteX0-13" fmla="*/ 776850 w 776850"/>
              <a:gd name="connsiteY0-14" fmla="*/ 0 h 1214328"/>
              <a:gd name="connsiteX1-15" fmla="*/ 628864 w 776850"/>
              <a:gd name="connsiteY1-16" fmla="*/ 168668 h 1214328"/>
              <a:gd name="connsiteX2-17" fmla="*/ 80501 w 776850"/>
              <a:gd name="connsiteY2-18" fmla="*/ 1033264 h 1214328"/>
              <a:gd name="connsiteX3-19" fmla="*/ 0 w 776850"/>
              <a:gd name="connsiteY3-20" fmla="*/ 1214328 h 1214328"/>
              <a:gd name="connsiteX4-21" fmla="*/ 0 w 776850"/>
              <a:gd name="connsiteY4-22" fmla="*/ 0 h 1214328"/>
              <a:gd name="connsiteX0-23" fmla="*/ 776850 w 776850"/>
              <a:gd name="connsiteY0-24" fmla="*/ 0 h 1214328"/>
              <a:gd name="connsiteX1-25" fmla="*/ 628864 w 776850"/>
              <a:gd name="connsiteY1-26" fmla="*/ 168668 h 1214328"/>
              <a:gd name="connsiteX2-27" fmla="*/ 80501 w 776850"/>
              <a:gd name="connsiteY2-28" fmla="*/ 1033264 h 1214328"/>
              <a:gd name="connsiteX3-29" fmla="*/ 0 w 776850"/>
              <a:gd name="connsiteY3-30" fmla="*/ 1214328 h 12143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76850" h="1214328">
                <a:moveTo>
                  <a:pt x="776850" y="0"/>
                </a:moveTo>
                <a:lnTo>
                  <a:pt x="628864" y="168668"/>
                </a:lnTo>
                <a:cubicBezTo>
                  <a:pt x="412865" y="435665"/>
                  <a:pt x="230303" y="726136"/>
                  <a:pt x="80501" y="1033264"/>
                </a:cubicBezTo>
                <a:lnTo>
                  <a:pt x="0" y="1214328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0" name="任意多边形: 形状 39" descr="11资源 3"/>
          <p:cNvSpPr/>
          <p:nvPr userDrawn="1">
            <p:custDataLst>
              <p:tags r:id="rId9"/>
            </p:custDataLst>
          </p:nvPr>
        </p:nvSpPr>
        <p:spPr>
          <a:xfrm>
            <a:off x="10887952" y="0"/>
            <a:ext cx="1304049" cy="1600058"/>
          </a:xfrm>
          <a:custGeom>
            <a:avLst/>
            <a:gdLst>
              <a:gd name="connsiteX0" fmla="*/ 0 w 1304049"/>
              <a:gd name="connsiteY0" fmla="*/ 0 h 1600058"/>
              <a:gd name="connsiteX1" fmla="*/ 1304049 w 1304049"/>
              <a:gd name="connsiteY1" fmla="*/ 0 h 1600058"/>
              <a:gd name="connsiteX2" fmla="*/ 1304049 w 1304049"/>
              <a:gd name="connsiteY2" fmla="*/ 1600058 h 1600058"/>
              <a:gd name="connsiteX3" fmla="*/ 1234705 w 1304049"/>
              <a:gd name="connsiteY3" fmla="*/ 1457392 h 1600058"/>
              <a:gd name="connsiteX4" fmla="*/ 474956 w 1304049"/>
              <a:gd name="connsiteY4" fmla="*/ 423939 h 1600058"/>
              <a:gd name="connsiteX5" fmla="*/ 93553 w 1304049"/>
              <a:gd name="connsiteY5" fmla="*/ 76401 h 1600058"/>
              <a:gd name="connsiteX6" fmla="*/ 0 w 1304049"/>
              <a:gd name="connsiteY6" fmla="*/ 0 h 1600058"/>
              <a:gd name="connsiteX0-1" fmla="*/ 1304049 w 1395489"/>
              <a:gd name="connsiteY0-2" fmla="*/ 1600058 h 1691498"/>
              <a:gd name="connsiteX1-3" fmla="*/ 1234705 w 1395489"/>
              <a:gd name="connsiteY1-4" fmla="*/ 1457392 h 1691498"/>
              <a:gd name="connsiteX2-5" fmla="*/ 474956 w 1395489"/>
              <a:gd name="connsiteY2-6" fmla="*/ 423939 h 1691498"/>
              <a:gd name="connsiteX3-7" fmla="*/ 93553 w 1395489"/>
              <a:gd name="connsiteY3-8" fmla="*/ 76401 h 1691498"/>
              <a:gd name="connsiteX4-9" fmla="*/ 0 w 1395489"/>
              <a:gd name="connsiteY4-10" fmla="*/ 0 h 1691498"/>
              <a:gd name="connsiteX5-11" fmla="*/ 1304049 w 1395489"/>
              <a:gd name="connsiteY5-12" fmla="*/ 0 h 1691498"/>
              <a:gd name="connsiteX6-13" fmla="*/ 1395489 w 1395489"/>
              <a:gd name="connsiteY6-14" fmla="*/ 1691498 h 1691498"/>
              <a:gd name="connsiteX0-15" fmla="*/ 1304049 w 1304049"/>
              <a:gd name="connsiteY0-16" fmla="*/ 1600058 h 1600058"/>
              <a:gd name="connsiteX1-17" fmla="*/ 1234705 w 1304049"/>
              <a:gd name="connsiteY1-18" fmla="*/ 1457392 h 1600058"/>
              <a:gd name="connsiteX2-19" fmla="*/ 474956 w 1304049"/>
              <a:gd name="connsiteY2-20" fmla="*/ 423939 h 1600058"/>
              <a:gd name="connsiteX3-21" fmla="*/ 93553 w 1304049"/>
              <a:gd name="connsiteY3-22" fmla="*/ 76401 h 1600058"/>
              <a:gd name="connsiteX4-23" fmla="*/ 0 w 1304049"/>
              <a:gd name="connsiteY4-24" fmla="*/ 0 h 1600058"/>
              <a:gd name="connsiteX5-25" fmla="*/ 1304049 w 1304049"/>
              <a:gd name="connsiteY5-26" fmla="*/ 0 h 1600058"/>
              <a:gd name="connsiteX0-27" fmla="*/ 1304049 w 1304049"/>
              <a:gd name="connsiteY0-28" fmla="*/ 1600058 h 1600058"/>
              <a:gd name="connsiteX1-29" fmla="*/ 1234705 w 1304049"/>
              <a:gd name="connsiteY1-30" fmla="*/ 1457392 h 1600058"/>
              <a:gd name="connsiteX2-31" fmla="*/ 474956 w 1304049"/>
              <a:gd name="connsiteY2-32" fmla="*/ 423939 h 1600058"/>
              <a:gd name="connsiteX3-33" fmla="*/ 93553 w 1304049"/>
              <a:gd name="connsiteY3-34" fmla="*/ 76401 h 1600058"/>
              <a:gd name="connsiteX4-35" fmla="*/ 0 w 1304049"/>
              <a:gd name="connsiteY4-36" fmla="*/ 0 h 1600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04049" h="1600058">
                <a:moveTo>
                  <a:pt x="1304049" y="1600058"/>
                </a:moveTo>
                <a:lnTo>
                  <a:pt x="1234705" y="1457392"/>
                </a:lnTo>
                <a:cubicBezTo>
                  <a:pt x="1024498" y="1061844"/>
                  <a:pt x="762429" y="705674"/>
                  <a:pt x="474956" y="423939"/>
                </a:cubicBezTo>
                <a:cubicBezTo>
                  <a:pt x="349640" y="301114"/>
                  <a:pt x="222309" y="185406"/>
                  <a:pt x="93553" y="76401"/>
                </a:cubicBez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1" name="任意多边形: 形状 40" descr="11资源 3"/>
          <p:cNvSpPr/>
          <p:nvPr userDrawn="1">
            <p:custDataLst>
              <p:tags r:id="rId10"/>
            </p:custDataLst>
          </p:nvPr>
        </p:nvSpPr>
        <p:spPr>
          <a:xfrm>
            <a:off x="7580270" y="4800414"/>
            <a:ext cx="4611731" cy="2057586"/>
          </a:xfrm>
          <a:custGeom>
            <a:avLst/>
            <a:gdLst>
              <a:gd name="connsiteX0" fmla="*/ 4611731 w 4611731"/>
              <a:gd name="connsiteY0" fmla="*/ 0 h 2057586"/>
              <a:gd name="connsiteX1" fmla="*/ 4611731 w 4611731"/>
              <a:gd name="connsiteY1" fmla="*/ 2057586 h 2057586"/>
              <a:gd name="connsiteX2" fmla="*/ 0 w 4611731"/>
              <a:gd name="connsiteY2" fmla="*/ 2057586 h 2057586"/>
              <a:gd name="connsiteX3" fmla="*/ 77334 w 4611731"/>
              <a:gd name="connsiteY3" fmla="*/ 2000680 h 2057586"/>
              <a:gd name="connsiteX4" fmla="*/ 2551217 w 4611731"/>
              <a:gd name="connsiteY4" fmla="*/ 976793 h 2057586"/>
              <a:gd name="connsiteX5" fmla="*/ 4319535 w 4611731"/>
              <a:gd name="connsiteY5" fmla="*/ 333604 h 2057586"/>
              <a:gd name="connsiteX6" fmla="*/ 4549672 w 4611731"/>
              <a:gd name="connsiteY6" fmla="*/ 84583 h 2057586"/>
              <a:gd name="connsiteX7" fmla="*/ 4611731 w 4611731"/>
              <a:gd name="connsiteY7" fmla="*/ 0 h 2057586"/>
              <a:gd name="connsiteX0-1" fmla="*/ 4611731 w 4703171"/>
              <a:gd name="connsiteY0-2" fmla="*/ 2057586 h 2149026"/>
              <a:gd name="connsiteX1-3" fmla="*/ 0 w 4703171"/>
              <a:gd name="connsiteY1-4" fmla="*/ 2057586 h 2149026"/>
              <a:gd name="connsiteX2-5" fmla="*/ 77334 w 4703171"/>
              <a:gd name="connsiteY2-6" fmla="*/ 2000680 h 2149026"/>
              <a:gd name="connsiteX3-7" fmla="*/ 2551217 w 4703171"/>
              <a:gd name="connsiteY3-8" fmla="*/ 976793 h 2149026"/>
              <a:gd name="connsiteX4-9" fmla="*/ 4319535 w 4703171"/>
              <a:gd name="connsiteY4-10" fmla="*/ 333604 h 2149026"/>
              <a:gd name="connsiteX5-11" fmla="*/ 4549672 w 4703171"/>
              <a:gd name="connsiteY5-12" fmla="*/ 84583 h 2149026"/>
              <a:gd name="connsiteX6-13" fmla="*/ 4611731 w 4703171"/>
              <a:gd name="connsiteY6-14" fmla="*/ 0 h 2149026"/>
              <a:gd name="connsiteX7-15" fmla="*/ 4703171 w 4703171"/>
              <a:gd name="connsiteY7-16" fmla="*/ 2149026 h 2149026"/>
              <a:gd name="connsiteX0-17" fmla="*/ 4611731 w 4611731"/>
              <a:gd name="connsiteY0-18" fmla="*/ 2057586 h 2057586"/>
              <a:gd name="connsiteX1-19" fmla="*/ 0 w 4611731"/>
              <a:gd name="connsiteY1-20" fmla="*/ 2057586 h 2057586"/>
              <a:gd name="connsiteX2-21" fmla="*/ 77334 w 4611731"/>
              <a:gd name="connsiteY2-22" fmla="*/ 2000680 h 2057586"/>
              <a:gd name="connsiteX3-23" fmla="*/ 2551217 w 4611731"/>
              <a:gd name="connsiteY3-24" fmla="*/ 976793 h 2057586"/>
              <a:gd name="connsiteX4-25" fmla="*/ 4319535 w 4611731"/>
              <a:gd name="connsiteY4-26" fmla="*/ 333604 h 2057586"/>
              <a:gd name="connsiteX5-27" fmla="*/ 4549672 w 4611731"/>
              <a:gd name="connsiteY5-28" fmla="*/ 84583 h 2057586"/>
              <a:gd name="connsiteX6-29" fmla="*/ 4611731 w 4611731"/>
              <a:gd name="connsiteY6-30" fmla="*/ 0 h 2057586"/>
              <a:gd name="connsiteX0-31" fmla="*/ 0 w 4611731"/>
              <a:gd name="connsiteY0-32" fmla="*/ 2057586 h 2057586"/>
              <a:gd name="connsiteX1-33" fmla="*/ 77334 w 4611731"/>
              <a:gd name="connsiteY1-34" fmla="*/ 2000680 h 2057586"/>
              <a:gd name="connsiteX2-35" fmla="*/ 2551217 w 4611731"/>
              <a:gd name="connsiteY2-36" fmla="*/ 976793 h 2057586"/>
              <a:gd name="connsiteX3-37" fmla="*/ 4319535 w 4611731"/>
              <a:gd name="connsiteY3-38" fmla="*/ 333604 h 2057586"/>
              <a:gd name="connsiteX4-39" fmla="*/ 4549672 w 4611731"/>
              <a:gd name="connsiteY4-40" fmla="*/ 84583 h 2057586"/>
              <a:gd name="connsiteX5-41" fmla="*/ 4611731 w 4611731"/>
              <a:gd name="connsiteY5-42" fmla="*/ 0 h 20575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611731" h="2057586">
                <a:moveTo>
                  <a:pt x="0" y="2057586"/>
                </a:moveTo>
                <a:lnTo>
                  <a:pt x="77334" y="2000680"/>
                </a:lnTo>
                <a:cubicBezTo>
                  <a:pt x="811393" y="1485523"/>
                  <a:pt x="1675324" y="1193681"/>
                  <a:pt x="2551217" y="976793"/>
                </a:cubicBezTo>
                <a:cubicBezTo>
                  <a:pt x="3196822" y="816750"/>
                  <a:pt x="3804380" y="814335"/>
                  <a:pt x="4319535" y="333604"/>
                </a:cubicBezTo>
                <a:cubicBezTo>
                  <a:pt x="4404312" y="254527"/>
                  <a:pt x="4480887" y="171337"/>
                  <a:pt x="4549672" y="84583"/>
                </a:cubicBezTo>
                <a:lnTo>
                  <a:pt x="4611731" y="0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 descr="11资源 3"/>
          <p:cNvSpPr/>
          <p:nvPr userDrawn="1">
            <p:custDataLst>
              <p:tags r:id="rId11"/>
            </p:custDataLst>
          </p:nvPr>
        </p:nvSpPr>
        <p:spPr>
          <a:xfrm>
            <a:off x="0" y="5595020"/>
            <a:ext cx="752960" cy="1262980"/>
          </a:xfrm>
          <a:custGeom>
            <a:avLst/>
            <a:gdLst>
              <a:gd name="connsiteX0" fmla="*/ 0 w 752960"/>
              <a:gd name="connsiteY0" fmla="*/ 0 h 1262980"/>
              <a:gd name="connsiteX1" fmla="*/ 54965 w 752960"/>
              <a:gd name="connsiteY1" fmla="*/ 133454 h 1262980"/>
              <a:gd name="connsiteX2" fmla="*/ 566855 w 752960"/>
              <a:gd name="connsiteY2" fmla="*/ 1023542 h 1262980"/>
              <a:gd name="connsiteX3" fmla="*/ 752960 w 752960"/>
              <a:gd name="connsiteY3" fmla="*/ 1262980 h 1262980"/>
              <a:gd name="connsiteX4" fmla="*/ 0 w 752960"/>
              <a:gd name="connsiteY4" fmla="*/ 1262980 h 1262980"/>
              <a:gd name="connsiteX5" fmla="*/ 0 w 752960"/>
              <a:gd name="connsiteY5" fmla="*/ 0 h 1262980"/>
              <a:gd name="connsiteX0-1" fmla="*/ 0 w 752960"/>
              <a:gd name="connsiteY0-2" fmla="*/ 1262980 h 1354420"/>
              <a:gd name="connsiteX1-3" fmla="*/ 0 w 752960"/>
              <a:gd name="connsiteY1-4" fmla="*/ 0 h 1354420"/>
              <a:gd name="connsiteX2-5" fmla="*/ 54965 w 752960"/>
              <a:gd name="connsiteY2-6" fmla="*/ 133454 h 1354420"/>
              <a:gd name="connsiteX3-7" fmla="*/ 566855 w 752960"/>
              <a:gd name="connsiteY3-8" fmla="*/ 1023542 h 1354420"/>
              <a:gd name="connsiteX4-9" fmla="*/ 752960 w 752960"/>
              <a:gd name="connsiteY4-10" fmla="*/ 1262980 h 1354420"/>
              <a:gd name="connsiteX5-11" fmla="*/ 91440 w 752960"/>
              <a:gd name="connsiteY5-12" fmla="*/ 1354420 h 1354420"/>
              <a:gd name="connsiteX0-13" fmla="*/ 0 w 752960"/>
              <a:gd name="connsiteY0-14" fmla="*/ 1262980 h 1262980"/>
              <a:gd name="connsiteX1-15" fmla="*/ 0 w 752960"/>
              <a:gd name="connsiteY1-16" fmla="*/ 0 h 1262980"/>
              <a:gd name="connsiteX2-17" fmla="*/ 54965 w 752960"/>
              <a:gd name="connsiteY2-18" fmla="*/ 133454 h 1262980"/>
              <a:gd name="connsiteX3-19" fmla="*/ 566855 w 752960"/>
              <a:gd name="connsiteY3-20" fmla="*/ 1023542 h 1262980"/>
              <a:gd name="connsiteX4-21" fmla="*/ 752960 w 752960"/>
              <a:gd name="connsiteY4-22" fmla="*/ 1262980 h 1262980"/>
              <a:gd name="connsiteX0-23" fmla="*/ 0 w 752960"/>
              <a:gd name="connsiteY0-24" fmla="*/ 0 h 1262980"/>
              <a:gd name="connsiteX1-25" fmla="*/ 54965 w 752960"/>
              <a:gd name="connsiteY1-26" fmla="*/ 133454 h 1262980"/>
              <a:gd name="connsiteX2-27" fmla="*/ 566855 w 752960"/>
              <a:gd name="connsiteY2-28" fmla="*/ 1023542 h 1262980"/>
              <a:gd name="connsiteX3-29" fmla="*/ 752960 w 752960"/>
              <a:gd name="connsiteY3-30" fmla="*/ 1262980 h 12629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52960" h="1262980">
                <a:moveTo>
                  <a:pt x="0" y="0"/>
                </a:moveTo>
                <a:lnTo>
                  <a:pt x="54965" y="133454"/>
                </a:lnTo>
                <a:cubicBezTo>
                  <a:pt x="196213" y="447580"/>
                  <a:pt x="367069" y="746549"/>
                  <a:pt x="566855" y="1023542"/>
                </a:cubicBezTo>
                <a:lnTo>
                  <a:pt x="752960" y="1262980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3" name="任意多边形: 形状 42" descr="11资源 3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353992" cy="3272154"/>
          </a:xfrm>
          <a:custGeom>
            <a:avLst/>
            <a:gdLst>
              <a:gd name="connsiteX0" fmla="*/ 0 w 1353992"/>
              <a:gd name="connsiteY0" fmla="*/ 0 h 3272154"/>
              <a:gd name="connsiteX1" fmla="*/ 1353992 w 1353992"/>
              <a:gd name="connsiteY1" fmla="*/ 0 h 3272154"/>
              <a:gd name="connsiteX2" fmla="*/ 1207372 w 1353992"/>
              <a:gd name="connsiteY2" fmla="*/ 141971 h 3272154"/>
              <a:gd name="connsiteX3" fmla="*/ 7218 w 1353992"/>
              <a:gd name="connsiteY3" fmla="*/ 3044349 h 3272154"/>
              <a:gd name="connsiteX4" fmla="*/ 0 w 1353992"/>
              <a:gd name="connsiteY4" fmla="*/ 3272154 h 3272154"/>
              <a:gd name="connsiteX5" fmla="*/ 0 w 1353992"/>
              <a:gd name="connsiteY5" fmla="*/ 0 h 3272154"/>
              <a:gd name="connsiteX0-1" fmla="*/ 1353992 w 1445432"/>
              <a:gd name="connsiteY0-2" fmla="*/ 0 h 3272154"/>
              <a:gd name="connsiteX1-3" fmla="*/ 1207372 w 1445432"/>
              <a:gd name="connsiteY1-4" fmla="*/ 141971 h 3272154"/>
              <a:gd name="connsiteX2-5" fmla="*/ 7218 w 1445432"/>
              <a:gd name="connsiteY2-6" fmla="*/ 3044349 h 3272154"/>
              <a:gd name="connsiteX3-7" fmla="*/ 0 w 1445432"/>
              <a:gd name="connsiteY3-8" fmla="*/ 3272154 h 3272154"/>
              <a:gd name="connsiteX4-9" fmla="*/ 0 w 1445432"/>
              <a:gd name="connsiteY4-10" fmla="*/ 0 h 3272154"/>
              <a:gd name="connsiteX5-11" fmla="*/ 1445432 w 1445432"/>
              <a:gd name="connsiteY5-12" fmla="*/ 91440 h 3272154"/>
              <a:gd name="connsiteX0-13" fmla="*/ 1353992 w 1353992"/>
              <a:gd name="connsiteY0-14" fmla="*/ 0 h 3272154"/>
              <a:gd name="connsiteX1-15" fmla="*/ 1207372 w 1353992"/>
              <a:gd name="connsiteY1-16" fmla="*/ 141971 h 3272154"/>
              <a:gd name="connsiteX2-17" fmla="*/ 7218 w 1353992"/>
              <a:gd name="connsiteY2-18" fmla="*/ 3044349 h 3272154"/>
              <a:gd name="connsiteX3-19" fmla="*/ 0 w 1353992"/>
              <a:gd name="connsiteY3-20" fmla="*/ 3272154 h 3272154"/>
              <a:gd name="connsiteX4-21" fmla="*/ 0 w 1353992"/>
              <a:gd name="connsiteY4-22" fmla="*/ 0 h 3272154"/>
              <a:gd name="connsiteX0-23" fmla="*/ 1353992 w 1353992"/>
              <a:gd name="connsiteY0-24" fmla="*/ 0 h 3272154"/>
              <a:gd name="connsiteX1-25" fmla="*/ 1207372 w 1353992"/>
              <a:gd name="connsiteY1-26" fmla="*/ 141971 h 3272154"/>
              <a:gd name="connsiteX2-27" fmla="*/ 7218 w 1353992"/>
              <a:gd name="connsiteY2-28" fmla="*/ 3044349 h 3272154"/>
              <a:gd name="connsiteX3-29" fmla="*/ 0 w 1353992"/>
              <a:gd name="connsiteY3-30" fmla="*/ 3272154 h 32721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53992" h="3272154">
                <a:moveTo>
                  <a:pt x="1353992" y="0"/>
                </a:moveTo>
                <a:lnTo>
                  <a:pt x="1207372" y="141971"/>
                </a:lnTo>
                <a:cubicBezTo>
                  <a:pt x="466155" y="921030"/>
                  <a:pt x="73905" y="1967010"/>
                  <a:pt x="7218" y="3044349"/>
                </a:cubicBezTo>
                <a:lnTo>
                  <a:pt x="0" y="3272154"/>
                </a:lnTo>
              </a:path>
            </a:pathLst>
          </a:custGeom>
          <a:noFill/>
          <a:ln w="9525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4" name="任意多边形: 形状 43" descr="11资源 3"/>
          <p:cNvSpPr/>
          <p:nvPr userDrawn="1">
            <p:custDataLst>
              <p:tags r:id="rId13"/>
            </p:custDataLst>
          </p:nvPr>
        </p:nvSpPr>
        <p:spPr>
          <a:xfrm>
            <a:off x="7188724" y="0"/>
            <a:ext cx="5002109" cy="6858000"/>
          </a:xfrm>
          <a:custGeom>
            <a:avLst/>
            <a:gdLst>
              <a:gd name="connsiteX0" fmla="*/ 3085962 w 5003277"/>
              <a:gd name="connsiteY0" fmla="*/ 0 h 6858000"/>
              <a:gd name="connsiteX1" fmla="*/ 5003277 w 5003277"/>
              <a:gd name="connsiteY1" fmla="*/ 0 h 6858000"/>
              <a:gd name="connsiteX2" fmla="*/ 5003277 w 5003277"/>
              <a:gd name="connsiteY2" fmla="*/ 6858000 h 6858000"/>
              <a:gd name="connsiteX3" fmla="*/ 0 w 5003277"/>
              <a:gd name="connsiteY3" fmla="*/ 6858000 h 6858000"/>
              <a:gd name="connsiteX4" fmla="*/ 56672 w 5003277"/>
              <a:gd name="connsiteY4" fmla="*/ 6807413 h 6858000"/>
              <a:gd name="connsiteX5" fmla="*/ 2671597 w 5003277"/>
              <a:gd name="connsiteY5" fmla="*/ 5615353 h 6858000"/>
              <a:gd name="connsiteX6" fmla="*/ 4321544 w 5003277"/>
              <a:gd name="connsiteY6" fmla="*/ 5015043 h 6858000"/>
              <a:gd name="connsiteX7" fmla="*/ 3820279 w 5003277"/>
              <a:gd name="connsiteY7" fmla="*/ 621426 h 6858000"/>
              <a:gd name="connsiteX8" fmla="*/ 3100753 w 5003277"/>
              <a:gd name="connsiteY8" fmla="*/ 10461 h 6858000"/>
              <a:gd name="connsiteX9" fmla="*/ 3085962 w 5003277"/>
              <a:gd name="connsiteY9" fmla="*/ 0 h 6858000"/>
              <a:gd name="connsiteX0-1" fmla="*/ 5003277 w 5094717"/>
              <a:gd name="connsiteY0-2" fmla="*/ 0 h 6858000"/>
              <a:gd name="connsiteX1-3" fmla="*/ 5003277 w 5094717"/>
              <a:gd name="connsiteY1-4" fmla="*/ 6858000 h 6858000"/>
              <a:gd name="connsiteX2-5" fmla="*/ 0 w 5094717"/>
              <a:gd name="connsiteY2-6" fmla="*/ 6858000 h 6858000"/>
              <a:gd name="connsiteX3-7" fmla="*/ 56672 w 5094717"/>
              <a:gd name="connsiteY3-8" fmla="*/ 6807413 h 6858000"/>
              <a:gd name="connsiteX4-9" fmla="*/ 2671597 w 5094717"/>
              <a:gd name="connsiteY4-10" fmla="*/ 5615353 h 6858000"/>
              <a:gd name="connsiteX5-11" fmla="*/ 4321544 w 5094717"/>
              <a:gd name="connsiteY5-12" fmla="*/ 5015043 h 6858000"/>
              <a:gd name="connsiteX6-13" fmla="*/ 3820279 w 5094717"/>
              <a:gd name="connsiteY6-14" fmla="*/ 621426 h 6858000"/>
              <a:gd name="connsiteX7-15" fmla="*/ 3100753 w 5094717"/>
              <a:gd name="connsiteY7-16" fmla="*/ 10461 h 6858000"/>
              <a:gd name="connsiteX8-17" fmla="*/ 3085962 w 5094717"/>
              <a:gd name="connsiteY8-18" fmla="*/ 0 h 6858000"/>
              <a:gd name="connsiteX9-19" fmla="*/ 5094717 w 5094717"/>
              <a:gd name="connsiteY9-20" fmla="*/ 91440 h 6858000"/>
              <a:gd name="connsiteX0-21" fmla="*/ 5003277 w 5003277"/>
              <a:gd name="connsiteY0-22" fmla="*/ 0 h 6858000"/>
              <a:gd name="connsiteX1-23" fmla="*/ 5003277 w 5003277"/>
              <a:gd name="connsiteY1-24" fmla="*/ 6858000 h 6858000"/>
              <a:gd name="connsiteX2-25" fmla="*/ 0 w 5003277"/>
              <a:gd name="connsiteY2-26" fmla="*/ 6858000 h 6858000"/>
              <a:gd name="connsiteX3-27" fmla="*/ 56672 w 5003277"/>
              <a:gd name="connsiteY3-28" fmla="*/ 6807413 h 6858000"/>
              <a:gd name="connsiteX4-29" fmla="*/ 2671597 w 5003277"/>
              <a:gd name="connsiteY4-30" fmla="*/ 5615353 h 6858000"/>
              <a:gd name="connsiteX5-31" fmla="*/ 4321544 w 5003277"/>
              <a:gd name="connsiteY5-32" fmla="*/ 5015043 h 6858000"/>
              <a:gd name="connsiteX6-33" fmla="*/ 3820279 w 5003277"/>
              <a:gd name="connsiteY6-34" fmla="*/ 621426 h 6858000"/>
              <a:gd name="connsiteX7-35" fmla="*/ 3100753 w 5003277"/>
              <a:gd name="connsiteY7-36" fmla="*/ 10461 h 6858000"/>
              <a:gd name="connsiteX8-37" fmla="*/ 3085962 w 5003277"/>
              <a:gd name="connsiteY8-38" fmla="*/ 0 h 6858000"/>
              <a:gd name="connsiteX0-39" fmla="*/ 5003277 w 5003277"/>
              <a:gd name="connsiteY0-40" fmla="*/ 6858000 h 6858000"/>
              <a:gd name="connsiteX1-41" fmla="*/ 0 w 5003277"/>
              <a:gd name="connsiteY1-42" fmla="*/ 6858000 h 6858000"/>
              <a:gd name="connsiteX2-43" fmla="*/ 56672 w 5003277"/>
              <a:gd name="connsiteY2-44" fmla="*/ 6807413 h 6858000"/>
              <a:gd name="connsiteX3-45" fmla="*/ 2671597 w 5003277"/>
              <a:gd name="connsiteY3-46" fmla="*/ 5615353 h 6858000"/>
              <a:gd name="connsiteX4-47" fmla="*/ 4321544 w 5003277"/>
              <a:gd name="connsiteY4-48" fmla="*/ 5015043 h 6858000"/>
              <a:gd name="connsiteX5-49" fmla="*/ 3820279 w 5003277"/>
              <a:gd name="connsiteY5-50" fmla="*/ 621426 h 6858000"/>
              <a:gd name="connsiteX6-51" fmla="*/ 3100753 w 5003277"/>
              <a:gd name="connsiteY6-52" fmla="*/ 10461 h 6858000"/>
              <a:gd name="connsiteX7-53" fmla="*/ 3085962 w 5003277"/>
              <a:gd name="connsiteY7-54" fmla="*/ 0 h 6858000"/>
              <a:gd name="connsiteX0-55" fmla="*/ 0 w 5002109"/>
              <a:gd name="connsiteY0-56" fmla="*/ 6858000 h 6858000"/>
              <a:gd name="connsiteX1-57" fmla="*/ 56672 w 5002109"/>
              <a:gd name="connsiteY1-58" fmla="*/ 6807413 h 6858000"/>
              <a:gd name="connsiteX2-59" fmla="*/ 2671597 w 5002109"/>
              <a:gd name="connsiteY2-60" fmla="*/ 5615353 h 6858000"/>
              <a:gd name="connsiteX3-61" fmla="*/ 4321544 w 5002109"/>
              <a:gd name="connsiteY3-62" fmla="*/ 5015043 h 6858000"/>
              <a:gd name="connsiteX4-63" fmla="*/ 3820279 w 5002109"/>
              <a:gd name="connsiteY4-64" fmla="*/ 621426 h 6858000"/>
              <a:gd name="connsiteX5-65" fmla="*/ 3100753 w 5002109"/>
              <a:gd name="connsiteY5-66" fmla="*/ 10461 h 6858000"/>
              <a:gd name="connsiteX6-67" fmla="*/ 3085962 w 5002109"/>
              <a:gd name="connsiteY6-68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002109" h="6858000">
                <a:moveTo>
                  <a:pt x="0" y="6858000"/>
                </a:moveTo>
                <a:lnTo>
                  <a:pt x="56672" y="6807413"/>
                </a:lnTo>
                <a:cubicBezTo>
                  <a:pt x="800523" y="6175313"/>
                  <a:pt x="1728894" y="5848623"/>
                  <a:pt x="2671597" y="5615353"/>
                </a:cubicBezTo>
                <a:cubicBezTo>
                  <a:pt x="3273719" y="5466182"/>
                  <a:pt x="3840812" y="5463766"/>
                  <a:pt x="4321544" y="5015043"/>
                </a:cubicBezTo>
                <a:cubicBezTo>
                  <a:pt x="5586785" y="3834957"/>
                  <a:pt x="4893469" y="1672874"/>
                  <a:pt x="3820279" y="621426"/>
                </a:cubicBezTo>
                <a:cubicBezTo>
                  <a:pt x="3586481" y="392233"/>
                  <a:pt x="3345172" y="189613"/>
                  <a:pt x="3100753" y="10461"/>
                </a:cubicBezTo>
                <a:lnTo>
                  <a:pt x="3085962" y="0"/>
                </a:lnTo>
              </a:path>
            </a:pathLst>
          </a:custGeom>
          <a:noFill/>
          <a:ln w="9525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5" name="任意多边形: 形状 44" descr="11资源 3"/>
          <p:cNvSpPr/>
          <p:nvPr userDrawn="1">
            <p:custDataLst>
              <p:tags r:id="rId14"/>
            </p:custDataLst>
          </p:nvPr>
        </p:nvSpPr>
        <p:spPr>
          <a:xfrm>
            <a:off x="1" y="3476428"/>
            <a:ext cx="1319745" cy="3381572"/>
          </a:xfrm>
          <a:custGeom>
            <a:avLst/>
            <a:gdLst>
              <a:gd name="connsiteX0" fmla="*/ 0 w 1319745"/>
              <a:gd name="connsiteY0" fmla="*/ 0 h 3381572"/>
              <a:gd name="connsiteX1" fmla="*/ 6086 w 1319745"/>
              <a:gd name="connsiteY1" fmla="*/ 216203 h 3381572"/>
              <a:gd name="connsiteX2" fmla="*/ 1133123 w 1319745"/>
              <a:gd name="connsiteY2" fmla="*/ 3174767 h 3381572"/>
              <a:gd name="connsiteX3" fmla="*/ 1319745 w 1319745"/>
              <a:gd name="connsiteY3" fmla="*/ 3381572 h 3381572"/>
              <a:gd name="connsiteX4" fmla="*/ 0 w 1319745"/>
              <a:gd name="connsiteY4" fmla="*/ 3381572 h 3381572"/>
              <a:gd name="connsiteX5" fmla="*/ 0 w 1319745"/>
              <a:gd name="connsiteY5" fmla="*/ 0 h 3381572"/>
              <a:gd name="connsiteX0-1" fmla="*/ 0 w 1319745"/>
              <a:gd name="connsiteY0-2" fmla="*/ 3381572 h 3473012"/>
              <a:gd name="connsiteX1-3" fmla="*/ 0 w 1319745"/>
              <a:gd name="connsiteY1-4" fmla="*/ 0 h 3473012"/>
              <a:gd name="connsiteX2-5" fmla="*/ 6086 w 1319745"/>
              <a:gd name="connsiteY2-6" fmla="*/ 216203 h 3473012"/>
              <a:gd name="connsiteX3-7" fmla="*/ 1133123 w 1319745"/>
              <a:gd name="connsiteY3-8" fmla="*/ 3174767 h 3473012"/>
              <a:gd name="connsiteX4-9" fmla="*/ 1319745 w 1319745"/>
              <a:gd name="connsiteY4-10" fmla="*/ 3381572 h 3473012"/>
              <a:gd name="connsiteX5-11" fmla="*/ 91440 w 1319745"/>
              <a:gd name="connsiteY5-12" fmla="*/ 3473012 h 3473012"/>
              <a:gd name="connsiteX0-13" fmla="*/ 0 w 1319745"/>
              <a:gd name="connsiteY0-14" fmla="*/ 3381572 h 3381572"/>
              <a:gd name="connsiteX1-15" fmla="*/ 0 w 1319745"/>
              <a:gd name="connsiteY1-16" fmla="*/ 0 h 3381572"/>
              <a:gd name="connsiteX2-17" fmla="*/ 6086 w 1319745"/>
              <a:gd name="connsiteY2-18" fmla="*/ 216203 h 3381572"/>
              <a:gd name="connsiteX3-19" fmla="*/ 1133123 w 1319745"/>
              <a:gd name="connsiteY3-20" fmla="*/ 3174767 h 3381572"/>
              <a:gd name="connsiteX4-21" fmla="*/ 1319745 w 1319745"/>
              <a:gd name="connsiteY4-22" fmla="*/ 3381572 h 3381572"/>
              <a:gd name="connsiteX0-23" fmla="*/ 0 w 1319745"/>
              <a:gd name="connsiteY0-24" fmla="*/ 0 h 3381572"/>
              <a:gd name="connsiteX1-25" fmla="*/ 6086 w 1319745"/>
              <a:gd name="connsiteY1-26" fmla="*/ 216203 h 3381572"/>
              <a:gd name="connsiteX2-27" fmla="*/ 1133123 w 1319745"/>
              <a:gd name="connsiteY2-28" fmla="*/ 3174767 h 3381572"/>
              <a:gd name="connsiteX3-29" fmla="*/ 1319745 w 1319745"/>
              <a:gd name="connsiteY3-30" fmla="*/ 3381572 h 33815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19745" h="3381572">
                <a:moveTo>
                  <a:pt x="0" y="0"/>
                </a:moveTo>
                <a:lnTo>
                  <a:pt x="6086" y="216203"/>
                </a:lnTo>
                <a:cubicBezTo>
                  <a:pt x="68687" y="1296664"/>
                  <a:pt x="452168" y="2361373"/>
                  <a:pt x="1133123" y="3174767"/>
                </a:cubicBezTo>
                <a:lnTo>
                  <a:pt x="1319745" y="3381572"/>
                </a:lnTo>
              </a:path>
            </a:pathLst>
          </a:custGeom>
          <a:noFill/>
          <a:ln w="9525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6" name="任意多边形: 形状 45" descr="11资源 3"/>
          <p:cNvSpPr/>
          <p:nvPr userDrawn="1">
            <p:custDataLst>
              <p:tags r:id="rId15"/>
            </p:custDataLst>
          </p:nvPr>
        </p:nvSpPr>
        <p:spPr>
          <a:xfrm>
            <a:off x="430451" y="0"/>
            <a:ext cx="1537991" cy="6858000"/>
          </a:xfrm>
          <a:custGeom>
            <a:avLst/>
            <a:gdLst>
              <a:gd name="connsiteX0" fmla="*/ 0 w 1968442"/>
              <a:gd name="connsiteY0" fmla="*/ 0 h 6858000"/>
              <a:gd name="connsiteX1" fmla="*/ 1968442 w 1968442"/>
              <a:gd name="connsiteY1" fmla="*/ 0 h 6858000"/>
              <a:gd name="connsiteX2" fmla="*/ 1770866 w 1968442"/>
              <a:gd name="connsiteY2" fmla="*/ 161953 h 6858000"/>
              <a:gd name="connsiteX3" fmla="*/ 1898261 w 1968442"/>
              <a:gd name="connsiteY3" fmla="*/ 6841276 h 6858000"/>
              <a:gd name="connsiteX4" fmla="*/ 1918851 w 1968442"/>
              <a:gd name="connsiteY4" fmla="*/ 6858000 h 6858000"/>
              <a:gd name="connsiteX5" fmla="*/ 0 w 1968442"/>
              <a:gd name="connsiteY5" fmla="*/ 6858000 h 6858000"/>
              <a:gd name="connsiteX6" fmla="*/ 0 w 1968442"/>
              <a:gd name="connsiteY6" fmla="*/ 0 h 6858000"/>
              <a:gd name="connsiteX0-1" fmla="*/ 1968442 w 2059882"/>
              <a:gd name="connsiteY0-2" fmla="*/ 0 h 6858000"/>
              <a:gd name="connsiteX1-3" fmla="*/ 1770866 w 2059882"/>
              <a:gd name="connsiteY1-4" fmla="*/ 161953 h 6858000"/>
              <a:gd name="connsiteX2-5" fmla="*/ 1898261 w 2059882"/>
              <a:gd name="connsiteY2-6" fmla="*/ 6841276 h 6858000"/>
              <a:gd name="connsiteX3-7" fmla="*/ 1918851 w 2059882"/>
              <a:gd name="connsiteY3-8" fmla="*/ 6858000 h 6858000"/>
              <a:gd name="connsiteX4-9" fmla="*/ 0 w 2059882"/>
              <a:gd name="connsiteY4-10" fmla="*/ 6858000 h 6858000"/>
              <a:gd name="connsiteX5-11" fmla="*/ 0 w 2059882"/>
              <a:gd name="connsiteY5-12" fmla="*/ 0 h 6858000"/>
              <a:gd name="connsiteX6-13" fmla="*/ 2059882 w 2059882"/>
              <a:gd name="connsiteY6-14" fmla="*/ 91440 h 6858000"/>
              <a:gd name="connsiteX0-15" fmla="*/ 1968442 w 1968442"/>
              <a:gd name="connsiteY0-16" fmla="*/ 0 h 6858000"/>
              <a:gd name="connsiteX1-17" fmla="*/ 1770866 w 1968442"/>
              <a:gd name="connsiteY1-18" fmla="*/ 161953 h 6858000"/>
              <a:gd name="connsiteX2-19" fmla="*/ 1898261 w 1968442"/>
              <a:gd name="connsiteY2-20" fmla="*/ 6841276 h 6858000"/>
              <a:gd name="connsiteX3-21" fmla="*/ 1918851 w 1968442"/>
              <a:gd name="connsiteY3-22" fmla="*/ 6858000 h 6858000"/>
              <a:gd name="connsiteX4-23" fmla="*/ 0 w 1968442"/>
              <a:gd name="connsiteY4-24" fmla="*/ 6858000 h 6858000"/>
              <a:gd name="connsiteX5-25" fmla="*/ 0 w 1968442"/>
              <a:gd name="connsiteY5-26" fmla="*/ 0 h 6858000"/>
              <a:gd name="connsiteX0-27" fmla="*/ 1968442 w 1968442"/>
              <a:gd name="connsiteY0-28" fmla="*/ 0 h 6858000"/>
              <a:gd name="connsiteX1-29" fmla="*/ 1770866 w 1968442"/>
              <a:gd name="connsiteY1-30" fmla="*/ 161953 h 6858000"/>
              <a:gd name="connsiteX2-31" fmla="*/ 1898261 w 1968442"/>
              <a:gd name="connsiteY2-32" fmla="*/ 6841276 h 6858000"/>
              <a:gd name="connsiteX3-33" fmla="*/ 1918851 w 1968442"/>
              <a:gd name="connsiteY3-34" fmla="*/ 6858000 h 6858000"/>
              <a:gd name="connsiteX4-35" fmla="*/ 0 w 1968442"/>
              <a:gd name="connsiteY4-36" fmla="*/ 6858000 h 6858000"/>
              <a:gd name="connsiteX0-37" fmla="*/ 1537991 w 1537991"/>
              <a:gd name="connsiteY0-38" fmla="*/ 0 h 6858000"/>
              <a:gd name="connsiteX1-39" fmla="*/ 1340415 w 1537991"/>
              <a:gd name="connsiteY1-40" fmla="*/ 161953 h 6858000"/>
              <a:gd name="connsiteX2-41" fmla="*/ 1467810 w 1537991"/>
              <a:gd name="connsiteY2-42" fmla="*/ 6841276 h 6858000"/>
              <a:gd name="connsiteX3-43" fmla="*/ 1488400 w 1537991"/>
              <a:gd name="connsiteY3-4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37991" h="6858000">
                <a:moveTo>
                  <a:pt x="1537991" y="0"/>
                </a:moveTo>
                <a:lnTo>
                  <a:pt x="1340415" y="161953"/>
                </a:lnTo>
                <a:cubicBezTo>
                  <a:pt x="-543090" y="1842119"/>
                  <a:pt x="-387642" y="5207994"/>
                  <a:pt x="1467810" y="6841276"/>
                </a:cubicBezTo>
                <a:lnTo>
                  <a:pt x="1488400" y="685800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7" name="任意多边形: 形状 46" descr="11资源 3"/>
          <p:cNvSpPr/>
          <p:nvPr userDrawn="1">
            <p:custDataLst>
              <p:tags r:id="rId16"/>
            </p:custDataLst>
          </p:nvPr>
        </p:nvSpPr>
        <p:spPr>
          <a:xfrm>
            <a:off x="6827168" y="0"/>
            <a:ext cx="4929580" cy="6858000"/>
          </a:xfrm>
          <a:custGeom>
            <a:avLst/>
            <a:gdLst>
              <a:gd name="connsiteX0" fmla="*/ 2750301 w 5303912"/>
              <a:gd name="connsiteY0" fmla="*/ 0 h 6858000"/>
              <a:gd name="connsiteX1" fmla="*/ 5303912 w 5303912"/>
              <a:gd name="connsiteY1" fmla="*/ 0 h 6858000"/>
              <a:gd name="connsiteX2" fmla="*/ 5303912 w 5303912"/>
              <a:gd name="connsiteY2" fmla="*/ 6858000 h 6858000"/>
              <a:gd name="connsiteX3" fmla="*/ 0 w 5303912"/>
              <a:gd name="connsiteY3" fmla="*/ 6858000 h 6858000"/>
              <a:gd name="connsiteX4" fmla="*/ 0 w 5303912"/>
              <a:gd name="connsiteY4" fmla="*/ 6819690 h 6858000"/>
              <a:gd name="connsiteX5" fmla="*/ 154379 w 5303912"/>
              <a:gd name="connsiteY5" fmla="*/ 6684316 h 6858000"/>
              <a:gd name="connsiteX6" fmla="*/ 2719285 w 5303912"/>
              <a:gd name="connsiteY6" fmla="*/ 5455311 h 6858000"/>
              <a:gd name="connsiteX7" fmla="*/ 4252069 w 5303912"/>
              <a:gd name="connsiteY7" fmla="*/ 4897880 h 6858000"/>
              <a:gd name="connsiteX8" fmla="*/ 3786436 w 5303912"/>
              <a:gd name="connsiteY8" fmla="*/ 816496 h 6858000"/>
              <a:gd name="connsiteX9" fmla="*/ 2775809 w 5303912"/>
              <a:gd name="connsiteY9" fmla="*/ 15622 h 6858000"/>
              <a:gd name="connsiteX10" fmla="*/ 2750301 w 5303912"/>
              <a:gd name="connsiteY10" fmla="*/ 0 h 6858000"/>
              <a:gd name="connsiteX0-1" fmla="*/ 5303912 w 5395352"/>
              <a:gd name="connsiteY0-2" fmla="*/ 0 h 6858000"/>
              <a:gd name="connsiteX1-3" fmla="*/ 5303912 w 5395352"/>
              <a:gd name="connsiteY1-4" fmla="*/ 6858000 h 6858000"/>
              <a:gd name="connsiteX2-5" fmla="*/ 0 w 5395352"/>
              <a:gd name="connsiteY2-6" fmla="*/ 6858000 h 6858000"/>
              <a:gd name="connsiteX3-7" fmla="*/ 0 w 5395352"/>
              <a:gd name="connsiteY3-8" fmla="*/ 6819690 h 6858000"/>
              <a:gd name="connsiteX4-9" fmla="*/ 154379 w 5395352"/>
              <a:gd name="connsiteY4-10" fmla="*/ 6684316 h 6858000"/>
              <a:gd name="connsiteX5-11" fmla="*/ 2719285 w 5395352"/>
              <a:gd name="connsiteY5-12" fmla="*/ 5455311 h 6858000"/>
              <a:gd name="connsiteX6-13" fmla="*/ 4252069 w 5395352"/>
              <a:gd name="connsiteY6-14" fmla="*/ 4897880 h 6858000"/>
              <a:gd name="connsiteX7-15" fmla="*/ 3786436 w 5395352"/>
              <a:gd name="connsiteY7-16" fmla="*/ 816496 h 6858000"/>
              <a:gd name="connsiteX8-17" fmla="*/ 2775809 w 5395352"/>
              <a:gd name="connsiteY8-18" fmla="*/ 15622 h 6858000"/>
              <a:gd name="connsiteX9-19" fmla="*/ 2750301 w 5395352"/>
              <a:gd name="connsiteY9-20" fmla="*/ 0 h 6858000"/>
              <a:gd name="connsiteX10-21" fmla="*/ 5395352 w 5395352"/>
              <a:gd name="connsiteY10-22" fmla="*/ 91440 h 6858000"/>
              <a:gd name="connsiteX0-23" fmla="*/ 5303912 w 5303912"/>
              <a:gd name="connsiteY0-24" fmla="*/ 0 h 6858000"/>
              <a:gd name="connsiteX1-25" fmla="*/ 5303912 w 5303912"/>
              <a:gd name="connsiteY1-26" fmla="*/ 6858000 h 6858000"/>
              <a:gd name="connsiteX2-27" fmla="*/ 0 w 5303912"/>
              <a:gd name="connsiteY2-28" fmla="*/ 6858000 h 6858000"/>
              <a:gd name="connsiteX3-29" fmla="*/ 0 w 5303912"/>
              <a:gd name="connsiteY3-30" fmla="*/ 6819690 h 6858000"/>
              <a:gd name="connsiteX4-31" fmla="*/ 154379 w 5303912"/>
              <a:gd name="connsiteY4-32" fmla="*/ 6684316 h 6858000"/>
              <a:gd name="connsiteX5-33" fmla="*/ 2719285 w 5303912"/>
              <a:gd name="connsiteY5-34" fmla="*/ 5455311 h 6858000"/>
              <a:gd name="connsiteX6-35" fmla="*/ 4252069 w 5303912"/>
              <a:gd name="connsiteY6-36" fmla="*/ 4897880 h 6858000"/>
              <a:gd name="connsiteX7-37" fmla="*/ 3786436 w 5303912"/>
              <a:gd name="connsiteY7-38" fmla="*/ 816496 h 6858000"/>
              <a:gd name="connsiteX8-39" fmla="*/ 2775809 w 5303912"/>
              <a:gd name="connsiteY8-40" fmla="*/ 15622 h 6858000"/>
              <a:gd name="connsiteX9-41" fmla="*/ 2750301 w 5303912"/>
              <a:gd name="connsiteY9-42" fmla="*/ 0 h 6858000"/>
              <a:gd name="connsiteX0-43" fmla="*/ 5303912 w 5303912"/>
              <a:gd name="connsiteY0-44" fmla="*/ 6858000 h 6858000"/>
              <a:gd name="connsiteX1-45" fmla="*/ 0 w 5303912"/>
              <a:gd name="connsiteY1-46" fmla="*/ 6858000 h 6858000"/>
              <a:gd name="connsiteX2-47" fmla="*/ 0 w 5303912"/>
              <a:gd name="connsiteY2-48" fmla="*/ 6819690 h 6858000"/>
              <a:gd name="connsiteX3-49" fmla="*/ 154379 w 5303912"/>
              <a:gd name="connsiteY3-50" fmla="*/ 6684316 h 6858000"/>
              <a:gd name="connsiteX4-51" fmla="*/ 2719285 w 5303912"/>
              <a:gd name="connsiteY4-52" fmla="*/ 5455311 h 6858000"/>
              <a:gd name="connsiteX5-53" fmla="*/ 4252069 w 5303912"/>
              <a:gd name="connsiteY5-54" fmla="*/ 4897880 h 6858000"/>
              <a:gd name="connsiteX6-55" fmla="*/ 3786436 w 5303912"/>
              <a:gd name="connsiteY6-56" fmla="*/ 816496 h 6858000"/>
              <a:gd name="connsiteX7-57" fmla="*/ 2775809 w 5303912"/>
              <a:gd name="connsiteY7-58" fmla="*/ 15622 h 6858000"/>
              <a:gd name="connsiteX8-59" fmla="*/ 2750301 w 5303912"/>
              <a:gd name="connsiteY8-60" fmla="*/ 0 h 6858000"/>
              <a:gd name="connsiteX0-61" fmla="*/ 0 w 4883860"/>
              <a:gd name="connsiteY0-62" fmla="*/ 6858000 h 6858000"/>
              <a:gd name="connsiteX1-63" fmla="*/ 0 w 4883860"/>
              <a:gd name="connsiteY1-64" fmla="*/ 6819690 h 6858000"/>
              <a:gd name="connsiteX2-65" fmla="*/ 154379 w 4883860"/>
              <a:gd name="connsiteY2-66" fmla="*/ 6684316 h 6858000"/>
              <a:gd name="connsiteX3-67" fmla="*/ 2719285 w 4883860"/>
              <a:gd name="connsiteY3-68" fmla="*/ 5455311 h 6858000"/>
              <a:gd name="connsiteX4-69" fmla="*/ 4252069 w 4883860"/>
              <a:gd name="connsiteY4-70" fmla="*/ 4897880 h 6858000"/>
              <a:gd name="connsiteX5-71" fmla="*/ 3786436 w 4883860"/>
              <a:gd name="connsiteY5-72" fmla="*/ 816496 h 6858000"/>
              <a:gd name="connsiteX6-73" fmla="*/ 2775809 w 4883860"/>
              <a:gd name="connsiteY6-74" fmla="*/ 15622 h 6858000"/>
              <a:gd name="connsiteX7-75" fmla="*/ 2750301 w 4883860"/>
              <a:gd name="connsiteY7-76" fmla="*/ 0 h 6858000"/>
              <a:gd name="connsiteX0-77" fmla="*/ 0 w 4929580"/>
              <a:gd name="connsiteY0-78" fmla="*/ 6858000 h 6858000"/>
              <a:gd name="connsiteX1-79" fmla="*/ 45720 w 4929580"/>
              <a:gd name="connsiteY1-80" fmla="*/ 6819690 h 6858000"/>
              <a:gd name="connsiteX2-81" fmla="*/ 200099 w 4929580"/>
              <a:gd name="connsiteY2-82" fmla="*/ 6684316 h 6858000"/>
              <a:gd name="connsiteX3-83" fmla="*/ 2765005 w 4929580"/>
              <a:gd name="connsiteY3-84" fmla="*/ 5455311 h 6858000"/>
              <a:gd name="connsiteX4-85" fmla="*/ 4297789 w 4929580"/>
              <a:gd name="connsiteY4-86" fmla="*/ 4897880 h 6858000"/>
              <a:gd name="connsiteX5-87" fmla="*/ 3832156 w 4929580"/>
              <a:gd name="connsiteY5-88" fmla="*/ 816496 h 6858000"/>
              <a:gd name="connsiteX6-89" fmla="*/ 2821529 w 4929580"/>
              <a:gd name="connsiteY6-90" fmla="*/ 15622 h 6858000"/>
              <a:gd name="connsiteX7-91" fmla="*/ 2796021 w 4929580"/>
              <a:gd name="connsiteY7-9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929580" h="6858000">
                <a:moveTo>
                  <a:pt x="0" y="6858000"/>
                </a:moveTo>
                <a:lnTo>
                  <a:pt x="45720" y="6819690"/>
                </a:lnTo>
                <a:lnTo>
                  <a:pt x="200099" y="6684316"/>
                </a:lnTo>
                <a:cubicBezTo>
                  <a:pt x="912137" y="6016365"/>
                  <a:pt x="1831324" y="5686617"/>
                  <a:pt x="2765005" y="5455311"/>
                </a:cubicBezTo>
                <a:cubicBezTo>
                  <a:pt x="3324248" y="5317010"/>
                  <a:pt x="3850878" y="5314594"/>
                  <a:pt x="4297789" y="4897880"/>
                </a:cubicBezTo>
                <a:cubicBezTo>
                  <a:pt x="5472440" y="3801741"/>
                  <a:pt x="4828647" y="1793661"/>
                  <a:pt x="3832156" y="816496"/>
                </a:cubicBezTo>
                <a:cubicBezTo>
                  <a:pt x="3506372" y="497279"/>
                  <a:pt x="3164897" y="233563"/>
                  <a:pt x="2821529" y="15622"/>
                </a:cubicBezTo>
                <a:lnTo>
                  <a:pt x="2796021" y="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8" name="任意多边形: 形状 47" descr="11资源 3"/>
          <p:cNvSpPr/>
          <p:nvPr userDrawn="1">
            <p:custDataLst>
              <p:tags r:id="rId17"/>
            </p:custDataLst>
          </p:nvPr>
        </p:nvSpPr>
        <p:spPr>
          <a:xfrm>
            <a:off x="792241" y="0"/>
            <a:ext cx="1749566" cy="6858000"/>
          </a:xfrm>
          <a:custGeom>
            <a:avLst/>
            <a:gdLst>
              <a:gd name="connsiteX0" fmla="*/ 0 w 2541805"/>
              <a:gd name="connsiteY0" fmla="*/ 0 h 6858000"/>
              <a:gd name="connsiteX1" fmla="*/ 2541805 w 2541805"/>
              <a:gd name="connsiteY1" fmla="*/ 0 h 6858000"/>
              <a:gd name="connsiteX2" fmla="*/ 2506821 w 2541805"/>
              <a:gd name="connsiteY2" fmla="*/ 20512 h 6858000"/>
              <a:gd name="connsiteX3" fmla="*/ 2382406 w 2541805"/>
              <a:gd name="connsiteY3" fmla="*/ 6793800 h 6858000"/>
              <a:gd name="connsiteX4" fmla="*/ 2475954 w 2541805"/>
              <a:gd name="connsiteY4" fmla="*/ 6858000 h 6858000"/>
              <a:gd name="connsiteX5" fmla="*/ 0 w 2541805"/>
              <a:gd name="connsiteY5" fmla="*/ 6858000 h 6858000"/>
              <a:gd name="connsiteX6" fmla="*/ 0 w 2541805"/>
              <a:gd name="connsiteY6" fmla="*/ 0 h 6858000"/>
              <a:gd name="connsiteX0-1" fmla="*/ 0 w 2541805"/>
              <a:gd name="connsiteY0-2" fmla="*/ 0 h 6858000"/>
              <a:gd name="connsiteX1-3" fmla="*/ 2541805 w 2541805"/>
              <a:gd name="connsiteY1-4" fmla="*/ 0 h 6858000"/>
              <a:gd name="connsiteX2-5" fmla="*/ 2506821 w 2541805"/>
              <a:gd name="connsiteY2-6" fmla="*/ 20512 h 6858000"/>
              <a:gd name="connsiteX3-7" fmla="*/ 2382406 w 2541805"/>
              <a:gd name="connsiteY3-8" fmla="*/ 6793800 h 6858000"/>
              <a:gd name="connsiteX4-9" fmla="*/ 2475954 w 2541805"/>
              <a:gd name="connsiteY4-10" fmla="*/ 6858000 h 6858000"/>
              <a:gd name="connsiteX5-11" fmla="*/ 0 w 2541805"/>
              <a:gd name="connsiteY5-12" fmla="*/ 6858000 h 6858000"/>
              <a:gd name="connsiteX6-13" fmla="*/ 91440 w 2541805"/>
              <a:gd name="connsiteY6-14" fmla="*/ 91440 h 6858000"/>
              <a:gd name="connsiteX0-15" fmla="*/ 2541805 w 2541805"/>
              <a:gd name="connsiteY0-16" fmla="*/ 0 h 6858000"/>
              <a:gd name="connsiteX1-17" fmla="*/ 2506821 w 2541805"/>
              <a:gd name="connsiteY1-18" fmla="*/ 20512 h 6858000"/>
              <a:gd name="connsiteX2-19" fmla="*/ 2382406 w 2541805"/>
              <a:gd name="connsiteY2-20" fmla="*/ 6793800 h 6858000"/>
              <a:gd name="connsiteX3-21" fmla="*/ 2475954 w 2541805"/>
              <a:gd name="connsiteY3-22" fmla="*/ 6858000 h 6858000"/>
              <a:gd name="connsiteX4-23" fmla="*/ 0 w 2541805"/>
              <a:gd name="connsiteY4-24" fmla="*/ 6858000 h 6858000"/>
              <a:gd name="connsiteX5-25" fmla="*/ 91440 w 2541805"/>
              <a:gd name="connsiteY5-26" fmla="*/ 91440 h 6858000"/>
              <a:gd name="connsiteX0-27" fmla="*/ 2541805 w 2541805"/>
              <a:gd name="connsiteY0-28" fmla="*/ 0 h 6858000"/>
              <a:gd name="connsiteX1-29" fmla="*/ 2506821 w 2541805"/>
              <a:gd name="connsiteY1-30" fmla="*/ 20512 h 6858000"/>
              <a:gd name="connsiteX2-31" fmla="*/ 2382406 w 2541805"/>
              <a:gd name="connsiteY2-32" fmla="*/ 6793800 h 6858000"/>
              <a:gd name="connsiteX3-33" fmla="*/ 2475954 w 2541805"/>
              <a:gd name="connsiteY3-34" fmla="*/ 6858000 h 6858000"/>
              <a:gd name="connsiteX4-35" fmla="*/ 0 w 2541805"/>
              <a:gd name="connsiteY4-36" fmla="*/ 6858000 h 6858000"/>
              <a:gd name="connsiteX0-37" fmla="*/ 1749566 w 1749566"/>
              <a:gd name="connsiteY0-38" fmla="*/ 0 h 6858000"/>
              <a:gd name="connsiteX1-39" fmla="*/ 1714582 w 1749566"/>
              <a:gd name="connsiteY1-40" fmla="*/ 20512 h 6858000"/>
              <a:gd name="connsiteX2-41" fmla="*/ 1590167 w 1749566"/>
              <a:gd name="connsiteY2-42" fmla="*/ 6793800 h 6858000"/>
              <a:gd name="connsiteX3-43" fmla="*/ 1683715 w 1749566"/>
              <a:gd name="connsiteY3-4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49566" h="6858000">
                <a:moveTo>
                  <a:pt x="1749566" y="0"/>
                </a:moveTo>
                <a:lnTo>
                  <a:pt x="1714582" y="20512"/>
                </a:lnTo>
                <a:cubicBezTo>
                  <a:pt x="-604221" y="1475841"/>
                  <a:pt x="-497344" y="5232469"/>
                  <a:pt x="1590167" y="6793800"/>
                </a:cubicBezTo>
                <a:lnTo>
                  <a:pt x="1683715" y="685800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 descr="11资源 3"/>
          <p:cNvSpPr/>
          <p:nvPr userDrawn="1">
            <p:custDataLst>
              <p:tags r:id="rId18"/>
            </p:custDataLst>
          </p:nvPr>
        </p:nvSpPr>
        <p:spPr>
          <a:xfrm>
            <a:off x="6472204" y="0"/>
            <a:ext cx="4921799" cy="6858000"/>
          </a:xfrm>
          <a:custGeom>
            <a:avLst/>
            <a:gdLst>
              <a:gd name="connsiteX0" fmla="*/ 2550756 w 5704597"/>
              <a:gd name="connsiteY0" fmla="*/ 0 h 6858000"/>
              <a:gd name="connsiteX1" fmla="*/ 5704597 w 5704597"/>
              <a:gd name="connsiteY1" fmla="*/ 0 h 6858000"/>
              <a:gd name="connsiteX2" fmla="*/ 5704597 w 5704597"/>
              <a:gd name="connsiteY2" fmla="*/ 6858000 h 6858000"/>
              <a:gd name="connsiteX3" fmla="*/ 0 w 5704597"/>
              <a:gd name="connsiteY3" fmla="*/ 6858000 h 6858000"/>
              <a:gd name="connsiteX4" fmla="*/ 124913 w 5704597"/>
              <a:gd name="connsiteY4" fmla="*/ 6774682 h 6858000"/>
              <a:gd name="connsiteX5" fmla="*/ 495273 w 5704597"/>
              <a:gd name="connsiteY5" fmla="*/ 6471127 h 6858000"/>
              <a:gd name="connsiteX6" fmla="*/ 2895909 w 5704597"/>
              <a:gd name="connsiteY6" fmla="*/ 5321238 h 6858000"/>
              <a:gd name="connsiteX7" fmla="*/ 4330252 w 5704597"/>
              <a:gd name="connsiteY7" fmla="*/ 4799439 h 6858000"/>
              <a:gd name="connsiteX8" fmla="*/ 3894816 w 5704597"/>
              <a:gd name="connsiteY8" fmla="*/ 978954 h 6858000"/>
              <a:gd name="connsiteX9" fmla="*/ 2627282 w 5704597"/>
              <a:gd name="connsiteY9" fmla="*/ 39129 h 6858000"/>
              <a:gd name="connsiteX10" fmla="*/ 2550756 w 5704597"/>
              <a:gd name="connsiteY10" fmla="*/ 0 h 6858000"/>
              <a:gd name="connsiteX0-1" fmla="*/ 5704597 w 5796037"/>
              <a:gd name="connsiteY0-2" fmla="*/ 0 h 6858000"/>
              <a:gd name="connsiteX1-3" fmla="*/ 5704597 w 5796037"/>
              <a:gd name="connsiteY1-4" fmla="*/ 6858000 h 6858000"/>
              <a:gd name="connsiteX2-5" fmla="*/ 0 w 5796037"/>
              <a:gd name="connsiteY2-6" fmla="*/ 6858000 h 6858000"/>
              <a:gd name="connsiteX3-7" fmla="*/ 124913 w 5796037"/>
              <a:gd name="connsiteY3-8" fmla="*/ 6774682 h 6858000"/>
              <a:gd name="connsiteX4-9" fmla="*/ 495273 w 5796037"/>
              <a:gd name="connsiteY4-10" fmla="*/ 6471127 h 6858000"/>
              <a:gd name="connsiteX5-11" fmla="*/ 2895909 w 5796037"/>
              <a:gd name="connsiteY5-12" fmla="*/ 5321238 h 6858000"/>
              <a:gd name="connsiteX6-13" fmla="*/ 4330252 w 5796037"/>
              <a:gd name="connsiteY6-14" fmla="*/ 4799439 h 6858000"/>
              <a:gd name="connsiteX7-15" fmla="*/ 3894816 w 5796037"/>
              <a:gd name="connsiteY7-16" fmla="*/ 978954 h 6858000"/>
              <a:gd name="connsiteX8-17" fmla="*/ 2627282 w 5796037"/>
              <a:gd name="connsiteY8-18" fmla="*/ 39129 h 6858000"/>
              <a:gd name="connsiteX9-19" fmla="*/ 2550756 w 5796037"/>
              <a:gd name="connsiteY9-20" fmla="*/ 0 h 6858000"/>
              <a:gd name="connsiteX10-21" fmla="*/ 5796037 w 5796037"/>
              <a:gd name="connsiteY10-22" fmla="*/ 91440 h 6858000"/>
              <a:gd name="connsiteX0-23" fmla="*/ 5704597 w 5704597"/>
              <a:gd name="connsiteY0-24" fmla="*/ 0 h 6858000"/>
              <a:gd name="connsiteX1-25" fmla="*/ 5704597 w 5704597"/>
              <a:gd name="connsiteY1-26" fmla="*/ 6858000 h 6858000"/>
              <a:gd name="connsiteX2-27" fmla="*/ 0 w 5704597"/>
              <a:gd name="connsiteY2-28" fmla="*/ 6858000 h 6858000"/>
              <a:gd name="connsiteX3-29" fmla="*/ 124913 w 5704597"/>
              <a:gd name="connsiteY3-30" fmla="*/ 6774682 h 6858000"/>
              <a:gd name="connsiteX4-31" fmla="*/ 495273 w 5704597"/>
              <a:gd name="connsiteY4-32" fmla="*/ 6471127 h 6858000"/>
              <a:gd name="connsiteX5-33" fmla="*/ 2895909 w 5704597"/>
              <a:gd name="connsiteY5-34" fmla="*/ 5321238 h 6858000"/>
              <a:gd name="connsiteX6-35" fmla="*/ 4330252 w 5704597"/>
              <a:gd name="connsiteY6-36" fmla="*/ 4799439 h 6858000"/>
              <a:gd name="connsiteX7-37" fmla="*/ 3894816 w 5704597"/>
              <a:gd name="connsiteY7-38" fmla="*/ 978954 h 6858000"/>
              <a:gd name="connsiteX8-39" fmla="*/ 2627282 w 5704597"/>
              <a:gd name="connsiteY8-40" fmla="*/ 39129 h 6858000"/>
              <a:gd name="connsiteX9-41" fmla="*/ 2550756 w 5704597"/>
              <a:gd name="connsiteY9-42" fmla="*/ 0 h 6858000"/>
              <a:gd name="connsiteX0-43" fmla="*/ 5704597 w 5704597"/>
              <a:gd name="connsiteY0-44" fmla="*/ 6858000 h 6858000"/>
              <a:gd name="connsiteX1-45" fmla="*/ 0 w 5704597"/>
              <a:gd name="connsiteY1-46" fmla="*/ 6858000 h 6858000"/>
              <a:gd name="connsiteX2-47" fmla="*/ 124913 w 5704597"/>
              <a:gd name="connsiteY2-48" fmla="*/ 6774682 h 6858000"/>
              <a:gd name="connsiteX3-49" fmla="*/ 495273 w 5704597"/>
              <a:gd name="connsiteY3-50" fmla="*/ 6471127 h 6858000"/>
              <a:gd name="connsiteX4-51" fmla="*/ 2895909 w 5704597"/>
              <a:gd name="connsiteY4-52" fmla="*/ 5321238 h 6858000"/>
              <a:gd name="connsiteX5-53" fmla="*/ 4330252 w 5704597"/>
              <a:gd name="connsiteY5-54" fmla="*/ 4799439 h 6858000"/>
              <a:gd name="connsiteX6-55" fmla="*/ 3894816 w 5704597"/>
              <a:gd name="connsiteY6-56" fmla="*/ 978954 h 6858000"/>
              <a:gd name="connsiteX7-57" fmla="*/ 2627282 w 5704597"/>
              <a:gd name="connsiteY7-58" fmla="*/ 39129 h 6858000"/>
              <a:gd name="connsiteX8-59" fmla="*/ 2550756 w 5704597"/>
              <a:gd name="connsiteY8-60" fmla="*/ 0 h 6858000"/>
              <a:gd name="connsiteX0-61" fmla="*/ 0 w 4921799"/>
              <a:gd name="connsiteY0-62" fmla="*/ 6858000 h 6858000"/>
              <a:gd name="connsiteX1-63" fmla="*/ 124913 w 4921799"/>
              <a:gd name="connsiteY1-64" fmla="*/ 6774682 h 6858000"/>
              <a:gd name="connsiteX2-65" fmla="*/ 495273 w 4921799"/>
              <a:gd name="connsiteY2-66" fmla="*/ 6471127 h 6858000"/>
              <a:gd name="connsiteX3-67" fmla="*/ 2895909 w 4921799"/>
              <a:gd name="connsiteY3-68" fmla="*/ 5321238 h 6858000"/>
              <a:gd name="connsiteX4-69" fmla="*/ 4330252 w 4921799"/>
              <a:gd name="connsiteY4-70" fmla="*/ 4799439 h 6858000"/>
              <a:gd name="connsiteX5-71" fmla="*/ 3894816 w 4921799"/>
              <a:gd name="connsiteY5-72" fmla="*/ 978954 h 6858000"/>
              <a:gd name="connsiteX6-73" fmla="*/ 2627282 w 4921799"/>
              <a:gd name="connsiteY6-74" fmla="*/ 39129 h 6858000"/>
              <a:gd name="connsiteX7-75" fmla="*/ 2550756 w 4921799"/>
              <a:gd name="connsiteY7-7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921799" h="6858000">
                <a:moveTo>
                  <a:pt x="0" y="6858000"/>
                </a:moveTo>
                <a:lnTo>
                  <a:pt x="124913" y="6774682"/>
                </a:lnTo>
                <a:cubicBezTo>
                  <a:pt x="254851" y="6681787"/>
                  <a:pt x="378714" y="6580439"/>
                  <a:pt x="495273" y="6471127"/>
                </a:cubicBezTo>
                <a:cubicBezTo>
                  <a:pt x="1161412" y="5846056"/>
                  <a:pt x="2021413" y="5537446"/>
                  <a:pt x="2895909" y="5321238"/>
                </a:cubicBezTo>
                <a:cubicBezTo>
                  <a:pt x="3418916" y="5191392"/>
                  <a:pt x="3911726" y="5189580"/>
                  <a:pt x="4330252" y="4799439"/>
                </a:cubicBezTo>
                <a:cubicBezTo>
                  <a:pt x="5430015" y="3773356"/>
                  <a:pt x="4827289" y="1893310"/>
                  <a:pt x="3894816" y="978954"/>
                </a:cubicBezTo>
                <a:cubicBezTo>
                  <a:pt x="3488218" y="580509"/>
                  <a:pt x="3055499" y="274428"/>
                  <a:pt x="2627282" y="39129"/>
                </a:cubicBezTo>
                <a:lnTo>
                  <a:pt x="2550756" y="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0" name="任意多边形: 形状 49" descr="11资源 3"/>
          <p:cNvSpPr/>
          <p:nvPr userDrawn="1">
            <p:custDataLst>
              <p:tags r:id="rId19"/>
            </p:custDataLst>
          </p:nvPr>
        </p:nvSpPr>
        <p:spPr>
          <a:xfrm>
            <a:off x="1137007" y="0"/>
            <a:ext cx="2046387" cy="6858000"/>
          </a:xfrm>
          <a:custGeom>
            <a:avLst/>
            <a:gdLst>
              <a:gd name="connsiteX0" fmla="*/ 0 w 3183394"/>
              <a:gd name="connsiteY0" fmla="*/ 0 h 6858000"/>
              <a:gd name="connsiteX1" fmla="*/ 3183394 w 3183394"/>
              <a:gd name="connsiteY1" fmla="*/ 0 h 6858000"/>
              <a:gd name="connsiteX2" fmla="*/ 3127459 w 3183394"/>
              <a:gd name="connsiteY2" fmla="*/ 24861 h 6858000"/>
              <a:gd name="connsiteX3" fmla="*/ 2740545 w 3183394"/>
              <a:gd name="connsiteY3" fmla="*/ 236720 h 6858000"/>
              <a:gd name="connsiteX4" fmla="*/ 3070511 w 3183394"/>
              <a:gd name="connsiteY4" fmla="*/ 6850243 h 6858000"/>
              <a:gd name="connsiteX5" fmla="*/ 3087197 w 3183394"/>
              <a:gd name="connsiteY5" fmla="*/ 6858000 h 6858000"/>
              <a:gd name="connsiteX6" fmla="*/ 0 w 3183394"/>
              <a:gd name="connsiteY6" fmla="*/ 6858000 h 6858000"/>
              <a:gd name="connsiteX7" fmla="*/ 0 w 3183394"/>
              <a:gd name="connsiteY7" fmla="*/ 0 h 6858000"/>
              <a:gd name="connsiteX0-1" fmla="*/ 0 w 3183394"/>
              <a:gd name="connsiteY0-2" fmla="*/ 0 h 6858000"/>
              <a:gd name="connsiteX1-3" fmla="*/ 3183394 w 3183394"/>
              <a:gd name="connsiteY1-4" fmla="*/ 0 h 6858000"/>
              <a:gd name="connsiteX2-5" fmla="*/ 3127459 w 3183394"/>
              <a:gd name="connsiteY2-6" fmla="*/ 24861 h 6858000"/>
              <a:gd name="connsiteX3-7" fmla="*/ 2740545 w 3183394"/>
              <a:gd name="connsiteY3-8" fmla="*/ 236720 h 6858000"/>
              <a:gd name="connsiteX4-9" fmla="*/ 3070511 w 3183394"/>
              <a:gd name="connsiteY4-10" fmla="*/ 6850243 h 6858000"/>
              <a:gd name="connsiteX5-11" fmla="*/ 3087197 w 3183394"/>
              <a:gd name="connsiteY5-12" fmla="*/ 6858000 h 6858000"/>
              <a:gd name="connsiteX6-13" fmla="*/ 0 w 3183394"/>
              <a:gd name="connsiteY6-14" fmla="*/ 6858000 h 6858000"/>
              <a:gd name="connsiteX7-15" fmla="*/ 91440 w 3183394"/>
              <a:gd name="connsiteY7-16" fmla="*/ 91440 h 6858000"/>
              <a:gd name="connsiteX0-17" fmla="*/ 0 w 3183394"/>
              <a:gd name="connsiteY0-18" fmla="*/ 0 h 6858000"/>
              <a:gd name="connsiteX1-19" fmla="*/ 3183394 w 3183394"/>
              <a:gd name="connsiteY1-20" fmla="*/ 0 h 6858000"/>
              <a:gd name="connsiteX2-21" fmla="*/ 3127459 w 3183394"/>
              <a:gd name="connsiteY2-22" fmla="*/ 24861 h 6858000"/>
              <a:gd name="connsiteX3-23" fmla="*/ 2740545 w 3183394"/>
              <a:gd name="connsiteY3-24" fmla="*/ 236720 h 6858000"/>
              <a:gd name="connsiteX4-25" fmla="*/ 3070511 w 3183394"/>
              <a:gd name="connsiteY4-26" fmla="*/ 6850243 h 6858000"/>
              <a:gd name="connsiteX5-27" fmla="*/ 3087197 w 3183394"/>
              <a:gd name="connsiteY5-28" fmla="*/ 6858000 h 6858000"/>
              <a:gd name="connsiteX6-29" fmla="*/ 0 w 3183394"/>
              <a:gd name="connsiteY6-30" fmla="*/ 6858000 h 6858000"/>
              <a:gd name="connsiteX0-31" fmla="*/ 3183394 w 3183394"/>
              <a:gd name="connsiteY0-32" fmla="*/ 0 h 6858000"/>
              <a:gd name="connsiteX1-33" fmla="*/ 3127459 w 3183394"/>
              <a:gd name="connsiteY1-34" fmla="*/ 24861 h 6858000"/>
              <a:gd name="connsiteX2-35" fmla="*/ 2740545 w 3183394"/>
              <a:gd name="connsiteY2-36" fmla="*/ 236720 h 6858000"/>
              <a:gd name="connsiteX3-37" fmla="*/ 3070511 w 3183394"/>
              <a:gd name="connsiteY3-38" fmla="*/ 6850243 h 6858000"/>
              <a:gd name="connsiteX4-39" fmla="*/ 3087197 w 3183394"/>
              <a:gd name="connsiteY4-40" fmla="*/ 6858000 h 6858000"/>
              <a:gd name="connsiteX5-41" fmla="*/ 0 w 3183394"/>
              <a:gd name="connsiteY5-42" fmla="*/ 6858000 h 6858000"/>
              <a:gd name="connsiteX0-43" fmla="*/ 2046387 w 2046387"/>
              <a:gd name="connsiteY0-44" fmla="*/ 0 h 6858000"/>
              <a:gd name="connsiteX1-45" fmla="*/ 1990452 w 2046387"/>
              <a:gd name="connsiteY1-46" fmla="*/ 24861 h 6858000"/>
              <a:gd name="connsiteX2-47" fmla="*/ 1603538 w 2046387"/>
              <a:gd name="connsiteY2-48" fmla="*/ 236720 h 6858000"/>
              <a:gd name="connsiteX3-49" fmla="*/ 1933504 w 2046387"/>
              <a:gd name="connsiteY3-50" fmla="*/ 6850243 h 6858000"/>
              <a:gd name="connsiteX4-51" fmla="*/ 1950190 w 2046387"/>
              <a:gd name="connsiteY4-52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6387" h="6858000">
                <a:moveTo>
                  <a:pt x="2046387" y="0"/>
                </a:moveTo>
                <a:lnTo>
                  <a:pt x="1990452" y="24861"/>
                </a:lnTo>
                <a:cubicBezTo>
                  <a:pt x="1857294" y="88313"/>
                  <a:pt x="1728024" y="158737"/>
                  <a:pt x="1603538" y="236720"/>
                </a:cubicBezTo>
                <a:cubicBezTo>
                  <a:pt x="-720097" y="1695220"/>
                  <a:pt x="-439091" y="5623007"/>
                  <a:pt x="1933504" y="6850243"/>
                </a:cubicBezTo>
                <a:lnTo>
                  <a:pt x="1950190" y="685800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1" name="任意多边形: 形状 50" descr="11资源 3"/>
          <p:cNvSpPr/>
          <p:nvPr userDrawn="1">
            <p:custDataLst>
              <p:tags r:id="rId20"/>
            </p:custDataLst>
          </p:nvPr>
        </p:nvSpPr>
        <p:spPr>
          <a:xfrm>
            <a:off x="6045390" y="0"/>
            <a:ext cx="5005326" cy="6858000"/>
          </a:xfrm>
          <a:custGeom>
            <a:avLst/>
            <a:gdLst>
              <a:gd name="connsiteX0" fmla="*/ 2331035 w 6131410"/>
              <a:gd name="connsiteY0" fmla="*/ 0 h 6858000"/>
              <a:gd name="connsiteX1" fmla="*/ 6131410 w 6131410"/>
              <a:gd name="connsiteY1" fmla="*/ 0 h 6858000"/>
              <a:gd name="connsiteX2" fmla="*/ 6131410 w 6131410"/>
              <a:gd name="connsiteY2" fmla="*/ 6858000 h 6858000"/>
              <a:gd name="connsiteX3" fmla="*/ 0 w 6131410"/>
              <a:gd name="connsiteY3" fmla="*/ 6858000 h 6858000"/>
              <a:gd name="connsiteX4" fmla="*/ 139173 w 6131410"/>
              <a:gd name="connsiteY4" fmla="*/ 6789014 h 6858000"/>
              <a:gd name="connsiteX5" fmla="*/ 865922 w 6131410"/>
              <a:gd name="connsiteY5" fmla="*/ 6268810 h 6858000"/>
              <a:gd name="connsiteX6" fmla="*/ 3110744 w 6131410"/>
              <a:gd name="connsiteY6" fmla="*/ 5193204 h 6858000"/>
              <a:gd name="connsiteX7" fmla="*/ 4452081 w 6131410"/>
              <a:gd name="connsiteY7" fmla="*/ 4705226 h 6858000"/>
              <a:gd name="connsiteX8" fmla="*/ 4044425 w 6131410"/>
              <a:gd name="connsiteY8" fmla="*/ 1132958 h 6858000"/>
              <a:gd name="connsiteX9" fmla="*/ 2560474 w 6131410"/>
              <a:gd name="connsiteY9" fmla="*/ 101166 h 6858000"/>
              <a:gd name="connsiteX10" fmla="*/ 2331035 w 6131410"/>
              <a:gd name="connsiteY10" fmla="*/ 0 h 6858000"/>
              <a:gd name="connsiteX0-1" fmla="*/ 6131410 w 6222850"/>
              <a:gd name="connsiteY0-2" fmla="*/ 0 h 6858000"/>
              <a:gd name="connsiteX1-3" fmla="*/ 6131410 w 6222850"/>
              <a:gd name="connsiteY1-4" fmla="*/ 6858000 h 6858000"/>
              <a:gd name="connsiteX2-5" fmla="*/ 0 w 6222850"/>
              <a:gd name="connsiteY2-6" fmla="*/ 6858000 h 6858000"/>
              <a:gd name="connsiteX3-7" fmla="*/ 139173 w 6222850"/>
              <a:gd name="connsiteY3-8" fmla="*/ 6789014 h 6858000"/>
              <a:gd name="connsiteX4-9" fmla="*/ 865922 w 6222850"/>
              <a:gd name="connsiteY4-10" fmla="*/ 6268810 h 6858000"/>
              <a:gd name="connsiteX5-11" fmla="*/ 3110744 w 6222850"/>
              <a:gd name="connsiteY5-12" fmla="*/ 5193204 h 6858000"/>
              <a:gd name="connsiteX6-13" fmla="*/ 4452081 w 6222850"/>
              <a:gd name="connsiteY6-14" fmla="*/ 4705226 h 6858000"/>
              <a:gd name="connsiteX7-15" fmla="*/ 4044425 w 6222850"/>
              <a:gd name="connsiteY7-16" fmla="*/ 1132958 h 6858000"/>
              <a:gd name="connsiteX8-17" fmla="*/ 2560474 w 6222850"/>
              <a:gd name="connsiteY8-18" fmla="*/ 101166 h 6858000"/>
              <a:gd name="connsiteX9-19" fmla="*/ 2331035 w 6222850"/>
              <a:gd name="connsiteY9-20" fmla="*/ 0 h 6858000"/>
              <a:gd name="connsiteX10-21" fmla="*/ 6222850 w 6222850"/>
              <a:gd name="connsiteY10-22" fmla="*/ 91440 h 6858000"/>
              <a:gd name="connsiteX0-23" fmla="*/ 6131410 w 6131410"/>
              <a:gd name="connsiteY0-24" fmla="*/ 0 h 6858000"/>
              <a:gd name="connsiteX1-25" fmla="*/ 6131410 w 6131410"/>
              <a:gd name="connsiteY1-26" fmla="*/ 6858000 h 6858000"/>
              <a:gd name="connsiteX2-27" fmla="*/ 0 w 6131410"/>
              <a:gd name="connsiteY2-28" fmla="*/ 6858000 h 6858000"/>
              <a:gd name="connsiteX3-29" fmla="*/ 139173 w 6131410"/>
              <a:gd name="connsiteY3-30" fmla="*/ 6789014 h 6858000"/>
              <a:gd name="connsiteX4-31" fmla="*/ 865922 w 6131410"/>
              <a:gd name="connsiteY4-32" fmla="*/ 6268810 h 6858000"/>
              <a:gd name="connsiteX5-33" fmla="*/ 3110744 w 6131410"/>
              <a:gd name="connsiteY5-34" fmla="*/ 5193204 h 6858000"/>
              <a:gd name="connsiteX6-35" fmla="*/ 4452081 w 6131410"/>
              <a:gd name="connsiteY6-36" fmla="*/ 4705226 h 6858000"/>
              <a:gd name="connsiteX7-37" fmla="*/ 4044425 w 6131410"/>
              <a:gd name="connsiteY7-38" fmla="*/ 1132958 h 6858000"/>
              <a:gd name="connsiteX8-39" fmla="*/ 2560474 w 6131410"/>
              <a:gd name="connsiteY8-40" fmla="*/ 101166 h 6858000"/>
              <a:gd name="connsiteX9-41" fmla="*/ 2331035 w 6131410"/>
              <a:gd name="connsiteY9-42" fmla="*/ 0 h 6858000"/>
              <a:gd name="connsiteX0-43" fmla="*/ 6131410 w 6131410"/>
              <a:gd name="connsiteY0-44" fmla="*/ 6858000 h 6858000"/>
              <a:gd name="connsiteX1-45" fmla="*/ 0 w 6131410"/>
              <a:gd name="connsiteY1-46" fmla="*/ 6858000 h 6858000"/>
              <a:gd name="connsiteX2-47" fmla="*/ 139173 w 6131410"/>
              <a:gd name="connsiteY2-48" fmla="*/ 6789014 h 6858000"/>
              <a:gd name="connsiteX3-49" fmla="*/ 865922 w 6131410"/>
              <a:gd name="connsiteY3-50" fmla="*/ 6268810 h 6858000"/>
              <a:gd name="connsiteX4-51" fmla="*/ 3110744 w 6131410"/>
              <a:gd name="connsiteY4-52" fmla="*/ 5193204 h 6858000"/>
              <a:gd name="connsiteX5-53" fmla="*/ 4452081 w 6131410"/>
              <a:gd name="connsiteY5-54" fmla="*/ 4705226 h 6858000"/>
              <a:gd name="connsiteX6-55" fmla="*/ 4044425 w 6131410"/>
              <a:gd name="connsiteY6-56" fmla="*/ 1132958 h 6858000"/>
              <a:gd name="connsiteX7-57" fmla="*/ 2560474 w 6131410"/>
              <a:gd name="connsiteY7-58" fmla="*/ 101166 h 6858000"/>
              <a:gd name="connsiteX8-59" fmla="*/ 2331035 w 6131410"/>
              <a:gd name="connsiteY8-60" fmla="*/ 0 h 6858000"/>
              <a:gd name="connsiteX0-61" fmla="*/ 0 w 5005326"/>
              <a:gd name="connsiteY0-62" fmla="*/ 6858000 h 6858000"/>
              <a:gd name="connsiteX1-63" fmla="*/ 139173 w 5005326"/>
              <a:gd name="connsiteY1-64" fmla="*/ 6789014 h 6858000"/>
              <a:gd name="connsiteX2-65" fmla="*/ 865922 w 5005326"/>
              <a:gd name="connsiteY2-66" fmla="*/ 6268810 h 6858000"/>
              <a:gd name="connsiteX3-67" fmla="*/ 3110744 w 5005326"/>
              <a:gd name="connsiteY3-68" fmla="*/ 5193204 h 6858000"/>
              <a:gd name="connsiteX4-69" fmla="*/ 4452081 w 5005326"/>
              <a:gd name="connsiteY4-70" fmla="*/ 4705226 h 6858000"/>
              <a:gd name="connsiteX5-71" fmla="*/ 4044425 w 5005326"/>
              <a:gd name="connsiteY5-72" fmla="*/ 1132958 h 6858000"/>
              <a:gd name="connsiteX6-73" fmla="*/ 2560474 w 5005326"/>
              <a:gd name="connsiteY6-74" fmla="*/ 101166 h 6858000"/>
              <a:gd name="connsiteX7-75" fmla="*/ 2331035 w 5005326"/>
              <a:gd name="connsiteY7-7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005326" h="6858000">
                <a:moveTo>
                  <a:pt x="0" y="6858000"/>
                </a:moveTo>
                <a:lnTo>
                  <a:pt x="139173" y="6789014"/>
                </a:lnTo>
                <a:cubicBezTo>
                  <a:pt x="402592" y="6647854"/>
                  <a:pt x="647902" y="6473242"/>
                  <a:pt x="865922" y="6268810"/>
                </a:cubicBezTo>
                <a:cubicBezTo>
                  <a:pt x="1489182" y="5684202"/>
                  <a:pt x="2293018" y="5395522"/>
                  <a:pt x="3110744" y="5193204"/>
                </a:cubicBezTo>
                <a:cubicBezTo>
                  <a:pt x="3599930" y="5072417"/>
                  <a:pt x="4060732" y="5070002"/>
                  <a:pt x="4452081" y="4705226"/>
                </a:cubicBezTo>
                <a:cubicBezTo>
                  <a:pt x="5480580" y="3746179"/>
                  <a:pt x="4917110" y="1988128"/>
                  <a:pt x="4044425" y="1132958"/>
                </a:cubicBezTo>
                <a:cubicBezTo>
                  <a:pt x="3569393" y="667174"/>
                  <a:pt x="3056085" y="336390"/>
                  <a:pt x="2560474" y="101166"/>
                </a:cubicBezTo>
                <a:lnTo>
                  <a:pt x="2331035" y="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2" name="任意多边形: 形状 51" descr="11资源 3"/>
          <p:cNvSpPr/>
          <p:nvPr userDrawn="1">
            <p:custDataLst>
              <p:tags r:id="rId21"/>
            </p:custDataLst>
          </p:nvPr>
        </p:nvSpPr>
        <p:spPr>
          <a:xfrm>
            <a:off x="1475956" y="0"/>
            <a:ext cx="2535556" cy="6858000"/>
          </a:xfrm>
          <a:custGeom>
            <a:avLst/>
            <a:gdLst>
              <a:gd name="connsiteX0" fmla="*/ 0 w 4011512"/>
              <a:gd name="connsiteY0" fmla="*/ 0 h 6858000"/>
              <a:gd name="connsiteX1" fmla="*/ 4011512 w 4011512"/>
              <a:gd name="connsiteY1" fmla="*/ 0 h 6858000"/>
              <a:gd name="connsiteX2" fmla="*/ 3909722 w 4011512"/>
              <a:gd name="connsiteY2" fmla="*/ 28891 h 6858000"/>
              <a:gd name="connsiteX3" fmla="*/ 2969435 w 4011512"/>
              <a:gd name="connsiteY3" fmla="*/ 450513 h 6858000"/>
              <a:gd name="connsiteX4" fmla="*/ 3744886 w 4011512"/>
              <a:gd name="connsiteY4" fmla="*/ 6805706 h 6858000"/>
              <a:gd name="connsiteX5" fmla="*/ 3932691 w 4011512"/>
              <a:gd name="connsiteY5" fmla="*/ 6858000 h 6858000"/>
              <a:gd name="connsiteX6" fmla="*/ 0 w 4011512"/>
              <a:gd name="connsiteY6" fmla="*/ 6858000 h 6858000"/>
              <a:gd name="connsiteX7" fmla="*/ 0 w 4011512"/>
              <a:gd name="connsiteY7" fmla="*/ 0 h 6858000"/>
              <a:gd name="connsiteX0-1" fmla="*/ 0 w 4011512"/>
              <a:gd name="connsiteY0-2" fmla="*/ 0 h 6858000"/>
              <a:gd name="connsiteX1-3" fmla="*/ 4011512 w 4011512"/>
              <a:gd name="connsiteY1-4" fmla="*/ 0 h 6858000"/>
              <a:gd name="connsiteX2-5" fmla="*/ 3909722 w 4011512"/>
              <a:gd name="connsiteY2-6" fmla="*/ 28891 h 6858000"/>
              <a:gd name="connsiteX3-7" fmla="*/ 2969435 w 4011512"/>
              <a:gd name="connsiteY3-8" fmla="*/ 450513 h 6858000"/>
              <a:gd name="connsiteX4-9" fmla="*/ 3744886 w 4011512"/>
              <a:gd name="connsiteY4-10" fmla="*/ 6805706 h 6858000"/>
              <a:gd name="connsiteX5-11" fmla="*/ 3932691 w 4011512"/>
              <a:gd name="connsiteY5-12" fmla="*/ 6858000 h 6858000"/>
              <a:gd name="connsiteX6-13" fmla="*/ 0 w 4011512"/>
              <a:gd name="connsiteY6-14" fmla="*/ 6858000 h 6858000"/>
              <a:gd name="connsiteX7-15" fmla="*/ 91440 w 4011512"/>
              <a:gd name="connsiteY7-16" fmla="*/ 91440 h 6858000"/>
              <a:gd name="connsiteX0-17" fmla="*/ 0 w 4011512"/>
              <a:gd name="connsiteY0-18" fmla="*/ 0 h 6858000"/>
              <a:gd name="connsiteX1-19" fmla="*/ 4011512 w 4011512"/>
              <a:gd name="connsiteY1-20" fmla="*/ 0 h 6858000"/>
              <a:gd name="connsiteX2-21" fmla="*/ 3909722 w 4011512"/>
              <a:gd name="connsiteY2-22" fmla="*/ 28891 h 6858000"/>
              <a:gd name="connsiteX3-23" fmla="*/ 2969435 w 4011512"/>
              <a:gd name="connsiteY3-24" fmla="*/ 450513 h 6858000"/>
              <a:gd name="connsiteX4-25" fmla="*/ 3744886 w 4011512"/>
              <a:gd name="connsiteY4-26" fmla="*/ 6805706 h 6858000"/>
              <a:gd name="connsiteX5-27" fmla="*/ 3932691 w 4011512"/>
              <a:gd name="connsiteY5-28" fmla="*/ 6858000 h 6858000"/>
              <a:gd name="connsiteX6-29" fmla="*/ 0 w 4011512"/>
              <a:gd name="connsiteY6-30" fmla="*/ 6858000 h 6858000"/>
              <a:gd name="connsiteX0-31" fmla="*/ 4011512 w 4011512"/>
              <a:gd name="connsiteY0-32" fmla="*/ 0 h 6858000"/>
              <a:gd name="connsiteX1-33" fmla="*/ 3909722 w 4011512"/>
              <a:gd name="connsiteY1-34" fmla="*/ 28891 h 6858000"/>
              <a:gd name="connsiteX2-35" fmla="*/ 2969435 w 4011512"/>
              <a:gd name="connsiteY2-36" fmla="*/ 450513 h 6858000"/>
              <a:gd name="connsiteX3-37" fmla="*/ 3744886 w 4011512"/>
              <a:gd name="connsiteY3-38" fmla="*/ 6805706 h 6858000"/>
              <a:gd name="connsiteX4-39" fmla="*/ 3932691 w 4011512"/>
              <a:gd name="connsiteY4-40" fmla="*/ 6858000 h 6858000"/>
              <a:gd name="connsiteX5-41" fmla="*/ 0 w 4011512"/>
              <a:gd name="connsiteY5-42" fmla="*/ 6858000 h 6858000"/>
              <a:gd name="connsiteX0-43" fmla="*/ 2535556 w 2535556"/>
              <a:gd name="connsiteY0-44" fmla="*/ 0 h 6858000"/>
              <a:gd name="connsiteX1-45" fmla="*/ 2433766 w 2535556"/>
              <a:gd name="connsiteY1-46" fmla="*/ 28891 h 6858000"/>
              <a:gd name="connsiteX2-47" fmla="*/ 1493479 w 2535556"/>
              <a:gd name="connsiteY2-48" fmla="*/ 450513 h 6858000"/>
              <a:gd name="connsiteX3-49" fmla="*/ 2268930 w 2535556"/>
              <a:gd name="connsiteY3-50" fmla="*/ 6805706 h 6858000"/>
              <a:gd name="connsiteX4-51" fmla="*/ 2456735 w 2535556"/>
              <a:gd name="connsiteY4-52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35556" h="6858000">
                <a:moveTo>
                  <a:pt x="2535556" y="0"/>
                </a:moveTo>
                <a:lnTo>
                  <a:pt x="2433766" y="28891"/>
                </a:lnTo>
                <a:cubicBezTo>
                  <a:pt x="2101152" y="131077"/>
                  <a:pt x="1783368" y="268766"/>
                  <a:pt x="1493479" y="450513"/>
                </a:cubicBezTo>
                <a:cubicBezTo>
                  <a:pt x="-814756" y="1899349"/>
                  <a:pt x="-363617" y="5966843"/>
                  <a:pt x="2268930" y="6805706"/>
                </a:cubicBezTo>
                <a:lnTo>
                  <a:pt x="2456735" y="6858000"/>
                </a:lnTo>
              </a:path>
            </a:pathLst>
          </a:custGeom>
          <a:noFill/>
          <a:ln w="9525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 descr="11资源 3"/>
          <p:cNvSpPr/>
          <p:nvPr userDrawn="1">
            <p:custDataLst>
              <p:tags r:id="rId22"/>
            </p:custDataLst>
          </p:nvPr>
        </p:nvSpPr>
        <p:spPr>
          <a:xfrm>
            <a:off x="5372919" y="0"/>
            <a:ext cx="5337824" cy="6858000"/>
          </a:xfrm>
          <a:custGeom>
            <a:avLst/>
            <a:gdLst>
              <a:gd name="connsiteX0" fmla="*/ 2193494 w 6803881"/>
              <a:gd name="connsiteY0" fmla="*/ 0 h 6858000"/>
              <a:gd name="connsiteX1" fmla="*/ 6803881 w 6803881"/>
              <a:gd name="connsiteY1" fmla="*/ 0 h 6858000"/>
              <a:gd name="connsiteX2" fmla="*/ 6803881 w 6803881"/>
              <a:gd name="connsiteY2" fmla="*/ 6858000 h 6858000"/>
              <a:gd name="connsiteX3" fmla="*/ 507057 w 6803881"/>
              <a:gd name="connsiteY3" fmla="*/ 6858000 h 6858000"/>
              <a:gd name="connsiteX4" fmla="*/ 0 w 6803881"/>
              <a:gd name="connsiteY4" fmla="*/ 6858000 h 6858000"/>
              <a:gd name="connsiteX5" fmla="*/ 26897 w 6803881"/>
              <a:gd name="connsiteY5" fmla="*/ 6852361 h 6858000"/>
              <a:gd name="connsiteX6" fmla="*/ 425413 w 6803881"/>
              <a:gd name="connsiteY6" fmla="*/ 6728139 h 6858000"/>
              <a:gd name="connsiteX7" fmla="*/ 507057 w 6803881"/>
              <a:gd name="connsiteY7" fmla="*/ 6693905 h 6858000"/>
              <a:gd name="connsiteX8" fmla="*/ 617970 w 6803881"/>
              <a:gd name="connsiteY8" fmla="*/ 6647397 h 6858000"/>
              <a:gd name="connsiteX9" fmla="*/ 1481622 w 6803881"/>
              <a:gd name="connsiteY9" fmla="*/ 6070115 h 6858000"/>
              <a:gd name="connsiteX10" fmla="*/ 3573045 w 6803881"/>
              <a:gd name="connsiteY10" fmla="*/ 5068189 h 6858000"/>
              <a:gd name="connsiteX11" fmla="*/ 4822584 w 6803881"/>
              <a:gd name="connsiteY11" fmla="*/ 4613427 h 6858000"/>
              <a:gd name="connsiteX12" fmla="*/ 4443313 w 6803881"/>
              <a:gd name="connsiteY12" fmla="*/ 1285149 h 6858000"/>
              <a:gd name="connsiteX13" fmla="*/ 2258432 w 6803881"/>
              <a:gd name="connsiteY13" fmla="*/ 17718 h 6858000"/>
              <a:gd name="connsiteX14" fmla="*/ 2193494 w 6803881"/>
              <a:gd name="connsiteY14" fmla="*/ 0 h 6858000"/>
              <a:gd name="connsiteX0-1" fmla="*/ 6803881 w 6895321"/>
              <a:gd name="connsiteY0-2" fmla="*/ 0 h 6858000"/>
              <a:gd name="connsiteX1-3" fmla="*/ 6803881 w 6895321"/>
              <a:gd name="connsiteY1-4" fmla="*/ 6858000 h 6858000"/>
              <a:gd name="connsiteX2-5" fmla="*/ 507057 w 6895321"/>
              <a:gd name="connsiteY2-6" fmla="*/ 6858000 h 6858000"/>
              <a:gd name="connsiteX3-7" fmla="*/ 0 w 6895321"/>
              <a:gd name="connsiteY3-8" fmla="*/ 6858000 h 6858000"/>
              <a:gd name="connsiteX4-9" fmla="*/ 26897 w 6895321"/>
              <a:gd name="connsiteY4-10" fmla="*/ 6852361 h 6858000"/>
              <a:gd name="connsiteX5-11" fmla="*/ 425413 w 6895321"/>
              <a:gd name="connsiteY5-12" fmla="*/ 6728139 h 6858000"/>
              <a:gd name="connsiteX6-13" fmla="*/ 507057 w 6895321"/>
              <a:gd name="connsiteY6-14" fmla="*/ 6693905 h 6858000"/>
              <a:gd name="connsiteX7-15" fmla="*/ 617970 w 6895321"/>
              <a:gd name="connsiteY7-16" fmla="*/ 6647397 h 6858000"/>
              <a:gd name="connsiteX8-17" fmla="*/ 1481622 w 6895321"/>
              <a:gd name="connsiteY8-18" fmla="*/ 6070115 h 6858000"/>
              <a:gd name="connsiteX9-19" fmla="*/ 3573045 w 6895321"/>
              <a:gd name="connsiteY9-20" fmla="*/ 5068189 h 6858000"/>
              <a:gd name="connsiteX10-21" fmla="*/ 4822584 w 6895321"/>
              <a:gd name="connsiteY10-22" fmla="*/ 4613427 h 6858000"/>
              <a:gd name="connsiteX11-23" fmla="*/ 4443313 w 6895321"/>
              <a:gd name="connsiteY11-24" fmla="*/ 1285149 h 6858000"/>
              <a:gd name="connsiteX12-25" fmla="*/ 2258432 w 6895321"/>
              <a:gd name="connsiteY12-26" fmla="*/ 17718 h 6858000"/>
              <a:gd name="connsiteX13-27" fmla="*/ 2193494 w 6895321"/>
              <a:gd name="connsiteY13-28" fmla="*/ 0 h 6858000"/>
              <a:gd name="connsiteX14-29" fmla="*/ 6895321 w 6895321"/>
              <a:gd name="connsiteY14-30" fmla="*/ 91440 h 6858000"/>
              <a:gd name="connsiteX0-31" fmla="*/ 6803881 w 6803881"/>
              <a:gd name="connsiteY0-32" fmla="*/ 0 h 6858000"/>
              <a:gd name="connsiteX1-33" fmla="*/ 6803881 w 6803881"/>
              <a:gd name="connsiteY1-34" fmla="*/ 6858000 h 6858000"/>
              <a:gd name="connsiteX2-35" fmla="*/ 507057 w 6803881"/>
              <a:gd name="connsiteY2-36" fmla="*/ 6858000 h 6858000"/>
              <a:gd name="connsiteX3-37" fmla="*/ 0 w 6803881"/>
              <a:gd name="connsiteY3-38" fmla="*/ 6858000 h 6858000"/>
              <a:gd name="connsiteX4-39" fmla="*/ 26897 w 6803881"/>
              <a:gd name="connsiteY4-40" fmla="*/ 6852361 h 6858000"/>
              <a:gd name="connsiteX5-41" fmla="*/ 425413 w 6803881"/>
              <a:gd name="connsiteY5-42" fmla="*/ 6728139 h 6858000"/>
              <a:gd name="connsiteX6-43" fmla="*/ 507057 w 6803881"/>
              <a:gd name="connsiteY6-44" fmla="*/ 6693905 h 6858000"/>
              <a:gd name="connsiteX7-45" fmla="*/ 617970 w 6803881"/>
              <a:gd name="connsiteY7-46" fmla="*/ 6647397 h 6858000"/>
              <a:gd name="connsiteX8-47" fmla="*/ 1481622 w 6803881"/>
              <a:gd name="connsiteY8-48" fmla="*/ 6070115 h 6858000"/>
              <a:gd name="connsiteX9-49" fmla="*/ 3573045 w 6803881"/>
              <a:gd name="connsiteY9-50" fmla="*/ 5068189 h 6858000"/>
              <a:gd name="connsiteX10-51" fmla="*/ 4822584 w 6803881"/>
              <a:gd name="connsiteY10-52" fmla="*/ 4613427 h 6858000"/>
              <a:gd name="connsiteX11-53" fmla="*/ 4443313 w 6803881"/>
              <a:gd name="connsiteY11-54" fmla="*/ 1285149 h 6858000"/>
              <a:gd name="connsiteX12-55" fmla="*/ 2258432 w 6803881"/>
              <a:gd name="connsiteY12-56" fmla="*/ 17718 h 6858000"/>
              <a:gd name="connsiteX13-57" fmla="*/ 2193494 w 6803881"/>
              <a:gd name="connsiteY13-58" fmla="*/ 0 h 6858000"/>
              <a:gd name="connsiteX0-59" fmla="*/ 6803881 w 6803881"/>
              <a:gd name="connsiteY0-60" fmla="*/ 6858000 h 6858000"/>
              <a:gd name="connsiteX1-61" fmla="*/ 507057 w 6803881"/>
              <a:gd name="connsiteY1-62" fmla="*/ 6858000 h 6858000"/>
              <a:gd name="connsiteX2-63" fmla="*/ 0 w 6803881"/>
              <a:gd name="connsiteY2-64" fmla="*/ 6858000 h 6858000"/>
              <a:gd name="connsiteX3-65" fmla="*/ 26897 w 6803881"/>
              <a:gd name="connsiteY3-66" fmla="*/ 6852361 h 6858000"/>
              <a:gd name="connsiteX4-67" fmla="*/ 425413 w 6803881"/>
              <a:gd name="connsiteY4-68" fmla="*/ 6728139 h 6858000"/>
              <a:gd name="connsiteX5-69" fmla="*/ 507057 w 6803881"/>
              <a:gd name="connsiteY5-70" fmla="*/ 6693905 h 6858000"/>
              <a:gd name="connsiteX6-71" fmla="*/ 617970 w 6803881"/>
              <a:gd name="connsiteY6-72" fmla="*/ 6647397 h 6858000"/>
              <a:gd name="connsiteX7-73" fmla="*/ 1481622 w 6803881"/>
              <a:gd name="connsiteY7-74" fmla="*/ 6070115 h 6858000"/>
              <a:gd name="connsiteX8-75" fmla="*/ 3573045 w 6803881"/>
              <a:gd name="connsiteY8-76" fmla="*/ 5068189 h 6858000"/>
              <a:gd name="connsiteX9-77" fmla="*/ 4822584 w 6803881"/>
              <a:gd name="connsiteY9-78" fmla="*/ 4613427 h 6858000"/>
              <a:gd name="connsiteX10-79" fmla="*/ 4443313 w 6803881"/>
              <a:gd name="connsiteY10-80" fmla="*/ 1285149 h 6858000"/>
              <a:gd name="connsiteX11-81" fmla="*/ 2258432 w 6803881"/>
              <a:gd name="connsiteY11-82" fmla="*/ 17718 h 6858000"/>
              <a:gd name="connsiteX12-83" fmla="*/ 2193494 w 6803881"/>
              <a:gd name="connsiteY12-84" fmla="*/ 0 h 6858000"/>
              <a:gd name="connsiteX0-85" fmla="*/ 507057 w 5337824"/>
              <a:gd name="connsiteY0-86" fmla="*/ 6858000 h 6858000"/>
              <a:gd name="connsiteX1-87" fmla="*/ 0 w 5337824"/>
              <a:gd name="connsiteY1-88" fmla="*/ 6858000 h 6858000"/>
              <a:gd name="connsiteX2-89" fmla="*/ 26897 w 5337824"/>
              <a:gd name="connsiteY2-90" fmla="*/ 6852361 h 6858000"/>
              <a:gd name="connsiteX3-91" fmla="*/ 425413 w 5337824"/>
              <a:gd name="connsiteY3-92" fmla="*/ 6728139 h 6858000"/>
              <a:gd name="connsiteX4-93" fmla="*/ 507057 w 5337824"/>
              <a:gd name="connsiteY4-94" fmla="*/ 6693905 h 6858000"/>
              <a:gd name="connsiteX5-95" fmla="*/ 617970 w 5337824"/>
              <a:gd name="connsiteY5-96" fmla="*/ 6647397 h 6858000"/>
              <a:gd name="connsiteX6-97" fmla="*/ 1481622 w 5337824"/>
              <a:gd name="connsiteY6-98" fmla="*/ 6070115 h 6858000"/>
              <a:gd name="connsiteX7-99" fmla="*/ 3573045 w 5337824"/>
              <a:gd name="connsiteY7-100" fmla="*/ 5068189 h 6858000"/>
              <a:gd name="connsiteX8-101" fmla="*/ 4822584 w 5337824"/>
              <a:gd name="connsiteY8-102" fmla="*/ 4613427 h 6858000"/>
              <a:gd name="connsiteX9-103" fmla="*/ 4443313 w 5337824"/>
              <a:gd name="connsiteY9-104" fmla="*/ 1285149 h 6858000"/>
              <a:gd name="connsiteX10-105" fmla="*/ 2258432 w 5337824"/>
              <a:gd name="connsiteY10-106" fmla="*/ 17718 h 6858000"/>
              <a:gd name="connsiteX11-107" fmla="*/ 2193494 w 5337824"/>
              <a:gd name="connsiteY11-108" fmla="*/ 0 h 6858000"/>
              <a:gd name="connsiteX0-109" fmla="*/ 0 w 5337824"/>
              <a:gd name="connsiteY0-110" fmla="*/ 6858000 h 6858000"/>
              <a:gd name="connsiteX1-111" fmla="*/ 26897 w 5337824"/>
              <a:gd name="connsiteY1-112" fmla="*/ 6852361 h 6858000"/>
              <a:gd name="connsiteX2-113" fmla="*/ 425413 w 5337824"/>
              <a:gd name="connsiteY2-114" fmla="*/ 6728139 h 6858000"/>
              <a:gd name="connsiteX3-115" fmla="*/ 507057 w 5337824"/>
              <a:gd name="connsiteY3-116" fmla="*/ 6693905 h 6858000"/>
              <a:gd name="connsiteX4-117" fmla="*/ 617970 w 5337824"/>
              <a:gd name="connsiteY4-118" fmla="*/ 6647397 h 6858000"/>
              <a:gd name="connsiteX5-119" fmla="*/ 1481622 w 5337824"/>
              <a:gd name="connsiteY5-120" fmla="*/ 6070115 h 6858000"/>
              <a:gd name="connsiteX6-121" fmla="*/ 3573045 w 5337824"/>
              <a:gd name="connsiteY6-122" fmla="*/ 5068189 h 6858000"/>
              <a:gd name="connsiteX7-123" fmla="*/ 4822584 w 5337824"/>
              <a:gd name="connsiteY7-124" fmla="*/ 4613427 h 6858000"/>
              <a:gd name="connsiteX8-125" fmla="*/ 4443313 w 5337824"/>
              <a:gd name="connsiteY8-126" fmla="*/ 1285149 h 6858000"/>
              <a:gd name="connsiteX9-127" fmla="*/ 2258432 w 5337824"/>
              <a:gd name="connsiteY9-128" fmla="*/ 17718 h 6858000"/>
              <a:gd name="connsiteX10-129" fmla="*/ 2193494 w 5337824"/>
              <a:gd name="connsiteY10-13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5337824" h="6858000">
                <a:moveTo>
                  <a:pt x="0" y="6858000"/>
                </a:moveTo>
                <a:lnTo>
                  <a:pt x="26897" y="6852361"/>
                </a:lnTo>
                <a:cubicBezTo>
                  <a:pt x="162178" y="6819446"/>
                  <a:pt x="295374" y="6777898"/>
                  <a:pt x="425413" y="6728139"/>
                </a:cubicBezTo>
                <a:lnTo>
                  <a:pt x="507057" y="6693905"/>
                </a:lnTo>
                <a:lnTo>
                  <a:pt x="617970" y="6647397"/>
                </a:lnTo>
                <a:cubicBezTo>
                  <a:pt x="934508" y="6502742"/>
                  <a:pt x="1227970" y="6308103"/>
                  <a:pt x="1481622" y="6070115"/>
                </a:cubicBezTo>
                <a:cubicBezTo>
                  <a:pt x="2062607" y="5525367"/>
                  <a:pt x="2811484" y="5256617"/>
                  <a:pt x="3573045" y="5068189"/>
                </a:cubicBezTo>
                <a:cubicBezTo>
                  <a:pt x="4029015" y="4955254"/>
                  <a:pt x="4458411" y="4953442"/>
                  <a:pt x="4822584" y="4613427"/>
                </a:cubicBezTo>
                <a:cubicBezTo>
                  <a:pt x="5780422" y="3719605"/>
                  <a:pt x="5255604" y="2081737"/>
                  <a:pt x="4443313" y="1285149"/>
                </a:cubicBezTo>
                <a:cubicBezTo>
                  <a:pt x="3734899" y="590927"/>
                  <a:pt x="2935442" y="218602"/>
                  <a:pt x="2258432" y="17718"/>
                </a:cubicBezTo>
                <a:lnTo>
                  <a:pt x="2193494" y="0"/>
                </a:lnTo>
              </a:path>
            </a:pathLst>
          </a:custGeom>
          <a:noFill/>
          <a:ln w="9525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4" name="图片 11" descr="11资源 3"/>
          <p:cNvSpPr/>
          <p:nvPr userDrawn="1">
            <p:custDataLst>
              <p:tags r:id="rId23"/>
            </p:custDataLst>
          </p:nvPr>
        </p:nvSpPr>
        <p:spPr>
          <a:xfrm>
            <a:off x="1793577" y="18700"/>
            <a:ext cx="8599413" cy="6678299"/>
          </a:xfrm>
          <a:custGeom>
            <a:avLst/>
            <a:gdLst>
              <a:gd name="connsiteX0" fmla="*/ 7255 w 14239"/>
              <a:gd name="connsiteY0" fmla="*/ 11 h 11058"/>
              <a:gd name="connsiteX1" fmla="*/ 12860 w 14239"/>
              <a:gd name="connsiteY1" fmla="*/ 2333 h 11058"/>
              <a:gd name="connsiteX2" fmla="*/ 13445 w 14239"/>
              <a:gd name="connsiteY2" fmla="*/ 7465 h 11058"/>
              <a:gd name="connsiteX3" fmla="*/ 11518 w 14239"/>
              <a:gd name="connsiteY3" fmla="*/ 8166 h 11058"/>
              <a:gd name="connsiteX4" fmla="*/ 8294 w 14239"/>
              <a:gd name="connsiteY4" fmla="*/ 9711 h 11058"/>
              <a:gd name="connsiteX5" fmla="*/ 3498 w 14239"/>
              <a:gd name="connsiteY5" fmla="*/ 10846 h 11058"/>
              <a:gd name="connsiteX6" fmla="*/ 2303 w 14239"/>
              <a:gd name="connsiteY6" fmla="*/ 1046 h 11058"/>
              <a:gd name="connsiteX7" fmla="*/ 7255 w 14239"/>
              <a:gd name="connsiteY7" fmla="*/ 11 h 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9" h="11058">
                <a:moveTo>
                  <a:pt x="7255" y="11"/>
                </a:moveTo>
                <a:cubicBezTo>
                  <a:pt x="7930" y="36"/>
                  <a:pt x="10676" y="192"/>
                  <a:pt x="12860" y="2333"/>
                </a:cubicBezTo>
                <a:cubicBezTo>
                  <a:pt x="14113" y="3561"/>
                  <a:pt x="14922" y="6087"/>
                  <a:pt x="13445" y="7465"/>
                </a:cubicBezTo>
                <a:cubicBezTo>
                  <a:pt x="12883" y="7989"/>
                  <a:pt x="12221" y="7992"/>
                  <a:pt x="11518" y="8166"/>
                </a:cubicBezTo>
                <a:cubicBezTo>
                  <a:pt x="10344" y="8457"/>
                  <a:pt x="9189" y="8871"/>
                  <a:pt x="8294" y="9711"/>
                </a:cubicBezTo>
                <a:cubicBezTo>
                  <a:pt x="7041" y="10886"/>
                  <a:pt x="5162" y="11376"/>
                  <a:pt x="3498" y="10846"/>
                </a:cubicBezTo>
                <a:cubicBezTo>
                  <a:pt x="-560" y="9552"/>
                  <a:pt x="-1257" y="3280"/>
                  <a:pt x="2303" y="1046"/>
                </a:cubicBezTo>
                <a:cubicBezTo>
                  <a:pt x="3733" y="149"/>
                  <a:pt x="5604" y="-52"/>
                  <a:pt x="7255" y="11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图片 10" descr="11资源 3"/>
          <p:cNvSpPr/>
          <p:nvPr userDrawn="1">
            <p:custDataLst>
              <p:tags r:id="rId24"/>
            </p:custDataLst>
          </p:nvPr>
        </p:nvSpPr>
        <p:spPr>
          <a:xfrm>
            <a:off x="2091316" y="249402"/>
            <a:ext cx="8005142" cy="6215685"/>
          </a:xfrm>
          <a:custGeom>
            <a:avLst/>
            <a:gdLst>
              <a:gd name="connsiteX0" fmla="*/ 6754 w 13255"/>
              <a:gd name="connsiteY0" fmla="*/ 10 h 10292"/>
              <a:gd name="connsiteX1" fmla="*/ 11971 w 13255"/>
              <a:gd name="connsiteY1" fmla="*/ 2172 h 10292"/>
              <a:gd name="connsiteX2" fmla="*/ 12516 w 13255"/>
              <a:gd name="connsiteY2" fmla="*/ 6948 h 10292"/>
              <a:gd name="connsiteX3" fmla="*/ 10723 w 13255"/>
              <a:gd name="connsiteY3" fmla="*/ 7600 h 10292"/>
              <a:gd name="connsiteX4" fmla="*/ 7721 w 13255"/>
              <a:gd name="connsiteY4" fmla="*/ 9038 h 10292"/>
              <a:gd name="connsiteX5" fmla="*/ 3256 w 13255"/>
              <a:gd name="connsiteY5" fmla="*/ 10094 h 10292"/>
              <a:gd name="connsiteX6" fmla="*/ 2144 w 13255"/>
              <a:gd name="connsiteY6" fmla="*/ 973 h 10292"/>
              <a:gd name="connsiteX7" fmla="*/ 6754 w 13255"/>
              <a:gd name="connsiteY7" fmla="*/ 10 h 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55" h="10292">
                <a:moveTo>
                  <a:pt x="6754" y="10"/>
                </a:moveTo>
                <a:cubicBezTo>
                  <a:pt x="7382" y="34"/>
                  <a:pt x="9938" y="179"/>
                  <a:pt x="11971" y="2172"/>
                </a:cubicBezTo>
                <a:cubicBezTo>
                  <a:pt x="13138" y="3315"/>
                  <a:pt x="13891" y="5665"/>
                  <a:pt x="12516" y="6948"/>
                </a:cubicBezTo>
                <a:cubicBezTo>
                  <a:pt x="11993" y="7436"/>
                  <a:pt x="11377" y="7438"/>
                  <a:pt x="10723" y="7600"/>
                </a:cubicBezTo>
                <a:cubicBezTo>
                  <a:pt x="9630" y="7871"/>
                  <a:pt x="8554" y="8257"/>
                  <a:pt x="7721" y="9038"/>
                </a:cubicBezTo>
                <a:cubicBezTo>
                  <a:pt x="6555" y="10132"/>
                  <a:pt x="4805" y="10588"/>
                  <a:pt x="3256" y="10094"/>
                </a:cubicBezTo>
                <a:cubicBezTo>
                  <a:pt x="-522" y="8890"/>
                  <a:pt x="-1170" y="3053"/>
                  <a:pt x="2144" y="973"/>
                </a:cubicBezTo>
                <a:cubicBezTo>
                  <a:pt x="3475" y="138"/>
                  <a:pt x="5217" y="-49"/>
                  <a:pt x="6754" y="10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图片 8" descr="11资源 3"/>
          <p:cNvSpPr/>
          <p:nvPr userDrawn="1">
            <p:custDataLst>
              <p:tags r:id="rId25"/>
            </p:custDataLst>
          </p:nvPr>
        </p:nvSpPr>
        <p:spPr>
          <a:xfrm>
            <a:off x="2347384" y="447493"/>
            <a:ext cx="7494214" cy="5818297"/>
          </a:xfrm>
          <a:custGeom>
            <a:avLst/>
            <a:gdLst>
              <a:gd name="connsiteX0" fmla="*/ 6322 w 12409"/>
              <a:gd name="connsiteY0" fmla="*/ 9 h 9634"/>
              <a:gd name="connsiteX1" fmla="*/ 11207 w 12409"/>
              <a:gd name="connsiteY1" fmla="*/ 2033 h 9634"/>
              <a:gd name="connsiteX2" fmla="*/ 11717 w 12409"/>
              <a:gd name="connsiteY2" fmla="*/ 6504 h 9634"/>
              <a:gd name="connsiteX3" fmla="*/ 10038 w 12409"/>
              <a:gd name="connsiteY3" fmla="*/ 7114 h 9634"/>
              <a:gd name="connsiteX4" fmla="*/ 7228 w 12409"/>
              <a:gd name="connsiteY4" fmla="*/ 8461 h 9634"/>
              <a:gd name="connsiteX5" fmla="*/ 3048 w 12409"/>
              <a:gd name="connsiteY5" fmla="*/ 9449 h 9634"/>
              <a:gd name="connsiteX6" fmla="*/ 2007 w 12409"/>
              <a:gd name="connsiteY6" fmla="*/ 911 h 9634"/>
              <a:gd name="connsiteX7" fmla="*/ 6322 w 12409"/>
              <a:gd name="connsiteY7" fmla="*/ 9 h 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9" h="9634">
                <a:moveTo>
                  <a:pt x="6322" y="9"/>
                </a:moveTo>
                <a:cubicBezTo>
                  <a:pt x="6910" y="32"/>
                  <a:pt x="9303" y="167"/>
                  <a:pt x="11207" y="2033"/>
                </a:cubicBezTo>
                <a:cubicBezTo>
                  <a:pt x="12299" y="3103"/>
                  <a:pt x="13004" y="5303"/>
                  <a:pt x="11717" y="6504"/>
                </a:cubicBezTo>
                <a:cubicBezTo>
                  <a:pt x="11227" y="6960"/>
                  <a:pt x="10650" y="6963"/>
                  <a:pt x="10038" y="7114"/>
                </a:cubicBezTo>
                <a:cubicBezTo>
                  <a:pt x="9014" y="7368"/>
                  <a:pt x="8008" y="7729"/>
                  <a:pt x="7228" y="8461"/>
                </a:cubicBezTo>
                <a:cubicBezTo>
                  <a:pt x="6136" y="9484"/>
                  <a:pt x="4498" y="9911"/>
                  <a:pt x="3048" y="9449"/>
                </a:cubicBezTo>
                <a:cubicBezTo>
                  <a:pt x="-488" y="8322"/>
                  <a:pt x="-1095" y="2858"/>
                  <a:pt x="2007" y="911"/>
                </a:cubicBezTo>
                <a:cubicBezTo>
                  <a:pt x="3253" y="130"/>
                  <a:pt x="4884" y="-46"/>
                  <a:pt x="6322" y="9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7" name="图片 7" descr="11资源 3"/>
          <p:cNvSpPr/>
          <p:nvPr userDrawn="1">
            <p:custDataLst>
              <p:tags r:id="rId26"/>
            </p:custDataLst>
          </p:nvPr>
        </p:nvSpPr>
        <p:spPr>
          <a:xfrm>
            <a:off x="2602244" y="646187"/>
            <a:ext cx="6982078" cy="5421513"/>
          </a:xfrm>
          <a:custGeom>
            <a:avLst/>
            <a:gdLst>
              <a:gd name="connsiteX0" fmla="*/ 5890 w 11561"/>
              <a:gd name="connsiteY0" fmla="*/ 9 h 8977"/>
              <a:gd name="connsiteX1" fmla="*/ 10441 w 11561"/>
              <a:gd name="connsiteY1" fmla="*/ 1894 h 8977"/>
              <a:gd name="connsiteX2" fmla="*/ 10916 w 11561"/>
              <a:gd name="connsiteY2" fmla="*/ 6060 h 8977"/>
              <a:gd name="connsiteX3" fmla="*/ 9352 w 11561"/>
              <a:gd name="connsiteY3" fmla="*/ 6629 h 8977"/>
              <a:gd name="connsiteX4" fmla="*/ 6734 w 11561"/>
              <a:gd name="connsiteY4" fmla="*/ 7883 h 8977"/>
              <a:gd name="connsiteX5" fmla="*/ 2840 w 11561"/>
              <a:gd name="connsiteY5" fmla="*/ 8804 h 8977"/>
              <a:gd name="connsiteX6" fmla="*/ 1870 w 11561"/>
              <a:gd name="connsiteY6" fmla="*/ 849 h 8977"/>
              <a:gd name="connsiteX7" fmla="*/ 5890 w 11561"/>
              <a:gd name="connsiteY7" fmla="*/ 9 h 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1" h="8977">
                <a:moveTo>
                  <a:pt x="5890" y="9"/>
                </a:moveTo>
                <a:cubicBezTo>
                  <a:pt x="6438" y="29"/>
                  <a:pt x="8668" y="156"/>
                  <a:pt x="10441" y="1894"/>
                </a:cubicBezTo>
                <a:cubicBezTo>
                  <a:pt x="11458" y="2891"/>
                  <a:pt x="12116" y="4941"/>
                  <a:pt x="10916" y="6060"/>
                </a:cubicBezTo>
                <a:cubicBezTo>
                  <a:pt x="10460" y="6486"/>
                  <a:pt x="9923" y="6488"/>
                  <a:pt x="9352" y="6629"/>
                </a:cubicBezTo>
                <a:cubicBezTo>
                  <a:pt x="8399" y="6865"/>
                  <a:pt x="7461" y="7202"/>
                  <a:pt x="6734" y="7883"/>
                </a:cubicBezTo>
                <a:cubicBezTo>
                  <a:pt x="5717" y="8837"/>
                  <a:pt x="4191" y="9235"/>
                  <a:pt x="2840" y="8804"/>
                </a:cubicBezTo>
                <a:cubicBezTo>
                  <a:pt x="-455" y="7754"/>
                  <a:pt x="-1020" y="2663"/>
                  <a:pt x="1870" y="849"/>
                </a:cubicBezTo>
                <a:cubicBezTo>
                  <a:pt x="3031" y="121"/>
                  <a:pt x="4550" y="-42"/>
                  <a:pt x="5890" y="9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图片 6" descr="11资源 3"/>
          <p:cNvSpPr/>
          <p:nvPr userDrawn="1">
            <p:custDataLst>
              <p:tags r:id="rId27"/>
            </p:custDataLst>
          </p:nvPr>
        </p:nvSpPr>
        <p:spPr>
          <a:xfrm>
            <a:off x="2836570" y="827367"/>
            <a:ext cx="6514633" cy="5058548"/>
          </a:xfrm>
          <a:custGeom>
            <a:avLst/>
            <a:gdLst>
              <a:gd name="connsiteX0" fmla="*/ 5496 w 10787"/>
              <a:gd name="connsiteY0" fmla="*/ 8 h 8376"/>
              <a:gd name="connsiteX1" fmla="*/ 9742 w 10787"/>
              <a:gd name="connsiteY1" fmla="*/ 1767 h 8376"/>
              <a:gd name="connsiteX2" fmla="*/ 10186 w 10787"/>
              <a:gd name="connsiteY2" fmla="*/ 5654 h 8376"/>
              <a:gd name="connsiteX3" fmla="*/ 8726 w 10787"/>
              <a:gd name="connsiteY3" fmla="*/ 6185 h 8376"/>
              <a:gd name="connsiteX4" fmla="*/ 6283 w 10787"/>
              <a:gd name="connsiteY4" fmla="*/ 7356 h 8376"/>
              <a:gd name="connsiteX5" fmla="*/ 2650 w 10787"/>
              <a:gd name="connsiteY5" fmla="*/ 8215 h 8376"/>
              <a:gd name="connsiteX6" fmla="*/ 1745 w 10787"/>
              <a:gd name="connsiteY6" fmla="*/ 792 h 8376"/>
              <a:gd name="connsiteX7" fmla="*/ 5496 w 10787"/>
              <a:gd name="connsiteY7" fmla="*/ 8 h 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7" h="8376">
                <a:moveTo>
                  <a:pt x="5496" y="8"/>
                </a:moveTo>
                <a:cubicBezTo>
                  <a:pt x="6007" y="28"/>
                  <a:pt x="8088" y="145"/>
                  <a:pt x="9742" y="1767"/>
                </a:cubicBezTo>
                <a:cubicBezTo>
                  <a:pt x="10691" y="2697"/>
                  <a:pt x="11305" y="4611"/>
                  <a:pt x="10186" y="5654"/>
                </a:cubicBezTo>
                <a:cubicBezTo>
                  <a:pt x="9760" y="6051"/>
                  <a:pt x="9259" y="6054"/>
                  <a:pt x="8726" y="6185"/>
                </a:cubicBezTo>
                <a:cubicBezTo>
                  <a:pt x="7837" y="6406"/>
                  <a:pt x="6961" y="6720"/>
                  <a:pt x="6283" y="7356"/>
                </a:cubicBezTo>
                <a:cubicBezTo>
                  <a:pt x="5334" y="8246"/>
                  <a:pt x="3910" y="8616"/>
                  <a:pt x="2650" y="8215"/>
                </a:cubicBezTo>
                <a:cubicBezTo>
                  <a:pt x="-424" y="7235"/>
                  <a:pt x="-952" y="2485"/>
                  <a:pt x="1745" y="792"/>
                </a:cubicBezTo>
                <a:cubicBezTo>
                  <a:pt x="2828" y="113"/>
                  <a:pt x="4246" y="-40"/>
                  <a:pt x="5496" y="8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9" name="图片 3" descr="11资源 3"/>
          <p:cNvSpPr/>
          <p:nvPr userDrawn="1">
            <p:custDataLst>
              <p:tags r:id="rId28"/>
            </p:custDataLst>
          </p:nvPr>
        </p:nvSpPr>
        <p:spPr>
          <a:xfrm>
            <a:off x="3277442" y="1169797"/>
            <a:ext cx="5634098" cy="4373084"/>
          </a:xfrm>
          <a:custGeom>
            <a:avLst/>
            <a:gdLst>
              <a:gd name="connsiteX0" fmla="*/ 4753 w 9329"/>
              <a:gd name="connsiteY0" fmla="*/ 7 h 7241"/>
              <a:gd name="connsiteX1" fmla="*/ 8425 w 9329"/>
              <a:gd name="connsiteY1" fmla="*/ 1528 h 7241"/>
              <a:gd name="connsiteX2" fmla="*/ 8809 w 9329"/>
              <a:gd name="connsiteY2" fmla="*/ 4889 h 7241"/>
              <a:gd name="connsiteX3" fmla="*/ 7546 w 9329"/>
              <a:gd name="connsiteY3" fmla="*/ 5348 h 7241"/>
              <a:gd name="connsiteX4" fmla="*/ 5434 w 9329"/>
              <a:gd name="connsiteY4" fmla="*/ 6360 h 7241"/>
              <a:gd name="connsiteX5" fmla="*/ 2292 w 9329"/>
              <a:gd name="connsiteY5" fmla="*/ 7102 h 7241"/>
              <a:gd name="connsiteX6" fmla="*/ 1509 w 9329"/>
              <a:gd name="connsiteY6" fmla="*/ 685 h 7241"/>
              <a:gd name="connsiteX7" fmla="*/ 4753 w 9329"/>
              <a:gd name="connsiteY7" fmla="*/ 7 h 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29" h="7241">
                <a:moveTo>
                  <a:pt x="4753" y="7"/>
                </a:moveTo>
                <a:cubicBezTo>
                  <a:pt x="5195" y="24"/>
                  <a:pt x="6994" y="126"/>
                  <a:pt x="8425" y="1528"/>
                </a:cubicBezTo>
                <a:cubicBezTo>
                  <a:pt x="9246" y="2332"/>
                  <a:pt x="9776" y="3986"/>
                  <a:pt x="8809" y="4889"/>
                </a:cubicBezTo>
                <a:cubicBezTo>
                  <a:pt x="8440" y="5232"/>
                  <a:pt x="8007" y="5234"/>
                  <a:pt x="7546" y="5348"/>
                </a:cubicBezTo>
                <a:cubicBezTo>
                  <a:pt x="6777" y="5538"/>
                  <a:pt x="6020" y="5810"/>
                  <a:pt x="5434" y="6360"/>
                </a:cubicBezTo>
                <a:cubicBezTo>
                  <a:pt x="4613" y="7129"/>
                  <a:pt x="3382" y="7450"/>
                  <a:pt x="2292" y="7102"/>
                </a:cubicBezTo>
                <a:cubicBezTo>
                  <a:pt x="-367" y="6255"/>
                  <a:pt x="-823" y="2148"/>
                  <a:pt x="1509" y="685"/>
                </a:cubicBezTo>
                <a:cubicBezTo>
                  <a:pt x="2446" y="97"/>
                  <a:pt x="3672" y="-34"/>
                  <a:pt x="4753" y="7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0" name="图片 5" descr="11资源 3"/>
          <p:cNvSpPr/>
          <p:nvPr userDrawn="1">
            <p:custDataLst>
              <p:tags r:id="rId29"/>
            </p:custDataLst>
          </p:nvPr>
        </p:nvSpPr>
        <p:spPr>
          <a:xfrm>
            <a:off x="3066065" y="1005527"/>
            <a:ext cx="6056248" cy="4702832"/>
          </a:xfrm>
          <a:custGeom>
            <a:avLst/>
            <a:gdLst>
              <a:gd name="connsiteX0" fmla="*/ 5110 w 10028"/>
              <a:gd name="connsiteY0" fmla="*/ 7 h 7787"/>
              <a:gd name="connsiteX1" fmla="*/ 9057 w 10028"/>
              <a:gd name="connsiteY1" fmla="*/ 1643 h 7787"/>
              <a:gd name="connsiteX2" fmla="*/ 9469 w 10028"/>
              <a:gd name="connsiteY2" fmla="*/ 5257 h 7787"/>
              <a:gd name="connsiteX3" fmla="*/ 8112 w 10028"/>
              <a:gd name="connsiteY3" fmla="*/ 5750 h 7787"/>
              <a:gd name="connsiteX4" fmla="*/ 5841 w 10028"/>
              <a:gd name="connsiteY4" fmla="*/ 6838 h 7787"/>
              <a:gd name="connsiteX5" fmla="*/ 2464 w 10028"/>
              <a:gd name="connsiteY5" fmla="*/ 7637 h 7787"/>
              <a:gd name="connsiteX6" fmla="*/ 1622 w 10028"/>
              <a:gd name="connsiteY6" fmla="*/ 736 h 7787"/>
              <a:gd name="connsiteX7" fmla="*/ 5110 w 10028"/>
              <a:gd name="connsiteY7" fmla="*/ 7 h 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28" h="7787">
                <a:moveTo>
                  <a:pt x="5110" y="7"/>
                </a:moveTo>
                <a:cubicBezTo>
                  <a:pt x="5585" y="26"/>
                  <a:pt x="7519" y="135"/>
                  <a:pt x="9057" y="1643"/>
                </a:cubicBezTo>
                <a:cubicBezTo>
                  <a:pt x="9939" y="2508"/>
                  <a:pt x="10510" y="4286"/>
                  <a:pt x="9469" y="5257"/>
                </a:cubicBezTo>
                <a:cubicBezTo>
                  <a:pt x="9074" y="5626"/>
                  <a:pt x="8607" y="5628"/>
                  <a:pt x="8112" y="5750"/>
                </a:cubicBezTo>
                <a:cubicBezTo>
                  <a:pt x="7285" y="5955"/>
                  <a:pt x="6472" y="6247"/>
                  <a:pt x="5841" y="6838"/>
                </a:cubicBezTo>
                <a:cubicBezTo>
                  <a:pt x="4959" y="7666"/>
                  <a:pt x="3635" y="8010"/>
                  <a:pt x="2464" y="7637"/>
                </a:cubicBezTo>
                <a:cubicBezTo>
                  <a:pt x="-395" y="6726"/>
                  <a:pt x="-885" y="2310"/>
                  <a:pt x="1622" y="736"/>
                </a:cubicBezTo>
                <a:cubicBezTo>
                  <a:pt x="2629" y="105"/>
                  <a:pt x="3947" y="-37"/>
                  <a:pt x="5110" y="7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图片 2" descr="11资源 3"/>
          <p:cNvSpPr/>
          <p:nvPr userDrawn="1">
            <p:custDataLst>
              <p:tags r:id="rId30"/>
            </p:custDataLst>
          </p:nvPr>
        </p:nvSpPr>
        <p:spPr>
          <a:xfrm>
            <a:off x="3497878" y="1340711"/>
            <a:ext cx="5193226" cy="4031861"/>
          </a:xfrm>
          <a:custGeom>
            <a:avLst/>
            <a:gdLst>
              <a:gd name="connsiteX0" fmla="*/ 4381 w 8599"/>
              <a:gd name="connsiteY0" fmla="*/ 6 h 6676"/>
              <a:gd name="connsiteX1" fmla="*/ 7766 w 8599"/>
              <a:gd name="connsiteY1" fmla="*/ 1409 h 6676"/>
              <a:gd name="connsiteX2" fmla="*/ 8119 w 8599"/>
              <a:gd name="connsiteY2" fmla="*/ 4507 h 6676"/>
              <a:gd name="connsiteX3" fmla="*/ 6956 w 8599"/>
              <a:gd name="connsiteY3" fmla="*/ 4931 h 6676"/>
              <a:gd name="connsiteX4" fmla="*/ 5009 w 8599"/>
              <a:gd name="connsiteY4" fmla="*/ 5863 h 6676"/>
              <a:gd name="connsiteX5" fmla="*/ 2113 w 8599"/>
              <a:gd name="connsiteY5" fmla="*/ 6548 h 6676"/>
              <a:gd name="connsiteX6" fmla="*/ 1391 w 8599"/>
              <a:gd name="connsiteY6" fmla="*/ 631 h 6676"/>
              <a:gd name="connsiteX7" fmla="*/ 4381 w 8599"/>
              <a:gd name="connsiteY7" fmla="*/ 6 h 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9" h="6676">
                <a:moveTo>
                  <a:pt x="4381" y="6"/>
                </a:moveTo>
                <a:cubicBezTo>
                  <a:pt x="4789" y="22"/>
                  <a:pt x="6447" y="116"/>
                  <a:pt x="7766" y="1409"/>
                </a:cubicBezTo>
                <a:cubicBezTo>
                  <a:pt x="8523" y="2150"/>
                  <a:pt x="9012" y="3675"/>
                  <a:pt x="8119" y="4507"/>
                </a:cubicBezTo>
                <a:cubicBezTo>
                  <a:pt x="7780" y="4824"/>
                  <a:pt x="7380" y="4826"/>
                  <a:pt x="6956" y="4931"/>
                </a:cubicBezTo>
                <a:cubicBezTo>
                  <a:pt x="6247" y="5106"/>
                  <a:pt x="5549" y="5356"/>
                  <a:pt x="5009" y="5863"/>
                </a:cubicBezTo>
                <a:cubicBezTo>
                  <a:pt x="4252" y="6573"/>
                  <a:pt x="3117" y="6868"/>
                  <a:pt x="2113" y="6548"/>
                </a:cubicBezTo>
                <a:cubicBezTo>
                  <a:pt x="-338" y="5767"/>
                  <a:pt x="-759" y="1981"/>
                  <a:pt x="1391" y="631"/>
                </a:cubicBezTo>
                <a:cubicBezTo>
                  <a:pt x="2255" y="90"/>
                  <a:pt x="3384" y="-32"/>
                  <a:pt x="4381" y="6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3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 useBgFill="1">
        <p:nvSpPr>
          <p:cNvPr id="31" name="图片 27" descr="11资源 3"/>
          <p:cNvSpPr/>
          <p:nvPr userDrawn="1">
            <p:custDataLst>
              <p:tags r:id="rId31"/>
            </p:custDataLst>
          </p:nvPr>
        </p:nvSpPr>
        <p:spPr>
          <a:xfrm>
            <a:off x="3706235" y="1482031"/>
            <a:ext cx="4777116" cy="3708757"/>
          </a:xfrm>
          <a:custGeom>
            <a:avLst/>
            <a:gdLst>
              <a:gd name="connsiteX0" fmla="*/ 4030 w 7910"/>
              <a:gd name="connsiteY0" fmla="*/ 6 h 6141"/>
              <a:gd name="connsiteX1" fmla="*/ 7144 w 7910"/>
              <a:gd name="connsiteY1" fmla="*/ 1296 h 6141"/>
              <a:gd name="connsiteX2" fmla="*/ 7469 w 7910"/>
              <a:gd name="connsiteY2" fmla="*/ 4146 h 6141"/>
              <a:gd name="connsiteX3" fmla="*/ 6399 w 7910"/>
              <a:gd name="connsiteY3" fmla="*/ 4535 h 6141"/>
              <a:gd name="connsiteX4" fmla="*/ 4607 w 7910"/>
              <a:gd name="connsiteY4" fmla="*/ 5394 h 6141"/>
              <a:gd name="connsiteX5" fmla="*/ 1943 w 7910"/>
              <a:gd name="connsiteY5" fmla="*/ 6024 h 6141"/>
              <a:gd name="connsiteX6" fmla="*/ 1280 w 7910"/>
              <a:gd name="connsiteY6" fmla="*/ 581 h 6141"/>
              <a:gd name="connsiteX7" fmla="*/ 4030 w 7910"/>
              <a:gd name="connsiteY7" fmla="*/ 6 h 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10" h="6141">
                <a:moveTo>
                  <a:pt x="4030" y="6"/>
                </a:moveTo>
                <a:cubicBezTo>
                  <a:pt x="4405" y="20"/>
                  <a:pt x="5931" y="107"/>
                  <a:pt x="7144" y="1296"/>
                </a:cubicBezTo>
                <a:cubicBezTo>
                  <a:pt x="7840" y="1978"/>
                  <a:pt x="8290" y="3381"/>
                  <a:pt x="7469" y="4146"/>
                </a:cubicBezTo>
                <a:cubicBezTo>
                  <a:pt x="7157" y="4437"/>
                  <a:pt x="6789" y="4439"/>
                  <a:pt x="6399" y="4535"/>
                </a:cubicBezTo>
                <a:cubicBezTo>
                  <a:pt x="5746" y="4697"/>
                  <a:pt x="5105" y="4927"/>
                  <a:pt x="4607" y="5394"/>
                </a:cubicBezTo>
                <a:cubicBezTo>
                  <a:pt x="3912" y="6046"/>
                  <a:pt x="2868" y="6318"/>
                  <a:pt x="1943" y="6024"/>
                </a:cubicBezTo>
                <a:cubicBezTo>
                  <a:pt x="-311" y="5305"/>
                  <a:pt x="-698" y="1822"/>
                  <a:pt x="1280" y="581"/>
                </a:cubicBezTo>
                <a:cubicBezTo>
                  <a:pt x="2074" y="83"/>
                  <a:pt x="3113" y="-29"/>
                  <a:pt x="4030" y="6"/>
                </a:cubicBezTo>
                <a:close/>
              </a:path>
            </a:pathLst>
          </a:custGeom>
          <a:ln w="9525" cap="flat">
            <a:solidFill>
              <a:srgbClr val="FFFFFF">
                <a:alpha val="20000"/>
              </a:srgbClr>
            </a:solidFill>
            <a:prstDash val="solid"/>
            <a:miter/>
          </a:ln>
          <a:effectLst>
            <a:outerShdw blurRad="660400" dist="317500" dir="5400000" sx="102000" sy="102000" algn="tl" rotWithShape="0">
              <a:schemeClr val="tx1">
                <a:alpha val="15000"/>
              </a:scheme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图片 25" descr="11资源 4"/>
          <p:cNvSpPr/>
          <p:nvPr userDrawn="1">
            <p:custDataLst>
              <p:tags r:id="rId32"/>
            </p:custDataLst>
          </p:nvPr>
        </p:nvSpPr>
        <p:spPr>
          <a:xfrm>
            <a:off x="6772286" y="4487545"/>
            <a:ext cx="1453515" cy="1059001"/>
          </a:xfrm>
          <a:custGeom>
            <a:avLst/>
            <a:gdLst>
              <a:gd name="connsiteX0" fmla="*/ 499398 w 1453515"/>
              <a:gd name="connsiteY0" fmla="*/ 142784 h 1059001"/>
              <a:gd name="connsiteX1" fmla="*/ 1411471 w 1453515"/>
              <a:gd name="connsiteY1" fmla="*/ 130743 h 1059001"/>
              <a:gd name="connsiteX2" fmla="*/ 1027267 w 1453515"/>
              <a:gd name="connsiteY2" fmla="*/ 925465 h 1059001"/>
              <a:gd name="connsiteX3" fmla="*/ 23317 w 1453515"/>
              <a:gd name="connsiteY3" fmla="*/ 868474 h 1059001"/>
              <a:gd name="connsiteX4" fmla="*/ 499398 w 1453515"/>
              <a:gd name="connsiteY4" fmla="*/ 142784 h 105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515" h="1059001">
                <a:moveTo>
                  <a:pt x="499398" y="142784"/>
                </a:moveTo>
                <a:cubicBezTo>
                  <a:pt x="795965" y="-16625"/>
                  <a:pt x="1272457" y="-71495"/>
                  <a:pt x="1411471" y="130743"/>
                </a:cubicBezTo>
                <a:cubicBezTo>
                  <a:pt x="1548295" y="330176"/>
                  <a:pt x="1333070" y="743410"/>
                  <a:pt x="1027267" y="925465"/>
                </a:cubicBezTo>
                <a:cubicBezTo>
                  <a:pt x="679801" y="1132219"/>
                  <a:pt x="136813" y="1087816"/>
                  <a:pt x="23317" y="868474"/>
                </a:cubicBezTo>
                <a:cubicBezTo>
                  <a:pt x="-84774" y="659737"/>
                  <a:pt x="201531" y="302878"/>
                  <a:pt x="499398" y="14278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68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3"/>
            </p:custDataLst>
          </p:nvPr>
        </p:nvSpPr>
        <p:spPr>
          <a:xfrm>
            <a:off x="1494000" y="2412000"/>
            <a:ext cx="9205200" cy="907200"/>
          </a:xfrm>
        </p:spPr>
        <p:txBody>
          <a:bodyPr wrap="square" anchor="ctr">
            <a:normAutofit/>
          </a:bodyPr>
          <a:lstStyle>
            <a:lvl1pPr algn="ctr">
              <a:lnSpc>
                <a:spcPct val="100000"/>
              </a:lnSpc>
              <a:defRPr sz="5600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37"/>
            </p:custDataLst>
          </p:nvPr>
        </p:nvSpPr>
        <p:spPr>
          <a:xfrm>
            <a:off x="6624000" y="4644000"/>
            <a:ext cx="1699200" cy="720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spc="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年号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38"/>
            </p:custDataLst>
          </p:nvPr>
        </p:nvSpPr>
        <p:spPr>
          <a:xfrm>
            <a:off x="3128400" y="3492000"/>
            <a:ext cx="5936400" cy="720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600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 userDrawn="1">
            <p:custDataLst>
              <p:tags r:id="rId2"/>
            </p:custDataLst>
          </p:nvPr>
        </p:nvSpPr>
        <p:spPr>
          <a:xfrm>
            <a:off x="1951679" y="1416194"/>
            <a:ext cx="2480670" cy="3248514"/>
          </a:xfrm>
          <a:custGeom>
            <a:avLst/>
            <a:gdLst>
              <a:gd name="connsiteX0" fmla="*/ 1100035 w 2480670"/>
              <a:gd name="connsiteY0" fmla="*/ 1416 h 3248514"/>
              <a:gd name="connsiteX1" fmla="*/ 2441072 w 2480670"/>
              <a:gd name="connsiteY1" fmla="*/ 900258 h 3248514"/>
              <a:gd name="connsiteX2" fmla="*/ 2314908 w 2480670"/>
              <a:gd name="connsiteY2" fmla="*/ 2062886 h 3248514"/>
              <a:gd name="connsiteX3" fmla="*/ 1403956 w 2480670"/>
              <a:gd name="connsiteY3" fmla="*/ 3129277 h 3248514"/>
              <a:gd name="connsiteX4" fmla="*/ 234027 w 2480670"/>
              <a:gd name="connsiteY4" fmla="*/ 2891358 h 3248514"/>
              <a:gd name="connsiteX5" fmla="*/ 217590 w 2480670"/>
              <a:gd name="connsiteY5" fmla="*/ 2417727 h 3248514"/>
              <a:gd name="connsiteX6" fmla="*/ 108290 w 2480670"/>
              <a:gd name="connsiteY6" fmla="*/ 1598405 h 3248514"/>
              <a:gd name="connsiteX7" fmla="*/ 201527 w 2480670"/>
              <a:gd name="connsiteY7" fmla="*/ 463041 h 3248514"/>
              <a:gd name="connsiteX8" fmla="*/ 1100035 w 2480670"/>
              <a:gd name="connsiteY8" fmla="*/ 1416 h 32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0670" h="3248514">
                <a:moveTo>
                  <a:pt x="1100035" y="1416"/>
                </a:moveTo>
                <a:cubicBezTo>
                  <a:pt x="1679533" y="-24674"/>
                  <a:pt x="2293022" y="311342"/>
                  <a:pt x="2441072" y="900258"/>
                </a:cubicBezTo>
                <a:cubicBezTo>
                  <a:pt x="2536101" y="1278744"/>
                  <a:pt x="2446647" y="1704457"/>
                  <a:pt x="2314908" y="2062886"/>
                </a:cubicBezTo>
                <a:cubicBezTo>
                  <a:pt x="2261056" y="2209366"/>
                  <a:pt x="2030645" y="2802006"/>
                  <a:pt x="1403956" y="3129277"/>
                </a:cubicBezTo>
                <a:cubicBezTo>
                  <a:pt x="1044497" y="3316985"/>
                  <a:pt x="431448" y="3314590"/>
                  <a:pt x="234027" y="2891358"/>
                </a:cubicBezTo>
                <a:cubicBezTo>
                  <a:pt x="158979" y="2730440"/>
                  <a:pt x="205608" y="2584683"/>
                  <a:pt x="217590" y="2417727"/>
                </a:cubicBezTo>
                <a:cubicBezTo>
                  <a:pt x="237516" y="2138775"/>
                  <a:pt x="228958" y="1855213"/>
                  <a:pt x="108290" y="1598405"/>
                </a:cubicBezTo>
                <a:cubicBezTo>
                  <a:pt x="-60518" y="1239167"/>
                  <a:pt x="-33846" y="790943"/>
                  <a:pt x="201527" y="463041"/>
                </a:cubicBezTo>
                <a:cubicBezTo>
                  <a:pt x="416875" y="163082"/>
                  <a:pt x="752336" y="17070"/>
                  <a:pt x="1100035" y="1416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3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任意多边形: 形状 5"/>
          <p:cNvSpPr/>
          <p:nvPr userDrawn="1">
            <p:custDataLst>
              <p:tags r:id="rId3"/>
            </p:custDataLst>
          </p:nvPr>
        </p:nvSpPr>
        <p:spPr>
          <a:xfrm>
            <a:off x="1591635" y="885224"/>
            <a:ext cx="3284271" cy="4300907"/>
          </a:xfrm>
          <a:custGeom>
            <a:avLst/>
            <a:gdLst>
              <a:gd name="connsiteX0" fmla="*/ 1456393 w 3284271"/>
              <a:gd name="connsiteY0" fmla="*/ 1874 h 4300907"/>
              <a:gd name="connsiteX1" fmla="*/ 3231848 w 3284271"/>
              <a:gd name="connsiteY1" fmla="*/ 1191899 h 4300907"/>
              <a:gd name="connsiteX2" fmla="*/ 3064807 w 3284271"/>
              <a:gd name="connsiteY2" fmla="*/ 2731172 h 4300907"/>
              <a:gd name="connsiteX3" fmla="*/ 1858750 w 3284271"/>
              <a:gd name="connsiteY3" fmla="*/ 4143038 h 4300907"/>
              <a:gd name="connsiteX4" fmla="*/ 309828 w 3284271"/>
              <a:gd name="connsiteY4" fmla="*/ 3828050 h 4300907"/>
              <a:gd name="connsiteX5" fmla="*/ 288070 w 3284271"/>
              <a:gd name="connsiteY5" fmla="*/ 3200982 h 4300907"/>
              <a:gd name="connsiteX6" fmla="*/ 143368 w 3284271"/>
              <a:gd name="connsiteY6" fmla="*/ 2116230 h 4300907"/>
              <a:gd name="connsiteX7" fmla="*/ 266814 w 3284271"/>
              <a:gd name="connsiteY7" fmla="*/ 613052 h 4300907"/>
              <a:gd name="connsiteX8" fmla="*/ 1456393 w 3284271"/>
              <a:gd name="connsiteY8" fmla="*/ 1874 h 430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4271" h="4300907">
                <a:moveTo>
                  <a:pt x="1456393" y="1874"/>
                </a:moveTo>
                <a:cubicBezTo>
                  <a:pt x="2223618" y="-32672"/>
                  <a:pt x="3035843" y="412197"/>
                  <a:pt x="3231848" y="1191899"/>
                </a:cubicBezTo>
                <a:cubicBezTo>
                  <a:pt x="3357659" y="1692999"/>
                  <a:pt x="3239224" y="2256628"/>
                  <a:pt x="3064807" y="2731172"/>
                </a:cubicBezTo>
                <a:cubicBezTo>
                  <a:pt x="2993510" y="2925107"/>
                  <a:pt x="2688455" y="3709741"/>
                  <a:pt x="1858750" y="4143038"/>
                </a:cubicBezTo>
                <a:cubicBezTo>
                  <a:pt x="1382845" y="4391559"/>
                  <a:pt x="571201" y="4388391"/>
                  <a:pt x="309828" y="3828050"/>
                </a:cubicBezTo>
                <a:cubicBezTo>
                  <a:pt x="210470" y="3615000"/>
                  <a:pt x="272206" y="3422024"/>
                  <a:pt x="288070" y="3200982"/>
                </a:cubicBezTo>
                <a:cubicBezTo>
                  <a:pt x="314452" y="2831660"/>
                  <a:pt x="303124" y="2456234"/>
                  <a:pt x="143368" y="2116230"/>
                </a:cubicBezTo>
                <a:cubicBezTo>
                  <a:pt x="-80123" y="1640615"/>
                  <a:pt x="-44809" y="1047184"/>
                  <a:pt x="266814" y="613052"/>
                </a:cubicBezTo>
                <a:cubicBezTo>
                  <a:pt x="551925" y="215917"/>
                  <a:pt x="996059" y="22601"/>
                  <a:pt x="1456393" y="1874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4"/>
            </p:custDataLst>
          </p:nvPr>
        </p:nvSpPr>
        <p:spPr>
          <a:xfrm>
            <a:off x="1371644" y="561060"/>
            <a:ext cx="3775229" cy="4943398"/>
          </a:xfrm>
          <a:custGeom>
            <a:avLst/>
            <a:gdLst>
              <a:gd name="connsiteX0" fmla="*/ 1806631 w 3775229"/>
              <a:gd name="connsiteY0" fmla="*/ 311 h 4943398"/>
              <a:gd name="connsiteX1" fmla="*/ 3714952 w 3775229"/>
              <a:gd name="connsiteY1" fmla="*/ 1370014 h 4943398"/>
              <a:gd name="connsiteX2" fmla="*/ 3522996 w 3775229"/>
              <a:gd name="connsiteY2" fmla="*/ 3139230 h 4943398"/>
              <a:gd name="connsiteX3" fmla="*/ 2136701 w 3775229"/>
              <a:gd name="connsiteY3" fmla="*/ 4761969 h 4943398"/>
              <a:gd name="connsiteX4" fmla="*/ 356227 w 3775229"/>
              <a:gd name="connsiteY4" fmla="*/ 4399870 h 4943398"/>
              <a:gd name="connsiteX5" fmla="*/ 331194 w 3775229"/>
              <a:gd name="connsiteY5" fmla="*/ 3679124 h 4943398"/>
              <a:gd name="connsiteX6" fmla="*/ 164823 w 3775229"/>
              <a:gd name="connsiteY6" fmla="*/ 2432320 h 4943398"/>
              <a:gd name="connsiteX7" fmla="*/ 306669 w 3775229"/>
              <a:gd name="connsiteY7" fmla="*/ 704590 h 4943398"/>
              <a:gd name="connsiteX8" fmla="*/ 1806631 w 3775229"/>
              <a:gd name="connsiteY8" fmla="*/ 311 h 49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5229" h="4943398">
                <a:moveTo>
                  <a:pt x="1806631" y="311"/>
                </a:moveTo>
                <a:cubicBezTo>
                  <a:pt x="2647558" y="14569"/>
                  <a:pt x="3500886" y="518637"/>
                  <a:pt x="3714952" y="1370014"/>
                </a:cubicBezTo>
                <a:cubicBezTo>
                  <a:pt x="3859589" y="1945977"/>
                  <a:pt x="3723469" y="2593801"/>
                  <a:pt x="3522996" y="3139230"/>
                </a:cubicBezTo>
                <a:cubicBezTo>
                  <a:pt x="3441047" y="3362134"/>
                  <a:pt x="3090419" y="4263971"/>
                  <a:pt x="2136701" y="4761969"/>
                </a:cubicBezTo>
                <a:cubicBezTo>
                  <a:pt x="1589664" y="5047599"/>
                  <a:pt x="656691" y="5043929"/>
                  <a:pt x="356227" y="4399870"/>
                </a:cubicBezTo>
                <a:cubicBezTo>
                  <a:pt x="242008" y="4154991"/>
                  <a:pt x="312967" y="3933189"/>
                  <a:pt x="331194" y="3679124"/>
                </a:cubicBezTo>
                <a:cubicBezTo>
                  <a:pt x="361507" y="3254631"/>
                  <a:pt x="348473" y="2823121"/>
                  <a:pt x="164823" y="2432320"/>
                </a:cubicBezTo>
                <a:cubicBezTo>
                  <a:pt x="-92094" y="1885645"/>
                  <a:pt x="-51521" y="1203564"/>
                  <a:pt x="306669" y="704590"/>
                </a:cubicBezTo>
                <a:cubicBezTo>
                  <a:pt x="661695" y="210100"/>
                  <a:pt x="1231261" y="-9445"/>
                  <a:pt x="1806631" y="311"/>
                </a:cubicBezTo>
                <a:close/>
              </a:path>
            </a:pathLst>
          </a:custGeom>
          <a:noFill/>
          <a:ln w="6350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>
            <a:off x="1113170" y="179591"/>
            <a:ext cx="4352188" cy="5699485"/>
          </a:xfrm>
          <a:custGeom>
            <a:avLst/>
            <a:gdLst>
              <a:gd name="connsiteX0" fmla="*/ 2082809 w 4352188"/>
              <a:gd name="connsiteY0" fmla="*/ 357 h 5699485"/>
              <a:gd name="connsiteX1" fmla="*/ 4282721 w 4352188"/>
              <a:gd name="connsiteY1" fmla="*/ 1579470 h 5699485"/>
              <a:gd name="connsiteX2" fmla="*/ 4061354 w 4352188"/>
              <a:gd name="connsiteY2" fmla="*/ 3619288 h 5699485"/>
              <a:gd name="connsiteX3" fmla="*/ 2463123 w 4352188"/>
              <a:gd name="connsiteY3" fmla="*/ 5490276 h 5699485"/>
              <a:gd name="connsiteX4" fmla="*/ 410555 w 4352188"/>
              <a:gd name="connsiteY4" fmla="*/ 5072870 h 5699485"/>
              <a:gd name="connsiteX5" fmla="*/ 381726 w 4352188"/>
              <a:gd name="connsiteY5" fmla="*/ 4241891 h 5699485"/>
              <a:gd name="connsiteX6" fmla="*/ 189981 w 4352188"/>
              <a:gd name="connsiteY6" fmla="*/ 2804399 h 5699485"/>
              <a:gd name="connsiteX7" fmla="*/ 353577 w 4352188"/>
              <a:gd name="connsiteY7" fmla="*/ 812415 h 5699485"/>
              <a:gd name="connsiteX8" fmla="*/ 2082809 w 4352188"/>
              <a:gd name="connsiteY8" fmla="*/ 357 h 569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2188" h="5699485">
                <a:moveTo>
                  <a:pt x="2082809" y="357"/>
                </a:moveTo>
                <a:cubicBezTo>
                  <a:pt x="3052254" y="16761"/>
                  <a:pt x="4035974" y="597887"/>
                  <a:pt x="4282721" y="1579470"/>
                </a:cubicBezTo>
                <a:cubicBezTo>
                  <a:pt x="4449438" y="2243518"/>
                  <a:pt x="4292488" y="2990428"/>
                  <a:pt x="4061354" y="3619288"/>
                </a:cubicBezTo>
                <a:cubicBezTo>
                  <a:pt x="3966872" y="3876287"/>
                  <a:pt x="3562618" y="4916072"/>
                  <a:pt x="2463123" y="5490276"/>
                </a:cubicBezTo>
                <a:cubicBezTo>
                  <a:pt x="1832471" y="5819614"/>
                  <a:pt x="756911" y="5815422"/>
                  <a:pt x="410555" y="5072870"/>
                </a:cubicBezTo>
                <a:cubicBezTo>
                  <a:pt x="278890" y="4790542"/>
                  <a:pt x="360702" y="4534813"/>
                  <a:pt x="381726" y="4241891"/>
                </a:cubicBezTo>
                <a:cubicBezTo>
                  <a:pt x="416690" y="3752472"/>
                  <a:pt x="401681" y="3254965"/>
                  <a:pt x="189981" y="2804399"/>
                </a:cubicBezTo>
                <a:cubicBezTo>
                  <a:pt x="-106177" y="2174124"/>
                  <a:pt x="-59376" y="1387720"/>
                  <a:pt x="353577" y="812415"/>
                </a:cubicBezTo>
                <a:cubicBezTo>
                  <a:pt x="762883" y="242281"/>
                  <a:pt x="1419505" y="-10867"/>
                  <a:pt x="2082809" y="357"/>
                </a:cubicBezTo>
                <a:close/>
              </a:path>
            </a:pathLst>
          </a:custGeom>
          <a:noFill/>
          <a:ln w="6350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>
            <a:off x="827639" y="0"/>
            <a:ext cx="4989579" cy="6293100"/>
          </a:xfrm>
          <a:custGeom>
            <a:avLst/>
            <a:gdLst>
              <a:gd name="connsiteX0" fmla="*/ 1233859 w 4989579"/>
              <a:gd name="connsiteY0" fmla="*/ 0 h 6293100"/>
              <a:gd name="connsiteX1" fmla="*/ 3500988 w 4989579"/>
              <a:gd name="connsiteY1" fmla="*/ 0 h 6293100"/>
              <a:gd name="connsiteX2" fmla="*/ 3599781 w 4989579"/>
              <a:gd name="connsiteY2" fmla="*/ 42747 h 6293100"/>
              <a:gd name="connsiteX3" fmla="*/ 4909971 w 4989579"/>
              <a:gd name="connsiteY3" fmla="*/ 1568910 h 6293100"/>
              <a:gd name="connsiteX4" fmla="*/ 4656072 w 4989579"/>
              <a:gd name="connsiteY4" fmla="*/ 3907793 h 6293100"/>
              <a:gd name="connsiteX5" fmla="*/ 2823667 w 4989579"/>
              <a:gd name="connsiteY5" fmla="*/ 6053170 h 6293100"/>
              <a:gd name="connsiteX6" fmla="*/ 470512 w 4989579"/>
              <a:gd name="connsiteY6" fmla="*/ 5574682 h 6293100"/>
              <a:gd name="connsiteX7" fmla="*/ 437505 w 4989579"/>
              <a:gd name="connsiteY7" fmla="*/ 4621877 h 6293100"/>
              <a:gd name="connsiteX8" fmla="*/ 217757 w 4989579"/>
              <a:gd name="connsiteY8" fmla="*/ 2973649 h 6293100"/>
              <a:gd name="connsiteX9" fmla="*/ 405423 w 4989579"/>
              <a:gd name="connsiteY9" fmla="*/ 689615 h 6293100"/>
              <a:gd name="connsiteX10" fmla="*/ 1161057 w 4989579"/>
              <a:gd name="connsiteY10" fmla="*/ 35224 h 6293100"/>
              <a:gd name="connsiteX11" fmla="*/ 1233859 w 4989579"/>
              <a:gd name="connsiteY11" fmla="*/ 0 h 6293100"/>
              <a:gd name="connsiteX0-1" fmla="*/ 3500988 w 4989579"/>
              <a:gd name="connsiteY0-2" fmla="*/ 0 h 6293100"/>
              <a:gd name="connsiteX1-3" fmla="*/ 3599781 w 4989579"/>
              <a:gd name="connsiteY1-4" fmla="*/ 42747 h 6293100"/>
              <a:gd name="connsiteX2-5" fmla="*/ 4909971 w 4989579"/>
              <a:gd name="connsiteY2-6" fmla="*/ 1568910 h 6293100"/>
              <a:gd name="connsiteX3-7" fmla="*/ 4656072 w 4989579"/>
              <a:gd name="connsiteY3-8" fmla="*/ 3907793 h 6293100"/>
              <a:gd name="connsiteX4-9" fmla="*/ 2823667 w 4989579"/>
              <a:gd name="connsiteY4-10" fmla="*/ 6053170 h 6293100"/>
              <a:gd name="connsiteX5-11" fmla="*/ 470512 w 4989579"/>
              <a:gd name="connsiteY5-12" fmla="*/ 5574682 h 6293100"/>
              <a:gd name="connsiteX6-13" fmla="*/ 437505 w 4989579"/>
              <a:gd name="connsiteY6-14" fmla="*/ 4621877 h 6293100"/>
              <a:gd name="connsiteX7-15" fmla="*/ 217757 w 4989579"/>
              <a:gd name="connsiteY7-16" fmla="*/ 2973649 h 6293100"/>
              <a:gd name="connsiteX8-17" fmla="*/ 405423 w 4989579"/>
              <a:gd name="connsiteY8-18" fmla="*/ 689615 h 6293100"/>
              <a:gd name="connsiteX9-19" fmla="*/ 1161057 w 4989579"/>
              <a:gd name="connsiteY9-20" fmla="*/ 35224 h 6293100"/>
              <a:gd name="connsiteX10-21" fmla="*/ 1233859 w 4989579"/>
              <a:gd name="connsiteY10-22" fmla="*/ 0 h 6293100"/>
              <a:gd name="connsiteX11-23" fmla="*/ 3592428 w 4989579"/>
              <a:gd name="connsiteY11-24" fmla="*/ 91440 h 6293100"/>
              <a:gd name="connsiteX0-25" fmla="*/ 3500988 w 4989579"/>
              <a:gd name="connsiteY0-26" fmla="*/ 0 h 6293100"/>
              <a:gd name="connsiteX1-27" fmla="*/ 3599781 w 4989579"/>
              <a:gd name="connsiteY1-28" fmla="*/ 42747 h 6293100"/>
              <a:gd name="connsiteX2-29" fmla="*/ 4909971 w 4989579"/>
              <a:gd name="connsiteY2-30" fmla="*/ 1568910 h 6293100"/>
              <a:gd name="connsiteX3-31" fmla="*/ 4656072 w 4989579"/>
              <a:gd name="connsiteY3-32" fmla="*/ 3907793 h 6293100"/>
              <a:gd name="connsiteX4-33" fmla="*/ 2823667 w 4989579"/>
              <a:gd name="connsiteY4-34" fmla="*/ 6053170 h 6293100"/>
              <a:gd name="connsiteX5-35" fmla="*/ 470512 w 4989579"/>
              <a:gd name="connsiteY5-36" fmla="*/ 5574682 h 6293100"/>
              <a:gd name="connsiteX6-37" fmla="*/ 437505 w 4989579"/>
              <a:gd name="connsiteY6-38" fmla="*/ 4621877 h 6293100"/>
              <a:gd name="connsiteX7-39" fmla="*/ 217757 w 4989579"/>
              <a:gd name="connsiteY7-40" fmla="*/ 2973649 h 6293100"/>
              <a:gd name="connsiteX8-41" fmla="*/ 405423 w 4989579"/>
              <a:gd name="connsiteY8-42" fmla="*/ 689615 h 6293100"/>
              <a:gd name="connsiteX9-43" fmla="*/ 1161057 w 4989579"/>
              <a:gd name="connsiteY9-44" fmla="*/ 35224 h 6293100"/>
              <a:gd name="connsiteX10-45" fmla="*/ 1233859 w 4989579"/>
              <a:gd name="connsiteY10-46" fmla="*/ 0 h 6293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4989579" h="6293100">
                <a:moveTo>
                  <a:pt x="3500988" y="0"/>
                </a:moveTo>
                <a:lnTo>
                  <a:pt x="3599781" y="42747"/>
                </a:lnTo>
                <a:cubicBezTo>
                  <a:pt x="4226383" y="341442"/>
                  <a:pt x="4733202" y="865487"/>
                  <a:pt x="4909971" y="1568910"/>
                </a:cubicBezTo>
                <a:cubicBezTo>
                  <a:pt x="5101068" y="2330304"/>
                  <a:pt x="4921091" y="3186725"/>
                  <a:pt x="4656072" y="3907793"/>
                </a:cubicBezTo>
                <a:cubicBezTo>
                  <a:pt x="4547737" y="4202477"/>
                  <a:pt x="4084222" y="5394722"/>
                  <a:pt x="2823667" y="6053170"/>
                </a:cubicBezTo>
                <a:cubicBezTo>
                  <a:pt x="2100633" y="6430826"/>
                  <a:pt x="867552" y="6426080"/>
                  <a:pt x="470512" y="5574682"/>
                </a:cubicBezTo>
                <a:cubicBezTo>
                  <a:pt x="319578" y="5250970"/>
                  <a:pt x="413386" y="4957745"/>
                  <a:pt x="437505" y="4621877"/>
                </a:cubicBezTo>
                <a:cubicBezTo>
                  <a:pt x="477616" y="4060704"/>
                  <a:pt x="460438" y="3490259"/>
                  <a:pt x="217757" y="2973649"/>
                </a:cubicBezTo>
                <a:cubicBezTo>
                  <a:pt x="-121741" y="2250987"/>
                  <a:pt x="-68041" y="1349287"/>
                  <a:pt x="405423" y="689615"/>
                </a:cubicBezTo>
                <a:cubicBezTo>
                  <a:pt x="610734" y="403602"/>
                  <a:pt x="870313" y="187156"/>
                  <a:pt x="1161057" y="35224"/>
                </a:cubicBezTo>
                <a:lnTo>
                  <a:pt x="1233859" y="0"/>
                </a:lnTo>
              </a:path>
            </a:pathLst>
          </a:custGeom>
          <a:noFill/>
          <a:ln w="6350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>
            <a:off x="483791" y="1"/>
            <a:ext cx="5756839" cy="6790083"/>
          </a:xfrm>
          <a:custGeom>
            <a:avLst/>
            <a:gdLst>
              <a:gd name="connsiteX0" fmla="*/ 749548 w 5756839"/>
              <a:gd name="connsiteY0" fmla="*/ 0 h 6790083"/>
              <a:gd name="connsiteX1" fmla="*/ 4806554 w 5756839"/>
              <a:gd name="connsiteY1" fmla="*/ 0 h 6790083"/>
              <a:gd name="connsiteX2" fmla="*/ 4938848 w 5756839"/>
              <a:gd name="connsiteY2" fmla="*/ 115363 h 6790083"/>
              <a:gd name="connsiteX3" fmla="*/ 5664925 w 5756839"/>
              <a:gd name="connsiteY3" fmla="*/ 1341023 h 6790083"/>
              <a:gd name="connsiteX4" fmla="*/ 5372208 w 5756839"/>
              <a:gd name="connsiteY4" fmla="*/ 4038903 h 6790083"/>
              <a:gd name="connsiteX5" fmla="*/ 3258247 w 5756839"/>
              <a:gd name="connsiteY5" fmla="*/ 6513421 h 6790083"/>
              <a:gd name="connsiteX6" fmla="*/ 543208 w 5756839"/>
              <a:gd name="connsiteY6" fmla="*/ 5961258 h 6790083"/>
              <a:gd name="connsiteX7" fmla="*/ 505034 w 5756839"/>
              <a:gd name="connsiteY7" fmla="*/ 4862192 h 6790083"/>
              <a:gd name="connsiteX8" fmla="*/ 251336 w 5756839"/>
              <a:gd name="connsiteY8" fmla="*/ 2960937 h 6790083"/>
              <a:gd name="connsiteX9" fmla="*/ 467639 w 5756839"/>
              <a:gd name="connsiteY9" fmla="*/ 326320 h 6790083"/>
              <a:gd name="connsiteX10" fmla="*/ 685370 w 5756839"/>
              <a:gd name="connsiteY10" fmla="*/ 63069 h 6790083"/>
              <a:gd name="connsiteX11" fmla="*/ 749548 w 5756839"/>
              <a:gd name="connsiteY11" fmla="*/ 0 h 6790083"/>
              <a:gd name="connsiteX0-1" fmla="*/ 4806554 w 5756839"/>
              <a:gd name="connsiteY0-2" fmla="*/ 0 h 6790083"/>
              <a:gd name="connsiteX1-3" fmla="*/ 4938848 w 5756839"/>
              <a:gd name="connsiteY1-4" fmla="*/ 115363 h 6790083"/>
              <a:gd name="connsiteX2-5" fmla="*/ 5664925 w 5756839"/>
              <a:gd name="connsiteY2-6" fmla="*/ 1341023 h 6790083"/>
              <a:gd name="connsiteX3-7" fmla="*/ 5372208 w 5756839"/>
              <a:gd name="connsiteY3-8" fmla="*/ 4038903 h 6790083"/>
              <a:gd name="connsiteX4-9" fmla="*/ 3258247 w 5756839"/>
              <a:gd name="connsiteY4-10" fmla="*/ 6513421 h 6790083"/>
              <a:gd name="connsiteX5-11" fmla="*/ 543208 w 5756839"/>
              <a:gd name="connsiteY5-12" fmla="*/ 5961258 h 6790083"/>
              <a:gd name="connsiteX6-13" fmla="*/ 505034 w 5756839"/>
              <a:gd name="connsiteY6-14" fmla="*/ 4862192 h 6790083"/>
              <a:gd name="connsiteX7-15" fmla="*/ 251336 w 5756839"/>
              <a:gd name="connsiteY7-16" fmla="*/ 2960937 h 6790083"/>
              <a:gd name="connsiteX8-17" fmla="*/ 467639 w 5756839"/>
              <a:gd name="connsiteY8-18" fmla="*/ 326320 h 6790083"/>
              <a:gd name="connsiteX9-19" fmla="*/ 685370 w 5756839"/>
              <a:gd name="connsiteY9-20" fmla="*/ 63069 h 6790083"/>
              <a:gd name="connsiteX10-21" fmla="*/ 749548 w 5756839"/>
              <a:gd name="connsiteY10-22" fmla="*/ 0 h 6790083"/>
              <a:gd name="connsiteX11-23" fmla="*/ 4897994 w 5756839"/>
              <a:gd name="connsiteY11-24" fmla="*/ 91440 h 6790083"/>
              <a:gd name="connsiteX0-25" fmla="*/ 4806554 w 5756839"/>
              <a:gd name="connsiteY0-26" fmla="*/ 0 h 6790083"/>
              <a:gd name="connsiteX1-27" fmla="*/ 4938848 w 5756839"/>
              <a:gd name="connsiteY1-28" fmla="*/ 115363 h 6790083"/>
              <a:gd name="connsiteX2-29" fmla="*/ 5664925 w 5756839"/>
              <a:gd name="connsiteY2-30" fmla="*/ 1341023 h 6790083"/>
              <a:gd name="connsiteX3-31" fmla="*/ 5372208 w 5756839"/>
              <a:gd name="connsiteY3-32" fmla="*/ 4038903 h 6790083"/>
              <a:gd name="connsiteX4-33" fmla="*/ 3258247 w 5756839"/>
              <a:gd name="connsiteY4-34" fmla="*/ 6513421 h 6790083"/>
              <a:gd name="connsiteX5-35" fmla="*/ 543208 w 5756839"/>
              <a:gd name="connsiteY5-36" fmla="*/ 5961258 h 6790083"/>
              <a:gd name="connsiteX6-37" fmla="*/ 505034 w 5756839"/>
              <a:gd name="connsiteY6-38" fmla="*/ 4862192 h 6790083"/>
              <a:gd name="connsiteX7-39" fmla="*/ 251336 w 5756839"/>
              <a:gd name="connsiteY7-40" fmla="*/ 2960937 h 6790083"/>
              <a:gd name="connsiteX8-41" fmla="*/ 467639 w 5756839"/>
              <a:gd name="connsiteY8-42" fmla="*/ 326320 h 6790083"/>
              <a:gd name="connsiteX9-43" fmla="*/ 685370 w 5756839"/>
              <a:gd name="connsiteY9-44" fmla="*/ 63069 h 6790083"/>
              <a:gd name="connsiteX10-45" fmla="*/ 749548 w 5756839"/>
              <a:gd name="connsiteY10-46" fmla="*/ 0 h 67900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5756839" h="6790083">
                <a:moveTo>
                  <a:pt x="4806554" y="0"/>
                </a:moveTo>
                <a:lnTo>
                  <a:pt x="4938848" y="115363"/>
                </a:lnTo>
                <a:cubicBezTo>
                  <a:pt x="5283021" y="441800"/>
                  <a:pt x="5542514" y="854173"/>
                  <a:pt x="5664925" y="1341023"/>
                </a:cubicBezTo>
                <a:cubicBezTo>
                  <a:pt x="5885479" y="2219309"/>
                  <a:pt x="5677910" y="3207175"/>
                  <a:pt x="5372208" y="4038903"/>
                </a:cubicBezTo>
                <a:cubicBezTo>
                  <a:pt x="5247245" y="4378810"/>
                  <a:pt x="4712571" y="5754023"/>
                  <a:pt x="3258247" y="6513421"/>
                </a:cubicBezTo>
                <a:cubicBezTo>
                  <a:pt x="2424072" y="6948979"/>
                  <a:pt x="1001382" y="6943384"/>
                  <a:pt x="543208" y="5961258"/>
                </a:cubicBezTo>
                <a:cubicBezTo>
                  <a:pt x="369034" y="5587841"/>
                  <a:pt x="477239" y="5249615"/>
                  <a:pt x="505034" y="4862192"/>
                </a:cubicBezTo>
                <a:cubicBezTo>
                  <a:pt x="551258" y="4214882"/>
                  <a:pt x="531383" y="3556871"/>
                  <a:pt x="251336" y="2960937"/>
                </a:cubicBezTo>
                <a:cubicBezTo>
                  <a:pt x="-140434" y="2127313"/>
                  <a:pt x="-78566" y="1087207"/>
                  <a:pt x="467639" y="326320"/>
                </a:cubicBezTo>
                <a:cubicBezTo>
                  <a:pt x="535312" y="232064"/>
                  <a:pt x="608096" y="144359"/>
                  <a:pt x="685370" y="63069"/>
                </a:cubicBezTo>
                <a:lnTo>
                  <a:pt x="749548" y="0"/>
                </a:lnTo>
              </a:path>
            </a:pathLst>
          </a:custGeom>
          <a:noFill/>
          <a:ln w="6350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8"/>
            </p:custDataLst>
          </p:nvPr>
        </p:nvSpPr>
        <p:spPr>
          <a:xfrm>
            <a:off x="102432" y="0"/>
            <a:ext cx="968352" cy="6858000"/>
          </a:xfrm>
          <a:custGeom>
            <a:avLst/>
            <a:gdLst>
              <a:gd name="connsiteX0" fmla="*/ 0 w 1070784"/>
              <a:gd name="connsiteY0" fmla="*/ 0 h 6858000"/>
              <a:gd name="connsiteX1" fmla="*/ 587912 w 1070784"/>
              <a:gd name="connsiteY1" fmla="*/ 0 h 6858000"/>
              <a:gd name="connsiteX2" fmla="*/ 528232 w 1070784"/>
              <a:gd name="connsiteY2" fmla="*/ 89959 h 6858000"/>
              <a:gd name="connsiteX3" fmla="*/ 390884 w 1070784"/>
              <a:gd name="connsiteY3" fmla="*/ 2947092 h 6858000"/>
              <a:gd name="connsiteX4" fmla="*/ 682013 w 1070784"/>
              <a:gd name="connsiteY4" fmla="*/ 5129712 h 6858000"/>
              <a:gd name="connsiteX5" fmla="*/ 725782 w 1070784"/>
              <a:gd name="connsiteY5" fmla="*/ 6391433 h 6858000"/>
              <a:gd name="connsiteX6" fmla="*/ 971406 w 1070784"/>
              <a:gd name="connsiteY6" fmla="*/ 6762878 h 6858000"/>
              <a:gd name="connsiteX7" fmla="*/ 1070784 w 1070784"/>
              <a:gd name="connsiteY7" fmla="*/ 6858000 h 6858000"/>
              <a:gd name="connsiteX8" fmla="*/ 0 w 1070784"/>
              <a:gd name="connsiteY8" fmla="*/ 6858000 h 6858000"/>
              <a:gd name="connsiteX9" fmla="*/ 0 w 1070784"/>
              <a:gd name="connsiteY9" fmla="*/ 0 h 6858000"/>
              <a:gd name="connsiteX0-1" fmla="*/ 587912 w 1070784"/>
              <a:gd name="connsiteY0-2" fmla="*/ 0 h 6858000"/>
              <a:gd name="connsiteX1-3" fmla="*/ 528232 w 1070784"/>
              <a:gd name="connsiteY1-4" fmla="*/ 89959 h 6858000"/>
              <a:gd name="connsiteX2-5" fmla="*/ 390884 w 1070784"/>
              <a:gd name="connsiteY2-6" fmla="*/ 2947092 h 6858000"/>
              <a:gd name="connsiteX3-7" fmla="*/ 682013 w 1070784"/>
              <a:gd name="connsiteY3-8" fmla="*/ 5129712 h 6858000"/>
              <a:gd name="connsiteX4-9" fmla="*/ 725782 w 1070784"/>
              <a:gd name="connsiteY4-10" fmla="*/ 6391433 h 6858000"/>
              <a:gd name="connsiteX5-11" fmla="*/ 971406 w 1070784"/>
              <a:gd name="connsiteY5-12" fmla="*/ 6762878 h 6858000"/>
              <a:gd name="connsiteX6-13" fmla="*/ 1070784 w 1070784"/>
              <a:gd name="connsiteY6-14" fmla="*/ 6858000 h 6858000"/>
              <a:gd name="connsiteX7-15" fmla="*/ 0 w 1070784"/>
              <a:gd name="connsiteY7-16" fmla="*/ 6858000 h 6858000"/>
              <a:gd name="connsiteX8-17" fmla="*/ 0 w 1070784"/>
              <a:gd name="connsiteY8-18" fmla="*/ 0 h 6858000"/>
              <a:gd name="connsiteX9-19" fmla="*/ 679352 w 1070784"/>
              <a:gd name="connsiteY9-20" fmla="*/ 91440 h 6858000"/>
              <a:gd name="connsiteX0-21" fmla="*/ 587912 w 1070784"/>
              <a:gd name="connsiteY0-22" fmla="*/ 0 h 6858000"/>
              <a:gd name="connsiteX1-23" fmla="*/ 528232 w 1070784"/>
              <a:gd name="connsiteY1-24" fmla="*/ 89959 h 6858000"/>
              <a:gd name="connsiteX2-25" fmla="*/ 390884 w 1070784"/>
              <a:gd name="connsiteY2-26" fmla="*/ 2947092 h 6858000"/>
              <a:gd name="connsiteX3-27" fmla="*/ 682013 w 1070784"/>
              <a:gd name="connsiteY3-28" fmla="*/ 5129712 h 6858000"/>
              <a:gd name="connsiteX4-29" fmla="*/ 725782 w 1070784"/>
              <a:gd name="connsiteY4-30" fmla="*/ 6391433 h 6858000"/>
              <a:gd name="connsiteX5-31" fmla="*/ 971406 w 1070784"/>
              <a:gd name="connsiteY5-32" fmla="*/ 6762878 h 6858000"/>
              <a:gd name="connsiteX6-33" fmla="*/ 1070784 w 1070784"/>
              <a:gd name="connsiteY6-34" fmla="*/ 6858000 h 6858000"/>
              <a:gd name="connsiteX7-35" fmla="*/ 0 w 1070784"/>
              <a:gd name="connsiteY7-36" fmla="*/ 6858000 h 6858000"/>
              <a:gd name="connsiteX8-37" fmla="*/ 0 w 1070784"/>
              <a:gd name="connsiteY8-38" fmla="*/ 0 h 6858000"/>
              <a:gd name="connsiteX0-39" fmla="*/ 587912 w 1070784"/>
              <a:gd name="connsiteY0-40" fmla="*/ 0 h 6858000"/>
              <a:gd name="connsiteX1-41" fmla="*/ 528232 w 1070784"/>
              <a:gd name="connsiteY1-42" fmla="*/ 89959 h 6858000"/>
              <a:gd name="connsiteX2-43" fmla="*/ 390884 w 1070784"/>
              <a:gd name="connsiteY2-44" fmla="*/ 2947092 h 6858000"/>
              <a:gd name="connsiteX3-45" fmla="*/ 682013 w 1070784"/>
              <a:gd name="connsiteY3-46" fmla="*/ 5129712 h 6858000"/>
              <a:gd name="connsiteX4-47" fmla="*/ 725782 w 1070784"/>
              <a:gd name="connsiteY4-48" fmla="*/ 6391433 h 6858000"/>
              <a:gd name="connsiteX5-49" fmla="*/ 971406 w 1070784"/>
              <a:gd name="connsiteY5-50" fmla="*/ 6762878 h 6858000"/>
              <a:gd name="connsiteX6-51" fmla="*/ 1070784 w 1070784"/>
              <a:gd name="connsiteY6-52" fmla="*/ 6858000 h 6858000"/>
              <a:gd name="connsiteX7-53" fmla="*/ 0 w 1070784"/>
              <a:gd name="connsiteY7-54" fmla="*/ 6858000 h 6858000"/>
              <a:gd name="connsiteX0-55" fmla="*/ 485480 w 968352"/>
              <a:gd name="connsiteY0-56" fmla="*/ 0 h 6858000"/>
              <a:gd name="connsiteX1-57" fmla="*/ 425800 w 968352"/>
              <a:gd name="connsiteY1-58" fmla="*/ 89959 h 6858000"/>
              <a:gd name="connsiteX2-59" fmla="*/ 288452 w 968352"/>
              <a:gd name="connsiteY2-60" fmla="*/ 2947092 h 6858000"/>
              <a:gd name="connsiteX3-61" fmla="*/ 579581 w 968352"/>
              <a:gd name="connsiteY3-62" fmla="*/ 5129712 h 6858000"/>
              <a:gd name="connsiteX4-63" fmla="*/ 623350 w 968352"/>
              <a:gd name="connsiteY4-64" fmla="*/ 6391433 h 6858000"/>
              <a:gd name="connsiteX5-65" fmla="*/ 868974 w 968352"/>
              <a:gd name="connsiteY5-66" fmla="*/ 6762878 h 6858000"/>
              <a:gd name="connsiteX6-67" fmla="*/ 968352 w 968352"/>
              <a:gd name="connsiteY6-68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68352" h="6858000">
                <a:moveTo>
                  <a:pt x="485480" y="0"/>
                </a:moveTo>
                <a:lnTo>
                  <a:pt x="425800" y="89959"/>
                </a:lnTo>
                <a:cubicBezTo>
                  <a:pt x="-96999" y="944403"/>
                  <a:pt x="-133110" y="2049924"/>
                  <a:pt x="288452" y="2947092"/>
                </a:cubicBezTo>
                <a:cubicBezTo>
                  <a:pt x="609884" y="3631210"/>
                  <a:pt x="632670" y="4386601"/>
                  <a:pt x="579581" y="5129712"/>
                </a:cubicBezTo>
                <a:cubicBezTo>
                  <a:pt x="547658" y="5574473"/>
                  <a:pt x="423439" y="5962760"/>
                  <a:pt x="623350" y="6391433"/>
                </a:cubicBezTo>
                <a:cubicBezTo>
                  <a:pt x="689085" y="6532365"/>
                  <a:pt x="772121" y="6655780"/>
                  <a:pt x="868974" y="6762878"/>
                </a:cubicBezTo>
                <a:lnTo>
                  <a:pt x="968352" y="6858000"/>
                </a:lnTo>
              </a:path>
            </a:pathLst>
          </a:custGeom>
          <a:noFill/>
          <a:ln w="317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4135867" y="0"/>
            <a:ext cx="2574673" cy="6858000"/>
          </a:xfrm>
          <a:custGeom>
            <a:avLst/>
            <a:gdLst>
              <a:gd name="connsiteX0" fmla="*/ 1925565 w 8040933"/>
              <a:gd name="connsiteY0" fmla="*/ 0 h 6858000"/>
              <a:gd name="connsiteX1" fmla="*/ 2176157 w 8040933"/>
              <a:gd name="connsiteY1" fmla="*/ 0 h 6858000"/>
              <a:gd name="connsiteX2" fmla="*/ 8040933 w 8040933"/>
              <a:gd name="connsiteY2" fmla="*/ 0 h 6858000"/>
              <a:gd name="connsiteX3" fmla="*/ 8040933 w 8040933"/>
              <a:gd name="connsiteY3" fmla="*/ 6858000 h 6858000"/>
              <a:gd name="connsiteX4" fmla="*/ 2176157 w 8040933"/>
              <a:gd name="connsiteY4" fmla="*/ 6858000 h 6858000"/>
              <a:gd name="connsiteX5" fmla="*/ 0 w 8040933"/>
              <a:gd name="connsiteY5" fmla="*/ 6858000 h 6858000"/>
              <a:gd name="connsiteX6" fmla="*/ 7199 w 8040933"/>
              <a:gd name="connsiteY6" fmla="*/ 6853900 h 6858000"/>
              <a:gd name="connsiteX7" fmla="*/ 2133081 w 8040933"/>
              <a:gd name="connsiteY7" fmla="*/ 4184364 h 6858000"/>
              <a:gd name="connsiteX8" fmla="*/ 2176157 w 8040933"/>
              <a:gd name="connsiteY8" fmla="*/ 4058869 h 6858000"/>
              <a:gd name="connsiteX9" fmla="*/ 2258665 w 8040933"/>
              <a:gd name="connsiteY9" fmla="*/ 3818495 h 6858000"/>
              <a:gd name="connsiteX10" fmla="*/ 2469202 w 8040933"/>
              <a:gd name="connsiteY10" fmla="*/ 1087197 h 6858000"/>
              <a:gd name="connsiteX11" fmla="*/ 2278487 w 8040933"/>
              <a:gd name="connsiteY11" fmla="*/ 557290 h 6858000"/>
              <a:gd name="connsiteX12" fmla="*/ 2176157 w 8040933"/>
              <a:gd name="connsiteY12" fmla="*/ 367037 h 6858000"/>
              <a:gd name="connsiteX13" fmla="*/ 2147967 w 8040933"/>
              <a:gd name="connsiteY13" fmla="*/ 314626 h 6858000"/>
              <a:gd name="connsiteX14" fmla="*/ 1996234 w 8040933"/>
              <a:gd name="connsiteY14" fmla="*/ 87309 h 6858000"/>
              <a:gd name="connsiteX15" fmla="*/ 1925565 w 8040933"/>
              <a:gd name="connsiteY15" fmla="*/ 0 h 6858000"/>
              <a:gd name="connsiteX0-1" fmla="*/ 2176157 w 8040933"/>
              <a:gd name="connsiteY0-2" fmla="*/ 0 h 6858000"/>
              <a:gd name="connsiteX1-3" fmla="*/ 8040933 w 8040933"/>
              <a:gd name="connsiteY1-4" fmla="*/ 0 h 6858000"/>
              <a:gd name="connsiteX2-5" fmla="*/ 8040933 w 8040933"/>
              <a:gd name="connsiteY2-6" fmla="*/ 6858000 h 6858000"/>
              <a:gd name="connsiteX3-7" fmla="*/ 2176157 w 8040933"/>
              <a:gd name="connsiteY3-8" fmla="*/ 6858000 h 6858000"/>
              <a:gd name="connsiteX4-9" fmla="*/ 0 w 8040933"/>
              <a:gd name="connsiteY4-10" fmla="*/ 6858000 h 6858000"/>
              <a:gd name="connsiteX5-11" fmla="*/ 7199 w 8040933"/>
              <a:gd name="connsiteY5-12" fmla="*/ 6853900 h 6858000"/>
              <a:gd name="connsiteX6-13" fmla="*/ 2133081 w 8040933"/>
              <a:gd name="connsiteY6-14" fmla="*/ 4184364 h 6858000"/>
              <a:gd name="connsiteX7-15" fmla="*/ 2176157 w 8040933"/>
              <a:gd name="connsiteY7-16" fmla="*/ 4058869 h 6858000"/>
              <a:gd name="connsiteX8-17" fmla="*/ 2258665 w 8040933"/>
              <a:gd name="connsiteY8-18" fmla="*/ 3818495 h 6858000"/>
              <a:gd name="connsiteX9-19" fmla="*/ 2469202 w 8040933"/>
              <a:gd name="connsiteY9-20" fmla="*/ 1087197 h 6858000"/>
              <a:gd name="connsiteX10-21" fmla="*/ 2278487 w 8040933"/>
              <a:gd name="connsiteY10-22" fmla="*/ 557290 h 6858000"/>
              <a:gd name="connsiteX11-23" fmla="*/ 2176157 w 8040933"/>
              <a:gd name="connsiteY11-24" fmla="*/ 367037 h 6858000"/>
              <a:gd name="connsiteX12-25" fmla="*/ 2147967 w 8040933"/>
              <a:gd name="connsiteY12-26" fmla="*/ 314626 h 6858000"/>
              <a:gd name="connsiteX13-27" fmla="*/ 1996234 w 8040933"/>
              <a:gd name="connsiteY13-28" fmla="*/ 87309 h 6858000"/>
              <a:gd name="connsiteX14-29" fmla="*/ 1925565 w 8040933"/>
              <a:gd name="connsiteY14-30" fmla="*/ 0 h 6858000"/>
              <a:gd name="connsiteX15-31" fmla="*/ 2267597 w 8040933"/>
              <a:gd name="connsiteY15-32" fmla="*/ 91440 h 6858000"/>
              <a:gd name="connsiteX0-33" fmla="*/ 2176157 w 8040933"/>
              <a:gd name="connsiteY0-34" fmla="*/ 0 h 6858000"/>
              <a:gd name="connsiteX1-35" fmla="*/ 8040933 w 8040933"/>
              <a:gd name="connsiteY1-36" fmla="*/ 0 h 6858000"/>
              <a:gd name="connsiteX2-37" fmla="*/ 8040933 w 8040933"/>
              <a:gd name="connsiteY2-38" fmla="*/ 6858000 h 6858000"/>
              <a:gd name="connsiteX3-39" fmla="*/ 2176157 w 8040933"/>
              <a:gd name="connsiteY3-40" fmla="*/ 6858000 h 6858000"/>
              <a:gd name="connsiteX4-41" fmla="*/ 0 w 8040933"/>
              <a:gd name="connsiteY4-42" fmla="*/ 6858000 h 6858000"/>
              <a:gd name="connsiteX5-43" fmla="*/ 7199 w 8040933"/>
              <a:gd name="connsiteY5-44" fmla="*/ 6853900 h 6858000"/>
              <a:gd name="connsiteX6-45" fmla="*/ 2133081 w 8040933"/>
              <a:gd name="connsiteY6-46" fmla="*/ 4184364 h 6858000"/>
              <a:gd name="connsiteX7-47" fmla="*/ 2176157 w 8040933"/>
              <a:gd name="connsiteY7-48" fmla="*/ 4058869 h 6858000"/>
              <a:gd name="connsiteX8-49" fmla="*/ 2258665 w 8040933"/>
              <a:gd name="connsiteY8-50" fmla="*/ 3818495 h 6858000"/>
              <a:gd name="connsiteX9-51" fmla="*/ 2469202 w 8040933"/>
              <a:gd name="connsiteY9-52" fmla="*/ 1087197 h 6858000"/>
              <a:gd name="connsiteX10-53" fmla="*/ 2278487 w 8040933"/>
              <a:gd name="connsiteY10-54" fmla="*/ 557290 h 6858000"/>
              <a:gd name="connsiteX11-55" fmla="*/ 2176157 w 8040933"/>
              <a:gd name="connsiteY11-56" fmla="*/ 367037 h 6858000"/>
              <a:gd name="connsiteX12-57" fmla="*/ 2147967 w 8040933"/>
              <a:gd name="connsiteY12-58" fmla="*/ 314626 h 6858000"/>
              <a:gd name="connsiteX13-59" fmla="*/ 1996234 w 8040933"/>
              <a:gd name="connsiteY13-60" fmla="*/ 87309 h 6858000"/>
              <a:gd name="connsiteX14-61" fmla="*/ 1925565 w 8040933"/>
              <a:gd name="connsiteY14-62" fmla="*/ 0 h 6858000"/>
              <a:gd name="connsiteX0-63" fmla="*/ 2176157 w 8040933"/>
              <a:gd name="connsiteY0-64" fmla="*/ 0 h 6858000"/>
              <a:gd name="connsiteX1-65" fmla="*/ 8040933 w 8040933"/>
              <a:gd name="connsiteY1-66" fmla="*/ 6858000 h 6858000"/>
              <a:gd name="connsiteX2-67" fmla="*/ 2176157 w 8040933"/>
              <a:gd name="connsiteY2-68" fmla="*/ 6858000 h 6858000"/>
              <a:gd name="connsiteX3-69" fmla="*/ 0 w 8040933"/>
              <a:gd name="connsiteY3-70" fmla="*/ 6858000 h 6858000"/>
              <a:gd name="connsiteX4-71" fmla="*/ 7199 w 8040933"/>
              <a:gd name="connsiteY4-72" fmla="*/ 6853900 h 6858000"/>
              <a:gd name="connsiteX5-73" fmla="*/ 2133081 w 8040933"/>
              <a:gd name="connsiteY5-74" fmla="*/ 4184364 h 6858000"/>
              <a:gd name="connsiteX6-75" fmla="*/ 2176157 w 8040933"/>
              <a:gd name="connsiteY6-76" fmla="*/ 4058869 h 6858000"/>
              <a:gd name="connsiteX7-77" fmla="*/ 2258665 w 8040933"/>
              <a:gd name="connsiteY7-78" fmla="*/ 3818495 h 6858000"/>
              <a:gd name="connsiteX8-79" fmla="*/ 2469202 w 8040933"/>
              <a:gd name="connsiteY8-80" fmla="*/ 1087197 h 6858000"/>
              <a:gd name="connsiteX9-81" fmla="*/ 2278487 w 8040933"/>
              <a:gd name="connsiteY9-82" fmla="*/ 557290 h 6858000"/>
              <a:gd name="connsiteX10-83" fmla="*/ 2176157 w 8040933"/>
              <a:gd name="connsiteY10-84" fmla="*/ 367037 h 6858000"/>
              <a:gd name="connsiteX11-85" fmla="*/ 2147967 w 8040933"/>
              <a:gd name="connsiteY11-86" fmla="*/ 314626 h 6858000"/>
              <a:gd name="connsiteX12-87" fmla="*/ 1996234 w 8040933"/>
              <a:gd name="connsiteY12-88" fmla="*/ 87309 h 6858000"/>
              <a:gd name="connsiteX13-89" fmla="*/ 1925565 w 8040933"/>
              <a:gd name="connsiteY13-90" fmla="*/ 0 h 6858000"/>
              <a:gd name="connsiteX0-91" fmla="*/ 8040933 w 8040933"/>
              <a:gd name="connsiteY0-92" fmla="*/ 6858000 h 6858000"/>
              <a:gd name="connsiteX1-93" fmla="*/ 2176157 w 8040933"/>
              <a:gd name="connsiteY1-94" fmla="*/ 6858000 h 6858000"/>
              <a:gd name="connsiteX2-95" fmla="*/ 0 w 8040933"/>
              <a:gd name="connsiteY2-96" fmla="*/ 6858000 h 6858000"/>
              <a:gd name="connsiteX3-97" fmla="*/ 7199 w 8040933"/>
              <a:gd name="connsiteY3-98" fmla="*/ 6853900 h 6858000"/>
              <a:gd name="connsiteX4-99" fmla="*/ 2133081 w 8040933"/>
              <a:gd name="connsiteY4-100" fmla="*/ 4184364 h 6858000"/>
              <a:gd name="connsiteX5-101" fmla="*/ 2176157 w 8040933"/>
              <a:gd name="connsiteY5-102" fmla="*/ 4058869 h 6858000"/>
              <a:gd name="connsiteX6-103" fmla="*/ 2258665 w 8040933"/>
              <a:gd name="connsiteY6-104" fmla="*/ 3818495 h 6858000"/>
              <a:gd name="connsiteX7-105" fmla="*/ 2469202 w 8040933"/>
              <a:gd name="connsiteY7-106" fmla="*/ 1087197 h 6858000"/>
              <a:gd name="connsiteX8-107" fmla="*/ 2278487 w 8040933"/>
              <a:gd name="connsiteY8-108" fmla="*/ 557290 h 6858000"/>
              <a:gd name="connsiteX9-109" fmla="*/ 2176157 w 8040933"/>
              <a:gd name="connsiteY9-110" fmla="*/ 367037 h 6858000"/>
              <a:gd name="connsiteX10-111" fmla="*/ 2147967 w 8040933"/>
              <a:gd name="connsiteY10-112" fmla="*/ 314626 h 6858000"/>
              <a:gd name="connsiteX11-113" fmla="*/ 1996234 w 8040933"/>
              <a:gd name="connsiteY11-114" fmla="*/ 87309 h 6858000"/>
              <a:gd name="connsiteX12-115" fmla="*/ 1925565 w 8040933"/>
              <a:gd name="connsiteY12-116" fmla="*/ 0 h 6858000"/>
              <a:gd name="connsiteX0-117" fmla="*/ 2176157 w 2574673"/>
              <a:gd name="connsiteY0-118" fmla="*/ 6858000 h 6858000"/>
              <a:gd name="connsiteX1-119" fmla="*/ 0 w 2574673"/>
              <a:gd name="connsiteY1-120" fmla="*/ 6858000 h 6858000"/>
              <a:gd name="connsiteX2-121" fmla="*/ 7199 w 2574673"/>
              <a:gd name="connsiteY2-122" fmla="*/ 6853900 h 6858000"/>
              <a:gd name="connsiteX3-123" fmla="*/ 2133081 w 2574673"/>
              <a:gd name="connsiteY3-124" fmla="*/ 4184364 h 6858000"/>
              <a:gd name="connsiteX4-125" fmla="*/ 2176157 w 2574673"/>
              <a:gd name="connsiteY4-126" fmla="*/ 4058869 h 6858000"/>
              <a:gd name="connsiteX5-127" fmla="*/ 2258665 w 2574673"/>
              <a:gd name="connsiteY5-128" fmla="*/ 3818495 h 6858000"/>
              <a:gd name="connsiteX6-129" fmla="*/ 2469202 w 2574673"/>
              <a:gd name="connsiteY6-130" fmla="*/ 1087197 h 6858000"/>
              <a:gd name="connsiteX7-131" fmla="*/ 2278487 w 2574673"/>
              <a:gd name="connsiteY7-132" fmla="*/ 557290 h 6858000"/>
              <a:gd name="connsiteX8-133" fmla="*/ 2176157 w 2574673"/>
              <a:gd name="connsiteY8-134" fmla="*/ 367037 h 6858000"/>
              <a:gd name="connsiteX9-135" fmla="*/ 2147967 w 2574673"/>
              <a:gd name="connsiteY9-136" fmla="*/ 314626 h 6858000"/>
              <a:gd name="connsiteX10-137" fmla="*/ 1996234 w 2574673"/>
              <a:gd name="connsiteY10-138" fmla="*/ 87309 h 6858000"/>
              <a:gd name="connsiteX11-139" fmla="*/ 1925565 w 2574673"/>
              <a:gd name="connsiteY11-140" fmla="*/ 0 h 6858000"/>
              <a:gd name="connsiteX0-141" fmla="*/ 0 w 2574673"/>
              <a:gd name="connsiteY0-142" fmla="*/ 6858000 h 6858000"/>
              <a:gd name="connsiteX1-143" fmla="*/ 7199 w 2574673"/>
              <a:gd name="connsiteY1-144" fmla="*/ 6853900 h 6858000"/>
              <a:gd name="connsiteX2-145" fmla="*/ 2133081 w 2574673"/>
              <a:gd name="connsiteY2-146" fmla="*/ 4184364 h 6858000"/>
              <a:gd name="connsiteX3-147" fmla="*/ 2176157 w 2574673"/>
              <a:gd name="connsiteY3-148" fmla="*/ 4058869 h 6858000"/>
              <a:gd name="connsiteX4-149" fmla="*/ 2258665 w 2574673"/>
              <a:gd name="connsiteY4-150" fmla="*/ 3818495 h 6858000"/>
              <a:gd name="connsiteX5-151" fmla="*/ 2469202 w 2574673"/>
              <a:gd name="connsiteY5-152" fmla="*/ 1087197 h 6858000"/>
              <a:gd name="connsiteX6-153" fmla="*/ 2278487 w 2574673"/>
              <a:gd name="connsiteY6-154" fmla="*/ 557290 h 6858000"/>
              <a:gd name="connsiteX7-155" fmla="*/ 2176157 w 2574673"/>
              <a:gd name="connsiteY7-156" fmla="*/ 367037 h 6858000"/>
              <a:gd name="connsiteX8-157" fmla="*/ 2147967 w 2574673"/>
              <a:gd name="connsiteY8-158" fmla="*/ 314626 h 6858000"/>
              <a:gd name="connsiteX9-159" fmla="*/ 1996234 w 2574673"/>
              <a:gd name="connsiteY9-160" fmla="*/ 87309 h 6858000"/>
              <a:gd name="connsiteX10-161" fmla="*/ 1925565 w 2574673"/>
              <a:gd name="connsiteY10-16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574673" h="6858000">
                <a:moveTo>
                  <a:pt x="0" y="6858000"/>
                </a:moveTo>
                <a:lnTo>
                  <a:pt x="7199" y="6853900"/>
                </a:lnTo>
                <a:cubicBezTo>
                  <a:pt x="1450713" y="5960641"/>
                  <a:pt x="1998589" y="4550193"/>
                  <a:pt x="2133081" y="4184364"/>
                </a:cubicBezTo>
                <a:lnTo>
                  <a:pt x="2176157" y="4058869"/>
                </a:lnTo>
                <a:lnTo>
                  <a:pt x="2258665" y="3818495"/>
                </a:lnTo>
                <a:cubicBezTo>
                  <a:pt x="2535922" y="2947978"/>
                  <a:pt x="2690690" y="1969424"/>
                  <a:pt x="2469202" y="1087197"/>
                </a:cubicBezTo>
                <a:cubicBezTo>
                  <a:pt x="2422372" y="900899"/>
                  <a:pt x="2358058" y="724101"/>
                  <a:pt x="2278487" y="557290"/>
                </a:cubicBezTo>
                <a:lnTo>
                  <a:pt x="2176157" y="367037"/>
                </a:lnTo>
                <a:lnTo>
                  <a:pt x="2147967" y="314626"/>
                </a:lnTo>
                <a:cubicBezTo>
                  <a:pt x="2100833" y="236276"/>
                  <a:pt x="2050162" y="160483"/>
                  <a:pt x="1996234" y="87309"/>
                </a:cubicBezTo>
                <a:lnTo>
                  <a:pt x="1925565" y="0"/>
                </a:lnTo>
              </a:path>
            </a:pathLst>
          </a:custGeom>
          <a:noFill/>
          <a:ln w="317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10"/>
            </p:custDataLst>
          </p:nvPr>
        </p:nvSpPr>
        <p:spPr>
          <a:xfrm>
            <a:off x="1777420" y="1159224"/>
            <a:ext cx="2869605" cy="3757835"/>
          </a:xfrm>
          <a:custGeom>
            <a:avLst/>
            <a:gdLst>
              <a:gd name="connsiteX0" fmla="*/ 1272506 w 2869605"/>
              <a:gd name="connsiteY0" fmla="*/ 1637 h 3757835"/>
              <a:gd name="connsiteX1" fmla="*/ 2823798 w 2869605"/>
              <a:gd name="connsiteY1" fmla="*/ 1041405 h 3757835"/>
              <a:gd name="connsiteX2" fmla="*/ 2677854 w 2869605"/>
              <a:gd name="connsiteY2" fmla="*/ 2386316 h 3757835"/>
              <a:gd name="connsiteX3" fmla="*/ 1624077 w 2869605"/>
              <a:gd name="connsiteY3" fmla="*/ 3619903 h 3757835"/>
              <a:gd name="connsiteX4" fmla="*/ 270720 w 2869605"/>
              <a:gd name="connsiteY4" fmla="*/ 3344681 h 3757835"/>
              <a:gd name="connsiteX5" fmla="*/ 251706 w 2869605"/>
              <a:gd name="connsiteY5" fmla="*/ 2796792 h 3757835"/>
              <a:gd name="connsiteX6" fmla="*/ 125269 w 2869605"/>
              <a:gd name="connsiteY6" fmla="*/ 1849011 h 3757835"/>
              <a:gd name="connsiteX7" fmla="*/ 233124 w 2869605"/>
              <a:gd name="connsiteY7" fmla="*/ 535638 h 3757835"/>
              <a:gd name="connsiteX8" fmla="*/ 1272506 w 2869605"/>
              <a:gd name="connsiteY8" fmla="*/ 1637 h 37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9605" h="3757835">
                <a:moveTo>
                  <a:pt x="1272506" y="1637"/>
                </a:moveTo>
                <a:cubicBezTo>
                  <a:pt x="1942861" y="-28544"/>
                  <a:pt x="2652537" y="360155"/>
                  <a:pt x="2823798" y="1041405"/>
                </a:cubicBezTo>
                <a:cubicBezTo>
                  <a:pt x="2933727" y="1479233"/>
                  <a:pt x="2830247" y="1971692"/>
                  <a:pt x="2677854" y="2386316"/>
                </a:cubicBezTo>
                <a:cubicBezTo>
                  <a:pt x="2615559" y="2555763"/>
                  <a:pt x="2349023" y="3241320"/>
                  <a:pt x="1624077" y="3619903"/>
                </a:cubicBezTo>
                <a:cubicBezTo>
                  <a:pt x="1208260" y="3837041"/>
                  <a:pt x="499093" y="3834271"/>
                  <a:pt x="270720" y="3344681"/>
                </a:cubicBezTo>
                <a:cubicBezTo>
                  <a:pt x="183905" y="3158534"/>
                  <a:pt x="237846" y="2989924"/>
                  <a:pt x="251706" y="2796792"/>
                </a:cubicBezTo>
                <a:cubicBezTo>
                  <a:pt x="274755" y="2474104"/>
                  <a:pt x="264856" y="2146083"/>
                  <a:pt x="125269" y="1849011"/>
                </a:cubicBezTo>
                <a:cubicBezTo>
                  <a:pt x="-70006" y="1433450"/>
                  <a:pt x="-39152" y="914951"/>
                  <a:pt x="233124" y="535638"/>
                </a:cubicBezTo>
                <a:cubicBezTo>
                  <a:pt x="482236" y="188650"/>
                  <a:pt x="870293" y="19745"/>
                  <a:pt x="1272506" y="1637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1"/>
            </p:custDataLst>
          </p:nvPr>
        </p:nvSpPr>
        <p:spPr>
          <a:xfrm>
            <a:off x="0" y="2954471"/>
            <a:ext cx="360314" cy="3903529"/>
          </a:xfrm>
          <a:custGeom>
            <a:avLst/>
            <a:gdLst>
              <a:gd name="connsiteX0" fmla="*/ 0 w 7258258"/>
              <a:gd name="connsiteY0" fmla="*/ 0 h 6858000"/>
              <a:gd name="connsiteX1" fmla="*/ 6312024 w 7258258"/>
              <a:gd name="connsiteY1" fmla="*/ 0 h 6858000"/>
              <a:gd name="connsiteX2" fmla="*/ 6819530 w 7258258"/>
              <a:gd name="connsiteY2" fmla="*/ 0 h 6858000"/>
              <a:gd name="connsiteX3" fmla="*/ 6917579 w 7258258"/>
              <a:gd name="connsiteY3" fmla="*/ 182287 h 6858000"/>
              <a:gd name="connsiteX4" fmla="*/ 7136939 w 7258258"/>
              <a:gd name="connsiteY4" fmla="*/ 791757 h 6858000"/>
              <a:gd name="connsiteX5" fmla="*/ 6750375 w 7258258"/>
              <a:gd name="connsiteY5" fmla="*/ 4353931 h 6858000"/>
              <a:gd name="connsiteX6" fmla="*/ 6416663 w 7258258"/>
              <a:gd name="connsiteY6" fmla="*/ 5108640 h 6858000"/>
              <a:gd name="connsiteX7" fmla="*/ 6312024 w 7258258"/>
              <a:gd name="connsiteY7" fmla="*/ 5300432 h 6858000"/>
              <a:gd name="connsiteX8" fmla="*/ 6301037 w 7258258"/>
              <a:gd name="connsiteY8" fmla="*/ 5320570 h 6858000"/>
              <a:gd name="connsiteX9" fmla="*/ 5182265 w 7258258"/>
              <a:gd name="connsiteY9" fmla="*/ 6750825 h 6858000"/>
              <a:gd name="connsiteX10" fmla="*/ 5060732 w 7258258"/>
              <a:gd name="connsiteY10" fmla="*/ 6858000 h 6858000"/>
              <a:gd name="connsiteX11" fmla="*/ 360314 w 7258258"/>
              <a:gd name="connsiteY11" fmla="*/ 6858000 h 6858000"/>
              <a:gd name="connsiteX12" fmla="*/ 335959 w 7258258"/>
              <a:gd name="connsiteY12" fmla="*/ 6800388 h 6858000"/>
              <a:gd name="connsiteX13" fmla="*/ 324465 w 7258258"/>
              <a:gd name="connsiteY13" fmla="*/ 5441158 h 6858000"/>
              <a:gd name="connsiteX14" fmla="*/ 54952 w 7258258"/>
              <a:gd name="connsiteY14" fmla="*/ 3079303 h 6858000"/>
              <a:gd name="connsiteX15" fmla="*/ 0 w 7258258"/>
              <a:gd name="connsiteY15" fmla="*/ 2954471 h 6858000"/>
              <a:gd name="connsiteX16" fmla="*/ 0 w 7258258"/>
              <a:gd name="connsiteY16" fmla="*/ 0 h 6858000"/>
              <a:gd name="connsiteX0-1" fmla="*/ 7136939 w 7258258"/>
              <a:gd name="connsiteY0-2" fmla="*/ 791757 h 6858000"/>
              <a:gd name="connsiteX1-3" fmla="*/ 6750375 w 7258258"/>
              <a:gd name="connsiteY1-4" fmla="*/ 4353931 h 6858000"/>
              <a:gd name="connsiteX2-5" fmla="*/ 6416663 w 7258258"/>
              <a:gd name="connsiteY2-6" fmla="*/ 5108640 h 6858000"/>
              <a:gd name="connsiteX3-7" fmla="*/ 6312024 w 7258258"/>
              <a:gd name="connsiteY3-8" fmla="*/ 5300432 h 6858000"/>
              <a:gd name="connsiteX4-9" fmla="*/ 6301037 w 7258258"/>
              <a:gd name="connsiteY4-10" fmla="*/ 5320570 h 6858000"/>
              <a:gd name="connsiteX5-11" fmla="*/ 5182265 w 7258258"/>
              <a:gd name="connsiteY5-12" fmla="*/ 6750825 h 6858000"/>
              <a:gd name="connsiteX6-13" fmla="*/ 5060732 w 7258258"/>
              <a:gd name="connsiteY6-14" fmla="*/ 6858000 h 6858000"/>
              <a:gd name="connsiteX7-15" fmla="*/ 360314 w 7258258"/>
              <a:gd name="connsiteY7-16" fmla="*/ 6858000 h 6858000"/>
              <a:gd name="connsiteX8-17" fmla="*/ 335959 w 7258258"/>
              <a:gd name="connsiteY8-18" fmla="*/ 6800388 h 6858000"/>
              <a:gd name="connsiteX9-19" fmla="*/ 324465 w 7258258"/>
              <a:gd name="connsiteY9-20" fmla="*/ 5441158 h 6858000"/>
              <a:gd name="connsiteX10-21" fmla="*/ 54952 w 7258258"/>
              <a:gd name="connsiteY10-22" fmla="*/ 3079303 h 6858000"/>
              <a:gd name="connsiteX11-23" fmla="*/ 0 w 7258258"/>
              <a:gd name="connsiteY11-24" fmla="*/ 2954471 h 6858000"/>
              <a:gd name="connsiteX12-25" fmla="*/ 0 w 7258258"/>
              <a:gd name="connsiteY12-26" fmla="*/ 0 h 6858000"/>
              <a:gd name="connsiteX13-27" fmla="*/ 6312024 w 7258258"/>
              <a:gd name="connsiteY13-28" fmla="*/ 0 h 6858000"/>
              <a:gd name="connsiteX14-29" fmla="*/ 6819530 w 7258258"/>
              <a:gd name="connsiteY14-30" fmla="*/ 0 h 6858000"/>
              <a:gd name="connsiteX15-31" fmla="*/ 6917579 w 7258258"/>
              <a:gd name="connsiteY15-32" fmla="*/ 182287 h 6858000"/>
              <a:gd name="connsiteX16-33" fmla="*/ 7228379 w 7258258"/>
              <a:gd name="connsiteY16-34" fmla="*/ 883197 h 6858000"/>
              <a:gd name="connsiteX0-35" fmla="*/ 7136939 w 7258258"/>
              <a:gd name="connsiteY0-36" fmla="*/ 791757 h 6858000"/>
              <a:gd name="connsiteX1-37" fmla="*/ 6750375 w 7258258"/>
              <a:gd name="connsiteY1-38" fmla="*/ 4353931 h 6858000"/>
              <a:gd name="connsiteX2-39" fmla="*/ 6416663 w 7258258"/>
              <a:gd name="connsiteY2-40" fmla="*/ 5108640 h 6858000"/>
              <a:gd name="connsiteX3-41" fmla="*/ 6312024 w 7258258"/>
              <a:gd name="connsiteY3-42" fmla="*/ 5300432 h 6858000"/>
              <a:gd name="connsiteX4-43" fmla="*/ 6301037 w 7258258"/>
              <a:gd name="connsiteY4-44" fmla="*/ 5320570 h 6858000"/>
              <a:gd name="connsiteX5-45" fmla="*/ 5182265 w 7258258"/>
              <a:gd name="connsiteY5-46" fmla="*/ 6750825 h 6858000"/>
              <a:gd name="connsiteX6-47" fmla="*/ 5060732 w 7258258"/>
              <a:gd name="connsiteY6-48" fmla="*/ 6858000 h 6858000"/>
              <a:gd name="connsiteX7-49" fmla="*/ 360314 w 7258258"/>
              <a:gd name="connsiteY7-50" fmla="*/ 6858000 h 6858000"/>
              <a:gd name="connsiteX8-51" fmla="*/ 335959 w 7258258"/>
              <a:gd name="connsiteY8-52" fmla="*/ 6800388 h 6858000"/>
              <a:gd name="connsiteX9-53" fmla="*/ 324465 w 7258258"/>
              <a:gd name="connsiteY9-54" fmla="*/ 5441158 h 6858000"/>
              <a:gd name="connsiteX10-55" fmla="*/ 54952 w 7258258"/>
              <a:gd name="connsiteY10-56" fmla="*/ 3079303 h 6858000"/>
              <a:gd name="connsiteX11-57" fmla="*/ 0 w 7258258"/>
              <a:gd name="connsiteY11-58" fmla="*/ 2954471 h 6858000"/>
              <a:gd name="connsiteX12-59" fmla="*/ 0 w 7258258"/>
              <a:gd name="connsiteY12-60" fmla="*/ 0 h 6858000"/>
              <a:gd name="connsiteX13-61" fmla="*/ 6312024 w 7258258"/>
              <a:gd name="connsiteY13-62" fmla="*/ 0 h 6858000"/>
              <a:gd name="connsiteX14-63" fmla="*/ 6819530 w 7258258"/>
              <a:gd name="connsiteY14-64" fmla="*/ 0 h 6858000"/>
              <a:gd name="connsiteX15-65" fmla="*/ 6917579 w 7258258"/>
              <a:gd name="connsiteY15-66" fmla="*/ 182287 h 6858000"/>
              <a:gd name="connsiteX0-67" fmla="*/ 7136939 w 7258258"/>
              <a:gd name="connsiteY0-68" fmla="*/ 791757 h 6858000"/>
              <a:gd name="connsiteX1-69" fmla="*/ 6750375 w 7258258"/>
              <a:gd name="connsiteY1-70" fmla="*/ 4353931 h 6858000"/>
              <a:gd name="connsiteX2-71" fmla="*/ 6416663 w 7258258"/>
              <a:gd name="connsiteY2-72" fmla="*/ 5108640 h 6858000"/>
              <a:gd name="connsiteX3-73" fmla="*/ 6312024 w 7258258"/>
              <a:gd name="connsiteY3-74" fmla="*/ 5300432 h 6858000"/>
              <a:gd name="connsiteX4-75" fmla="*/ 6301037 w 7258258"/>
              <a:gd name="connsiteY4-76" fmla="*/ 5320570 h 6858000"/>
              <a:gd name="connsiteX5-77" fmla="*/ 5182265 w 7258258"/>
              <a:gd name="connsiteY5-78" fmla="*/ 6750825 h 6858000"/>
              <a:gd name="connsiteX6-79" fmla="*/ 5060732 w 7258258"/>
              <a:gd name="connsiteY6-80" fmla="*/ 6858000 h 6858000"/>
              <a:gd name="connsiteX7-81" fmla="*/ 360314 w 7258258"/>
              <a:gd name="connsiteY7-82" fmla="*/ 6858000 h 6858000"/>
              <a:gd name="connsiteX8-83" fmla="*/ 335959 w 7258258"/>
              <a:gd name="connsiteY8-84" fmla="*/ 6800388 h 6858000"/>
              <a:gd name="connsiteX9-85" fmla="*/ 324465 w 7258258"/>
              <a:gd name="connsiteY9-86" fmla="*/ 5441158 h 6858000"/>
              <a:gd name="connsiteX10-87" fmla="*/ 54952 w 7258258"/>
              <a:gd name="connsiteY10-88" fmla="*/ 3079303 h 6858000"/>
              <a:gd name="connsiteX11-89" fmla="*/ 0 w 7258258"/>
              <a:gd name="connsiteY11-90" fmla="*/ 2954471 h 6858000"/>
              <a:gd name="connsiteX12-91" fmla="*/ 0 w 7258258"/>
              <a:gd name="connsiteY12-92" fmla="*/ 0 h 6858000"/>
              <a:gd name="connsiteX13-93" fmla="*/ 6312024 w 7258258"/>
              <a:gd name="connsiteY13-94" fmla="*/ 0 h 6858000"/>
              <a:gd name="connsiteX14-95" fmla="*/ 6819530 w 7258258"/>
              <a:gd name="connsiteY14-96" fmla="*/ 0 h 6858000"/>
              <a:gd name="connsiteX0-97" fmla="*/ 7136939 w 7258258"/>
              <a:gd name="connsiteY0-98" fmla="*/ 791757 h 6858000"/>
              <a:gd name="connsiteX1-99" fmla="*/ 6750375 w 7258258"/>
              <a:gd name="connsiteY1-100" fmla="*/ 4353931 h 6858000"/>
              <a:gd name="connsiteX2-101" fmla="*/ 6416663 w 7258258"/>
              <a:gd name="connsiteY2-102" fmla="*/ 5108640 h 6858000"/>
              <a:gd name="connsiteX3-103" fmla="*/ 6312024 w 7258258"/>
              <a:gd name="connsiteY3-104" fmla="*/ 5300432 h 6858000"/>
              <a:gd name="connsiteX4-105" fmla="*/ 6301037 w 7258258"/>
              <a:gd name="connsiteY4-106" fmla="*/ 5320570 h 6858000"/>
              <a:gd name="connsiteX5-107" fmla="*/ 5182265 w 7258258"/>
              <a:gd name="connsiteY5-108" fmla="*/ 6750825 h 6858000"/>
              <a:gd name="connsiteX6-109" fmla="*/ 5060732 w 7258258"/>
              <a:gd name="connsiteY6-110" fmla="*/ 6858000 h 6858000"/>
              <a:gd name="connsiteX7-111" fmla="*/ 360314 w 7258258"/>
              <a:gd name="connsiteY7-112" fmla="*/ 6858000 h 6858000"/>
              <a:gd name="connsiteX8-113" fmla="*/ 335959 w 7258258"/>
              <a:gd name="connsiteY8-114" fmla="*/ 6800388 h 6858000"/>
              <a:gd name="connsiteX9-115" fmla="*/ 324465 w 7258258"/>
              <a:gd name="connsiteY9-116" fmla="*/ 5441158 h 6858000"/>
              <a:gd name="connsiteX10-117" fmla="*/ 54952 w 7258258"/>
              <a:gd name="connsiteY10-118" fmla="*/ 3079303 h 6858000"/>
              <a:gd name="connsiteX11-119" fmla="*/ 0 w 7258258"/>
              <a:gd name="connsiteY11-120" fmla="*/ 2954471 h 6858000"/>
              <a:gd name="connsiteX12-121" fmla="*/ 0 w 7258258"/>
              <a:gd name="connsiteY12-122" fmla="*/ 0 h 6858000"/>
              <a:gd name="connsiteX13-123" fmla="*/ 6312024 w 7258258"/>
              <a:gd name="connsiteY13-124" fmla="*/ 0 h 6858000"/>
              <a:gd name="connsiteX0-125" fmla="*/ 7136939 w 7258258"/>
              <a:gd name="connsiteY0-126" fmla="*/ 791757 h 6858000"/>
              <a:gd name="connsiteX1-127" fmla="*/ 6750375 w 7258258"/>
              <a:gd name="connsiteY1-128" fmla="*/ 4353931 h 6858000"/>
              <a:gd name="connsiteX2-129" fmla="*/ 6416663 w 7258258"/>
              <a:gd name="connsiteY2-130" fmla="*/ 5108640 h 6858000"/>
              <a:gd name="connsiteX3-131" fmla="*/ 6312024 w 7258258"/>
              <a:gd name="connsiteY3-132" fmla="*/ 5300432 h 6858000"/>
              <a:gd name="connsiteX4-133" fmla="*/ 6301037 w 7258258"/>
              <a:gd name="connsiteY4-134" fmla="*/ 5320570 h 6858000"/>
              <a:gd name="connsiteX5-135" fmla="*/ 5182265 w 7258258"/>
              <a:gd name="connsiteY5-136" fmla="*/ 6750825 h 6858000"/>
              <a:gd name="connsiteX6-137" fmla="*/ 5060732 w 7258258"/>
              <a:gd name="connsiteY6-138" fmla="*/ 6858000 h 6858000"/>
              <a:gd name="connsiteX7-139" fmla="*/ 360314 w 7258258"/>
              <a:gd name="connsiteY7-140" fmla="*/ 6858000 h 6858000"/>
              <a:gd name="connsiteX8-141" fmla="*/ 335959 w 7258258"/>
              <a:gd name="connsiteY8-142" fmla="*/ 6800388 h 6858000"/>
              <a:gd name="connsiteX9-143" fmla="*/ 324465 w 7258258"/>
              <a:gd name="connsiteY9-144" fmla="*/ 5441158 h 6858000"/>
              <a:gd name="connsiteX10-145" fmla="*/ 54952 w 7258258"/>
              <a:gd name="connsiteY10-146" fmla="*/ 3079303 h 6858000"/>
              <a:gd name="connsiteX11-147" fmla="*/ 0 w 7258258"/>
              <a:gd name="connsiteY11-148" fmla="*/ 2954471 h 6858000"/>
              <a:gd name="connsiteX12-149" fmla="*/ 0 w 7258258"/>
              <a:gd name="connsiteY12-150" fmla="*/ 0 h 6858000"/>
              <a:gd name="connsiteX0-151" fmla="*/ 7136939 w 7258258"/>
              <a:gd name="connsiteY0-152" fmla="*/ 0 h 6066243"/>
              <a:gd name="connsiteX1-153" fmla="*/ 6750375 w 7258258"/>
              <a:gd name="connsiteY1-154" fmla="*/ 3562174 h 6066243"/>
              <a:gd name="connsiteX2-155" fmla="*/ 6416663 w 7258258"/>
              <a:gd name="connsiteY2-156" fmla="*/ 4316883 h 6066243"/>
              <a:gd name="connsiteX3-157" fmla="*/ 6312024 w 7258258"/>
              <a:gd name="connsiteY3-158" fmla="*/ 4508675 h 6066243"/>
              <a:gd name="connsiteX4-159" fmla="*/ 6301037 w 7258258"/>
              <a:gd name="connsiteY4-160" fmla="*/ 4528813 h 6066243"/>
              <a:gd name="connsiteX5-161" fmla="*/ 5182265 w 7258258"/>
              <a:gd name="connsiteY5-162" fmla="*/ 5959068 h 6066243"/>
              <a:gd name="connsiteX6-163" fmla="*/ 5060732 w 7258258"/>
              <a:gd name="connsiteY6-164" fmla="*/ 6066243 h 6066243"/>
              <a:gd name="connsiteX7-165" fmla="*/ 360314 w 7258258"/>
              <a:gd name="connsiteY7-166" fmla="*/ 6066243 h 6066243"/>
              <a:gd name="connsiteX8-167" fmla="*/ 335959 w 7258258"/>
              <a:gd name="connsiteY8-168" fmla="*/ 6008631 h 6066243"/>
              <a:gd name="connsiteX9-169" fmla="*/ 324465 w 7258258"/>
              <a:gd name="connsiteY9-170" fmla="*/ 4649401 h 6066243"/>
              <a:gd name="connsiteX10-171" fmla="*/ 54952 w 7258258"/>
              <a:gd name="connsiteY10-172" fmla="*/ 2287546 h 6066243"/>
              <a:gd name="connsiteX11-173" fmla="*/ 0 w 7258258"/>
              <a:gd name="connsiteY11-174" fmla="*/ 2162714 h 6066243"/>
              <a:gd name="connsiteX0-175" fmla="*/ 6750375 w 6750375"/>
              <a:gd name="connsiteY0-176" fmla="*/ 1399460 h 3903529"/>
              <a:gd name="connsiteX1-177" fmla="*/ 6416663 w 6750375"/>
              <a:gd name="connsiteY1-178" fmla="*/ 2154169 h 3903529"/>
              <a:gd name="connsiteX2-179" fmla="*/ 6312024 w 6750375"/>
              <a:gd name="connsiteY2-180" fmla="*/ 2345961 h 3903529"/>
              <a:gd name="connsiteX3-181" fmla="*/ 6301037 w 6750375"/>
              <a:gd name="connsiteY3-182" fmla="*/ 2366099 h 3903529"/>
              <a:gd name="connsiteX4-183" fmla="*/ 5182265 w 6750375"/>
              <a:gd name="connsiteY4-184" fmla="*/ 3796354 h 3903529"/>
              <a:gd name="connsiteX5-185" fmla="*/ 5060732 w 6750375"/>
              <a:gd name="connsiteY5-186" fmla="*/ 3903529 h 3903529"/>
              <a:gd name="connsiteX6-187" fmla="*/ 360314 w 6750375"/>
              <a:gd name="connsiteY6-188" fmla="*/ 3903529 h 3903529"/>
              <a:gd name="connsiteX7-189" fmla="*/ 335959 w 6750375"/>
              <a:gd name="connsiteY7-190" fmla="*/ 3845917 h 3903529"/>
              <a:gd name="connsiteX8-191" fmla="*/ 324465 w 6750375"/>
              <a:gd name="connsiteY8-192" fmla="*/ 2486687 h 3903529"/>
              <a:gd name="connsiteX9-193" fmla="*/ 54952 w 6750375"/>
              <a:gd name="connsiteY9-194" fmla="*/ 124832 h 3903529"/>
              <a:gd name="connsiteX10-195" fmla="*/ 0 w 6750375"/>
              <a:gd name="connsiteY10-196" fmla="*/ 0 h 3903529"/>
              <a:gd name="connsiteX0-197" fmla="*/ 6416663 w 6416663"/>
              <a:gd name="connsiteY0-198" fmla="*/ 2154169 h 3903529"/>
              <a:gd name="connsiteX1-199" fmla="*/ 6312024 w 6416663"/>
              <a:gd name="connsiteY1-200" fmla="*/ 2345961 h 3903529"/>
              <a:gd name="connsiteX2-201" fmla="*/ 6301037 w 6416663"/>
              <a:gd name="connsiteY2-202" fmla="*/ 2366099 h 3903529"/>
              <a:gd name="connsiteX3-203" fmla="*/ 5182265 w 6416663"/>
              <a:gd name="connsiteY3-204" fmla="*/ 3796354 h 3903529"/>
              <a:gd name="connsiteX4-205" fmla="*/ 5060732 w 6416663"/>
              <a:gd name="connsiteY4-206" fmla="*/ 3903529 h 3903529"/>
              <a:gd name="connsiteX5-207" fmla="*/ 360314 w 6416663"/>
              <a:gd name="connsiteY5-208" fmla="*/ 3903529 h 3903529"/>
              <a:gd name="connsiteX6-209" fmla="*/ 335959 w 6416663"/>
              <a:gd name="connsiteY6-210" fmla="*/ 3845917 h 3903529"/>
              <a:gd name="connsiteX7-211" fmla="*/ 324465 w 6416663"/>
              <a:gd name="connsiteY7-212" fmla="*/ 2486687 h 3903529"/>
              <a:gd name="connsiteX8-213" fmla="*/ 54952 w 6416663"/>
              <a:gd name="connsiteY8-214" fmla="*/ 124832 h 3903529"/>
              <a:gd name="connsiteX9-215" fmla="*/ 0 w 6416663"/>
              <a:gd name="connsiteY9-216" fmla="*/ 0 h 3903529"/>
              <a:gd name="connsiteX0-217" fmla="*/ 6312024 w 6312024"/>
              <a:gd name="connsiteY0-218" fmla="*/ 2345961 h 3903529"/>
              <a:gd name="connsiteX1-219" fmla="*/ 6301037 w 6312024"/>
              <a:gd name="connsiteY1-220" fmla="*/ 2366099 h 3903529"/>
              <a:gd name="connsiteX2-221" fmla="*/ 5182265 w 6312024"/>
              <a:gd name="connsiteY2-222" fmla="*/ 3796354 h 3903529"/>
              <a:gd name="connsiteX3-223" fmla="*/ 5060732 w 6312024"/>
              <a:gd name="connsiteY3-224" fmla="*/ 3903529 h 3903529"/>
              <a:gd name="connsiteX4-225" fmla="*/ 360314 w 6312024"/>
              <a:gd name="connsiteY4-226" fmla="*/ 3903529 h 3903529"/>
              <a:gd name="connsiteX5-227" fmla="*/ 335959 w 6312024"/>
              <a:gd name="connsiteY5-228" fmla="*/ 3845917 h 3903529"/>
              <a:gd name="connsiteX6-229" fmla="*/ 324465 w 6312024"/>
              <a:gd name="connsiteY6-230" fmla="*/ 2486687 h 3903529"/>
              <a:gd name="connsiteX7-231" fmla="*/ 54952 w 6312024"/>
              <a:gd name="connsiteY7-232" fmla="*/ 124832 h 3903529"/>
              <a:gd name="connsiteX8-233" fmla="*/ 0 w 6312024"/>
              <a:gd name="connsiteY8-234" fmla="*/ 0 h 3903529"/>
              <a:gd name="connsiteX0-235" fmla="*/ 6312024 w 6312024"/>
              <a:gd name="connsiteY0-236" fmla="*/ 2345961 h 3903529"/>
              <a:gd name="connsiteX1-237" fmla="*/ 5182265 w 6312024"/>
              <a:gd name="connsiteY1-238" fmla="*/ 3796354 h 3903529"/>
              <a:gd name="connsiteX2-239" fmla="*/ 5060732 w 6312024"/>
              <a:gd name="connsiteY2-240" fmla="*/ 3903529 h 3903529"/>
              <a:gd name="connsiteX3-241" fmla="*/ 360314 w 6312024"/>
              <a:gd name="connsiteY3-242" fmla="*/ 3903529 h 3903529"/>
              <a:gd name="connsiteX4-243" fmla="*/ 335959 w 6312024"/>
              <a:gd name="connsiteY4-244" fmla="*/ 3845917 h 3903529"/>
              <a:gd name="connsiteX5-245" fmla="*/ 324465 w 6312024"/>
              <a:gd name="connsiteY5-246" fmla="*/ 2486687 h 3903529"/>
              <a:gd name="connsiteX6-247" fmla="*/ 54952 w 6312024"/>
              <a:gd name="connsiteY6-248" fmla="*/ 124832 h 3903529"/>
              <a:gd name="connsiteX7-249" fmla="*/ 0 w 6312024"/>
              <a:gd name="connsiteY7-250" fmla="*/ 0 h 3903529"/>
              <a:gd name="connsiteX0-251" fmla="*/ 5182265 w 5182265"/>
              <a:gd name="connsiteY0-252" fmla="*/ 3796354 h 3903529"/>
              <a:gd name="connsiteX1-253" fmla="*/ 5060732 w 5182265"/>
              <a:gd name="connsiteY1-254" fmla="*/ 3903529 h 3903529"/>
              <a:gd name="connsiteX2-255" fmla="*/ 360314 w 5182265"/>
              <a:gd name="connsiteY2-256" fmla="*/ 3903529 h 3903529"/>
              <a:gd name="connsiteX3-257" fmla="*/ 335959 w 5182265"/>
              <a:gd name="connsiteY3-258" fmla="*/ 3845917 h 3903529"/>
              <a:gd name="connsiteX4-259" fmla="*/ 324465 w 5182265"/>
              <a:gd name="connsiteY4-260" fmla="*/ 2486687 h 3903529"/>
              <a:gd name="connsiteX5-261" fmla="*/ 54952 w 5182265"/>
              <a:gd name="connsiteY5-262" fmla="*/ 124832 h 3903529"/>
              <a:gd name="connsiteX6-263" fmla="*/ 0 w 5182265"/>
              <a:gd name="connsiteY6-264" fmla="*/ 0 h 3903529"/>
              <a:gd name="connsiteX0-265" fmla="*/ 5060732 w 5060732"/>
              <a:gd name="connsiteY0-266" fmla="*/ 3903529 h 3903529"/>
              <a:gd name="connsiteX1-267" fmla="*/ 360314 w 5060732"/>
              <a:gd name="connsiteY1-268" fmla="*/ 3903529 h 3903529"/>
              <a:gd name="connsiteX2-269" fmla="*/ 335959 w 5060732"/>
              <a:gd name="connsiteY2-270" fmla="*/ 3845917 h 3903529"/>
              <a:gd name="connsiteX3-271" fmla="*/ 324465 w 5060732"/>
              <a:gd name="connsiteY3-272" fmla="*/ 2486687 h 3903529"/>
              <a:gd name="connsiteX4-273" fmla="*/ 54952 w 5060732"/>
              <a:gd name="connsiteY4-274" fmla="*/ 124832 h 3903529"/>
              <a:gd name="connsiteX5-275" fmla="*/ 0 w 5060732"/>
              <a:gd name="connsiteY5-276" fmla="*/ 0 h 3903529"/>
              <a:gd name="connsiteX0-277" fmla="*/ 360314 w 360314"/>
              <a:gd name="connsiteY0-278" fmla="*/ 3903529 h 3903529"/>
              <a:gd name="connsiteX1-279" fmla="*/ 335959 w 360314"/>
              <a:gd name="connsiteY1-280" fmla="*/ 3845917 h 3903529"/>
              <a:gd name="connsiteX2-281" fmla="*/ 324465 w 360314"/>
              <a:gd name="connsiteY2-282" fmla="*/ 2486687 h 3903529"/>
              <a:gd name="connsiteX3-283" fmla="*/ 54952 w 360314"/>
              <a:gd name="connsiteY3-284" fmla="*/ 124832 h 3903529"/>
              <a:gd name="connsiteX4-285" fmla="*/ 0 w 360314"/>
              <a:gd name="connsiteY4-286" fmla="*/ 0 h 39035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0314" h="3903529">
                <a:moveTo>
                  <a:pt x="360314" y="3903529"/>
                </a:moveTo>
                <a:lnTo>
                  <a:pt x="335959" y="3845917"/>
                </a:lnTo>
                <a:cubicBezTo>
                  <a:pt x="162326" y="3388731"/>
                  <a:pt x="290047" y="2966252"/>
                  <a:pt x="324465" y="2486687"/>
                </a:cubicBezTo>
                <a:cubicBezTo>
                  <a:pt x="381702" y="1685423"/>
                  <a:pt x="362239" y="871743"/>
                  <a:pt x="54952" y="124832"/>
                </a:cubicBezTo>
                <a:lnTo>
                  <a:pt x="0" y="0"/>
                </a:lnTo>
              </a:path>
            </a:pathLst>
          </a:custGeom>
          <a:noFill/>
          <a:ln w="3175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12"/>
            </p:custDataLst>
          </p:nvPr>
        </p:nvSpPr>
        <p:spPr>
          <a:xfrm>
            <a:off x="5060732" y="0"/>
            <a:ext cx="2197526" cy="6858000"/>
          </a:xfrm>
          <a:custGeom>
            <a:avLst/>
            <a:gdLst>
              <a:gd name="connsiteX0" fmla="*/ 1758798 w 7116068"/>
              <a:gd name="connsiteY0" fmla="*/ 0 h 6858000"/>
              <a:gd name="connsiteX1" fmla="*/ 7116068 w 7116068"/>
              <a:gd name="connsiteY1" fmla="*/ 0 h 6858000"/>
              <a:gd name="connsiteX2" fmla="*/ 7116068 w 7116068"/>
              <a:gd name="connsiteY2" fmla="*/ 6858000 h 6858000"/>
              <a:gd name="connsiteX3" fmla="*/ 1251292 w 7116068"/>
              <a:gd name="connsiteY3" fmla="*/ 6858000 h 6858000"/>
              <a:gd name="connsiteX4" fmla="*/ 0 w 7116068"/>
              <a:gd name="connsiteY4" fmla="*/ 6858000 h 6858000"/>
              <a:gd name="connsiteX5" fmla="*/ 121533 w 7116068"/>
              <a:gd name="connsiteY5" fmla="*/ 6750825 h 6858000"/>
              <a:gd name="connsiteX6" fmla="*/ 1240305 w 7116068"/>
              <a:gd name="connsiteY6" fmla="*/ 5320570 h 6858000"/>
              <a:gd name="connsiteX7" fmla="*/ 1251292 w 7116068"/>
              <a:gd name="connsiteY7" fmla="*/ 5300432 h 6858000"/>
              <a:gd name="connsiteX8" fmla="*/ 1355931 w 7116068"/>
              <a:gd name="connsiteY8" fmla="*/ 5108640 h 6858000"/>
              <a:gd name="connsiteX9" fmla="*/ 1689643 w 7116068"/>
              <a:gd name="connsiteY9" fmla="*/ 4353931 h 6858000"/>
              <a:gd name="connsiteX10" fmla="*/ 2076207 w 7116068"/>
              <a:gd name="connsiteY10" fmla="*/ 791757 h 6858000"/>
              <a:gd name="connsiteX11" fmla="*/ 1856847 w 7116068"/>
              <a:gd name="connsiteY11" fmla="*/ 182287 h 6858000"/>
              <a:gd name="connsiteX12" fmla="*/ 1758798 w 7116068"/>
              <a:gd name="connsiteY12" fmla="*/ 0 h 6858000"/>
              <a:gd name="connsiteX0-1" fmla="*/ 7116068 w 7207508"/>
              <a:gd name="connsiteY0-2" fmla="*/ 0 h 6858000"/>
              <a:gd name="connsiteX1-3" fmla="*/ 7116068 w 7207508"/>
              <a:gd name="connsiteY1-4" fmla="*/ 6858000 h 6858000"/>
              <a:gd name="connsiteX2-5" fmla="*/ 1251292 w 7207508"/>
              <a:gd name="connsiteY2-6" fmla="*/ 6858000 h 6858000"/>
              <a:gd name="connsiteX3-7" fmla="*/ 0 w 7207508"/>
              <a:gd name="connsiteY3-8" fmla="*/ 6858000 h 6858000"/>
              <a:gd name="connsiteX4-9" fmla="*/ 121533 w 7207508"/>
              <a:gd name="connsiteY4-10" fmla="*/ 6750825 h 6858000"/>
              <a:gd name="connsiteX5-11" fmla="*/ 1240305 w 7207508"/>
              <a:gd name="connsiteY5-12" fmla="*/ 5320570 h 6858000"/>
              <a:gd name="connsiteX6-13" fmla="*/ 1251292 w 7207508"/>
              <a:gd name="connsiteY6-14" fmla="*/ 5300432 h 6858000"/>
              <a:gd name="connsiteX7-15" fmla="*/ 1355931 w 7207508"/>
              <a:gd name="connsiteY7-16" fmla="*/ 5108640 h 6858000"/>
              <a:gd name="connsiteX8-17" fmla="*/ 1689643 w 7207508"/>
              <a:gd name="connsiteY8-18" fmla="*/ 4353931 h 6858000"/>
              <a:gd name="connsiteX9-19" fmla="*/ 2076207 w 7207508"/>
              <a:gd name="connsiteY9-20" fmla="*/ 791757 h 6858000"/>
              <a:gd name="connsiteX10-21" fmla="*/ 1856847 w 7207508"/>
              <a:gd name="connsiteY10-22" fmla="*/ 182287 h 6858000"/>
              <a:gd name="connsiteX11-23" fmla="*/ 1758798 w 7207508"/>
              <a:gd name="connsiteY11-24" fmla="*/ 0 h 6858000"/>
              <a:gd name="connsiteX12-25" fmla="*/ 7207508 w 7207508"/>
              <a:gd name="connsiteY12-26" fmla="*/ 91440 h 6858000"/>
              <a:gd name="connsiteX0-27" fmla="*/ 7116068 w 7116068"/>
              <a:gd name="connsiteY0-28" fmla="*/ 0 h 6858000"/>
              <a:gd name="connsiteX1-29" fmla="*/ 7116068 w 7116068"/>
              <a:gd name="connsiteY1-30" fmla="*/ 6858000 h 6858000"/>
              <a:gd name="connsiteX2-31" fmla="*/ 1251292 w 7116068"/>
              <a:gd name="connsiteY2-32" fmla="*/ 6858000 h 6858000"/>
              <a:gd name="connsiteX3-33" fmla="*/ 0 w 7116068"/>
              <a:gd name="connsiteY3-34" fmla="*/ 6858000 h 6858000"/>
              <a:gd name="connsiteX4-35" fmla="*/ 121533 w 7116068"/>
              <a:gd name="connsiteY4-36" fmla="*/ 6750825 h 6858000"/>
              <a:gd name="connsiteX5-37" fmla="*/ 1240305 w 7116068"/>
              <a:gd name="connsiteY5-38" fmla="*/ 5320570 h 6858000"/>
              <a:gd name="connsiteX6-39" fmla="*/ 1251292 w 7116068"/>
              <a:gd name="connsiteY6-40" fmla="*/ 5300432 h 6858000"/>
              <a:gd name="connsiteX7-41" fmla="*/ 1355931 w 7116068"/>
              <a:gd name="connsiteY7-42" fmla="*/ 5108640 h 6858000"/>
              <a:gd name="connsiteX8-43" fmla="*/ 1689643 w 7116068"/>
              <a:gd name="connsiteY8-44" fmla="*/ 4353931 h 6858000"/>
              <a:gd name="connsiteX9-45" fmla="*/ 2076207 w 7116068"/>
              <a:gd name="connsiteY9-46" fmla="*/ 791757 h 6858000"/>
              <a:gd name="connsiteX10-47" fmla="*/ 1856847 w 7116068"/>
              <a:gd name="connsiteY10-48" fmla="*/ 182287 h 6858000"/>
              <a:gd name="connsiteX11-49" fmla="*/ 1758798 w 7116068"/>
              <a:gd name="connsiteY11-50" fmla="*/ 0 h 6858000"/>
              <a:gd name="connsiteX0-51" fmla="*/ 7116068 w 7116068"/>
              <a:gd name="connsiteY0-52" fmla="*/ 6858000 h 6858000"/>
              <a:gd name="connsiteX1-53" fmla="*/ 1251292 w 7116068"/>
              <a:gd name="connsiteY1-54" fmla="*/ 6858000 h 6858000"/>
              <a:gd name="connsiteX2-55" fmla="*/ 0 w 7116068"/>
              <a:gd name="connsiteY2-56" fmla="*/ 6858000 h 6858000"/>
              <a:gd name="connsiteX3-57" fmla="*/ 121533 w 7116068"/>
              <a:gd name="connsiteY3-58" fmla="*/ 6750825 h 6858000"/>
              <a:gd name="connsiteX4-59" fmla="*/ 1240305 w 7116068"/>
              <a:gd name="connsiteY4-60" fmla="*/ 5320570 h 6858000"/>
              <a:gd name="connsiteX5-61" fmla="*/ 1251292 w 7116068"/>
              <a:gd name="connsiteY5-62" fmla="*/ 5300432 h 6858000"/>
              <a:gd name="connsiteX6-63" fmla="*/ 1355931 w 7116068"/>
              <a:gd name="connsiteY6-64" fmla="*/ 5108640 h 6858000"/>
              <a:gd name="connsiteX7-65" fmla="*/ 1689643 w 7116068"/>
              <a:gd name="connsiteY7-66" fmla="*/ 4353931 h 6858000"/>
              <a:gd name="connsiteX8-67" fmla="*/ 2076207 w 7116068"/>
              <a:gd name="connsiteY8-68" fmla="*/ 791757 h 6858000"/>
              <a:gd name="connsiteX9-69" fmla="*/ 1856847 w 7116068"/>
              <a:gd name="connsiteY9-70" fmla="*/ 182287 h 6858000"/>
              <a:gd name="connsiteX10-71" fmla="*/ 1758798 w 7116068"/>
              <a:gd name="connsiteY10-72" fmla="*/ 0 h 6858000"/>
              <a:gd name="connsiteX0-73" fmla="*/ 1251292 w 2197526"/>
              <a:gd name="connsiteY0-74" fmla="*/ 6858000 h 6858000"/>
              <a:gd name="connsiteX1-75" fmla="*/ 0 w 2197526"/>
              <a:gd name="connsiteY1-76" fmla="*/ 6858000 h 6858000"/>
              <a:gd name="connsiteX2-77" fmla="*/ 121533 w 2197526"/>
              <a:gd name="connsiteY2-78" fmla="*/ 6750825 h 6858000"/>
              <a:gd name="connsiteX3-79" fmla="*/ 1240305 w 2197526"/>
              <a:gd name="connsiteY3-80" fmla="*/ 5320570 h 6858000"/>
              <a:gd name="connsiteX4-81" fmla="*/ 1251292 w 2197526"/>
              <a:gd name="connsiteY4-82" fmla="*/ 5300432 h 6858000"/>
              <a:gd name="connsiteX5-83" fmla="*/ 1355931 w 2197526"/>
              <a:gd name="connsiteY5-84" fmla="*/ 5108640 h 6858000"/>
              <a:gd name="connsiteX6-85" fmla="*/ 1689643 w 2197526"/>
              <a:gd name="connsiteY6-86" fmla="*/ 4353931 h 6858000"/>
              <a:gd name="connsiteX7-87" fmla="*/ 2076207 w 2197526"/>
              <a:gd name="connsiteY7-88" fmla="*/ 791757 h 6858000"/>
              <a:gd name="connsiteX8-89" fmla="*/ 1856847 w 2197526"/>
              <a:gd name="connsiteY8-90" fmla="*/ 182287 h 6858000"/>
              <a:gd name="connsiteX9-91" fmla="*/ 1758798 w 2197526"/>
              <a:gd name="connsiteY9-92" fmla="*/ 0 h 6858000"/>
              <a:gd name="connsiteX0-93" fmla="*/ 0 w 2197526"/>
              <a:gd name="connsiteY0-94" fmla="*/ 6858000 h 6858000"/>
              <a:gd name="connsiteX1-95" fmla="*/ 121533 w 2197526"/>
              <a:gd name="connsiteY1-96" fmla="*/ 6750825 h 6858000"/>
              <a:gd name="connsiteX2-97" fmla="*/ 1240305 w 2197526"/>
              <a:gd name="connsiteY2-98" fmla="*/ 5320570 h 6858000"/>
              <a:gd name="connsiteX3-99" fmla="*/ 1251292 w 2197526"/>
              <a:gd name="connsiteY3-100" fmla="*/ 5300432 h 6858000"/>
              <a:gd name="connsiteX4-101" fmla="*/ 1355931 w 2197526"/>
              <a:gd name="connsiteY4-102" fmla="*/ 5108640 h 6858000"/>
              <a:gd name="connsiteX5-103" fmla="*/ 1689643 w 2197526"/>
              <a:gd name="connsiteY5-104" fmla="*/ 4353931 h 6858000"/>
              <a:gd name="connsiteX6-105" fmla="*/ 2076207 w 2197526"/>
              <a:gd name="connsiteY6-106" fmla="*/ 791757 h 6858000"/>
              <a:gd name="connsiteX7-107" fmla="*/ 1856847 w 2197526"/>
              <a:gd name="connsiteY7-108" fmla="*/ 182287 h 6858000"/>
              <a:gd name="connsiteX8-109" fmla="*/ 1758798 w 2197526"/>
              <a:gd name="connsiteY8-1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197526" h="6858000">
                <a:moveTo>
                  <a:pt x="0" y="6858000"/>
                </a:moveTo>
                <a:lnTo>
                  <a:pt x="121533" y="6750825"/>
                </a:lnTo>
                <a:cubicBezTo>
                  <a:pt x="629696" y="6273446"/>
                  <a:pt x="990787" y="5758373"/>
                  <a:pt x="1240305" y="5320570"/>
                </a:cubicBezTo>
                <a:lnTo>
                  <a:pt x="1251292" y="5300432"/>
                </a:lnTo>
                <a:lnTo>
                  <a:pt x="1355931" y="5108640"/>
                </a:lnTo>
                <a:cubicBezTo>
                  <a:pt x="1533693" y="4767929"/>
                  <a:pt x="1638082" y="4494182"/>
                  <a:pt x="1689643" y="4353931"/>
                </a:cubicBezTo>
                <a:cubicBezTo>
                  <a:pt x="2093278" y="3255743"/>
                  <a:pt x="2367359" y="1951400"/>
                  <a:pt x="2076207" y="791757"/>
                </a:cubicBezTo>
                <a:cubicBezTo>
                  <a:pt x="2022343" y="577487"/>
                  <a:pt x="1948368" y="374144"/>
                  <a:pt x="1856847" y="182287"/>
                </a:cubicBezTo>
                <a:lnTo>
                  <a:pt x="1758798" y="0"/>
                </a:lnTo>
              </a:path>
            </a:pathLst>
          </a:custGeom>
          <a:noFill/>
          <a:ln w="3175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3" name="图片 26" descr="11资源 3"/>
          <p:cNvSpPr/>
          <p:nvPr userDrawn="1">
            <p:custDataLst>
              <p:tags r:id="rId13"/>
            </p:custDataLst>
          </p:nvPr>
        </p:nvSpPr>
        <p:spPr>
          <a:xfrm rot="6480000">
            <a:off x="1625613" y="1939027"/>
            <a:ext cx="2875019" cy="2232325"/>
          </a:xfrm>
          <a:custGeom>
            <a:avLst/>
            <a:gdLst>
              <a:gd name="connsiteX0" fmla="*/ 1464805 w 2875019"/>
              <a:gd name="connsiteY0" fmla="*/ 2138 h 2232325"/>
              <a:gd name="connsiteX1" fmla="*/ 2596455 w 2875019"/>
              <a:gd name="connsiteY1" fmla="*/ 470991 h 2232325"/>
              <a:gd name="connsiteX2" fmla="*/ 2714585 w 2875019"/>
              <a:gd name="connsiteY2" fmla="*/ 1506969 h 2232325"/>
              <a:gd name="connsiteX3" fmla="*/ 2325603 w 2875019"/>
              <a:gd name="connsiteY3" fmla="*/ 1648448 h 2232325"/>
              <a:gd name="connsiteX4" fmla="*/ 1674536 w 2875019"/>
              <a:gd name="connsiteY4" fmla="*/ 1960357 h 2232325"/>
              <a:gd name="connsiteX5" fmla="*/ 706291 w 2875019"/>
              <a:gd name="connsiteY5" fmla="*/ 2189331 h 2232325"/>
              <a:gd name="connsiteX6" fmla="*/ 465026 w 2875019"/>
              <a:gd name="connsiteY6" fmla="*/ 211119 h 2232325"/>
              <a:gd name="connsiteX7" fmla="*/ 1464805 w 2875019"/>
              <a:gd name="connsiteY7" fmla="*/ 2138 h 223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019" h="2232325">
                <a:moveTo>
                  <a:pt x="1464805" y="2138"/>
                </a:moveTo>
                <a:cubicBezTo>
                  <a:pt x="1601013" y="7335"/>
                  <a:pt x="2155471" y="38775"/>
                  <a:pt x="2596455" y="470991"/>
                </a:cubicBezTo>
                <a:cubicBezTo>
                  <a:pt x="2849389" y="718905"/>
                  <a:pt x="3012857" y="1228763"/>
                  <a:pt x="2714585" y="1506969"/>
                </a:cubicBezTo>
                <a:cubicBezTo>
                  <a:pt x="2601174" y="1612735"/>
                  <a:pt x="2467518" y="1613341"/>
                  <a:pt x="2325603" y="1648448"/>
                </a:cubicBezTo>
                <a:cubicBezTo>
                  <a:pt x="2088515" y="1707182"/>
                  <a:pt x="1855286" y="1790819"/>
                  <a:pt x="1674536" y="1960357"/>
                </a:cubicBezTo>
                <a:cubicBezTo>
                  <a:pt x="1421698" y="2197526"/>
                  <a:pt x="1042186" y="2296341"/>
                  <a:pt x="706291" y="2189331"/>
                </a:cubicBezTo>
                <a:cubicBezTo>
                  <a:pt x="-113122" y="1928216"/>
                  <a:pt x="-253729" y="662180"/>
                  <a:pt x="465026" y="211119"/>
                </a:cubicBezTo>
                <a:cubicBezTo>
                  <a:pt x="753765" y="30038"/>
                  <a:pt x="1131524" y="-10553"/>
                  <a:pt x="1464805" y="2138"/>
                </a:cubicBezTo>
                <a:close/>
              </a:path>
            </a:pathLst>
          </a:custGeom>
          <a:ln w="9525" cap="flat">
            <a:solidFill>
              <a:srgbClr val="FFFFFF">
                <a:alpha val="20000"/>
              </a:srgbClr>
            </a:solidFill>
            <a:prstDash val="solid"/>
            <a:miter/>
          </a:ln>
          <a:effectLst>
            <a:outerShdw blurRad="660400" dist="317500" dir="5400000" sx="102000" sy="102000" algn="tl" rotWithShape="0">
              <a:schemeClr val="tx1">
                <a:alpha val="15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图片 25" descr="11资源 4"/>
          <p:cNvSpPr/>
          <p:nvPr userDrawn="1">
            <p:custDataLst>
              <p:tags r:id="rId14"/>
            </p:custDataLst>
          </p:nvPr>
        </p:nvSpPr>
        <p:spPr>
          <a:xfrm rot="6480000">
            <a:off x="1260007" y="3064411"/>
            <a:ext cx="951256" cy="692948"/>
          </a:xfrm>
          <a:custGeom>
            <a:avLst/>
            <a:gdLst>
              <a:gd name="connsiteX0" fmla="*/ 326832 w 951256"/>
              <a:gd name="connsiteY0" fmla="*/ 93430 h 692948"/>
              <a:gd name="connsiteX1" fmla="*/ 923740 w 951256"/>
              <a:gd name="connsiteY1" fmla="*/ 85551 h 692948"/>
              <a:gd name="connsiteX2" fmla="*/ 672297 w 951256"/>
              <a:gd name="connsiteY2" fmla="*/ 605570 h 692948"/>
              <a:gd name="connsiteX3" fmla="*/ 15260 w 951256"/>
              <a:gd name="connsiteY3" fmla="*/ 568278 h 692948"/>
              <a:gd name="connsiteX4" fmla="*/ 326832 w 951256"/>
              <a:gd name="connsiteY4" fmla="*/ 93430 h 69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256" h="692948">
                <a:moveTo>
                  <a:pt x="326832" y="93430"/>
                </a:moveTo>
                <a:cubicBezTo>
                  <a:pt x="520921" y="-10879"/>
                  <a:pt x="832762" y="-46782"/>
                  <a:pt x="923740" y="85551"/>
                </a:cubicBezTo>
                <a:cubicBezTo>
                  <a:pt x="1013285" y="216048"/>
                  <a:pt x="872430" y="486443"/>
                  <a:pt x="672297" y="605570"/>
                </a:cubicBezTo>
                <a:cubicBezTo>
                  <a:pt x="444897" y="740857"/>
                  <a:pt x="89538" y="711803"/>
                  <a:pt x="15260" y="568278"/>
                </a:cubicBezTo>
                <a:cubicBezTo>
                  <a:pt x="-55481" y="431693"/>
                  <a:pt x="131892" y="198186"/>
                  <a:pt x="326832" y="9343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44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2512720" y="1951200"/>
            <a:ext cx="1327760" cy="2192400"/>
          </a:xfrm>
        </p:spPr>
        <p:txBody>
          <a:bodyPr wrap="square" lIns="0" tIns="0" rIns="0" bIns="0" anchor="ctr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 47" descr="11资源 3"/>
          <p:cNvSpPr/>
          <p:nvPr userDrawn="1">
            <p:custDataLst>
              <p:tags r:id="rId2"/>
            </p:custDataLst>
          </p:nvPr>
        </p:nvSpPr>
        <p:spPr>
          <a:xfrm flipV="1">
            <a:off x="4436590" y="1356171"/>
            <a:ext cx="3442532" cy="2674344"/>
          </a:xfrm>
          <a:custGeom>
            <a:avLst/>
            <a:gdLst>
              <a:gd name="connsiteX0" fmla="*/ 1753950 w 3442532"/>
              <a:gd name="connsiteY0" fmla="*/ 2561 h 2674344"/>
              <a:gd name="connsiteX1" fmla="*/ 3108982 w 3442532"/>
              <a:gd name="connsiteY1" fmla="*/ 564251 h 2674344"/>
              <a:gd name="connsiteX2" fmla="*/ 3250429 w 3442532"/>
              <a:gd name="connsiteY2" fmla="*/ 1805362 h 2674344"/>
              <a:gd name="connsiteX3" fmla="*/ 2784664 w 3442532"/>
              <a:gd name="connsiteY3" fmla="*/ 1974854 h 2674344"/>
              <a:gd name="connsiteX4" fmla="*/ 2005081 w 3442532"/>
              <a:gd name="connsiteY4" fmla="*/ 2348525 h 2674344"/>
              <a:gd name="connsiteX5" fmla="*/ 845708 w 3442532"/>
              <a:gd name="connsiteY5" fmla="*/ 2622837 h 2674344"/>
              <a:gd name="connsiteX6" fmla="*/ 556820 w 3442532"/>
              <a:gd name="connsiteY6" fmla="*/ 252923 h 2674344"/>
              <a:gd name="connsiteX7" fmla="*/ 1753950 w 3442532"/>
              <a:gd name="connsiteY7" fmla="*/ 2561 h 267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2532" h="2674344">
                <a:moveTo>
                  <a:pt x="1753950" y="2561"/>
                </a:moveTo>
                <a:cubicBezTo>
                  <a:pt x="1917044" y="8788"/>
                  <a:pt x="2580950" y="46453"/>
                  <a:pt x="3108982" y="564251"/>
                </a:cubicBezTo>
                <a:cubicBezTo>
                  <a:pt x="3411843" y="861254"/>
                  <a:pt x="3607579" y="1472069"/>
                  <a:pt x="3250429" y="1805362"/>
                </a:cubicBezTo>
                <a:cubicBezTo>
                  <a:pt x="3114632" y="1932071"/>
                  <a:pt x="2954592" y="1932796"/>
                  <a:pt x="2784664" y="1974854"/>
                </a:cubicBezTo>
                <a:cubicBezTo>
                  <a:pt x="2500777" y="2045218"/>
                  <a:pt x="2221509" y="2145416"/>
                  <a:pt x="2005081" y="2348525"/>
                </a:cubicBezTo>
                <a:cubicBezTo>
                  <a:pt x="1702334" y="2632655"/>
                  <a:pt x="1247908" y="2751036"/>
                  <a:pt x="845708" y="2622837"/>
                </a:cubicBezTo>
                <a:cubicBezTo>
                  <a:pt x="-135452" y="2310019"/>
                  <a:pt x="-303814" y="793297"/>
                  <a:pt x="556820" y="252923"/>
                </a:cubicBezTo>
                <a:cubicBezTo>
                  <a:pt x="902555" y="35986"/>
                  <a:pt x="1354881" y="-12642"/>
                  <a:pt x="1753950" y="2561"/>
                </a:cubicBezTo>
                <a:close/>
              </a:path>
            </a:pathLst>
          </a:custGeom>
          <a:noFill/>
          <a:ln w="6350" cap="flat">
            <a:solidFill>
              <a:schemeClr val="accent1">
                <a:alpha val="3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图片 46" descr="11资源 3"/>
          <p:cNvSpPr/>
          <p:nvPr userDrawn="1">
            <p:custDataLst>
              <p:tags r:id="rId3"/>
            </p:custDataLst>
          </p:nvPr>
        </p:nvSpPr>
        <p:spPr>
          <a:xfrm flipV="1">
            <a:off x="4170819" y="1150058"/>
            <a:ext cx="3973862" cy="3086515"/>
          </a:xfrm>
          <a:custGeom>
            <a:avLst/>
            <a:gdLst>
              <a:gd name="connsiteX0" fmla="*/ 2024659 w 3973862"/>
              <a:gd name="connsiteY0" fmla="*/ 2956 h 3086515"/>
              <a:gd name="connsiteX1" fmla="*/ 3588830 w 3973862"/>
              <a:gd name="connsiteY1" fmla="*/ 651213 h 3086515"/>
              <a:gd name="connsiteX2" fmla="*/ 3752109 w 3973862"/>
              <a:gd name="connsiteY2" fmla="*/ 2083604 h 3086515"/>
              <a:gd name="connsiteX3" fmla="*/ 3214457 w 3973862"/>
              <a:gd name="connsiteY3" fmla="*/ 2279219 h 3086515"/>
              <a:gd name="connsiteX4" fmla="*/ 2314550 w 3973862"/>
              <a:gd name="connsiteY4" fmla="*/ 2710480 h 3086515"/>
              <a:gd name="connsiteX5" fmla="*/ 976237 w 3973862"/>
              <a:gd name="connsiteY5" fmla="*/ 3027069 h 3086515"/>
              <a:gd name="connsiteX6" fmla="*/ 642761 w 3973862"/>
              <a:gd name="connsiteY6" fmla="*/ 291903 h 3086515"/>
              <a:gd name="connsiteX7" fmla="*/ 2024659 w 3973862"/>
              <a:gd name="connsiteY7" fmla="*/ 2956 h 30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862" h="3086515">
                <a:moveTo>
                  <a:pt x="2024659" y="2956"/>
                </a:moveTo>
                <a:cubicBezTo>
                  <a:pt x="2212925" y="10142"/>
                  <a:pt x="2979300" y="53612"/>
                  <a:pt x="3588830" y="651213"/>
                </a:cubicBezTo>
                <a:cubicBezTo>
                  <a:pt x="3938436" y="993991"/>
                  <a:pt x="4164382" y="1698944"/>
                  <a:pt x="3752109" y="2083604"/>
                </a:cubicBezTo>
                <a:cubicBezTo>
                  <a:pt x="3595352" y="2229842"/>
                  <a:pt x="3410612" y="2230679"/>
                  <a:pt x="3214457" y="2279219"/>
                </a:cubicBezTo>
                <a:cubicBezTo>
                  <a:pt x="2886753" y="2360428"/>
                  <a:pt x="2564382" y="2476068"/>
                  <a:pt x="2314550" y="2710480"/>
                </a:cubicBezTo>
                <a:cubicBezTo>
                  <a:pt x="1965076" y="3038400"/>
                  <a:pt x="1440513" y="3175026"/>
                  <a:pt x="976237" y="3027069"/>
                </a:cubicBezTo>
                <a:cubicBezTo>
                  <a:pt x="-156358" y="2666040"/>
                  <a:pt x="-350706" y="915560"/>
                  <a:pt x="642761" y="291903"/>
                </a:cubicBezTo>
                <a:cubicBezTo>
                  <a:pt x="1041857" y="41532"/>
                  <a:pt x="1563997" y="-14591"/>
                  <a:pt x="2024659" y="2956"/>
                </a:cubicBezTo>
                <a:close/>
              </a:path>
            </a:pathLst>
          </a:custGeom>
          <a:noFill/>
          <a:ln w="6350" cap="flat">
            <a:solidFill>
              <a:schemeClr val="accent1">
                <a:alpha val="3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图片 45" descr="11资源 3"/>
          <p:cNvSpPr/>
          <p:nvPr userDrawn="1">
            <p:custDataLst>
              <p:tags r:id="rId4"/>
            </p:custDataLst>
          </p:nvPr>
        </p:nvSpPr>
        <p:spPr>
          <a:xfrm flipV="1">
            <a:off x="3947596" y="976975"/>
            <a:ext cx="4420128" cy="3432636"/>
          </a:xfrm>
          <a:custGeom>
            <a:avLst/>
            <a:gdLst>
              <a:gd name="connsiteX0" fmla="*/ 2252029 w 4420128"/>
              <a:gd name="connsiteY0" fmla="*/ 3287 h 3432636"/>
              <a:gd name="connsiteX1" fmla="*/ 3991857 w 4420128"/>
              <a:gd name="connsiteY1" fmla="*/ 724240 h 3432636"/>
              <a:gd name="connsiteX2" fmla="*/ 4173472 w 4420128"/>
              <a:gd name="connsiteY2" fmla="*/ 2317260 h 3432636"/>
              <a:gd name="connsiteX3" fmla="*/ 3575441 w 4420128"/>
              <a:gd name="connsiteY3" fmla="*/ 2534811 h 3432636"/>
              <a:gd name="connsiteX4" fmla="*/ 2574475 w 4420128"/>
              <a:gd name="connsiteY4" fmla="*/ 3014433 h 3432636"/>
              <a:gd name="connsiteX5" fmla="*/ 1085869 w 4420128"/>
              <a:gd name="connsiteY5" fmla="*/ 3366525 h 3432636"/>
              <a:gd name="connsiteX6" fmla="*/ 714943 w 4420128"/>
              <a:gd name="connsiteY6" fmla="*/ 324637 h 3432636"/>
              <a:gd name="connsiteX7" fmla="*/ 2252029 w 4420128"/>
              <a:gd name="connsiteY7" fmla="*/ 3287 h 343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0128" h="3432636">
                <a:moveTo>
                  <a:pt x="2252029" y="3287"/>
                </a:moveTo>
                <a:cubicBezTo>
                  <a:pt x="2461438" y="11279"/>
                  <a:pt x="3313876" y="59624"/>
                  <a:pt x="3991857" y="724240"/>
                </a:cubicBezTo>
                <a:cubicBezTo>
                  <a:pt x="4380724" y="1105457"/>
                  <a:pt x="4632044" y="1889464"/>
                  <a:pt x="4173472" y="2317260"/>
                </a:cubicBezTo>
                <a:cubicBezTo>
                  <a:pt x="3999111" y="2479896"/>
                  <a:pt x="3793624" y="2480827"/>
                  <a:pt x="3575441" y="2534811"/>
                </a:cubicBezTo>
                <a:cubicBezTo>
                  <a:pt x="3210937" y="2625126"/>
                  <a:pt x="2852363" y="2753734"/>
                  <a:pt x="2574475" y="3014433"/>
                </a:cubicBezTo>
                <a:cubicBezTo>
                  <a:pt x="2185755" y="3379126"/>
                  <a:pt x="1602283" y="3531073"/>
                  <a:pt x="1085869" y="3366525"/>
                </a:cubicBezTo>
                <a:cubicBezTo>
                  <a:pt x="-173917" y="2965009"/>
                  <a:pt x="-390090" y="1018230"/>
                  <a:pt x="714943" y="324637"/>
                </a:cubicBezTo>
                <a:cubicBezTo>
                  <a:pt x="1158858" y="46189"/>
                  <a:pt x="1739634" y="-16227"/>
                  <a:pt x="2252029" y="3287"/>
                </a:cubicBezTo>
                <a:close/>
              </a:path>
            </a:pathLst>
          </a:custGeom>
          <a:noFill/>
          <a:ln w="6350" cap="flat">
            <a:solidFill>
              <a:schemeClr val="accent1">
                <a:alpha val="3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图片 44" descr="11资源 3"/>
          <p:cNvSpPr/>
          <p:nvPr userDrawn="1">
            <p:custDataLst>
              <p:tags r:id="rId5"/>
            </p:custDataLst>
          </p:nvPr>
        </p:nvSpPr>
        <p:spPr>
          <a:xfrm flipV="1">
            <a:off x="3676427" y="766733"/>
            <a:ext cx="4962249" cy="3853063"/>
          </a:xfrm>
          <a:custGeom>
            <a:avLst/>
            <a:gdLst>
              <a:gd name="connsiteX0" fmla="*/ 2528236 w 4962249"/>
              <a:gd name="connsiteY0" fmla="*/ 3690 h 3853063"/>
              <a:gd name="connsiteX1" fmla="*/ 4481451 w 4962249"/>
              <a:gd name="connsiteY1" fmla="*/ 812945 h 3853063"/>
              <a:gd name="connsiteX2" fmla="*/ 4685341 w 4962249"/>
              <a:gd name="connsiteY2" fmla="*/ 2601076 h 3853063"/>
              <a:gd name="connsiteX3" fmla="*/ 4013963 w 4962249"/>
              <a:gd name="connsiteY3" fmla="*/ 2845272 h 3853063"/>
              <a:gd name="connsiteX4" fmla="*/ 2890230 w 4962249"/>
              <a:gd name="connsiteY4" fmla="*/ 3383638 h 3853063"/>
              <a:gd name="connsiteX5" fmla="*/ 1219049 w 4962249"/>
              <a:gd name="connsiteY5" fmla="*/ 3778854 h 3853063"/>
              <a:gd name="connsiteX6" fmla="*/ 802630 w 4962249"/>
              <a:gd name="connsiteY6" fmla="*/ 364398 h 3853063"/>
              <a:gd name="connsiteX7" fmla="*/ 2528236 w 4962249"/>
              <a:gd name="connsiteY7" fmla="*/ 3690 h 38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2249" h="3853063">
                <a:moveTo>
                  <a:pt x="2528236" y="3690"/>
                </a:moveTo>
                <a:cubicBezTo>
                  <a:pt x="2763329" y="12661"/>
                  <a:pt x="3720318" y="66927"/>
                  <a:pt x="4481451" y="812945"/>
                </a:cubicBezTo>
                <a:cubicBezTo>
                  <a:pt x="4918012" y="1240852"/>
                  <a:pt x="5200156" y="2120884"/>
                  <a:pt x="4685341" y="2601076"/>
                </a:cubicBezTo>
                <a:cubicBezTo>
                  <a:pt x="4489596" y="2783631"/>
                  <a:pt x="4258906" y="2784677"/>
                  <a:pt x="4013963" y="2845272"/>
                </a:cubicBezTo>
                <a:cubicBezTo>
                  <a:pt x="3604752" y="2946649"/>
                  <a:pt x="3202201" y="3091010"/>
                  <a:pt x="2890230" y="3383638"/>
                </a:cubicBezTo>
                <a:cubicBezTo>
                  <a:pt x="2453834" y="3792998"/>
                  <a:pt x="1798800" y="3963556"/>
                  <a:pt x="1219049" y="3778854"/>
                </a:cubicBezTo>
                <a:cubicBezTo>
                  <a:pt x="-195247" y="3328161"/>
                  <a:pt x="-437934" y="1142943"/>
                  <a:pt x="802630" y="364398"/>
                </a:cubicBezTo>
                <a:cubicBezTo>
                  <a:pt x="1300990" y="51847"/>
                  <a:pt x="1952997" y="-18215"/>
                  <a:pt x="2528236" y="3690"/>
                </a:cubicBezTo>
                <a:close/>
              </a:path>
            </a:pathLst>
          </a:custGeom>
          <a:noFill/>
          <a:ln w="6350" cap="flat">
            <a:solidFill>
              <a:schemeClr val="accent1">
                <a:alpha val="3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片 39" descr="11资源 3"/>
          <p:cNvSpPr/>
          <p:nvPr userDrawn="1">
            <p:custDataLst>
              <p:tags r:id="rId6"/>
            </p:custDataLst>
          </p:nvPr>
        </p:nvSpPr>
        <p:spPr>
          <a:xfrm flipV="1">
            <a:off x="3195372" y="393888"/>
            <a:ext cx="5923975" cy="4598653"/>
          </a:xfrm>
          <a:custGeom>
            <a:avLst/>
            <a:gdLst>
              <a:gd name="connsiteX0" fmla="*/ 3018230 w 5923975"/>
              <a:gd name="connsiteY0" fmla="*/ 4404 h 4598653"/>
              <a:gd name="connsiteX1" fmla="*/ 5349994 w 5923975"/>
              <a:gd name="connsiteY1" fmla="*/ 970254 h 4598653"/>
              <a:gd name="connsiteX2" fmla="*/ 5593399 w 5923975"/>
              <a:gd name="connsiteY2" fmla="*/ 3104399 h 4598653"/>
              <a:gd name="connsiteX3" fmla="*/ 4791903 w 5923975"/>
              <a:gd name="connsiteY3" fmla="*/ 3395849 h 4598653"/>
              <a:gd name="connsiteX4" fmla="*/ 3450381 w 5923975"/>
              <a:gd name="connsiteY4" fmla="*/ 4038391 h 4598653"/>
              <a:gd name="connsiteX5" fmla="*/ 1455311 w 5923975"/>
              <a:gd name="connsiteY5" fmla="*/ 4510084 h 4598653"/>
              <a:gd name="connsiteX6" fmla="*/ 958186 w 5923975"/>
              <a:gd name="connsiteY6" fmla="*/ 434911 h 4598653"/>
              <a:gd name="connsiteX7" fmla="*/ 3018230 w 5923975"/>
              <a:gd name="connsiteY7" fmla="*/ 4404 h 459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3975" h="4598653">
                <a:moveTo>
                  <a:pt x="3018230" y="4404"/>
                </a:moveTo>
                <a:cubicBezTo>
                  <a:pt x="3298885" y="15111"/>
                  <a:pt x="4441346" y="79877"/>
                  <a:pt x="5349994" y="970254"/>
                </a:cubicBezTo>
                <a:cubicBezTo>
                  <a:pt x="5871164" y="1480964"/>
                  <a:pt x="6207989" y="2531287"/>
                  <a:pt x="5593399" y="3104399"/>
                </a:cubicBezTo>
                <a:cubicBezTo>
                  <a:pt x="5359717" y="3322280"/>
                  <a:pt x="5084317" y="3323528"/>
                  <a:pt x="4791903" y="3395849"/>
                </a:cubicBezTo>
                <a:cubicBezTo>
                  <a:pt x="4303384" y="3516843"/>
                  <a:pt x="3822814" y="3689138"/>
                  <a:pt x="3450381" y="4038391"/>
                </a:cubicBezTo>
                <a:cubicBezTo>
                  <a:pt x="2929408" y="4526966"/>
                  <a:pt x="2147423" y="4730527"/>
                  <a:pt x="1455311" y="4510084"/>
                </a:cubicBezTo>
                <a:cubicBezTo>
                  <a:pt x="-233088" y="3972180"/>
                  <a:pt x="-522809" y="1364109"/>
                  <a:pt x="958186" y="434911"/>
                </a:cubicBezTo>
                <a:cubicBezTo>
                  <a:pt x="1553133" y="61879"/>
                  <a:pt x="2331505" y="-21739"/>
                  <a:pt x="3018230" y="4404"/>
                </a:cubicBezTo>
                <a:close/>
              </a:path>
            </a:pathLst>
          </a:custGeom>
          <a:noFill/>
          <a:ln w="6350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图片 40" descr="11资源 3"/>
          <p:cNvSpPr/>
          <p:nvPr userDrawn="1">
            <p:custDataLst>
              <p:tags r:id="rId7"/>
            </p:custDataLst>
          </p:nvPr>
        </p:nvSpPr>
        <p:spPr>
          <a:xfrm flipV="1">
            <a:off x="3427167" y="573324"/>
            <a:ext cx="5460569" cy="4239830"/>
          </a:xfrm>
          <a:custGeom>
            <a:avLst/>
            <a:gdLst>
              <a:gd name="connsiteX0" fmla="*/ 2782127 w 5460569"/>
              <a:gd name="connsiteY0" fmla="*/ 4060 h 4239830"/>
              <a:gd name="connsiteX1" fmla="*/ 4931488 w 5460569"/>
              <a:gd name="connsiteY1" fmla="*/ 894547 h 4239830"/>
              <a:gd name="connsiteX2" fmla="*/ 5155853 w 5460569"/>
              <a:gd name="connsiteY2" fmla="*/ 2862169 h 4239830"/>
              <a:gd name="connsiteX3" fmla="*/ 4417054 w 5460569"/>
              <a:gd name="connsiteY3" fmla="*/ 3130878 h 4239830"/>
              <a:gd name="connsiteX4" fmla="*/ 3180473 w 5460569"/>
              <a:gd name="connsiteY4" fmla="*/ 3723284 h 4239830"/>
              <a:gd name="connsiteX5" fmla="*/ 1341469 w 5460569"/>
              <a:gd name="connsiteY5" fmla="*/ 4158172 h 4239830"/>
              <a:gd name="connsiteX6" fmla="*/ 883231 w 5460569"/>
              <a:gd name="connsiteY6" fmla="*/ 400976 h 4239830"/>
              <a:gd name="connsiteX7" fmla="*/ 2782127 w 5460569"/>
              <a:gd name="connsiteY7" fmla="*/ 4060 h 42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69" h="4239830">
                <a:moveTo>
                  <a:pt x="2782127" y="4060"/>
                </a:moveTo>
                <a:cubicBezTo>
                  <a:pt x="3040828" y="13932"/>
                  <a:pt x="4093920" y="73645"/>
                  <a:pt x="4931488" y="894547"/>
                </a:cubicBezTo>
                <a:cubicBezTo>
                  <a:pt x="5411890" y="1365408"/>
                  <a:pt x="5722367" y="2333776"/>
                  <a:pt x="5155853" y="2862169"/>
                </a:cubicBezTo>
                <a:cubicBezTo>
                  <a:pt x="4940451" y="3063050"/>
                  <a:pt x="4686594" y="3064201"/>
                  <a:pt x="4417054" y="3130878"/>
                </a:cubicBezTo>
                <a:cubicBezTo>
                  <a:pt x="3966749" y="3242431"/>
                  <a:pt x="3523773" y="3401282"/>
                  <a:pt x="3180473" y="3723284"/>
                </a:cubicBezTo>
                <a:cubicBezTo>
                  <a:pt x="2700254" y="4173736"/>
                  <a:pt x="1979440" y="4361414"/>
                  <a:pt x="1341469" y="4158172"/>
                </a:cubicBezTo>
                <a:cubicBezTo>
                  <a:pt x="-214854" y="3662239"/>
                  <a:pt x="-481912" y="1257670"/>
                  <a:pt x="883231" y="400976"/>
                </a:cubicBezTo>
                <a:cubicBezTo>
                  <a:pt x="1431638" y="57051"/>
                  <a:pt x="2149122" y="-20043"/>
                  <a:pt x="2782127" y="4060"/>
                </a:cubicBezTo>
                <a:close/>
              </a:path>
            </a:pathLst>
          </a:custGeom>
          <a:noFill/>
          <a:ln w="6350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图片 38" descr="11资源 3"/>
          <p:cNvSpPr/>
          <p:nvPr userDrawn="1">
            <p:custDataLst>
              <p:tags r:id="rId8"/>
            </p:custDataLst>
          </p:nvPr>
        </p:nvSpPr>
        <p:spPr>
          <a:xfrm flipV="1">
            <a:off x="2973102" y="220805"/>
            <a:ext cx="6368336" cy="4944775"/>
          </a:xfrm>
          <a:custGeom>
            <a:avLst/>
            <a:gdLst>
              <a:gd name="connsiteX0" fmla="*/ 3244629 w 6368336"/>
              <a:gd name="connsiteY0" fmla="*/ 4735 h 4944775"/>
              <a:gd name="connsiteX1" fmla="*/ 5751301 w 6368336"/>
              <a:gd name="connsiteY1" fmla="*/ 1043281 h 4944775"/>
              <a:gd name="connsiteX2" fmla="*/ 6012964 w 6368336"/>
              <a:gd name="connsiteY2" fmla="*/ 3338054 h 4944775"/>
              <a:gd name="connsiteX3" fmla="*/ 5151347 w 6368336"/>
              <a:gd name="connsiteY3" fmla="*/ 3651440 h 4944775"/>
              <a:gd name="connsiteX4" fmla="*/ 3709196 w 6368336"/>
              <a:gd name="connsiteY4" fmla="*/ 4342345 h 4944775"/>
              <a:gd name="connsiteX5" fmla="*/ 1564475 w 6368336"/>
              <a:gd name="connsiteY5" fmla="*/ 4849540 h 4944775"/>
              <a:gd name="connsiteX6" fmla="*/ 1030060 w 6368336"/>
              <a:gd name="connsiteY6" fmla="*/ 467645 h 4944775"/>
              <a:gd name="connsiteX7" fmla="*/ 3244629 w 6368336"/>
              <a:gd name="connsiteY7" fmla="*/ 4735 h 4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8336" h="4944775">
                <a:moveTo>
                  <a:pt x="3244629" y="4735"/>
                </a:moveTo>
                <a:cubicBezTo>
                  <a:pt x="3546337" y="16248"/>
                  <a:pt x="4774495" y="85889"/>
                  <a:pt x="5751301" y="1043281"/>
                </a:cubicBezTo>
                <a:cubicBezTo>
                  <a:pt x="6311564" y="1592431"/>
                  <a:pt x="6673655" y="2721806"/>
                  <a:pt x="6012964" y="3338054"/>
                </a:cubicBezTo>
                <a:cubicBezTo>
                  <a:pt x="5761753" y="3572335"/>
                  <a:pt x="5465696" y="3573677"/>
                  <a:pt x="5151347" y="3651440"/>
                </a:cubicBezTo>
                <a:cubicBezTo>
                  <a:pt x="4626184" y="3781541"/>
                  <a:pt x="4109566" y="3966804"/>
                  <a:pt x="3709196" y="4342345"/>
                </a:cubicBezTo>
                <a:cubicBezTo>
                  <a:pt x="3149145" y="4867692"/>
                  <a:pt x="2308503" y="5086574"/>
                  <a:pt x="1564475" y="4849540"/>
                </a:cubicBezTo>
                <a:cubicBezTo>
                  <a:pt x="-250572" y="4271149"/>
                  <a:pt x="-562026" y="1466779"/>
                  <a:pt x="1030060" y="467645"/>
                </a:cubicBezTo>
                <a:cubicBezTo>
                  <a:pt x="1669635" y="66537"/>
                  <a:pt x="2506393" y="-23375"/>
                  <a:pt x="3244629" y="4735"/>
                </a:cubicBezTo>
                <a:close/>
              </a:path>
            </a:pathLst>
          </a:custGeom>
          <a:noFill/>
          <a:ln w="6350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图片 37" descr="11资源 3"/>
          <p:cNvSpPr/>
          <p:nvPr userDrawn="1">
            <p:custDataLst>
              <p:tags r:id="rId9"/>
            </p:custDataLst>
          </p:nvPr>
        </p:nvSpPr>
        <p:spPr>
          <a:xfrm flipV="1">
            <a:off x="2732097" y="33747"/>
            <a:ext cx="6850151" cy="5318840"/>
          </a:xfrm>
          <a:custGeom>
            <a:avLst/>
            <a:gdLst>
              <a:gd name="connsiteX0" fmla="*/ 3490111 w 6850151"/>
              <a:gd name="connsiteY0" fmla="*/ 5094 h 5318840"/>
              <a:gd name="connsiteX1" fmla="*/ 6186432 w 6850151"/>
              <a:gd name="connsiteY1" fmla="*/ 1122204 h 5318840"/>
              <a:gd name="connsiteX2" fmla="*/ 6467892 w 6850151"/>
              <a:gd name="connsiteY2" fmla="*/ 3590574 h 5318840"/>
              <a:gd name="connsiteX3" fmla="*/ 5541087 w 6850151"/>
              <a:gd name="connsiteY3" fmla="*/ 3927667 h 5318840"/>
              <a:gd name="connsiteX4" fmla="*/ 3989826 w 6850151"/>
              <a:gd name="connsiteY4" fmla="*/ 4670837 h 5318840"/>
              <a:gd name="connsiteX5" fmla="*/ 1682840 w 6850151"/>
              <a:gd name="connsiteY5" fmla="*/ 5216400 h 5318840"/>
              <a:gd name="connsiteX6" fmla="*/ 1107992 w 6850151"/>
              <a:gd name="connsiteY6" fmla="*/ 503022 h 5318840"/>
              <a:gd name="connsiteX7" fmla="*/ 3490111 w 6850151"/>
              <a:gd name="connsiteY7" fmla="*/ 5094 h 531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151" h="5318840">
                <a:moveTo>
                  <a:pt x="3490111" y="5094"/>
                </a:moveTo>
                <a:cubicBezTo>
                  <a:pt x="3814645" y="17477"/>
                  <a:pt x="5135723" y="92387"/>
                  <a:pt x="6186432" y="1122204"/>
                </a:cubicBezTo>
                <a:cubicBezTo>
                  <a:pt x="6789084" y="1712896"/>
                  <a:pt x="7178570" y="2927707"/>
                  <a:pt x="6467892" y="3590574"/>
                </a:cubicBezTo>
                <a:cubicBezTo>
                  <a:pt x="6197675" y="3842577"/>
                  <a:pt x="5879219" y="3844020"/>
                  <a:pt x="5541087" y="3927667"/>
                </a:cubicBezTo>
                <a:cubicBezTo>
                  <a:pt x="4976191" y="4067610"/>
                  <a:pt x="4420487" y="4266887"/>
                  <a:pt x="3989826" y="4670837"/>
                </a:cubicBezTo>
                <a:cubicBezTo>
                  <a:pt x="3387403" y="5235926"/>
                  <a:pt x="2483159" y="5471367"/>
                  <a:pt x="1682840" y="5216400"/>
                </a:cubicBezTo>
                <a:cubicBezTo>
                  <a:pt x="-269530" y="4594256"/>
                  <a:pt x="-604547" y="1577739"/>
                  <a:pt x="1107992" y="503022"/>
                </a:cubicBezTo>
                <a:cubicBezTo>
                  <a:pt x="1795956" y="71570"/>
                  <a:pt x="2696021" y="-25144"/>
                  <a:pt x="3490111" y="5094"/>
                </a:cubicBezTo>
                <a:close/>
              </a:path>
            </a:pathLst>
          </a:custGeom>
          <a:noFill/>
          <a:ln w="6350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 descr="11资源 3"/>
          <p:cNvSpPr/>
          <p:nvPr userDrawn="1">
            <p:custDataLst>
              <p:tags r:id="rId10"/>
            </p:custDataLst>
          </p:nvPr>
        </p:nvSpPr>
        <p:spPr>
          <a:xfrm flipV="1">
            <a:off x="2486330" y="0"/>
            <a:ext cx="7341489" cy="5543404"/>
          </a:xfrm>
          <a:custGeom>
            <a:avLst/>
            <a:gdLst>
              <a:gd name="connsiteX0" fmla="*/ 1674140 w 7341489"/>
              <a:gd name="connsiteY0" fmla="*/ 5543404 h 5543404"/>
              <a:gd name="connsiteX1" fmla="*/ 3395262 w 7341489"/>
              <a:gd name="connsiteY1" fmla="*/ 5543404 h 5543404"/>
              <a:gd name="connsiteX2" fmla="*/ 3436133 w 7341489"/>
              <a:gd name="connsiteY2" fmla="*/ 5529231 h 5543404"/>
              <a:gd name="connsiteX3" fmla="*/ 4276002 w 7341489"/>
              <a:gd name="connsiteY3" fmla="*/ 5006022 h 5543404"/>
              <a:gd name="connsiteX4" fmla="*/ 5938529 w 7341489"/>
              <a:gd name="connsiteY4" fmla="*/ 4209521 h 5543404"/>
              <a:gd name="connsiteX5" fmla="*/ 6931811 w 7341489"/>
              <a:gd name="connsiteY5" fmla="*/ 3848237 h 5543404"/>
              <a:gd name="connsiteX6" fmla="*/ 6630163 w 7341489"/>
              <a:gd name="connsiteY6" fmla="*/ 1202735 h 5543404"/>
              <a:gd name="connsiteX7" fmla="*/ 3740444 w 7341489"/>
              <a:gd name="connsiteY7" fmla="*/ 5459 h 5543404"/>
              <a:gd name="connsiteX8" fmla="*/ 1187465 w 7341489"/>
              <a:gd name="connsiteY8" fmla="*/ 539120 h 5543404"/>
              <a:gd name="connsiteX9" fmla="*/ 1612473 w 7341489"/>
              <a:gd name="connsiteY9" fmla="*/ 5520848 h 5543404"/>
              <a:gd name="connsiteX10" fmla="*/ 1674140 w 7341489"/>
              <a:gd name="connsiteY10" fmla="*/ 5543404 h 5543404"/>
              <a:gd name="connsiteX0-1" fmla="*/ 3395262 w 7341489"/>
              <a:gd name="connsiteY0-2" fmla="*/ 5543404 h 5634844"/>
              <a:gd name="connsiteX1-3" fmla="*/ 3436133 w 7341489"/>
              <a:gd name="connsiteY1-4" fmla="*/ 5529231 h 5634844"/>
              <a:gd name="connsiteX2-5" fmla="*/ 4276002 w 7341489"/>
              <a:gd name="connsiteY2-6" fmla="*/ 5006022 h 5634844"/>
              <a:gd name="connsiteX3-7" fmla="*/ 5938529 w 7341489"/>
              <a:gd name="connsiteY3-8" fmla="*/ 4209521 h 5634844"/>
              <a:gd name="connsiteX4-9" fmla="*/ 6931811 w 7341489"/>
              <a:gd name="connsiteY4-10" fmla="*/ 3848237 h 5634844"/>
              <a:gd name="connsiteX5-11" fmla="*/ 6630163 w 7341489"/>
              <a:gd name="connsiteY5-12" fmla="*/ 1202735 h 5634844"/>
              <a:gd name="connsiteX6-13" fmla="*/ 3740444 w 7341489"/>
              <a:gd name="connsiteY6-14" fmla="*/ 5459 h 5634844"/>
              <a:gd name="connsiteX7-15" fmla="*/ 1187465 w 7341489"/>
              <a:gd name="connsiteY7-16" fmla="*/ 539120 h 5634844"/>
              <a:gd name="connsiteX8-17" fmla="*/ 1612473 w 7341489"/>
              <a:gd name="connsiteY8-18" fmla="*/ 5520848 h 5634844"/>
              <a:gd name="connsiteX9-19" fmla="*/ 1674140 w 7341489"/>
              <a:gd name="connsiteY9-20" fmla="*/ 5543404 h 5634844"/>
              <a:gd name="connsiteX10-21" fmla="*/ 3486702 w 7341489"/>
              <a:gd name="connsiteY10-22" fmla="*/ 5634844 h 5634844"/>
              <a:gd name="connsiteX0-23" fmla="*/ 3395262 w 7341489"/>
              <a:gd name="connsiteY0-24" fmla="*/ 5543404 h 5543404"/>
              <a:gd name="connsiteX1-25" fmla="*/ 3436133 w 7341489"/>
              <a:gd name="connsiteY1-26" fmla="*/ 5529231 h 5543404"/>
              <a:gd name="connsiteX2-27" fmla="*/ 4276002 w 7341489"/>
              <a:gd name="connsiteY2-28" fmla="*/ 5006022 h 5543404"/>
              <a:gd name="connsiteX3-29" fmla="*/ 5938529 w 7341489"/>
              <a:gd name="connsiteY3-30" fmla="*/ 4209521 h 5543404"/>
              <a:gd name="connsiteX4-31" fmla="*/ 6931811 w 7341489"/>
              <a:gd name="connsiteY4-32" fmla="*/ 3848237 h 5543404"/>
              <a:gd name="connsiteX5-33" fmla="*/ 6630163 w 7341489"/>
              <a:gd name="connsiteY5-34" fmla="*/ 1202735 h 5543404"/>
              <a:gd name="connsiteX6-35" fmla="*/ 3740444 w 7341489"/>
              <a:gd name="connsiteY6-36" fmla="*/ 5459 h 5543404"/>
              <a:gd name="connsiteX7-37" fmla="*/ 1187465 w 7341489"/>
              <a:gd name="connsiteY7-38" fmla="*/ 539120 h 5543404"/>
              <a:gd name="connsiteX8-39" fmla="*/ 1612473 w 7341489"/>
              <a:gd name="connsiteY8-40" fmla="*/ 5520848 h 5543404"/>
              <a:gd name="connsiteX9-41" fmla="*/ 1674140 w 7341489"/>
              <a:gd name="connsiteY9-42" fmla="*/ 5543404 h 55434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7341489" h="5543404">
                <a:moveTo>
                  <a:pt x="3395262" y="5543404"/>
                </a:moveTo>
                <a:lnTo>
                  <a:pt x="3436133" y="5529231"/>
                </a:lnTo>
                <a:cubicBezTo>
                  <a:pt x="3746290" y="5410569"/>
                  <a:pt x="4033890" y="5233137"/>
                  <a:pt x="4276002" y="5006022"/>
                </a:cubicBezTo>
                <a:cubicBezTo>
                  <a:pt x="4737553" y="4573084"/>
                  <a:pt x="5333115" y="4359506"/>
                  <a:pt x="5938529" y="4209521"/>
                </a:cubicBezTo>
                <a:cubicBezTo>
                  <a:pt x="6300914" y="4119872"/>
                  <a:pt x="6642212" y="4118325"/>
                  <a:pt x="6931811" y="3848237"/>
                </a:cubicBezTo>
                <a:cubicBezTo>
                  <a:pt x="7693463" y="3137803"/>
                  <a:pt x="7276041" y="1835815"/>
                  <a:pt x="6630163" y="1202735"/>
                </a:cubicBezTo>
                <a:cubicBezTo>
                  <a:pt x="5504090" y="99017"/>
                  <a:pt x="4088256" y="18731"/>
                  <a:pt x="3740444" y="5459"/>
                </a:cubicBezTo>
                <a:cubicBezTo>
                  <a:pt x="2889397" y="-26948"/>
                  <a:pt x="1924773" y="76706"/>
                  <a:pt x="1187465" y="539120"/>
                </a:cubicBezTo>
                <a:cubicBezTo>
                  <a:pt x="-590554" y="1654965"/>
                  <a:pt x="-309160" y="4723916"/>
                  <a:pt x="1612473" y="5520848"/>
                </a:cubicBezTo>
                <a:lnTo>
                  <a:pt x="1674140" y="5543404"/>
                </a:lnTo>
              </a:path>
            </a:pathLst>
          </a:custGeom>
          <a:noFill/>
          <a:ln w="6350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9" name="任意多边形: 形状 18" descr="11资源 3"/>
          <p:cNvSpPr/>
          <p:nvPr userDrawn="1">
            <p:custDataLst>
              <p:tags r:id="rId11"/>
            </p:custDataLst>
          </p:nvPr>
        </p:nvSpPr>
        <p:spPr>
          <a:xfrm flipV="1">
            <a:off x="2218336" y="0"/>
            <a:ext cx="7879801" cy="5751684"/>
          </a:xfrm>
          <a:custGeom>
            <a:avLst/>
            <a:gdLst>
              <a:gd name="connsiteX0" fmla="*/ 1391253 w 7879801"/>
              <a:gd name="connsiteY0" fmla="*/ 5751684 h 5751684"/>
              <a:gd name="connsiteX1" fmla="*/ 4071278 w 7879801"/>
              <a:gd name="connsiteY1" fmla="*/ 5751684 h 5751684"/>
              <a:gd name="connsiteX2" fmla="*/ 4166200 w 7879801"/>
              <a:gd name="connsiteY2" fmla="*/ 5696837 h 5751684"/>
              <a:gd name="connsiteX3" fmla="*/ 4589539 w 7879801"/>
              <a:gd name="connsiteY3" fmla="*/ 5372438 h 5751684"/>
              <a:gd name="connsiteX4" fmla="*/ 6373970 w 7879801"/>
              <a:gd name="connsiteY4" fmla="*/ 4517637 h 5751684"/>
              <a:gd name="connsiteX5" fmla="*/ 7440084 w 7879801"/>
              <a:gd name="connsiteY5" fmla="*/ 4129910 h 5751684"/>
              <a:gd name="connsiteX6" fmla="*/ 7116317 w 7879801"/>
              <a:gd name="connsiteY6" fmla="*/ 1290769 h 5751684"/>
              <a:gd name="connsiteX7" fmla="*/ 4014711 w 7879801"/>
              <a:gd name="connsiteY7" fmla="*/ 5859 h 5751684"/>
              <a:gd name="connsiteX8" fmla="*/ 1274535 w 7879801"/>
              <a:gd name="connsiteY8" fmla="*/ 578581 h 5751684"/>
              <a:gd name="connsiteX9" fmla="*/ 1353611 w 7879801"/>
              <a:gd name="connsiteY9" fmla="*/ 5730182 h 5751684"/>
              <a:gd name="connsiteX10" fmla="*/ 1391253 w 7879801"/>
              <a:gd name="connsiteY10" fmla="*/ 5751684 h 5751684"/>
              <a:gd name="connsiteX0-1" fmla="*/ 4071278 w 7879801"/>
              <a:gd name="connsiteY0-2" fmla="*/ 5751684 h 5843124"/>
              <a:gd name="connsiteX1-3" fmla="*/ 4166200 w 7879801"/>
              <a:gd name="connsiteY1-4" fmla="*/ 5696837 h 5843124"/>
              <a:gd name="connsiteX2-5" fmla="*/ 4589539 w 7879801"/>
              <a:gd name="connsiteY2-6" fmla="*/ 5372438 h 5843124"/>
              <a:gd name="connsiteX3-7" fmla="*/ 6373970 w 7879801"/>
              <a:gd name="connsiteY3-8" fmla="*/ 4517637 h 5843124"/>
              <a:gd name="connsiteX4-9" fmla="*/ 7440084 w 7879801"/>
              <a:gd name="connsiteY4-10" fmla="*/ 4129910 h 5843124"/>
              <a:gd name="connsiteX5-11" fmla="*/ 7116317 w 7879801"/>
              <a:gd name="connsiteY5-12" fmla="*/ 1290769 h 5843124"/>
              <a:gd name="connsiteX6-13" fmla="*/ 4014711 w 7879801"/>
              <a:gd name="connsiteY6-14" fmla="*/ 5859 h 5843124"/>
              <a:gd name="connsiteX7-15" fmla="*/ 1274535 w 7879801"/>
              <a:gd name="connsiteY7-16" fmla="*/ 578581 h 5843124"/>
              <a:gd name="connsiteX8-17" fmla="*/ 1353611 w 7879801"/>
              <a:gd name="connsiteY8-18" fmla="*/ 5730182 h 5843124"/>
              <a:gd name="connsiteX9-19" fmla="*/ 1391253 w 7879801"/>
              <a:gd name="connsiteY9-20" fmla="*/ 5751684 h 5843124"/>
              <a:gd name="connsiteX10-21" fmla="*/ 4162718 w 7879801"/>
              <a:gd name="connsiteY10-22" fmla="*/ 5843124 h 5843124"/>
              <a:gd name="connsiteX0-23" fmla="*/ 4071278 w 7879801"/>
              <a:gd name="connsiteY0-24" fmla="*/ 5751684 h 5751684"/>
              <a:gd name="connsiteX1-25" fmla="*/ 4166200 w 7879801"/>
              <a:gd name="connsiteY1-26" fmla="*/ 5696837 h 5751684"/>
              <a:gd name="connsiteX2-27" fmla="*/ 4589539 w 7879801"/>
              <a:gd name="connsiteY2-28" fmla="*/ 5372438 h 5751684"/>
              <a:gd name="connsiteX3-29" fmla="*/ 6373970 w 7879801"/>
              <a:gd name="connsiteY3-30" fmla="*/ 4517637 h 5751684"/>
              <a:gd name="connsiteX4-31" fmla="*/ 7440084 w 7879801"/>
              <a:gd name="connsiteY4-32" fmla="*/ 4129910 h 5751684"/>
              <a:gd name="connsiteX5-33" fmla="*/ 7116317 w 7879801"/>
              <a:gd name="connsiteY5-34" fmla="*/ 1290769 h 5751684"/>
              <a:gd name="connsiteX6-35" fmla="*/ 4014711 w 7879801"/>
              <a:gd name="connsiteY6-36" fmla="*/ 5859 h 5751684"/>
              <a:gd name="connsiteX7-37" fmla="*/ 1274535 w 7879801"/>
              <a:gd name="connsiteY7-38" fmla="*/ 578581 h 5751684"/>
              <a:gd name="connsiteX8-39" fmla="*/ 1353611 w 7879801"/>
              <a:gd name="connsiteY8-40" fmla="*/ 5730182 h 5751684"/>
              <a:gd name="connsiteX9-41" fmla="*/ 1391253 w 7879801"/>
              <a:gd name="connsiteY9-42" fmla="*/ 5751684 h 57516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7879801" h="5751684">
                <a:moveTo>
                  <a:pt x="4071278" y="5751684"/>
                </a:moveTo>
                <a:lnTo>
                  <a:pt x="4166200" y="5696837"/>
                </a:lnTo>
                <a:cubicBezTo>
                  <a:pt x="4317468" y="5602847"/>
                  <a:pt x="4459607" y="5494307"/>
                  <a:pt x="4589539" y="5372438"/>
                </a:cubicBezTo>
                <a:cubicBezTo>
                  <a:pt x="5084933" y="4907812"/>
                  <a:pt x="5724164" y="4678601"/>
                  <a:pt x="6373970" y="4517637"/>
                </a:cubicBezTo>
                <a:cubicBezTo>
                  <a:pt x="6762927" y="4421427"/>
                  <a:pt x="7129250" y="4419766"/>
                  <a:pt x="7440084" y="4129910"/>
                </a:cubicBezTo>
                <a:cubicBezTo>
                  <a:pt x="8257584" y="3367475"/>
                  <a:pt x="7809554" y="1970188"/>
                  <a:pt x="7116317" y="1290769"/>
                </a:cubicBezTo>
                <a:cubicBezTo>
                  <a:pt x="5907676" y="106264"/>
                  <a:pt x="4388026" y="20103"/>
                  <a:pt x="4014711" y="5859"/>
                </a:cubicBezTo>
                <a:cubicBezTo>
                  <a:pt x="3101261" y="-28921"/>
                  <a:pt x="2065907" y="82321"/>
                  <a:pt x="1274535" y="578581"/>
                </a:cubicBezTo>
                <a:cubicBezTo>
                  <a:pt x="-510734" y="1698841"/>
                  <a:pt x="-361600" y="4653430"/>
                  <a:pt x="1353611" y="5730182"/>
                </a:cubicBezTo>
                <a:lnTo>
                  <a:pt x="1391253" y="5751684"/>
                </a:lnTo>
              </a:path>
            </a:pathLst>
          </a:custGeom>
          <a:noFill/>
          <a:ln w="6350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 descr="11资源 3"/>
          <p:cNvSpPr/>
          <p:nvPr userDrawn="1">
            <p:custDataLst>
              <p:tags r:id="rId12"/>
            </p:custDataLst>
          </p:nvPr>
        </p:nvSpPr>
        <p:spPr>
          <a:xfrm flipV="1">
            <a:off x="1949072" y="1"/>
            <a:ext cx="8417478" cy="5961235"/>
          </a:xfrm>
          <a:custGeom>
            <a:avLst/>
            <a:gdLst>
              <a:gd name="connsiteX0" fmla="*/ 1220104 w 8417478"/>
              <a:gd name="connsiteY0" fmla="*/ 5961235 h 5961235"/>
              <a:gd name="connsiteX1" fmla="*/ 4633762 w 8417478"/>
              <a:gd name="connsiteY1" fmla="*/ 5961235 h 5961235"/>
              <a:gd name="connsiteX2" fmla="*/ 4759683 w 8417478"/>
              <a:gd name="connsiteY2" fmla="*/ 5864812 h 5961235"/>
              <a:gd name="connsiteX3" fmla="*/ 4902706 w 8417478"/>
              <a:gd name="connsiteY3" fmla="*/ 5739413 h 5961235"/>
              <a:gd name="connsiteX4" fmla="*/ 6808897 w 8417478"/>
              <a:gd name="connsiteY4" fmla="*/ 4826223 h 5961235"/>
              <a:gd name="connsiteX5" fmla="*/ 7947757 w 8417478"/>
              <a:gd name="connsiteY5" fmla="*/ 4412011 h 5961235"/>
              <a:gd name="connsiteX6" fmla="*/ 7601899 w 8417478"/>
              <a:gd name="connsiteY6" fmla="*/ 1378937 h 5961235"/>
              <a:gd name="connsiteX7" fmla="*/ 4288655 w 8417478"/>
              <a:gd name="connsiteY7" fmla="*/ 6259 h 5961235"/>
              <a:gd name="connsiteX8" fmla="*/ 1361503 w 8417478"/>
              <a:gd name="connsiteY8" fmla="*/ 618102 h 5961235"/>
              <a:gd name="connsiteX9" fmla="*/ 1090888 w 8417478"/>
              <a:gd name="connsiteY9" fmla="*/ 5856276 h 5961235"/>
              <a:gd name="connsiteX10" fmla="*/ 1220104 w 8417478"/>
              <a:gd name="connsiteY10" fmla="*/ 5961235 h 5961235"/>
              <a:gd name="connsiteX0-1" fmla="*/ 4633762 w 8417478"/>
              <a:gd name="connsiteY0-2" fmla="*/ 5961235 h 6052675"/>
              <a:gd name="connsiteX1-3" fmla="*/ 4759683 w 8417478"/>
              <a:gd name="connsiteY1-4" fmla="*/ 5864812 h 6052675"/>
              <a:gd name="connsiteX2-5" fmla="*/ 4902706 w 8417478"/>
              <a:gd name="connsiteY2-6" fmla="*/ 5739413 h 6052675"/>
              <a:gd name="connsiteX3-7" fmla="*/ 6808897 w 8417478"/>
              <a:gd name="connsiteY3-8" fmla="*/ 4826223 h 6052675"/>
              <a:gd name="connsiteX4-9" fmla="*/ 7947757 w 8417478"/>
              <a:gd name="connsiteY4-10" fmla="*/ 4412011 h 6052675"/>
              <a:gd name="connsiteX5-11" fmla="*/ 7601899 w 8417478"/>
              <a:gd name="connsiteY5-12" fmla="*/ 1378937 h 6052675"/>
              <a:gd name="connsiteX6-13" fmla="*/ 4288655 w 8417478"/>
              <a:gd name="connsiteY6-14" fmla="*/ 6259 h 6052675"/>
              <a:gd name="connsiteX7-15" fmla="*/ 1361503 w 8417478"/>
              <a:gd name="connsiteY7-16" fmla="*/ 618102 h 6052675"/>
              <a:gd name="connsiteX8-17" fmla="*/ 1090888 w 8417478"/>
              <a:gd name="connsiteY8-18" fmla="*/ 5856276 h 6052675"/>
              <a:gd name="connsiteX9-19" fmla="*/ 1220104 w 8417478"/>
              <a:gd name="connsiteY9-20" fmla="*/ 5961235 h 6052675"/>
              <a:gd name="connsiteX10-21" fmla="*/ 4725202 w 8417478"/>
              <a:gd name="connsiteY10-22" fmla="*/ 6052675 h 6052675"/>
              <a:gd name="connsiteX0-23" fmla="*/ 4633762 w 8417478"/>
              <a:gd name="connsiteY0-24" fmla="*/ 5961235 h 5961235"/>
              <a:gd name="connsiteX1-25" fmla="*/ 4759683 w 8417478"/>
              <a:gd name="connsiteY1-26" fmla="*/ 5864812 h 5961235"/>
              <a:gd name="connsiteX2-27" fmla="*/ 4902706 w 8417478"/>
              <a:gd name="connsiteY2-28" fmla="*/ 5739413 h 5961235"/>
              <a:gd name="connsiteX3-29" fmla="*/ 6808897 w 8417478"/>
              <a:gd name="connsiteY3-30" fmla="*/ 4826223 h 5961235"/>
              <a:gd name="connsiteX4-31" fmla="*/ 7947757 w 8417478"/>
              <a:gd name="connsiteY4-32" fmla="*/ 4412011 h 5961235"/>
              <a:gd name="connsiteX5-33" fmla="*/ 7601899 w 8417478"/>
              <a:gd name="connsiteY5-34" fmla="*/ 1378937 h 5961235"/>
              <a:gd name="connsiteX6-35" fmla="*/ 4288655 w 8417478"/>
              <a:gd name="connsiteY6-36" fmla="*/ 6259 h 5961235"/>
              <a:gd name="connsiteX7-37" fmla="*/ 1361503 w 8417478"/>
              <a:gd name="connsiteY7-38" fmla="*/ 618102 h 5961235"/>
              <a:gd name="connsiteX8-39" fmla="*/ 1090888 w 8417478"/>
              <a:gd name="connsiteY8-40" fmla="*/ 5856276 h 5961235"/>
              <a:gd name="connsiteX9-41" fmla="*/ 1220104 w 8417478"/>
              <a:gd name="connsiteY9-42" fmla="*/ 5961235 h 5961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8417478" h="5961235">
                <a:moveTo>
                  <a:pt x="4633762" y="5961235"/>
                </a:moveTo>
                <a:lnTo>
                  <a:pt x="4759683" y="5864812"/>
                </a:lnTo>
                <a:cubicBezTo>
                  <a:pt x="4808725" y="5824627"/>
                  <a:pt x="4856440" y="5782811"/>
                  <a:pt x="4902706" y="5739413"/>
                </a:cubicBezTo>
                <a:cubicBezTo>
                  <a:pt x="5431902" y="5243049"/>
                  <a:pt x="6114752" y="4998182"/>
                  <a:pt x="6808897" y="4826223"/>
                </a:cubicBezTo>
                <a:cubicBezTo>
                  <a:pt x="7224394" y="4723440"/>
                  <a:pt x="7615714" y="4721667"/>
                  <a:pt x="7947757" y="4412011"/>
                </a:cubicBezTo>
                <a:cubicBezTo>
                  <a:pt x="8821039" y="3597497"/>
                  <a:pt x="8342438" y="2104765"/>
                  <a:pt x="7601899" y="1378937"/>
                </a:cubicBezTo>
                <a:cubicBezTo>
                  <a:pt x="6310786" y="113523"/>
                  <a:pt x="4687443" y="21476"/>
                  <a:pt x="4288655" y="6259"/>
                </a:cubicBezTo>
                <a:cubicBezTo>
                  <a:pt x="3312875" y="-30896"/>
                  <a:pt x="2206874" y="87944"/>
                  <a:pt x="1361503" y="618102"/>
                </a:cubicBezTo>
                <a:cubicBezTo>
                  <a:pt x="-414061" y="1732347"/>
                  <a:pt x="-398419" y="4545245"/>
                  <a:pt x="1090888" y="5856276"/>
                </a:cubicBezTo>
                <a:lnTo>
                  <a:pt x="1220104" y="5961235"/>
                </a:lnTo>
              </a:path>
            </a:pathLst>
          </a:custGeom>
          <a:noFill/>
          <a:ln w="6350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 descr="11资源 3"/>
          <p:cNvSpPr/>
          <p:nvPr userDrawn="1">
            <p:custDataLst>
              <p:tags r:id="rId13"/>
            </p:custDataLst>
          </p:nvPr>
        </p:nvSpPr>
        <p:spPr>
          <a:xfrm flipV="1">
            <a:off x="1301949" y="0"/>
            <a:ext cx="9709936" cy="6463520"/>
          </a:xfrm>
          <a:custGeom>
            <a:avLst/>
            <a:gdLst>
              <a:gd name="connsiteX0" fmla="*/ 968026 w 9709936"/>
              <a:gd name="connsiteY0" fmla="*/ 6463520 h 6463520"/>
              <a:gd name="connsiteX1" fmla="*/ 5841431 w 9709936"/>
              <a:gd name="connsiteY1" fmla="*/ 6463520 h 6463520"/>
              <a:gd name="connsiteX2" fmla="*/ 5892396 w 9709936"/>
              <a:gd name="connsiteY2" fmla="*/ 6420161 h 6463520"/>
              <a:gd name="connsiteX3" fmla="*/ 7854366 w 9709936"/>
              <a:gd name="connsiteY3" fmla="*/ 5568142 h 6463520"/>
              <a:gd name="connsiteX4" fmla="*/ 9168092 w 9709936"/>
              <a:gd name="connsiteY4" fmla="*/ 5090254 h 6463520"/>
              <a:gd name="connsiteX5" fmla="*/ 8769128 w 9709936"/>
              <a:gd name="connsiteY5" fmla="*/ 1590917 h 6463520"/>
              <a:gd name="connsiteX6" fmla="*/ 4947154 w 9709936"/>
              <a:gd name="connsiteY6" fmla="*/ 7221 h 6463520"/>
              <a:gd name="connsiteX7" fmla="*/ 1570554 w 9709936"/>
              <a:gd name="connsiteY7" fmla="*/ 713120 h 6463520"/>
              <a:gd name="connsiteX8" fmla="*/ 904746 w 9709936"/>
              <a:gd name="connsiteY8" fmla="*/ 6393392 h 6463520"/>
              <a:gd name="connsiteX9" fmla="*/ 968026 w 9709936"/>
              <a:gd name="connsiteY9" fmla="*/ 6463520 h 6463520"/>
              <a:gd name="connsiteX0-1" fmla="*/ 5841431 w 9709936"/>
              <a:gd name="connsiteY0-2" fmla="*/ 6463520 h 6554960"/>
              <a:gd name="connsiteX1-3" fmla="*/ 5892396 w 9709936"/>
              <a:gd name="connsiteY1-4" fmla="*/ 6420161 h 6554960"/>
              <a:gd name="connsiteX2-5" fmla="*/ 7854366 w 9709936"/>
              <a:gd name="connsiteY2-6" fmla="*/ 5568142 h 6554960"/>
              <a:gd name="connsiteX3-7" fmla="*/ 9168092 w 9709936"/>
              <a:gd name="connsiteY3-8" fmla="*/ 5090254 h 6554960"/>
              <a:gd name="connsiteX4-9" fmla="*/ 8769128 w 9709936"/>
              <a:gd name="connsiteY4-10" fmla="*/ 1590917 h 6554960"/>
              <a:gd name="connsiteX5-11" fmla="*/ 4947154 w 9709936"/>
              <a:gd name="connsiteY5-12" fmla="*/ 7221 h 6554960"/>
              <a:gd name="connsiteX6-13" fmla="*/ 1570554 w 9709936"/>
              <a:gd name="connsiteY6-14" fmla="*/ 713120 h 6554960"/>
              <a:gd name="connsiteX7-15" fmla="*/ 904746 w 9709936"/>
              <a:gd name="connsiteY7-16" fmla="*/ 6393392 h 6554960"/>
              <a:gd name="connsiteX8-17" fmla="*/ 968026 w 9709936"/>
              <a:gd name="connsiteY8-18" fmla="*/ 6463520 h 6554960"/>
              <a:gd name="connsiteX9-19" fmla="*/ 5932871 w 9709936"/>
              <a:gd name="connsiteY9-20" fmla="*/ 6554960 h 6554960"/>
              <a:gd name="connsiteX0-21" fmla="*/ 5841431 w 9709936"/>
              <a:gd name="connsiteY0-22" fmla="*/ 6463520 h 6463520"/>
              <a:gd name="connsiteX1-23" fmla="*/ 5892396 w 9709936"/>
              <a:gd name="connsiteY1-24" fmla="*/ 6420161 h 6463520"/>
              <a:gd name="connsiteX2-25" fmla="*/ 7854366 w 9709936"/>
              <a:gd name="connsiteY2-26" fmla="*/ 5568142 h 6463520"/>
              <a:gd name="connsiteX3-27" fmla="*/ 9168092 w 9709936"/>
              <a:gd name="connsiteY3-28" fmla="*/ 5090254 h 6463520"/>
              <a:gd name="connsiteX4-29" fmla="*/ 8769128 w 9709936"/>
              <a:gd name="connsiteY4-30" fmla="*/ 1590917 h 6463520"/>
              <a:gd name="connsiteX5-31" fmla="*/ 4947154 w 9709936"/>
              <a:gd name="connsiteY5-32" fmla="*/ 7221 h 6463520"/>
              <a:gd name="connsiteX6-33" fmla="*/ 1570554 w 9709936"/>
              <a:gd name="connsiteY6-34" fmla="*/ 713120 h 6463520"/>
              <a:gd name="connsiteX7-35" fmla="*/ 904746 w 9709936"/>
              <a:gd name="connsiteY7-36" fmla="*/ 6393392 h 6463520"/>
              <a:gd name="connsiteX8-37" fmla="*/ 968026 w 9709936"/>
              <a:gd name="connsiteY8-38" fmla="*/ 6463520 h 64635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709936" h="6463520">
                <a:moveTo>
                  <a:pt x="5841431" y="6463520"/>
                </a:moveTo>
                <a:lnTo>
                  <a:pt x="5892396" y="6420161"/>
                </a:lnTo>
                <a:cubicBezTo>
                  <a:pt x="6463069" y="5979732"/>
                  <a:pt x="7153730" y="5741736"/>
                  <a:pt x="7854366" y="5568142"/>
                </a:cubicBezTo>
                <a:cubicBezTo>
                  <a:pt x="8333660" y="5449559"/>
                  <a:pt x="8785065" y="5447512"/>
                  <a:pt x="9168092" y="5090254"/>
                </a:cubicBezTo>
                <a:cubicBezTo>
                  <a:pt x="10175461" y="4150527"/>
                  <a:pt x="9623373" y="2428324"/>
                  <a:pt x="8769128" y="1590917"/>
                </a:cubicBezTo>
                <a:cubicBezTo>
                  <a:pt x="7279772" y="130974"/>
                  <a:pt x="5407174" y="24777"/>
                  <a:pt x="4947154" y="7221"/>
                </a:cubicBezTo>
                <a:cubicBezTo>
                  <a:pt x="3821549" y="-35646"/>
                  <a:pt x="2545727" y="101463"/>
                  <a:pt x="1570554" y="713120"/>
                </a:cubicBezTo>
                <a:cubicBezTo>
                  <a:pt x="-325919" y="1903430"/>
                  <a:pt x="-450929" y="4773935"/>
                  <a:pt x="904746" y="6393392"/>
                </a:cubicBezTo>
                <a:lnTo>
                  <a:pt x="968026" y="6463520"/>
                </a:lnTo>
              </a:path>
            </a:pathLst>
          </a:custGeom>
          <a:noFill/>
          <a:ln w="6350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2" name="任意多边形: 形状 21" descr="11资源 3"/>
          <p:cNvSpPr/>
          <p:nvPr userDrawn="1">
            <p:custDataLst>
              <p:tags r:id="rId14"/>
            </p:custDataLst>
          </p:nvPr>
        </p:nvSpPr>
        <p:spPr>
          <a:xfrm flipV="1">
            <a:off x="1635989" y="0"/>
            <a:ext cx="9042124" cy="6204440"/>
          </a:xfrm>
          <a:custGeom>
            <a:avLst/>
            <a:gdLst>
              <a:gd name="connsiteX0" fmla="*/ 1079660 w 9042124"/>
              <a:gd name="connsiteY0" fmla="*/ 6204440 h 6204440"/>
              <a:gd name="connsiteX1" fmla="*/ 5223400 w 9042124"/>
              <a:gd name="connsiteY1" fmla="*/ 6204440 h 6204440"/>
              <a:gd name="connsiteX2" fmla="*/ 5266526 w 9042124"/>
              <a:gd name="connsiteY2" fmla="*/ 6166620 h 6204440"/>
              <a:gd name="connsiteX3" fmla="*/ 7314173 w 9042124"/>
              <a:gd name="connsiteY3" fmla="*/ 5185458 h 6204440"/>
              <a:gd name="connsiteX4" fmla="*/ 8537546 w 9042124"/>
              <a:gd name="connsiteY4" fmla="*/ 4740415 h 6204440"/>
              <a:gd name="connsiteX5" fmla="*/ 8166021 w 9042124"/>
              <a:gd name="connsiteY5" fmla="*/ 1481577 h 6204440"/>
              <a:gd name="connsiteX6" fmla="*/ 4606908 w 9042124"/>
              <a:gd name="connsiteY6" fmla="*/ 6725 h 6204440"/>
              <a:gd name="connsiteX7" fmla="*/ 1462538 w 9042124"/>
              <a:gd name="connsiteY7" fmla="*/ 664109 h 6204440"/>
              <a:gd name="connsiteX8" fmla="*/ 1000615 w 9042124"/>
              <a:gd name="connsiteY8" fmla="*/ 6129203 h 6204440"/>
              <a:gd name="connsiteX9" fmla="*/ 1079660 w 9042124"/>
              <a:gd name="connsiteY9" fmla="*/ 6204440 h 6204440"/>
              <a:gd name="connsiteX0-1" fmla="*/ 5223400 w 9042124"/>
              <a:gd name="connsiteY0-2" fmla="*/ 6204440 h 6295880"/>
              <a:gd name="connsiteX1-3" fmla="*/ 5266526 w 9042124"/>
              <a:gd name="connsiteY1-4" fmla="*/ 6166620 h 6295880"/>
              <a:gd name="connsiteX2-5" fmla="*/ 7314173 w 9042124"/>
              <a:gd name="connsiteY2-6" fmla="*/ 5185458 h 6295880"/>
              <a:gd name="connsiteX3-7" fmla="*/ 8537546 w 9042124"/>
              <a:gd name="connsiteY3-8" fmla="*/ 4740415 h 6295880"/>
              <a:gd name="connsiteX4-9" fmla="*/ 8166021 w 9042124"/>
              <a:gd name="connsiteY4-10" fmla="*/ 1481577 h 6295880"/>
              <a:gd name="connsiteX5-11" fmla="*/ 4606908 w 9042124"/>
              <a:gd name="connsiteY5-12" fmla="*/ 6725 h 6295880"/>
              <a:gd name="connsiteX6-13" fmla="*/ 1462538 w 9042124"/>
              <a:gd name="connsiteY6-14" fmla="*/ 664109 h 6295880"/>
              <a:gd name="connsiteX7-15" fmla="*/ 1000615 w 9042124"/>
              <a:gd name="connsiteY7-16" fmla="*/ 6129203 h 6295880"/>
              <a:gd name="connsiteX8-17" fmla="*/ 1079660 w 9042124"/>
              <a:gd name="connsiteY8-18" fmla="*/ 6204440 h 6295880"/>
              <a:gd name="connsiteX9-19" fmla="*/ 5314840 w 9042124"/>
              <a:gd name="connsiteY9-20" fmla="*/ 6295880 h 6295880"/>
              <a:gd name="connsiteX0-21" fmla="*/ 5223400 w 9042124"/>
              <a:gd name="connsiteY0-22" fmla="*/ 6204440 h 6204440"/>
              <a:gd name="connsiteX1-23" fmla="*/ 5266526 w 9042124"/>
              <a:gd name="connsiteY1-24" fmla="*/ 6166620 h 6204440"/>
              <a:gd name="connsiteX2-25" fmla="*/ 7314173 w 9042124"/>
              <a:gd name="connsiteY2-26" fmla="*/ 5185458 h 6204440"/>
              <a:gd name="connsiteX3-27" fmla="*/ 8537546 w 9042124"/>
              <a:gd name="connsiteY3-28" fmla="*/ 4740415 h 6204440"/>
              <a:gd name="connsiteX4-29" fmla="*/ 8166021 w 9042124"/>
              <a:gd name="connsiteY4-30" fmla="*/ 1481577 h 6204440"/>
              <a:gd name="connsiteX5-31" fmla="*/ 4606908 w 9042124"/>
              <a:gd name="connsiteY5-32" fmla="*/ 6725 h 6204440"/>
              <a:gd name="connsiteX6-33" fmla="*/ 1462538 w 9042124"/>
              <a:gd name="connsiteY6-34" fmla="*/ 664109 h 6204440"/>
              <a:gd name="connsiteX7-35" fmla="*/ 1000615 w 9042124"/>
              <a:gd name="connsiteY7-36" fmla="*/ 6129203 h 6204440"/>
              <a:gd name="connsiteX8-37" fmla="*/ 1079660 w 9042124"/>
              <a:gd name="connsiteY8-38" fmla="*/ 6204440 h 6204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042124" h="6204440">
                <a:moveTo>
                  <a:pt x="5223400" y="6204440"/>
                </a:moveTo>
                <a:lnTo>
                  <a:pt x="5266526" y="6166620"/>
                </a:lnTo>
                <a:cubicBezTo>
                  <a:pt x="5834994" y="5633310"/>
                  <a:pt x="6568517" y="5370216"/>
                  <a:pt x="7314173" y="5185458"/>
                </a:cubicBezTo>
                <a:cubicBezTo>
                  <a:pt x="7760503" y="5075025"/>
                  <a:pt x="8180862" y="5073119"/>
                  <a:pt x="8537546" y="4740415"/>
                </a:cubicBezTo>
                <a:cubicBezTo>
                  <a:pt x="9475632" y="3865273"/>
                  <a:pt x="8961515" y="2261431"/>
                  <a:pt x="8166021" y="1481577"/>
                </a:cubicBezTo>
                <a:cubicBezTo>
                  <a:pt x="6779097" y="121973"/>
                  <a:pt x="5035289" y="23074"/>
                  <a:pt x="4606908" y="6725"/>
                </a:cubicBezTo>
                <a:cubicBezTo>
                  <a:pt x="3558718" y="-33196"/>
                  <a:pt x="2370641" y="94490"/>
                  <a:pt x="1462538" y="664109"/>
                </a:cubicBezTo>
                <a:cubicBezTo>
                  <a:pt x="-374146" y="1816952"/>
                  <a:pt x="-426590" y="4662197"/>
                  <a:pt x="1000615" y="6129203"/>
                </a:cubicBezTo>
                <a:lnTo>
                  <a:pt x="1079660" y="6204440"/>
                </a:lnTo>
              </a:path>
            </a:pathLst>
          </a:custGeom>
          <a:noFill/>
          <a:ln w="6350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3" name="任意多边形: 形状 22" descr="11资源 3"/>
          <p:cNvSpPr/>
          <p:nvPr userDrawn="1">
            <p:custDataLst>
              <p:tags r:id="rId15"/>
            </p:custDataLst>
          </p:nvPr>
        </p:nvSpPr>
        <p:spPr>
          <a:xfrm flipV="1">
            <a:off x="945683" y="0"/>
            <a:ext cx="10423453" cy="6739746"/>
          </a:xfrm>
          <a:custGeom>
            <a:avLst/>
            <a:gdLst>
              <a:gd name="connsiteX0" fmla="*/ 875887 w 10423453"/>
              <a:gd name="connsiteY0" fmla="*/ 6739746 h 6739746"/>
              <a:gd name="connsiteX1" fmla="*/ 6540906 w 10423453"/>
              <a:gd name="connsiteY1" fmla="*/ 6739746 h 6739746"/>
              <a:gd name="connsiteX2" fmla="*/ 6595477 w 10423453"/>
              <a:gd name="connsiteY2" fmla="*/ 6701411 h 6739746"/>
              <a:gd name="connsiteX3" fmla="*/ 8431530 w 10423453"/>
              <a:gd name="connsiteY3" fmla="*/ 5976619 h 6739746"/>
              <a:gd name="connsiteX4" fmla="*/ 9841793 w 10423453"/>
              <a:gd name="connsiteY4" fmla="*/ 5463674 h 6739746"/>
              <a:gd name="connsiteX5" fmla="*/ 9413512 w 10423453"/>
              <a:gd name="connsiteY5" fmla="*/ 1707626 h 6739746"/>
              <a:gd name="connsiteX6" fmla="*/ 5310687 w 10423453"/>
              <a:gd name="connsiteY6" fmla="*/ 7751 h 6739746"/>
              <a:gd name="connsiteX7" fmla="*/ 1685964 w 10423453"/>
              <a:gd name="connsiteY7" fmla="*/ 765434 h 6739746"/>
              <a:gd name="connsiteX8" fmla="*/ 804244 w 10423453"/>
              <a:gd name="connsiteY8" fmla="*/ 6647574 h 6739746"/>
              <a:gd name="connsiteX9" fmla="*/ 875887 w 10423453"/>
              <a:gd name="connsiteY9" fmla="*/ 6739746 h 6739746"/>
              <a:gd name="connsiteX0-1" fmla="*/ 6540906 w 10423453"/>
              <a:gd name="connsiteY0-2" fmla="*/ 6739746 h 6831186"/>
              <a:gd name="connsiteX1-3" fmla="*/ 6595477 w 10423453"/>
              <a:gd name="connsiteY1-4" fmla="*/ 6701411 h 6831186"/>
              <a:gd name="connsiteX2-5" fmla="*/ 8431530 w 10423453"/>
              <a:gd name="connsiteY2-6" fmla="*/ 5976619 h 6831186"/>
              <a:gd name="connsiteX3-7" fmla="*/ 9841793 w 10423453"/>
              <a:gd name="connsiteY3-8" fmla="*/ 5463674 h 6831186"/>
              <a:gd name="connsiteX4-9" fmla="*/ 9413512 w 10423453"/>
              <a:gd name="connsiteY4-10" fmla="*/ 1707626 h 6831186"/>
              <a:gd name="connsiteX5-11" fmla="*/ 5310687 w 10423453"/>
              <a:gd name="connsiteY5-12" fmla="*/ 7751 h 6831186"/>
              <a:gd name="connsiteX6-13" fmla="*/ 1685964 w 10423453"/>
              <a:gd name="connsiteY6-14" fmla="*/ 765434 h 6831186"/>
              <a:gd name="connsiteX7-15" fmla="*/ 804244 w 10423453"/>
              <a:gd name="connsiteY7-16" fmla="*/ 6647574 h 6831186"/>
              <a:gd name="connsiteX8-17" fmla="*/ 875887 w 10423453"/>
              <a:gd name="connsiteY8-18" fmla="*/ 6739746 h 6831186"/>
              <a:gd name="connsiteX9-19" fmla="*/ 6632346 w 10423453"/>
              <a:gd name="connsiteY9-20" fmla="*/ 6831186 h 6831186"/>
              <a:gd name="connsiteX0-21" fmla="*/ 6540906 w 10423453"/>
              <a:gd name="connsiteY0-22" fmla="*/ 6739746 h 6739746"/>
              <a:gd name="connsiteX1-23" fmla="*/ 6595477 w 10423453"/>
              <a:gd name="connsiteY1-24" fmla="*/ 6701411 h 6739746"/>
              <a:gd name="connsiteX2-25" fmla="*/ 8431530 w 10423453"/>
              <a:gd name="connsiteY2-26" fmla="*/ 5976619 h 6739746"/>
              <a:gd name="connsiteX3-27" fmla="*/ 9841793 w 10423453"/>
              <a:gd name="connsiteY3-28" fmla="*/ 5463674 h 6739746"/>
              <a:gd name="connsiteX4-29" fmla="*/ 9413512 w 10423453"/>
              <a:gd name="connsiteY4-30" fmla="*/ 1707626 h 6739746"/>
              <a:gd name="connsiteX5-31" fmla="*/ 5310687 w 10423453"/>
              <a:gd name="connsiteY5-32" fmla="*/ 7751 h 6739746"/>
              <a:gd name="connsiteX6-33" fmla="*/ 1685964 w 10423453"/>
              <a:gd name="connsiteY6-34" fmla="*/ 765434 h 6739746"/>
              <a:gd name="connsiteX7-35" fmla="*/ 804244 w 10423453"/>
              <a:gd name="connsiteY7-36" fmla="*/ 6647574 h 6739746"/>
              <a:gd name="connsiteX8-37" fmla="*/ 875887 w 10423453"/>
              <a:gd name="connsiteY8-38" fmla="*/ 6739746 h 67397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0423453" h="6739746">
                <a:moveTo>
                  <a:pt x="6540906" y="6739746"/>
                </a:moveTo>
                <a:lnTo>
                  <a:pt x="6595477" y="6701411"/>
                </a:lnTo>
                <a:cubicBezTo>
                  <a:pt x="7150047" y="6346827"/>
                  <a:pt x="7786855" y="6136329"/>
                  <a:pt x="8431530" y="5976619"/>
                </a:cubicBezTo>
                <a:cubicBezTo>
                  <a:pt x="8946045" y="5849337"/>
                  <a:pt x="9430620" y="5847140"/>
                  <a:pt x="9841793" y="5463674"/>
                </a:cubicBezTo>
                <a:cubicBezTo>
                  <a:pt x="10923187" y="4455009"/>
                  <a:pt x="10330530" y="2606465"/>
                  <a:pt x="9413512" y="1707626"/>
                </a:cubicBezTo>
                <a:cubicBezTo>
                  <a:pt x="7814713" y="140582"/>
                  <a:pt x="5804510" y="26595"/>
                  <a:pt x="5310687" y="7751"/>
                </a:cubicBezTo>
                <a:cubicBezTo>
                  <a:pt x="4102369" y="-38260"/>
                  <a:pt x="2732795" y="108906"/>
                  <a:pt x="1685964" y="765434"/>
                </a:cubicBezTo>
                <a:cubicBezTo>
                  <a:pt x="-268436" y="1991959"/>
                  <a:pt x="-470287" y="4880548"/>
                  <a:pt x="804244" y="6647574"/>
                </a:cubicBezTo>
                <a:lnTo>
                  <a:pt x="875887" y="6739746"/>
                </a:lnTo>
              </a:path>
            </a:pathLst>
          </a:custGeom>
          <a:noFill/>
          <a:ln w="6350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4" name="任意多边形: 形状 23" descr="11资源 3"/>
          <p:cNvSpPr/>
          <p:nvPr userDrawn="1">
            <p:custDataLst>
              <p:tags r:id="rId16"/>
            </p:custDataLst>
          </p:nvPr>
        </p:nvSpPr>
        <p:spPr>
          <a:xfrm flipV="1">
            <a:off x="583065" y="0"/>
            <a:ext cx="3519649" cy="6858000"/>
          </a:xfrm>
          <a:custGeom>
            <a:avLst/>
            <a:gdLst>
              <a:gd name="connsiteX0" fmla="*/ 0 w 4102713"/>
              <a:gd name="connsiteY0" fmla="*/ 6858000 h 6858000"/>
              <a:gd name="connsiteX1" fmla="*/ 1384141 w 4102713"/>
              <a:gd name="connsiteY1" fmla="*/ 6858000 h 6858000"/>
              <a:gd name="connsiteX2" fmla="*/ 1281012 w 4102713"/>
              <a:gd name="connsiteY2" fmla="*/ 6703912 h 6858000"/>
              <a:gd name="connsiteX3" fmla="*/ 2386080 w 4102713"/>
              <a:gd name="connsiteY3" fmla="*/ 655539 h 6858000"/>
              <a:gd name="connsiteX4" fmla="*/ 4010284 w 4102713"/>
              <a:gd name="connsiteY4" fmla="*/ 18486 h 6858000"/>
              <a:gd name="connsiteX5" fmla="*/ 4102713 w 4102713"/>
              <a:gd name="connsiteY5" fmla="*/ 0 h 6858000"/>
              <a:gd name="connsiteX6" fmla="*/ 0 w 4102713"/>
              <a:gd name="connsiteY6" fmla="*/ 0 h 6858000"/>
              <a:gd name="connsiteX7" fmla="*/ 0 w 4102713"/>
              <a:gd name="connsiteY7" fmla="*/ 6858000 h 6858000"/>
              <a:gd name="connsiteX0-1" fmla="*/ 0 w 4102713"/>
              <a:gd name="connsiteY0-2" fmla="*/ 6858000 h 6949440"/>
              <a:gd name="connsiteX1-3" fmla="*/ 1384141 w 4102713"/>
              <a:gd name="connsiteY1-4" fmla="*/ 6858000 h 6949440"/>
              <a:gd name="connsiteX2-5" fmla="*/ 1281012 w 4102713"/>
              <a:gd name="connsiteY2-6" fmla="*/ 6703912 h 6949440"/>
              <a:gd name="connsiteX3-7" fmla="*/ 2386080 w 4102713"/>
              <a:gd name="connsiteY3-8" fmla="*/ 655539 h 6949440"/>
              <a:gd name="connsiteX4-9" fmla="*/ 4010284 w 4102713"/>
              <a:gd name="connsiteY4-10" fmla="*/ 18486 h 6949440"/>
              <a:gd name="connsiteX5-11" fmla="*/ 4102713 w 4102713"/>
              <a:gd name="connsiteY5-12" fmla="*/ 0 h 6949440"/>
              <a:gd name="connsiteX6-13" fmla="*/ 0 w 4102713"/>
              <a:gd name="connsiteY6-14" fmla="*/ 0 h 6949440"/>
              <a:gd name="connsiteX7-15" fmla="*/ 91440 w 4102713"/>
              <a:gd name="connsiteY7-16" fmla="*/ 6949440 h 6949440"/>
              <a:gd name="connsiteX0-17" fmla="*/ 0 w 4102713"/>
              <a:gd name="connsiteY0-18" fmla="*/ 6858000 h 6858000"/>
              <a:gd name="connsiteX1-19" fmla="*/ 1384141 w 4102713"/>
              <a:gd name="connsiteY1-20" fmla="*/ 6858000 h 6858000"/>
              <a:gd name="connsiteX2-21" fmla="*/ 1281012 w 4102713"/>
              <a:gd name="connsiteY2-22" fmla="*/ 6703912 h 6858000"/>
              <a:gd name="connsiteX3-23" fmla="*/ 2386080 w 4102713"/>
              <a:gd name="connsiteY3-24" fmla="*/ 655539 h 6858000"/>
              <a:gd name="connsiteX4-25" fmla="*/ 4010284 w 4102713"/>
              <a:gd name="connsiteY4-26" fmla="*/ 18486 h 6858000"/>
              <a:gd name="connsiteX5-27" fmla="*/ 4102713 w 4102713"/>
              <a:gd name="connsiteY5-28" fmla="*/ 0 h 6858000"/>
              <a:gd name="connsiteX6-29" fmla="*/ 0 w 4102713"/>
              <a:gd name="connsiteY6-30" fmla="*/ 0 h 6858000"/>
              <a:gd name="connsiteX0-31" fmla="*/ 1384141 w 4102713"/>
              <a:gd name="connsiteY0-32" fmla="*/ 6858000 h 6858000"/>
              <a:gd name="connsiteX1-33" fmla="*/ 1281012 w 4102713"/>
              <a:gd name="connsiteY1-34" fmla="*/ 6703912 h 6858000"/>
              <a:gd name="connsiteX2-35" fmla="*/ 2386080 w 4102713"/>
              <a:gd name="connsiteY2-36" fmla="*/ 655539 h 6858000"/>
              <a:gd name="connsiteX3-37" fmla="*/ 4010284 w 4102713"/>
              <a:gd name="connsiteY3-38" fmla="*/ 18486 h 6858000"/>
              <a:gd name="connsiteX4-39" fmla="*/ 4102713 w 4102713"/>
              <a:gd name="connsiteY4-40" fmla="*/ 0 h 6858000"/>
              <a:gd name="connsiteX5-41" fmla="*/ 0 w 4102713"/>
              <a:gd name="connsiteY5-42" fmla="*/ 0 h 6858000"/>
              <a:gd name="connsiteX0-43" fmla="*/ 801077 w 3519649"/>
              <a:gd name="connsiteY0-44" fmla="*/ 6858000 h 6858000"/>
              <a:gd name="connsiteX1-45" fmla="*/ 697948 w 3519649"/>
              <a:gd name="connsiteY1-46" fmla="*/ 6703912 h 6858000"/>
              <a:gd name="connsiteX2-47" fmla="*/ 1803016 w 3519649"/>
              <a:gd name="connsiteY2-48" fmla="*/ 655539 h 6858000"/>
              <a:gd name="connsiteX3-49" fmla="*/ 3427220 w 3519649"/>
              <a:gd name="connsiteY3-50" fmla="*/ 18486 h 6858000"/>
              <a:gd name="connsiteX4-51" fmla="*/ 3519649 w 3519649"/>
              <a:gd name="connsiteY4-5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19649" h="6858000">
                <a:moveTo>
                  <a:pt x="801077" y="6858000"/>
                </a:moveTo>
                <a:lnTo>
                  <a:pt x="697948" y="6703912"/>
                </a:lnTo>
                <a:cubicBezTo>
                  <a:pt x="-481695" y="4802078"/>
                  <a:pt x="-199986" y="1912585"/>
                  <a:pt x="1803016" y="655539"/>
                </a:cubicBezTo>
                <a:cubicBezTo>
                  <a:pt x="2292802" y="348361"/>
                  <a:pt x="2848651" y="145449"/>
                  <a:pt x="3427220" y="18486"/>
                </a:cubicBezTo>
                <a:lnTo>
                  <a:pt x="3519649" y="0"/>
                </a:lnTo>
              </a:path>
            </a:pathLst>
          </a:custGeom>
          <a:noFill/>
          <a:ln w="6350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任意多边形: 形状 24" descr="11资源 3"/>
          <p:cNvSpPr/>
          <p:nvPr userDrawn="1">
            <p:custDataLst>
              <p:tags r:id="rId17"/>
            </p:custDataLst>
          </p:nvPr>
        </p:nvSpPr>
        <p:spPr>
          <a:xfrm flipV="1">
            <a:off x="7487208" y="0"/>
            <a:ext cx="4242985" cy="6858000"/>
          </a:xfrm>
          <a:custGeom>
            <a:avLst/>
            <a:gdLst>
              <a:gd name="connsiteX0" fmla="*/ 398813 w 4689593"/>
              <a:gd name="connsiteY0" fmla="*/ 6858000 h 6858000"/>
              <a:gd name="connsiteX1" fmla="*/ 4689593 w 4689593"/>
              <a:gd name="connsiteY1" fmla="*/ 6858000 h 6858000"/>
              <a:gd name="connsiteX2" fmla="*/ 4689593 w 4689593"/>
              <a:gd name="connsiteY2" fmla="*/ 0 h 6858000"/>
              <a:gd name="connsiteX3" fmla="*/ 0 w 4689593"/>
              <a:gd name="connsiteY3" fmla="*/ 0 h 6858000"/>
              <a:gd name="connsiteX4" fmla="*/ 226940 w 4689593"/>
              <a:gd name="connsiteY4" fmla="*/ 51724 h 6858000"/>
              <a:gd name="connsiteX5" fmla="*/ 3162926 w 4689593"/>
              <a:gd name="connsiteY5" fmla="*/ 1663160 h 6858000"/>
              <a:gd name="connsiteX6" fmla="*/ 3620941 w 4689593"/>
              <a:gd name="connsiteY6" fmla="*/ 5680045 h 6858000"/>
              <a:gd name="connsiteX7" fmla="*/ 2112767 w 4689593"/>
              <a:gd name="connsiteY7" fmla="*/ 6228611 h 6858000"/>
              <a:gd name="connsiteX8" fmla="*/ 452738 w 4689593"/>
              <a:gd name="connsiteY8" fmla="*/ 6826511 h 6858000"/>
              <a:gd name="connsiteX9" fmla="*/ 398813 w 4689593"/>
              <a:gd name="connsiteY9" fmla="*/ 6858000 h 6858000"/>
              <a:gd name="connsiteX0-1" fmla="*/ 4689593 w 4781033"/>
              <a:gd name="connsiteY0-2" fmla="*/ 6858000 h 6949440"/>
              <a:gd name="connsiteX1-3" fmla="*/ 4689593 w 4781033"/>
              <a:gd name="connsiteY1-4" fmla="*/ 0 h 6949440"/>
              <a:gd name="connsiteX2-5" fmla="*/ 0 w 4781033"/>
              <a:gd name="connsiteY2-6" fmla="*/ 0 h 6949440"/>
              <a:gd name="connsiteX3-7" fmla="*/ 226940 w 4781033"/>
              <a:gd name="connsiteY3-8" fmla="*/ 51724 h 6949440"/>
              <a:gd name="connsiteX4-9" fmla="*/ 3162926 w 4781033"/>
              <a:gd name="connsiteY4-10" fmla="*/ 1663160 h 6949440"/>
              <a:gd name="connsiteX5-11" fmla="*/ 3620941 w 4781033"/>
              <a:gd name="connsiteY5-12" fmla="*/ 5680045 h 6949440"/>
              <a:gd name="connsiteX6-13" fmla="*/ 2112767 w 4781033"/>
              <a:gd name="connsiteY6-14" fmla="*/ 6228611 h 6949440"/>
              <a:gd name="connsiteX7-15" fmla="*/ 452738 w 4781033"/>
              <a:gd name="connsiteY7-16" fmla="*/ 6826511 h 6949440"/>
              <a:gd name="connsiteX8-17" fmla="*/ 398813 w 4781033"/>
              <a:gd name="connsiteY8-18" fmla="*/ 6858000 h 6949440"/>
              <a:gd name="connsiteX9-19" fmla="*/ 4781033 w 4781033"/>
              <a:gd name="connsiteY9-20" fmla="*/ 6949440 h 6949440"/>
              <a:gd name="connsiteX0-21" fmla="*/ 4689593 w 4689593"/>
              <a:gd name="connsiteY0-22" fmla="*/ 6858000 h 6858000"/>
              <a:gd name="connsiteX1-23" fmla="*/ 4689593 w 4689593"/>
              <a:gd name="connsiteY1-24" fmla="*/ 0 h 6858000"/>
              <a:gd name="connsiteX2-25" fmla="*/ 0 w 4689593"/>
              <a:gd name="connsiteY2-26" fmla="*/ 0 h 6858000"/>
              <a:gd name="connsiteX3-27" fmla="*/ 226940 w 4689593"/>
              <a:gd name="connsiteY3-28" fmla="*/ 51724 h 6858000"/>
              <a:gd name="connsiteX4-29" fmla="*/ 3162926 w 4689593"/>
              <a:gd name="connsiteY4-30" fmla="*/ 1663160 h 6858000"/>
              <a:gd name="connsiteX5-31" fmla="*/ 3620941 w 4689593"/>
              <a:gd name="connsiteY5-32" fmla="*/ 5680045 h 6858000"/>
              <a:gd name="connsiteX6-33" fmla="*/ 2112767 w 4689593"/>
              <a:gd name="connsiteY6-34" fmla="*/ 6228611 h 6858000"/>
              <a:gd name="connsiteX7-35" fmla="*/ 452738 w 4689593"/>
              <a:gd name="connsiteY7-36" fmla="*/ 6826511 h 6858000"/>
              <a:gd name="connsiteX8-37" fmla="*/ 398813 w 4689593"/>
              <a:gd name="connsiteY8-38" fmla="*/ 6858000 h 6858000"/>
              <a:gd name="connsiteX0-39" fmla="*/ 4689593 w 4689593"/>
              <a:gd name="connsiteY0-40" fmla="*/ 0 h 6858000"/>
              <a:gd name="connsiteX1-41" fmla="*/ 0 w 4689593"/>
              <a:gd name="connsiteY1-42" fmla="*/ 0 h 6858000"/>
              <a:gd name="connsiteX2-43" fmla="*/ 226940 w 4689593"/>
              <a:gd name="connsiteY2-44" fmla="*/ 51724 h 6858000"/>
              <a:gd name="connsiteX3-45" fmla="*/ 3162926 w 4689593"/>
              <a:gd name="connsiteY3-46" fmla="*/ 1663160 h 6858000"/>
              <a:gd name="connsiteX4-47" fmla="*/ 3620941 w 4689593"/>
              <a:gd name="connsiteY4-48" fmla="*/ 5680045 h 6858000"/>
              <a:gd name="connsiteX5-49" fmla="*/ 2112767 w 4689593"/>
              <a:gd name="connsiteY5-50" fmla="*/ 6228611 h 6858000"/>
              <a:gd name="connsiteX6-51" fmla="*/ 452738 w 4689593"/>
              <a:gd name="connsiteY6-52" fmla="*/ 6826511 h 6858000"/>
              <a:gd name="connsiteX7-53" fmla="*/ 398813 w 4689593"/>
              <a:gd name="connsiteY7-54" fmla="*/ 6858000 h 6858000"/>
              <a:gd name="connsiteX0-55" fmla="*/ 0 w 4242985"/>
              <a:gd name="connsiteY0-56" fmla="*/ 0 h 6858000"/>
              <a:gd name="connsiteX1-57" fmla="*/ 226940 w 4242985"/>
              <a:gd name="connsiteY1-58" fmla="*/ 51724 h 6858000"/>
              <a:gd name="connsiteX2-59" fmla="*/ 3162926 w 4242985"/>
              <a:gd name="connsiteY2-60" fmla="*/ 1663160 h 6858000"/>
              <a:gd name="connsiteX3-61" fmla="*/ 3620941 w 4242985"/>
              <a:gd name="connsiteY3-62" fmla="*/ 5680045 h 6858000"/>
              <a:gd name="connsiteX4-63" fmla="*/ 2112767 w 4242985"/>
              <a:gd name="connsiteY4-64" fmla="*/ 6228611 h 6858000"/>
              <a:gd name="connsiteX5-65" fmla="*/ 452738 w 4242985"/>
              <a:gd name="connsiteY5-66" fmla="*/ 6826511 h 6858000"/>
              <a:gd name="connsiteX6-67" fmla="*/ 398813 w 4242985"/>
              <a:gd name="connsiteY6-68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242985" h="6858000">
                <a:moveTo>
                  <a:pt x="0" y="0"/>
                </a:moveTo>
                <a:lnTo>
                  <a:pt x="226940" y="51724"/>
                </a:lnTo>
                <a:cubicBezTo>
                  <a:pt x="1100193" y="269495"/>
                  <a:pt x="2201164" y="720486"/>
                  <a:pt x="3162926" y="1663160"/>
                </a:cubicBezTo>
                <a:cubicBezTo>
                  <a:pt x="4143611" y="2624418"/>
                  <a:pt x="4777414" y="4601334"/>
                  <a:pt x="3620941" y="5680045"/>
                </a:cubicBezTo>
                <a:cubicBezTo>
                  <a:pt x="3181222" y="6090141"/>
                  <a:pt x="2663003" y="6092490"/>
                  <a:pt x="2112767" y="6228611"/>
                </a:cubicBezTo>
                <a:cubicBezTo>
                  <a:pt x="1538239" y="6370945"/>
                  <a:pt x="969555" y="6550998"/>
                  <a:pt x="452738" y="6826511"/>
                </a:cubicBezTo>
                <a:lnTo>
                  <a:pt x="398813" y="6858000"/>
                </a:lnTo>
              </a:path>
            </a:pathLst>
          </a:custGeom>
          <a:noFill/>
          <a:ln w="6350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6" name="任意多边形: 形状 25" descr="11资源 3"/>
          <p:cNvSpPr/>
          <p:nvPr userDrawn="1">
            <p:custDataLst>
              <p:tags r:id="rId18"/>
            </p:custDataLst>
          </p:nvPr>
        </p:nvSpPr>
        <p:spPr>
          <a:xfrm flipV="1">
            <a:off x="202665" y="0"/>
            <a:ext cx="2770759" cy="6858000"/>
          </a:xfrm>
          <a:custGeom>
            <a:avLst/>
            <a:gdLst>
              <a:gd name="connsiteX0" fmla="*/ 0 w 2973424"/>
              <a:gd name="connsiteY0" fmla="*/ 6858000 h 6858000"/>
              <a:gd name="connsiteX1" fmla="*/ 937348 w 2973424"/>
              <a:gd name="connsiteY1" fmla="*/ 6858000 h 6858000"/>
              <a:gd name="connsiteX2" fmla="*/ 792804 w 2973424"/>
              <a:gd name="connsiteY2" fmla="*/ 6606321 h 6858000"/>
              <a:gd name="connsiteX3" fmla="*/ 2128894 w 2973424"/>
              <a:gd name="connsiteY3" fmla="*/ 415547 h 6858000"/>
              <a:gd name="connsiteX4" fmla="*/ 2836897 w 2973424"/>
              <a:gd name="connsiteY4" fmla="*/ 52621 h 6858000"/>
              <a:gd name="connsiteX5" fmla="*/ 2973424 w 2973424"/>
              <a:gd name="connsiteY5" fmla="*/ 0 h 6858000"/>
              <a:gd name="connsiteX6" fmla="*/ 0 w 2973424"/>
              <a:gd name="connsiteY6" fmla="*/ 0 h 6858000"/>
              <a:gd name="connsiteX7" fmla="*/ 0 w 2973424"/>
              <a:gd name="connsiteY7" fmla="*/ 6858000 h 6858000"/>
              <a:gd name="connsiteX0-1" fmla="*/ 0 w 2973424"/>
              <a:gd name="connsiteY0-2" fmla="*/ 6858000 h 6949440"/>
              <a:gd name="connsiteX1-3" fmla="*/ 937348 w 2973424"/>
              <a:gd name="connsiteY1-4" fmla="*/ 6858000 h 6949440"/>
              <a:gd name="connsiteX2-5" fmla="*/ 792804 w 2973424"/>
              <a:gd name="connsiteY2-6" fmla="*/ 6606321 h 6949440"/>
              <a:gd name="connsiteX3-7" fmla="*/ 2128894 w 2973424"/>
              <a:gd name="connsiteY3-8" fmla="*/ 415547 h 6949440"/>
              <a:gd name="connsiteX4-9" fmla="*/ 2836897 w 2973424"/>
              <a:gd name="connsiteY4-10" fmla="*/ 52621 h 6949440"/>
              <a:gd name="connsiteX5-11" fmla="*/ 2973424 w 2973424"/>
              <a:gd name="connsiteY5-12" fmla="*/ 0 h 6949440"/>
              <a:gd name="connsiteX6-13" fmla="*/ 0 w 2973424"/>
              <a:gd name="connsiteY6-14" fmla="*/ 0 h 6949440"/>
              <a:gd name="connsiteX7-15" fmla="*/ 91440 w 2973424"/>
              <a:gd name="connsiteY7-16" fmla="*/ 6949440 h 6949440"/>
              <a:gd name="connsiteX0-17" fmla="*/ 0 w 2973424"/>
              <a:gd name="connsiteY0-18" fmla="*/ 6858000 h 6858000"/>
              <a:gd name="connsiteX1-19" fmla="*/ 937348 w 2973424"/>
              <a:gd name="connsiteY1-20" fmla="*/ 6858000 h 6858000"/>
              <a:gd name="connsiteX2-21" fmla="*/ 792804 w 2973424"/>
              <a:gd name="connsiteY2-22" fmla="*/ 6606321 h 6858000"/>
              <a:gd name="connsiteX3-23" fmla="*/ 2128894 w 2973424"/>
              <a:gd name="connsiteY3-24" fmla="*/ 415547 h 6858000"/>
              <a:gd name="connsiteX4-25" fmla="*/ 2836897 w 2973424"/>
              <a:gd name="connsiteY4-26" fmla="*/ 52621 h 6858000"/>
              <a:gd name="connsiteX5-27" fmla="*/ 2973424 w 2973424"/>
              <a:gd name="connsiteY5-28" fmla="*/ 0 h 6858000"/>
              <a:gd name="connsiteX6-29" fmla="*/ 0 w 2973424"/>
              <a:gd name="connsiteY6-30" fmla="*/ 0 h 6858000"/>
              <a:gd name="connsiteX0-31" fmla="*/ 937348 w 2973424"/>
              <a:gd name="connsiteY0-32" fmla="*/ 6858000 h 6858000"/>
              <a:gd name="connsiteX1-33" fmla="*/ 792804 w 2973424"/>
              <a:gd name="connsiteY1-34" fmla="*/ 6606321 h 6858000"/>
              <a:gd name="connsiteX2-35" fmla="*/ 2128894 w 2973424"/>
              <a:gd name="connsiteY2-36" fmla="*/ 415547 h 6858000"/>
              <a:gd name="connsiteX3-37" fmla="*/ 2836897 w 2973424"/>
              <a:gd name="connsiteY3-38" fmla="*/ 52621 h 6858000"/>
              <a:gd name="connsiteX4-39" fmla="*/ 2973424 w 2973424"/>
              <a:gd name="connsiteY4-40" fmla="*/ 0 h 6858000"/>
              <a:gd name="connsiteX5-41" fmla="*/ 0 w 2973424"/>
              <a:gd name="connsiteY5-42" fmla="*/ 0 h 6858000"/>
              <a:gd name="connsiteX0-43" fmla="*/ 734683 w 2770759"/>
              <a:gd name="connsiteY0-44" fmla="*/ 6858000 h 6858000"/>
              <a:gd name="connsiteX1-45" fmla="*/ 590139 w 2770759"/>
              <a:gd name="connsiteY1-46" fmla="*/ 6606321 h 6858000"/>
              <a:gd name="connsiteX2-47" fmla="*/ 1926229 w 2770759"/>
              <a:gd name="connsiteY2-48" fmla="*/ 415547 h 6858000"/>
              <a:gd name="connsiteX3-49" fmla="*/ 2634232 w 2770759"/>
              <a:gd name="connsiteY3-50" fmla="*/ 52621 h 6858000"/>
              <a:gd name="connsiteX4-51" fmla="*/ 2770759 w 2770759"/>
              <a:gd name="connsiteY4-5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70759" h="6858000">
                <a:moveTo>
                  <a:pt x="734683" y="6858000"/>
                </a:moveTo>
                <a:lnTo>
                  <a:pt x="590139" y="6606321"/>
                </a:lnTo>
                <a:cubicBezTo>
                  <a:pt x="-484966" y="4580210"/>
                  <a:pt x="-120614" y="1700074"/>
                  <a:pt x="1926229" y="415547"/>
                </a:cubicBezTo>
                <a:cubicBezTo>
                  <a:pt x="2150482" y="274907"/>
                  <a:pt x="2387698" y="154725"/>
                  <a:pt x="2634232" y="52621"/>
                </a:cubicBezTo>
                <a:lnTo>
                  <a:pt x="2770759" y="0"/>
                </a:lnTo>
              </a:path>
            </a:pathLst>
          </a:custGeom>
          <a:noFill/>
          <a:ln w="6350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 descr="11资源 3"/>
          <p:cNvSpPr/>
          <p:nvPr userDrawn="1">
            <p:custDataLst>
              <p:tags r:id="rId19"/>
            </p:custDataLst>
          </p:nvPr>
        </p:nvSpPr>
        <p:spPr>
          <a:xfrm flipV="1">
            <a:off x="8369537" y="0"/>
            <a:ext cx="3742019" cy="6858000"/>
          </a:xfrm>
          <a:custGeom>
            <a:avLst/>
            <a:gdLst>
              <a:gd name="connsiteX0" fmla="*/ 0 w 3807263"/>
              <a:gd name="connsiteY0" fmla="*/ 6858000 h 6858000"/>
              <a:gd name="connsiteX1" fmla="*/ 3807263 w 3807263"/>
              <a:gd name="connsiteY1" fmla="*/ 6858000 h 6858000"/>
              <a:gd name="connsiteX2" fmla="*/ 3807263 w 3807263"/>
              <a:gd name="connsiteY2" fmla="*/ 0 h 6858000"/>
              <a:gd name="connsiteX3" fmla="*/ 196309 w 3807263"/>
              <a:gd name="connsiteY3" fmla="*/ 0 h 6858000"/>
              <a:gd name="connsiteX4" fmla="*/ 451032 w 3807263"/>
              <a:gd name="connsiteY4" fmla="*/ 96409 h 6858000"/>
              <a:gd name="connsiteX5" fmla="*/ 2588152 w 3807263"/>
              <a:gd name="connsiteY5" fmla="*/ 1491999 h 6858000"/>
              <a:gd name="connsiteX6" fmla="*/ 3077466 w 3807263"/>
              <a:gd name="connsiteY6" fmla="*/ 5783278 h 6858000"/>
              <a:gd name="connsiteX7" fmla="*/ 1466228 w 3807263"/>
              <a:gd name="connsiteY7" fmla="*/ 6369317 h 6858000"/>
              <a:gd name="connsiteX8" fmla="*/ 30294 w 3807263"/>
              <a:gd name="connsiteY8" fmla="*/ 6843204 h 6858000"/>
              <a:gd name="connsiteX9" fmla="*/ 0 w 3807263"/>
              <a:gd name="connsiteY9" fmla="*/ 6858000 h 6858000"/>
              <a:gd name="connsiteX0-1" fmla="*/ 3807263 w 3898703"/>
              <a:gd name="connsiteY0-2" fmla="*/ 6858000 h 6949440"/>
              <a:gd name="connsiteX1-3" fmla="*/ 3807263 w 3898703"/>
              <a:gd name="connsiteY1-4" fmla="*/ 0 h 6949440"/>
              <a:gd name="connsiteX2-5" fmla="*/ 196309 w 3898703"/>
              <a:gd name="connsiteY2-6" fmla="*/ 0 h 6949440"/>
              <a:gd name="connsiteX3-7" fmla="*/ 451032 w 3898703"/>
              <a:gd name="connsiteY3-8" fmla="*/ 96409 h 6949440"/>
              <a:gd name="connsiteX4-9" fmla="*/ 2588152 w 3898703"/>
              <a:gd name="connsiteY4-10" fmla="*/ 1491999 h 6949440"/>
              <a:gd name="connsiteX5-11" fmla="*/ 3077466 w 3898703"/>
              <a:gd name="connsiteY5-12" fmla="*/ 5783278 h 6949440"/>
              <a:gd name="connsiteX6-13" fmla="*/ 1466228 w 3898703"/>
              <a:gd name="connsiteY6-14" fmla="*/ 6369317 h 6949440"/>
              <a:gd name="connsiteX7-15" fmla="*/ 30294 w 3898703"/>
              <a:gd name="connsiteY7-16" fmla="*/ 6843204 h 6949440"/>
              <a:gd name="connsiteX8-17" fmla="*/ 0 w 3898703"/>
              <a:gd name="connsiteY8-18" fmla="*/ 6858000 h 6949440"/>
              <a:gd name="connsiteX9-19" fmla="*/ 3898703 w 3898703"/>
              <a:gd name="connsiteY9-20" fmla="*/ 6949440 h 6949440"/>
              <a:gd name="connsiteX0-21" fmla="*/ 3807263 w 3807263"/>
              <a:gd name="connsiteY0-22" fmla="*/ 6858000 h 6858000"/>
              <a:gd name="connsiteX1-23" fmla="*/ 3807263 w 3807263"/>
              <a:gd name="connsiteY1-24" fmla="*/ 0 h 6858000"/>
              <a:gd name="connsiteX2-25" fmla="*/ 196309 w 3807263"/>
              <a:gd name="connsiteY2-26" fmla="*/ 0 h 6858000"/>
              <a:gd name="connsiteX3-27" fmla="*/ 451032 w 3807263"/>
              <a:gd name="connsiteY3-28" fmla="*/ 96409 h 6858000"/>
              <a:gd name="connsiteX4-29" fmla="*/ 2588152 w 3807263"/>
              <a:gd name="connsiteY4-30" fmla="*/ 1491999 h 6858000"/>
              <a:gd name="connsiteX5-31" fmla="*/ 3077466 w 3807263"/>
              <a:gd name="connsiteY5-32" fmla="*/ 5783278 h 6858000"/>
              <a:gd name="connsiteX6-33" fmla="*/ 1466228 w 3807263"/>
              <a:gd name="connsiteY6-34" fmla="*/ 6369317 h 6858000"/>
              <a:gd name="connsiteX7-35" fmla="*/ 30294 w 3807263"/>
              <a:gd name="connsiteY7-36" fmla="*/ 6843204 h 6858000"/>
              <a:gd name="connsiteX8-37" fmla="*/ 0 w 3807263"/>
              <a:gd name="connsiteY8-38" fmla="*/ 6858000 h 6858000"/>
              <a:gd name="connsiteX0-39" fmla="*/ 3807263 w 3807263"/>
              <a:gd name="connsiteY0-40" fmla="*/ 0 h 6858000"/>
              <a:gd name="connsiteX1-41" fmla="*/ 196309 w 3807263"/>
              <a:gd name="connsiteY1-42" fmla="*/ 0 h 6858000"/>
              <a:gd name="connsiteX2-43" fmla="*/ 451032 w 3807263"/>
              <a:gd name="connsiteY2-44" fmla="*/ 96409 h 6858000"/>
              <a:gd name="connsiteX3-45" fmla="*/ 2588152 w 3807263"/>
              <a:gd name="connsiteY3-46" fmla="*/ 1491999 h 6858000"/>
              <a:gd name="connsiteX4-47" fmla="*/ 3077466 w 3807263"/>
              <a:gd name="connsiteY4-48" fmla="*/ 5783278 h 6858000"/>
              <a:gd name="connsiteX5-49" fmla="*/ 1466228 w 3807263"/>
              <a:gd name="connsiteY5-50" fmla="*/ 6369317 h 6858000"/>
              <a:gd name="connsiteX6-51" fmla="*/ 30294 w 3807263"/>
              <a:gd name="connsiteY6-52" fmla="*/ 6843204 h 6858000"/>
              <a:gd name="connsiteX7-53" fmla="*/ 0 w 3807263"/>
              <a:gd name="connsiteY7-54" fmla="*/ 6858000 h 6858000"/>
              <a:gd name="connsiteX0-55" fmla="*/ 196309 w 3742019"/>
              <a:gd name="connsiteY0-56" fmla="*/ 0 h 6858000"/>
              <a:gd name="connsiteX1-57" fmla="*/ 451032 w 3742019"/>
              <a:gd name="connsiteY1-58" fmla="*/ 96409 h 6858000"/>
              <a:gd name="connsiteX2-59" fmla="*/ 2588152 w 3742019"/>
              <a:gd name="connsiteY2-60" fmla="*/ 1491999 h 6858000"/>
              <a:gd name="connsiteX3-61" fmla="*/ 3077466 w 3742019"/>
              <a:gd name="connsiteY3-62" fmla="*/ 5783278 h 6858000"/>
              <a:gd name="connsiteX4-63" fmla="*/ 1466228 w 3742019"/>
              <a:gd name="connsiteY4-64" fmla="*/ 6369317 h 6858000"/>
              <a:gd name="connsiteX5-65" fmla="*/ 30294 w 3742019"/>
              <a:gd name="connsiteY5-66" fmla="*/ 6843204 h 6858000"/>
              <a:gd name="connsiteX6-67" fmla="*/ 0 w 3742019"/>
              <a:gd name="connsiteY6-68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742019" h="6858000">
                <a:moveTo>
                  <a:pt x="196309" y="0"/>
                </a:moveTo>
                <a:lnTo>
                  <a:pt x="451032" y="96409"/>
                </a:lnTo>
                <a:cubicBezTo>
                  <a:pt x="1152071" y="382694"/>
                  <a:pt x="1903161" y="820620"/>
                  <a:pt x="2588152" y="1491999"/>
                </a:cubicBezTo>
                <a:cubicBezTo>
                  <a:pt x="3635853" y="2518921"/>
                  <a:pt x="4312969" y="4630880"/>
                  <a:pt x="3077466" y="5783278"/>
                </a:cubicBezTo>
                <a:cubicBezTo>
                  <a:pt x="2607698" y="6221387"/>
                  <a:pt x="2054066" y="6223897"/>
                  <a:pt x="1466228" y="6369317"/>
                </a:cubicBezTo>
                <a:cubicBezTo>
                  <a:pt x="975197" y="6490963"/>
                  <a:pt x="488160" y="6638397"/>
                  <a:pt x="30294" y="6843204"/>
                </a:cubicBezTo>
                <a:lnTo>
                  <a:pt x="0" y="6858000"/>
                </a:lnTo>
              </a:path>
            </a:pathLst>
          </a:custGeom>
          <a:noFill/>
          <a:ln w="6350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 descr="11资源 3"/>
          <p:cNvSpPr/>
          <p:nvPr userDrawn="1">
            <p:custDataLst>
              <p:tags r:id="rId20"/>
            </p:custDataLst>
          </p:nvPr>
        </p:nvSpPr>
        <p:spPr>
          <a:xfrm flipV="1">
            <a:off x="0" y="0"/>
            <a:ext cx="417978" cy="985972"/>
          </a:xfrm>
          <a:custGeom>
            <a:avLst/>
            <a:gdLst>
              <a:gd name="connsiteX0" fmla="*/ 0 w 417978"/>
              <a:gd name="connsiteY0" fmla="*/ 985972 h 985972"/>
              <a:gd name="connsiteX1" fmla="*/ 417978 w 417978"/>
              <a:gd name="connsiteY1" fmla="*/ 985972 h 985972"/>
              <a:gd name="connsiteX2" fmla="*/ 381403 w 417978"/>
              <a:gd name="connsiteY2" fmla="*/ 922289 h 985972"/>
              <a:gd name="connsiteX3" fmla="*/ 104352 w 417978"/>
              <a:gd name="connsiteY3" fmla="*/ 306583 h 985972"/>
              <a:gd name="connsiteX4" fmla="*/ 0 w 417978"/>
              <a:gd name="connsiteY4" fmla="*/ 0 h 985972"/>
              <a:gd name="connsiteX5" fmla="*/ 0 w 417978"/>
              <a:gd name="connsiteY5" fmla="*/ 985972 h 985972"/>
              <a:gd name="connsiteX0-1" fmla="*/ 0 w 417978"/>
              <a:gd name="connsiteY0-2" fmla="*/ 985972 h 1077412"/>
              <a:gd name="connsiteX1-3" fmla="*/ 417978 w 417978"/>
              <a:gd name="connsiteY1-4" fmla="*/ 985972 h 1077412"/>
              <a:gd name="connsiteX2-5" fmla="*/ 381403 w 417978"/>
              <a:gd name="connsiteY2-6" fmla="*/ 922289 h 1077412"/>
              <a:gd name="connsiteX3-7" fmla="*/ 104352 w 417978"/>
              <a:gd name="connsiteY3-8" fmla="*/ 306583 h 1077412"/>
              <a:gd name="connsiteX4-9" fmla="*/ 0 w 417978"/>
              <a:gd name="connsiteY4-10" fmla="*/ 0 h 1077412"/>
              <a:gd name="connsiteX5-11" fmla="*/ 91440 w 417978"/>
              <a:gd name="connsiteY5-12" fmla="*/ 1077412 h 1077412"/>
              <a:gd name="connsiteX0-13" fmla="*/ 0 w 417978"/>
              <a:gd name="connsiteY0-14" fmla="*/ 985972 h 985972"/>
              <a:gd name="connsiteX1-15" fmla="*/ 417978 w 417978"/>
              <a:gd name="connsiteY1-16" fmla="*/ 985972 h 985972"/>
              <a:gd name="connsiteX2-17" fmla="*/ 381403 w 417978"/>
              <a:gd name="connsiteY2-18" fmla="*/ 922289 h 985972"/>
              <a:gd name="connsiteX3-19" fmla="*/ 104352 w 417978"/>
              <a:gd name="connsiteY3-20" fmla="*/ 306583 h 985972"/>
              <a:gd name="connsiteX4-21" fmla="*/ 0 w 417978"/>
              <a:gd name="connsiteY4-22" fmla="*/ 0 h 985972"/>
              <a:gd name="connsiteX0-23" fmla="*/ 417978 w 417978"/>
              <a:gd name="connsiteY0-24" fmla="*/ 985972 h 985972"/>
              <a:gd name="connsiteX1-25" fmla="*/ 381403 w 417978"/>
              <a:gd name="connsiteY1-26" fmla="*/ 922289 h 985972"/>
              <a:gd name="connsiteX2-27" fmla="*/ 104352 w 417978"/>
              <a:gd name="connsiteY2-28" fmla="*/ 306583 h 985972"/>
              <a:gd name="connsiteX3-29" fmla="*/ 0 w 417978"/>
              <a:gd name="connsiteY3-30" fmla="*/ 0 h 985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7978" h="985972">
                <a:moveTo>
                  <a:pt x="417978" y="985972"/>
                </a:moveTo>
                <a:lnTo>
                  <a:pt x="381403" y="922289"/>
                </a:lnTo>
                <a:cubicBezTo>
                  <a:pt x="276180" y="723992"/>
                  <a:pt x="183764" y="518096"/>
                  <a:pt x="104352" y="306583"/>
                </a:cubicBez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 descr="11资源 3"/>
          <p:cNvSpPr/>
          <p:nvPr userDrawn="1">
            <p:custDataLst>
              <p:tags r:id="rId21"/>
            </p:custDataLst>
          </p:nvPr>
        </p:nvSpPr>
        <p:spPr>
          <a:xfrm flipV="1">
            <a:off x="9052224" y="1"/>
            <a:ext cx="3139777" cy="1354713"/>
          </a:xfrm>
          <a:custGeom>
            <a:avLst/>
            <a:gdLst>
              <a:gd name="connsiteX0" fmla="*/ 0 w 3139777"/>
              <a:gd name="connsiteY0" fmla="*/ 1354713 h 1354713"/>
              <a:gd name="connsiteX1" fmla="*/ 3139777 w 3139777"/>
              <a:gd name="connsiteY1" fmla="*/ 1354713 h 1354713"/>
              <a:gd name="connsiteX2" fmla="*/ 3139777 w 3139777"/>
              <a:gd name="connsiteY2" fmla="*/ 0 h 1354713"/>
              <a:gd name="connsiteX3" fmla="*/ 3120659 w 3139777"/>
              <a:gd name="connsiteY3" fmla="*/ 30601 h 1354713"/>
              <a:gd name="connsiteX4" fmla="*/ 2799482 w 3139777"/>
              <a:gd name="connsiteY4" fmla="*/ 404958 h 1354713"/>
              <a:gd name="connsiteX5" fmla="*/ 1064824 w 3139777"/>
              <a:gd name="connsiteY5" fmla="*/ 1035876 h 1354713"/>
              <a:gd name="connsiteX6" fmla="*/ 278472 w 3139777"/>
              <a:gd name="connsiteY6" fmla="*/ 1257391 h 1354713"/>
              <a:gd name="connsiteX7" fmla="*/ 0 w 3139777"/>
              <a:gd name="connsiteY7" fmla="*/ 1354713 h 1354713"/>
              <a:gd name="connsiteX0-1" fmla="*/ 3139777 w 3231217"/>
              <a:gd name="connsiteY0-2" fmla="*/ 1354713 h 1446153"/>
              <a:gd name="connsiteX1-3" fmla="*/ 3139777 w 3231217"/>
              <a:gd name="connsiteY1-4" fmla="*/ 0 h 1446153"/>
              <a:gd name="connsiteX2-5" fmla="*/ 3120659 w 3231217"/>
              <a:gd name="connsiteY2-6" fmla="*/ 30601 h 1446153"/>
              <a:gd name="connsiteX3-7" fmla="*/ 2799482 w 3231217"/>
              <a:gd name="connsiteY3-8" fmla="*/ 404958 h 1446153"/>
              <a:gd name="connsiteX4-9" fmla="*/ 1064824 w 3231217"/>
              <a:gd name="connsiteY4-10" fmla="*/ 1035876 h 1446153"/>
              <a:gd name="connsiteX5-11" fmla="*/ 278472 w 3231217"/>
              <a:gd name="connsiteY5-12" fmla="*/ 1257391 h 1446153"/>
              <a:gd name="connsiteX6-13" fmla="*/ 0 w 3231217"/>
              <a:gd name="connsiteY6-14" fmla="*/ 1354713 h 1446153"/>
              <a:gd name="connsiteX7-15" fmla="*/ 3231217 w 3231217"/>
              <a:gd name="connsiteY7-16" fmla="*/ 1446153 h 1446153"/>
              <a:gd name="connsiteX0-17" fmla="*/ 3139777 w 3139777"/>
              <a:gd name="connsiteY0-18" fmla="*/ 1354713 h 1354713"/>
              <a:gd name="connsiteX1-19" fmla="*/ 3139777 w 3139777"/>
              <a:gd name="connsiteY1-20" fmla="*/ 0 h 1354713"/>
              <a:gd name="connsiteX2-21" fmla="*/ 3120659 w 3139777"/>
              <a:gd name="connsiteY2-22" fmla="*/ 30601 h 1354713"/>
              <a:gd name="connsiteX3-23" fmla="*/ 2799482 w 3139777"/>
              <a:gd name="connsiteY3-24" fmla="*/ 404958 h 1354713"/>
              <a:gd name="connsiteX4-25" fmla="*/ 1064824 w 3139777"/>
              <a:gd name="connsiteY4-26" fmla="*/ 1035876 h 1354713"/>
              <a:gd name="connsiteX5-27" fmla="*/ 278472 w 3139777"/>
              <a:gd name="connsiteY5-28" fmla="*/ 1257391 h 1354713"/>
              <a:gd name="connsiteX6-29" fmla="*/ 0 w 3139777"/>
              <a:gd name="connsiteY6-30" fmla="*/ 1354713 h 1354713"/>
              <a:gd name="connsiteX0-31" fmla="*/ 3139777 w 3139777"/>
              <a:gd name="connsiteY0-32" fmla="*/ 0 h 1354713"/>
              <a:gd name="connsiteX1-33" fmla="*/ 3120659 w 3139777"/>
              <a:gd name="connsiteY1-34" fmla="*/ 30601 h 1354713"/>
              <a:gd name="connsiteX2-35" fmla="*/ 2799482 w 3139777"/>
              <a:gd name="connsiteY2-36" fmla="*/ 404958 h 1354713"/>
              <a:gd name="connsiteX3-37" fmla="*/ 1064824 w 3139777"/>
              <a:gd name="connsiteY3-38" fmla="*/ 1035876 h 1354713"/>
              <a:gd name="connsiteX4-39" fmla="*/ 278472 w 3139777"/>
              <a:gd name="connsiteY4-40" fmla="*/ 1257391 h 1354713"/>
              <a:gd name="connsiteX5-41" fmla="*/ 0 w 3139777"/>
              <a:gd name="connsiteY5-42" fmla="*/ 1354713 h 13547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39777" h="1354713">
                <a:moveTo>
                  <a:pt x="3139777" y="0"/>
                </a:moveTo>
                <a:lnTo>
                  <a:pt x="3120659" y="30601"/>
                </a:lnTo>
                <a:cubicBezTo>
                  <a:pt x="3030786" y="163257"/>
                  <a:pt x="2924183" y="288647"/>
                  <a:pt x="2799482" y="404958"/>
                </a:cubicBezTo>
                <a:cubicBezTo>
                  <a:pt x="2293730" y="876618"/>
                  <a:pt x="1697690" y="879320"/>
                  <a:pt x="1064824" y="1035876"/>
                </a:cubicBezTo>
                <a:cubicBezTo>
                  <a:pt x="800502" y="1101357"/>
                  <a:pt x="537255" y="1173778"/>
                  <a:pt x="278472" y="1257391"/>
                </a:cubicBezTo>
                <a:lnTo>
                  <a:pt x="0" y="1354713"/>
                </a:lnTo>
              </a:path>
            </a:pathLst>
          </a:custGeom>
          <a:noFill/>
          <a:ln w="6350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0" name="任意多边形: 形状 29" descr="11资源 3"/>
          <p:cNvSpPr/>
          <p:nvPr userDrawn="1">
            <p:custDataLst>
              <p:tags r:id="rId22"/>
            </p:custDataLst>
          </p:nvPr>
        </p:nvSpPr>
        <p:spPr>
          <a:xfrm flipV="1">
            <a:off x="9498770" y="4305088"/>
            <a:ext cx="2693231" cy="2552912"/>
          </a:xfrm>
          <a:custGeom>
            <a:avLst/>
            <a:gdLst>
              <a:gd name="connsiteX0" fmla="*/ 2693231 w 2693231"/>
              <a:gd name="connsiteY0" fmla="*/ 2552912 h 2552912"/>
              <a:gd name="connsiteX1" fmla="*/ 2693231 w 2693231"/>
              <a:gd name="connsiteY1" fmla="*/ 0 h 2552912"/>
              <a:gd name="connsiteX2" fmla="*/ 0 w 2693231"/>
              <a:gd name="connsiteY2" fmla="*/ 0 h 2552912"/>
              <a:gd name="connsiteX3" fmla="*/ 99522 w 2693231"/>
              <a:gd name="connsiteY3" fmla="*/ 49021 h 2552912"/>
              <a:gd name="connsiteX4" fmla="*/ 1826140 w 2693231"/>
              <a:gd name="connsiteY4" fmla="*/ 1288342 h 2552912"/>
              <a:gd name="connsiteX5" fmla="*/ 2571359 w 2693231"/>
              <a:gd name="connsiteY5" fmla="*/ 2302145 h 2552912"/>
              <a:gd name="connsiteX6" fmla="*/ 2693231 w 2693231"/>
              <a:gd name="connsiteY6" fmla="*/ 2552912 h 2552912"/>
              <a:gd name="connsiteX0-1" fmla="*/ 2693231 w 2784671"/>
              <a:gd name="connsiteY0-2" fmla="*/ 0 h 2552912"/>
              <a:gd name="connsiteX1-3" fmla="*/ 0 w 2784671"/>
              <a:gd name="connsiteY1-4" fmla="*/ 0 h 2552912"/>
              <a:gd name="connsiteX2-5" fmla="*/ 99522 w 2784671"/>
              <a:gd name="connsiteY2-6" fmla="*/ 49021 h 2552912"/>
              <a:gd name="connsiteX3-7" fmla="*/ 1826140 w 2784671"/>
              <a:gd name="connsiteY3-8" fmla="*/ 1288342 h 2552912"/>
              <a:gd name="connsiteX4-9" fmla="*/ 2571359 w 2784671"/>
              <a:gd name="connsiteY4-10" fmla="*/ 2302145 h 2552912"/>
              <a:gd name="connsiteX5-11" fmla="*/ 2693231 w 2784671"/>
              <a:gd name="connsiteY5-12" fmla="*/ 2552912 h 2552912"/>
              <a:gd name="connsiteX6-13" fmla="*/ 2784671 w 2784671"/>
              <a:gd name="connsiteY6-14" fmla="*/ 91440 h 2552912"/>
              <a:gd name="connsiteX0-15" fmla="*/ 2693231 w 2693231"/>
              <a:gd name="connsiteY0-16" fmla="*/ 0 h 2552912"/>
              <a:gd name="connsiteX1-17" fmla="*/ 0 w 2693231"/>
              <a:gd name="connsiteY1-18" fmla="*/ 0 h 2552912"/>
              <a:gd name="connsiteX2-19" fmla="*/ 99522 w 2693231"/>
              <a:gd name="connsiteY2-20" fmla="*/ 49021 h 2552912"/>
              <a:gd name="connsiteX3-21" fmla="*/ 1826140 w 2693231"/>
              <a:gd name="connsiteY3-22" fmla="*/ 1288342 h 2552912"/>
              <a:gd name="connsiteX4-23" fmla="*/ 2571359 w 2693231"/>
              <a:gd name="connsiteY4-24" fmla="*/ 2302145 h 2552912"/>
              <a:gd name="connsiteX5-25" fmla="*/ 2693231 w 2693231"/>
              <a:gd name="connsiteY5-26" fmla="*/ 2552912 h 2552912"/>
              <a:gd name="connsiteX0-27" fmla="*/ 0 w 2693231"/>
              <a:gd name="connsiteY0-28" fmla="*/ 0 h 2552912"/>
              <a:gd name="connsiteX1-29" fmla="*/ 99522 w 2693231"/>
              <a:gd name="connsiteY1-30" fmla="*/ 49021 h 2552912"/>
              <a:gd name="connsiteX2-31" fmla="*/ 1826140 w 2693231"/>
              <a:gd name="connsiteY2-32" fmla="*/ 1288342 h 2552912"/>
              <a:gd name="connsiteX3-33" fmla="*/ 2571359 w 2693231"/>
              <a:gd name="connsiteY3-34" fmla="*/ 2302145 h 2552912"/>
              <a:gd name="connsiteX4-35" fmla="*/ 2693231 w 2693231"/>
              <a:gd name="connsiteY4-36" fmla="*/ 2552912 h 25529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93231" h="2552912">
                <a:moveTo>
                  <a:pt x="0" y="0"/>
                </a:moveTo>
                <a:lnTo>
                  <a:pt x="99522" y="49021"/>
                </a:lnTo>
                <a:cubicBezTo>
                  <a:pt x="679921" y="345526"/>
                  <a:pt x="1273044" y="746247"/>
                  <a:pt x="1826140" y="1288342"/>
                </a:cubicBezTo>
                <a:cubicBezTo>
                  <a:pt x="2108129" y="1564733"/>
                  <a:pt x="2365182" y="1914132"/>
                  <a:pt x="2571359" y="2302145"/>
                </a:cubicBezTo>
                <a:lnTo>
                  <a:pt x="2693231" y="2552912"/>
                </a:lnTo>
              </a:path>
            </a:pathLst>
          </a:custGeom>
          <a:noFill/>
          <a:ln w="6350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1" name="任意多边形: 形状 30" descr="11资源 3"/>
          <p:cNvSpPr/>
          <p:nvPr userDrawn="1">
            <p:custDataLst>
              <p:tags r:id="rId23"/>
            </p:custDataLst>
          </p:nvPr>
        </p:nvSpPr>
        <p:spPr>
          <a:xfrm flipV="1">
            <a:off x="0" y="4325668"/>
            <a:ext cx="2040680" cy="2532332"/>
          </a:xfrm>
          <a:custGeom>
            <a:avLst/>
            <a:gdLst>
              <a:gd name="connsiteX0" fmla="*/ 0 w 2040680"/>
              <a:gd name="connsiteY0" fmla="*/ 2532332 h 2532332"/>
              <a:gd name="connsiteX1" fmla="*/ 6895 w 2040680"/>
              <a:gd name="connsiteY1" fmla="*/ 2508541 h 2532332"/>
              <a:gd name="connsiteX2" fmla="*/ 1819836 w 2040680"/>
              <a:gd name="connsiteY2" fmla="*/ 129455 h 2532332"/>
              <a:gd name="connsiteX3" fmla="*/ 2040680 w 2040680"/>
              <a:gd name="connsiteY3" fmla="*/ 0 h 2532332"/>
              <a:gd name="connsiteX4" fmla="*/ 0 w 2040680"/>
              <a:gd name="connsiteY4" fmla="*/ 0 h 2532332"/>
              <a:gd name="connsiteX5" fmla="*/ 0 w 2040680"/>
              <a:gd name="connsiteY5" fmla="*/ 2532332 h 2532332"/>
              <a:gd name="connsiteX0-1" fmla="*/ 0 w 2040680"/>
              <a:gd name="connsiteY0-2" fmla="*/ 2532332 h 2623772"/>
              <a:gd name="connsiteX1-3" fmla="*/ 6895 w 2040680"/>
              <a:gd name="connsiteY1-4" fmla="*/ 2508541 h 2623772"/>
              <a:gd name="connsiteX2-5" fmla="*/ 1819836 w 2040680"/>
              <a:gd name="connsiteY2-6" fmla="*/ 129455 h 2623772"/>
              <a:gd name="connsiteX3-7" fmla="*/ 2040680 w 2040680"/>
              <a:gd name="connsiteY3-8" fmla="*/ 0 h 2623772"/>
              <a:gd name="connsiteX4-9" fmla="*/ 0 w 2040680"/>
              <a:gd name="connsiteY4-10" fmla="*/ 0 h 2623772"/>
              <a:gd name="connsiteX5-11" fmla="*/ 91440 w 2040680"/>
              <a:gd name="connsiteY5-12" fmla="*/ 2623772 h 2623772"/>
              <a:gd name="connsiteX0-13" fmla="*/ 0 w 2040680"/>
              <a:gd name="connsiteY0-14" fmla="*/ 2532332 h 2532332"/>
              <a:gd name="connsiteX1-15" fmla="*/ 6895 w 2040680"/>
              <a:gd name="connsiteY1-16" fmla="*/ 2508541 h 2532332"/>
              <a:gd name="connsiteX2-17" fmla="*/ 1819836 w 2040680"/>
              <a:gd name="connsiteY2-18" fmla="*/ 129455 h 2532332"/>
              <a:gd name="connsiteX3-19" fmla="*/ 2040680 w 2040680"/>
              <a:gd name="connsiteY3-20" fmla="*/ 0 h 2532332"/>
              <a:gd name="connsiteX4-21" fmla="*/ 0 w 2040680"/>
              <a:gd name="connsiteY4-22" fmla="*/ 0 h 2532332"/>
              <a:gd name="connsiteX0-23" fmla="*/ 0 w 2040680"/>
              <a:gd name="connsiteY0-24" fmla="*/ 2532332 h 2532332"/>
              <a:gd name="connsiteX1-25" fmla="*/ 6895 w 2040680"/>
              <a:gd name="connsiteY1-26" fmla="*/ 2508541 h 2532332"/>
              <a:gd name="connsiteX2-27" fmla="*/ 1819836 w 2040680"/>
              <a:gd name="connsiteY2-28" fmla="*/ 129455 h 2532332"/>
              <a:gd name="connsiteX3-29" fmla="*/ 2040680 w 2040680"/>
              <a:gd name="connsiteY3-30" fmla="*/ 0 h 25323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40680" h="2532332">
                <a:moveTo>
                  <a:pt x="0" y="2532332"/>
                </a:moveTo>
                <a:lnTo>
                  <a:pt x="6895" y="2508541"/>
                </a:lnTo>
                <a:cubicBezTo>
                  <a:pt x="320009" y="1548399"/>
                  <a:pt x="918352" y="695186"/>
                  <a:pt x="1819836" y="129455"/>
                </a:cubicBezTo>
                <a:lnTo>
                  <a:pt x="2040680" y="0"/>
                </a:lnTo>
              </a:path>
            </a:pathLst>
          </a:custGeom>
          <a:noFill/>
          <a:ln w="6350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 descr="11资源 3"/>
          <p:cNvSpPr/>
          <p:nvPr userDrawn="1">
            <p:custDataLst>
              <p:tags r:id="rId24"/>
            </p:custDataLst>
          </p:nvPr>
        </p:nvSpPr>
        <p:spPr>
          <a:xfrm flipV="1">
            <a:off x="9858982" y="0"/>
            <a:ext cx="2333019" cy="763378"/>
          </a:xfrm>
          <a:custGeom>
            <a:avLst/>
            <a:gdLst>
              <a:gd name="connsiteX0" fmla="*/ 0 w 2333019"/>
              <a:gd name="connsiteY0" fmla="*/ 763378 h 763378"/>
              <a:gd name="connsiteX1" fmla="*/ 2333019 w 2333019"/>
              <a:gd name="connsiteY1" fmla="*/ 763378 h 763378"/>
              <a:gd name="connsiteX2" fmla="*/ 2333019 w 2333019"/>
              <a:gd name="connsiteY2" fmla="*/ 0 h 763378"/>
              <a:gd name="connsiteX3" fmla="*/ 2299799 w 2333019"/>
              <a:gd name="connsiteY3" fmla="*/ 28792 h 763378"/>
              <a:gd name="connsiteX4" fmla="*/ 543118 w 2333019"/>
              <a:gd name="connsiteY4" fmla="*/ 616040 h 763378"/>
              <a:gd name="connsiteX5" fmla="*/ 119430 w 2333019"/>
              <a:gd name="connsiteY5" fmla="*/ 727479 h 763378"/>
              <a:gd name="connsiteX6" fmla="*/ 0 w 2333019"/>
              <a:gd name="connsiteY6" fmla="*/ 763378 h 763378"/>
              <a:gd name="connsiteX0-1" fmla="*/ 2333019 w 2424459"/>
              <a:gd name="connsiteY0-2" fmla="*/ 763378 h 854818"/>
              <a:gd name="connsiteX1-3" fmla="*/ 2333019 w 2424459"/>
              <a:gd name="connsiteY1-4" fmla="*/ 0 h 854818"/>
              <a:gd name="connsiteX2-5" fmla="*/ 2299799 w 2424459"/>
              <a:gd name="connsiteY2-6" fmla="*/ 28792 h 854818"/>
              <a:gd name="connsiteX3-7" fmla="*/ 543118 w 2424459"/>
              <a:gd name="connsiteY3-8" fmla="*/ 616040 h 854818"/>
              <a:gd name="connsiteX4-9" fmla="*/ 119430 w 2424459"/>
              <a:gd name="connsiteY4-10" fmla="*/ 727479 h 854818"/>
              <a:gd name="connsiteX5-11" fmla="*/ 0 w 2424459"/>
              <a:gd name="connsiteY5-12" fmla="*/ 763378 h 854818"/>
              <a:gd name="connsiteX6-13" fmla="*/ 2424459 w 2424459"/>
              <a:gd name="connsiteY6-14" fmla="*/ 854818 h 854818"/>
              <a:gd name="connsiteX0-15" fmla="*/ 2333019 w 2333019"/>
              <a:gd name="connsiteY0-16" fmla="*/ 763378 h 763378"/>
              <a:gd name="connsiteX1-17" fmla="*/ 2333019 w 2333019"/>
              <a:gd name="connsiteY1-18" fmla="*/ 0 h 763378"/>
              <a:gd name="connsiteX2-19" fmla="*/ 2299799 w 2333019"/>
              <a:gd name="connsiteY2-20" fmla="*/ 28792 h 763378"/>
              <a:gd name="connsiteX3-21" fmla="*/ 543118 w 2333019"/>
              <a:gd name="connsiteY3-22" fmla="*/ 616040 h 763378"/>
              <a:gd name="connsiteX4-23" fmla="*/ 119430 w 2333019"/>
              <a:gd name="connsiteY4-24" fmla="*/ 727479 h 763378"/>
              <a:gd name="connsiteX5-25" fmla="*/ 0 w 2333019"/>
              <a:gd name="connsiteY5-26" fmla="*/ 763378 h 763378"/>
              <a:gd name="connsiteX0-27" fmla="*/ 2333019 w 2333019"/>
              <a:gd name="connsiteY0-28" fmla="*/ 0 h 763378"/>
              <a:gd name="connsiteX1-29" fmla="*/ 2299799 w 2333019"/>
              <a:gd name="connsiteY1-30" fmla="*/ 28792 h 763378"/>
              <a:gd name="connsiteX2-31" fmla="*/ 543118 w 2333019"/>
              <a:gd name="connsiteY2-32" fmla="*/ 616040 h 763378"/>
              <a:gd name="connsiteX3-33" fmla="*/ 119430 w 2333019"/>
              <a:gd name="connsiteY3-34" fmla="*/ 727479 h 763378"/>
              <a:gd name="connsiteX4-35" fmla="*/ 0 w 2333019"/>
              <a:gd name="connsiteY4-36" fmla="*/ 763378 h 7633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33019" h="763378">
                <a:moveTo>
                  <a:pt x="2333019" y="0"/>
                </a:moveTo>
                <a:lnTo>
                  <a:pt x="2299799" y="28792"/>
                </a:lnTo>
                <a:cubicBezTo>
                  <a:pt x="1780414" y="446328"/>
                  <a:pt x="1179113" y="458707"/>
                  <a:pt x="543118" y="616040"/>
                </a:cubicBezTo>
                <a:cubicBezTo>
                  <a:pt x="401449" y="651137"/>
                  <a:pt x="260068" y="688093"/>
                  <a:pt x="119430" y="727479"/>
                </a:cubicBezTo>
                <a:lnTo>
                  <a:pt x="0" y="763378"/>
                </a:lnTo>
              </a:path>
            </a:pathLst>
          </a:custGeom>
          <a:noFill/>
          <a:ln w="6350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 descr="11资源 3"/>
          <p:cNvSpPr/>
          <p:nvPr userDrawn="1">
            <p:custDataLst>
              <p:tags r:id="rId25"/>
            </p:custDataLst>
          </p:nvPr>
        </p:nvSpPr>
        <p:spPr>
          <a:xfrm flipV="1">
            <a:off x="10290992" y="5181469"/>
            <a:ext cx="1901009" cy="1676531"/>
          </a:xfrm>
          <a:custGeom>
            <a:avLst/>
            <a:gdLst>
              <a:gd name="connsiteX0" fmla="*/ 1901009 w 1901009"/>
              <a:gd name="connsiteY0" fmla="*/ 1676531 h 1676531"/>
              <a:gd name="connsiteX1" fmla="*/ 1901009 w 1901009"/>
              <a:gd name="connsiteY1" fmla="*/ 0 h 1676531"/>
              <a:gd name="connsiteX2" fmla="*/ 0 w 1901009"/>
              <a:gd name="connsiteY2" fmla="*/ 0 h 1676531"/>
              <a:gd name="connsiteX3" fmla="*/ 179638 w 1901009"/>
              <a:gd name="connsiteY3" fmla="*/ 110034 h 1676531"/>
              <a:gd name="connsiteX4" fmla="*/ 1405866 w 1901009"/>
              <a:gd name="connsiteY4" fmla="*/ 1081983 h 1676531"/>
              <a:gd name="connsiteX5" fmla="*/ 1835756 w 1901009"/>
              <a:gd name="connsiteY5" fmla="*/ 1580491 h 1676531"/>
              <a:gd name="connsiteX6" fmla="*/ 1901009 w 1901009"/>
              <a:gd name="connsiteY6" fmla="*/ 1676531 h 1676531"/>
              <a:gd name="connsiteX0-1" fmla="*/ 1901009 w 1992449"/>
              <a:gd name="connsiteY0-2" fmla="*/ 0 h 1676531"/>
              <a:gd name="connsiteX1-3" fmla="*/ 0 w 1992449"/>
              <a:gd name="connsiteY1-4" fmla="*/ 0 h 1676531"/>
              <a:gd name="connsiteX2-5" fmla="*/ 179638 w 1992449"/>
              <a:gd name="connsiteY2-6" fmla="*/ 110034 h 1676531"/>
              <a:gd name="connsiteX3-7" fmla="*/ 1405866 w 1992449"/>
              <a:gd name="connsiteY3-8" fmla="*/ 1081983 h 1676531"/>
              <a:gd name="connsiteX4-9" fmla="*/ 1835756 w 1992449"/>
              <a:gd name="connsiteY4-10" fmla="*/ 1580491 h 1676531"/>
              <a:gd name="connsiteX5-11" fmla="*/ 1901009 w 1992449"/>
              <a:gd name="connsiteY5-12" fmla="*/ 1676531 h 1676531"/>
              <a:gd name="connsiteX6-13" fmla="*/ 1992449 w 1992449"/>
              <a:gd name="connsiteY6-14" fmla="*/ 91440 h 1676531"/>
              <a:gd name="connsiteX0-15" fmla="*/ 1901009 w 1901009"/>
              <a:gd name="connsiteY0-16" fmla="*/ 0 h 1676531"/>
              <a:gd name="connsiteX1-17" fmla="*/ 0 w 1901009"/>
              <a:gd name="connsiteY1-18" fmla="*/ 0 h 1676531"/>
              <a:gd name="connsiteX2-19" fmla="*/ 179638 w 1901009"/>
              <a:gd name="connsiteY2-20" fmla="*/ 110034 h 1676531"/>
              <a:gd name="connsiteX3-21" fmla="*/ 1405866 w 1901009"/>
              <a:gd name="connsiteY3-22" fmla="*/ 1081983 h 1676531"/>
              <a:gd name="connsiteX4-23" fmla="*/ 1835756 w 1901009"/>
              <a:gd name="connsiteY4-24" fmla="*/ 1580491 h 1676531"/>
              <a:gd name="connsiteX5-25" fmla="*/ 1901009 w 1901009"/>
              <a:gd name="connsiteY5-26" fmla="*/ 1676531 h 1676531"/>
              <a:gd name="connsiteX0-27" fmla="*/ 0 w 1901009"/>
              <a:gd name="connsiteY0-28" fmla="*/ 0 h 1676531"/>
              <a:gd name="connsiteX1-29" fmla="*/ 179638 w 1901009"/>
              <a:gd name="connsiteY1-30" fmla="*/ 110034 h 1676531"/>
              <a:gd name="connsiteX2-31" fmla="*/ 1405866 w 1901009"/>
              <a:gd name="connsiteY2-32" fmla="*/ 1081983 h 1676531"/>
              <a:gd name="connsiteX3-33" fmla="*/ 1835756 w 1901009"/>
              <a:gd name="connsiteY3-34" fmla="*/ 1580491 h 1676531"/>
              <a:gd name="connsiteX4-35" fmla="*/ 1901009 w 1901009"/>
              <a:gd name="connsiteY4-36" fmla="*/ 1676531 h 16765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01009" h="1676531">
                <a:moveTo>
                  <a:pt x="0" y="0"/>
                </a:moveTo>
                <a:lnTo>
                  <a:pt x="179638" y="110034"/>
                </a:lnTo>
                <a:cubicBezTo>
                  <a:pt x="596281" y="374531"/>
                  <a:pt x="1010609" y="694580"/>
                  <a:pt x="1405866" y="1081983"/>
                </a:cubicBezTo>
                <a:cubicBezTo>
                  <a:pt x="1557004" y="1230123"/>
                  <a:pt x="1701459" y="1397829"/>
                  <a:pt x="1835756" y="1580491"/>
                </a:cubicBezTo>
                <a:lnTo>
                  <a:pt x="1901009" y="1676531"/>
                </a:lnTo>
              </a:path>
            </a:pathLst>
          </a:custGeom>
          <a:noFill/>
          <a:ln w="6350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 descr="11资源 3"/>
          <p:cNvSpPr/>
          <p:nvPr userDrawn="1">
            <p:custDataLst>
              <p:tags r:id="rId26"/>
            </p:custDataLst>
          </p:nvPr>
        </p:nvSpPr>
        <p:spPr>
          <a:xfrm flipV="1">
            <a:off x="0" y="5446478"/>
            <a:ext cx="1274920" cy="1411522"/>
          </a:xfrm>
          <a:custGeom>
            <a:avLst/>
            <a:gdLst>
              <a:gd name="connsiteX0" fmla="*/ 0 w 1274920"/>
              <a:gd name="connsiteY0" fmla="*/ 1411522 h 1411522"/>
              <a:gd name="connsiteX1" fmla="*/ 2876 w 1274920"/>
              <a:gd name="connsiteY1" fmla="*/ 1406130 h 1411522"/>
              <a:gd name="connsiteX2" fmla="*/ 1197872 w 1274920"/>
              <a:gd name="connsiteY2" fmla="*/ 52995 h 1411522"/>
              <a:gd name="connsiteX3" fmla="*/ 1274920 w 1274920"/>
              <a:gd name="connsiteY3" fmla="*/ 0 h 1411522"/>
              <a:gd name="connsiteX4" fmla="*/ 0 w 1274920"/>
              <a:gd name="connsiteY4" fmla="*/ 0 h 1411522"/>
              <a:gd name="connsiteX5" fmla="*/ 0 w 1274920"/>
              <a:gd name="connsiteY5" fmla="*/ 1411522 h 1411522"/>
              <a:gd name="connsiteX0-1" fmla="*/ 0 w 1274920"/>
              <a:gd name="connsiteY0-2" fmla="*/ 1411522 h 1502962"/>
              <a:gd name="connsiteX1-3" fmla="*/ 2876 w 1274920"/>
              <a:gd name="connsiteY1-4" fmla="*/ 1406130 h 1502962"/>
              <a:gd name="connsiteX2-5" fmla="*/ 1197872 w 1274920"/>
              <a:gd name="connsiteY2-6" fmla="*/ 52995 h 1502962"/>
              <a:gd name="connsiteX3-7" fmla="*/ 1274920 w 1274920"/>
              <a:gd name="connsiteY3-8" fmla="*/ 0 h 1502962"/>
              <a:gd name="connsiteX4-9" fmla="*/ 0 w 1274920"/>
              <a:gd name="connsiteY4-10" fmla="*/ 0 h 1502962"/>
              <a:gd name="connsiteX5-11" fmla="*/ 91440 w 1274920"/>
              <a:gd name="connsiteY5-12" fmla="*/ 1502962 h 1502962"/>
              <a:gd name="connsiteX0-13" fmla="*/ 0 w 1274920"/>
              <a:gd name="connsiteY0-14" fmla="*/ 1411522 h 1411522"/>
              <a:gd name="connsiteX1-15" fmla="*/ 2876 w 1274920"/>
              <a:gd name="connsiteY1-16" fmla="*/ 1406130 h 1411522"/>
              <a:gd name="connsiteX2-17" fmla="*/ 1197872 w 1274920"/>
              <a:gd name="connsiteY2-18" fmla="*/ 52995 h 1411522"/>
              <a:gd name="connsiteX3-19" fmla="*/ 1274920 w 1274920"/>
              <a:gd name="connsiteY3-20" fmla="*/ 0 h 1411522"/>
              <a:gd name="connsiteX4-21" fmla="*/ 0 w 1274920"/>
              <a:gd name="connsiteY4-22" fmla="*/ 0 h 1411522"/>
              <a:gd name="connsiteX0-23" fmla="*/ 0 w 1274920"/>
              <a:gd name="connsiteY0-24" fmla="*/ 1411522 h 1411522"/>
              <a:gd name="connsiteX1-25" fmla="*/ 2876 w 1274920"/>
              <a:gd name="connsiteY1-26" fmla="*/ 1406130 h 1411522"/>
              <a:gd name="connsiteX2-27" fmla="*/ 1197872 w 1274920"/>
              <a:gd name="connsiteY2-28" fmla="*/ 52995 h 1411522"/>
              <a:gd name="connsiteX3-29" fmla="*/ 1274920 w 1274920"/>
              <a:gd name="connsiteY3-30" fmla="*/ 0 h 1411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74920" h="1411522">
                <a:moveTo>
                  <a:pt x="0" y="1411522"/>
                </a:moveTo>
                <a:lnTo>
                  <a:pt x="2876" y="1406130"/>
                </a:lnTo>
                <a:cubicBezTo>
                  <a:pt x="303768" y="888733"/>
                  <a:pt x="701003" y="426626"/>
                  <a:pt x="1197872" y="52995"/>
                </a:cubicBezTo>
                <a:lnTo>
                  <a:pt x="1274920" y="0"/>
                </a:lnTo>
              </a:path>
            </a:pathLst>
          </a:custGeom>
          <a:noFill/>
          <a:ln w="6350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5" name="任意多边形: 形状 34" descr="11资源 3"/>
          <p:cNvSpPr/>
          <p:nvPr userDrawn="1">
            <p:custDataLst>
              <p:tags r:id="rId27"/>
            </p:custDataLst>
          </p:nvPr>
        </p:nvSpPr>
        <p:spPr>
          <a:xfrm flipV="1">
            <a:off x="11038800" y="1"/>
            <a:ext cx="1153201" cy="294763"/>
          </a:xfrm>
          <a:custGeom>
            <a:avLst/>
            <a:gdLst>
              <a:gd name="connsiteX0" fmla="*/ 0 w 1153201"/>
              <a:gd name="connsiteY0" fmla="*/ 294763 h 294763"/>
              <a:gd name="connsiteX1" fmla="*/ 1153201 w 1153201"/>
              <a:gd name="connsiteY1" fmla="*/ 294763 h 294763"/>
              <a:gd name="connsiteX2" fmla="*/ 1153201 w 1153201"/>
              <a:gd name="connsiteY2" fmla="*/ 0 h 294763"/>
              <a:gd name="connsiteX3" fmla="*/ 1149604 w 1153201"/>
              <a:gd name="connsiteY3" fmla="*/ 1676 h 294763"/>
              <a:gd name="connsiteX4" fmla="*/ 257071 w 1153201"/>
              <a:gd name="connsiteY4" fmla="*/ 244119 h 294763"/>
              <a:gd name="connsiteX5" fmla="*/ 0 w 1153201"/>
              <a:gd name="connsiteY5" fmla="*/ 294763 h 294763"/>
              <a:gd name="connsiteX0-1" fmla="*/ 1153201 w 1244641"/>
              <a:gd name="connsiteY0-2" fmla="*/ 294763 h 386203"/>
              <a:gd name="connsiteX1-3" fmla="*/ 1153201 w 1244641"/>
              <a:gd name="connsiteY1-4" fmla="*/ 0 h 386203"/>
              <a:gd name="connsiteX2-5" fmla="*/ 1149604 w 1244641"/>
              <a:gd name="connsiteY2-6" fmla="*/ 1676 h 386203"/>
              <a:gd name="connsiteX3-7" fmla="*/ 257071 w 1244641"/>
              <a:gd name="connsiteY3-8" fmla="*/ 244119 h 386203"/>
              <a:gd name="connsiteX4-9" fmla="*/ 0 w 1244641"/>
              <a:gd name="connsiteY4-10" fmla="*/ 294763 h 386203"/>
              <a:gd name="connsiteX5-11" fmla="*/ 1244641 w 1244641"/>
              <a:gd name="connsiteY5-12" fmla="*/ 386203 h 386203"/>
              <a:gd name="connsiteX0-13" fmla="*/ 1153201 w 1153201"/>
              <a:gd name="connsiteY0-14" fmla="*/ 294763 h 294763"/>
              <a:gd name="connsiteX1-15" fmla="*/ 1153201 w 1153201"/>
              <a:gd name="connsiteY1-16" fmla="*/ 0 h 294763"/>
              <a:gd name="connsiteX2-17" fmla="*/ 1149604 w 1153201"/>
              <a:gd name="connsiteY2-18" fmla="*/ 1676 h 294763"/>
              <a:gd name="connsiteX3-19" fmla="*/ 257071 w 1153201"/>
              <a:gd name="connsiteY3-20" fmla="*/ 244119 h 294763"/>
              <a:gd name="connsiteX4-21" fmla="*/ 0 w 1153201"/>
              <a:gd name="connsiteY4-22" fmla="*/ 294763 h 294763"/>
              <a:gd name="connsiteX0-23" fmla="*/ 1153201 w 1153201"/>
              <a:gd name="connsiteY0-24" fmla="*/ 0 h 294763"/>
              <a:gd name="connsiteX1-25" fmla="*/ 1149604 w 1153201"/>
              <a:gd name="connsiteY1-26" fmla="*/ 1676 h 294763"/>
              <a:gd name="connsiteX2-27" fmla="*/ 257071 w 1153201"/>
              <a:gd name="connsiteY2-28" fmla="*/ 244119 h 294763"/>
              <a:gd name="connsiteX3-29" fmla="*/ 0 w 1153201"/>
              <a:gd name="connsiteY3-30" fmla="*/ 294763 h 294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53201" h="294763">
                <a:moveTo>
                  <a:pt x="1153201" y="0"/>
                </a:moveTo>
                <a:lnTo>
                  <a:pt x="1149604" y="1676"/>
                </a:lnTo>
                <a:cubicBezTo>
                  <a:pt x="866711" y="123269"/>
                  <a:pt x="567468" y="183899"/>
                  <a:pt x="257071" y="244119"/>
                </a:cubicBezTo>
                <a:lnTo>
                  <a:pt x="0" y="294763"/>
                </a:lnTo>
              </a:path>
            </a:pathLst>
          </a:custGeom>
          <a:noFill/>
          <a:ln w="6350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6" name="任意多边形: 形状 35" descr="11资源 3"/>
          <p:cNvSpPr/>
          <p:nvPr userDrawn="1">
            <p:custDataLst>
              <p:tags r:id="rId28"/>
            </p:custDataLst>
          </p:nvPr>
        </p:nvSpPr>
        <p:spPr>
          <a:xfrm flipV="1">
            <a:off x="11165378" y="5996066"/>
            <a:ext cx="1026623" cy="861935"/>
          </a:xfrm>
          <a:custGeom>
            <a:avLst/>
            <a:gdLst>
              <a:gd name="connsiteX0" fmla="*/ 1026623 w 1026623"/>
              <a:gd name="connsiteY0" fmla="*/ 861935 h 861935"/>
              <a:gd name="connsiteX1" fmla="*/ 1026623 w 1026623"/>
              <a:gd name="connsiteY1" fmla="*/ 0 h 861935"/>
              <a:gd name="connsiteX2" fmla="*/ 0 w 1026623"/>
              <a:gd name="connsiteY2" fmla="*/ 0 h 861935"/>
              <a:gd name="connsiteX3" fmla="*/ 112386 w 1026623"/>
              <a:gd name="connsiteY3" fmla="*/ 79475 h 861935"/>
              <a:gd name="connsiteX4" fmla="*/ 990713 w 1026623"/>
              <a:gd name="connsiteY4" fmla="*/ 825173 h 861935"/>
              <a:gd name="connsiteX5" fmla="*/ 1026623 w 1026623"/>
              <a:gd name="connsiteY5" fmla="*/ 861935 h 861935"/>
              <a:gd name="connsiteX0-1" fmla="*/ 1026623 w 1118063"/>
              <a:gd name="connsiteY0-2" fmla="*/ 0 h 861935"/>
              <a:gd name="connsiteX1-3" fmla="*/ 0 w 1118063"/>
              <a:gd name="connsiteY1-4" fmla="*/ 0 h 861935"/>
              <a:gd name="connsiteX2-5" fmla="*/ 112386 w 1118063"/>
              <a:gd name="connsiteY2-6" fmla="*/ 79475 h 861935"/>
              <a:gd name="connsiteX3-7" fmla="*/ 990713 w 1118063"/>
              <a:gd name="connsiteY3-8" fmla="*/ 825173 h 861935"/>
              <a:gd name="connsiteX4-9" fmla="*/ 1026623 w 1118063"/>
              <a:gd name="connsiteY4-10" fmla="*/ 861935 h 861935"/>
              <a:gd name="connsiteX5-11" fmla="*/ 1118063 w 1118063"/>
              <a:gd name="connsiteY5-12" fmla="*/ 91440 h 861935"/>
              <a:gd name="connsiteX0-13" fmla="*/ 1026623 w 1026623"/>
              <a:gd name="connsiteY0-14" fmla="*/ 0 h 861935"/>
              <a:gd name="connsiteX1-15" fmla="*/ 0 w 1026623"/>
              <a:gd name="connsiteY1-16" fmla="*/ 0 h 861935"/>
              <a:gd name="connsiteX2-17" fmla="*/ 112386 w 1026623"/>
              <a:gd name="connsiteY2-18" fmla="*/ 79475 h 861935"/>
              <a:gd name="connsiteX3-19" fmla="*/ 990713 w 1026623"/>
              <a:gd name="connsiteY3-20" fmla="*/ 825173 h 861935"/>
              <a:gd name="connsiteX4-21" fmla="*/ 1026623 w 1026623"/>
              <a:gd name="connsiteY4-22" fmla="*/ 861935 h 861935"/>
              <a:gd name="connsiteX0-23" fmla="*/ 0 w 1026623"/>
              <a:gd name="connsiteY0-24" fmla="*/ 0 h 861935"/>
              <a:gd name="connsiteX1-25" fmla="*/ 112386 w 1026623"/>
              <a:gd name="connsiteY1-26" fmla="*/ 79475 h 861935"/>
              <a:gd name="connsiteX2-27" fmla="*/ 990713 w 1026623"/>
              <a:gd name="connsiteY2-28" fmla="*/ 825173 h 861935"/>
              <a:gd name="connsiteX3-29" fmla="*/ 1026623 w 1026623"/>
              <a:gd name="connsiteY3-30" fmla="*/ 861935 h 861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26623" h="861935">
                <a:moveTo>
                  <a:pt x="0" y="0"/>
                </a:moveTo>
                <a:lnTo>
                  <a:pt x="112386" y="79475"/>
                </a:lnTo>
                <a:cubicBezTo>
                  <a:pt x="410756" y="298144"/>
                  <a:pt x="705325" y="545447"/>
                  <a:pt x="990713" y="825173"/>
                </a:cubicBezTo>
                <a:lnTo>
                  <a:pt x="1026623" y="861935"/>
                </a:lnTo>
              </a:path>
            </a:pathLst>
          </a:custGeom>
          <a:noFill/>
          <a:ln w="6350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37" name="任意多边形: 形状 36" descr="11资源 3"/>
          <p:cNvSpPr/>
          <p:nvPr userDrawn="1">
            <p:custDataLst>
              <p:tags r:id="rId29"/>
            </p:custDataLst>
          </p:nvPr>
        </p:nvSpPr>
        <p:spPr>
          <a:xfrm flipV="1">
            <a:off x="1" y="6400314"/>
            <a:ext cx="438787" cy="457686"/>
          </a:xfrm>
          <a:custGeom>
            <a:avLst/>
            <a:gdLst>
              <a:gd name="connsiteX0" fmla="*/ 0 w 438787"/>
              <a:gd name="connsiteY0" fmla="*/ 457686 h 457686"/>
              <a:gd name="connsiteX1" fmla="*/ 190988 w 438787"/>
              <a:gd name="connsiteY1" fmla="*/ 240000 h 457686"/>
              <a:gd name="connsiteX2" fmla="*/ 438787 w 438787"/>
              <a:gd name="connsiteY2" fmla="*/ 0 h 457686"/>
              <a:gd name="connsiteX3" fmla="*/ 0 w 438787"/>
              <a:gd name="connsiteY3" fmla="*/ 0 h 457686"/>
              <a:gd name="connsiteX4" fmla="*/ 0 w 438787"/>
              <a:gd name="connsiteY4" fmla="*/ 457686 h 457686"/>
              <a:gd name="connsiteX0-1" fmla="*/ 0 w 438787"/>
              <a:gd name="connsiteY0-2" fmla="*/ 0 h 457686"/>
              <a:gd name="connsiteX1-3" fmla="*/ 0 w 438787"/>
              <a:gd name="connsiteY1-4" fmla="*/ 457686 h 457686"/>
              <a:gd name="connsiteX2-5" fmla="*/ 190988 w 438787"/>
              <a:gd name="connsiteY2-6" fmla="*/ 240000 h 457686"/>
              <a:gd name="connsiteX3-7" fmla="*/ 438787 w 438787"/>
              <a:gd name="connsiteY3-8" fmla="*/ 0 h 457686"/>
              <a:gd name="connsiteX4-9" fmla="*/ 91440 w 438787"/>
              <a:gd name="connsiteY4-10" fmla="*/ 91440 h 457686"/>
              <a:gd name="connsiteX0-11" fmla="*/ 0 w 438787"/>
              <a:gd name="connsiteY0-12" fmla="*/ 0 h 457686"/>
              <a:gd name="connsiteX1-13" fmla="*/ 0 w 438787"/>
              <a:gd name="connsiteY1-14" fmla="*/ 457686 h 457686"/>
              <a:gd name="connsiteX2-15" fmla="*/ 190988 w 438787"/>
              <a:gd name="connsiteY2-16" fmla="*/ 240000 h 457686"/>
              <a:gd name="connsiteX3-17" fmla="*/ 438787 w 438787"/>
              <a:gd name="connsiteY3-18" fmla="*/ 0 h 457686"/>
              <a:gd name="connsiteX0-19" fmla="*/ 0 w 438787"/>
              <a:gd name="connsiteY0-20" fmla="*/ 457686 h 457686"/>
              <a:gd name="connsiteX1-21" fmla="*/ 190988 w 438787"/>
              <a:gd name="connsiteY1-22" fmla="*/ 240000 h 457686"/>
              <a:gd name="connsiteX2-23" fmla="*/ 438787 w 438787"/>
              <a:gd name="connsiteY2-24" fmla="*/ 0 h 457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8787" h="457686">
                <a:moveTo>
                  <a:pt x="0" y="457686"/>
                </a:moveTo>
                <a:lnTo>
                  <a:pt x="190988" y="240000"/>
                </a:lnTo>
                <a:lnTo>
                  <a:pt x="438787" y="0"/>
                </a:lnTo>
              </a:path>
            </a:pathLst>
          </a:custGeom>
          <a:noFill/>
          <a:ln w="6350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 descr="11资源 3"/>
          <p:cNvSpPr/>
          <p:nvPr userDrawn="1">
            <p:custDataLst>
              <p:tags r:id="rId30"/>
            </p:custDataLst>
          </p:nvPr>
        </p:nvSpPr>
        <p:spPr>
          <a:xfrm flipV="1">
            <a:off x="11871120" y="6589798"/>
            <a:ext cx="320880" cy="268202"/>
          </a:xfrm>
          <a:custGeom>
            <a:avLst/>
            <a:gdLst>
              <a:gd name="connsiteX0" fmla="*/ 320880 w 320880"/>
              <a:gd name="connsiteY0" fmla="*/ 268202 h 268202"/>
              <a:gd name="connsiteX1" fmla="*/ 320880 w 320880"/>
              <a:gd name="connsiteY1" fmla="*/ 0 h 268202"/>
              <a:gd name="connsiteX2" fmla="*/ 0 w 320880"/>
              <a:gd name="connsiteY2" fmla="*/ 0 h 268202"/>
              <a:gd name="connsiteX3" fmla="*/ 220939 w 320880"/>
              <a:gd name="connsiteY3" fmla="*/ 180438 h 268202"/>
              <a:gd name="connsiteX4" fmla="*/ 320880 w 320880"/>
              <a:gd name="connsiteY4" fmla="*/ 268202 h 268202"/>
              <a:gd name="connsiteX0-1" fmla="*/ 320880 w 412320"/>
              <a:gd name="connsiteY0-2" fmla="*/ 0 h 268202"/>
              <a:gd name="connsiteX1-3" fmla="*/ 0 w 412320"/>
              <a:gd name="connsiteY1-4" fmla="*/ 0 h 268202"/>
              <a:gd name="connsiteX2-5" fmla="*/ 220939 w 412320"/>
              <a:gd name="connsiteY2-6" fmla="*/ 180438 h 268202"/>
              <a:gd name="connsiteX3-7" fmla="*/ 320880 w 412320"/>
              <a:gd name="connsiteY3-8" fmla="*/ 268202 h 268202"/>
              <a:gd name="connsiteX4-9" fmla="*/ 412320 w 412320"/>
              <a:gd name="connsiteY4-10" fmla="*/ 91440 h 268202"/>
              <a:gd name="connsiteX0-11" fmla="*/ 320880 w 320880"/>
              <a:gd name="connsiteY0-12" fmla="*/ 0 h 268202"/>
              <a:gd name="connsiteX1-13" fmla="*/ 0 w 320880"/>
              <a:gd name="connsiteY1-14" fmla="*/ 0 h 268202"/>
              <a:gd name="connsiteX2-15" fmla="*/ 220939 w 320880"/>
              <a:gd name="connsiteY2-16" fmla="*/ 180438 h 268202"/>
              <a:gd name="connsiteX3-17" fmla="*/ 320880 w 320880"/>
              <a:gd name="connsiteY3-18" fmla="*/ 268202 h 268202"/>
              <a:gd name="connsiteX0-19" fmla="*/ 0 w 320880"/>
              <a:gd name="connsiteY0-20" fmla="*/ 0 h 268202"/>
              <a:gd name="connsiteX1-21" fmla="*/ 220939 w 320880"/>
              <a:gd name="connsiteY1-22" fmla="*/ 180438 h 268202"/>
              <a:gd name="connsiteX2-23" fmla="*/ 320880 w 320880"/>
              <a:gd name="connsiteY2-24" fmla="*/ 268202 h 268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20880" h="268202">
                <a:moveTo>
                  <a:pt x="0" y="0"/>
                </a:moveTo>
                <a:lnTo>
                  <a:pt x="220939" y="180438"/>
                </a:lnTo>
                <a:lnTo>
                  <a:pt x="320880" y="268202"/>
                </a:lnTo>
              </a:path>
            </a:pathLst>
          </a:custGeom>
          <a:noFill/>
          <a:ln w="6350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 useBgFill="1">
        <p:nvSpPr>
          <p:cNvPr id="7" name="图片 48" descr="11资源 3"/>
          <p:cNvSpPr/>
          <p:nvPr userDrawn="1">
            <p:custDataLst>
              <p:tags r:id="rId31"/>
            </p:custDataLst>
          </p:nvPr>
        </p:nvSpPr>
        <p:spPr>
          <a:xfrm flipV="1">
            <a:off x="4690613" y="1553709"/>
            <a:ext cx="2934691" cy="2279321"/>
          </a:xfrm>
          <a:custGeom>
            <a:avLst/>
            <a:gdLst>
              <a:gd name="connsiteX0" fmla="*/ 1495207 w 2934691"/>
              <a:gd name="connsiteY0" fmla="*/ 2183 h 2279321"/>
              <a:gd name="connsiteX1" fmla="*/ 2650345 w 2934691"/>
              <a:gd name="connsiteY1" fmla="*/ 480906 h 2279321"/>
              <a:gd name="connsiteX2" fmla="*/ 2770926 w 2934691"/>
              <a:gd name="connsiteY2" fmla="*/ 1538695 h 2279321"/>
              <a:gd name="connsiteX3" fmla="*/ 2373871 w 2934691"/>
              <a:gd name="connsiteY3" fmla="*/ 1683152 h 2279321"/>
              <a:gd name="connsiteX4" fmla="*/ 1709292 w 2934691"/>
              <a:gd name="connsiteY4" fmla="*/ 2001628 h 2279321"/>
              <a:gd name="connsiteX5" fmla="*/ 720950 w 2934691"/>
              <a:gd name="connsiteY5" fmla="*/ 2235422 h 2279321"/>
              <a:gd name="connsiteX6" fmla="*/ 474678 w 2934691"/>
              <a:gd name="connsiteY6" fmla="*/ 215564 h 2279321"/>
              <a:gd name="connsiteX7" fmla="*/ 1495207 w 2934691"/>
              <a:gd name="connsiteY7" fmla="*/ 2183 h 22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691" h="2279321">
                <a:moveTo>
                  <a:pt x="1495207" y="2183"/>
                </a:moveTo>
                <a:cubicBezTo>
                  <a:pt x="1634242" y="7490"/>
                  <a:pt x="2200208" y="39591"/>
                  <a:pt x="2650345" y="480906"/>
                </a:cubicBezTo>
                <a:cubicBezTo>
                  <a:pt x="2908529" y="734040"/>
                  <a:pt x="3075390" y="1254632"/>
                  <a:pt x="2770926" y="1538695"/>
                </a:cubicBezTo>
                <a:cubicBezTo>
                  <a:pt x="2655162" y="1646688"/>
                  <a:pt x="2518731" y="1647306"/>
                  <a:pt x="2373871" y="1683152"/>
                </a:cubicBezTo>
                <a:cubicBezTo>
                  <a:pt x="2131863" y="1743123"/>
                  <a:pt x="1893792" y="1828520"/>
                  <a:pt x="1709292" y="2001628"/>
                </a:cubicBezTo>
                <a:cubicBezTo>
                  <a:pt x="1451206" y="2243790"/>
                  <a:pt x="1063817" y="2344685"/>
                  <a:pt x="720950" y="2235422"/>
                </a:cubicBezTo>
                <a:cubicBezTo>
                  <a:pt x="-115470" y="1968810"/>
                  <a:pt x="-258996" y="676120"/>
                  <a:pt x="474678" y="215564"/>
                </a:cubicBezTo>
                <a:cubicBezTo>
                  <a:pt x="769410" y="30671"/>
                  <a:pt x="1155009" y="-10775"/>
                  <a:pt x="1495207" y="2183"/>
                </a:cubicBezTo>
                <a:close/>
              </a:path>
            </a:pathLst>
          </a:custGeom>
          <a:ln w="9525" cap="flat">
            <a:solidFill>
              <a:srgbClr val="FFFFFF">
                <a:alpha val="20000"/>
              </a:srgbClr>
            </a:solidFill>
            <a:prstDash val="solid"/>
            <a:miter/>
          </a:ln>
          <a:effectLst>
            <a:outerShdw blurRad="660400" dist="317500" dir="5400000" sx="102000" sy="102000" algn="tl" rotWithShape="0">
              <a:schemeClr val="tx1">
                <a:alpha val="15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图片 42" descr="11资源 4"/>
          <p:cNvSpPr/>
          <p:nvPr userDrawn="1">
            <p:custDataLst>
              <p:tags r:id="rId32"/>
            </p:custDataLst>
          </p:nvPr>
        </p:nvSpPr>
        <p:spPr>
          <a:xfrm flipV="1">
            <a:off x="6625026" y="1357677"/>
            <a:ext cx="747122" cy="544085"/>
          </a:xfrm>
          <a:custGeom>
            <a:avLst/>
            <a:gdLst>
              <a:gd name="connsiteX0" fmla="*/ 256696 w 747122"/>
              <a:gd name="connsiteY0" fmla="*/ 73359 h 544085"/>
              <a:gd name="connsiteX1" fmla="*/ 725511 w 747122"/>
              <a:gd name="connsiteY1" fmla="*/ 67172 h 544085"/>
              <a:gd name="connsiteX2" fmla="*/ 528026 w 747122"/>
              <a:gd name="connsiteY2" fmla="*/ 475478 h 544085"/>
              <a:gd name="connsiteX3" fmla="*/ 11985 w 747122"/>
              <a:gd name="connsiteY3" fmla="*/ 446198 h 544085"/>
              <a:gd name="connsiteX4" fmla="*/ 256696 w 747122"/>
              <a:gd name="connsiteY4" fmla="*/ 73359 h 5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122" h="544085">
                <a:moveTo>
                  <a:pt x="256696" y="73359"/>
                </a:moveTo>
                <a:cubicBezTo>
                  <a:pt x="409135" y="-8542"/>
                  <a:pt x="654056" y="-36732"/>
                  <a:pt x="725511" y="67172"/>
                </a:cubicBezTo>
                <a:cubicBezTo>
                  <a:pt x="795840" y="169635"/>
                  <a:pt x="685212" y="381943"/>
                  <a:pt x="528026" y="475478"/>
                </a:cubicBezTo>
                <a:cubicBezTo>
                  <a:pt x="349425" y="581703"/>
                  <a:pt x="70323" y="558890"/>
                  <a:pt x="11985" y="446198"/>
                </a:cubicBezTo>
                <a:cubicBezTo>
                  <a:pt x="-43575" y="338955"/>
                  <a:pt x="103589" y="155610"/>
                  <a:pt x="256696" y="7335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50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3"/>
            </p:custDataLst>
          </p:nvPr>
        </p:nvSpPr>
        <p:spPr>
          <a:xfrm>
            <a:off x="2966400" y="4248000"/>
            <a:ext cx="6264000" cy="1159200"/>
          </a:xfrm>
        </p:spPr>
        <p:txBody>
          <a:bodyPr wrap="square" lIns="90000" tIns="46800" rIns="90000" bIns="46800" anchor="t">
            <a:normAutofit/>
          </a:bodyPr>
          <a:lstStyle>
            <a:lvl1pPr algn="ctr">
              <a:defRPr sz="5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4449600" y="2016000"/>
            <a:ext cx="3319200" cy="1515600"/>
          </a:xfrm>
        </p:spPr>
        <p:txBody>
          <a:bodyPr wrap="none" lIns="90000" tIns="46800" rIns="90000" bIns="46800" anchor="b">
            <a:norm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3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3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 descr="11资源 3"/>
          <p:cNvSpPr/>
          <p:nvPr userDrawn="1">
            <p:custDataLst>
              <p:tags r:id="rId2"/>
            </p:custDataLst>
          </p:nvPr>
        </p:nvSpPr>
        <p:spPr>
          <a:xfrm flipV="1">
            <a:off x="9826236" y="0"/>
            <a:ext cx="2365765" cy="609612"/>
          </a:xfrm>
          <a:custGeom>
            <a:avLst/>
            <a:gdLst>
              <a:gd name="connsiteX0" fmla="*/ 0 w 2365765"/>
              <a:gd name="connsiteY0" fmla="*/ 609612 h 609612"/>
              <a:gd name="connsiteX1" fmla="*/ 2365765 w 2365765"/>
              <a:gd name="connsiteY1" fmla="*/ 609612 h 609612"/>
              <a:gd name="connsiteX2" fmla="*/ 2365765 w 2365765"/>
              <a:gd name="connsiteY2" fmla="*/ 0 h 609612"/>
              <a:gd name="connsiteX3" fmla="*/ 2124020 w 2365765"/>
              <a:gd name="connsiteY3" fmla="*/ 58154 h 609612"/>
              <a:gd name="connsiteX4" fmla="*/ 1251011 w 2365765"/>
              <a:gd name="connsiteY4" fmla="*/ 239423 h 609612"/>
              <a:gd name="connsiteX5" fmla="*/ 261409 w 2365765"/>
              <a:gd name="connsiteY5" fmla="*/ 518252 h 609612"/>
              <a:gd name="connsiteX6" fmla="*/ 0 w 2365765"/>
              <a:gd name="connsiteY6" fmla="*/ 609612 h 609612"/>
              <a:gd name="connsiteX0-1" fmla="*/ 2365765 w 2457205"/>
              <a:gd name="connsiteY0-2" fmla="*/ 609612 h 701052"/>
              <a:gd name="connsiteX1-3" fmla="*/ 2365765 w 2457205"/>
              <a:gd name="connsiteY1-4" fmla="*/ 0 h 701052"/>
              <a:gd name="connsiteX2-5" fmla="*/ 2124020 w 2457205"/>
              <a:gd name="connsiteY2-6" fmla="*/ 58154 h 701052"/>
              <a:gd name="connsiteX3-7" fmla="*/ 1251011 w 2457205"/>
              <a:gd name="connsiteY3-8" fmla="*/ 239423 h 701052"/>
              <a:gd name="connsiteX4-9" fmla="*/ 261409 w 2457205"/>
              <a:gd name="connsiteY4-10" fmla="*/ 518252 h 701052"/>
              <a:gd name="connsiteX5-11" fmla="*/ 0 w 2457205"/>
              <a:gd name="connsiteY5-12" fmla="*/ 609612 h 701052"/>
              <a:gd name="connsiteX6-13" fmla="*/ 2457205 w 2457205"/>
              <a:gd name="connsiteY6-14" fmla="*/ 701052 h 701052"/>
              <a:gd name="connsiteX0-15" fmla="*/ 2365765 w 2365765"/>
              <a:gd name="connsiteY0-16" fmla="*/ 609612 h 609612"/>
              <a:gd name="connsiteX1-17" fmla="*/ 2365765 w 2365765"/>
              <a:gd name="connsiteY1-18" fmla="*/ 0 h 609612"/>
              <a:gd name="connsiteX2-19" fmla="*/ 2124020 w 2365765"/>
              <a:gd name="connsiteY2-20" fmla="*/ 58154 h 609612"/>
              <a:gd name="connsiteX3-21" fmla="*/ 1251011 w 2365765"/>
              <a:gd name="connsiteY3-22" fmla="*/ 239423 h 609612"/>
              <a:gd name="connsiteX4-23" fmla="*/ 261409 w 2365765"/>
              <a:gd name="connsiteY4-24" fmla="*/ 518252 h 609612"/>
              <a:gd name="connsiteX5-25" fmla="*/ 0 w 2365765"/>
              <a:gd name="connsiteY5-26" fmla="*/ 609612 h 609612"/>
              <a:gd name="connsiteX0-27" fmla="*/ 2365765 w 2365765"/>
              <a:gd name="connsiteY0-28" fmla="*/ 0 h 609612"/>
              <a:gd name="connsiteX1-29" fmla="*/ 2124020 w 2365765"/>
              <a:gd name="connsiteY1-30" fmla="*/ 58154 h 609612"/>
              <a:gd name="connsiteX2-31" fmla="*/ 1251011 w 2365765"/>
              <a:gd name="connsiteY2-32" fmla="*/ 239423 h 609612"/>
              <a:gd name="connsiteX3-33" fmla="*/ 261409 w 2365765"/>
              <a:gd name="connsiteY3-34" fmla="*/ 518252 h 609612"/>
              <a:gd name="connsiteX4-35" fmla="*/ 0 w 2365765"/>
              <a:gd name="connsiteY4-36" fmla="*/ 609612 h 609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765" h="609612">
                <a:moveTo>
                  <a:pt x="2365765" y="0"/>
                </a:moveTo>
                <a:lnTo>
                  <a:pt x="2124020" y="58154"/>
                </a:lnTo>
                <a:cubicBezTo>
                  <a:pt x="1841913" y="118938"/>
                  <a:pt x="1549732" y="165592"/>
                  <a:pt x="1251011" y="239423"/>
                </a:cubicBezTo>
                <a:cubicBezTo>
                  <a:pt x="918395" y="321860"/>
                  <a:pt x="587099" y="413016"/>
                  <a:pt x="261409" y="518252"/>
                </a:cubicBezTo>
                <a:lnTo>
                  <a:pt x="0" y="609612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 descr="11资源 3"/>
          <p:cNvSpPr/>
          <p:nvPr userDrawn="1">
            <p:custDataLst>
              <p:tags r:id="rId3"/>
            </p:custDataLst>
          </p:nvPr>
        </p:nvSpPr>
        <p:spPr>
          <a:xfrm flipV="1">
            <a:off x="9028912" y="0"/>
            <a:ext cx="3163088" cy="916512"/>
          </a:xfrm>
          <a:custGeom>
            <a:avLst/>
            <a:gdLst>
              <a:gd name="connsiteX0" fmla="*/ 0 w 3163088"/>
              <a:gd name="connsiteY0" fmla="*/ 916512 h 916512"/>
              <a:gd name="connsiteX1" fmla="*/ 3163088 w 3163088"/>
              <a:gd name="connsiteY1" fmla="*/ 916512 h 916512"/>
              <a:gd name="connsiteX2" fmla="*/ 3163088 w 3163088"/>
              <a:gd name="connsiteY2" fmla="*/ 0 h 916512"/>
              <a:gd name="connsiteX3" fmla="*/ 3058706 w 3163088"/>
              <a:gd name="connsiteY3" fmla="*/ 41469 h 916512"/>
              <a:gd name="connsiteX4" fmla="*/ 1727645 w 3163088"/>
              <a:gd name="connsiteY4" fmla="*/ 353669 h 916512"/>
              <a:gd name="connsiteX5" fmla="*/ 349229 w 3163088"/>
              <a:gd name="connsiteY5" fmla="*/ 772832 h 916512"/>
              <a:gd name="connsiteX6" fmla="*/ 0 w 3163088"/>
              <a:gd name="connsiteY6" fmla="*/ 916512 h 916512"/>
              <a:gd name="connsiteX0-1" fmla="*/ 3163088 w 3254528"/>
              <a:gd name="connsiteY0-2" fmla="*/ 916512 h 1007952"/>
              <a:gd name="connsiteX1-3" fmla="*/ 3163088 w 3254528"/>
              <a:gd name="connsiteY1-4" fmla="*/ 0 h 1007952"/>
              <a:gd name="connsiteX2-5" fmla="*/ 3058706 w 3254528"/>
              <a:gd name="connsiteY2-6" fmla="*/ 41469 h 1007952"/>
              <a:gd name="connsiteX3-7" fmla="*/ 1727645 w 3254528"/>
              <a:gd name="connsiteY3-8" fmla="*/ 353669 h 1007952"/>
              <a:gd name="connsiteX4-9" fmla="*/ 349229 w 3254528"/>
              <a:gd name="connsiteY4-10" fmla="*/ 772832 h 1007952"/>
              <a:gd name="connsiteX5-11" fmla="*/ 0 w 3254528"/>
              <a:gd name="connsiteY5-12" fmla="*/ 916512 h 1007952"/>
              <a:gd name="connsiteX6-13" fmla="*/ 3254528 w 3254528"/>
              <a:gd name="connsiteY6-14" fmla="*/ 1007952 h 1007952"/>
              <a:gd name="connsiteX0-15" fmla="*/ 3163088 w 3163088"/>
              <a:gd name="connsiteY0-16" fmla="*/ 916512 h 916512"/>
              <a:gd name="connsiteX1-17" fmla="*/ 3163088 w 3163088"/>
              <a:gd name="connsiteY1-18" fmla="*/ 0 h 916512"/>
              <a:gd name="connsiteX2-19" fmla="*/ 3058706 w 3163088"/>
              <a:gd name="connsiteY2-20" fmla="*/ 41469 h 916512"/>
              <a:gd name="connsiteX3-21" fmla="*/ 1727645 w 3163088"/>
              <a:gd name="connsiteY3-22" fmla="*/ 353669 h 916512"/>
              <a:gd name="connsiteX4-23" fmla="*/ 349229 w 3163088"/>
              <a:gd name="connsiteY4-24" fmla="*/ 772832 h 916512"/>
              <a:gd name="connsiteX5-25" fmla="*/ 0 w 3163088"/>
              <a:gd name="connsiteY5-26" fmla="*/ 916512 h 916512"/>
              <a:gd name="connsiteX0-27" fmla="*/ 3163088 w 3163088"/>
              <a:gd name="connsiteY0-28" fmla="*/ 916512 h 916512"/>
              <a:gd name="connsiteX1-29" fmla="*/ 3163088 w 3163088"/>
              <a:gd name="connsiteY1-30" fmla="*/ 0 h 916512"/>
              <a:gd name="connsiteX2-31" fmla="*/ 3058706 w 3163088"/>
              <a:gd name="connsiteY2-32" fmla="*/ 41469 h 916512"/>
              <a:gd name="connsiteX3-33" fmla="*/ 1727645 w 3163088"/>
              <a:gd name="connsiteY3-34" fmla="*/ 353669 h 916512"/>
              <a:gd name="connsiteX4-35" fmla="*/ 349229 w 3163088"/>
              <a:gd name="connsiteY4-36" fmla="*/ 772832 h 916512"/>
              <a:gd name="connsiteX5-37" fmla="*/ 0 w 3163088"/>
              <a:gd name="connsiteY5-38" fmla="*/ 916512 h 916512"/>
              <a:gd name="connsiteX6-39" fmla="*/ 3163088 w 3163088"/>
              <a:gd name="connsiteY6-40" fmla="*/ 916512 h 916512"/>
              <a:gd name="connsiteX0-41" fmla="*/ 3163088 w 3254528"/>
              <a:gd name="connsiteY0-42" fmla="*/ 916512 h 1007952"/>
              <a:gd name="connsiteX1-43" fmla="*/ 3163088 w 3254528"/>
              <a:gd name="connsiteY1-44" fmla="*/ 0 h 1007952"/>
              <a:gd name="connsiteX2-45" fmla="*/ 3058706 w 3254528"/>
              <a:gd name="connsiteY2-46" fmla="*/ 41469 h 1007952"/>
              <a:gd name="connsiteX3-47" fmla="*/ 1727645 w 3254528"/>
              <a:gd name="connsiteY3-48" fmla="*/ 353669 h 1007952"/>
              <a:gd name="connsiteX4-49" fmla="*/ 349229 w 3254528"/>
              <a:gd name="connsiteY4-50" fmla="*/ 772832 h 1007952"/>
              <a:gd name="connsiteX5-51" fmla="*/ 0 w 3254528"/>
              <a:gd name="connsiteY5-52" fmla="*/ 916512 h 1007952"/>
              <a:gd name="connsiteX6-53" fmla="*/ 3254528 w 3254528"/>
              <a:gd name="connsiteY6-54" fmla="*/ 1007952 h 1007952"/>
              <a:gd name="connsiteX0-55" fmla="*/ 3163088 w 3254528"/>
              <a:gd name="connsiteY0-56" fmla="*/ 0 h 1007952"/>
              <a:gd name="connsiteX1-57" fmla="*/ 3058706 w 3254528"/>
              <a:gd name="connsiteY1-58" fmla="*/ 41469 h 1007952"/>
              <a:gd name="connsiteX2-59" fmla="*/ 1727645 w 3254528"/>
              <a:gd name="connsiteY2-60" fmla="*/ 353669 h 1007952"/>
              <a:gd name="connsiteX3-61" fmla="*/ 349229 w 3254528"/>
              <a:gd name="connsiteY3-62" fmla="*/ 772832 h 1007952"/>
              <a:gd name="connsiteX4-63" fmla="*/ 0 w 3254528"/>
              <a:gd name="connsiteY4-64" fmla="*/ 916512 h 1007952"/>
              <a:gd name="connsiteX5-65" fmla="*/ 3254528 w 3254528"/>
              <a:gd name="connsiteY5-66" fmla="*/ 1007952 h 1007952"/>
              <a:gd name="connsiteX0-67" fmla="*/ 3163088 w 3163088"/>
              <a:gd name="connsiteY0-68" fmla="*/ 0 h 916512"/>
              <a:gd name="connsiteX1-69" fmla="*/ 3058706 w 3163088"/>
              <a:gd name="connsiteY1-70" fmla="*/ 41469 h 916512"/>
              <a:gd name="connsiteX2-71" fmla="*/ 1727645 w 3163088"/>
              <a:gd name="connsiteY2-72" fmla="*/ 353669 h 916512"/>
              <a:gd name="connsiteX3-73" fmla="*/ 349229 w 3163088"/>
              <a:gd name="connsiteY3-74" fmla="*/ 772832 h 916512"/>
              <a:gd name="connsiteX4-75" fmla="*/ 0 w 3163088"/>
              <a:gd name="connsiteY4-76" fmla="*/ 916512 h 9165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63088" h="916512">
                <a:moveTo>
                  <a:pt x="3163088" y="0"/>
                </a:moveTo>
                <a:lnTo>
                  <a:pt x="3058706" y="41469"/>
                </a:lnTo>
                <a:cubicBezTo>
                  <a:pt x="2642228" y="194192"/>
                  <a:pt x="2193429" y="238544"/>
                  <a:pt x="1727645" y="353669"/>
                </a:cubicBezTo>
                <a:cubicBezTo>
                  <a:pt x="1260880" y="469398"/>
                  <a:pt x="796917" y="603471"/>
                  <a:pt x="349229" y="772832"/>
                </a:cubicBezTo>
                <a:lnTo>
                  <a:pt x="0" y="916512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 descr="11资源 3"/>
          <p:cNvSpPr/>
          <p:nvPr userDrawn="1">
            <p:custDataLst>
              <p:tags r:id="rId4"/>
            </p:custDataLst>
          </p:nvPr>
        </p:nvSpPr>
        <p:spPr>
          <a:xfrm flipV="1">
            <a:off x="12060224" y="6732428"/>
            <a:ext cx="131777" cy="125572"/>
          </a:xfrm>
          <a:custGeom>
            <a:avLst/>
            <a:gdLst>
              <a:gd name="connsiteX0" fmla="*/ 131777 w 131777"/>
              <a:gd name="connsiteY0" fmla="*/ 125572 h 125572"/>
              <a:gd name="connsiteX1" fmla="*/ 131777 w 131777"/>
              <a:gd name="connsiteY1" fmla="*/ 0 h 125572"/>
              <a:gd name="connsiteX2" fmla="*/ 0 w 131777"/>
              <a:gd name="connsiteY2" fmla="*/ 0 h 125572"/>
              <a:gd name="connsiteX3" fmla="*/ 118598 w 131777"/>
              <a:gd name="connsiteY3" fmla="*/ 112083 h 125572"/>
              <a:gd name="connsiteX4" fmla="*/ 131777 w 131777"/>
              <a:gd name="connsiteY4" fmla="*/ 125572 h 125572"/>
              <a:gd name="connsiteX0-1" fmla="*/ 131777 w 223217"/>
              <a:gd name="connsiteY0-2" fmla="*/ 0 h 125572"/>
              <a:gd name="connsiteX1-3" fmla="*/ 0 w 223217"/>
              <a:gd name="connsiteY1-4" fmla="*/ 0 h 125572"/>
              <a:gd name="connsiteX2-5" fmla="*/ 118598 w 223217"/>
              <a:gd name="connsiteY2-6" fmla="*/ 112083 h 125572"/>
              <a:gd name="connsiteX3-7" fmla="*/ 131777 w 223217"/>
              <a:gd name="connsiteY3-8" fmla="*/ 125572 h 125572"/>
              <a:gd name="connsiteX4-9" fmla="*/ 223217 w 223217"/>
              <a:gd name="connsiteY4-10" fmla="*/ 91440 h 125572"/>
              <a:gd name="connsiteX0-11" fmla="*/ 131777 w 131777"/>
              <a:gd name="connsiteY0-12" fmla="*/ 0 h 125572"/>
              <a:gd name="connsiteX1-13" fmla="*/ 0 w 131777"/>
              <a:gd name="connsiteY1-14" fmla="*/ 0 h 125572"/>
              <a:gd name="connsiteX2-15" fmla="*/ 118598 w 131777"/>
              <a:gd name="connsiteY2-16" fmla="*/ 112083 h 125572"/>
              <a:gd name="connsiteX3-17" fmla="*/ 131777 w 131777"/>
              <a:gd name="connsiteY3-18" fmla="*/ 125572 h 125572"/>
              <a:gd name="connsiteX0-19" fmla="*/ 0 w 131777"/>
              <a:gd name="connsiteY0-20" fmla="*/ 0 h 125572"/>
              <a:gd name="connsiteX1-21" fmla="*/ 118598 w 131777"/>
              <a:gd name="connsiteY1-22" fmla="*/ 112083 h 125572"/>
              <a:gd name="connsiteX2-23" fmla="*/ 131777 w 131777"/>
              <a:gd name="connsiteY2-24" fmla="*/ 125572 h 1255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31777" h="125572">
                <a:moveTo>
                  <a:pt x="0" y="0"/>
                </a:moveTo>
                <a:lnTo>
                  <a:pt x="118598" y="112083"/>
                </a:lnTo>
                <a:lnTo>
                  <a:pt x="131777" y="125572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 descr="11资源 3"/>
          <p:cNvSpPr/>
          <p:nvPr userDrawn="1">
            <p:custDataLst>
              <p:tags r:id="rId5"/>
            </p:custDataLst>
          </p:nvPr>
        </p:nvSpPr>
        <p:spPr>
          <a:xfrm flipV="1">
            <a:off x="8402463" y="0"/>
            <a:ext cx="3789537" cy="1280399"/>
          </a:xfrm>
          <a:custGeom>
            <a:avLst/>
            <a:gdLst>
              <a:gd name="connsiteX0" fmla="*/ 0 w 3789537"/>
              <a:gd name="connsiteY0" fmla="*/ 1280399 h 1280399"/>
              <a:gd name="connsiteX1" fmla="*/ 3789537 w 3789537"/>
              <a:gd name="connsiteY1" fmla="*/ 1280399 h 1280399"/>
              <a:gd name="connsiteX2" fmla="*/ 3789537 w 3789537"/>
              <a:gd name="connsiteY2" fmla="*/ 0 h 1280399"/>
              <a:gd name="connsiteX3" fmla="*/ 3764631 w 3789537"/>
              <a:gd name="connsiteY3" fmla="*/ 18581 h 1280399"/>
              <a:gd name="connsiteX4" fmla="*/ 2062998 w 3789537"/>
              <a:gd name="connsiteY4" fmla="*/ 543018 h 1280399"/>
              <a:gd name="connsiteX5" fmla="*/ 356206 w 3789537"/>
              <a:gd name="connsiteY5" fmla="*/ 1106413 h 1280399"/>
              <a:gd name="connsiteX6" fmla="*/ 0 w 3789537"/>
              <a:gd name="connsiteY6" fmla="*/ 1280399 h 1280399"/>
              <a:gd name="connsiteX0-1" fmla="*/ 3789537 w 3880977"/>
              <a:gd name="connsiteY0-2" fmla="*/ 1280399 h 1371839"/>
              <a:gd name="connsiteX1-3" fmla="*/ 3789537 w 3880977"/>
              <a:gd name="connsiteY1-4" fmla="*/ 0 h 1371839"/>
              <a:gd name="connsiteX2-5" fmla="*/ 3764631 w 3880977"/>
              <a:gd name="connsiteY2-6" fmla="*/ 18581 h 1371839"/>
              <a:gd name="connsiteX3-7" fmla="*/ 2062998 w 3880977"/>
              <a:gd name="connsiteY3-8" fmla="*/ 543018 h 1371839"/>
              <a:gd name="connsiteX4-9" fmla="*/ 356206 w 3880977"/>
              <a:gd name="connsiteY4-10" fmla="*/ 1106413 h 1371839"/>
              <a:gd name="connsiteX5-11" fmla="*/ 0 w 3880977"/>
              <a:gd name="connsiteY5-12" fmla="*/ 1280399 h 1371839"/>
              <a:gd name="connsiteX6-13" fmla="*/ 3880977 w 3880977"/>
              <a:gd name="connsiteY6-14" fmla="*/ 1371839 h 1371839"/>
              <a:gd name="connsiteX0-15" fmla="*/ 3789537 w 3789537"/>
              <a:gd name="connsiteY0-16" fmla="*/ 1280399 h 1280399"/>
              <a:gd name="connsiteX1-17" fmla="*/ 3789537 w 3789537"/>
              <a:gd name="connsiteY1-18" fmla="*/ 0 h 1280399"/>
              <a:gd name="connsiteX2-19" fmla="*/ 3764631 w 3789537"/>
              <a:gd name="connsiteY2-20" fmla="*/ 18581 h 1280399"/>
              <a:gd name="connsiteX3-21" fmla="*/ 2062998 w 3789537"/>
              <a:gd name="connsiteY3-22" fmla="*/ 543018 h 1280399"/>
              <a:gd name="connsiteX4-23" fmla="*/ 356206 w 3789537"/>
              <a:gd name="connsiteY4-24" fmla="*/ 1106413 h 1280399"/>
              <a:gd name="connsiteX5-25" fmla="*/ 0 w 3789537"/>
              <a:gd name="connsiteY5-26" fmla="*/ 1280399 h 1280399"/>
              <a:gd name="connsiteX0-27" fmla="*/ 3789537 w 3789537"/>
              <a:gd name="connsiteY0-28" fmla="*/ 0 h 1280399"/>
              <a:gd name="connsiteX1-29" fmla="*/ 3764631 w 3789537"/>
              <a:gd name="connsiteY1-30" fmla="*/ 18581 h 1280399"/>
              <a:gd name="connsiteX2-31" fmla="*/ 2062998 w 3789537"/>
              <a:gd name="connsiteY2-32" fmla="*/ 543018 h 1280399"/>
              <a:gd name="connsiteX3-33" fmla="*/ 356206 w 3789537"/>
              <a:gd name="connsiteY3-34" fmla="*/ 1106413 h 1280399"/>
              <a:gd name="connsiteX4-35" fmla="*/ 0 w 3789537"/>
              <a:gd name="connsiteY4-36" fmla="*/ 1280399 h 12803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89537" h="1280399">
                <a:moveTo>
                  <a:pt x="3789537" y="0"/>
                </a:moveTo>
                <a:lnTo>
                  <a:pt x="3764631" y="18581"/>
                </a:lnTo>
                <a:cubicBezTo>
                  <a:pt x="3254833" y="370680"/>
                  <a:pt x="2674405" y="391884"/>
                  <a:pt x="2062998" y="543018"/>
                </a:cubicBezTo>
                <a:cubicBezTo>
                  <a:pt x="1479296" y="687661"/>
                  <a:pt x="900425" y="862953"/>
                  <a:pt x="356206" y="1106413"/>
                </a:cubicBezTo>
                <a:lnTo>
                  <a:pt x="0" y="1280399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 descr="11资源 3"/>
          <p:cNvSpPr/>
          <p:nvPr userDrawn="1">
            <p:custDataLst>
              <p:tags r:id="rId6"/>
            </p:custDataLst>
          </p:nvPr>
        </p:nvSpPr>
        <p:spPr>
          <a:xfrm flipV="1">
            <a:off x="11448083" y="6085385"/>
            <a:ext cx="743917" cy="772615"/>
          </a:xfrm>
          <a:custGeom>
            <a:avLst/>
            <a:gdLst>
              <a:gd name="connsiteX0" fmla="*/ 743917 w 743917"/>
              <a:gd name="connsiteY0" fmla="*/ 772615 h 772615"/>
              <a:gd name="connsiteX1" fmla="*/ 743917 w 743917"/>
              <a:gd name="connsiteY1" fmla="*/ 0 h 772615"/>
              <a:gd name="connsiteX2" fmla="*/ 0 w 743917"/>
              <a:gd name="connsiteY2" fmla="*/ 0 h 772615"/>
              <a:gd name="connsiteX3" fmla="*/ 146309 w 743917"/>
              <a:gd name="connsiteY3" fmla="*/ 128453 h 772615"/>
              <a:gd name="connsiteX4" fmla="*/ 351467 w 743917"/>
              <a:gd name="connsiteY4" fmla="*/ 322252 h 772615"/>
              <a:gd name="connsiteX5" fmla="*/ 579356 w 743917"/>
              <a:gd name="connsiteY5" fmla="*/ 565735 h 772615"/>
              <a:gd name="connsiteX6" fmla="*/ 743917 w 743917"/>
              <a:gd name="connsiteY6" fmla="*/ 772615 h 772615"/>
              <a:gd name="connsiteX0-1" fmla="*/ 743917 w 835357"/>
              <a:gd name="connsiteY0-2" fmla="*/ 0 h 772615"/>
              <a:gd name="connsiteX1-3" fmla="*/ 0 w 835357"/>
              <a:gd name="connsiteY1-4" fmla="*/ 0 h 772615"/>
              <a:gd name="connsiteX2-5" fmla="*/ 146309 w 835357"/>
              <a:gd name="connsiteY2-6" fmla="*/ 128453 h 772615"/>
              <a:gd name="connsiteX3-7" fmla="*/ 351467 w 835357"/>
              <a:gd name="connsiteY3-8" fmla="*/ 322252 h 772615"/>
              <a:gd name="connsiteX4-9" fmla="*/ 579356 w 835357"/>
              <a:gd name="connsiteY4-10" fmla="*/ 565735 h 772615"/>
              <a:gd name="connsiteX5-11" fmla="*/ 743917 w 835357"/>
              <a:gd name="connsiteY5-12" fmla="*/ 772615 h 772615"/>
              <a:gd name="connsiteX6-13" fmla="*/ 835357 w 835357"/>
              <a:gd name="connsiteY6-14" fmla="*/ 91440 h 772615"/>
              <a:gd name="connsiteX0-15" fmla="*/ 743917 w 743917"/>
              <a:gd name="connsiteY0-16" fmla="*/ 0 h 772615"/>
              <a:gd name="connsiteX1-17" fmla="*/ 0 w 743917"/>
              <a:gd name="connsiteY1-18" fmla="*/ 0 h 772615"/>
              <a:gd name="connsiteX2-19" fmla="*/ 146309 w 743917"/>
              <a:gd name="connsiteY2-20" fmla="*/ 128453 h 772615"/>
              <a:gd name="connsiteX3-21" fmla="*/ 351467 w 743917"/>
              <a:gd name="connsiteY3-22" fmla="*/ 322252 h 772615"/>
              <a:gd name="connsiteX4-23" fmla="*/ 579356 w 743917"/>
              <a:gd name="connsiteY4-24" fmla="*/ 565735 h 772615"/>
              <a:gd name="connsiteX5-25" fmla="*/ 743917 w 743917"/>
              <a:gd name="connsiteY5-26" fmla="*/ 772615 h 772615"/>
              <a:gd name="connsiteX0-27" fmla="*/ 0 w 743917"/>
              <a:gd name="connsiteY0-28" fmla="*/ 0 h 772615"/>
              <a:gd name="connsiteX1-29" fmla="*/ 146309 w 743917"/>
              <a:gd name="connsiteY1-30" fmla="*/ 128453 h 772615"/>
              <a:gd name="connsiteX2-31" fmla="*/ 351467 w 743917"/>
              <a:gd name="connsiteY2-32" fmla="*/ 322252 h 772615"/>
              <a:gd name="connsiteX3-33" fmla="*/ 579356 w 743917"/>
              <a:gd name="connsiteY3-34" fmla="*/ 565735 h 772615"/>
              <a:gd name="connsiteX4-35" fmla="*/ 743917 w 743917"/>
              <a:gd name="connsiteY4-36" fmla="*/ 772615 h 772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3917" h="772615">
                <a:moveTo>
                  <a:pt x="0" y="0"/>
                </a:moveTo>
                <a:lnTo>
                  <a:pt x="146309" y="128453"/>
                </a:lnTo>
                <a:cubicBezTo>
                  <a:pt x="215187" y="191163"/>
                  <a:pt x="283600" y="255744"/>
                  <a:pt x="351467" y="322252"/>
                </a:cubicBezTo>
                <a:cubicBezTo>
                  <a:pt x="429299" y="398574"/>
                  <a:pt x="505411" y="479933"/>
                  <a:pt x="579356" y="565735"/>
                </a:cubicBezTo>
                <a:lnTo>
                  <a:pt x="743917" y="772615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 descr="11资源 3"/>
          <p:cNvSpPr/>
          <p:nvPr userDrawn="1">
            <p:custDataLst>
              <p:tags r:id="rId7"/>
            </p:custDataLst>
          </p:nvPr>
        </p:nvSpPr>
        <p:spPr>
          <a:xfrm flipV="1">
            <a:off x="0" y="6579653"/>
            <a:ext cx="213714" cy="278347"/>
          </a:xfrm>
          <a:custGeom>
            <a:avLst/>
            <a:gdLst>
              <a:gd name="connsiteX0" fmla="*/ 0 w 213714"/>
              <a:gd name="connsiteY0" fmla="*/ 278347 h 278347"/>
              <a:gd name="connsiteX1" fmla="*/ 173268 w 213714"/>
              <a:gd name="connsiteY1" fmla="*/ 46105 h 278347"/>
              <a:gd name="connsiteX2" fmla="*/ 213714 w 213714"/>
              <a:gd name="connsiteY2" fmla="*/ 0 h 278347"/>
              <a:gd name="connsiteX3" fmla="*/ 0 w 213714"/>
              <a:gd name="connsiteY3" fmla="*/ 0 h 278347"/>
              <a:gd name="connsiteX4" fmla="*/ 0 w 213714"/>
              <a:gd name="connsiteY4" fmla="*/ 278347 h 278347"/>
              <a:gd name="connsiteX0-1" fmla="*/ 0 w 213714"/>
              <a:gd name="connsiteY0-2" fmla="*/ 0 h 278347"/>
              <a:gd name="connsiteX1-3" fmla="*/ 0 w 213714"/>
              <a:gd name="connsiteY1-4" fmla="*/ 278347 h 278347"/>
              <a:gd name="connsiteX2-5" fmla="*/ 173268 w 213714"/>
              <a:gd name="connsiteY2-6" fmla="*/ 46105 h 278347"/>
              <a:gd name="connsiteX3-7" fmla="*/ 213714 w 213714"/>
              <a:gd name="connsiteY3-8" fmla="*/ 0 h 278347"/>
              <a:gd name="connsiteX4-9" fmla="*/ 91440 w 213714"/>
              <a:gd name="connsiteY4-10" fmla="*/ 91440 h 278347"/>
              <a:gd name="connsiteX0-11" fmla="*/ 0 w 213714"/>
              <a:gd name="connsiteY0-12" fmla="*/ 278347 h 278347"/>
              <a:gd name="connsiteX1-13" fmla="*/ 173268 w 213714"/>
              <a:gd name="connsiteY1-14" fmla="*/ 46105 h 278347"/>
              <a:gd name="connsiteX2-15" fmla="*/ 213714 w 213714"/>
              <a:gd name="connsiteY2-16" fmla="*/ 0 h 278347"/>
              <a:gd name="connsiteX3-17" fmla="*/ 91440 w 213714"/>
              <a:gd name="connsiteY3-18" fmla="*/ 91440 h 278347"/>
              <a:gd name="connsiteX0-19" fmla="*/ 0 w 213714"/>
              <a:gd name="connsiteY0-20" fmla="*/ 278347 h 278347"/>
              <a:gd name="connsiteX1-21" fmla="*/ 173268 w 213714"/>
              <a:gd name="connsiteY1-22" fmla="*/ 46105 h 278347"/>
              <a:gd name="connsiteX2-23" fmla="*/ 213714 w 213714"/>
              <a:gd name="connsiteY2-24" fmla="*/ 0 h 2783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13714" h="278347">
                <a:moveTo>
                  <a:pt x="0" y="278347"/>
                </a:moveTo>
                <a:lnTo>
                  <a:pt x="173268" y="46105"/>
                </a:lnTo>
                <a:lnTo>
                  <a:pt x="213714" y="0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 descr="11资源 3"/>
          <p:cNvSpPr/>
          <p:nvPr userDrawn="1">
            <p:custDataLst>
              <p:tags r:id="rId8"/>
            </p:custDataLst>
          </p:nvPr>
        </p:nvSpPr>
        <p:spPr>
          <a:xfrm flipV="1">
            <a:off x="1" y="0"/>
            <a:ext cx="642825" cy="1121282"/>
          </a:xfrm>
          <a:custGeom>
            <a:avLst/>
            <a:gdLst>
              <a:gd name="connsiteX0" fmla="*/ 0 w 642825"/>
              <a:gd name="connsiteY0" fmla="*/ 1121282 h 1121282"/>
              <a:gd name="connsiteX1" fmla="*/ 642825 w 642825"/>
              <a:gd name="connsiteY1" fmla="*/ 1121282 h 1121282"/>
              <a:gd name="connsiteX2" fmla="*/ 566855 w 642825"/>
              <a:gd name="connsiteY2" fmla="*/ 1023541 h 1121282"/>
              <a:gd name="connsiteX3" fmla="*/ 54965 w 642825"/>
              <a:gd name="connsiteY3" fmla="*/ 133454 h 1121282"/>
              <a:gd name="connsiteX4" fmla="*/ 0 w 642825"/>
              <a:gd name="connsiteY4" fmla="*/ 0 h 1121282"/>
              <a:gd name="connsiteX5" fmla="*/ 0 w 642825"/>
              <a:gd name="connsiteY5" fmla="*/ 1121282 h 1121282"/>
              <a:gd name="connsiteX0-1" fmla="*/ 0 w 642825"/>
              <a:gd name="connsiteY0-2" fmla="*/ 1121282 h 1212722"/>
              <a:gd name="connsiteX1-3" fmla="*/ 642825 w 642825"/>
              <a:gd name="connsiteY1-4" fmla="*/ 1121282 h 1212722"/>
              <a:gd name="connsiteX2-5" fmla="*/ 566855 w 642825"/>
              <a:gd name="connsiteY2-6" fmla="*/ 1023541 h 1212722"/>
              <a:gd name="connsiteX3-7" fmla="*/ 54965 w 642825"/>
              <a:gd name="connsiteY3-8" fmla="*/ 133454 h 1212722"/>
              <a:gd name="connsiteX4-9" fmla="*/ 0 w 642825"/>
              <a:gd name="connsiteY4-10" fmla="*/ 0 h 1212722"/>
              <a:gd name="connsiteX5-11" fmla="*/ 91440 w 642825"/>
              <a:gd name="connsiteY5-12" fmla="*/ 1212722 h 1212722"/>
              <a:gd name="connsiteX0-13" fmla="*/ 0 w 642825"/>
              <a:gd name="connsiteY0-14" fmla="*/ 1121282 h 1121282"/>
              <a:gd name="connsiteX1-15" fmla="*/ 642825 w 642825"/>
              <a:gd name="connsiteY1-16" fmla="*/ 1121282 h 1121282"/>
              <a:gd name="connsiteX2-17" fmla="*/ 566855 w 642825"/>
              <a:gd name="connsiteY2-18" fmla="*/ 1023541 h 1121282"/>
              <a:gd name="connsiteX3-19" fmla="*/ 54965 w 642825"/>
              <a:gd name="connsiteY3-20" fmla="*/ 133454 h 1121282"/>
              <a:gd name="connsiteX4-21" fmla="*/ 0 w 642825"/>
              <a:gd name="connsiteY4-22" fmla="*/ 0 h 1121282"/>
              <a:gd name="connsiteX0-23" fmla="*/ 642825 w 642825"/>
              <a:gd name="connsiteY0-24" fmla="*/ 1121282 h 1121282"/>
              <a:gd name="connsiteX1-25" fmla="*/ 566855 w 642825"/>
              <a:gd name="connsiteY1-26" fmla="*/ 1023541 h 1121282"/>
              <a:gd name="connsiteX2-27" fmla="*/ 54965 w 642825"/>
              <a:gd name="connsiteY2-28" fmla="*/ 133454 h 1121282"/>
              <a:gd name="connsiteX3-29" fmla="*/ 0 w 642825"/>
              <a:gd name="connsiteY3-30" fmla="*/ 0 h 1121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42825" h="1121282">
                <a:moveTo>
                  <a:pt x="642825" y="1121282"/>
                </a:moveTo>
                <a:lnTo>
                  <a:pt x="566855" y="1023541"/>
                </a:lnTo>
                <a:cubicBezTo>
                  <a:pt x="367069" y="746548"/>
                  <a:pt x="196213" y="447580"/>
                  <a:pt x="54965" y="133454"/>
                </a:cubicBez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9" name="任意多边形: 形状 18" descr="11资源 3"/>
          <p:cNvSpPr/>
          <p:nvPr userDrawn="1">
            <p:custDataLst>
              <p:tags r:id="rId9"/>
            </p:custDataLst>
          </p:nvPr>
        </p:nvSpPr>
        <p:spPr>
          <a:xfrm flipV="1">
            <a:off x="7784180" y="0"/>
            <a:ext cx="4407820" cy="1915889"/>
          </a:xfrm>
          <a:custGeom>
            <a:avLst/>
            <a:gdLst>
              <a:gd name="connsiteX0" fmla="*/ 0 w 4407820"/>
              <a:gd name="connsiteY0" fmla="*/ 1915889 h 1915889"/>
              <a:gd name="connsiteX1" fmla="*/ 4407820 w 4407820"/>
              <a:gd name="connsiteY1" fmla="*/ 1915889 h 1915889"/>
              <a:gd name="connsiteX2" fmla="*/ 4407820 w 4407820"/>
              <a:gd name="connsiteY2" fmla="*/ 0 h 1915889"/>
              <a:gd name="connsiteX3" fmla="*/ 4345761 w 4407820"/>
              <a:gd name="connsiteY3" fmla="*/ 84583 h 1915889"/>
              <a:gd name="connsiteX4" fmla="*/ 4115624 w 4407820"/>
              <a:gd name="connsiteY4" fmla="*/ 333604 h 1915889"/>
              <a:gd name="connsiteX5" fmla="*/ 2347306 w 4407820"/>
              <a:gd name="connsiteY5" fmla="*/ 976793 h 1915889"/>
              <a:gd name="connsiteX6" fmla="*/ 45073 w 4407820"/>
              <a:gd name="connsiteY6" fmla="*/ 1885695 h 1915889"/>
              <a:gd name="connsiteX7" fmla="*/ 0 w 4407820"/>
              <a:gd name="connsiteY7" fmla="*/ 1915889 h 1915889"/>
              <a:gd name="connsiteX0-1" fmla="*/ 4407820 w 4499260"/>
              <a:gd name="connsiteY0-2" fmla="*/ 1915889 h 2007329"/>
              <a:gd name="connsiteX1-3" fmla="*/ 4407820 w 4499260"/>
              <a:gd name="connsiteY1-4" fmla="*/ 0 h 2007329"/>
              <a:gd name="connsiteX2-5" fmla="*/ 4345761 w 4499260"/>
              <a:gd name="connsiteY2-6" fmla="*/ 84583 h 2007329"/>
              <a:gd name="connsiteX3-7" fmla="*/ 4115624 w 4499260"/>
              <a:gd name="connsiteY3-8" fmla="*/ 333604 h 2007329"/>
              <a:gd name="connsiteX4-9" fmla="*/ 2347306 w 4499260"/>
              <a:gd name="connsiteY4-10" fmla="*/ 976793 h 2007329"/>
              <a:gd name="connsiteX5-11" fmla="*/ 45073 w 4499260"/>
              <a:gd name="connsiteY5-12" fmla="*/ 1885695 h 2007329"/>
              <a:gd name="connsiteX6-13" fmla="*/ 0 w 4499260"/>
              <a:gd name="connsiteY6-14" fmla="*/ 1915889 h 2007329"/>
              <a:gd name="connsiteX7-15" fmla="*/ 4499260 w 4499260"/>
              <a:gd name="connsiteY7-16" fmla="*/ 2007329 h 2007329"/>
              <a:gd name="connsiteX0-17" fmla="*/ 4407820 w 4407820"/>
              <a:gd name="connsiteY0-18" fmla="*/ 1915889 h 1915889"/>
              <a:gd name="connsiteX1-19" fmla="*/ 4407820 w 4407820"/>
              <a:gd name="connsiteY1-20" fmla="*/ 0 h 1915889"/>
              <a:gd name="connsiteX2-21" fmla="*/ 4345761 w 4407820"/>
              <a:gd name="connsiteY2-22" fmla="*/ 84583 h 1915889"/>
              <a:gd name="connsiteX3-23" fmla="*/ 4115624 w 4407820"/>
              <a:gd name="connsiteY3-24" fmla="*/ 333604 h 1915889"/>
              <a:gd name="connsiteX4-25" fmla="*/ 2347306 w 4407820"/>
              <a:gd name="connsiteY4-26" fmla="*/ 976793 h 1915889"/>
              <a:gd name="connsiteX5-27" fmla="*/ 45073 w 4407820"/>
              <a:gd name="connsiteY5-28" fmla="*/ 1885695 h 1915889"/>
              <a:gd name="connsiteX6-29" fmla="*/ 0 w 4407820"/>
              <a:gd name="connsiteY6-30" fmla="*/ 1915889 h 1915889"/>
              <a:gd name="connsiteX0-31" fmla="*/ 4407820 w 4407820"/>
              <a:gd name="connsiteY0-32" fmla="*/ 0 h 1915889"/>
              <a:gd name="connsiteX1-33" fmla="*/ 4345761 w 4407820"/>
              <a:gd name="connsiteY1-34" fmla="*/ 84583 h 1915889"/>
              <a:gd name="connsiteX2-35" fmla="*/ 4115624 w 4407820"/>
              <a:gd name="connsiteY2-36" fmla="*/ 333604 h 1915889"/>
              <a:gd name="connsiteX3-37" fmla="*/ 2347306 w 4407820"/>
              <a:gd name="connsiteY3-38" fmla="*/ 976793 h 1915889"/>
              <a:gd name="connsiteX4-39" fmla="*/ 45073 w 4407820"/>
              <a:gd name="connsiteY4-40" fmla="*/ 1885695 h 1915889"/>
              <a:gd name="connsiteX5-41" fmla="*/ 0 w 4407820"/>
              <a:gd name="connsiteY5-42" fmla="*/ 1915889 h 19158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407820" h="1915889">
                <a:moveTo>
                  <a:pt x="4407820" y="0"/>
                </a:moveTo>
                <a:lnTo>
                  <a:pt x="4345761" y="84583"/>
                </a:lnTo>
                <a:cubicBezTo>
                  <a:pt x="4276976" y="171337"/>
                  <a:pt x="4200401" y="254527"/>
                  <a:pt x="4115624" y="333604"/>
                </a:cubicBezTo>
                <a:cubicBezTo>
                  <a:pt x="3600469" y="814335"/>
                  <a:pt x="2992911" y="816751"/>
                  <a:pt x="2347306" y="976793"/>
                </a:cubicBezTo>
                <a:cubicBezTo>
                  <a:pt x="1538790" y="1176997"/>
                  <a:pt x="740465" y="1441067"/>
                  <a:pt x="45073" y="1885695"/>
                </a:cubicBezTo>
                <a:lnTo>
                  <a:pt x="0" y="1915889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 descr="11资源 3"/>
          <p:cNvSpPr/>
          <p:nvPr userDrawn="1">
            <p:custDataLst>
              <p:tags r:id="rId10"/>
            </p:custDataLst>
          </p:nvPr>
        </p:nvSpPr>
        <p:spPr>
          <a:xfrm flipV="1">
            <a:off x="10708988" y="5116244"/>
            <a:ext cx="1483013" cy="1741756"/>
          </a:xfrm>
          <a:custGeom>
            <a:avLst/>
            <a:gdLst>
              <a:gd name="connsiteX0" fmla="*/ 1483013 w 1483013"/>
              <a:gd name="connsiteY0" fmla="*/ 1741756 h 1741756"/>
              <a:gd name="connsiteX1" fmla="*/ 1483013 w 1483013"/>
              <a:gd name="connsiteY1" fmla="*/ 0 h 1741756"/>
              <a:gd name="connsiteX2" fmla="*/ 0 w 1483013"/>
              <a:gd name="connsiteY2" fmla="*/ 0 h 1741756"/>
              <a:gd name="connsiteX3" fmla="*/ 78390 w 1483013"/>
              <a:gd name="connsiteY3" fmla="*/ 59564 h 1741756"/>
              <a:gd name="connsiteX4" fmla="*/ 653920 w 1483013"/>
              <a:gd name="connsiteY4" fmla="*/ 565637 h 1741756"/>
              <a:gd name="connsiteX5" fmla="*/ 1413669 w 1483013"/>
              <a:gd name="connsiteY5" fmla="*/ 1599090 h 1741756"/>
              <a:gd name="connsiteX6" fmla="*/ 1483013 w 1483013"/>
              <a:gd name="connsiteY6" fmla="*/ 1741756 h 1741756"/>
              <a:gd name="connsiteX0-1" fmla="*/ 1483013 w 1574453"/>
              <a:gd name="connsiteY0-2" fmla="*/ 0 h 1741756"/>
              <a:gd name="connsiteX1-3" fmla="*/ 0 w 1574453"/>
              <a:gd name="connsiteY1-4" fmla="*/ 0 h 1741756"/>
              <a:gd name="connsiteX2-5" fmla="*/ 78390 w 1574453"/>
              <a:gd name="connsiteY2-6" fmla="*/ 59564 h 1741756"/>
              <a:gd name="connsiteX3-7" fmla="*/ 653920 w 1574453"/>
              <a:gd name="connsiteY3-8" fmla="*/ 565637 h 1741756"/>
              <a:gd name="connsiteX4-9" fmla="*/ 1413669 w 1574453"/>
              <a:gd name="connsiteY4-10" fmla="*/ 1599090 h 1741756"/>
              <a:gd name="connsiteX5-11" fmla="*/ 1483013 w 1574453"/>
              <a:gd name="connsiteY5-12" fmla="*/ 1741756 h 1741756"/>
              <a:gd name="connsiteX6-13" fmla="*/ 1574453 w 1574453"/>
              <a:gd name="connsiteY6-14" fmla="*/ 91440 h 1741756"/>
              <a:gd name="connsiteX0-15" fmla="*/ 1483013 w 1483013"/>
              <a:gd name="connsiteY0-16" fmla="*/ 0 h 1741756"/>
              <a:gd name="connsiteX1-17" fmla="*/ 0 w 1483013"/>
              <a:gd name="connsiteY1-18" fmla="*/ 0 h 1741756"/>
              <a:gd name="connsiteX2-19" fmla="*/ 78390 w 1483013"/>
              <a:gd name="connsiteY2-20" fmla="*/ 59564 h 1741756"/>
              <a:gd name="connsiteX3-21" fmla="*/ 653920 w 1483013"/>
              <a:gd name="connsiteY3-22" fmla="*/ 565637 h 1741756"/>
              <a:gd name="connsiteX4-23" fmla="*/ 1413669 w 1483013"/>
              <a:gd name="connsiteY4-24" fmla="*/ 1599090 h 1741756"/>
              <a:gd name="connsiteX5-25" fmla="*/ 1483013 w 1483013"/>
              <a:gd name="connsiteY5-26" fmla="*/ 1741756 h 1741756"/>
              <a:gd name="connsiteX0-27" fmla="*/ 0 w 1483013"/>
              <a:gd name="connsiteY0-28" fmla="*/ 0 h 1741756"/>
              <a:gd name="connsiteX1-29" fmla="*/ 78390 w 1483013"/>
              <a:gd name="connsiteY1-30" fmla="*/ 59564 h 1741756"/>
              <a:gd name="connsiteX2-31" fmla="*/ 653920 w 1483013"/>
              <a:gd name="connsiteY2-32" fmla="*/ 565637 h 1741756"/>
              <a:gd name="connsiteX3-33" fmla="*/ 1413669 w 1483013"/>
              <a:gd name="connsiteY3-34" fmla="*/ 1599090 h 1741756"/>
              <a:gd name="connsiteX4-35" fmla="*/ 1483013 w 1483013"/>
              <a:gd name="connsiteY4-36" fmla="*/ 1741756 h 1741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83013" h="1741756">
                <a:moveTo>
                  <a:pt x="0" y="0"/>
                </a:moveTo>
                <a:lnTo>
                  <a:pt x="78390" y="59564"/>
                </a:lnTo>
                <a:cubicBezTo>
                  <a:pt x="273438" y="213176"/>
                  <a:pt x="465946" y="381400"/>
                  <a:pt x="653920" y="565637"/>
                </a:cubicBezTo>
                <a:cubicBezTo>
                  <a:pt x="941393" y="847372"/>
                  <a:pt x="1203462" y="1203542"/>
                  <a:pt x="1413669" y="1599090"/>
                </a:cubicBezTo>
                <a:lnTo>
                  <a:pt x="1483013" y="1741756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2" name="任意多边形: 形状 21" descr="11资源 3"/>
          <p:cNvSpPr/>
          <p:nvPr userDrawn="1">
            <p:custDataLst>
              <p:tags r:id="rId11"/>
            </p:custDataLst>
          </p:nvPr>
        </p:nvSpPr>
        <p:spPr>
          <a:xfrm flipV="1">
            <a:off x="1" y="5501975"/>
            <a:ext cx="909153" cy="1356025"/>
          </a:xfrm>
          <a:custGeom>
            <a:avLst/>
            <a:gdLst>
              <a:gd name="connsiteX0" fmla="*/ 0 w 909153"/>
              <a:gd name="connsiteY0" fmla="*/ 1356025 h 1356025"/>
              <a:gd name="connsiteX1" fmla="*/ 80501 w 909153"/>
              <a:gd name="connsiteY1" fmla="*/ 1174962 h 1356025"/>
              <a:gd name="connsiteX2" fmla="*/ 856034 w 909153"/>
              <a:gd name="connsiteY2" fmla="*/ 51447 h 1356025"/>
              <a:gd name="connsiteX3" fmla="*/ 909153 w 909153"/>
              <a:gd name="connsiteY3" fmla="*/ 0 h 1356025"/>
              <a:gd name="connsiteX4" fmla="*/ 0 w 909153"/>
              <a:gd name="connsiteY4" fmla="*/ 0 h 1356025"/>
              <a:gd name="connsiteX5" fmla="*/ 0 w 909153"/>
              <a:gd name="connsiteY5" fmla="*/ 1356025 h 1356025"/>
              <a:gd name="connsiteX0-1" fmla="*/ 0 w 909153"/>
              <a:gd name="connsiteY0-2" fmla="*/ 0 h 1356025"/>
              <a:gd name="connsiteX1-3" fmla="*/ 0 w 909153"/>
              <a:gd name="connsiteY1-4" fmla="*/ 1356025 h 1356025"/>
              <a:gd name="connsiteX2-5" fmla="*/ 80501 w 909153"/>
              <a:gd name="connsiteY2-6" fmla="*/ 1174962 h 1356025"/>
              <a:gd name="connsiteX3-7" fmla="*/ 856034 w 909153"/>
              <a:gd name="connsiteY3-8" fmla="*/ 51447 h 1356025"/>
              <a:gd name="connsiteX4-9" fmla="*/ 909153 w 909153"/>
              <a:gd name="connsiteY4-10" fmla="*/ 0 h 1356025"/>
              <a:gd name="connsiteX5-11" fmla="*/ 91440 w 909153"/>
              <a:gd name="connsiteY5-12" fmla="*/ 91440 h 1356025"/>
              <a:gd name="connsiteX0-13" fmla="*/ 0 w 909153"/>
              <a:gd name="connsiteY0-14" fmla="*/ 0 h 1356025"/>
              <a:gd name="connsiteX1-15" fmla="*/ 0 w 909153"/>
              <a:gd name="connsiteY1-16" fmla="*/ 1356025 h 1356025"/>
              <a:gd name="connsiteX2-17" fmla="*/ 80501 w 909153"/>
              <a:gd name="connsiteY2-18" fmla="*/ 1174962 h 1356025"/>
              <a:gd name="connsiteX3-19" fmla="*/ 856034 w 909153"/>
              <a:gd name="connsiteY3-20" fmla="*/ 51447 h 1356025"/>
              <a:gd name="connsiteX4-21" fmla="*/ 909153 w 909153"/>
              <a:gd name="connsiteY4-22" fmla="*/ 0 h 1356025"/>
              <a:gd name="connsiteX0-23" fmla="*/ 0 w 909153"/>
              <a:gd name="connsiteY0-24" fmla="*/ 1356025 h 1356025"/>
              <a:gd name="connsiteX1-25" fmla="*/ 80501 w 909153"/>
              <a:gd name="connsiteY1-26" fmla="*/ 1174962 h 1356025"/>
              <a:gd name="connsiteX2-27" fmla="*/ 856034 w 909153"/>
              <a:gd name="connsiteY2-28" fmla="*/ 51447 h 1356025"/>
              <a:gd name="connsiteX3-29" fmla="*/ 909153 w 909153"/>
              <a:gd name="connsiteY3-30" fmla="*/ 0 h 1356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09153" h="1356025">
                <a:moveTo>
                  <a:pt x="0" y="1356025"/>
                </a:moveTo>
                <a:lnTo>
                  <a:pt x="80501" y="1174962"/>
                </a:lnTo>
                <a:cubicBezTo>
                  <a:pt x="280237" y="765458"/>
                  <a:pt x="538214" y="385566"/>
                  <a:pt x="856034" y="51447"/>
                </a:cubicBezTo>
                <a:lnTo>
                  <a:pt x="909153" y="0"/>
                </a:lnTo>
              </a:path>
            </a:pathLst>
          </a:custGeom>
          <a:noFill/>
          <a:ln w="9525" cap="flat">
            <a:solidFill>
              <a:schemeClr val="accent1">
                <a:alpha val="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3" name="任意多边形: 形状 22" descr="11资源 3"/>
          <p:cNvSpPr/>
          <p:nvPr userDrawn="1">
            <p:custDataLst>
              <p:tags r:id="rId12"/>
            </p:custDataLst>
          </p:nvPr>
        </p:nvSpPr>
        <p:spPr>
          <a:xfrm flipV="1">
            <a:off x="1" y="0"/>
            <a:ext cx="1191877" cy="3239874"/>
          </a:xfrm>
          <a:custGeom>
            <a:avLst/>
            <a:gdLst>
              <a:gd name="connsiteX0" fmla="*/ 0 w 1191877"/>
              <a:gd name="connsiteY0" fmla="*/ 3239874 h 3239874"/>
              <a:gd name="connsiteX1" fmla="*/ 1191877 w 1191877"/>
              <a:gd name="connsiteY1" fmla="*/ 3239874 h 3239874"/>
              <a:gd name="connsiteX2" fmla="*/ 1133123 w 1191877"/>
              <a:gd name="connsiteY2" fmla="*/ 3174766 h 3239874"/>
              <a:gd name="connsiteX3" fmla="*/ 6086 w 1191877"/>
              <a:gd name="connsiteY3" fmla="*/ 216203 h 3239874"/>
              <a:gd name="connsiteX4" fmla="*/ 0 w 1191877"/>
              <a:gd name="connsiteY4" fmla="*/ 0 h 3239874"/>
              <a:gd name="connsiteX5" fmla="*/ 0 w 1191877"/>
              <a:gd name="connsiteY5" fmla="*/ 3239874 h 3239874"/>
              <a:gd name="connsiteX0-1" fmla="*/ 0 w 1191877"/>
              <a:gd name="connsiteY0-2" fmla="*/ 3239874 h 3331314"/>
              <a:gd name="connsiteX1-3" fmla="*/ 1191877 w 1191877"/>
              <a:gd name="connsiteY1-4" fmla="*/ 3239874 h 3331314"/>
              <a:gd name="connsiteX2-5" fmla="*/ 1133123 w 1191877"/>
              <a:gd name="connsiteY2-6" fmla="*/ 3174766 h 3331314"/>
              <a:gd name="connsiteX3-7" fmla="*/ 6086 w 1191877"/>
              <a:gd name="connsiteY3-8" fmla="*/ 216203 h 3331314"/>
              <a:gd name="connsiteX4-9" fmla="*/ 0 w 1191877"/>
              <a:gd name="connsiteY4-10" fmla="*/ 0 h 3331314"/>
              <a:gd name="connsiteX5-11" fmla="*/ 91440 w 1191877"/>
              <a:gd name="connsiteY5-12" fmla="*/ 3331314 h 3331314"/>
              <a:gd name="connsiteX0-13" fmla="*/ 0 w 1191877"/>
              <a:gd name="connsiteY0-14" fmla="*/ 3239874 h 3239874"/>
              <a:gd name="connsiteX1-15" fmla="*/ 1191877 w 1191877"/>
              <a:gd name="connsiteY1-16" fmla="*/ 3239874 h 3239874"/>
              <a:gd name="connsiteX2-17" fmla="*/ 1133123 w 1191877"/>
              <a:gd name="connsiteY2-18" fmla="*/ 3174766 h 3239874"/>
              <a:gd name="connsiteX3-19" fmla="*/ 6086 w 1191877"/>
              <a:gd name="connsiteY3-20" fmla="*/ 216203 h 3239874"/>
              <a:gd name="connsiteX4-21" fmla="*/ 0 w 1191877"/>
              <a:gd name="connsiteY4-22" fmla="*/ 0 h 3239874"/>
              <a:gd name="connsiteX0-23" fmla="*/ 1191877 w 1191877"/>
              <a:gd name="connsiteY0-24" fmla="*/ 3239874 h 3239874"/>
              <a:gd name="connsiteX1-25" fmla="*/ 1133123 w 1191877"/>
              <a:gd name="connsiteY1-26" fmla="*/ 3174766 h 3239874"/>
              <a:gd name="connsiteX2-27" fmla="*/ 6086 w 1191877"/>
              <a:gd name="connsiteY2-28" fmla="*/ 216203 h 3239874"/>
              <a:gd name="connsiteX3-29" fmla="*/ 0 w 1191877"/>
              <a:gd name="connsiteY3-30" fmla="*/ 0 h 32398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91877" h="3239874">
                <a:moveTo>
                  <a:pt x="1191877" y="3239874"/>
                </a:moveTo>
                <a:lnTo>
                  <a:pt x="1133123" y="3174766"/>
                </a:lnTo>
                <a:cubicBezTo>
                  <a:pt x="452168" y="2361372"/>
                  <a:pt x="68687" y="1296664"/>
                  <a:pt x="6086" y="216203"/>
                </a:cubicBez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任意多边形: 形状 24" descr="11资源 3"/>
          <p:cNvSpPr/>
          <p:nvPr userDrawn="1">
            <p:custDataLst>
              <p:tags r:id="rId13"/>
            </p:custDataLst>
          </p:nvPr>
        </p:nvSpPr>
        <p:spPr>
          <a:xfrm flipV="1">
            <a:off x="7357920" y="0"/>
            <a:ext cx="4832913" cy="6858000"/>
          </a:xfrm>
          <a:custGeom>
            <a:avLst/>
            <a:gdLst>
              <a:gd name="connsiteX0" fmla="*/ 0 w 4834081"/>
              <a:gd name="connsiteY0" fmla="*/ 6858000 h 6858000"/>
              <a:gd name="connsiteX1" fmla="*/ 4834081 w 4834081"/>
              <a:gd name="connsiteY1" fmla="*/ 6858000 h 6858000"/>
              <a:gd name="connsiteX2" fmla="*/ 4834081 w 4834081"/>
              <a:gd name="connsiteY2" fmla="*/ 0 h 6858000"/>
              <a:gd name="connsiteX3" fmla="*/ 2714087 w 4834081"/>
              <a:gd name="connsiteY3" fmla="*/ 0 h 6858000"/>
              <a:gd name="connsiteX4" fmla="*/ 2747729 w 4834081"/>
              <a:gd name="connsiteY4" fmla="*/ 22145 h 6858000"/>
              <a:gd name="connsiteX5" fmla="*/ 3651083 w 4834081"/>
              <a:gd name="connsiteY5" fmla="*/ 763123 h 6858000"/>
              <a:gd name="connsiteX6" fmla="*/ 4152348 w 4834081"/>
              <a:gd name="connsiteY6" fmla="*/ 5156741 h 6858000"/>
              <a:gd name="connsiteX7" fmla="*/ 2502401 w 4834081"/>
              <a:gd name="connsiteY7" fmla="*/ 5757051 h 6858000"/>
              <a:gd name="connsiteX8" fmla="*/ 38656 w 4834081"/>
              <a:gd name="connsiteY8" fmla="*/ 6826700 h 6858000"/>
              <a:gd name="connsiteX9" fmla="*/ 0 w 4834081"/>
              <a:gd name="connsiteY9" fmla="*/ 6858000 h 6858000"/>
              <a:gd name="connsiteX0-1" fmla="*/ 4834081 w 4925521"/>
              <a:gd name="connsiteY0-2" fmla="*/ 0 h 6858000"/>
              <a:gd name="connsiteX1-3" fmla="*/ 2714087 w 4925521"/>
              <a:gd name="connsiteY1-4" fmla="*/ 0 h 6858000"/>
              <a:gd name="connsiteX2-5" fmla="*/ 2747729 w 4925521"/>
              <a:gd name="connsiteY2-6" fmla="*/ 22145 h 6858000"/>
              <a:gd name="connsiteX3-7" fmla="*/ 3651083 w 4925521"/>
              <a:gd name="connsiteY3-8" fmla="*/ 763123 h 6858000"/>
              <a:gd name="connsiteX4-9" fmla="*/ 4152348 w 4925521"/>
              <a:gd name="connsiteY4-10" fmla="*/ 5156741 h 6858000"/>
              <a:gd name="connsiteX5-11" fmla="*/ 2502401 w 4925521"/>
              <a:gd name="connsiteY5-12" fmla="*/ 5757051 h 6858000"/>
              <a:gd name="connsiteX6-13" fmla="*/ 38656 w 4925521"/>
              <a:gd name="connsiteY6-14" fmla="*/ 6826700 h 6858000"/>
              <a:gd name="connsiteX7-15" fmla="*/ 0 w 4925521"/>
              <a:gd name="connsiteY7-16" fmla="*/ 6858000 h 6858000"/>
              <a:gd name="connsiteX8-17" fmla="*/ 4834081 w 4925521"/>
              <a:gd name="connsiteY8-18" fmla="*/ 6858000 h 6858000"/>
              <a:gd name="connsiteX9-19" fmla="*/ 4925521 w 4925521"/>
              <a:gd name="connsiteY9-20" fmla="*/ 91440 h 6858000"/>
              <a:gd name="connsiteX0-21" fmla="*/ 4834081 w 4834081"/>
              <a:gd name="connsiteY0-22" fmla="*/ 0 h 6858000"/>
              <a:gd name="connsiteX1-23" fmla="*/ 2714087 w 4834081"/>
              <a:gd name="connsiteY1-24" fmla="*/ 0 h 6858000"/>
              <a:gd name="connsiteX2-25" fmla="*/ 2747729 w 4834081"/>
              <a:gd name="connsiteY2-26" fmla="*/ 22145 h 6858000"/>
              <a:gd name="connsiteX3-27" fmla="*/ 3651083 w 4834081"/>
              <a:gd name="connsiteY3-28" fmla="*/ 763123 h 6858000"/>
              <a:gd name="connsiteX4-29" fmla="*/ 4152348 w 4834081"/>
              <a:gd name="connsiteY4-30" fmla="*/ 5156741 h 6858000"/>
              <a:gd name="connsiteX5-31" fmla="*/ 2502401 w 4834081"/>
              <a:gd name="connsiteY5-32" fmla="*/ 5757051 h 6858000"/>
              <a:gd name="connsiteX6-33" fmla="*/ 38656 w 4834081"/>
              <a:gd name="connsiteY6-34" fmla="*/ 6826700 h 6858000"/>
              <a:gd name="connsiteX7-35" fmla="*/ 0 w 4834081"/>
              <a:gd name="connsiteY7-36" fmla="*/ 6858000 h 6858000"/>
              <a:gd name="connsiteX8-37" fmla="*/ 4834081 w 4834081"/>
              <a:gd name="connsiteY8-38" fmla="*/ 6858000 h 6858000"/>
              <a:gd name="connsiteX0-39" fmla="*/ 4834081 w 4834081"/>
              <a:gd name="connsiteY0-40" fmla="*/ 0 h 6858000"/>
              <a:gd name="connsiteX1-41" fmla="*/ 2714087 w 4834081"/>
              <a:gd name="connsiteY1-42" fmla="*/ 0 h 6858000"/>
              <a:gd name="connsiteX2-43" fmla="*/ 2747729 w 4834081"/>
              <a:gd name="connsiteY2-44" fmla="*/ 22145 h 6858000"/>
              <a:gd name="connsiteX3-45" fmla="*/ 3651083 w 4834081"/>
              <a:gd name="connsiteY3-46" fmla="*/ 763123 h 6858000"/>
              <a:gd name="connsiteX4-47" fmla="*/ 4152348 w 4834081"/>
              <a:gd name="connsiteY4-48" fmla="*/ 5156741 h 6858000"/>
              <a:gd name="connsiteX5-49" fmla="*/ 2502401 w 4834081"/>
              <a:gd name="connsiteY5-50" fmla="*/ 5757051 h 6858000"/>
              <a:gd name="connsiteX6-51" fmla="*/ 38656 w 4834081"/>
              <a:gd name="connsiteY6-52" fmla="*/ 6826700 h 6858000"/>
              <a:gd name="connsiteX7-53" fmla="*/ 0 w 4834081"/>
              <a:gd name="connsiteY7-54" fmla="*/ 6858000 h 6858000"/>
              <a:gd name="connsiteX0-55" fmla="*/ 2714087 w 4832913"/>
              <a:gd name="connsiteY0-56" fmla="*/ 0 h 6858000"/>
              <a:gd name="connsiteX1-57" fmla="*/ 2747729 w 4832913"/>
              <a:gd name="connsiteY1-58" fmla="*/ 22145 h 6858000"/>
              <a:gd name="connsiteX2-59" fmla="*/ 3651083 w 4832913"/>
              <a:gd name="connsiteY2-60" fmla="*/ 763123 h 6858000"/>
              <a:gd name="connsiteX3-61" fmla="*/ 4152348 w 4832913"/>
              <a:gd name="connsiteY3-62" fmla="*/ 5156741 h 6858000"/>
              <a:gd name="connsiteX4-63" fmla="*/ 2502401 w 4832913"/>
              <a:gd name="connsiteY4-64" fmla="*/ 5757051 h 6858000"/>
              <a:gd name="connsiteX5-65" fmla="*/ 38656 w 4832913"/>
              <a:gd name="connsiteY5-66" fmla="*/ 6826700 h 6858000"/>
              <a:gd name="connsiteX6-67" fmla="*/ 0 w 4832913"/>
              <a:gd name="connsiteY6-68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832913" h="6858000">
                <a:moveTo>
                  <a:pt x="2714087" y="0"/>
                </a:moveTo>
                <a:lnTo>
                  <a:pt x="2747729" y="22145"/>
                </a:lnTo>
                <a:cubicBezTo>
                  <a:pt x="3054852" y="231662"/>
                  <a:pt x="3358836" y="476632"/>
                  <a:pt x="3651083" y="763123"/>
                </a:cubicBezTo>
                <a:cubicBezTo>
                  <a:pt x="4724273" y="1814572"/>
                  <a:pt x="5417589" y="3976654"/>
                  <a:pt x="4152348" y="5156741"/>
                </a:cubicBezTo>
                <a:cubicBezTo>
                  <a:pt x="3671616" y="5605463"/>
                  <a:pt x="3104523" y="5607879"/>
                  <a:pt x="2502401" y="5757051"/>
                </a:cubicBezTo>
                <a:cubicBezTo>
                  <a:pt x="1622545" y="5974769"/>
                  <a:pt x="755174" y="6273867"/>
                  <a:pt x="38656" y="6826700"/>
                </a:cubicBezTo>
                <a:lnTo>
                  <a:pt x="0" y="6858000"/>
                </a:lnTo>
              </a:path>
            </a:pathLst>
          </a:custGeom>
          <a:noFill/>
          <a:ln w="9525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6" name="任意多边形: 形状 25" descr="11资源 3"/>
          <p:cNvSpPr/>
          <p:nvPr userDrawn="1">
            <p:custDataLst>
              <p:tags r:id="rId14"/>
            </p:custDataLst>
          </p:nvPr>
        </p:nvSpPr>
        <p:spPr>
          <a:xfrm flipV="1">
            <a:off x="1" y="3444148"/>
            <a:ext cx="1511261" cy="3413852"/>
          </a:xfrm>
          <a:custGeom>
            <a:avLst/>
            <a:gdLst>
              <a:gd name="connsiteX0" fmla="*/ 0 w 1511261"/>
              <a:gd name="connsiteY0" fmla="*/ 3413852 h 3413852"/>
              <a:gd name="connsiteX1" fmla="*/ 7218 w 1511261"/>
              <a:gd name="connsiteY1" fmla="*/ 3186046 h 3413852"/>
              <a:gd name="connsiteX2" fmla="*/ 1440230 w 1511261"/>
              <a:gd name="connsiteY2" fmla="*/ 58194 h 3413852"/>
              <a:gd name="connsiteX3" fmla="*/ 1511261 w 1511261"/>
              <a:gd name="connsiteY3" fmla="*/ 0 h 3413852"/>
              <a:gd name="connsiteX4" fmla="*/ 0 w 1511261"/>
              <a:gd name="connsiteY4" fmla="*/ 0 h 3413852"/>
              <a:gd name="connsiteX5" fmla="*/ 0 w 1511261"/>
              <a:gd name="connsiteY5" fmla="*/ 3413852 h 3413852"/>
              <a:gd name="connsiteX0-1" fmla="*/ 0 w 1511261"/>
              <a:gd name="connsiteY0-2" fmla="*/ 0 h 3413852"/>
              <a:gd name="connsiteX1-3" fmla="*/ 0 w 1511261"/>
              <a:gd name="connsiteY1-4" fmla="*/ 3413852 h 3413852"/>
              <a:gd name="connsiteX2-5" fmla="*/ 7218 w 1511261"/>
              <a:gd name="connsiteY2-6" fmla="*/ 3186046 h 3413852"/>
              <a:gd name="connsiteX3-7" fmla="*/ 1440230 w 1511261"/>
              <a:gd name="connsiteY3-8" fmla="*/ 58194 h 3413852"/>
              <a:gd name="connsiteX4-9" fmla="*/ 1511261 w 1511261"/>
              <a:gd name="connsiteY4-10" fmla="*/ 0 h 3413852"/>
              <a:gd name="connsiteX5-11" fmla="*/ 91440 w 1511261"/>
              <a:gd name="connsiteY5-12" fmla="*/ 91440 h 3413852"/>
              <a:gd name="connsiteX0-13" fmla="*/ 0 w 1511261"/>
              <a:gd name="connsiteY0-14" fmla="*/ 0 h 3413852"/>
              <a:gd name="connsiteX1-15" fmla="*/ 0 w 1511261"/>
              <a:gd name="connsiteY1-16" fmla="*/ 3413852 h 3413852"/>
              <a:gd name="connsiteX2-17" fmla="*/ 7218 w 1511261"/>
              <a:gd name="connsiteY2-18" fmla="*/ 3186046 h 3413852"/>
              <a:gd name="connsiteX3-19" fmla="*/ 1440230 w 1511261"/>
              <a:gd name="connsiteY3-20" fmla="*/ 58194 h 3413852"/>
              <a:gd name="connsiteX4-21" fmla="*/ 1511261 w 1511261"/>
              <a:gd name="connsiteY4-22" fmla="*/ 0 h 3413852"/>
              <a:gd name="connsiteX0-23" fmla="*/ 0 w 1511261"/>
              <a:gd name="connsiteY0-24" fmla="*/ 3413852 h 3413852"/>
              <a:gd name="connsiteX1-25" fmla="*/ 7218 w 1511261"/>
              <a:gd name="connsiteY1-26" fmla="*/ 3186046 h 3413852"/>
              <a:gd name="connsiteX2-27" fmla="*/ 1440230 w 1511261"/>
              <a:gd name="connsiteY2-28" fmla="*/ 58194 h 3413852"/>
              <a:gd name="connsiteX3-29" fmla="*/ 1511261 w 1511261"/>
              <a:gd name="connsiteY3-30" fmla="*/ 0 h 341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11261" h="3413852">
                <a:moveTo>
                  <a:pt x="0" y="3413852"/>
                </a:moveTo>
                <a:lnTo>
                  <a:pt x="7218" y="3186046"/>
                </a:lnTo>
                <a:cubicBezTo>
                  <a:pt x="80574" y="2000973"/>
                  <a:pt x="547860" y="853845"/>
                  <a:pt x="1440230" y="58194"/>
                </a:cubicBezTo>
                <a:lnTo>
                  <a:pt x="1511261" y="0"/>
                </a:lnTo>
              </a:path>
            </a:pathLst>
          </a:custGeom>
          <a:noFill/>
          <a:ln w="9525" cap="flat">
            <a:solidFill>
              <a:schemeClr val="accent1">
                <a:alpha val="1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 descr="11资源 3"/>
          <p:cNvSpPr/>
          <p:nvPr userDrawn="1">
            <p:custDataLst>
              <p:tags r:id="rId15"/>
            </p:custDataLst>
          </p:nvPr>
        </p:nvSpPr>
        <p:spPr>
          <a:xfrm flipV="1">
            <a:off x="430453" y="0"/>
            <a:ext cx="1736616" cy="6858000"/>
          </a:xfrm>
          <a:custGeom>
            <a:avLst/>
            <a:gdLst>
              <a:gd name="connsiteX0" fmla="*/ 0 w 2167067"/>
              <a:gd name="connsiteY0" fmla="*/ 6858000 h 6858000"/>
              <a:gd name="connsiteX1" fmla="*/ 1766931 w 2167067"/>
              <a:gd name="connsiteY1" fmla="*/ 6858000 h 6858000"/>
              <a:gd name="connsiteX2" fmla="*/ 1683789 w 2167067"/>
              <a:gd name="connsiteY2" fmla="*/ 6778882 h 6858000"/>
              <a:gd name="connsiteX3" fmla="*/ 2006696 w 2167067"/>
              <a:gd name="connsiteY3" fmla="*/ 110340 h 6858000"/>
              <a:gd name="connsiteX4" fmla="*/ 2167067 w 2167067"/>
              <a:gd name="connsiteY4" fmla="*/ 0 h 6858000"/>
              <a:gd name="connsiteX5" fmla="*/ 0 w 2167067"/>
              <a:gd name="connsiteY5" fmla="*/ 0 h 6858000"/>
              <a:gd name="connsiteX6" fmla="*/ 0 w 2167067"/>
              <a:gd name="connsiteY6" fmla="*/ 6858000 h 6858000"/>
              <a:gd name="connsiteX0-1" fmla="*/ 0 w 2167067"/>
              <a:gd name="connsiteY0-2" fmla="*/ 6858000 h 6949440"/>
              <a:gd name="connsiteX1-3" fmla="*/ 1766931 w 2167067"/>
              <a:gd name="connsiteY1-4" fmla="*/ 6858000 h 6949440"/>
              <a:gd name="connsiteX2-5" fmla="*/ 1683789 w 2167067"/>
              <a:gd name="connsiteY2-6" fmla="*/ 6778882 h 6949440"/>
              <a:gd name="connsiteX3-7" fmla="*/ 2006696 w 2167067"/>
              <a:gd name="connsiteY3-8" fmla="*/ 110340 h 6949440"/>
              <a:gd name="connsiteX4-9" fmla="*/ 2167067 w 2167067"/>
              <a:gd name="connsiteY4-10" fmla="*/ 0 h 6949440"/>
              <a:gd name="connsiteX5-11" fmla="*/ 0 w 2167067"/>
              <a:gd name="connsiteY5-12" fmla="*/ 0 h 6949440"/>
              <a:gd name="connsiteX6-13" fmla="*/ 91440 w 2167067"/>
              <a:gd name="connsiteY6-14" fmla="*/ 6949440 h 6949440"/>
              <a:gd name="connsiteX0-15" fmla="*/ 0 w 2167067"/>
              <a:gd name="connsiteY0-16" fmla="*/ 6858000 h 6858000"/>
              <a:gd name="connsiteX1-17" fmla="*/ 1766931 w 2167067"/>
              <a:gd name="connsiteY1-18" fmla="*/ 6858000 h 6858000"/>
              <a:gd name="connsiteX2-19" fmla="*/ 1683789 w 2167067"/>
              <a:gd name="connsiteY2-20" fmla="*/ 6778882 h 6858000"/>
              <a:gd name="connsiteX3-21" fmla="*/ 2006696 w 2167067"/>
              <a:gd name="connsiteY3-22" fmla="*/ 110340 h 6858000"/>
              <a:gd name="connsiteX4-23" fmla="*/ 2167067 w 2167067"/>
              <a:gd name="connsiteY4-24" fmla="*/ 0 h 6858000"/>
              <a:gd name="connsiteX5-25" fmla="*/ 0 w 2167067"/>
              <a:gd name="connsiteY5-26" fmla="*/ 0 h 6858000"/>
              <a:gd name="connsiteX0-27" fmla="*/ 1766931 w 2167067"/>
              <a:gd name="connsiteY0-28" fmla="*/ 6858000 h 6858000"/>
              <a:gd name="connsiteX1-29" fmla="*/ 1683789 w 2167067"/>
              <a:gd name="connsiteY1-30" fmla="*/ 6778882 h 6858000"/>
              <a:gd name="connsiteX2-31" fmla="*/ 2006696 w 2167067"/>
              <a:gd name="connsiteY2-32" fmla="*/ 110340 h 6858000"/>
              <a:gd name="connsiteX3-33" fmla="*/ 2167067 w 2167067"/>
              <a:gd name="connsiteY3-34" fmla="*/ 0 h 6858000"/>
              <a:gd name="connsiteX4-35" fmla="*/ 0 w 2167067"/>
              <a:gd name="connsiteY4-36" fmla="*/ 0 h 6858000"/>
              <a:gd name="connsiteX0-37" fmla="*/ 1336480 w 1736616"/>
              <a:gd name="connsiteY0-38" fmla="*/ 6858000 h 6858000"/>
              <a:gd name="connsiteX1-39" fmla="*/ 1253338 w 1736616"/>
              <a:gd name="connsiteY1-40" fmla="*/ 6778882 h 6858000"/>
              <a:gd name="connsiteX2-41" fmla="*/ 1576245 w 1736616"/>
              <a:gd name="connsiteY2-42" fmla="*/ 110340 h 6858000"/>
              <a:gd name="connsiteX3-43" fmla="*/ 1736616 w 1736616"/>
              <a:gd name="connsiteY3-44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36616" h="6858000">
                <a:moveTo>
                  <a:pt x="1336480" y="6858000"/>
                </a:moveTo>
                <a:lnTo>
                  <a:pt x="1253338" y="6778882"/>
                </a:lnTo>
                <a:cubicBezTo>
                  <a:pt x="-465572" y="5012461"/>
                  <a:pt x="-470919" y="1650181"/>
                  <a:pt x="1576245" y="110340"/>
                </a:cubicBezTo>
                <a:lnTo>
                  <a:pt x="1736616" y="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 descr="11资源 3"/>
          <p:cNvSpPr/>
          <p:nvPr userDrawn="1">
            <p:custDataLst>
              <p:tags r:id="rId16"/>
            </p:custDataLst>
          </p:nvPr>
        </p:nvSpPr>
        <p:spPr>
          <a:xfrm flipV="1">
            <a:off x="6990790" y="0"/>
            <a:ext cx="4765958" cy="6858000"/>
          </a:xfrm>
          <a:custGeom>
            <a:avLst/>
            <a:gdLst>
              <a:gd name="connsiteX0" fmla="*/ 0 w 5186010"/>
              <a:gd name="connsiteY0" fmla="*/ 6858000 h 6858000"/>
              <a:gd name="connsiteX1" fmla="*/ 5186010 w 5186010"/>
              <a:gd name="connsiteY1" fmla="*/ 6858000 h 6858000"/>
              <a:gd name="connsiteX2" fmla="*/ 5186010 w 5186010"/>
              <a:gd name="connsiteY2" fmla="*/ 0 h 6858000"/>
              <a:gd name="connsiteX3" fmla="*/ 2394663 w 5186010"/>
              <a:gd name="connsiteY3" fmla="*/ 0 h 6858000"/>
              <a:gd name="connsiteX4" fmla="*/ 2486130 w 5186010"/>
              <a:gd name="connsiteY4" fmla="*/ 52119 h 6858000"/>
              <a:gd name="connsiteX5" fmla="*/ 3668534 w 5186010"/>
              <a:gd name="connsiteY5" fmla="*/ 958194 h 6858000"/>
              <a:gd name="connsiteX6" fmla="*/ 4134167 w 5186010"/>
              <a:gd name="connsiteY6" fmla="*/ 5039578 h 6858000"/>
              <a:gd name="connsiteX7" fmla="*/ 2601383 w 5186010"/>
              <a:gd name="connsiteY7" fmla="*/ 5597008 h 6858000"/>
              <a:gd name="connsiteX8" fmla="*/ 36477 w 5186010"/>
              <a:gd name="connsiteY8" fmla="*/ 6826013 h 6858000"/>
              <a:gd name="connsiteX9" fmla="*/ 0 w 5186010"/>
              <a:gd name="connsiteY9" fmla="*/ 6858000 h 6858000"/>
              <a:gd name="connsiteX0-1" fmla="*/ 5186010 w 5277450"/>
              <a:gd name="connsiteY0-2" fmla="*/ 6858000 h 6949440"/>
              <a:gd name="connsiteX1-3" fmla="*/ 5186010 w 5277450"/>
              <a:gd name="connsiteY1-4" fmla="*/ 0 h 6949440"/>
              <a:gd name="connsiteX2-5" fmla="*/ 2394663 w 5277450"/>
              <a:gd name="connsiteY2-6" fmla="*/ 0 h 6949440"/>
              <a:gd name="connsiteX3-7" fmla="*/ 2486130 w 5277450"/>
              <a:gd name="connsiteY3-8" fmla="*/ 52119 h 6949440"/>
              <a:gd name="connsiteX4-9" fmla="*/ 3668534 w 5277450"/>
              <a:gd name="connsiteY4-10" fmla="*/ 958194 h 6949440"/>
              <a:gd name="connsiteX5-11" fmla="*/ 4134167 w 5277450"/>
              <a:gd name="connsiteY5-12" fmla="*/ 5039578 h 6949440"/>
              <a:gd name="connsiteX6-13" fmla="*/ 2601383 w 5277450"/>
              <a:gd name="connsiteY6-14" fmla="*/ 5597008 h 6949440"/>
              <a:gd name="connsiteX7-15" fmla="*/ 36477 w 5277450"/>
              <a:gd name="connsiteY7-16" fmla="*/ 6826013 h 6949440"/>
              <a:gd name="connsiteX8-17" fmla="*/ 0 w 5277450"/>
              <a:gd name="connsiteY8-18" fmla="*/ 6858000 h 6949440"/>
              <a:gd name="connsiteX9-19" fmla="*/ 5277450 w 5277450"/>
              <a:gd name="connsiteY9-20" fmla="*/ 6949440 h 6949440"/>
              <a:gd name="connsiteX0-21" fmla="*/ 5186010 w 5186010"/>
              <a:gd name="connsiteY0-22" fmla="*/ 6858000 h 6858000"/>
              <a:gd name="connsiteX1-23" fmla="*/ 5186010 w 5186010"/>
              <a:gd name="connsiteY1-24" fmla="*/ 0 h 6858000"/>
              <a:gd name="connsiteX2-25" fmla="*/ 2394663 w 5186010"/>
              <a:gd name="connsiteY2-26" fmla="*/ 0 h 6858000"/>
              <a:gd name="connsiteX3-27" fmla="*/ 2486130 w 5186010"/>
              <a:gd name="connsiteY3-28" fmla="*/ 52119 h 6858000"/>
              <a:gd name="connsiteX4-29" fmla="*/ 3668534 w 5186010"/>
              <a:gd name="connsiteY4-30" fmla="*/ 958194 h 6858000"/>
              <a:gd name="connsiteX5-31" fmla="*/ 4134167 w 5186010"/>
              <a:gd name="connsiteY5-32" fmla="*/ 5039578 h 6858000"/>
              <a:gd name="connsiteX6-33" fmla="*/ 2601383 w 5186010"/>
              <a:gd name="connsiteY6-34" fmla="*/ 5597008 h 6858000"/>
              <a:gd name="connsiteX7-35" fmla="*/ 36477 w 5186010"/>
              <a:gd name="connsiteY7-36" fmla="*/ 6826013 h 6858000"/>
              <a:gd name="connsiteX8-37" fmla="*/ 0 w 5186010"/>
              <a:gd name="connsiteY8-38" fmla="*/ 6858000 h 6858000"/>
              <a:gd name="connsiteX0-39" fmla="*/ 5186010 w 5186010"/>
              <a:gd name="connsiteY0-40" fmla="*/ 0 h 6858000"/>
              <a:gd name="connsiteX1-41" fmla="*/ 2394663 w 5186010"/>
              <a:gd name="connsiteY1-42" fmla="*/ 0 h 6858000"/>
              <a:gd name="connsiteX2-43" fmla="*/ 2486130 w 5186010"/>
              <a:gd name="connsiteY2-44" fmla="*/ 52119 h 6858000"/>
              <a:gd name="connsiteX3-45" fmla="*/ 3668534 w 5186010"/>
              <a:gd name="connsiteY3-46" fmla="*/ 958194 h 6858000"/>
              <a:gd name="connsiteX4-47" fmla="*/ 4134167 w 5186010"/>
              <a:gd name="connsiteY4-48" fmla="*/ 5039578 h 6858000"/>
              <a:gd name="connsiteX5-49" fmla="*/ 2601383 w 5186010"/>
              <a:gd name="connsiteY5-50" fmla="*/ 5597008 h 6858000"/>
              <a:gd name="connsiteX6-51" fmla="*/ 36477 w 5186010"/>
              <a:gd name="connsiteY6-52" fmla="*/ 6826013 h 6858000"/>
              <a:gd name="connsiteX7-53" fmla="*/ 0 w 5186010"/>
              <a:gd name="connsiteY7-54" fmla="*/ 6858000 h 6858000"/>
              <a:gd name="connsiteX0-55" fmla="*/ 2394663 w 4765958"/>
              <a:gd name="connsiteY0-56" fmla="*/ 0 h 6858000"/>
              <a:gd name="connsiteX1-57" fmla="*/ 2486130 w 4765958"/>
              <a:gd name="connsiteY1-58" fmla="*/ 52119 h 6858000"/>
              <a:gd name="connsiteX2-59" fmla="*/ 3668534 w 4765958"/>
              <a:gd name="connsiteY2-60" fmla="*/ 958194 h 6858000"/>
              <a:gd name="connsiteX3-61" fmla="*/ 4134167 w 4765958"/>
              <a:gd name="connsiteY3-62" fmla="*/ 5039578 h 6858000"/>
              <a:gd name="connsiteX4-63" fmla="*/ 2601383 w 4765958"/>
              <a:gd name="connsiteY4-64" fmla="*/ 5597008 h 6858000"/>
              <a:gd name="connsiteX5-65" fmla="*/ 36477 w 4765958"/>
              <a:gd name="connsiteY5-66" fmla="*/ 6826013 h 6858000"/>
              <a:gd name="connsiteX6-67" fmla="*/ 0 w 4765958"/>
              <a:gd name="connsiteY6-68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765958" h="6858000">
                <a:moveTo>
                  <a:pt x="2394663" y="0"/>
                </a:moveTo>
                <a:lnTo>
                  <a:pt x="2486130" y="52119"/>
                </a:lnTo>
                <a:cubicBezTo>
                  <a:pt x="2887014" y="288898"/>
                  <a:pt x="3288452" y="585775"/>
                  <a:pt x="3668534" y="958194"/>
                </a:cubicBezTo>
                <a:cubicBezTo>
                  <a:pt x="4665025" y="1935359"/>
                  <a:pt x="5308818" y="3943438"/>
                  <a:pt x="4134167" y="5039578"/>
                </a:cubicBezTo>
                <a:cubicBezTo>
                  <a:pt x="3687256" y="5456292"/>
                  <a:pt x="3160626" y="5458708"/>
                  <a:pt x="2601383" y="5597008"/>
                </a:cubicBezTo>
                <a:cubicBezTo>
                  <a:pt x="1667702" y="5828315"/>
                  <a:pt x="748515" y="6158063"/>
                  <a:pt x="36477" y="6826013"/>
                </a:cubicBezTo>
                <a:lnTo>
                  <a:pt x="0" y="685800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 descr="11资源 3"/>
          <p:cNvSpPr/>
          <p:nvPr userDrawn="1">
            <p:custDataLst>
              <p:tags r:id="rId17"/>
            </p:custDataLst>
          </p:nvPr>
        </p:nvSpPr>
        <p:spPr>
          <a:xfrm flipV="1">
            <a:off x="792240" y="0"/>
            <a:ext cx="2001984" cy="6858000"/>
          </a:xfrm>
          <a:custGeom>
            <a:avLst/>
            <a:gdLst>
              <a:gd name="connsiteX0" fmla="*/ 0 w 2794224"/>
              <a:gd name="connsiteY0" fmla="*/ 6858000 h 6858000"/>
              <a:gd name="connsiteX1" fmla="*/ 2286987 w 2794224"/>
              <a:gd name="connsiteY1" fmla="*/ 6858000 h 6858000"/>
              <a:gd name="connsiteX2" fmla="*/ 2166344 w 2794224"/>
              <a:gd name="connsiteY2" fmla="*/ 6760017 h 6858000"/>
              <a:gd name="connsiteX3" fmla="*/ 2506822 w 2794224"/>
              <a:gd name="connsiteY3" fmla="*/ 162209 h 6858000"/>
              <a:gd name="connsiteX4" fmla="*/ 2710190 w 2794224"/>
              <a:gd name="connsiteY4" fmla="*/ 42969 h 6858000"/>
              <a:gd name="connsiteX5" fmla="*/ 2794224 w 2794224"/>
              <a:gd name="connsiteY5" fmla="*/ 0 h 6858000"/>
              <a:gd name="connsiteX6" fmla="*/ 0 w 2794224"/>
              <a:gd name="connsiteY6" fmla="*/ 0 h 6858000"/>
              <a:gd name="connsiteX7" fmla="*/ 0 w 2794224"/>
              <a:gd name="connsiteY7" fmla="*/ 6858000 h 6858000"/>
              <a:gd name="connsiteX0-1" fmla="*/ 0 w 2794224"/>
              <a:gd name="connsiteY0-2" fmla="*/ 6858000 h 6949440"/>
              <a:gd name="connsiteX1-3" fmla="*/ 2286987 w 2794224"/>
              <a:gd name="connsiteY1-4" fmla="*/ 6858000 h 6949440"/>
              <a:gd name="connsiteX2-5" fmla="*/ 2166344 w 2794224"/>
              <a:gd name="connsiteY2-6" fmla="*/ 6760017 h 6949440"/>
              <a:gd name="connsiteX3-7" fmla="*/ 2506822 w 2794224"/>
              <a:gd name="connsiteY3-8" fmla="*/ 162209 h 6949440"/>
              <a:gd name="connsiteX4-9" fmla="*/ 2710190 w 2794224"/>
              <a:gd name="connsiteY4-10" fmla="*/ 42969 h 6949440"/>
              <a:gd name="connsiteX5-11" fmla="*/ 2794224 w 2794224"/>
              <a:gd name="connsiteY5-12" fmla="*/ 0 h 6949440"/>
              <a:gd name="connsiteX6-13" fmla="*/ 0 w 2794224"/>
              <a:gd name="connsiteY6-14" fmla="*/ 0 h 6949440"/>
              <a:gd name="connsiteX7-15" fmla="*/ 91440 w 2794224"/>
              <a:gd name="connsiteY7-16" fmla="*/ 6949440 h 6949440"/>
              <a:gd name="connsiteX0-17" fmla="*/ 0 w 2794224"/>
              <a:gd name="connsiteY0-18" fmla="*/ 6858000 h 6858000"/>
              <a:gd name="connsiteX1-19" fmla="*/ 2286987 w 2794224"/>
              <a:gd name="connsiteY1-20" fmla="*/ 6858000 h 6858000"/>
              <a:gd name="connsiteX2-21" fmla="*/ 2166344 w 2794224"/>
              <a:gd name="connsiteY2-22" fmla="*/ 6760017 h 6858000"/>
              <a:gd name="connsiteX3-23" fmla="*/ 2506822 w 2794224"/>
              <a:gd name="connsiteY3-24" fmla="*/ 162209 h 6858000"/>
              <a:gd name="connsiteX4-25" fmla="*/ 2710190 w 2794224"/>
              <a:gd name="connsiteY4-26" fmla="*/ 42969 h 6858000"/>
              <a:gd name="connsiteX5-27" fmla="*/ 2794224 w 2794224"/>
              <a:gd name="connsiteY5-28" fmla="*/ 0 h 6858000"/>
              <a:gd name="connsiteX6-29" fmla="*/ 0 w 2794224"/>
              <a:gd name="connsiteY6-30" fmla="*/ 0 h 6858000"/>
              <a:gd name="connsiteX0-31" fmla="*/ 2286987 w 2794224"/>
              <a:gd name="connsiteY0-32" fmla="*/ 6858000 h 6858000"/>
              <a:gd name="connsiteX1-33" fmla="*/ 2166344 w 2794224"/>
              <a:gd name="connsiteY1-34" fmla="*/ 6760017 h 6858000"/>
              <a:gd name="connsiteX2-35" fmla="*/ 2506822 w 2794224"/>
              <a:gd name="connsiteY2-36" fmla="*/ 162209 h 6858000"/>
              <a:gd name="connsiteX3-37" fmla="*/ 2710190 w 2794224"/>
              <a:gd name="connsiteY3-38" fmla="*/ 42969 h 6858000"/>
              <a:gd name="connsiteX4-39" fmla="*/ 2794224 w 2794224"/>
              <a:gd name="connsiteY4-40" fmla="*/ 0 h 6858000"/>
              <a:gd name="connsiteX5-41" fmla="*/ 0 w 2794224"/>
              <a:gd name="connsiteY5-42" fmla="*/ 0 h 6858000"/>
              <a:gd name="connsiteX0-43" fmla="*/ 1494747 w 2001984"/>
              <a:gd name="connsiteY0-44" fmla="*/ 6858000 h 6858000"/>
              <a:gd name="connsiteX1-45" fmla="*/ 1374104 w 2001984"/>
              <a:gd name="connsiteY1-46" fmla="*/ 6760017 h 6858000"/>
              <a:gd name="connsiteX2-47" fmla="*/ 1714582 w 2001984"/>
              <a:gd name="connsiteY2-48" fmla="*/ 162209 h 6858000"/>
              <a:gd name="connsiteX3-49" fmla="*/ 1917950 w 2001984"/>
              <a:gd name="connsiteY3-50" fmla="*/ 42969 h 6858000"/>
              <a:gd name="connsiteX4-51" fmla="*/ 2001984 w 2001984"/>
              <a:gd name="connsiteY4-5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01984" h="6858000">
                <a:moveTo>
                  <a:pt x="1494747" y="6858000"/>
                </a:moveTo>
                <a:lnTo>
                  <a:pt x="1374104" y="6760017"/>
                </a:lnTo>
                <a:cubicBezTo>
                  <a:pt x="-501884" y="5108771"/>
                  <a:pt x="-521407" y="1565563"/>
                  <a:pt x="1714582" y="162209"/>
                </a:cubicBezTo>
                <a:cubicBezTo>
                  <a:pt x="1781128" y="120462"/>
                  <a:pt x="1848957" y="80742"/>
                  <a:pt x="1917950" y="42969"/>
                </a:cubicBezTo>
                <a:lnTo>
                  <a:pt x="2001984" y="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0" name="任意多边形: 形状 29" descr="11资源 3"/>
          <p:cNvSpPr/>
          <p:nvPr userDrawn="1">
            <p:custDataLst>
              <p:tags r:id="rId18"/>
            </p:custDataLst>
          </p:nvPr>
        </p:nvSpPr>
        <p:spPr>
          <a:xfrm flipV="1">
            <a:off x="6673367" y="0"/>
            <a:ext cx="4720635" cy="6858000"/>
          </a:xfrm>
          <a:custGeom>
            <a:avLst/>
            <a:gdLst>
              <a:gd name="connsiteX0" fmla="*/ 0 w 5503432"/>
              <a:gd name="connsiteY0" fmla="*/ 6858000 h 6858000"/>
              <a:gd name="connsiteX1" fmla="*/ 5503432 w 5503432"/>
              <a:gd name="connsiteY1" fmla="*/ 6858000 h 6858000"/>
              <a:gd name="connsiteX2" fmla="*/ 5503432 w 5503432"/>
              <a:gd name="connsiteY2" fmla="*/ 0 h 6858000"/>
              <a:gd name="connsiteX3" fmla="*/ 2067069 w 5503432"/>
              <a:gd name="connsiteY3" fmla="*/ 0 h 6858000"/>
              <a:gd name="connsiteX4" fmla="*/ 2106277 w 5503432"/>
              <a:gd name="connsiteY4" fmla="*/ 17288 h 6858000"/>
              <a:gd name="connsiteX5" fmla="*/ 3693652 w 5503432"/>
              <a:gd name="connsiteY5" fmla="*/ 1120652 h 6858000"/>
              <a:gd name="connsiteX6" fmla="*/ 4129088 w 5503432"/>
              <a:gd name="connsiteY6" fmla="*/ 4941136 h 6858000"/>
              <a:gd name="connsiteX7" fmla="*/ 2694745 w 5503432"/>
              <a:gd name="connsiteY7" fmla="*/ 5462935 h 6858000"/>
              <a:gd name="connsiteX8" fmla="*/ 294109 w 5503432"/>
              <a:gd name="connsiteY8" fmla="*/ 6612825 h 6858000"/>
              <a:gd name="connsiteX9" fmla="*/ 113946 w 5503432"/>
              <a:gd name="connsiteY9" fmla="*/ 6770759 h 6858000"/>
              <a:gd name="connsiteX10" fmla="*/ 0 w 5503432"/>
              <a:gd name="connsiteY10" fmla="*/ 6858000 h 6858000"/>
              <a:gd name="connsiteX0-1" fmla="*/ 5503432 w 5594872"/>
              <a:gd name="connsiteY0-2" fmla="*/ 6858000 h 6949440"/>
              <a:gd name="connsiteX1-3" fmla="*/ 5503432 w 5594872"/>
              <a:gd name="connsiteY1-4" fmla="*/ 0 h 6949440"/>
              <a:gd name="connsiteX2-5" fmla="*/ 2067069 w 5594872"/>
              <a:gd name="connsiteY2-6" fmla="*/ 0 h 6949440"/>
              <a:gd name="connsiteX3-7" fmla="*/ 2106277 w 5594872"/>
              <a:gd name="connsiteY3-8" fmla="*/ 17288 h 6949440"/>
              <a:gd name="connsiteX4-9" fmla="*/ 3693652 w 5594872"/>
              <a:gd name="connsiteY4-10" fmla="*/ 1120652 h 6949440"/>
              <a:gd name="connsiteX5-11" fmla="*/ 4129088 w 5594872"/>
              <a:gd name="connsiteY5-12" fmla="*/ 4941136 h 6949440"/>
              <a:gd name="connsiteX6-13" fmla="*/ 2694745 w 5594872"/>
              <a:gd name="connsiteY6-14" fmla="*/ 5462935 h 6949440"/>
              <a:gd name="connsiteX7-15" fmla="*/ 294109 w 5594872"/>
              <a:gd name="connsiteY7-16" fmla="*/ 6612825 h 6949440"/>
              <a:gd name="connsiteX8-17" fmla="*/ 113946 w 5594872"/>
              <a:gd name="connsiteY8-18" fmla="*/ 6770759 h 6949440"/>
              <a:gd name="connsiteX9-19" fmla="*/ 0 w 5594872"/>
              <a:gd name="connsiteY9-20" fmla="*/ 6858000 h 6949440"/>
              <a:gd name="connsiteX10-21" fmla="*/ 5594872 w 5594872"/>
              <a:gd name="connsiteY10-22" fmla="*/ 6949440 h 6949440"/>
              <a:gd name="connsiteX0-23" fmla="*/ 5503432 w 5503432"/>
              <a:gd name="connsiteY0-24" fmla="*/ 6858000 h 6858000"/>
              <a:gd name="connsiteX1-25" fmla="*/ 5503432 w 5503432"/>
              <a:gd name="connsiteY1-26" fmla="*/ 0 h 6858000"/>
              <a:gd name="connsiteX2-27" fmla="*/ 2067069 w 5503432"/>
              <a:gd name="connsiteY2-28" fmla="*/ 0 h 6858000"/>
              <a:gd name="connsiteX3-29" fmla="*/ 2106277 w 5503432"/>
              <a:gd name="connsiteY3-30" fmla="*/ 17288 h 6858000"/>
              <a:gd name="connsiteX4-31" fmla="*/ 3693652 w 5503432"/>
              <a:gd name="connsiteY4-32" fmla="*/ 1120652 h 6858000"/>
              <a:gd name="connsiteX5-33" fmla="*/ 4129088 w 5503432"/>
              <a:gd name="connsiteY5-34" fmla="*/ 4941136 h 6858000"/>
              <a:gd name="connsiteX6-35" fmla="*/ 2694745 w 5503432"/>
              <a:gd name="connsiteY6-36" fmla="*/ 5462935 h 6858000"/>
              <a:gd name="connsiteX7-37" fmla="*/ 294109 w 5503432"/>
              <a:gd name="connsiteY7-38" fmla="*/ 6612825 h 6858000"/>
              <a:gd name="connsiteX8-39" fmla="*/ 113946 w 5503432"/>
              <a:gd name="connsiteY8-40" fmla="*/ 6770759 h 6858000"/>
              <a:gd name="connsiteX9-41" fmla="*/ 0 w 5503432"/>
              <a:gd name="connsiteY9-42" fmla="*/ 6858000 h 6858000"/>
              <a:gd name="connsiteX0-43" fmla="*/ 5503432 w 5503432"/>
              <a:gd name="connsiteY0-44" fmla="*/ 0 h 6858000"/>
              <a:gd name="connsiteX1-45" fmla="*/ 2067069 w 5503432"/>
              <a:gd name="connsiteY1-46" fmla="*/ 0 h 6858000"/>
              <a:gd name="connsiteX2-47" fmla="*/ 2106277 w 5503432"/>
              <a:gd name="connsiteY2-48" fmla="*/ 17288 h 6858000"/>
              <a:gd name="connsiteX3-49" fmla="*/ 3693652 w 5503432"/>
              <a:gd name="connsiteY3-50" fmla="*/ 1120652 h 6858000"/>
              <a:gd name="connsiteX4-51" fmla="*/ 4129088 w 5503432"/>
              <a:gd name="connsiteY4-52" fmla="*/ 4941136 h 6858000"/>
              <a:gd name="connsiteX5-53" fmla="*/ 2694745 w 5503432"/>
              <a:gd name="connsiteY5-54" fmla="*/ 5462935 h 6858000"/>
              <a:gd name="connsiteX6-55" fmla="*/ 294109 w 5503432"/>
              <a:gd name="connsiteY6-56" fmla="*/ 6612825 h 6858000"/>
              <a:gd name="connsiteX7-57" fmla="*/ 113946 w 5503432"/>
              <a:gd name="connsiteY7-58" fmla="*/ 6770759 h 6858000"/>
              <a:gd name="connsiteX8-59" fmla="*/ 0 w 5503432"/>
              <a:gd name="connsiteY8-60" fmla="*/ 6858000 h 6858000"/>
              <a:gd name="connsiteX0-61" fmla="*/ 2067069 w 4720635"/>
              <a:gd name="connsiteY0-62" fmla="*/ 0 h 6858000"/>
              <a:gd name="connsiteX1-63" fmla="*/ 2106277 w 4720635"/>
              <a:gd name="connsiteY1-64" fmla="*/ 17288 h 6858000"/>
              <a:gd name="connsiteX2-65" fmla="*/ 3693652 w 4720635"/>
              <a:gd name="connsiteY2-66" fmla="*/ 1120652 h 6858000"/>
              <a:gd name="connsiteX3-67" fmla="*/ 4129088 w 4720635"/>
              <a:gd name="connsiteY3-68" fmla="*/ 4941136 h 6858000"/>
              <a:gd name="connsiteX4-69" fmla="*/ 2694745 w 4720635"/>
              <a:gd name="connsiteY4-70" fmla="*/ 5462935 h 6858000"/>
              <a:gd name="connsiteX5-71" fmla="*/ 294109 w 4720635"/>
              <a:gd name="connsiteY5-72" fmla="*/ 6612825 h 6858000"/>
              <a:gd name="connsiteX6-73" fmla="*/ 113946 w 4720635"/>
              <a:gd name="connsiteY6-74" fmla="*/ 6770759 h 6858000"/>
              <a:gd name="connsiteX7-75" fmla="*/ 0 w 4720635"/>
              <a:gd name="connsiteY7-76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720635" h="6858000">
                <a:moveTo>
                  <a:pt x="2067069" y="0"/>
                </a:moveTo>
                <a:lnTo>
                  <a:pt x="2106277" y="17288"/>
                </a:lnTo>
                <a:cubicBezTo>
                  <a:pt x="2636343" y="268858"/>
                  <a:pt x="3185404" y="622596"/>
                  <a:pt x="3693652" y="1120652"/>
                </a:cubicBezTo>
                <a:cubicBezTo>
                  <a:pt x="4626125" y="2035008"/>
                  <a:pt x="5228851" y="3915053"/>
                  <a:pt x="4129088" y="4941136"/>
                </a:cubicBezTo>
                <a:cubicBezTo>
                  <a:pt x="3710562" y="5331278"/>
                  <a:pt x="3217752" y="5333089"/>
                  <a:pt x="2694745" y="5462935"/>
                </a:cubicBezTo>
                <a:cubicBezTo>
                  <a:pt x="1820249" y="5679143"/>
                  <a:pt x="960248" y="5987753"/>
                  <a:pt x="294109" y="6612825"/>
                </a:cubicBezTo>
                <a:cubicBezTo>
                  <a:pt x="235830" y="6667481"/>
                  <a:pt x="175724" y="6720146"/>
                  <a:pt x="113946" y="6770759"/>
                </a:cubicBezTo>
                <a:lnTo>
                  <a:pt x="0" y="685800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1" name="任意多边形: 形状 30" descr="11资源 3"/>
          <p:cNvSpPr/>
          <p:nvPr userDrawn="1">
            <p:custDataLst>
              <p:tags r:id="rId19"/>
            </p:custDataLst>
          </p:nvPr>
        </p:nvSpPr>
        <p:spPr>
          <a:xfrm flipV="1">
            <a:off x="1137007" y="0"/>
            <a:ext cx="2391695" cy="6858000"/>
          </a:xfrm>
          <a:custGeom>
            <a:avLst/>
            <a:gdLst>
              <a:gd name="connsiteX0" fmla="*/ 0 w 3528702"/>
              <a:gd name="connsiteY0" fmla="*/ 6858000 h 6858000"/>
              <a:gd name="connsiteX1" fmla="*/ 2836736 w 3528702"/>
              <a:gd name="connsiteY1" fmla="*/ 6858000 h 6858000"/>
              <a:gd name="connsiteX2" fmla="*/ 2624032 w 3528702"/>
              <a:gd name="connsiteY2" fmla="*/ 6712018 h 6858000"/>
              <a:gd name="connsiteX3" fmla="*/ 2740545 w 3528702"/>
              <a:gd name="connsiteY3" fmla="*/ 378418 h 6858000"/>
              <a:gd name="connsiteX4" fmla="*/ 3330000 w 3528702"/>
              <a:gd name="connsiteY4" fmla="*/ 76537 h 6858000"/>
              <a:gd name="connsiteX5" fmla="*/ 3528702 w 3528702"/>
              <a:gd name="connsiteY5" fmla="*/ 0 h 6858000"/>
              <a:gd name="connsiteX6" fmla="*/ 0 w 3528702"/>
              <a:gd name="connsiteY6" fmla="*/ 0 h 6858000"/>
              <a:gd name="connsiteX7" fmla="*/ 0 w 3528702"/>
              <a:gd name="connsiteY7" fmla="*/ 6858000 h 6858000"/>
              <a:gd name="connsiteX0-1" fmla="*/ 0 w 3528702"/>
              <a:gd name="connsiteY0-2" fmla="*/ 6858000 h 6949440"/>
              <a:gd name="connsiteX1-3" fmla="*/ 2836736 w 3528702"/>
              <a:gd name="connsiteY1-4" fmla="*/ 6858000 h 6949440"/>
              <a:gd name="connsiteX2-5" fmla="*/ 2624032 w 3528702"/>
              <a:gd name="connsiteY2-6" fmla="*/ 6712018 h 6949440"/>
              <a:gd name="connsiteX3-7" fmla="*/ 2740545 w 3528702"/>
              <a:gd name="connsiteY3-8" fmla="*/ 378418 h 6949440"/>
              <a:gd name="connsiteX4-9" fmla="*/ 3330000 w 3528702"/>
              <a:gd name="connsiteY4-10" fmla="*/ 76537 h 6949440"/>
              <a:gd name="connsiteX5-11" fmla="*/ 3528702 w 3528702"/>
              <a:gd name="connsiteY5-12" fmla="*/ 0 h 6949440"/>
              <a:gd name="connsiteX6-13" fmla="*/ 0 w 3528702"/>
              <a:gd name="connsiteY6-14" fmla="*/ 0 h 6949440"/>
              <a:gd name="connsiteX7-15" fmla="*/ 91440 w 3528702"/>
              <a:gd name="connsiteY7-16" fmla="*/ 6949440 h 6949440"/>
              <a:gd name="connsiteX0-17" fmla="*/ 0 w 3528702"/>
              <a:gd name="connsiteY0-18" fmla="*/ 6858000 h 6858000"/>
              <a:gd name="connsiteX1-19" fmla="*/ 2836736 w 3528702"/>
              <a:gd name="connsiteY1-20" fmla="*/ 6858000 h 6858000"/>
              <a:gd name="connsiteX2-21" fmla="*/ 2624032 w 3528702"/>
              <a:gd name="connsiteY2-22" fmla="*/ 6712018 h 6858000"/>
              <a:gd name="connsiteX3-23" fmla="*/ 2740545 w 3528702"/>
              <a:gd name="connsiteY3-24" fmla="*/ 378418 h 6858000"/>
              <a:gd name="connsiteX4-25" fmla="*/ 3330000 w 3528702"/>
              <a:gd name="connsiteY4-26" fmla="*/ 76537 h 6858000"/>
              <a:gd name="connsiteX5-27" fmla="*/ 3528702 w 3528702"/>
              <a:gd name="connsiteY5-28" fmla="*/ 0 h 6858000"/>
              <a:gd name="connsiteX6-29" fmla="*/ 0 w 3528702"/>
              <a:gd name="connsiteY6-30" fmla="*/ 0 h 6858000"/>
              <a:gd name="connsiteX0-31" fmla="*/ 2836736 w 3528702"/>
              <a:gd name="connsiteY0-32" fmla="*/ 6858000 h 6858000"/>
              <a:gd name="connsiteX1-33" fmla="*/ 2624032 w 3528702"/>
              <a:gd name="connsiteY1-34" fmla="*/ 6712018 h 6858000"/>
              <a:gd name="connsiteX2-35" fmla="*/ 2740545 w 3528702"/>
              <a:gd name="connsiteY2-36" fmla="*/ 378418 h 6858000"/>
              <a:gd name="connsiteX3-37" fmla="*/ 3330000 w 3528702"/>
              <a:gd name="connsiteY3-38" fmla="*/ 76537 h 6858000"/>
              <a:gd name="connsiteX4-39" fmla="*/ 3528702 w 3528702"/>
              <a:gd name="connsiteY4-40" fmla="*/ 0 h 6858000"/>
              <a:gd name="connsiteX5-41" fmla="*/ 0 w 3528702"/>
              <a:gd name="connsiteY5-42" fmla="*/ 0 h 6858000"/>
              <a:gd name="connsiteX0-43" fmla="*/ 1699729 w 2391695"/>
              <a:gd name="connsiteY0-44" fmla="*/ 6858000 h 6858000"/>
              <a:gd name="connsiteX1-45" fmla="*/ 1487025 w 2391695"/>
              <a:gd name="connsiteY1-46" fmla="*/ 6712018 h 6858000"/>
              <a:gd name="connsiteX2-47" fmla="*/ 1603538 w 2391695"/>
              <a:gd name="connsiteY2-48" fmla="*/ 378418 h 6858000"/>
              <a:gd name="connsiteX3-49" fmla="*/ 2192993 w 2391695"/>
              <a:gd name="connsiteY3-50" fmla="*/ 76537 h 6858000"/>
              <a:gd name="connsiteX4-51" fmla="*/ 2391695 w 2391695"/>
              <a:gd name="connsiteY4-5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91695" h="6858000">
                <a:moveTo>
                  <a:pt x="1699729" y="6858000"/>
                </a:moveTo>
                <a:lnTo>
                  <a:pt x="1487025" y="6712018"/>
                </a:lnTo>
                <a:cubicBezTo>
                  <a:pt x="-464982" y="5251974"/>
                  <a:pt x="-565188" y="1739685"/>
                  <a:pt x="1603538" y="378418"/>
                </a:cubicBezTo>
                <a:cubicBezTo>
                  <a:pt x="1790267" y="261444"/>
                  <a:pt x="1987760" y="161476"/>
                  <a:pt x="2192993" y="76537"/>
                </a:cubicBezTo>
                <a:lnTo>
                  <a:pt x="2391695" y="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 descr="11资源 3"/>
          <p:cNvSpPr/>
          <p:nvPr userDrawn="1">
            <p:custDataLst>
              <p:tags r:id="rId20"/>
            </p:custDataLst>
          </p:nvPr>
        </p:nvSpPr>
        <p:spPr>
          <a:xfrm flipV="1">
            <a:off x="6310430" y="0"/>
            <a:ext cx="4740286" cy="6858000"/>
          </a:xfrm>
          <a:custGeom>
            <a:avLst/>
            <a:gdLst>
              <a:gd name="connsiteX0" fmla="*/ 0 w 5866370"/>
              <a:gd name="connsiteY0" fmla="*/ 6858000 h 6858000"/>
              <a:gd name="connsiteX1" fmla="*/ 1594 w 5866370"/>
              <a:gd name="connsiteY1" fmla="*/ 6858000 h 6858000"/>
              <a:gd name="connsiteX2" fmla="*/ 5866370 w 5866370"/>
              <a:gd name="connsiteY2" fmla="*/ 6858000 h 6858000"/>
              <a:gd name="connsiteX3" fmla="*/ 5866370 w 5866370"/>
              <a:gd name="connsiteY3" fmla="*/ 0 h 6858000"/>
              <a:gd name="connsiteX4" fmla="*/ 1700575 w 5866370"/>
              <a:gd name="connsiteY4" fmla="*/ 0 h 6858000"/>
              <a:gd name="connsiteX5" fmla="*/ 1712777 w 5866370"/>
              <a:gd name="connsiteY5" fmla="*/ 3938 h 6858000"/>
              <a:gd name="connsiteX6" fmla="*/ 3779385 w 5866370"/>
              <a:gd name="connsiteY6" fmla="*/ 1274656 h 6858000"/>
              <a:gd name="connsiteX7" fmla="*/ 4187041 w 5866370"/>
              <a:gd name="connsiteY7" fmla="*/ 4846923 h 6858000"/>
              <a:gd name="connsiteX8" fmla="*/ 2845704 w 5866370"/>
              <a:gd name="connsiteY8" fmla="*/ 5334902 h 6858000"/>
              <a:gd name="connsiteX9" fmla="*/ 600882 w 5866370"/>
              <a:gd name="connsiteY9" fmla="*/ 6410508 h 6858000"/>
              <a:gd name="connsiteX10" fmla="*/ 68158 w 5866370"/>
              <a:gd name="connsiteY10" fmla="*/ 6818626 h 6858000"/>
              <a:gd name="connsiteX11" fmla="*/ 1594 w 5866370"/>
              <a:gd name="connsiteY11" fmla="*/ 6857079 h 6858000"/>
              <a:gd name="connsiteX12" fmla="*/ 0 w 5866370"/>
              <a:gd name="connsiteY12" fmla="*/ 6858000 h 6858000"/>
              <a:gd name="connsiteX0-1" fmla="*/ 5866370 w 5957810"/>
              <a:gd name="connsiteY0-2" fmla="*/ 6858000 h 6949440"/>
              <a:gd name="connsiteX1-3" fmla="*/ 5866370 w 5957810"/>
              <a:gd name="connsiteY1-4" fmla="*/ 0 h 6949440"/>
              <a:gd name="connsiteX2-5" fmla="*/ 1700575 w 5957810"/>
              <a:gd name="connsiteY2-6" fmla="*/ 0 h 6949440"/>
              <a:gd name="connsiteX3-7" fmla="*/ 1712777 w 5957810"/>
              <a:gd name="connsiteY3-8" fmla="*/ 3938 h 6949440"/>
              <a:gd name="connsiteX4-9" fmla="*/ 3779385 w 5957810"/>
              <a:gd name="connsiteY4-10" fmla="*/ 1274656 h 6949440"/>
              <a:gd name="connsiteX5-11" fmla="*/ 4187041 w 5957810"/>
              <a:gd name="connsiteY5-12" fmla="*/ 4846923 h 6949440"/>
              <a:gd name="connsiteX6-13" fmla="*/ 2845704 w 5957810"/>
              <a:gd name="connsiteY6-14" fmla="*/ 5334902 h 6949440"/>
              <a:gd name="connsiteX7-15" fmla="*/ 600882 w 5957810"/>
              <a:gd name="connsiteY7-16" fmla="*/ 6410508 h 6949440"/>
              <a:gd name="connsiteX8-17" fmla="*/ 68158 w 5957810"/>
              <a:gd name="connsiteY8-18" fmla="*/ 6818626 h 6949440"/>
              <a:gd name="connsiteX9-19" fmla="*/ 1594 w 5957810"/>
              <a:gd name="connsiteY9-20" fmla="*/ 6857079 h 6949440"/>
              <a:gd name="connsiteX10-21" fmla="*/ 0 w 5957810"/>
              <a:gd name="connsiteY10-22" fmla="*/ 6858000 h 6949440"/>
              <a:gd name="connsiteX11-23" fmla="*/ 1594 w 5957810"/>
              <a:gd name="connsiteY11-24" fmla="*/ 6858000 h 6949440"/>
              <a:gd name="connsiteX12-25" fmla="*/ 5957810 w 5957810"/>
              <a:gd name="connsiteY12-26" fmla="*/ 6949440 h 6949440"/>
              <a:gd name="connsiteX0-27" fmla="*/ 5866370 w 5866370"/>
              <a:gd name="connsiteY0-28" fmla="*/ 6858000 h 6858000"/>
              <a:gd name="connsiteX1-29" fmla="*/ 5866370 w 5866370"/>
              <a:gd name="connsiteY1-30" fmla="*/ 0 h 6858000"/>
              <a:gd name="connsiteX2-31" fmla="*/ 1700575 w 5866370"/>
              <a:gd name="connsiteY2-32" fmla="*/ 0 h 6858000"/>
              <a:gd name="connsiteX3-33" fmla="*/ 1712777 w 5866370"/>
              <a:gd name="connsiteY3-34" fmla="*/ 3938 h 6858000"/>
              <a:gd name="connsiteX4-35" fmla="*/ 3779385 w 5866370"/>
              <a:gd name="connsiteY4-36" fmla="*/ 1274656 h 6858000"/>
              <a:gd name="connsiteX5-37" fmla="*/ 4187041 w 5866370"/>
              <a:gd name="connsiteY5-38" fmla="*/ 4846923 h 6858000"/>
              <a:gd name="connsiteX6-39" fmla="*/ 2845704 w 5866370"/>
              <a:gd name="connsiteY6-40" fmla="*/ 5334902 h 6858000"/>
              <a:gd name="connsiteX7-41" fmla="*/ 600882 w 5866370"/>
              <a:gd name="connsiteY7-42" fmla="*/ 6410508 h 6858000"/>
              <a:gd name="connsiteX8-43" fmla="*/ 68158 w 5866370"/>
              <a:gd name="connsiteY8-44" fmla="*/ 6818626 h 6858000"/>
              <a:gd name="connsiteX9-45" fmla="*/ 1594 w 5866370"/>
              <a:gd name="connsiteY9-46" fmla="*/ 6857079 h 6858000"/>
              <a:gd name="connsiteX10-47" fmla="*/ 0 w 5866370"/>
              <a:gd name="connsiteY10-48" fmla="*/ 6858000 h 6858000"/>
              <a:gd name="connsiteX11-49" fmla="*/ 1594 w 5866370"/>
              <a:gd name="connsiteY11-50" fmla="*/ 6858000 h 6858000"/>
              <a:gd name="connsiteX0-51" fmla="*/ 5866370 w 5866370"/>
              <a:gd name="connsiteY0-52" fmla="*/ 0 h 6858000"/>
              <a:gd name="connsiteX1-53" fmla="*/ 1700575 w 5866370"/>
              <a:gd name="connsiteY1-54" fmla="*/ 0 h 6858000"/>
              <a:gd name="connsiteX2-55" fmla="*/ 1712777 w 5866370"/>
              <a:gd name="connsiteY2-56" fmla="*/ 3938 h 6858000"/>
              <a:gd name="connsiteX3-57" fmla="*/ 3779385 w 5866370"/>
              <a:gd name="connsiteY3-58" fmla="*/ 1274656 h 6858000"/>
              <a:gd name="connsiteX4-59" fmla="*/ 4187041 w 5866370"/>
              <a:gd name="connsiteY4-60" fmla="*/ 4846923 h 6858000"/>
              <a:gd name="connsiteX5-61" fmla="*/ 2845704 w 5866370"/>
              <a:gd name="connsiteY5-62" fmla="*/ 5334902 h 6858000"/>
              <a:gd name="connsiteX6-63" fmla="*/ 600882 w 5866370"/>
              <a:gd name="connsiteY6-64" fmla="*/ 6410508 h 6858000"/>
              <a:gd name="connsiteX7-65" fmla="*/ 68158 w 5866370"/>
              <a:gd name="connsiteY7-66" fmla="*/ 6818626 h 6858000"/>
              <a:gd name="connsiteX8-67" fmla="*/ 1594 w 5866370"/>
              <a:gd name="connsiteY8-68" fmla="*/ 6857079 h 6858000"/>
              <a:gd name="connsiteX9-69" fmla="*/ 0 w 5866370"/>
              <a:gd name="connsiteY9-70" fmla="*/ 6858000 h 6858000"/>
              <a:gd name="connsiteX10-71" fmla="*/ 1594 w 5866370"/>
              <a:gd name="connsiteY10-72" fmla="*/ 6858000 h 6858000"/>
              <a:gd name="connsiteX0-73" fmla="*/ 1700575 w 4740286"/>
              <a:gd name="connsiteY0-74" fmla="*/ 0 h 6858000"/>
              <a:gd name="connsiteX1-75" fmla="*/ 1712777 w 4740286"/>
              <a:gd name="connsiteY1-76" fmla="*/ 3938 h 6858000"/>
              <a:gd name="connsiteX2-77" fmla="*/ 3779385 w 4740286"/>
              <a:gd name="connsiteY2-78" fmla="*/ 1274656 h 6858000"/>
              <a:gd name="connsiteX3-79" fmla="*/ 4187041 w 4740286"/>
              <a:gd name="connsiteY3-80" fmla="*/ 4846923 h 6858000"/>
              <a:gd name="connsiteX4-81" fmla="*/ 2845704 w 4740286"/>
              <a:gd name="connsiteY4-82" fmla="*/ 5334902 h 6858000"/>
              <a:gd name="connsiteX5-83" fmla="*/ 600882 w 4740286"/>
              <a:gd name="connsiteY5-84" fmla="*/ 6410508 h 6858000"/>
              <a:gd name="connsiteX6-85" fmla="*/ 68158 w 4740286"/>
              <a:gd name="connsiteY6-86" fmla="*/ 6818626 h 6858000"/>
              <a:gd name="connsiteX7-87" fmla="*/ 1594 w 4740286"/>
              <a:gd name="connsiteY7-88" fmla="*/ 6857079 h 6858000"/>
              <a:gd name="connsiteX8-89" fmla="*/ 0 w 4740286"/>
              <a:gd name="connsiteY8-90" fmla="*/ 6858000 h 6858000"/>
              <a:gd name="connsiteX9-91" fmla="*/ 1594 w 4740286"/>
              <a:gd name="connsiteY9-92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4740286" h="6858000">
                <a:moveTo>
                  <a:pt x="1700575" y="0"/>
                </a:moveTo>
                <a:lnTo>
                  <a:pt x="1712777" y="3938"/>
                </a:lnTo>
                <a:cubicBezTo>
                  <a:pt x="2374274" y="235062"/>
                  <a:pt x="3114341" y="622559"/>
                  <a:pt x="3779385" y="1274656"/>
                </a:cubicBezTo>
                <a:cubicBezTo>
                  <a:pt x="4652070" y="2129826"/>
                  <a:pt x="5215540" y="3887877"/>
                  <a:pt x="4187041" y="4846923"/>
                </a:cubicBezTo>
                <a:cubicBezTo>
                  <a:pt x="3795692" y="5211699"/>
                  <a:pt x="3334890" y="5214115"/>
                  <a:pt x="2845704" y="5334902"/>
                </a:cubicBezTo>
                <a:cubicBezTo>
                  <a:pt x="2027978" y="5537220"/>
                  <a:pt x="1224142" y="5825900"/>
                  <a:pt x="600882" y="6410508"/>
                </a:cubicBezTo>
                <a:cubicBezTo>
                  <a:pt x="437367" y="6563832"/>
                  <a:pt x="258501" y="6700382"/>
                  <a:pt x="68158" y="6818626"/>
                </a:cubicBezTo>
                <a:lnTo>
                  <a:pt x="1594" y="6857079"/>
                </a:lnTo>
                <a:lnTo>
                  <a:pt x="0" y="6858000"/>
                </a:lnTo>
                <a:lnTo>
                  <a:pt x="1594" y="6858000"/>
                </a:lnTo>
              </a:path>
            </a:pathLst>
          </a:custGeom>
          <a:noFill/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 descr="11资源 3"/>
          <p:cNvSpPr/>
          <p:nvPr userDrawn="1">
            <p:custDataLst>
              <p:tags r:id="rId21"/>
            </p:custDataLst>
          </p:nvPr>
        </p:nvSpPr>
        <p:spPr>
          <a:xfrm flipV="1">
            <a:off x="1475956" y="0"/>
            <a:ext cx="3203672" cy="6858000"/>
          </a:xfrm>
          <a:custGeom>
            <a:avLst/>
            <a:gdLst>
              <a:gd name="connsiteX0" fmla="*/ 0 w 4679628"/>
              <a:gd name="connsiteY0" fmla="*/ 6858000 h 6858000"/>
              <a:gd name="connsiteX1" fmla="*/ 3501310 w 4679628"/>
              <a:gd name="connsiteY1" fmla="*/ 6858000 h 6858000"/>
              <a:gd name="connsiteX2" fmla="*/ 3276988 w 4679628"/>
              <a:gd name="connsiteY2" fmla="*/ 6753709 h 6858000"/>
              <a:gd name="connsiteX3" fmla="*/ 2969435 w 4679628"/>
              <a:gd name="connsiteY3" fmla="*/ 592210 h 6858000"/>
              <a:gd name="connsiteX4" fmla="*/ 4521621 w 4679628"/>
              <a:gd name="connsiteY4" fmla="*/ 23153 h 6858000"/>
              <a:gd name="connsiteX5" fmla="*/ 4679628 w 4679628"/>
              <a:gd name="connsiteY5" fmla="*/ 0 h 6858000"/>
              <a:gd name="connsiteX6" fmla="*/ 0 w 4679628"/>
              <a:gd name="connsiteY6" fmla="*/ 0 h 6858000"/>
              <a:gd name="connsiteX7" fmla="*/ 0 w 4679628"/>
              <a:gd name="connsiteY7" fmla="*/ 6858000 h 6858000"/>
              <a:gd name="connsiteX0-1" fmla="*/ 0 w 4679628"/>
              <a:gd name="connsiteY0-2" fmla="*/ 6858000 h 6949440"/>
              <a:gd name="connsiteX1-3" fmla="*/ 3501310 w 4679628"/>
              <a:gd name="connsiteY1-4" fmla="*/ 6858000 h 6949440"/>
              <a:gd name="connsiteX2-5" fmla="*/ 3276988 w 4679628"/>
              <a:gd name="connsiteY2-6" fmla="*/ 6753709 h 6949440"/>
              <a:gd name="connsiteX3-7" fmla="*/ 2969435 w 4679628"/>
              <a:gd name="connsiteY3-8" fmla="*/ 592210 h 6949440"/>
              <a:gd name="connsiteX4-9" fmla="*/ 4521621 w 4679628"/>
              <a:gd name="connsiteY4-10" fmla="*/ 23153 h 6949440"/>
              <a:gd name="connsiteX5-11" fmla="*/ 4679628 w 4679628"/>
              <a:gd name="connsiteY5-12" fmla="*/ 0 h 6949440"/>
              <a:gd name="connsiteX6-13" fmla="*/ 0 w 4679628"/>
              <a:gd name="connsiteY6-14" fmla="*/ 0 h 6949440"/>
              <a:gd name="connsiteX7-15" fmla="*/ 91440 w 4679628"/>
              <a:gd name="connsiteY7-16" fmla="*/ 6949440 h 6949440"/>
              <a:gd name="connsiteX0-17" fmla="*/ 0 w 4679628"/>
              <a:gd name="connsiteY0-18" fmla="*/ 6858000 h 6858000"/>
              <a:gd name="connsiteX1-19" fmla="*/ 3501310 w 4679628"/>
              <a:gd name="connsiteY1-20" fmla="*/ 6858000 h 6858000"/>
              <a:gd name="connsiteX2-21" fmla="*/ 3276988 w 4679628"/>
              <a:gd name="connsiteY2-22" fmla="*/ 6753709 h 6858000"/>
              <a:gd name="connsiteX3-23" fmla="*/ 2969435 w 4679628"/>
              <a:gd name="connsiteY3-24" fmla="*/ 592210 h 6858000"/>
              <a:gd name="connsiteX4-25" fmla="*/ 4521621 w 4679628"/>
              <a:gd name="connsiteY4-26" fmla="*/ 23153 h 6858000"/>
              <a:gd name="connsiteX5-27" fmla="*/ 4679628 w 4679628"/>
              <a:gd name="connsiteY5-28" fmla="*/ 0 h 6858000"/>
              <a:gd name="connsiteX6-29" fmla="*/ 0 w 4679628"/>
              <a:gd name="connsiteY6-30" fmla="*/ 0 h 6858000"/>
              <a:gd name="connsiteX0-31" fmla="*/ 3501310 w 4679628"/>
              <a:gd name="connsiteY0-32" fmla="*/ 6858000 h 6858000"/>
              <a:gd name="connsiteX1-33" fmla="*/ 3276988 w 4679628"/>
              <a:gd name="connsiteY1-34" fmla="*/ 6753709 h 6858000"/>
              <a:gd name="connsiteX2-35" fmla="*/ 2969435 w 4679628"/>
              <a:gd name="connsiteY2-36" fmla="*/ 592210 h 6858000"/>
              <a:gd name="connsiteX3-37" fmla="*/ 4521621 w 4679628"/>
              <a:gd name="connsiteY3-38" fmla="*/ 23153 h 6858000"/>
              <a:gd name="connsiteX4-39" fmla="*/ 4679628 w 4679628"/>
              <a:gd name="connsiteY4-40" fmla="*/ 0 h 6858000"/>
              <a:gd name="connsiteX5-41" fmla="*/ 0 w 4679628"/>
              <a:gd name="connsiteY5-42" fmla="*/ 0 h 6858000"/>
              <a:gd name="connsiteX0-43" fmla="*/ 2025354 w 3203672"/>
              <a:gd name="connsiteY0-44" fmla="*/ 6858000 h 6858000"/>
              <a:gd name="connsiteX1-45" fmla="*/ 1801032 w 3203672"/>
              <a:gd name="connsiteY1-46" fmla="*/ 6753709 h 6858000"/>
              <a:gd name="connsiteX2-47" fmla="*/ 1493479 w 3203672"/>
              <a:gd name="connsiteY2-48" fmla="*/ 592210 h 6858000"/>
              <a:gd name="connsiteX3-49" fmla="*/ 3045665 w 3203672"/>
              <a:gd name="connsiteY3-50" fmla="*/ 23153 h 6858000"/>
              <a:gd name="connsiteX4-51" fmla="*/ 3203672 w 3203672"/>
              <a:gd name="connsiteY4-5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03672" h="6858000">
                <a:moveTo>
                  <a:pt x="2025354" y="6858000"/>
                </a:moveTo>
                <a:lnTo>
                  <a:pt x="1801032" y="6753709"/>
                </a:lnTo>
                <a:cubicBezTo>
                  <a:pt x="-409231" y="5610333"/>
                  <a:pt x="-670491" y="1950495"/>
                  <a:pt x="1493479" y="592210"/>
                </a:cubicBezTo>
                <a:cubicBezTo>
                  <a:pt x="1957301" y="301416"/>
                  <a:pt x="2492537" y="123407"/>
                  <a:pt x="3045665" y="23153"/>
                </a:cubicBezTo>
                <a:lnTo>
                  <a:pt x="3203672" y="0"/>
                </a:lnTo>
              </a:path>
            </a:pathLst>
          </a:custGeom>
          <a:noFill/>
          <a:ln w="9525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 descr="11资源 3"/>
          <p:cNvSpPr/>
          <p:nvPr userDrawn="1">
            <p:custDataLst>
              <p:tags r:id="rId22"/>
            </p:custDataLst>
          </p:nvPr>
        </p:nvSpPr>
        <p:spPr>
          <a:xfrm flipV="1">
            <a:off x="5826561" y="0"/>
            <a:ext cx="4884181" cy="6858000"/>
          </a:xfrm>
          <a:custGeom>
            <a:avLst/>
            <a:gdLst>
              <a:gd name="connsiteX0" fmla="*/ 0 w 6350238"/>
              <a:gd name="connsiteY0" fmla="*/ 6858000 h 6858000"/>
              <a:gd name="connsiteX1" fmla="*/ 485462 w 6350238"/>
              <a:gd name="connsiteY1" fmla="*/ 6858000 h 6858000"/>
              <a:gd name="connsiteX2" fmla="*/ 6350238 w 6350238"/>
              <a:gd name="connsiteY2" fmla="*/ 6858000 h 6858000"/>
              <a:gd name="connsiteX3" fmla="*/ 6350238 w 6350238"/>
              <a:gd name="connsiteY3" fmla="*/ 0 h 6858000"/>
              <a:gd name="connsiteX4" fmla="*/ 1117723 w 6350238"/>
              <a:gd name="connsiteY4" fmla="*/ 0 h 6858000"/>
              <a:gd name="connsiteX5" fmla="*/ 1323326 w 6350238"/>
              <a:gd name="connsiteY5" fmla="*/ 38548 h 6858000"/>
              <a:gd name="connsiteX6" fmla="*/ 3989670 w 6350238"/>
              <a:gd name="connsiteY6" fmla="*/ 1426847 h 6858000"/>
              <a:gd name="connsiteX7" fmla="*/ 4368941 w 6350238"/>
              <a:gd name="connsiteY7" fmla="*/ 4755125 h 6858000"/>
              <a:gd name="connsiteX8" fmla="*/ 3119402 w 6350238"/>
              <a:gd name="connsiteY8" fmla="*/ 5209887 h 6858000"/>
              <a:gd name="connsiteX9" fmla="*/ 1027979 w 6350238"/>
              <a:gd name="connsiteY9" fmla="*/ 6211813 h 6858000"/>
              <a:gd name="connsiteX10" fmla="*/ 532025 w 6350238"/>
              <a:gd name="connsiteY10" fmla="*/ 6591941 h 6858000"/>
              <a:gd name="connsiteX11" fmla="*/ 485462 w 6350238"/>
              <a:gd name="connsiteY11" fmla="*/ 6618850 h 6858000"/>
              <a:gd name="connsiteX12" fmla="*/ 351347 w 6350238"/>
              <a:gd name="connsiteY12" fmla="*/ 6696357 h 6858000"/>
              <a:gd name="connsiteX13" fmla="*/ 164327 w 6350238"/>
              <a:gd name="connsiteY13" fmla="*/ 6789095 h 6858000"/>
              <a:gd name="connsiteX14" fmla="*/ 0 w 6350238"/>
              <a:gd name="connsiteY14" fmla="*/ 6858000 h 6858000"/>
              <a:gd name="connsiteX0-1" fmla="*/ 6350238 w 6441678"/>
              <a:gd name="connsiteY0-2" fmla="*/ 6858000 h 6949440"/>
              <a:gd name="connsiteX1-3" fmla="*/ 6350238 w 6441678"/>
              <a:gd name="connsiteY1-4" fmla="*/ 0 h 6949440"/>
              <a:gd name="connsiteX2-5" fmla="*/ 1117723 w 6441678"/>
              <a:gd name="connsiteY2-6" fmla="*/ 0 h 6949440"/>
              <a:gd name="connsiteX3-7" fmla="*/ 1323326 w 6441678"/>
              <a:gd name="connsiteY3-8" fmla="*/ 38548 h 6949440"/>
              <a:gd name="connsiteX4-9" fmla="*/ 3989670 w 6441678"/>
              <a:gd name="connsiteY4-10" fmla="*/ 1426847 h 6949440"/>
              <a:gd name="connsiteX5-11" fmla="*/ 4368941 w 6441678"/>
              <a:gd name="connsiteY5-12" fmla="*/ 4755125 h 6949440"/>
              <a:gd name="connsiteX6-13" fmla="*/ 3119402 w 6441678"/>
              <a:gd name="connsiteY6-14" fmla="*/ 5209887 h 6949440"/>
              <a:gd name="connsiteX7-15" fmla="*/ 1027979 w 6441678"/>
              <a:gd name="connsiteY7-16" fmla="*/ 6211813 h 6949440"/>
              <a:gd name="connsiteX8-17" fmla="*/ 532025 w 6441678"/>
              <a:gd name="connsiteY8-18" fmla="*/ 6591941 h 6949440"/>
              <a:gd name="connsiteX9-19" fmla="*/ 485462 w 6441678"/>
              <a:gd name="connsiteY9-20" fmla="*/ 6618850 h 6949440"/>
              <a:gd name="connsiteX10-21" fmla="*/ 351347 w 6441678"/>
              <a:gd name="connsiteY10-22" fmla="*/ 6696357 h 6949440"/>
              <a:gd name="connsiteX11-23" fmla="*/ 164327 w 6441678"/>
              <a:gd name="connsiteY11-24" fmla="*/ 6789095 h 6949440"/>
              <a:gd name="connsiteX12-25" fmla="*/ 0 w 6441678"/>
              <a:gd name="connsiteY12-26" fmla="*/ 6858000 h 6949440"/>
              <a:gd name="connsiteX13-27" fmla="*/ 485462 w 6441678"/>
              <a:gd name="connsiteY13-28" fmla="*/ 6858000 h 6949440"/>
              <a:gd name="connsiteX14-29" fmla="*/ 6441678 w 6441678"/>
              <a:gd name="connsiteY14-30" fmla="*/ 6949440 h 6949440"/>
              <a:gd name="connsiteX0-31" fmla="*/ 6350238 w 6350238"/>
              <a:gd name="connsiteY0-32" fmla="*/ 6858000 h 6858000"/>
              <a:gd name="connsiteX1-33" fmla="*/ 6350238 w 6350238"/>
              <a:gd name="connsiteY1-34" fmla="*/ 0 h 6858000"/>
              <a:gd name="connsiteX2-35" fmla="*/ 1117723 w 6350238"/>
              <a:gd name="connsiteY2-36" fmla="*/ 0 h 6858000"/>
              <a:gd name="connsiteX3-37" fmla="*/ 1323326 w 6350238"/>
              <a:gd name="connsiteY3-38" fmla="*/ 38548 h 6858000"/>
              <a:gd name="connsiteX4-39" fmla="*/ 3989670 w 6350238"/>
              <a:gd name="connsiteY4-40" fmla="*/ 1426847 h 6858000"/>
              <a:gd name="connsiteX5-41" fmla="*/ 4368941 w 6350238"/>
              <a:gd name="connsiteY5-42" fmla="*/ 4755125 h 6858000"/>
              <a:gd name="connsiteX6-43" fmla="*/ 3119402 w 6350238"/>
              <a:gd name="connsiteY6-44" fmla="*/ 5209887 h 6858000"/>
              <a:gd name="connsiteX7-45" fmla="*/ 1027979 w 6350238"/>
              <a:gd name="connsiteY7-46" fmla="*/ 6211813 h 6858000"/>
              <a:gd name="connsiteX8-47" fmla="*/ 532025 w 6350238"/>
              <a:gd name="connsiteY8-48" fmla="*/ 6591941 h 6858000"/>
              <a:gd name="connsiteX9-49" fmla="*/ 485462 w 6350238"/>
              <a:gd name="connsiteY9-50" fmla="*/ 6618850 h 6858000"/>
              <a:gd name="connsiteX10-51" fmla="*/ 351347 w 6350238"/>
              <a:gd name="connsiteY10-52" fmla="*/ 6696357 h 6858000"/>
              <a:gd name="connsiteX11-53" fmla="*/ 164327 w 6350238"/>
              <a:gd name="connsiteY11-54" fmla="*/ 6789095 h 6858000"/>
              <a:gd name="connsiteX12-55" fmla="*/ 0 w 6350238"/>
              <a:gd name="connsiteY12-56" fmla="*/ 6858000 h 6858000"/>
              <a:gd name="connsiteX13-57" fmla="*/ 485462 w 6350238"/>
              <a:gd name="connsiteY13-58" fmla="*/ 6858000 h 6858000"/>
              <a:gd name="connsiteX0-59" fmla="*/ 6350238 w 6350238"/>
              <a:gd name="connsiteY0-60" fmla="*/ 0 h 6858000"/>
              <a:gd name="connsiteX1-61" fmla="*/ 1117723 w 6350238"/>
              <a:gd name="connsiteY1-62" fmla="*/ 0 h 6858000"/>
              <a:gd name="connsiteX2-63" fmla="*/ 1323326 w 6350238"/>
              <a:gd name="connsiteY2-64" fmla="*/ 38548 h 6858000"/>
              <a:gd name="connsiteX3-65" fmla="*/ 3989670 w 6350238"/>
              <a:gd name="connsiteY3-66" fmla="*/ 1426847 h 6858000"/>
              <a:gd name="connsiteX4-67" fmla="*/ 4368941 w 6350238"/>
              <a:gd name="connsiteY4-68" fmla="*/ 4755125 h 6858000"/>
              <a:gd name="connsiteX5-69" fmla="*/ 3119402 w 6350238"/>
              <a:gd name="connsiteY5-70" fmla="*/ 5209887 h 6858000"/>
              <a:gd name="connsiteX6-71" fmla="*/ 1027979 w 6350238"/>
              <a:gd name="connsiteY6-72" fmla="*/ 6211813 h 6858000"/>
              <a:gd name="connsiteX7-73" fmla="*/ 532025 w 6350238"/>
              <a:gd name="connsiteY7-74" fmla="*/ 6591941 h 6858000"/>
              <a:gd name="connsiteX8-75" fmla="*/ 485462 w 6350238"/>
              <a:gd name="connsiteY8-76" fmla="*/ 6618850 h 6858000"/>
              <a:gd name="connsiteX9-77" fmla="*/ 351347 w 6350238"/>
              <a:gd name="connsiteY9-78" fmla="*/ 6696357 h 6858000"/>
              <a:gd name="connsiteX10-79" fmla="*/ 164327 w 6350238"/>
              <a:gd name="connsiteY10-80" fmla="*/ 6789095 h 6858000"/>
              <a:gd name="connsiteX11-81" fmla="*/ 0 w 6350238"/>
              <a:gd name="connsiteY11-82" fmla="*/ 6858000 h 6858000"/>
              <a:gd name="connsiteX12-83" fmla="*/ 485462 w 6350238"/>
              <a:gd name="connsiteY12-84" fmla="*/ 6858000 h 6858000"/>
              <a:gd name="connsiteX0-85" fmla="*/ 1117723 w 4884181"/>
              <a:gd name="connsiteY0-86" fmla="*/ 0 h 6858000"/>
              <a:gd name="connsiteX1-87" fmla="*/ 1323326 w 4884181"/>
              <a:gd name="connsiteY1-88" fmla="*/ 38548 h 6858000"/>
              <a:gd name="connsiteX2-89" fmla="*/ 3989670 w 4884181"/>
              <a:gd name="connsiteY2-90" fmla="*/ 1426847 h 6858000"/>
              <a:gd name="connsiteX3-91" fmla="*/ 4368941 w 4884181"/>
              <a:gd name="connsiteY3-92" fmla="*/ 4755125 h 6858000"/>
              <a:gd name="connsiteX4-93" fmla="*/ 3119402 w 4884181"/>
              <a:gd name="connsiteY4-94" fmla="*/ 5209887 h 6858000"/>
              <a:gd name="connsiteX5-95" fmla="*/ 1027979 w 4884181"/>
              <a:gd name="connsiteY5-96" fmla="*/ 6211813 h 6858000"/>
              <a:gd name="connsiteX6-97" fmla="*/ 532025 w 4884181"/>
              <a:gd name="connsiteY6-98" fmla="*/ 6591941 h 6858000"/>
              <a:gd name="connsiteX7-99" fmla="*/ 485462 w 4884181"/>
              <a:gd name="connsiteY7-100" fmla="*/ 6618850 h 6858000"/>
              <a:gd name="connsiteX8-101" fmla="*/ 351347 w 4884181"/>
              <a:gd name="connsiteY8-102" fmla="*/ 6696357 h 6858000"/>
              <a:gd name="connsiteX9-103" fmla="*/ 164327 w 4884181"/>
              <a:gd name="connsiteY9-104" fmla="*/ 6789095 h 6858000"/>
              <a:gd name="connsiteX10-105" fmla="*/ 0 w 4884181"/>
              <a:gd name="connsiteY10-106" fmla="*/ 6858000 h 6858000"/>
              <a:gd name="connsiteX11-107" fmla="*/ 485462 w 4884181"/>
              <a:gd name="connsiteY11-108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4884181" h="6858000">
                <a:moveTo>
                  <a:pt x="1117723" y="0"/>
                </a:moveTo>
                <a:lnTo>
                  <a:pt x="1323326" y="38548"/>
                </a:lnTo>
                <a:cubicBezTo>
                  <a:pt x="2076380" y="194256"/>
                  <a:pt x="3104152" y="559070"/>
                  <a:pt x="3989670" y="1426847"/>
                </a:cubicBezTo>
                <a:cubicBezTo>
                  <a:pt x="4801961" y="2223435"/>
                  <a:pt x="5326779" y="3861303"/>
                  <a:pt x="4368941" y="4755125"/>
                </a:cubicBezTo>
                <a:cubicBezTo>
                  <a:pt x="4004768" y="5095139"/>
                  <a:pt x="3575372" y="5096951"/>
                  <a:pt x="3119402" y="5209887"/>
                </a:cubicBezTo>
                <a:cubicBezTo>
                  <a:pt x="2357841" y="5398314"/>
                  <a:pt x="1608964" y="5667065"/>
                  <a:pt x="1027979" y="6211813"/>
                </a:cubicBezTo>
                <a:cubicBezTo>
                  <a:pt x="875788" y="6354606"/>
                  <a:pt x="709265" y="6481793"/>
                  <a:pt x="532025" y="6591941"/>
                </a:cubicBezTo>
                <a:lnTo>
                  <a:pt x="485462" y="6618850"/>
                </a:lnTo>
                <a:lnTo>
                  <a:pt x="351347" y="6696357"/>
                </a:lnTo>
                <a:cubicBezTo>
                  <a:pt x="290019" y="6729234"/>
                  <a:pt x="227635" y="6760164"/>
                  <a:pt x="164327" y="6789095"/>
                </a:cubicBezTo>
                <a:lnTo>
                  <a:pt x="0" y="6858000"/>
                </a:lnTo>
                <a:lnTo>
                  <a:pt x="485462" y="6858000"/>
                </a:lnTo>
              </a:path>
            </a:pathLst>
          </a:custGeom>
          <a:noFill/>
          <a:ln w="9525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5" name="图片 11" descr="11资源 3"/>
          <p:cNvSpPr/>
          <p:nvPr userDrawn="1">
            <p:custDataLst>
              <p:tags r:id="rId23"/>
            </p:custDataLst>
          </p:nvPr>
        </p:nvSpPr>
        <p:spPr>
          <a:xfrm flipV="1">
            <a:off x="1793577" y="19303"/>
            <a:ext cx="8599413" cy="6678299"/>
          </a:xfrm>
          <a:custGeom>
            <a:avLst/>
            <a:gdLst>
              <a:gd name="connsiteX0" fmla="*/ 7255 w 14239"/>
              <a:gd name="connsiteY0" fmla="*/ 11 h 11058"/>
              <a:gd name="connsiteX1" fmla="*/ 12860 w 14239"/>
              <a:gd name="connsiteY1" fmla="*/ 2333 h 11058"/>
              <a:gd name="connsiteX2" fmla="*/ 13445 w 14239"/>
              <a:gd name="connsiteY2" fmla="*/ 7465 h 11058"/>
              <a:gd name="connsiteX3" fmla="*/ 11518 w 14239"/>
              <a:gd name="connsiteY3" fmla="*/ 8166 h 11058"/>
              <a:gd name="connsiteX4" fmla="*/ 8294 w 14239"/>
              <a:gd name="connsiteY4" fmla="*/ 9711 h 11058"/>
              <a:gd name="connsiteX5" fmla="*/ 3498 w 14239"/>
              <a:gd name="connsiteY5" fmla="*/ 10846 h 11058"/>
              <a:gd name="connsiteX6" fmla="*/ 2303 w 14239"/>
              <a:gd name="connsiteY6" fmla="*/ 1046 h 11058"/>
              <a:gd name="connsiteX7" fmla="*/ 7255 w 14239"/>
              <a:gd name="connsiteY7" fmla="*/ 11 h 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9" h="11058">
                <a:moveTo>
                  <a:pt x="7255" y="11"/>
                </a:moveTo>
                <a:cubicBezTo>
                  <a:pt x="7930" y="36"/>
                  <a:pt x="10676" y="192"/>
                  <a:pt x="12860" y="2333"/>
                </a:cubicBezTo>
                <a:cubicBezTo>
                  <a:pt x="14113" y="3561"/>
                  <a:pt x="14922" y="6087"/>
                  <a:pt x="13445" y="7465"/>
                </a:cubicBezTo>
                <a:cubicBezTo>
                  <a:pt x="12883" y="7989"/>
                  <a:pt x="12221" y="7992"/>
                  <a:pt x="11518" y="8166"/>
                </a:cubicBezTo>
                <a:cubicBezTo>
                  <a:pt x="10344" y="8457"/>
                  <a:pt x="9189" y="8871"/>
                  <a:pt x="8294" y="9711"/>
                </a:cubicBezTo>
                <a:cubicBezTo>
                  <a:pt x="7041" y="10886"/>
                  <a:pt x="5162" y="11376"/>
                  <a:pt x="3498" y="10846"/>
                </a:cubicBezTo>
                <a:cubicBezTo>
                  <a:pt x="-560" y="9552"/>
                  <a:pt x="-1257" y="3280"/>
                  <a:pt x="2303" y="1046"/>
                </a:cubicBezTo>
                <a:cubicBezTo>
                  <a:pt x="3733" y="149"/>
                  <a:pt x="5604" y="-52"/>
                  <a:pt x="7255" y="11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图片 10" descr="11资源 3"/>
          <p:cNvSpPr/>
          <p:nvPr userDrawn="1">
            <p:custDataLst>
              <p:tags r:id="rId24"/>
            </p:custDataLst>
          </p:nvPr>
        </p:nvSpPr>
        <p:spPr>
          <a:xfrm flipV="1">
            <a:off x="2091316" y="251215"/>
            <a:ext cx="8005142" cy="6215685"/>
          </a:xfrm>
          <a:custGeom>
            <a:avLst/>
            <a:gdLst>
              <a:gd name="connsiteX0" fmla="*/ 6754 w 13255"/>
              <a:gd name="connsiteY0" fmla="*/ 10 h 10292"/>
              <a:gd name="connsiteX1" fmla="*/ 11971 w 13255"/>
              <a:gd name="connsiteY1" fmla="*/ 2172 h 10292"/>
              <a:gd name="connsiteX2" fmla="*/ 12516 w 13255"/>
              <a:gd name="connsiteY2" fmla="*/ 6948 h 10292"/>
              <a:gd name="connsiteX3" fmla="*/ 10723 w 13255"/>
              <a:gd name="connsiteY3" fmla="*/ 7600 h 10292"/>
              <a:gd name="connsiteX4" fmla="*/ 7721 w 13255"/>
              <a:gd name="connsiteY4" fmla="*/ 9038 h 10292"/>
              <a:gd name="connsiteX5" fmla="*/ 3256 w 13255"/>
              <a:gd name="connsiteY5" fmla="*/ 10094 h 10292"/>
              <a:gd name="connsiteX6" fmla="*/ 2144 w 13255"/>
              <a:gd name="connsiteY6" fmla="*/ 973 h 10292"/>
              <a:gd name="connsiteX7" fmla="*/ 6754 w 13255"/>
              <a:gd name="connsiteY7" fmla="*/ 10 h 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55" h="10292">
                <a:moveTo>
                  <a:pt x="6754" y="10"/>
                </a:moveTo>
                <a:cubicBezTo>
                  <a:pt x="7382" y="34"/>
                  <a:pt x="9938" y="179"/>
                  <a:pt x="11971" y="2172"/>
                </a:cubicBezTo>
                <a:cubicBezTo>
                  <a:pt x="13138" y="3315"/>
                  <a:pt x="13891" y="5665"/>
                  <a:pt x="12516" y="6948"/>
                </a:cubicBezTo>
                <a:cubicBezTo>
                  <a:pt x="11993" y="7436"/>
                  <a:pt x="11377" y="7438"/>
                  <a:pt x="10723" y="7600"/>
                </a:cubicBezTo>
                <a:cubicBezTo>
                  <a:pt x="9630" y="7871"/>
                  <a:pt x="8554" y="8257"/>
                  <a:pt x="7721" y="9038"/>
                </a:cubicBezTo>
                <a:cubicBezTo>
                  <a:pt x="6555" y="10132"/>
                  <a:pt x="4805" y="10588"/>
                  <a:pt x="3256" y="10094"/>
                </a:cubicBezTo>
                <a:cubicBezTo>
                  <a:pt x="-522" y="8890"/>
                  <a:pt x="-1170" y="3053"/>
                  <a:pt x="2144" y="973"/>
                </a:cubicBezTo>
                <a:cubicBezTo>
                  <a:pt x="3475" y="138"/>
                  <a:pt x="5217" y="-49"/>
                  <a:pt x="6754" y="10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图片 8" descr="11资源 3"/>
          <p:cNvSpPr/>
          <p:nvPr userDrawn="1">
            <p:custDataLst>
              <p:tags r:id="rId25"/>
            </p:custDataLst>
          </p:nvPr>
        </p:nvSpPr>
        <p:spPr>
          <a:xfrm flipV="1">
            <a:off x="2347384" y="450512"/>
            <a:ext cx="7494214" cy="5818297"/>
          </a:xfrm>
          <a:custGeom>
            <a:avLst/>
            <a:gdLst>
              <a:gd name="connsiteX0" fmla="*/ 6322 w 12409"/>
              <a:gd name="connsiteY0" fmla="*/ 9 h 9634"/>
              <a:gd name="connsiteX1" fmla="*/ 11207 w 12409"/>
              <a:gd name="connsiteY1" fmla="*/ 2033 h 9634"/>
              <a:gd name="connsiteX2" fmla="*/ 11717 w 12409"/>
              <a:gd name="connsiteY2" fmla="*/ 6504 h 9634"/>
              <a:gd name="connsiteX3" fmla="*/ 10038 w 12409"/>
              <a:gd name="connsiteY3" fmla="*/ 7114 h 9634"/>
              <a:gd name="connsiteX4" fmla="*/ 7228 w 12409"/>
              <a:gd name="connsiteY4" fmla="*/ 8461 h 9634"/>
              <a:gd name="connsiteX5" fmla="*/ 3048 w 12409"/>
              <a:gd name="connsiteY5" fmla="*/ 9449 h 9634"/>
              <a:gd name="connsiteX6" fmla="*/ 2007 w 12409"/>
              <a:gd name="connsiteY6" fmla="*/ 911 h 9634"/>
              <a:gd name="connsiteX7" fmla="*/ 6322 w 12409"/>
              <a:gd name="connsiteY7" fmla="*/ 9 h 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9" h="9634">
                <a:moveTo>
                  <a:pt x="6322" y="9"/>
                </a:moveTo>
                <a:cubicBezTo>
                  <a:pt x="6910" y="32"/>
                  <a:pt x="9303" y="167"/>
                  <a:pt x="11207" y="2033"/>
                </a:cubicBezTo>
                <a:cubicBezTo>
                  <a:pt x="12299" y="3103"/>
                  <a:pt x="13004" y="5303"/>
                  <a:pt x="11717" y="6504"/>
                </a:cubicBezTo>
                <a:cubicBezTo>
                  <a:pt x="11227" y="6960"/>
                  <a:pt x="10650" y="6963"/>
                  <a:pt x="10038" y="7114"/>
                </a:cubicBezTo>
                <a:cubicBezTo>
                  <a:pt x="9014" y="7368"/>
                  <a:pt x="8008" y="7729"/>
                  <a:pt x="7228" y="8461"/>
                </a:cubicBezTo>
                <a:cubicBezTo>
                  <a:pt x="6136" y="9484"/>
                  <a:pt x="4498" y="9911"/>
                  <a:pt x="3048" y="9449"/>
                </a:cubicBezTo>
                <a:cubicBezTo>
                  <a:pt x="-488" y="8322"/>
                  <a:pt x="-1095" y="2858"/>
                  <a:pt x="2007" y="911"/>
                </a:cubicBezTo>
                <a:cubicBezTo>
                  <a:pt x="3253" y="130"/>
                  <a:pt x="4884" y="-46"/>
                  <a:pt x="6322" y="9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图片 7" descr="11资源 3"/>
          <p:cNvSpPr/>
          <p:nvPr userDrawn="1">
            <p:custDataLst>
              <p:tags r:id="rId26"/>
            </p:custDataLst>
          </p:nvPr>
        </p:nvSpPr>
        <p:spPr>
          <a:xfrm flipV="1">
            <a:off x="2602244" y="648602"/>
            <a:ext cx="6982078" cy="5421513"/>
          </a:xfrm>
          <a:custGeom>
            <a:avLst/>
            <a:gdLst>
              <a:gd name="connsiteX0" fmla="*/ 5890 w 11561"/>
              <a:gd name="connsiteY0" fmla="*/ 9 h 8977"/>
              <a:gd name="connsiteX1" fmla="*/ 10441 w 11561"/>
              <a:gd name="connsiteY1" fmla="*/ 1894 h 8977"/>
              <a:gd name="connsiteX2" fmla="*/ 10916 w 11561"/>
              <a:gd name="connsiteY2" fmla="*/ 6060 h 8977"/>
              <a:gd name="connsiteX3" fmla="*/ 9352 w 11561"/>
              <a:gd name="connsiteY3" fmla="*/ 6629 h 8977"/>
              <a:gd name="connsiteX4" fmla="*/ 6734 w 11561"/>
              <a:gd name="connsiteY4" fmla="*/ 7883 h 8977"/>
              <a:gd name="connsiteX5" fmla="*/ 2840 w 11561"/>
              <a:gd name="connsiteY5" fmla="*/ 8804 h 8977"/>
              <a:gd name="connsiteX6" fmla="*/ 1870 w 11561"/>
              <a:gd name="connsiteY6" fmla="*/ 849 h 8977"/>
              <a:gd name="connsiteX7" fmla="*/ 5890 w 11561"/>
              <a:gd name="connsiteY7" fmla="*/ 9 h 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1" h="8977">
                <a:moveTo>
                  <a:pt x="5890" y="9"/>
                </a:moveTo>
                <a:cubicBezTo>
                  <a:pt x="6438" y="29"/>
                  <a:pt x="8668" y="156"/>
                  <a:pt x="10441" y="1894"/>
                </a:cubicBezTo>
                <a:cubicBezTo>
                  <a:pt x="11458" y="2891"/>
                  <a:pt x="12116" y="4941"/>
                  <a:pt x="10916" y="6060"/>
                </a:cubicBezTo>
                <a:cubicBezTo>
                  <a:pt x="10460" y="6486"/>
                  <a:pt x="9923" y="6488"/>
                  <a:pt x="9352" y="6629"/>
                </a:cubicBezTo>
                <a:cubicBezTo>
                  <a:pt x="8399" y="6865"/>
                  <a:pt x="7461" y="7202"/>
                  <a:pt x="6734" y="7883"/>
                </a:cubicBezTo>
                <a:cubicBezTo>
                  <a:pt x="5717" y="8837"/>
                  <a:pt x="4191" y="9235"/>
                  <a:pt x="2840" y="8804"/>
                </a:cubicBezTo>
                <a:cubicBezTo>
                  <a:pt x="-455" y="7754"/>
                  <a:pt x="-1020" y="2663"/>
                  <a:pt x="1870" y="849"/>
                </a:cubicBezTo>
                <a:cubicBezTo>
                  <a:pt x="3031" y="121"/>
                  <a:pt x="4550" y="-42"/>
                  <a:pt x="5890" y="9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图片 6" descr="11资源 3"/>
          <p:cNvSpPr/>
          <p:nvPr userDrawn="1">
            <p:custDataLst>
              <p:tags r:id="rId27"/>
            </p:custDataLst>
          </p:nvPr>
        </p:nvSpPr>
        <p:spPr>
          <a:xfrm flipV="1">
            <a:off x="2836570" y="830387"/>
            <a:ext cx="6514633" cy="5058548"/>
          </a:xfrm>
          <a:custGeom>
            <a:avLst/>
            <a:gdLst>
              <a:gd name="connsiteX0" fmla="*/ 5496 w 10787"/>
              <a:gd name="connsiteY0" fmla="*/ 8 h 8376"/>
              <a:gd name="connsiteX1" fmla="*/ 9742 w 10787"/>
              <a:gd name="connsiteY1" fmla="*/ 1767 h 8376"/>
              <a:gd name="connsiteX2" fmla="*/ 10186 w 10787"/>
              <a:gd name="connsiteY2" fmla="*/ 5654 h 8376"/>
              <a:gd name="connsiteX3" fmla="*/ 8726 w 10787"/>
              <a:gd name="connsiteY3" fmla="*/ 6185 h 8376"/>
              <a:gd name="connsiteX4" fmla="*/ 6283 w 10787"/>
              <a:gd name="connsiteY4" fmla="*/ 7356 h 8376"/>
              <a:gd name="connsiteX5" fmla="*/ 2650 w 10787"/>
              <a:gd name="connsiteY5" fmla="*/ 8215 h 8376"/>
              <a:gd name="connsiteX6" fmla="*/ 1745 w 10787"/>
              <a:gd name="connsiteY6" fmla="*/ 792 h 8376"/>
              <a:gd name="connsiteX7" fmla="*/ 5496 w 10787"/>
              <a:gd name="connsiteY7" fmla="*/ 8 h 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7" h="8376">
                <a:moveTo>
                  <a:pt x="5496" y="8"/>
                </a:moveTo>
                <a:cubicBezTo>
                  <a:pt x="6007" y="28"/>
                  <a:pt x="8088" y="145"/>
                  <a:pt x="9742" y="1767"/>
                </a:cubicBezTo>
                <a:cubicBezTo>
                  <a:pt x="10691" y="2697"/>
                  <a:pt x="11305" y="4611"/>
                  <a:pt x="10186" y="5654"/>
                </a:cubicBezTo>
                <a:cubicBezTo>
                  <a:pt x="9760" y="6051"/>
                  <a:pt x="9259" y="6054"/>
                  <a:pt x="8726" y="6185"/>
                </a:cubicBezTo>
                <a:cubicBezTo>
                  <a:pt x="7837" y="6406"/>
                  <a:pt x="6961" y="6720"/>
                  <a:pt x="6283" y="7356"/>
                </a:cubicBezTo>
                <a:cubicBezTo>
                  <a:pt x="5334" y="8246"/>
                  <a:pt x="3910" y="8616"/>
                  <a:pt x="2650" y="8215"/>
                </a:cubicBezTo>
                <a:cubicBezTo>
                  <a:pt x="-424" y="7235"/>
                  <a:pt x="-952" y="2485"/>
                  <a:pt x="1745" y="792"/>
                </a:cubicBezTo>
                <a:cubicBezTo>
                  <a:pt x="2828" y="113"/>
                  <a:pt x="4246" y="-40"/>
                  <a:pt x="5496" y="8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图片 3" descr="11资源 3"/>
          <p:cNvSpPr/>
          <p:nvPr userDrawn="1">
            <p:custDataLst>
              <p:tags r:id="rId28"/>
            </p:custDataLst>
          </p:nvPr>
        </p:nvSpPr>
        <p:spPr>
          <a:xfrm flipV="1">
            <a:off x="3277442" y="1173421"/>
            <a:ext cx="5634098" cy="4373084"/>
          </a:xfrm>
          <a:custGeom>
            <a:avLst/>
            <a:gdLst>
              <a:gd name="connsiteX0" fmla="*/ 4753 w 9329"/>
              <a:gd name="connsiteY0" fmla="*/ 7 h 7241"/>
              <a:gd name="connsiteX1" fmla="*/ 8425 w 9329"/>
              <a:gd name="connsiteY1" fmla="*/ 1528 h 7241"/>
              <a:gd name="connsiteX2" fmla="*/ 8809 w 9329"/>
              <a:gd name="connsiteY2" fmla="*/ 4889 h 7241"/>
              <a:gd name="connsiteX3" fmla="*/ 7546 w 9329"/>
              <a:gd name="connsiteY3" fmla="*/ 5348 h 7241"/>
              <a:gd name="connsiteX4" fmla="*/ 5434 w 9329"/>
              <a:gd name="connsiteY4" fmla="*/ 6360 h 7241"/>
              <a:gd name="connsiteX5" fmla="*/ 2292 w 9329"/>
              <a:gd name="connsiteY5" fmla="*/ 7102 h 7241"/>
              <a:gd name="connsiteX6" fmla="*/ 1509 w 9329"/>
              <a:gd name="connsiteY6" fmla="*/ 685 h 7241"/>
              <a:gd name="connsiteX7" fmla="*/ 4753 w 9329"/>
              <a:gd name="connsiteY7" fmla="*/ 7 h 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29" h="7241">
                <a:moveTo>
                  <a:pt x="4753" y="7"/>
                </a:moveTo>
                <a:cubicBezTo>
                  <a:pt x="5195" y="24"/>
                  <a:pt x="6994" y="126"/>
                  <a:pt x="8425" y="1528"/>
                </a:cubicBezTo>
                <a:cubicBezTo>
                  <a:pt x="9246" y="2332"/>
                  <a:pt x="9776" y="3986"/>
                  <a:pt x="8809" y="4889"/>
                </a:cubicBezTo>
                <a:cubicBezTo>
                  <a:pt x="8440" y="5232"/>
                  <a:pt x="8007" y="5234"/>
                  <a:pt x="7546" y="5348"/>
                </a:cubicBezTo>
                <a:cubicBezTo>
                  <a:pt x="6777" y="5538"/>
                  <a:pt x="6020" y="5810"/>
                  <a:pt x="5434" y="6360"/>
                </a:cubicBezTo>
                <a:cubicBezTo>
                  <a:pt x="4613" y="7129"/>
                  <a:pt x="3382" y="7450"/>
                  <a:pt x="2292" y="7102"/>
                </a:cubicBezTo>
                <a:cubicBezTo>
                  <a:pt x="-367" y="6255"/>
                  <a:pt x="-823" y="2148"/>
                  <a:pt x="1509" y="685"/>
                </a:cubicBezTo>
                <a:cubicBezTo>
                  <a:pt x="2446" y="97"/>
                  <a:pt x="3672" y="-34"/>
                  <a:pt x="4753" y="7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图片 5" descr="11资源 3"/>
          <p:cNvSpPr/>
          <p:nvPr userDrawn="1">
            <p:custDataLst>
              <p:tags r:id="rId29"/>
            </p:custDataLst>
          </p:nvPr>
        </p:nvSpPr>
        <p:spPr>
          <a:xfrm flipV="1">
            <a:off x="3066065" y="1007943"/>
            <a:ext cx="6056248" cy="4702832"/>
          </a:xfrm>
          <a:custGeom>
            <a:avLst/>
            <a:gdLst>
              <a:gd name="connsiteX0" fmla="*/ 5110 w 10028"/>
              <a:gd name="connsiteY0" fmla="*/ 7 h 7787"/>
              <a:gd name="connsiteX1" fmla="*/ 9057 w 10028"/>
              <a:gd name="connsiteY1" fmla="*/ 1643 h 7787"/>
              <a:gd name="connsiteX2" fmla="*/ 9469 w 10028"/>
              <a:gd name="connsiteY2" fmla="*/ 5257 h 7787"/>
              <a:gd name="connsiteX3" fmla="*/ 8112 w 10028"/>
              <a:gd name="connsiteY3" fmla="*/ 5750 h 7787"/>
              <a:gd name="connsiteX4" fmla="*/ 5841 w 10028"/>
              <a:gd name="connsiteY4" fmla="*/ 6838 h 7787"/>
              <a:gd name="connsiteX5" fmla="*/ 2464 w 10028"/>
              <a:gd name="connsiteY5" fmla="*/ 7637 h 7787"/>
              <a:gd name="connsiteX6" fmla="*/ 1622 w 10028"/>
              <a:gd name="connsiteY6" fmla="*/ 736 h 7787"/>
              <a:gd name="connsiteX7" fmla="*/ 5110 w 10028"/>
              <a:gd name="connsiteY7" fmla="*/ 7 h 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28" h="7787">
                <a:moveTo>
                  <a:pt x="5110" y="7"/>
                </a:moveTo>
                <a:cubicBezTo>
                  <a:pt x="5585" y="26"/>
                  <a:pt x="7519" y="135"/>
                  <a:pt x="9057" y="1643"/>
                </a:cubicBezTo>
                <a:cubicBezTo>
                  <a:pt x="9939" y="2508"/>
                  <a:pt x="10510" y="4286"/>
                  <a:pt x="9469" y="5257"/>
                </a:cubicBezTo>
                <a:cubicBezTo>
                  <a:pt x="9074" y="5626"/>
                  <a:pt x="8607" y="5628"/>
                  <a:pt x="8112" y="5750"/>
                </a:cubicBezTo>
                <a:cubicBezTo>
                  <a:pt x="7285" y="5955"/>
                  <a:pt x="6472" y="6247"/>
                  <a:pt x="5841" y="6838"/>
                </a:cubicBezTo>
                <a:cubicBezTo>
                  <a:pt x="4959" y="7666"/>
                  <a:pt x="3635" y="8010"/>
                  <a:pt x="2464" y="7637"/>
                </a:cubicBezTo>
                <a:cubicBezTo>
                  <a:pt x="-395" y="6726"/>
                  <a:pt x="-885" y="2310"/>
                  <a:pt x="1622" y="736"/>
                </a:cubicBezTo>
                <a:cubicBezTo>
                  <a:pt x="2629" y="105"/>
                  <a:pt x="3947" y="-37"/>
                  <a:pt x="5110" y="7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图片 2" descr="11资源 3"/>
          <p:cNvSpPr/>
          <p:nvPr userDrawn="1">
            <p:custDataLst>
              <p:tags r:id="rId30"/>
            </p:custDataLst>
          </p:nvPr>
        </p:nvSpPr>
        <p:spPr>
          <a:xfrm flipV="1">
            <a:off x="3497878" y="1343730"/>
            <a:ext cx="5193226" cy="4031861"/>
          </a:xfrm>
          <a:custGeom>
            <a:avLst/>
            <a:gdLst>
              <a:gd name="connsiteX0" fmla="*/ 4381 w 8599"/>
              <a:gd name="connsiteY0" fmla="*/ 6 h 6676"/>
              <a:gd name="connsiteX1" fmla="*/ 7766 w 8599"/>
              <a:gd name="connsiteY1" fmla="*/ 1409 h 6676"/>
              <a:gd name="connsiteX2" fmla="*/ 8119 w 8599"/>
              <a:gd name="connsiteY2" fmla="*/ 4507 h 6676"/>
              <a:gd name="connsiteX3" fmla="*/ 6956 w 8599"/>
              <a:gd name="connsiteY3" fmla="*/ 4931 h 6676"/>
              <a:gd name="connsiteX4" fmla="*/ 5009 w 8599"/>
              <a:gd name="connsiteY4" fmla="*/ 5863 h 6676"/>
              <a:gd name="connsiteX5" fmla="*/ 2113 w 8599"/>
              <a:gd name="connsiteY5" fmla="*/ 6548 h 6676"/>
              <a:gd name="connsiteX6" fmla="*/ 1391 w 8599"/>
              <a:gd name="connsiteY6" fmla="*/ 631 h 6676"/>
              <a:gd name="connsiteX7" fmla="*/ 4381 w 8599"/>
              <a:gd name="connsiteY7" fmla="*/ 6 h 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9" h="6676">
                <a:moveTo>
                  <a:pt x="4381" y="6"/>
                </a:moveTo>
                <a:cubicBezTo>
                  <a:pt x="4789" y="22"/>
                  <a:pt x="6447" y="116"/>
                  <a:pt x="7766" y="1409"/>
                </a:cubicBezTo>
                <a:cubicBezTo>
                  <a:pt x="8523" y="2150"/>
                  <a:pt x="9012" y="3675"/>
                  <a:pt x="8119" y="4507"/>
                </a:cubicBezTo>
                <a:cubicBezTo>
                  <a:pt x="7780" y="4824"/>
                  <a:pt x="7380" y="4826"/>
                  <a:pt x="6956" y="4931"/>
                </a:cubicBezTo>
                <a:cubicBezTo>
                  <a:pt x="6247" y="5106"/>
                  <a:pt x="5549" y="5356"/>
                  <a:pt x="5009" y="5863"/>
                </a:cubicBezTo>
                <a:cubicBezTo>
                  <a:pt x="4252" y="6573"/>
                  <a:pt x="3117" y="6868"/>
                  <a:pt x="2113" y="6548"/>
                </a:cubicBezTo>
                <a:cubicBezTo>
                  <a:pt x="-338" y="5767"/>
                  <a:pt x="-759" y="1981"/>
                  <a:pt x="1391" y="631"/>
                </a:cubicBezTo>
                <a:cubicBezTo>
                  <a:pt x="2255" y="90"/>
                  <a:pt x="3384" y="-32"/>
                  <a:pt x="4381" y="6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alpha val="3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 useBgFill="1">
        <p:nvSpPr>
          <p:cNvPr id="7" name="图片 27" descr="11资源 3"/>
          <p:cNvSpPr/>
          <p:nvPr userDrawn="1">
            <p:custDataLst>
              <p:tags r:id="rId31"/>
            </p:custDataLst>
          </p:nvPr>
        </p:nvSpPr>
        <p:spPr>
          <a:xfrm flipV="1">
            <a:off x="3706235" y="1525514"/>
            <a:ext cx="4777116" cy="3708757"/>
          </a:xfrm>
          <a:custGeom>
            <a:avLst/>
            <a:gdLst>
              <a:gd name="connsiteX0" fmla="*/ 4030 w 7910"/>
              <a:gd name="connsiteY0" fmla="*/ 6 h 6141"/>
              <a:gd name="connsiteX1" fmla="*/ 7144 w 7910"/>
              <a:gd name="connsiteY1" fmla="*/ 1296 h 6141"/>
              <a:gd name="connsiteX2" fmla="*/ 7469 w 7910"/>
              <a:gd name="connsiteY2" fmla="*/ 4146 h 6141"/>
              <a:gd name="connsiteX3" fmla="*/ 6399 w 7910"/>
              <a:gd name="connsiteY3" fmla="*/ 4535 h 6141"/>
              <a:gd name="connsiteX4" fmla="*/ 4607 w 7910"/>
              <a:gd name="connsiteY4" fmla="*/ 5394 h 6141"/>
              <a:gd name="connsiteX5" fmla="*/ 1943 w 7910"/>
              <a:gd name="connsiteY5" fmla="*/ 6024 h 6141"/>
              <a:gd name="connsiteX6" fmla="*/ 1280 w 7910"/>
              <a:gd name="connsiteY6" fmla="*/ 581 h 6141"/>
              <a:gd name="connsiteX7" fmla="*/ 4030 w 7910"/>
              <a:gd name="connsiteY7" fmla="*/ 6 h 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10" h="6141">
                <a:moveTo>
                  <a:pt x="4030" y="6"/>
                </a:moveTo>
                <a:cubicBezTo>
                  <a:pt x="4405" y="20"/>
                  <a:pt x="5931" y="107"/>
                  <a:pt x="7144" y="1296"/>
                </a:cubicBezTo>
                <a:cubicBezTo>
                  <a:pt x="7840" y="1978"/>
                  <a:pt x="8290" y="3381"/>
                  <a:pt x="7469" y="4146"/>
                </a:cubicBezTo>
                <a:cubicBezTo>
                  <a:pt x="7157" y="4437"/>
                  <a:pt x="6789" y="4439"/>
                  <a:pt x="6399" y="4535"/>
                </a:cubicBezTo>
                <a:cubicBezTo>
                  <a:pt x="5746" y="4697"/>
                  <a:pt x="5105" y="4927"/>
                  <a:pt x="4607" y="5394"/>
                </a:cubicBezTo>
                <a:cubicBezTo>
                  <a:pt x="3912" y="6046"/>
                  <a:pt x="2868" y="6318"/>
                  <a:pt x="1943" y="6024"/>
                </a:cubicBezTo>
                <a:cubicBezTo>
                  <a:pt x="-311" y="5305"/>
                  <a:pt x="-698" y="1822"/>
                  <a:pt x="1280" y="581"/>
                </a:cubicBezTo>
                <a:cubicBezTo>
                  <a:pt x="2074" y="83"/>
                  <a:pt x="3113" y="-29"/>
                  <a:pt x="4030" y="6"/>
                </a:cubicBezTo>
                <a:close/>
              </a:path>
            </a:pathLst>
          </a:custGeom>
          <a:ln w="9525" cap="flat">
            <a:solidFill>
              <a:srgbClr val="FFFFFF">
                <a:alpha val="20000"/>
              </a:srgbClr>
            </a:solidFill>
            <a:prstDash val="solid"/>
            <a:miter/>
          </a:ln>
          <a:effectLst>
            <a:outerShdw blurRad="660400" dist="317500" dir="5400000" sx="102000" sy="102000" algn="tl" rotWithShape="0">
              <a:schemeClr val="tx1">
                <a:alpha val="15000"/>
              </a:scheme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图片 25" descr="11资源 4"/>
          <p:cNvSpPr/>
          <p:nvPr userDrawn="1">
            <p:custDataLst>
              <p:tags r:id="rId32"/>
            </p:custDataLst>
          </p:nvPr>
        </p:nvSpPr>
        <p:spPr>
          <a:xfrm flipV="1">
            <a:off x="6772286" y="1169756"/>
            <a:ext cx="1453515" cy="1059001"/>
          </a:xfrm>
          <a:custGeom>
            <a:avLst/>
            <a:gdLst>
              <a:gd name="connsiteX0" fmla="*/ 499398 w 1453515"/>
              <a:gd name="connsiteY0" fmla="*/ 142784 h 1059001"/>
              <a:gd name="connsiteX1" fmla="*/ 1411471 w 1453515"/>
              <a:gd name="connsiteY1" fmla="*/ 130743 h 1059001"/>
              <a:gd name="connsiteX2" fmla="*/ 1027267 w 1453515"/>
              <a:gd name="connsiteY2" fmla="*/ 925465 h 1059001"/>
              <a:gd name="connsiteX3" fmla="*/ 23317 w 1453515"/>
              <a:gd name="connsiteY3" fmla="*/ 868474 h 1059001"/>
              <a:gd name="connsiteX4" fmla="*/ 499398 w 1453515"/>
              <a:gd name="connsiteY4" fmla="*/ 142784 h 105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515" h="1059001">
                <a:moveTo>
                  <a:pt x="499398" y="142784"/>
                </a:moveTo>
                <a:cubicBezTo>
                  <a:pt x="795965" y="-16625"/>
                  <a:pt x="1272457" y="-71495"/>
                  <a:pt x="1411471" y="130743"/>
                </a:cubicBezTo>
                <a:cubicBezTo>
                  <a:pt x="1548295" y="330176"/>
                  <a:pt x="1333070" y="743410"/>
                  <a:pt x="1027267" y="925465"/>
                </a:cubicBezTo>
                <a:cubicBezTo>
                  <a:pt x="679801" y="1132219"/>
                  <a:pt x="136813" y="1087816"/>
                  <a:pt x="23317" y="868474"/>
                </a:cubicBezTo>
                <a:cubicBezTo>
                  <a:pt x="-84774" y="659737"/>
                  <a:pt x="201531" y="302878"/>
                  <a:pt x="499398" y="14278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68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3"/>
            </p:custDataLst>
          </p:nvPr>
        </p:nvSpPr>
        <p:spPr>
          <a:xfrm>
            <a:off x="1494000" y="2779200"/>
            <a:ext cx="9205200" cy="1155600"/>
          </a:xfrm>
        </p:spPr>
        <p:txBody>
          <a:bodyPr wrap="square" anchor="ctr">
            <a:normAutofit/>
          </a:bodyPr>
          <a:lstStyle>
            <a:lvl1pPr algn="ctr">
              <a:lnSpc>
                <a:spcPct val="100000"/>
              </a:lnSpc>
              <a:defRPr sz="7200" spc="1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37"/>
            </p:custDataLst>
          </p:nvPr>
        </p:nvSpPr>
        <p:spPr>
          <a:xfrm>
            <a:off x="6663600" y="1339200"/>
            <a:ext cx="1699200" cy="720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spc="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年号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38"/>
            </p:custDataLst>
          </p:nvPr>
        </p:nvSpPr>
        <p:spPr>
          <a:xfrm>
            <a:off x="3128400" y="3969525"/>
            <a:ext cx="5936400" cy="720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600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1" Type="http://schemas.openxmlformats.org/officeDocument/2006/relationships/theme" Target="../theme/theme2.xml"/><Relationship Id="rId30" Type="http://schemas.openxmlformats.org/officeDocument/2006/relationships/tags" Target="../tags/tag181.xml"/><Relationship Id="rId3" Type="http://schemas.openxmlformats.org/officeDocument/2006/relationships/slideLayout" Target="../slideLayouts/slideLayout14.xml"/><Relationship Id="rId29" Type="http://schemas.openxmlformats.org/officeDocument/2006/relationships/tags" Target="../tags/tag180.xml"/><Relationship Id="rId28" Type="http://schemas.openxmlformats.org/officeDocument/2006/relationships/tags" Target="../tags/tag179.xml"/><Relationship Id="rId27" Type="http://schemas.openxmlformats.org/officeDocument/2006/relationships/tags" Target="../tags/tag178.xml"/><Relationship Id="rId26" Type="http://schemas.openxmlformats.org/officeDocument/2006/relationships/tags" Target="../tags/tag177.xml"/><Relationship Id="rId25" Type="http://schemas.openxmlformats.org/officeDocument/2006/relationships/tags" Target="../tags/tag176.xml"/><Relationship Id="rId24" Type="http://schemas.openxmlformats.org/officeDocument/2006/relationships/tags" Target="../tags/tag175.xml"/><Relationship Id="rId23" Type="http://schemas.openxmlformats.org/officeDocument/2006/relationships/tags" Target="../tags/tag174.xml"/><Relationship Id="rId22" Type="http://schemas.openxmlformats.org/officeDocument/2006/relationships/tags" Target="../tags/tag173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70.xml"/><Relationship Id="rId18" Type="http://schemas.openxmlformats.org/officeDocument/2006/relationships/tags" Target="../tags/tag169.xml"/><Relationship Id="rId17" Type="http://schemas.openxmlformats.org/officeDocument/2006/relationships/tags" Target="../tags/tag168.xml"/><Relationship Id="rId16" Type="http://schemas.openxmlformats.org/officeDocument/2006/relationships/tags" Target="../tags/tag167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12"/>
            </p:custDataLst>
          </p:nvPr>
        </p:nvSpPr>
        <p:spPr>
          <a:xfrm>
            <a:off x="8788740" y="0"/>
            <a:ext cx="3403261" cy="5019290"/>
          </a:xfrm>
          <a:custGeom>
            <a:avLst/>
            <a:gdLst>
              <a:gd name="connsiteX0" fmla="*/ 974911 w 3403261"/>
              <a:gd name="connsiteY0" fmla="*/ 0 h 5019290"/>
              <a:gd name="connsiteX1" fmla="*/ 3403261 w 3403261"/>
              <a:gd name="connsiteY1" fmla="*/ 0 h 5019290"/>
              <a:gd name="connsiteX2" fmla="*/ 3403261 w 3403261"/>
              <a:gd name="connsiteY2" fmla="*/ 5019290 h 5019290"/>
              <a:gd name="connsiteX3" fmla="*/ 3219290 w 3403261"/>
              <a:gd name="connsiteY3" fmla="*/ 5011288 h 5019290"/>
              <a:gd name="connsiteX4" fmla="*/ 1073 w 3403261"/>
              <a:gd name="connsiteY4" fmla="*/ 2380364 h 5019290"/>
              <a:gd name="connsiteX5" fmla="*/ 662951 w 3403261"/>
              <a:gd name="connsiteY5" fmla="*/ 657282 h 5019290"/>
              <a:gd name="connsiteX6" fmla="*/ 843802 w 3403261"/>
              <a:gd name="connsiteY6" fmla="*/ 290778 h 5019290"/>
              <a:gd name="connsiteX7" fmla="*/ 974911 w 3403261"/>
              <a:gd name="connsiteY7" fmla="*/ 0 h 5019290"/>
              <a:gd name="connsiteX0-1" fmla="*/ 3403261 w 3494701"/>
              <a:gd name="connsiteY0-2" fmla="*/ 0 h 5019290"/>
              <a:gd name="connsiteX1-3" fmla="*/ 3403261 w 3494701"/>
              <a:gd name="connsiteY1-4" fmla="*/ 5019290 h 5019290"/>
              <a:gd name="connsiteX2-5" fmla="*/ 3219290 w 3494701"/>
              <a:gd name="connsiteY2-6" fmla="*/ 5011288 h 5019290"/>
              <a:gd name="connsiteX3-7" fmla="*/ 1073 w 3494701"/>
              <a:gd name="connsiteY3-8" fmla="*/ 2380364 h 5019290"/>
              <a:gd name="connsiteX4-9" fmla="*/ 662951 w 3494701"/>
              <a:gd name="connsiteY4-10" fmla="*/ 657282 h 5019290"/>
              <a:gd name="connsiteX5-11" fmla="*/ 843802 w 3494701"/>
              <a:gd name="connsiteY5-12" fmla="*/ 290778 h 5019290"/>
              <a:gd name="connsiteX6-13" fmla="*/ 974911 w 3494701"/>
              <a:gd name="connsiteY6-14" fmla="*/ 0 h 5019290"/>
              <a:gd name="connsiteX7-15" fmla="*/ 3494701 w 3494701"/>
              <a:gd name="connsiteY7-16" fmla="*/ 91440 h 5019290"/>
              <a:gd name="connsiteX0-17" fmla="*/ 3403261 w 3403261"/>
              <a:gd name="connsiteY0-18" fmla="*/ 0 h 5019290"/>
              <a:gd name="connsiteX1-19" fmla="*/ 3403261 w 3403261"/>
              <a:gd name="connsiteY1-20" fmla="*/ 5019290 h 5019290"/>
              <a:gd name="connsiteX2-21" fmla="*/ 3219290 w 3403261"/>
              <a:gd name="connsiteY2-22" fmla="*/ 5011288 h 5019290"/>
              <a:gd name="connsiteX3-23" fmla="*/ 1073 w 3403261"/>
              <a:gd name="connsiteY3-24" fmla="*/ 2380364 h 5019290"/>
              <a:gd name="connsiteX4-25" fmla="*/ 662951 w 3403261"/>
              <a:gd name="connsiteY4-26" fmla="*/ 657282 h 5019290"/>
              <a:gd name="connsiteX5-27" fmla="*/ 843802 w 3403261"/>
              <a:gd name="connsiteY5-28" fmla="*/ 290778 h 5019290"/>
              <a:gd name="connsiteX6-29" fmla="*/ 974911 w 3403261"/>
              <a:gd name="connsiteY6-30" fmla="*/ 0 h 5019290"/>
              <a:gd name="connsiteX0-31" fmla="*/ 3403261 w 3403261"/>
              <a:gd name="connsiteY0-32" fmla="*/ 5019290 h 5019290"/>
              <a:gd name="connsiteX1-33" fmla="*/ 3219290 w 3403261"/>
              <a:gd name="connsiteY1-34" fmla="*/ 5011288 h 5019290"/>
              <a:gd name="connsiteX2-35" fmla="*/ 1073 w 3403261"/>
              <a:gd name="connsiteY2-36" fmla="*/ 2380364 h 5019290"/>
              <a:gd name="connsiteX3-37" fmla="*/ 662951 w 3403261"/>
              <a:gd name="connsiteY3-38" fmla="*/ 657282 h 5019290"/>
              <a:gd name="connsiteX4-39" fmla="*/ 843802 w 3403261"/>
              <a:gd name="connsiteY4-40" fmla="*/ 290778 h 5019290"/>
              <a:gd name="connsiteX5-41" fmla="*/ 974911 w 3403261"/>
              <a:gd name="connsiteY5-42" fmla="*/ 0 h 50192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403261" h="5019290">
                <a:moveTo>
                  <a:pt x="3403261" y="5019290"/>
                </a:moveTo>
                <a:lnTo>
                  <a:pt x="3219290" y="5011288"/>
                </a:lnTo>
                <a:cubicBezTo>
                  <a:pt x="1743715" y="4890611"/>
                  <a:pt x="56791" y="3970947"/>
                  <a:pt x="1073" y="2380364"/>
                </a:cubicBezTo>
                <a:cubicBezTo>
                  <a:pt x="-23091" y="1689232"/>
                  <a:pt x="365908" y="1237622"/>
                  <a:pt x="662951" y="657282"/>
                </a:cubicBezTo>
                <a:cubicBezTo>
                  <a:pt x="724947" y="536059"/>
                  <a:pt x="785457" y="413901"/>
                  <a:pt x="843802" y="290778"/>
                </a:cubicBezTo>
                <a:lnTo>
                  <a:pt x="974911" y="0"/>
                </a:lnTo>
              </a:path>
            </a:pathLst>
          </a:custGeom>
          <a:noFill/>
          <a:ln w="6350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13"/>
            </p:custDataLst>
          </p:nvPr>
        </p:nvSpPr>
        <p:spPr>
          <a:xfrm>
            <a:off x="9148658" y="0"/>
            <a:ext cx="3043343" cy="4601566"/>
          </a:xfrm>
          <a:custGeom>
            <a:avLst/>
            <a:gdLst>
              <a:gd name="connsiteX0" fmla="*/ 880498 w 3043343"/>
              <a:gd name="connsiteY0" fmla="*/ 0 h 4601566"/>
              <a:gd name="connsiteX1" fmla="*/ 3043343 w 3043343"/>
              <a:gd name="connsiteY1" fmla="*/ 0 h 4601566"/>
              <a:gd name="connsiteX2" fmla="*/ 3043343 w 3043343"/>
              <a:gd name="connsiteY2" fmla="*/ 4601566 h 4601566"/>
              <a:gd name="connsiteX3" fmla="*/ 2990293 w 3043343"/>
              <a:gd name="connsiteY3" fmla="*/ 4599258 h 4601566"/>
              <a:gd name="connsiteX4" fmla="*/ 997 w 3043343"/>
              <a:gd name="connsiteY4" fmla="*/ 2155476 h 4601566"/>
              <a:gd name="connsiteX5" fmla="*/ 615775 w 3043343"/>
              <a:gd name="connsiteY5" fmla="*/ 554983 h 4601566"/>
              <a:gd name="connsiteX6" fmla="*/ 783758 w 3043343"/>
              <a:gd name="connsiteY6" fmla="*/ 214554 h 4601566"/>
              <a:gd name="connsiteX7" fmla="*/ 880498 w 3043343"/>
              <a:gd name="connsiteY7" fmla="*/ 0 h 4601566"/>
              <a:gd name="connsiteX0-1" fmla="*/ 3043343 w 3134783"/>
              <a:gd name="connsiteY0-2" fmla="*/ 0 h 4601566"/>
              <a:gd name="connsiteX1-3" fmla="*/ 3043343 w 3134783"/>
              <a:gd name="connsiteY1-4" fmla="*/ 4601566 h 4601566"/>
              <a:gd name="connsiteX2-5" fmla="*/ 2990293 w 3134783"/>
              <a:gd name="connsiteY2-6" fmla="*/ 4599258 h 4601566"/>
              <a:gd name="connsiteX3-7" fmla="*/ 997 w 3134783"/>
              <a:gd name="connsiteY3-8" fmla="*/ 2155476 h 4601566"/>
              <a:gd name="connsiteX4-9" fmla="*/ 615775 w 3134783"/>
              <a:gd name="connsiteY4-10" fmla="*/ 554983 h 4601566"/>
              <a:gd name="connsiteX5-11" fmla="*/ 783758 w 3134783"/>
              <a:gd name="connsiteY5-12" fmla="*/ 214554 h 4601566"/>
              <a:gd name="connsiteX6-13" fmla="*/ 880498 w 3134783"/>
              <a:gd name="connsiteY6-14" fmla="*/ 0 h 4601566"/>
              <a:gd name="connsiteX7-15" fmla="*/ 3134783 w 3134783"/>
              <a:gd name="connsiteY7-16" fmla="*/ 91440 h 4601566"/>
              <a:gd name="connsiteX0-17" fmla="*/ 3043343 w 3043343"/>
              <a:gd name="connsiteY0-18" fmla="*/ 0 h 4601566"/>
              <a:gd name="connsiteX1-19" fmla="*/ 3043343 w 3043343"/>
              <a:gd name="connsiteY1-20" fmla="*/ 4601566 h 4601566"/>
              <a:gd name="connsiteX2-21" fmla="*/ 2990293 w 3043343"/>
              <a:gd name="connsiteY2-22" fmla="*/ 4599258 h 4601566"/>
              <a:gd name="connsiteX3-23" fmla="*/ 997 w 3043343"/>
              <a:gd name="connsiteY3-24" fmla="*/ 2155476 h 4601566"/>
              <a:gd name="connsiteX4-25" fmla="*/ 615775 w 3043343"/>
              <a:gd name="connsiteY4-26" fmla="*/ 554983 h 4601566"/>
              <a:gd name="connsiteX5-27" fmla="*/ 783758 w 3043343"/>
              <a:gd name="connsiteY5-28" fmla="*/ 214554 h 4601566"/>
              <a:gd name="connsiteX6-29" fmla="*/ 880498 w 3043343"/>
              <a:gd name="connsiteY6-30" fmla="*/ 0 h 4601566"/>
              <a:gd name="connsiteX0-31" fmla="*/ 3043343 w 3043343"/>
              <a:gd name="connsiteY0-32" fmla="*/ 4601566 h 4601566"/>
              <a:gd name="connsiteX1-33" fmla="*/ 2990293 w 3043343"/>
              <a:gd name="connsiteY1-34" fmla="*/ 4599258 h 4601566"/>
              <a:gd name="connsiteX2-35" fmla="*/ 997 w 3043343"/>
              <a:gd name="connsiteY2-36" fmla="*/ 2155476 h 4601566"/>
              <a:gd name="connsiteX3-37" fmla="*/ 615775 w 3043343"/>
              <a:gd name="connsiteY3-38" fmla="*/ 554983 h 4601566"/>
              <a:gd name="connsiteX4-39" fmla="*/ 783758 w 3043343"/>
              <a:gd name="connsiteY4-40" fmla="*/ 214554 h 4601566"/>
              <a:gd name="connsiteX5-41" fmla="*/ 880498 w 3043343"/>
              <a:gd name="connsiteY5-42" fmla="*/ 0 h 46015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043343" h="4601566">
                <a:moveTo>
                  <a:pt x="3043343" y="4601566"/>
                </a:moveTo>
                <a:lnTo>
                  <a:pt x="2990293" y="4599258"/>
                </a:lnTo>
                <a:cubicBezTo>
                  <a:pt x="1619690" y="4487153"/>
                  <a:pt x="52765" y="3632902"/>
                  <a:pt x="997" y="2155476"/>
                </a:cubicBezTo>
                <a:cubicBezTo>
                  <a:pt x="-21452" y="1513512"/>
                  <a:pt x="339868" y="1094034"/>
                  <a:pt x="615775" y="554983"/>
                </a:cubicBezTo>
                <a:cubicBezTo>
                  <a:pt x="673360" y="442385"/>
                  <a:pt x="729564" y="328918"/>
                  <a:pt x="783758" y="214554"/>
                </a:cubicBezTo>
                <a:lnTo>
                  <a:pt x="880498" y="0"/>
                </a:lnTo>
              </a:path>
            </a:pathLst>
          </a:custGeom>
          <a:noFill/>
          <a:ln w="6350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>
            <a:off x="9449036" y="0"/>
            <a:ext cx="2742965" cy="4249110"/>
          </a:xfrm>
          <a:custGeom>
            <a:avLst/>
            <a:gdLst>
              <a:gd name="connsiteX0" fmla="*/ 801924 w 2742965"/>
              <a:gd name="connsiteY0" fmla="*/ 0 h 4249110"/>
              <a:gd name="connsiteX1" fmla="*/ 2742965 w 2742965"/>
              <a:gd name="connsiteY1" fmla="*/ 0 h 4249110"/>
              <a:gd name="connsiteX2" fmla="*/ 2742965 w 2742965"/>
              <a:gd name="connsiteY2" fmla="*/ 4249110 h 4249110"/>
              <a:gd name="connsiteX3" fmla="*/ 2521939 w 2742965"/>
              <a:gd name="connsiteY3" fmla="*/ 4222727 h 4249110"/>
              <a:gd name="connsiteX4" fmla="*/ 934 w 2742965"/>
              <a:gd name="connsiteY4" fmla="*/ 1968286 h 4249110"/>
              <a:gd name="connsiteX5" fmla="*/ 576377 w 2742965"/>
              <a:gd name="connsiteY5" fmla="*/ 470161 h 4249110"/>
              <a:gd name="connsiteX6" fmla="*/ 733613 w 2742965"/>
              <a:gd name="connsiteY6" fmla="*/ 151507 h 4249110"/>
              <a:gd name="connsiteX7" fmla="*/ 801924 w 2742965"/>
              <a:gd name="connsiteY7" fmla="*/ 0 h 4249110"/>
              <a:gd name="connsiteX0-1" fmla="*/ 2742965 w 2834405"/>
              <a:gd name="connsiteY0-2" fmla="*/ 0 h 4249110"/>
              <a:gd name="connsiteX1-3" fmla="*/ 2742965 w 2834405"/>
              <a:gd name="connsiteY1-4" fmla="*/ 4249110 h 4249110"/>
              <a:gd name="connsiteX2-5" fmla="*/ 2521939 w 2834405"/>
              <a:gd name="connsiteY2-6" fmla="*/ 4222727 h 4249110"/>
              <a:gd name="connsiteX3-7" fmla="*/ 934 w 2834405"/>
              <a:gd name="connsiteY3-8" fmla="*/ 1968286 h 4249110"/>
              <a:gd name="connsiteX4-9" fmla="*/ 576377 w 2834405"/>
              <a:gd name="connsiteY4-10" fmla="*/ 470161 h 4249110"/>
              <a:gd name="connsiteX5-11" fmla="*/ 733613 w 2834405"/>
              <a:gd name="connsiteY5-12" fmla="*/ 151507 h 4249110"/>
              <a:gd name="connsiteX6-13" fmla="*/ 801924 w 2834405"/>
              <a:gd name="connsiteY6-14" fmla="*/ 0 h 4249110"/>
              <a:gd name="connsiteX7-15" fmla="*/ 2834405 w 2834405"/>
              <a:gd name="connsiteY7-16" fmla="*/ 91440 h 4249110"/>
              <a:gd name="connsiteX0-17" fmla="*/ 2742965 w 2742965"/>
              <a:gd name="connsiteY0-18" fmla="*/ 0 h 4249110"/>
              <a:gd name="connsiteX1-19" fmla="*/ 2742965 w 2742965"/>
              <a:gd name="connsiteY1-20" fmla="*/ 4249110 h 4249110"/>
              <a:gd name="connsiteX2-21" fmla="*/ 2521939 w 2742965"/>
              <a:gd name="connsiteY2-22" fmla="*/ 4222727 h 4249110"/>
              <a:gd name="connsiteX3-23" fmla="*/ 934 w 2742965"/>
              <a:gd name="connsiteY3-24" fmla="*/ 1968286 h 4249110"/>
              <a:gd name="connsiteX4-25" fmla="*/ 576377 w 2742965"/>
              <a:gd name="connsiteY4-26" fmla="*/ 470161 h 4249110"/>
              <a:gd name="connsiteX5-27" fmla="*/ 733613 w 2742965"/>
              <a:gd name="connsiteY5-28" fmla="*/ 151507 h 4249110"/>
              <a:gd name="connsiteX6-29" fmla="*/ 801924 w 2742965"/>
              <a:gd name="connsiteY6-30" fmla="*/ 0 h 4249110"/>
              <a:gd name="connsiteX0-31" fmla="*/ 2742965 w 2742965"/>
              <a:gd name="connsiteY0-32" fmla="*/ 4249110 h 4249110"/>
              <a:gd name="connsiteX1-33" fmla="*/ 2521939 w 2742965"/>
              <a:gd name="connsiteY1-34" fmla="*/ 4222727 h 4249110"/>
              <a:gd name="connsiteX2-35" fmla="*/ 934 w 2742965"/>
              <a:gd name="connsiteY2-36" fmla="*/ 1968286 h 4249110"/>
              <a:gd name="connsiteX3-37" fmla="*/ 576377 w 2742965"/>
              <a:gd name="connsiteY3-38" fmla="*/ 470161 h 4249110"/>
              <a:gd name="connsiteX4-39" fmla="*/ 733613 w 2742965"/>
              <a:gd name="connsiteY4-40" fmla="*/ 151507 h 4249110"/>
              <a:gd name="connsiteX5-41" fmla="*/ 801924 w 2742965"/>
              <a:gd name="connsiteY5-42" fmla="*/ 0 h 424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742965" h="4249110">
                <a:moveTo>
                  <a:pt x="2742965" y="4249110"/>
                </a:moveTo>
                <a:lnTo>
                  <a:pt x="2521939" y="4222727"/>
                </a:lnTo>
                <a:cubicBezTo>
                  <a:pt x="1313838" y="4033649"/>
                  <a:pt x="45946" y="3252442"/>
                  <a:pt x="934" y="1968286"/>
                </a:cubicBezTo>
                <a:cubicBezTo>
                  <a:pt x="-20087" y="1367378"/>
                  <a:pt x="318122" y="974732"/>
                  <a:pt x="576377" y="470161"/>
                </a:cubicBezTo>
                <a:cubicBezTo>
                  <a:pt x="630278" y="364765"/>
                  <a:pt x="682886" y="258555"/>
                  <a:pt x="733613" y="151507"/>
                </a:cubicBezTo>
                <a:lnTo>
                  <a:pt x="801924" y="0"/>
                </a:lnTo>
              </a:path>
            </a:pathLst>
          </a:custGeom>
          <a:noFill/>
          <a:ln w="6350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15"/>
            </p:custDataLst>
          </p:nvPr>
        </p:nvSpPr>
        <p:spPr>
          <a:xfrm>
            <a:off x="9734346" y="0"/>
            <a:ext cx="2457654" cy="3909807"/>
          </a:xfrm>
          <a:custGeom>
            <a:avLst/>
            <a:gdLst>
              <a:gd name="connsiteX0" fmla="*/ 727049 w 2457654"/>
              <a:gd name="connsiteY0" fmla="*/ 0 h 3909807"/>
              <a:gd name="connsiteX1" fmla="*/ 2457654 w 2457654"/>
              <a:gd name="connsiteY1" fmla="*/ 0 h 3909807"/>
              <a:gd name="connsiteX2" fmla="*/ 2457654 w 2457654"/>
              <a:gd name="connsiteY2" fmla="*/ 3909807 h 3909807"/>
              <a:gd name="connsiteX3" fmla="*/ 2358176 w 2457654"/>
              <a:gd name="connsiteY3" fmla="*/ 3897933 h 3909807"/>
              <a:gd name="connsiteX4" fmla="*/ 873 w 2457654"/>
              <a:gd name="connsiteY4" fmla="*/ 1789884 h 3909807"/>
              <a:gd name="connsiteX5" fmla="*/ 538964 w 2457654"/>
              <a:gd name="connsiteY5" fmla="*/ 389023 h 3909807"/>
              <a:gd name="connsiteX6" fmla="*/ 685993 w 2457654"/>
              <a:gd name="connsiteY6" fmla="*/ 91057 h 3909807"/>
              <a:gd name="connsiteX7" fmla="*/ 727049 w 2457654"/>
              <a:gd name="connsiteY7" fmla="*/ 0 h 3909807"/>
              <a:gd name="connsiteX0-1" fmla="*/ 2457654 w 2549094"/>
              <a:gd name="connsiteY0-2" fmla="*/ 0 h 3909807"/>
              <a:gd name="connsiteX1-3" fmla="*/ 2457654 w 2549094"/>
              <a:gd name="connsiteY1-4" fmla="*/ 3909807 h 3909807"/>
              <a:gd name="connsiteX2-5" fmla="*/ 2358176 w 2549094"/>
              <a:gd name="connsiteY2-6" fmla="*/ 3897933 h 3909807"/>
              <a:gd name="connsiteX3-7" fmla="*/ 873 w 2549094"/>
              <a:gd name="connsiteY3-8" fmla="*/ 1789884 h 3909807"/>
              <a:gd name="connsiteX4-9" fmla="*/ 538964 w 2549094"/>
              <a:gd name="connsiteY4-10" fmla="*/ 389023 h 3909807"/>
              <a:gd name="connsiteX5-11" fmla="*/ 685993 w 2549094"/>
              <a:gd name="connsiteY5-12" fmla="*/ 91057 h 3909807"/>
              <a:gd name="connsiteX6-13" fmla="*/ 727049 w 2549094"/>
              <a:gd name="connsiteY6-14" fmla="*/ 0 h 3909807"/>
              <a:gd name="connsiteX7-15" fmla="*/ 2549094 w 2549094"/>
              <a:gd name="connsiteY7-16" fmla="*/ 91440 h 3909807"/>
              <a:gd name="connsiteX0-17" fmla="*/ 2457654 w 2457654"/>
              <a:gd name="connsiteY0-18" fmla="*/ 0 h 3909807"/>
              <a:gd name="connsiteX1-19" fmla="*/ 2457654 w 2457654"/>
              <a:gd name="connsiteY1-20" fmla="*/ 3909807 h 3909807"/>
              <a:gd name="connsiteX2-21" fmla="*/ 2358176 w 2457654"/>
              <a:gd name="connsiteY2-22" fmla="*/ 3897933 h 3909807"/>
              <a:gd name="connsiteX3-23" fmla="*/ 873 w 2457654"/>
              <a:gd name="connsiteY3-24" fmla="*/ 1789884 h 3909807"/>
              <a:gd name="connsiteX4-25" fmla="*/ 538964 w 2457654"/>
              <a:gd name="connsiteY4-26" fmla="*/ 389023 h 3909807"/>
              <a:gd name="connsiteX5-27" fmla="*/ 685993 w 2457654"/>
              <a:gd name="connsiteY5-28" fmla="*/ 91057 h 3909807"/>
              <a:gd name="connsiteX6-29" fmla="*/ 727049 w 2457654"/>
              <a:gd name="connsiteY6-30" fmla="*/ 0 h 3909807"/>
              <a:gd name="connsiteX0-31" fmla="*/ 2457654 w 2457654"/>
              <a:gd name="connsiteY0-32" fmla="*/ 3909807 h 3909807"/>
              <a:gd name="connsiteX1-33" fmla="*/ 2358176 w 2457654"/>
              <a:gd name="connsiteY1-34" fmla="*/ 3897933 h 3909807"/>
              <a:gd name="connsiteX2-35" fmla="*/ 873 w 2457654"/>
              <a:gd name="connsiteY2-36" fmla="*/ 1789884 h 3909807"/>
              <a:gd name="connsiteX3-37" fmla="*/ 538964 w 2457654"/>
              <a:gd name="connsiteY3-38" fmla="*/ 389023 h 3909807"/>
              <a:gd name="connsiteX4-39" fmla="*/ 685993 w 2457654"/>
              <a:gd name="connsiteY4-40" fmla="*/ 91057 h 3909807"/>
              <a:gd name="connsiteX5-41" fmla="*/ 727049 w 2457654"/>
              <a:gd name="connsiteY5-42" fmla="*/ 0 h 39098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457654" h="3909807">
                <a:moveTo>
                  <a:pt x="2457654" y="3909807"/>
                </a:moveTo>
                <a:lnTo>
                  <a:pt x="2358176" y="3897933"/>
                </a:lnTo>
                <a:cubicBezTo>
                  <a:pt x="1228517" y="3721140"/>
                  <a:pt x="42953" y="2990664"/>
                  <a:pt x="873" y="1789884"/>
                </a:cubicBezTo>
                <a:cubicBezTo>
                  <a:pt x="-18778" y="1227992"/>
                  <a:pt x="297473" y="860837"/>
                  <a:pt x="538964" y="389023"/>
                </a:cubicBezTo>
                <a:cubicBezTo>
                  <a:pt x="589366" y="290469"/>
                  <a:pt x="638559" y="191155"/>
                  <a:pt x="685993" y="91057"/>
                </a:cubicBezTo>
                <a:lnTo>
                  <a:pt x="727049" y="0"/>
                </a:lnTo>
              </a:path>
            </a:pathLst>
          </a:custGeom>
          <a:noFill/>
          <a:ln w="6350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16"/>
            </p:custDataLst>
          </p:nvPr>
        </p:nvSpPr>
        <p:spPr>
          <a:xfrm>
            <a:off x="10015615" y="0"/>
            <a:ext cx="2176385" cy="3574466"/>
          </a:xfrm>
          <a:custGeom>
            <a:avLst/>
            <a:gdLst>
              <a:gd name="connsiteX0" fmla="*/ 653378 w 2176385"/>
              <a:gd name="connsiteY0" fmla="*/ 0 h 3574466"/>
              <a:gd name="connsiteX1" fmla="*/ 2176385 w 2176385"/>
              <a:gd name="connsiteY1" fmla="*/ 0 h 3574466"/>
              <a:gd name="connsiteX2" fmla="*/ 2176385 w 2176385"/>
              <a:gd name="connsiteY2" fmla="*/ 3574466 h 3574466"/>
              <a:gd name="connsiteX3" fmla="*/ 1953730 w 2176385"/>
              <a:gd name="connsiteY3" fmla="*/ 3531321 h 3574466"/>
              <a:gd name="connsiteX4" fmla="*/ 816 w 2176385"/>
              <a:gd name="connsiteY4" fmla="*/ 1614495 h 3574466"/>
              <a:gd name="connsiteX5" fmla="*/ 502031 w 2176385"/>
              <a:gd name="connsiteY5" fmla="*/ 309491 h 3574466"/>
              <a:gd name="connsiteX6" fmla="*/ 638989 w 2176385"/>
              <a:gd name="connsiteY6" fmla="*/ 31915 h 3574466"/>
              <a:gd name="connsiteX7" fmla="*/ 653378 w 2176385"/>
              <a:gd name="connsiteY7" fmla="*/ 0 h 3574466"/>
              <a:gd name="connsiteX0-1" fmla="*/ 2176385 w 2267825"/>
              <a:gd name="connsiteY0-2" fmla="*/ 0 h 3574466"/>
              <a:gd name="connsiteX1-3" fmla="*/ 2176385 w 2267825"/>
              <a:gd name="connsiteY1-4" fmla="*/ 3574466 h 3574466"/>
              <a:gd name="connsiteX2-5" fmla="*/ 1953730 w 2267825"/>
              <a:gd name="connsiteY2-6" fmla="*/ 3531321 h 3574466"/>
              <a:gd name="connsiteX3-7" fmla="*/ 816 w 2267825"/>
              <a:gd name="connsiteY3-8" fmla="*/ 1614495 h 3574466"/>
              <a:gd name="connsiteX4-9" fmla="*/ 502031 w 2267825"/>
              <a:gd name="connsiteY4-10" fmla="*/ 309491 h 3574466"/>
              <a:gd name="connsiteX5-11" fmla="*/ 638989 w 2267825"/>
              <a:gd name="connsiteY5-12" fmla="*/ 31915 h 3574466"/>
              <a:gd name="connsiteX6-13" fmla="*/ 653378 w 2267825"/>
              <a:gd name="connsiteY6-14" fmla="*/ 0 h 3574466"/>
              <a:gd name="connsiteX7-15" fmla="*/ 2267825 w 2267825"/>
              <a:gd name="connsiteY7-16" fmla="*/ 91440 h 3574466"/>
              <a:gd name="connsiteX0-17" fmla="*/ 2176385 w 2176385"/>
              <a:gd name="connsiteY0-18" fmla="*/ 0 h 3574466"/>
              <a:gd name="connsiteX1-19" fmla="*/ 2176385 w 2176385"/>
              <a:gd name="connsiteY1-20" fmla="*/ 3574466 h 3574466"/>
              <a:gd name="connsiteX2-21" fmla="*/ 1953730 w 2176385"/>
              <a:gd name="connsiteY2-22" fmla="*/ 3531321 h 3574466"/>
              <a:gd name="connsiteX3-23" fmla="*/ 816 w 2176385"/>
              <a:gd name="connsiteY3-24" fmla="*/ 1614495 h 3574466"/>
              <a:gd name="connsiteX4-25" fmla="*/ 502031 w 2176385"/>
              <a:gd name="connsiteY4-26" fmla="*/ 309491 h 3574466"/>
              <a:gd name="connsiteX5-27" fmla="*/ 638989 w 2176385"/>
              <a:gd name="connsiteY5-28" fmla="*/ 31915 h 3574466"/>
              <a:gd name="connsiteX6-29" fmla="*/ 653378 w 2176385"/>
              <a:gd name="connsiteY6-30" fmla="*/ 0 h 3574466"/>
              <a:gd name="connsiteX0-31" fmla="*/ 2176385 w 2176385"/>
              <a:gd name="connsiteY0-32" fmla="*/ 3574466 h 3574466"/>
              <a:gd name="connsiteX1-33" fmla="*/ 1953730 w 2176385"/>
              <a:gd name="connsiteY1-34" fmla="*/ 3531321 h 3574466"/>
              <a:gd name="connsiteX2-35" fmla="*/ 816 w 2176385"/>
              <a:gd name="connsiteY2-36" fmla="*/ 1614495 h 3574466"/>
              <a:gd name="connsiteX3-37" fmla="*/ 502031 w 2176385"/>
              <a:gd name="connsiteY3-38" fmla="*/ 309491 h 3574466"/>
              <a:gd name="connsiteX4-39" fmla="*/ 638989 w 2176385"/>
              <a:gd name="connsiteY4-40" fmla="*/ 31915 h 3574466"/>
              <a:gd name="connsiteX5-41" fmla="*/ 653378 w 2176385"/>
              <a:gd name="connsiteY5-42" fmla="*/ 0 h 35744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76385" h="3574466">
                <a:moveTo>
                  <a:pt x="2176385" y="3574466"/>
                </a:moveTo>
                <a:lnTo>
                  <a:pt x="1953730" y="3531321"/>
                </a:lnTo>
                <a:cubicBezTo>
                  <a:pt x="980978" y="3306409"/>
                  <a:pt x="37061" y="2647086"/>
                  <a:pt x="816" y="1614495"/>
                </a:cubicBezTo>
                <a:cubicBezTo>
                  <a:pt x="-17522" y="1091039"/>
                  <a:pt x="277082" y="749016"/>
                  <a:pt x="502031" y="309491"/>
                </a:cubicBezTo>
                <a:cubicBezTo>
                  <a:pt x="548980" y="217682"/>
                  <a:pt x="594804" y="125164"/>
                  <a:pt x="638989" y="31915"/>
                </a:cubicBezTo>
                <a:lnTo>
                  <a:pt x="653378" y="0"/>
                </a:lnTo>
              </a:path>
            </a:pathLst>
          </a:custGeom>
          <a:noFill/>
          <a:ln w="6350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17"/>
            </p:custDataLst>
          </p:nvPr>
        </p:nvSpPr>
        <p:spPr>
          <a:xfrm>
            <a:off x="10278888" y="0"/>
            <a:ext cx="1913112" cy="3253336"/>
          </a:xfrm>
          <a:custGeom>
            <a:avLst/>
            <a:gdLst>
              <a:gd name="connsiteX0" fmla="*/ 583353 w 1913112"/>
              <a:gd name="connsiteY0" fmla="*/ 0 h 3253336"/>
              <a:gd name="connsiteX1" fmla="*/ 1913112 w 1913112"/>
              <a:gd name="connsiteY1" fmla="*/ 0 h 3253336"/>
              <a:gd name="connsiteX2" fmla="*/ 1913112 w 1913112"/>
              <a:gd name="connsiteY2" fmla="*/ 3253336 h 3253336"/>
              <a:gd name="connsiteX3" fmla="*/ 1819462 w 1913112"/>
              <a:gd name="connsiteY3" fmla="*/ 3235186 h 3253336"/>
              <a:gd name="connsiteX4" fmla="*/ 761 w 1913112"/>
              <a:gd name="connsiteY4" fmla="*/ 1450103 h 3253336"/>
              <a:gd name="connsiteX5" fmla="*/ 467487 w 1913112"/>
              <a:gd name="connsiteY5" fmla="*/ 234837 h 3253336"/>
              <a:gd name="connsiteX6" fmla="*/ 583353 w 1913112"/>
              <a:gd name="connsiteY6" fmla="*/ 0 h 3253336"/>
              <a:gd name="connsiteX0-1" fmla="*/ 1913112 w 2004552"/>
              <a:gd name="connsiteY0-2" fmla="*/ 0 h 3253336"/>
              <a:gd name="connsiteX1-3" fmla="*/ 1913112 w 2004552"/>
              <a:gd name="connsiteY1-4" fmla="*/ 3253336 h 3253336"/>
              <a:gd name="connsiteX2-5" fmla="*/ 1819462 w 2004552"/>
              <a:gd name="connsiteY2-6" fmla="*/ 3235186 h 3253336"/>
              <a:gd name="connsiteX3-7" fmla="*/ 761 w 2004552"/>
              <a:gd name="connsiteY3-8" fmla="*/ 1450103 h 3253336"/>
              <a:gd name="connsiteX4-9" fmla="*/ 467487 w 2004552"/>
              <a:gd name="connsiteY4-10" fmla="*/ 234837 h 3253336"/>
              <a:gd name="connsiteX5-11" fmla="*/ 583353 w 2004552"/>
              <a:gd name="connsiteY5-12" fmla="*/ 0 h 3253336"/>
              <a:gd name="connsiteX6-13" fmla="*/ 2004552 w 2004552"/>
              <a:gd name="connsiteY6-14" fmla="*/ 91440 h 3253336"/>
              <a:gd name="connsiteX0-15" fmla="*/ 1913112 w 1913112"/>
              <a:gd name="connsiteY0-16" fmla="*/ 0 h 3253336"/>
              <a:gd name="connsiteX1-17" fmla="*/ 1913112 w 1913112"/>
              <a:gd name="connsiteY1-18" fmla="*/ 3253336 h 3253336"/>
              <a:gd name="connsiteX2-19" fmla="*/ 1819462 w 1913112"/>
              <a:gd name="connsiteY2-20" fmla="*/ 3235186 h 3253336"/>
              <a:gd name="connsiteX3-21" fmla="*/ 761 w 1913112"/>
              <a:gd name="connsiteY3-22" fmla="*/ 1450103 h 3253336"/>
              <a:gd name="connsiteX4-23" fmla="*/ 467487 w 1913112"/>
              <a:gd name="connsiteY4-24" fmla="*/ 234837 h 3253336"/>
              <a:gd name="connsiteX5-25" fmla="*/ 583353 w 1913112"/>
              <a:gd name="connsiteY5-26" fmla="*/ 0 h 3253336"/>
              <a:gd name="connsiteX0-27" fmla="*/ 1913112 w 1913112"/>
              <a:gd name="connsiteY0-28" fmla="*/ 3253336 h 3253336"/>
              <a:gd name="connsiteX1-29" fmla="*/ 1819462 w 1913112"/>
              <a:gd name="connsiteY1-30" fmla="*/ 3235186 h 3253336"/>
              <a:gd name="connsiteX2-31" fmla="*/ 761 w 1913112"/>
              <a:gd name="connsiteY2-32" fmla="*/ 1450103 h 3253336"/>
              <a:gd name="connsiteX3-33" fmla="*/ 467487 w 1913112"/>
              <a:gd name="connsiteY3-34" fmla="*/ 234837 h 3253336"/>
              <a:gd name="connsiteX4-35" fmla="*/ 583353 w 1913112"/>
              <a:gd name="connsiteY4-36" fmla="*/ 0 h 32533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13112" h="3253336">
                <a:moveTo>
                  <a:pt x="1913112" y="3253336"/>
                </a:moveTo>
                <a:lnTo>
                  <a:pt x="1819462" y="3235186"/>
                </a:lnTo>
                <a:cubicBezTo>
                  <a:pt x="913580" y="3025714"/>
                  <a:pt x="34540" y="2411699"/>
                  <a:pt x="761" y="1450103"/>
                </a:cubicBezTo>
                <a:cubicBezTo>
                  <a:pt x="-16329" y="962637"/>
                  <a:pt x="258013" y="644138"/>
                  <a:pt x="467487" y="234837"/>
                </a:cubicBezTo>
                <a:lnTo>
                  <a:pt x="583353" y="0"/>
                </a:lnTo>
              </a:path>
            </a:pathLst>
          </a:custGeom>
          <a:noFill/>
          <a:ln w="6350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18"/>
            </p:custDataLst>
          </p:nvPr>
        </p:nvSpPr>
        <p:spPr>
          <a:xfrm>
            <a:off x="10570868" y="0"/>
            <a:ext cx="1621133" cy="2893336"/>
          </a:xfrm>
          <a:custGeom>
            <a:avLst/>
            <a:gdLst>
              <a:gd name="connsiteX0" fmla="*/ 504425 w 1621133"/>
              <a:gd name="connsiteY0" fmla="*/ 0 h 2893336"/>
              <a:gd name="connsiteX1" fmla="*/ 1621133 w 1621133"/>
              <a:gd name="connsiteY1" fmla="*/ 0 h 2893336"/>
              <a:gd name="connsiteX2" fmla="*/ 1621133 w 1621133"/>
              <a:gd name="connsiteY2" fmla="*/ 2893336 h 2893336"/>
              <a:gd name="connsiteX3" fmla="*/ 1463087 w 1621133"/>
              <a:gd name="connsiteY3" fmla="*/ 2850751 h 2893336"/>
              <a:gd name="connsiteX4" fmla="*/ 695 w 1621133"/>
              <a:gd name="connsiteY4" fmla="*/ 1267996 h 2893336"/>
              <a:gd name="connsiteX5" fmla="*/ 429247 w 1621133"/>
              <a:gd name="connsiteY5" fmla="*/ 152351 h 2893336"/>
              <a:gd name="connsiteX6" fmla="*/ 504425 w 1621133"/>
              <a:gd name="connsiteY6" fmla="*/ 0 h 2893336"/>
              <a:gd name="connsiteX0-1" fmla="*/ 1621133 w 1712573"/>
              <a:gd name="connsiteY0-2" fmla="*/ 0 h 2893336"/>
              <a:gd name="connsiteX1-3" fmla="*/ 1621133 w 1712573"/>
              <a:gd name="connsiteY1-4" fmla="*/ 2893336 h 2893336"/>
              <a:gd name="connsiteX2-5" fmla="*/ 1463087 w 1712573"/>
              <a:gd name="connsiteY2-6" fmla="*/ 2850751 h 2893336"/>
              <a:gd name="connsiteX3-7" fmla="*/ 695 w 1712573"/>
              <a:gd name="connsiteY3-8" fmla="*/ 1267996 h 2893336"/>
              <a:gd name="connsiteX4-9" fmla="*/ 429247 w 1712573"/>
              <a:gd name="connsiteY4-10" fmla="*/ 152351 h 2893336"/>
              <a:gd name="connsiteX5-11" fmla="*/ 504425 w 1712573"/>
              <a:gd name="connsiteY5-12" fmla="*/ 0 h 2893336"/>
              <a:gd name="connsiteX6-13" fmla="*/ 1712573 w 1712573"/>
              <a:gd name="connsiteY6-14" fmla="*/ 91440 h 2893336"/>
              <a:gd name="connsiteX0-15" fmla="*/ 1621133 w 1621133"/>
              <a:gd name="connsiteY0-16" fmla="*/ 0 h 2893336"/>
              <a:gd name="connsiteX1-17" fmla="*/ 1621133 w 1621133"/>
              <a:gd name="connsiteY1-18" fmla="*/ 2893336 h 2893336"/>
              <a:gd name="connsiteX2-19" fmla="*/ 1463087 w 1621133"/>
              <a:gd name="connsiteY2-20" fmla="*/ 2850751 h 2893336"/>
              <a:gd name="connsiteX3-21" fmla="*/ 695 w 1621133"/>
              <a:gd name="connsiteY3-22" fmla="*/ 1267996 h 2893336"/>
              <a:gd name="connsiteX4-23" fmla="*/ 429247 w 1621133"/>
              <a:gd name="connsiteY4-24" fmla="*/ 152351 h 2893336"/>
              <a:gd name="connsiteX5-25" fmla="*/ 504425 w 1621133"/>
              <a:gd name="connsiteY5-26" fmla="*/ 0 h 2893336"/>
              <a:gd name="connsiteX0-27" fmla="*/ 1621133 w 1621133"/>
              <a:gd name="connsiteY0-28" fmla="*/ 2893336 h 2893336"/>
              <a:gd name="connsiteX1-29" fmla="*/ 1463087 w 1621133"/>
              <a:gd name="connsiteY1-30" fmla="*/ 2850751 h 2893336"/>
              <a:gd name="connsiteX2-31" fmla="*/ 695 w 1621133"/>
              <a:gd name="connsiteY2-32" fmla="*/ 1267996 h 2893336"/>
              <a:gd name="connsiteX3-33" fmla="*/ 429247 w 1621133"/>
              <a:gd name="connsiteY3-34" fmla="*/ 152351 h 2893336"/>
              <a:gd name="connsiteX4-35" fmla="*/ 504425 w 1621133"/>
              <a:gd name="connsiteY4-36" fmla="*/ 0 h 28933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21133" h="2893336">
                <a:moveTo>
                  <a:pt x="1621133" y="2893336"/>
                </a:moveTo>
                <a:lnTo>
                  <a:pt x="1463087" y="2850751"/>
                </a:lnTo>
                <a:cubicBezTo>
                  <a:pt x="709390" y="2618156"/>
                  <a:pt x="29035" y="2077166"/>
                  <a:pt x="695" y="1267996"/>
                </a:cubicBezTo>
                <a:cubicBezTo>
                  <a:pt x="-14947" y="820508"/>
                  <a:pt x="236919" y="528104"/>
                  <a:pt x="429247" y="152351"/>
                </a:cubicBezTo>
                <a:lnTo>
                  <a:pt x="504425" y="0"/>
                </a:lnTo>
              </a:path>
            </a:pathLst>
          </a:custGeom>
          <a:noFill/>
          <a:ln w="6350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19"/>
            </p:custDataLst>
          </p:nvPr>
        </p:nvSpPr>
        <p:spPr>
          <a:xfrm>
            <a:off x="10827275" y="0"/>
            <a:ext cx="1364725" cy="2571057"/>
          </a:xfrm>
          <a:custGeom>
            <a:avLst/>
            <a:gdLst>
              <a:gd name="connsiteX0" fmla="*/ 434951 w 1364725"/>
              <a:gd name="connsiteY0" fmla="*/ 0 h 2571057"/>
              <a:gd name="connsiteX1" fmla="*/ 1364725 w 1364725"/>
              <a:gd name="connsiteY1" fmla="*/ 0 h 2571057"/>
              <a:gd name="connsiteX2" fmla="*/ 1364725 w 1364725"/>
              <a:gd name="connsiteY2" fmla="*/ 2571057 h 2571057"/>
              <a:gd name="connsiteX3" fmla="*/ 1348461 w 1364725"/>
              <a:gd name="connsiteY3" fmla="*/ 2566675 h 2571057"/>
              <a:gd name="connsiteX4" fmla="*/ 639 w 1364725"/>
              <a:gd name="connsiteY4" fmla="*/ 1107884 h 2571057"/>
              <a:gd name="connsiteX5" fmla="*/ 395698 w 1364725"/>
              <a:gd name="connsiteY5" fmla="*/ 79542 h 2571057"/>
              <a:gd name="connsiteX6" fmla="*/ 434951 w 1364725"/>
              <a:gd name="connsiteY6" fmla="*/ 0 h 2571057"/>
              <a:gd name="connsiteX0-1" fmla="*/ 1364725 w 1456165"/>
              <a:gd name="connsiteY0-2" fmla="*/ 0 h 2571057"/>
              <a:gd name="connsiteX1-3" fmla="*/ 1364725 w 1456165"/>
              <a:gd name="connsiteY1-4" fmla="*/ 2571057 h 2571057"/>
              <a:gd name="connsiteX2-5" fmla="*/ 1348461 w 1456165"/>
              <a:gd name="connsiteY2-6" fmla="*/ 2566675 h 2571057"/>
              <a:gd name="connsiteX3-7" fmla="*/ 639 w 1456165"/>
              <a:gd name="connsiteY3-8" fmla="*/ 1107884 h 2571057"/>
              <a:gd name="connsiteX4-9" fmla="*/ 395698 w 1456165"/>
              <a:gd name="connsiteY4-10" fmla="*/ 79542 h 2571057"/>
              <a:gd name="connsiteX5-11" fmla="*/ 434951 w 1456165"/>
              <a:gd name="connsiteY5-12" fmla="*/ 0 h 2571057"/>
              <a:gd name="connsiteX6-13" fmla="*/ 1456165 w 1456165"/>
              <a:gd name="connsiteY6-14" fmla="*/ 91440 h 2571057"/>
              <a:gd name="connsiteX0-15" fmla="*/ 1364725 w 1364725"/>
              <a:gd name="connsiteY0-16" fmla="*/ 0 h 2571057"/>
              <a:gd name="connsiteX1-17" fmla="*/ 1364725 w 1364725"/>
              <a:gd name="connsiteY1-18" fmla="*/ 2571057 h 2571057"/>
              <a:gd name="connsiteX2-19" fmla="*/ 1348461 w 1364725"/>
              <a:gd name="connsiteY2-20" fmla="*/ 2566675 h 2571057"/>
              <a:gd name="connsiteX3-21" fmla="*/ 639 w 1364725"/>
              <a:gd name="connsiteY3-22" fmla="*/ 1107884 h 2571057"/>
              <a:gd name="connsiteX4-23" fmla="*/ 395698 w 1364725"/>
              <a:gd name="connsiteY4-24" fmla="*/ 79542 h 2571057"/>
              <a:gd name="connsiteX5-25" fmla="*/ 434951 w 1364725"/>
              <a:gd name="connsiteY5-26" fmla="*/ 0 h 2571057"/>
              <a:gd name="connsiteX0-27" fmla="*/ 1364725 w 1364725"/>
              <a:gd name="connsiteY0-28" fmla="*/ 2571057 h 2571057"/>
              <a:gd name="connsiteX1-29" fmla="*/ 1348461 w 1364725"/>
              <a:gd name="connsiteY1-30" fmla="*/ 2566675 h 2571057"/>
              <a:gd name="connsiteX2-31" fmla="*/ 639 w 1364725"/>
              <a:gd name="connsiteY2-32" fmla="*/ 1107884 h 2571057"/>
              <a:gd name="connsiteX3-33" fmla="*/ 395698 w 1364725"/>
              <a:gd name="connsiteY3-34" fmla="*/ 79542 h 2571057"/>
              <a:gd name="connsiteX4-35" fmla="*/ 434951 w 1364725"/>
              <a:gd name="connsiteY4-36" fmla="*/ 0 h 2571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64725" h="2571057">
                <a:moveTo>
                  <a:pt x="1364725" y="2571057"/>
                </a:moveTo>
                <a:lnTo>
                  <a:pt x="1348461" y="2566675"/>
                </a:lnTo>
                <a:cubicBezTo>
                  <a:pt x="653782" y="2352326"/>
                  <a:pt x="26719" y="1853716"/>
                  <a:pt x="639" y="1107884"/>
                </a:cubicBezTo>
                <a:cubicBezTo>
                  <a:pt x="-13756" y="695423"/>
                  <a:pt x="218407" y="425894"/>
                  <a:pt x="395698" y="79542"/>
                </a:cubicBezTo>
                <a:lnTo>
                  <a:pt x="434951" y="0"/>
                </a:lnTo>
              </a:path>
            </a:pathLst>
          </a:custGeom>
          <a:noFill/>
          <a:ln w="6350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20"/>
            </p:custDataLst>
          </p:nvPr>
        </p:nvSpPr>
        <p:spPr>
          <a:xfrm>
            <a:off x="11083481" y="0"/>
            <a:ext cx="1108519" cy="2239262"/>
          </a:xfrm>
          <a:custGeom>
            <a:avLst/>
            <a:gdLst>
              <a:gd name="connsiteX0" fmla="*/ 365521 w 1108519"/>
              <a:gd name="connsiteY0" fmla="*/ 0 h 2239262"/>
              <a:gd name="connsiteX1" fmla="*/ 1108519 w 1108519"/>
              <a:gd name="connsiteY1" fmla="*/ 0 h 2239262"/>
              <a:gd name="connsiteX2" fmla="*/ 1108519 w 1108519"/>
              <a:gd name="connsiteY2" fmla="*/ 2239262 h 2239262"/>
              <a:gd name="connsiteX3" fmla="*/ 1062684 w 1108519"/>
              <a:gd name="connsiteY3" fmla="*/ 2223242 h 2239262"/>
              <a:gd name="connsiteX4" fmla="*/ 587 w 1108519"/>
              <a:gd name="connsiteY4" fmla="*/ 948088 h 2239262"/>
              <a:gd name="connsiteX5" fmla="*/ 362036 w 1108519"/>
              <a:gd name="connsiteY5" fmla="*/ 7062 h 2239262"/>
              <a:gd name="connsiteX6" fmla="*/ 365521 w 1108519"/>
              <a:gd name="connsiteY6" fmla="*/ 0 h 2239262"/>
              <a:gd name="connsiteX0-1" fmla="*/ 1108519 w 1199959"/>
              <a:gd name="connsiteY0-2" fmla="*/ 0 h 2239262"/>
              <a:gd name="connsiteX1-3" fmla="*/ 1108519 w 1199959"/>
              <a:gd name="connsiteY1-4" fmla="*/ 2239262 h 2239262"/>
              <a:gd name="connsiteX2-5" fmla="*/ 1062684 w 1199959"/>
              <a:gd name="connsiteY2-6" fmla="*/ 2223242 h 2239262"/>
              <a:gd name="connsiteX3-7" fmla="*/ 587 w 1199959"/>
              <a:gd name="connsiteY3-8" fmla="*/ 948088 h 2239262"/>
              <a:gd name="connsiteX4-9" fmla="*/ 362036 w 1199959"/>
              <a:gd name="connsiteY4-10" fmla="*/ 7062 h 2239262"/>
              <a:gd name="connsiteX5-11" fmla="*/ 365521 w 1199959"/>
              <a:gd name="connsiteY5-12" fmla="*/ 0 h 2239262"/>
              <a:gd name="connsiteX6-13" fmla="*/ 1199959 w 1199959"/>
              <a:gd name="connsiteY6-14" fmla="*/ 91440 h 2239262"/>
              <a:gd name="connsiteX0-15" fmla="*/ 1108519 w 1108519"/>
              <a:gd name="connsiteY0-16" fmla="*/ 0 h 2239262"/>
              <a:gd name="connsiteX1-17" fmla="*/ 1108519 w 1108519"/>
              <a:gd name="connsiteY1-18" fmla="*/ 2239262 h 2239262"/>
              <a:gd name="connsiteX2-19" fmla="*/ 1062684 w 1108519"/>
              <a:gd name="connsiteY2-20" fmla="*/ 2223242 h 2239262"/>
              <a:gd name="connsiteX3-21" fmla="*/ 587 w 1108519"/>
              <a:gd name="connsiteY3-22" fmla="*/ 948088 h 2239262"/>
              <a:gd name="connsiteX4-23" fmla="*/ 362036 w 1108519"/>
              <a:gd name="connsiteY4-24" fmla="*/ 7062 h 2239262"/>
              <a:gd name="connsiteX5-25" fmla="*/ 365521 w 1108519"/>
              <a:gd name="connsiteY5-26" fmla="*/ 0 h 2239262"/>
              <a:gd name="connsiteX0-27" fmla="*/ 1108519 w 1108519"/>
              <a:gd name="connsiteY0-28" fmla="*/ 2239262 h 2239262"/>
              <a:gd name="connsiteX1-29" fmla="*/ 1062684 w 1108519"/>
              <a:gd name="connsiteY1-30" fmla="*/ 2223242 h 2239262"/>
              <a:gd name="connsiteX2-31" fmla="*/ 587 w 1108519"/>
              <a:gd name="connsiteY2-32" fmla="*/ 948088 h 2239262"/>
              <a:gd name="connsiteX3-33" fmla="*/ 362036 w 1108519"/>
              <a:gd name="connsiteY3-34" fmla="*/ 7062 h 2239262"/>
              <a:gd name="connsiteX4-35" fmla="*/ 365521 w 1108519"/>
              <a:gd name="connsiteY4-36" fmla="*/ 0 h 2239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08519" h="2239262">
                <a:moveTo>
                  <a:pt x="1108519" y="2239262"/>
                </a:moveTo>
                <a:lnTo>
                  <a:pt x="1062684" y="2223242"/>
                </a:lnTo>
                <a:cubicBezTo>
                  <a:pt x="498617" y="2002122"/>
                  <a:pt x="22343" y="1568570"/>
                  <a:pt x="587" y="948088"/>
                </a:cubicBezTo>
                <a:cubicBezTo>
                  <a:pt x="-12621" y="570635"/>
                  <a:pt x="199818" y="324001"/>
                  <a:pt x="362036" y="7062"/>
                </a:cubicBezTo>
                <a:lnTo>
                  <a:pt x="365521" y="0"/>
                </a:lnTo>
              </a:path>
            </a:pathLst>
          </a:custGeom>
          <a:noFill/>
          <a:ln w="6350" cap="flat">
            <a:solidFill>
              <a:schemeClr val="accent1">
                <a:alpha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21"/>
            </p:custDataLst>
          </p:nvPr>
        </p:nvSpPr>
        <p:spPr>
          <a:xfrm>
            <a:off x="11320288" y="0"/>
            <a:ext cx="871713" cy="1922267"/>
          </a:xfrm>
          <a:custGeom>
            <a:avLst/>
            <a:gdLst>
              <a:gd name="connsiteX0" fmla="*/ 297599 w 871713"/>
              <a:gd name="connsiteY0" fmla="*/ 0 h 1922267"/>
              <a:gd name="connsiteX1" fmla="*/ 871713 w 871713"/>
              <a:gd name="connsiteY1" fmla="*/ 0 h 1922267"/>
              <a:gd name="connsiteX2" fmla="*/ 871713 w 871713"/>
              <a:gd name="connsiteY2" fmla="*/ 1922267 h 1922267"/>
              <a:gd name="connsiteX3" fmla="*/ 819368 w 871713"/>
              <a:gd name="connsiteY3" fmla="*/ 1899380 h 1922267"/>
              <a:gd name="connsiteX4" fmla="*/ 535 w 871713"/>
              <a:gd name="connsiteY4" fmla="*/ 800258 h 1922267"/>
              <a:gd name="connsiteX5" fmla="*/ 215091 w 871713"/>
              <a:gd name="connsiteY5" fmla="*/ 148167 h 1922267"/>
              <a:gd name="connsiteX6" fmla="*/ 297599 w 871713"/>
              <a:gd name="connsiteY6" fmla="*/ 0 h 1922267"/>
              <a:gd name="connsiteX0-1" fmla="*/ 871713 w 963153"/>
              <a:gd name="connsiteY0-2" fmla="*/ 0 h 1922267"/>
              <a:gd name="connsiteX1-3" fmla="*/ 871713 w 963153"/>
              <a:gd name="connsiteY1-4" fmla="*/ 1922267 h 1922267"/>
              <a:gd name="connsiteX2-5" fmla="*/ 819368 w 963153"/>
              <a:gd name="connsiteY2-6" fmla="*/ 1899380 h 1922267"/>
              <a:gd name="connsiteX3-7" fmla="*/ 535 w 963153"/>
              <a:gd name="connsiteY3-8" fmla="*/ 800258 h 1922267"/>
              <a:gd name="connsiteX4-9" fmla="*/ 215091 w 963153"/>
              <a:gd name="connsiteY4-10" fmla="*/ 148167 h 1922267"/>
              <a:gd name="connsiteX5-11" fmla="*/ 297599 w 963153"/>
              <a:gd name="connsiteY5-12" fmla="*/ 0 h 1922267"/>
              <a:gd name="connsiteX6-13" fmla="*/ 963153 w 963153"/>
              <a:gd name="connsiteY6-14" fmla="*/ 91440 h 1922267"/>
              <a:gd name="connsiteX0-15" fmla="*/ 871713 w 871713"/>
              <a:gd name="connsiteY0-16" fmla="*/ 0 h 1922267"/>
              <a:gd name="connsiteX1-17" fmla="*/ 871713 w 871713"/>
              <a:gd name="connsiteY1-18" fmla="*/ 1922267 h 1922267"/>
              <a:gd name="connsiteX2-19" fmla="*/ 819368 w 871713"/>
              <a:gd name="connsiteY2-20" fmla="*/ 1899380 h 1922267"/>
              <a:gd name="connsiteX3-21" fmla="*/ 535 w 871713"/>
              <a:gd name="connsiteY3-22" fmla="*/ 800258 h 1922267"/>
              <a:gd name="connsiteX4-23" fmla="*/ 215091 w 871713"/>
              <a:gd name="connsiteY4-24" fmla="*/ 148167 h 1922267"/>
              <a:gd name="connsiteX5-25" fmla="*/ 297599 w 871713"/>
              <a:gd name="connsiteY5-26" fmla="*/ 0 h 1922267"/>
              <a:gd name="connsiteX0-27" fmla="*/ 871713 w 871713"/>
              <a:gd name="connsiteY0-28" fmla="*/ 1922267 h 1922267"/>
              <a:gd name="connsiteX1-29" fmla="*/ 819368 w 871713"/>
              <a:gd name="connsiteY1-30" fmla="*/ 1899380 h 1922267"/>
              <a:gd name="connsiteX2-31" fmla="*/ 535 w 871713"/>
              <a:gd name="connsiteY2-32" fmla="*/ 800258 h 1922267"/>
              <a:gd name="connsiteX3-33" fmla="*/ 215091 w 871713"/>
              <a:gd name="connsiteY3-34" fmla="*/ 148167 h 1922267"/>
              <a:gd name="connsiteX4-35" fmla="*/ 297599 w 871713"/>
              <a:gd name="connsiteY4-36" fmla="*/ 0 h 1922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1713" h="1922267">
                <a:moveTo>
                  <a:pt x="871713" y="1922267"/>
                </a:moveTo>
                <a:lnTo>
                  <a:pt x="819368" y="1899380"/>
                </a:lnTo>
                <a:cubicBezTo>
                  <a:pt x="372803" y="1682752"/>
                  <a:pt x="18401" y="1310719"/>
                  <a:pt x="535" y="800258"/>
                </a:cubicBezTo>
                <a:cubicBezTo>
                  <a:pt x="-8504" y="541489"/>
                  <a:pt x="98474" y="349976"/>
                  <a:pt x="215091" y="148167"/>
                </a:cubicBezTo>
                <a:lnTo>
                  <a:pt x="297599" y="0"/>
                </a:lnTo>
              </a:path>
            </a:pathLst>
          </a:custGeom>
          <a:noFill/>
          <a:ln w="6350" cap="flat">
            <a:solidFill>
              <a:schemeClr val="accent1">
                <a:alpha val="3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2"/>
            </p:custDataLst>
          </p:nvPr>
        </p:nvSpPr>
        <p:spPr>
          <a:xfrm>
            <a:off x="11539963" y="0"/>
            <a:ext cx="652037" cy="1614614"/>
          </a:xfrm>
          <a:custGeom>
            <a:avLst/>
            <a:gdLst>
              <a:gd name="connsiteX0" fmla="*/ 233897 w 652037"/>
              <a:gd name="connsiteY0" fmla="*/ 0 h 1614614"/>
              <a:gd name="connsiteX1" fmla="*/ 652037 w 652037"/>
              <a:gd name="connsiteY1" fmla="*/ 0 h 1614614"/>
              <a:gd name="connsiteX2" fmla="*/ 652037 w 652037"/>
              <a:gd name="connsiteY2" fmla="*/ 1614614 h 1614614"/>
              <a:gd name="connsiteX3" fmla="*/ 615593 w 652037"/>
              <a:gd name="connsiteY3" fmla="*/ 1595038 h 1614614"/>
              <a:gd name="connsiteX4" fmla="*/ 489 w 652037"/>
              <a:gd name="connsiteY4" fmla="*/ 662743 h 1614614"/>
              <a:gd name="connsiteX5" fmla="*/ 196352 w 652037"/>
              <a:gd name="connsiteY5" fmla="*/ 67425 h 1614614"/>
              <a:gd name="connsiteX6" fmla="*/ 233897 w 652037"/>
              <a:gd name="connsiteY6" fmla="*/ 0 h 1614614"/>
              <a:gd name="connsiteX0-1" fmla="*/ 652037 w 743477"/>
              <a:gd name="connsiteY0-2" fmla="*/ 0 h 1614614"/>
              <a:gd name="connsiteX1-3" fmla="*/ 652037 w 743477"/>
              <a:gd name="connsiteY1-4" fmla="*/ 1614614 h 1614614"/>
              <a:gd name="connsiteX2-5" fmla="*/ 615593 w 743477"/>
              <a:gd name="connsiteY2-6" fmla="*/ 1595038 h 1614614"/>
              <a:gd name="connsiteX3-7" fmla="*/ 489 w 743477"/>
              <a:gd name="connsiteY3-8" fmla="*/ 662743 h 1614614"/>
              <a:gd name="connsiteX4-9" fmla="*/ 196352 w 743477"/>
              <a:gd name="connsiteY4-10" fmla="*/ 67425 h 1614614"/>
              <a:gd name="connsiteX5-11" fmla="*/ 233897 w 743477"/>
              <a:gd name="connsiteY5-12" fmla="*/ 0 h 1614614"/>
              <a:gd name="connsiteX6-13" fmla="*/ 743477 w 743477"/>
              <a:gd name="connsiteY6-14" fmla="*/ 91440 h 1614614"/>
              <a:gd name="connsiteX0-15" fmla="*/ 652037 w 652037"/>
              <a:gd name="connsiteY0-16" fmla="*/ 0 h 1614614"/>
              <a:gd name="connsiteX1-17" fmla="*/ 652037 w 652037"/>
              <a:gd name="connsiteY1-18" fmla="*/ 1614614 h 1614614"/>
              <a:gd name="connsiteX2-19" fmla="*/ 615593 w 652037"/>
              <a:gd name="connsiteY2-20" fmla="*/ 1595038 h 1614614"/>
              <a:gd name="connsiteX3-21" fmla="*/ 489 w 652037"/>
              <a:gd name="connsiteY3-22" fmla="*/ 662743 h 1614614"/>
              <a:gd name="connsiteX4-23" fmla="*/ 196352 w 652037"/>
              <a:gd name="connsiteY4-24" fmla="*/ 67425 h 1614614"/>
              <a:gd name="connsiteX5-25" fmla="*/ 233897 w 652037"/>
              <a:gd name="connsiteY5-26" fmla="*/ 0 h 1614614"/>
              <a:gd name="connsiteX0-27" fmla="*/ 652037 w 652037"/>
              <a:gd name="connsiteY0-28" fmla="*/ 1614614 h 1614614"/>
              <a:gd name="connsiteX1-29" fmla="*/ 615593 w 652037"/>
              <a:gd name="connsiteY1-30" fmla="*/ 1595038 h 1614614"/>
              <a:gd name="connsiteX2-31" fmla="*/ 489 w 652037"/>
              <a:gd name="connsiteY2-32" fmla="*/ 662743 h 1614614"/>
              <a:gd name="connsiteX3-33" fmla="*/ 196352 w 652037"/>
              <a:gd name="connsiteY3-34" fmla="*/ 67425 h 1614614"/>
              <a:gd name="connsiteX4-35" fmla="*/ 233897 w 652037"/>
              <a:gd name="connsiteY4-36" fmla="*/ 0 h 1614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52037" h="1614614">
                <a:moveTo>
                  <a:pt x="652037" y="1614614"/>
                </a:moveTo>
                <a:lnTo>
                  <a:pt x="615593" y="1595038"/>
                </a:lnTo>
                <a:cubicBezTo>
                  <a:pt x="272263" y="1391380"/>
                  <a:pt x="14999" y="1076985"/>
                  <a:pt x="489" y="662743"/>
                </a:cubicBezTo>
                <a:cubicBezTo>
                  <a:pt x="-7769" y="426501"/>
                  <a:pt x="89891" y="251663"/>
                  <a:pt x="196352" y="67425"/>
                </a:cubicBezTo>
                <a:lnTo>
                  <a:pt x="233897" y="0"/>
                </a:lnTo>
              </a:path>
            </a:pathLst>
          </a:custGeom>
          <a:noFill/>
          <a:ln w="6350" cap="flat">
            <a:solidFill>
              <a:schemeClr val="accent1">
                <a:alpha val="3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23"/>
            </p:custDataLst>
          </p:nvPr>
        </p:nvSpPr>
        <p:spPr>
          <a:xfrm>
            <a:off x="11741297" y="0"/>
            <a:ext cx="450703" cy="1315630"/>
          </a:xfrm>
          <a:custGeom>
            <a:avLst/>
            <a:gdLst>
              <a:gd name="connsiteX0" fmla="*/ 176035 w 450703"/>
              <a:gd name="connsiteY0" fmla="*/ 0 h 1315630"/>
              <a:gd name="connsiteX1" fmla="*/ 450703 w 450703"/>
              <a:gd name="connsiteY1" fmla="*/ 0 h 1315630"/>
              <a:gd name="connsiteX2" fmla="*/ 450703 w 450703"/>
              <a:gd name="connsiteY2" fmla="*/ 1315630 h 1315630"/>
              <a:gd name="connsiteX3" fmla="*/ 448357 w 450703"/>
              <a:gd name="connsiteY3" fmla="*/ 1314092 h 1315630"/>
              <a:gd name="connsiteX4" fmla="*/ 447 w 450703"/>
              <a:gd name="connsiteY4" fmla="*/ 537537 h 1315630"/>
              <a:gd name="connsiteX5" fmla="*/ 88007 w 450703"/>
              <a:gd name="connsiteY5" fmla="*/ 161847 h 1315630"/>
              <a:gd name="connsiteX6" fmla="*/ 176035 w 450703"/>
              <a:gd name="connsiteY6" fmla="*/ 0 h 1315630"/>
              <a:gd name="connsiteX0-1" fmla="*/ 450703 w 542143"/>
              <a:gd name="connsiteY0-2" fmla="*/ 0 h 1315630"/>
              <a:gd name="connsiteX1-3" fmla="*/ 450703 w 542143"/>
              <a:gd name="connsiteY1-4" fmla="*/ 1315630 h 1315630"/>
              <a:gd name="connsiteX2-5" fmla="*/ 448357 w 542143"/>
              <a:gd name="connsiteY2-6" fmla="*/ 1314092 h 1315630"/>
              <a:gd name="connsiteX3-7" fmla="*/ 447 w 542143"/>
              <a:gd name="connsiteY3-8" fmla="*/ 537537 h 1315630"/>
              <a:gd name="connsiteX4-9" fmla="*/ 88007 w 542143"/>
              <a:gd name="connsiteY4-10" fmla="*/ 161847 h 1315630"/>
              <a:gd name="connsiteX5-11" fmla="*/ 176035 w 542143"/>
              <a:gd name="connsiteY5-12" fmla="*/ 0 h 1315630"/>
              <a:gd name="connsiteX6-13" fmla="*/ 542143 w 542143"/>
              <a:gd name="connsiteY6-14" fmla="*/ 91440 h 1315630"/>
              <a:gd name="connsiteX0-15" fmla="*/ 450703 w 450703"/>
              <a:gd name="connsiteY0-16" fmla="*/ 0 h 1315630"/>
              <a:gd name="connsiteX1-17" fmla="*/ 450703 w 450703"/>
              <a:gd name="connsiteY1-18" fmla="*/ 1315630 h 1315630"/>
              <a:gd name="connsiteX2-19" fmla="*/ 448357 w 450703"/>
              <a:gd name="connsiteY2-20" fmla="*/ 1314092 h 1315630"/>
              <a:gd name="connsiteX3-21" fmla="*/ 447 w 450703"/>
              <a:gd name="connsiteY3-22" fmla="*/ 537537 h 1315630"/>
              <a:gd name="connsiteX4-23" fmla="*/ 88007 w 450703"/>
              <a:gd name="connsiteY4-24" fmla="*/ 161847 h 1315630"/>
              <a:gd name="connsiteX5-25" fmla="*/ 176035 w 450703"/>
              <a:gd name="connsiteY5-26" fmla="*/ 0 h 1315630"/>
              <a:gd name="connsiteX0-27" fmla="*/ 450703 w 450703"/>
              <a:gd name="connsiteY0-28" fmla="*/ 1315630 h 1315630"/>
              <a:gd name="connsiteX1-29" fmla="*/ 448357 w 450703"/>
              <a:gd name="connsiteY1-30" fmla="*/ 1314092 h 1315630"/>
              <a:gd name="connsiteX2-31" fmla="*/ 447 w 450703"/>
              <a:gd name="connsiteY2-32" fmla="*/ 537537 h 1315630"/>
              <a:gd name="connsiteX3-33" fmla="*/ 88007 w 450703"/>
              <a:gd name="connsiteY3-34" fmla="*/ 161847 h 1315630"/>
              <a:gd name="connsiteX4-35" fmla="*/ 176035 w 450703"/>
              <a:gd name="connsiteY4-36" fmla="*/ 0 h 13156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0703" h="1315630">
                <a:moveTo>
                  <a:pt x="450703" y="1315630"/>
                </a:moveTo>
                <a:lnTo>
                  <a:pt x="448357" y="1314092"/>
                </a:lnTo>
                <a:cubicBezTo>
                  <a:pt x="193282" y="1129456"/>
                  <a:pt x="12041" y="868384"/>
                  <a:pt x="447" y="537537"/>
                </a:cubicBezTo>
                <a:cubicBezTo>
                  <a:pt x="-4581" y="393779"/>
                  <a:pt x="33361" y="274932"/>
                  <a:pt x="88007" y="161847"/>
                </a:cubicBezTo>
                <a:lnTo>
                  <a:pt x="176035" y="0"/>
                </a:lnTo>
              </a:path>
            </a:pathLst>
          </a:custGeom>
          <a:noFill/>
          <a:ln w="6350" cap="flat">
            <a:solidFill>
              <a:schemeClr val="accent1">
                <a:alpha val="3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24"/>
            </p:custDataLst>
          </p:nvPr>
        </p:nvSpPr>
        <p:spPr>
          <a:xfrm>
            <a:off x="11961010" y="0"/>
            <a:ext cx="230991" cy="943870"/>
          </a:xfrm>
          <a:custGeom>
            <a:avLst/>
            <a:gdLst>
              <a:gd name="connsiteX0" fmla="*/ 113284 w 230991"/>
              <a:gd name="connsiteY0" fmla="*/ 0 h 943870"/>
              <a:gd name="connsiteX1" fmla="*/ 230991 w 230991"/>
              <a:gd name="connsiteY1" fmla="*/ 0 h 943870"/>
              <a:gd name="connsiteX2" fmla="*/ 230991 w 230991"/>
              <a:gd name="connsiteY2" fmla="*/ 943870 h 943870"/>
              <a:gd name="connsiteX3" fmla="*/ 223870 w 230991"/>
              <a:gd name="connsiteY3" fmla="*/ 936807 h 943870"/>
              <a:gd name="connsiteX4" fmla="*/ 399 w 230991"/>
              <a:gd name="connsiteY4" fmla="*/ 399780 h 943870"/>
              <a:gd name="connsiteX5" fmla="*/ 78821 w 230991"/>
              <a:gd name="connsiteY5" fmla="*/ 63360 h 943870"/>
              <a:gd name="connsiteX6" fmla="*/ 113284 w 230991"/>
              <a:gd name="connsiteY6" fmla="*/ 0 h 943870"/>
              <a:gd name="connsiteX0-1" fmla="*/ 230991 w 322431"/>
              <a:gd name="connsiteY0-2" fmla="*/ 0 h 943870"/>
              <a:gd name="connsiteX1-3" fmla="*/ 230991 w 322431"/>
              <a:gd name="connsiteY1-4" fmla="*/ 943870 h 943870"/>
              <a:gd name="connsiteX2-5" fmla="*/ 223870 w 322431"/>
              <a:gd name="connsiteY2-6" fmla="*/ 936807 h 943870"/>
              <a:gd name="connsiteX3-7" fmla="*/ 399 w 322431"/>
              <a:gd name="connsiteY3-8" fmla="*/ 399780 h 943870"/>
              <a:gd name="connsiteX4-9" fmla="*/ 78821 w 322431"/>
              <a:gd name="connsiteY4-10" fmla="*/ 63360 h 943870"/>
              <a:gd name="connsiteX5-11" fmla="*/ 113284 w 322431"/>
              <a:gd name="connsiteY5-12" fmla="*/ 0 h 943870"/>
              <a:gd name="connsiteX6-13" fmla="*/ 322431 w 322431"/>
              <a:gd name="connsiteY6-14" fmla="*/ 91440 h 943870"/>
              <a:gd name="connsiteX0-15" fmla="*/ 230991 w 230991"/>
              <a:gd name="connsiteY0-16" fmla="*/ 0 h 943870"/>
              <a:gd name="connsiteX1-17" fmla="*/ 230991 w 230991"/>
              <a:gd name="connsiteY1-18" fmla="*/ 943870 h 943870"/>
              <a:gd name="connsiteX2-19" fmla="*/ 223870 w 230991"/>
              <a:gd name="connsiteY2-20" fmla="*/ 936807 h 943870"/>
              <a:gd name="connsiteX3-21" fmla="*/ 399 w 230991"/>
              <a:gd name="connsiteY3-22" fmla="*/ 399780 h 943870"/>
              <a:gd name="connsiteX4-23" fmla="*/ 78821 w 230991"/>
              <a:gd name="connsiteY4-24" fmla="*/ 63360 h 943870"/>
              <a:gd name="connsiteX5-25" fmla="*/ 113284 w 230991"/>
              <a:gd name="connsiteY5-26" fmla="*/ 0 h 943870"/>
              <a:gd name="connsiteX0-27" fmla="*/ 230991 w 230991"/>
              <a:gd name="connsiteY0-28" fmla="*/ 943870 h 943870"/>
              <a:gd name="connsiteX1-29" fmla="*/ 223870 w 230991"/>
              <a:gd name="connsiteY1-30" fmla="*/ 936807 h 943870"/>
              <a:gd name="connsiteX2-31" fmla="*/ 399 w 230991"/>
              <a:gd name="connsiteY2-32" fmla="*/ 399780 h 943870"/>
              <a:gd name="connsiteX3-33" fmla="*/ 78821 w 230991"/>
              <a:gd name="connsiteY3-34" fmla="*/ 63360 h 943870"/>
              <a:gd name="connsiteX4-35" fmla="*/ 113284 w 230991"/>
              <a:gd name="connsiteY4-36" fmla="*/ 0 h 9438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0991" h="943870">
                <a:moveTo>
                  <a:pt x="230991" y="943870"/>
                </a:moveTo>
                <a:lnTo>
                  <a:pt x="223870" y="936807"/>
                </a:lnTo>
                <a:cubicBezTo>
                  <a:pt x="92717" y="791128"/>
                  <a:pt x="7804" y="611395"/>
                  <a:pt x="399" y="399780"/>
                </a:cubicBezTo>
                <a:cubicBezTo>
                  <a:pt x="-4097" y="271050"/>
                  <a:pt x="29883" y="164626"/>
                  <a:pt x="78821" y="63360"/>
                </a:cubicBezTo>
                <a:lnTo>
                  <a:pt x="113284" y="0"/>
                </a:lnTo>
              </a:path>
            </a:pathLst>
          </a:custGeom>
          <a:noFill/>
          <a:ln w="6350" cap="flat">
            <a:solidFill>
              <a:schemeClr val="accent1">
                <a:alpha val="3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1" name="KSO_TEMPLATE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image" Target="../media/image4.svg"/><Relationship Id="rId6" Type="http://schemas.openxmlformats.org/officeDocument/2006/relationships/image" Target="../media/image3.png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2.jpe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195.xml"/><Relationship Id="rId17" Type="http://schemas.openxmlformats.org/officeDocument/2006/relationships/image" Target="../media/image8.svg"/><Relationship Id="rId16" Type="http://schemas.openxmlformats.org/officeDocument/2006/relationships/image" Target="../media/image7.png"/><Relationship Id="rId15" Type="http://schemas.openxmlformats.org/officeDocument/2006/relationships/tags" Target="../tags/tag194.xml"/><Relationship Id="rId14" Type="http://schemas.openxmlformats.org/officeDocument/2006/relationships/image" Target="../media/image6.svg"/><Relationship Id="rId13" Type="http://schemas.openxmlformats.org/officeDocument/2006/relationships/image" Target="../media/image5.png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197.xml"/><Relationship Id="rId19" Type="http://schemas.openxmlformats.org/officeDocument/2006/relationships/tags" Target="../tags/tag214.xml"/><Relationship Id="rId18" Type="http://schemas.openxmlformats.org/officeDocument/2006/relationships/tags" Target="../tags/tag213.xml"/><Relationship Id="rId17" Type="http://schemas.openxmlformats.org/officeDocument/2006/relationships/tags" Target="../tags/tag212.xml"/><Relationship Id="rId16" Type="http://schemas.openxmlformats.org/officeDocument/2006/relationships/tags" Target="../tags/tag211.xml"/><Relationship Id="rId15" Type="http://schemas.openxmlformats.org/officeDocument/2006/relationships/tags" Target="../tags/tag210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tags" Target="../tags/tag19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3" Type="http://schemas.openxmlformats.org/officeDocument/2006/relationships/notesSlide" Target="../notesSlides/notesSlide2.xml"/><Relationship Id="rId32" Type="http://schemas.openxmlformats.org/officeDocument/2006/relationships/slideLayout" Target="../slideLayouts/slideLayout18.xml"/><Relationship Id="rId31" Type="http://schemas.openxmlformats.org/officeDocument/2006/relationships/tags" Target="../tags/tag237.xml"/><Relationship Id="rId30" Type="http://schemas.openxmlformats.org/officeDocument/2006/relationships/image" Target="../media/image16.svg"/><Relationship Id="rId3" Type="http://schemas.openxmlformats.org/officeDocument/2006/relationships/tags" Target="../tags/tag217.xml"/><Relationship Id="rId29" Type="http://schemas.openxmlformats.org/officeDocument/2006/relationships/image" Target="../media/image15.png"/><Relationship Id="rId28" Type="http://schemas.openxmlformats.org/officeDocument/2006/relationships/tags" Target="../tags/tag236.xml"/><Relationship Id="rId27" Type="http://schemas.openxmlformats.org/officeDocument/2006/relationships/image" Target="../media/image14.svg"/><Relationship Id="rId26" Type="http://schemas.openxmlformats.org/officeDocument/2006/relationships/image" Target="../media/image13.png"/><Relationship Id="rId25" Type="http://schemas.openxmlformats.org/officeDocument/2006/relationships/tags" Target="../tags/tag235.xml"/><Relationship Id="rId24" Type="http://schemas.openxmlformats.org/officeDocument/2006/relationships/image" Target="../media/image12.svg"/><Relationship Id="rId23" Type="http://schemas.openxmlformats.org/officeDocument/2006/relationships/image" Target="../media/image11.png"/><Relationship Id="rId22" Type="http://schemas.openxmlformats.org/officeDocument/2006/relationships/tags" Target="../tags/tag234.xml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tags" Target="../tags/tag216.xml"/><Relationship Id="rId19" Type="http://schemas.openxmlformats.org/officeDocument/2006/relationships/tags" Target="../tags/tag233.xml"/><Relationship Id="rId18" Type="http://schemas.openxmlformats.org/officeDocument/2006/relationships/tags" Target="../tags/tag232.xml"/><Relationship Id="rId17" Type="http://schemas.openxmlformats.org/officeDocument/2006/relationships/tags" Target="../tags/tag231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tags" Target="../tags/tag21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image" Target="../media/image17.jpeg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252.xml"/><Relationship Id="rId15" Type="http://schemas.openxmlformats.org/officeDocument/2006/relationships/tags" Target="../tags/tag251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tags" Target="../tags/tag23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94000" y="2412000"/>
            <a:ext cx="9205200" cy="9072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轴件化学镍典型工艺流程及注意事项</a:t>
            </a:r>
            <a:endParaRPr lang="zh-CN" altLang="en-US" dirty="0"/>
          </a:p>
        </p:txBody>
      </p:sp>
      <p:sp>
        <p:nvSpPr>
          <p:cNvPr id="8" name="年份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624000" y="4644000"/>
            <a:ext cx="1699200" cy="720000"/>
          </a:xfrm>
        </p:spPr>
        <p:txBody>
          <a:bodyPr/>
          <a:lstStyle/>
          <a:p>
            <a:r>
              <a:rPr lang="en-US" altLang="zh-CN" dirty="0"/>
              <a:t>2025</a:t>
            </a:r>
            <a:endParaRPr lang="en-US" altLang="zh-CN" dirty="0"/>
          </a:p>
        </p:txBody>
      </p:sp>
      <p:sp>
        <p:nvSpPr>
          <p:cNvPr id="10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128400" y="4149225"/>
            <a:ext cx="59364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 spc="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深圳恒享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程海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rcRect t="2778" b="17657"/>
          <a:stretch>
            <a:fillRect/>
          </a:stretch>
        </p:blipFill>
        <p:spPr>
          <a:xfrm>
            <a:off x="6800850" y="2042795"/>
            <a:ext cx="3641725" cy="281622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26260" y="2042795"/>
            <a:ext cx="3809365" cy="28162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常见的轴件</a:t>
            </a:r>
            <a:r>
              <a:rPr lang="en-US" altLang="zh-CN"/>
              <a:t>---</a:t>
            </a:r>
            <a:r>
              <a:rPr lang="zh-CN" altLang="en-US"/>
              <a:t>耗材类与非耗材类。（无心磨与未磨产品）</a:t>
            </a:r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4"/>
            </p:custDataLst>
          </p:nvPr>
        </p:nvSpPr>
        <p:spPr>
          <a:xfrm>
            <a:off x="5248631" y="2565943"/>
            <a:ext cx="1688738" cy="1688738"/>
          </a:xfrm>
          <a:prstGeom prst="ellipse">
            <a:avLst/>
          </a:prstGeom>
          <a:solidFill>
            <a:schemeClr val="accent1"/>
          </a:solidFill>
          <a:ln w="1270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2" descr="343439383331313b343532303033393bb8a8d6fabef6b2d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5800" y="2953112"/>
            <a:ext cx="914400" cy="914400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1974794" y="5325102"/>
            <a:ext cx="3296396" cy="50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耗材类</a:t>
            </a:r>
            <a:endParaRPr lang="zh-CN" altLang="en-US" sz="20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6929064" y="5324467"/>
            <a:ext cx="3296396" cy="50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其他</a:t>
            </a:r>
            <a:endParaRPr lang="zh-CN" altLang="en-US" sz="20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9" name="椭圆 18"/>
          <p:cNvSpPr/>
          <p:nvPr>
            <p:custDataLst>
              <p:tags r:id="rId10"/>
            </p:custDataLst>
          </p:nvPr>
        </p:nvSpPr>
        <p:spPr>
          <a:xfrm>
            <a:off x="3270567" y="4478018"/>
            <a:ext cx="704850" cy="7048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1"/>
            </p:custDataLst>
          </p:nvPr>
        </p:nvSpPr>
        <p:spPr>
          <a:xfrm>
            <a:off x="8224837" y="4478018"/>
            <a:ext cx="704850" cy="7048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形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26193" y="4581157"/>
            <a:ext cx="501381" cy="501381"/>
          </a:xfrm>
          <a:prstGeom prst="rect">
            <a:avLst/>
          </a:prstGeom>
          <a:effectLst/>
        </p:spPr>
      </p:pic>
      <p:pic>
        <p:nvPicPr>
          <p:cNvPr id="9" name="图形 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72011" y="4574976"/>
            <a:ext cx="501204" cy="501204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剪去同侧角的矩形 36"/>
          <p:cNvSpPr/>
          <p:nvPr>
            <p:custDataLst>
              <p:tags r:id="rId1"/>
            </p:custDataLst>
          </p:nvPr>
        </p:nvSpPr>
        <p:spPr>
          <a:xfrm>
            <a:off x="635" y="5349240"/>
            <a:ext cx="12192000" cy="1508125"/>
          </a:xfrm>
          <a:prstGeom prst="snip2SameRect">
            <a:avLst>
              <a:gd name="adj1" fmla="val 50000"/>
              <a:gd name="adj2" fmla="val 1010"/>
            </a:avLst>
          </a:prstGeom>
          <a:gradFill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典型工艺流程</a:t>
            </a:r>
            <a:endParaRPr lang="zh-CN" altLang="en-US"/>
          </a:p>
        </p:txBody>
      </p:sp>
      <p:sp>
        <p:nvSpPr>
          <p:cNvPr id="3" name="图形 24"/>
          <p:cNvSpPr/>
          <p:nvPr>
            <p:custDataLst>
              <p:tags r:id="rId3"/>
            </p:custDataLst>
          </p:nvPr>
        </p:nvSpPr>
        <p:spPr>
          <a:xfrm>
            <a:off x="609600" y="1715770"/>
            <a:ext cx="2413000" cy="4542790"/>
          </a:xfrm>
          <a:custGeom>
            <a:avLst/>
            <a:gdLst>
              <a:gd name="connsiteX0" fmla="*/ 411099 w 411098"/>
              <a:gd name="connsiteY0" fmla="*/ 691515 h 773334"/>
              <a:gd name="connsiteX1" fmla="*/ 381 w 411098"/>
              <a:gd name="connsiteY1" fmla="*/ 773335 h 773334"/>
              <a:gd name="connsiteX2" fmla="*/ 0 w 411098"/>
              <a:gd name="connsiteY2" fmla="*/ 0 h 773334"/>
              <a:gd name="connsiteX3" fmla="*/ 410718 w 411098"/>
              <a:gd name="connsiteY3" fmla="*/ 78105 h 77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98" h="773334">
                <a:moveTo>
                  <a:pt x="411099" y="691515"/>
                </a:moveTo>
                <a:lnTo>
                  <a:pt x="381" y="773335"/>
                </a:lnTo>
                <a:lnTo>
                  <a:pt x="0" y="0"/>
                </a:lnTo>
                <a:lnTo>
                  <a:pt x="410718" y="781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  <a:alpha val="73000"/>
                </a:schemeClr>
              </a:gs>
              <a:gs pos="77000">
                <a:schemeClr val="accent1">
                  <a:alpha val="89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  <a:effectLst>
            <a:outerShdw dist="241300" dir="10800000" sx="96000" sy="96000" algn="r" rotWithShape="0">
              <a:schemeClr val="accent1">
                <a:lumMod val="75000"/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图形 24"/>
          <p:cNvSpPr/>
          <p:nvPr>
            <p:custDataLst>
              <p:tags r:id="rId4"/>
            </p:custDataLst>
          </p:nvPr>
        </p:nvSpPr>
        <p:spPr>
          <a:xfrm>
            <a:off x="3462655" y="1715770"/>
            <a:ext cx="2413000" cy="4542790"/>
          </a:xfrm>
          <a:custGeom>
            <a:avLst/>
            <a:gdLst>
              <a:gd name="connsiteX0" fmla="*/ 411099 w 411098"/>
              <a:gd name="connsiteY0" fmla="*/ 691515 h 773334"/>
              <a:gd name="connsiteX1" fmla="*/ 381 w 411098"/>
              <a:gd name="connsiteY1" fmla="*/ 773335 h 773334"/>
              <a:gd name="connsiteX2" fmla="*/ 0 w 411098"/>
              <a:gd name="connsiteY2" fmla="*/ 0 h 773334"/>
              <a:gd name="connsiteX3" fmla="*/ 410718 w 411098"/>
              <a:gd name="connsiteY3" fmla="*/ 78105 h 77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98" h="773334">
                <a:moveTo>
                  <a:pt x="411099" y="691515"/>
                </a:moveTo>
                <a:lnTo>
                  <a:pt x="381" y="773335"/>
                </a:lnTo>
                <a:lnTo>
                  <a:pt x="0" y="0"/>
                </a:lnTo>
                <a:lnTo>
                  <a:pt x="410718" y="781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  <a:alpha val="73000"/>
                </a:schemeClr>
              </a:gs>
              <a:gs pos="77000">
                <a:schemeClr val="accent1">
                  <a:alpha val="89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  <a:effectLst>
            <a:outerShdw dist="241300" dir="10800000" sx="96000" sy="96000" algn="r" rotWithShape="0">
              <a:schemeClr val="accent1">
                <a:lumMod val="75000"/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图形 24"/>
          <p:cNvSpPr/>
          <p:nvPr>
            <p:custDataLst>
              <p:tags r:id="rId5"/>
            </p:custDataLst>
          </p:nvPr>
        </p:nvSpPr>
        <p:spPr>
          <a:xfrm flipH="1">
            <a:off x="6315710" y="1715770"/>
            <a:ext cx="2413000" cy="4542790"/>
          </a:xfrm>
          <a:custGeom>
            <a:avLst/>
            <a:gdLst>
              <a:gd name="connsiteX0" fmla="*/ 411099 w 411098"/>
              <a:gd name="connsiteY0" fmla="*/ 691515 h 773334"/>
              <a:gd name="connsiteX1" fmla="*/ 381 w 411098"/>
              <a:gd name="connsiteY1" fmla="*/ 773335 h 773334"/>
              <a:gd name="connsiteX2" fmla="*/ 0 w 411098"/>
              <a:gd name="connsiteY2" fmla="*/ 0 h 773334"/>
              <a:gd name="connsiteX3" fmla="*/ 410718 w 411098"/>
              <a:gd name="connsiteY3" fmla="*/ 78105 h 77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98" h="773334">
                <a:moveTo>
                  <a:pt x="411099" y="691515"/>
                </a:moveTo>
                <a:lnTo>
                  <a:pt x="381" y="773335"/>
                </a:lnTo>
                <a:lnTo>
                  <a:pt x="0" y="0"/>
                </a:lnTo>
                <a:lnTo>
                  <a:pt x="410718" y="781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  <a:alpha val="73000"/>
                </a:schemeClr>
              </a:gs>
              <a:gs pos="77000">
                <a:schemeClr val="accent1">
                  <a:alpha val="89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  <a:effectLst>
            <a:outerShdw dist="241300" sx="96000" sy="96000" algn="l" rotWithShape="0">
              <a:schemeClr val="accent1">
                <a:lumMod val="75000"/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图形 24"/>
          <p:cNvSpPr/>
          <p:nvPr>
            <p:custDataLst>
              <p:tags r:id="rId6"/>
            </p:custDataLst>
          </p:nvPr>
        </p:nvSpPr>
        <p:spPr>
          <a:xfrm flipH="1">
            <a:off x="9168765" y="1711960"/>
            <a:ext cx="2413000" cy="4542790"/>
          </a:xfrm>
          <a:custGeom>
            <a:avLst/>
            <a:gdLst>
              <a:gd name="connsiteX0" fmla="*/ 411099 w 411098"/>
              <a:gd name="connsiteY0" fmla="*/ 691515 h 773334"/>
              <a:gd name="connsiteX1" fmla="*/ 381 w 411098"/>
              <a:gd name="connsiteY1" fmla="*/ 773335 h 773334"/>
              <a:gd name="connsiteX2" fmla="*/ 0 w 411098"/>
              <a:gd name="connsiteY2" fmla="*/ 0 h 773334"/>
              <a:gd name="connsiteX3" fmla="*/ 410718 w 411098"/>
              <a:gd name="connsiteY3" fmla="*/ 78105 h 77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98" h="773334">
                <a:moveTo>
                  <a:pt x="411099" y="691515"/>
                </a:moveTo>
                <a:lnTo>
                  <a:pt x="381" y="773335"/>
                </a:lnTo>
                <a:lnTo>
                  <a:pt x="0" y="0"/>
                </a:lnTo>
                <a:lnTo>
                  <a:pt x="410718" y="781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  <a:alpha val="73000"/>
                </a:schemeClr>
              </a:gs>
              <a:gs pos="77000">
                <a:schemeClr val="accent1">
                  <a:alpha val="89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  <a:effectLst>
            <a:outerShdw dist="241300" sx="96000" sy="96000" algn="l" rotWithShape="0">
              <a:schemeClr val="accent1">
                <a:lumMod val="75000"/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序号"/>
          <p:cNvSpPr txBox="1"/>
          <p:nvPr>
            <p:custDataLst>
              <p:tags r:id="rId7"/>
            </p:custDataLst>
          </p:nvPr>
        </p:nvSpPr>
        <p:spPr>
          <a:xfrm>
            <a:off x="840740" y="2567305"/>
            <a:ext cx="1953260" cy="77597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lstStyle/>
          <a:p>
            <a:pPr algn="ctr"/>
            <a:r>
              <a:rPr lang="en-US" sz="4400" b="1">
                <a:ln w="12700">
                  <a:noFill/>
                </a:ln>
                <a:solidFill>
                  <a:schemeClr val="lt1"/>
                </a:solidFill>
                <a:ea typeface="+mj-ea"/>
                <a:cs typeface="+mn-lt"/>
              </a:rPr>
              <a:t>01</a:t>
            </a:r>
            <a:endParaRPr lang="en-US" sz="4400" b="1">
              <a:ln w="12700">
                <a:noFill/>
              </a:ln>
              <a:solidFill>
                <a:schemeClr val="lt1"/>
              </a:solidFill>
              <a:ea typeface="+mj-ea"/>
              <a:cs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838200" y="3941445"/>
            <a:ext cx="1955800" cy="11258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0" algn="ctr" fontAlgn="auto">
              <a:lnSpc>
                <a:spcPct val="140000"/>
              </a:lnSpc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除油（一般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3-4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道）</a:t>
            </a:r>
            <a:endParaRPr lang="zh-CN" altLang="en-US" sz="2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cxnSp>
        <p:nvCxnSpPr>
          <p:cNvPr id="9" name="直接连接符 8"/>
          <p:cNvCxnSpPr/>
          <p:nvPr>
            <p:custDataLst>
              <p:tags r:id="rId9"/>
            </p:custDataLst>
          </p:nvPr>
        </p:nvCxnSpPr>
        <p:spPr>
          <a:xfrm>
            <a:off x="1531938" y="3642360"/>
            <a:ext cx="568325" cy="0"/>
          </a:xfrm>
          <a:prstGeom prst="line">
            <a:avLst/>
          </a:prstGeom>
          <a:ln w="28575" cap="rnd">
            <a:solidFill>
              <a:srgbClr val="FFFFFF">
                <a:alpha val="50000"/>
              </a:srgb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序号"/>
          <p:cNvSpPr txBox="1"/>
          <p:nvPr>
            <p:custDataLst>
              <p:tags r:id="rId10"/>
            </p:custDataLst>
          </p:nvPr>
        </p:nvSpPr>
        <p:spPr>
          <a:xfrm>
            <a:off x="3693795" y="2567305"/>
            <a:ext cx="1953260" cy="77597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lstStyle/>
          <a:p>
            <a:pPr algn="ctr"/>
            <a:r>
              <a:rPr lang="en-US" sz="4400" b="1">
                <a:ln w="12700">
                  <a:noFill/>
                </a:ln>
                <a:solidFill>
                  <a:schemeClr val="lt1"/>
                </a:solidFill>
                <a:ea typeface="+mj-ea"/>
                <a:cs typeface="+mn-lt"/>
              </a:rPr>
              <a:t>02</a:t>
            </a:r>
            <a:endParaRPr lang="en-US" sz="4400" b="1">
              <a:ln w="12700">
                <a:noFill/>
              </a:ln>
              <a:solidFill>
                <a:schemeClr val="lt1"/>
              </a:solidFill>
              <a:ea typeface="+mj-ea"/>
              <a:cs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691255" y="3941445"/>
            <a:ext cx="1955800" cy="11258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0" algn="ctr" fontAlgn="auto">
              <a:lnSpc>
                <a:spcPct val="140000"/>
              </a:lnSpc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酸洗（一般一道稍浓，一道稍稀）</a:t>
            </a:r>
            <a:endParaRPr lang="zh-CN" altLang="en-US" sz="2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2"/>
            </p:custDataLst>
          </p:nvPr>
        </p:nvCxnSpPr>
        <p:spPr>
          <a:xfrm>
            <a:off x="4384993" y="3642360"/>
            <a:ext cx="568325" cy="0"/>
          </a:xfrm>
          <a:prstGeom prst="line">
            <a:avLst/>
          </a:prstGeom>
          <a:ln w="28575" cap="rnd">
            <a:solidFill>
              <a:srgbClr val="FFFFFF">
                <a:alpha val="50000"/>
              </a:srgb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序号"/>
          <p:cNvSpPr txBox="1"/>
          <p:nvPr>
            <p:custDataLst>
              <p:tags r:id="rId13"/>
            </p:custDataLst>
          </p:nvPr>
        </p:nvSpPr>
        <p:spPr>
          <a:xfrm>
            <a:off x="6546850" y="2567305"/>
            <a:ext cx="1953260" cy="77597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lstStyle/>
          <a:p>
            <a:pPr algn="ctr"/>
            <a:r>
              <a:rPr lang="en-US" sz="4400" b="1">
                <a:ln w="12700">
                  <a:noFill/>
                </a:ln>
                <a:solidFill>
                  <a:schemeClr val="lt1"/>
                </a:solidFill>
                <a:ea typeface="+mj-ea"/>
                <a:cs typeface="+mn-lt"/>
              </a:rPr>
              <a:t>03</a:t>
            </a:r>
            <a:endParaRPr lang="en-US" sz="4400" b="1">
              <a:ln w="12700">
                <a:noFill/>
              </a:ln>
              <a:solidFill>
                <a:schemeClr val="lt1"/>
              </a:solidFill>
              <a:ea typeface="+mj-ea"/>
              <a:cs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6544310" y="3941445"/>
            <a:ext cx="1955800" cy="11258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0" algn="ctr" fontAlgn="auto">
              <a:lnSpc>
                <a:spcPct val="140000"/>
              </a:lnSpc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化学镀镍</a:t>
            </a:r>
            <a:endParaRPr lang="zh-CN" altLang="en-US" sz="2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5"/>
            </p:custDataLst>
          </p:nvPr>
        </p:nvCxnSpPr>
        <p:spPr>
          <a:xfrm>
            <a:off x="7238048" y="3642360"/>
            <a:ext cx="568325" cy="0"/>
          </a:xfrm>
          <a:prstGeom prst="line">
            <a:avLst/>
          </a:prstGeom>
          <a:ln w="28575" cap="rnd">
            <a:solidFill>
              <a:srgbClr val="FFFFFF">
                <a:alpha val="50000"/>
              </a:srgb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序号"/>
          <p:cNvSpPr txBox="1"/>
          <p:nvPr>
            <p:custDataLst>
              <p:tags r:id="rId16"/>
            </p:custDataLst>
          </p:nvPr>
        </p:nvSpPr>
        <p:spPr>
          <a:xfrm>
            <a:off x="9398635" y="2567305"/>
            <a:ext cx="1953260" cy="77597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lstStyle/>
          <a:p>
            <a:pPr algn="ctr"/>
            <a:r>
              <a:rPr lang="en-US" sz="4400" b="1">
                <a:ln w="12700">
                  <a:noFill/>
                </a:ln>
                <a:solidFill>
                  <a:schemeClr val="lt1"/>
                </a:solidFill>
                <a:ea typeface="+mj-ea"/>
                <a:cs typeface="+mn-lt"/>
              </a:rPr>
              <a:t>04</a:t>
            </a:r>
            <a:endParaRPr lang="en-US" sz="4400" b="1">
              <a:ln w="12700">
                <a:noFill/>
              </a:ln>
              <a:solidFill>
                <a:schemeClr val="lt1"/>
              </a:solidFill>
              <a:ea typeface="+mj-ea"/>
              <a:cs typeface="+mn-lt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9397365" y="3941445"/>
            <a:ext cx="1955800" cy="11258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0" algn="ctr" fontAlgn="auto">
              <a:lnSpc>
                <a:spcPct val="140000"/>
              </a:lnSpc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钝化</a:t>
            </a:r>
            <a:endParaRPr lang="zh-CN" altLang="en-US" sz="2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8"/>
            </p:custDataLst>
          </p:nvPr>
        </p:nvCxnSpPr>
        <p:spPr>
          <a:xfrm>
            <a:off x="10091103" y="3642360"/>
            <a:ext cx="568325" cy="0"/>
          </a:xfrm>
          <a:prstGeom prst="line">
            <a:avLst/>
          </a:prstGeom>
          <a:ln w="28575" cap="rnd">
            <a:solidFill>
              <a:srgbClr val="FFFFFF">
                <a:alpha val="50000"/>
              </a:srgb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7103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5843">
                <a:moveTo>
                  <a:pt x="0" y="0"/>
                </a:moveTo>
                <a:lnTo>
                  <a:pt x="19200" y="0"/>
                </a:lnTo>
                <a:lnTo>
                  <a:pt x="19200" y="1014"/>
                </a:lnTo>
                <a:lnTo>
                  <a:pt x="19191" y="1026"/>
                </a:lnTo>
                <a:cubicBezTo>
                  <a:pt x="17011" y="3950"/>
                  <a:pt x="13527" y="5843"/>
                  <a:pt x="9600" y="5843"/>
                </a:cubicBezTo>
                <a:cubicBezTo>
                  <a:pt x="5673" y="5843"/>
                  <a:pt x="2189" y="3950"/>
                  <a:pt x="9" y="1026"/>
                </a:cubicBez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lt1">
                    <a:lumMod val="100000"/>
                  </a:schemeClr>
                </a:solidFill>
              </a:rPr>
              <a:t>流程详解</a:t>
            </a:r>
            <a:endParaRPr lang="zh-CN" altLang="en-US" dirty="0">
              <a:solidFill>
                <a:schemeClr val="lt1">
                  <a:lumMod val="100000"/>
                </a:schemeClr>
              </a:solidFill>
            </a:endParaRPr>
          </a:p>
        </p:txBody>
      </p:sp>
      <p:sp useBgFill="1"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741680" y="1835785"/>
            <a:ext cx="2584450" cy="401383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25730" tIns="1115695" rIns="125730" rtlCol="0" anchor="t" anchorCtr="0"/>
          <a:p>
            <a:pPr indent="0" algn="l" fontAlgn="auto">
              <a:lnSpc>
                <a:spcPct val="130000"/>
              </a:lnSpc>
            </a:pPr>
            <a:endParaRPr lang="zh-CN" altLang="en-US" sz="1200" dirty="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3462655" y="1835785"/>
            <a:ext cx="2584450" cy="401383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endParaRPr lang="zh-CN" altLang="en-US" sz="120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6" name="圆角矩形 5"/>
          <p:cNvSpPr/>
          <p:nvPr>
            <p:custDataLst>
              <p:tags r:id="rId5"/>
            </p:custDataLst>
          </p:nvPr>
        </p:nvSpPr>
        <p:spPr>
          <a:xfrm>
            <a:off x="6183630" y="1835785"/>
            <a:ext cx="2584450" cy="401383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endParaRPr lang="zh-CN" altLang="en-US" sz="120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19" name="圆角矩形 18"/>
          <p:cNvSpPr/>
          <p:nvPr>
            <p:custDataLst>
              <p:tags r:id="rId6"/>
            </p:custDataLst>
          </p:nvPr>
        </p:nvSpPr>
        <p:spPr>
          <a:xfrm>
            <a:off x="8904605" y="1835784"/>
            <a:ext cx="2584450" cy="401383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endParaRPr lang="zh-CN" altLang="en-US" sz="120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7"/>
            </p:custDataLst>
          </p:nvPr>
        </p:nvSpPr>
        <p:spPr>
          <a:xfrm>
            <a:off x="741680" y="1835785"/>
            <a:ext cx="2584450" cy="401383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25730" tIns="1115695" rIns="125730" rtlCol="0" anchor="t" anchorCtr="0"/>
          <a:p>
            <a:pPr indent="0" algn="l" fontAlgn="auto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除油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--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轴件的油较多，较重，一般设置几道除油，后两道为超声波，使油能彻底清除干净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1729105" y="2195195"/>
            <a:ext cx="610235" cy="61023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>
            <p:custDataLst>
              <p:tags r:id="rId9"/>
            </p:custDataLst>
          </p:nvPr>
        </p:nvCxnSpPr>
        <p:spPr>
          <a:xfrm>
            <a:off x="1843405" y="5578386"/>
            <a:ext cx="381635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>
            <p:custDataLst>
              <p:tags r:id="rId10"/>
            </p:custDataLst>
          </p:nvPr>
        </p:nvSpPr>
        <p:spPr>
          <a:xfrm>
            <a:off x="3462655" y="1835785"/>
            <a:ext cx="2584450" cy="401383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酸洗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--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两道酸主要针对有无无心磨的产品，有无心磨的产品，可过稀酸，没有无心磨的产品酸要稍浓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8" name="椭圆 27"/>
          <p:cNvSpPr/>
          <p:nvPr>
            <p:custDataLst>
              <p:tags r:id="rId11"/>
            </p:custDataLst>
          </p:nvPr>
        </p:nvSpPr>
        <p:spPr>
          <a:xfrm>
            <a:off x="4450080" y="2195195"/>
            <a:ext cx="610235" cy="61023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12"/>
            </p:custDataLst>
          </p:nvPr>
        </p:nvCxnSpPr>
        <p:spPr>
          <a:xfrm>
            <a:off x="4564380" y="5578386"/>
            <a:ext cx="381635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>
            <p:custDataLst>
              <p:tags r:id="rId13"/>
            </p:custDataLst>
          </p:nvPr>
        </p:nvSpPr>
        <p:spPr>
          <a:xfrm>
            <a:off x="6183630" y="1835785"/>
            <a:ext cx="2584450" cy="401383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化学镍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-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重点是挂具设计，以及稳定剂的多少，决定了周期的长短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3" name="椭圆 32"/>
          <p:cNvSpPr/>
          <p:nvPr>
            <p:custDataLst>
              <p:tags r:id="rId14"/>
            </p:custDataLst>
          </p:nvPr>
        </p:nvSpPr>
        <p:spPr>
          <a:xfrm>
            <a:off x="7171055" y="2195195"/>
            <a:ext cx="610235" cy="61023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>
            <p:custDataLst>
              <p:tags r:id="rId15"/>
            </p:custDataLst>
          </p:nvPr>
        </p:nvCxnSpPr>
        <p:spPr>
          <a:xfrm>
            <a:off x="7285355" y="5578386"/>
            <a:ext cx="381635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>
            <p:custDataLst>
              <p:tags r:id="rId16"/>
            </p:custDataLst>
          </p:nvPr>
        </p:nvSpPr>
        <p:spPr>
          <a:xfrm>
            <a:off x="8904605" y="1835784"/>
            <a:ext cx="2584450" cy="401383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钝化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--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铬酐或重铬酸钾，或者两者共用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6" name="椭圆 35"/>
          <p:cNvSpPr/>
          <p:nvPr>
            <p:custDataLst>
              <p:tags r:id="rId17"/>
            </p:custDataLst>
          </p:nvPr>
        </p:nvSpPr>
        <p:spPr>
          <a:xfrm>
            <a:off x="9892030" y="2195195"/>
            <a:ext cx="610235" cy="61023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>
            <p:custDataLst>
              <p:tags r:id="rId18"/>
            </p:custDataLst>
          </p:nvPr>
        </p:nvCxnSpPr>
        <p:spPr>
          <a:xfrm>
            <a:off x="10006330" y="5578386"/>
            <a:ext cx="381635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8" name="图片 3" descr="343439383331313b343532303031393bd2b5bca8b9dcc0ed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29198" y="2383342"/>
            <a:ext cx="252000" cy="252000"/>
          </a:xfrm>
          <a:prstGeom prst="rect">
            <a:avLst/>
          </a:prstGeom>
        </p:spPr>
      </p:pic>
      <p:pic>
        <p:nvPicPr>
          <p:cNvPr id="39" name="图片 11" descr="343439383331313b343532303032373bbfcdbba7b5b5b0b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350172" y="2383186"/>
            <a:ext cx="252000" cy="252000"/>
          </a:xfrm>
          <a:prstGeom prst="rect">
            <a:avLst/>
          </a:prstGeom>
        </p:spPr>
      </p:pic>
      <p:pic>
        <p:nvPicPr>
          <p:cNvPr id="40" name="图片 8" descr="343439383331313b343532303032343bb7a2b2bcb9dcc0ed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38761" y="2345684"/>
            <a:ext cx="316138" cy="316138"/>
          </a:xfrm>
          <a:prstGeom prst="rect">
            <a:avLst/>
          </a:prstGeom>
        </p:spPr>
      </p:pic>
      <p:pic>
        <p:nvPicPr>
          <p:cNvPr id="41" name="图片 4" descr="343439383331313b343532303032303bb8f6c8cbd0c5cfa2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908272" y="2374312"/>
            <a:ext cx="251999" cy="251999"/>
          </a:xfrm>
          <a:prstGeom prst="rect">
            <a:avLst/>
          </a:prstGeom>
        </p:spPr>
      </p:pic>
    </p:spTree>
    <p:custDataLst>
      <p:tags r:id="rId3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3175" y="0"/>
            <a:ext cx="3977640" cy="6858000"/>
          </a:xfrm>
          <a:custGeom>
            <a:avLst/>
            <a:gdLst>
              <a:gd name="connsiteX0" fmla="*/ 0 w 3877900"/>
              <a:gd name="connsiteY0" fmla="*/ 0 h 6858000"/>
              <a:gd name="connsiteX1" fmla="*/ 3877900 w 3877900"/>
              <a:gd name="connsiteY1" fmla="*/ 0 h 6858000"/>
              <a:gd name="connsiteX2" fmla="*/ 3877900 w 3877900"/>
              <a:gd name="connsiteY2" fmla="*/ 6858000 h 6858000"/>
              <a:gd name="connsiteX3" fmla="*/ 0 w 3877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7900" h="6858000">
                <a:moveTo>
                  <a:pt x="0" y="0"/>
                </a:moveTo>
                <a:lnTo>
                  <a:pt x="3877900" y="0"/>
                </a:lnTo>
                <a:lnTo>
                  <a:pt x="3877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89145" y="608330"/>
            <a:ext cx="6993255" cy="763270"/>
          </a:xfrm>
        </p:spPr>
        <p:txBody>
          <a:bodyPr/>
          <a:lstStyle/>
          <a:p>
            <a:r>
              <a:rPr lang="zh-CN" altLang="en-US"/>
              <a:t>化学镍重点注意事项</a:t>
            </a:r>
            <a:endParaRPr lang="zh-CN" altLang="en-US"/>
          </a:p>
        </p:txBody>
      </p:sp>
      <p:sp>
        <p:nvSpPr>
          <p:cNvPr id="2" name="边界"/>
          <p:cNvSpPr/>
          <p:nvPr>
            <p:custDataLst>
              <p:tags r:id="rId4"/>
            </p:custDataLst>
          </p:nvPr>
        </p:nvSpPr>
        <p:spPr>
          <a:xfrm>
            <a:off x="4568825" y="1666240"/>
            <a:ext cx="7012800" cy="457136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4574180" y="1875616"/>
            <a:ext cx="547104" cy="547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FFFF"/>
                </a:solidFill>
                <a:cs typeface="+mn-ea"/>
                <a:sym typeface="+mn-ea"/>
              </a:rPr>
              <a:t>01</a:t>
            </a:r>
            <a:endParaRPr lang="en-US" altLang="zh-CN" dirty="0">
              <a:solidFill>
                <a:srgbClr val="FFFFFF"/>
              </a:solidFill>
              <a:cs typeface="+mn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6"/>
            </p:custDataLst>
          </p:nvPr>
        </p:nvSpPr>
        <p:spPr>
          <a:xfrm>
            <a:off x="4574180" y="3467295"/>
            <a:ext cx="547104" cy="546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FFFF"/>
                </a:solidFill>
                <a:cs typeface="+mn-ea"/>
                <a:sym typeface="+mn-ea"/>
              </a:rPr>
              <a:t>02</a:t>
            </a:r>
            <a:endParaRPr lang="en-US" altLang="zh-CN" dirty="0">
              <a:solidFill>
                <a:srgbClr val="FFFFFF"/>
              </a:solidFill>
              <a:cs typeface="+mn-ea"/>
              <a:sym typeface="+mn-ea"/>
            </a:endParaRPr>
          </a:p>
        </p:txBody>
      </p: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4574180" y="5058605"/>
            <a:ext cx="547104" cy="546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FFFF"/>
                </a:solidFill>
                <a:cs typeface="+mn-ea"/>
                <a:sym typeface="+mn-ea"/>
              </a:rPr>
              <a:t>03</a:t>
            </a:r>
            <a:endParaRPr lang="en-US" altLang="zh-CN" dirty="0">
              <a:solidFill>
                <a:srgbClr val="FFFFFF"/>
              </a:solidFill>
              <a:cs typeface="+mn-ea"/>
              <a:sym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8"/>
            </p:custDataLst>
          </p:nvPr>
        </p:nvCxnSpPr>
        <p:spPr>
          <a:xfrm>
            <a:off x="4847732" y="2547180"/>
            <a:ext cx="0" cy="795655"/>
          </a:xfrm>
          <a:prstGeom prst="line">
            <a:avLst/>
          </a:prstGeom>
          <a:solidFill>
            <a:srgbClr val="00993F"/>
          </a:solidFill>
          <a:ln w="12700">
            <a:solidFill>
              <a:schemeClr val="tx1">
                <a:alpha val="40000"/>
              </a:schemeClr>
            </a:solidFill>
            <a:prstDash val="dash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cxnSp>
        <p:nvCxnSpPr>
          <p:cNvPr id="26" name="直接连接符 25"/>
          <p:cNvCxnSpPr/>
          <p:nvPr>
            <p:custDataLst>
              <p:tags r:id="rId9"/>
            </p:custDataLst>
          </p:nvPr>
        </p:nvCxnSpPr>
        <p:spPr>
          <a:xfrm>
            <a:off x="4847732" y="4138490"/>
            <a:ext cx="0" cy="795655"/>
          </a:xfrm>
          <a:prstGeom prst="line">
            <a:avLst/>
          </a:prstGeom>
          <a:solidFill>
            <a:srgbClr val="00993F"/>
          </a:solidFill>
          <a:ln w="12700">
            <a:solidFill>
              <a:schemeClr val="tx1">
                <a:alpha val="40000"/>
              </a:schemeClr>
            </a:solidFill>
            <a:prstDash val="dash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23" name="矩形 22"/>
          <p:cNvSpPr/>
          <p:nvPr>
            <p:custDataLst>
              <p:tags r:id="rId10"/>
            </p:custDataLst>
          </p:nvPr>
        </p:nvSpPr>
        <p:spPr bwMode="auto">
          <a:xfrm>
            <a:off x="5400040" y="1673225"/>
            <a:ext cx="6181725" cy="415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+mn-ea"/>
                <a:cs typeface="+mn-ea"/>
                <a:sym typeface="+mn-ea"/>
              </a:rPr>
              <a:t>低金属稳定剂</a:t>
            </a:r>
            <a:endParaRPr lang="zh-CN" altLang="en-US" sz="2000" dirty="0">
              <a:solidFill>
                <a:schemeClr val="tx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5400040" y="2089150"/>
            <a:ext cx="6181725" cy="90233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金属稳定剂高容易产生挂位印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2"/>
            </p:custDataLst>
          </p:nvPr>
        </p:nvSpPr>
        <p:spPr bwMode="auto">
          <a:xfrm>
            <a:off x="5400040" y="3262630"/>
            <a:ext cx="6181725" cy="415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+mn-ea"/>
                <a:cs typeface="+mn-ea"/>
                <a:sym typeface="+mn-ea"/>
              </a:rPr>
              <a:t>低光亮剂</a:t>
            </a:r>
            <a:endParaRPr lang="zh-CN" altLang="en-US" sz="2000" dirty="0">
              <a:solidFill>
                <a:schemeClr val="tx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3"/>
            </p:custDataLst>
          </p:nvPr>
        </p:nvSpPr>
        <p:spPr>
          <a:xfrm>
            <a:off x="5400040" y="3678555"/>
            <a:ext cx="6179820" cy="90233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光亮剂高会使镀层脆性增加，弯折容易掉镍屑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3" name="矩形 32"/>
          <p:cNvSpPr/>
          <p:nvPr>
            <p:custDataLst>
              <p:tags r:id="rId14"/>
            </p:custDataLst>
          </p:nvPr>
        </p:nvSpPr>
        <p:spPr bwMode="auto">
          <a:xfrm>
            <a:off x="5400040" y="4852035"/>
            <a:ext cx="6181725" cy="415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+mn-ea"/>
                <a:cs typeface="+mn-ea"/>
                <a:sym typeface="+mn-ea"/>
              </a:rPr>
              <a:t>多种稳定剂配合</a:t>
            </a:r>
            <a:endParaRPr lang="zh-CN" altLang="en-US" sz="2000" dirty="0">
              <a:solidFill>
                <a:schemeClr val="tx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7" name="矩形 26"/>
          <p:cNvSpPr/>
          <p:nvPr>
            <p:custDataLst>
              <p:tags r:id="rId15"/>
            </p:custDataLst>
          </p:nvPr>
        </p:nvSpPr>
        <p:spPr>
          <a:xfrm>
            <a:off x="5400040" y="5267325"/>
            <a:ext cx="6179820" cy="90233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轴件的承载量较大，需要多种稳定剂配合，不容易产生颗粒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94000" y="2779200"/>
            <a:ext cx="9205200" cy="1155600"/>
          </a:xfrm>
        </p:spPr>
        <p:txBody>
          <a:bodyPr/>
          <a:lstStyle/>
          <a:p>
            <a:r>
              <a:rPr lang="en-US" altLang="zh-CN"/>
              <a:t>THANK YOU</a:t>
            </a:r>
            <a:endParaRPr lang="zh-CN" altLang="en-US" dirty="0"/>
          </a:p>
        </p:txBody>
      </p:sp>
      <p:sp>
        <p:nvSpPr>
          <p:cNvPr id="8" name="年号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663600" y="1339200"/>
            <a:ext cx="1699200" cy="720000"/>
          </a:xfrm>
        </p:spPr>
        <p:txBody>
          <a:bodyPr/>
          <a:lstStyle/>
          <a:p>
            <a:r>
              <a:rPr lang="en-US" altLang="zh-CN" dirty="0"/>
              <a:t>2025</a:t>
            </a:r>
            <a:endParaRPr lang="en-US" altLang="zh-CN" dirty="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3128400" y="3969525"/>
            <a:ext cx="5936400" cy="720000"/>
          </a:xfrm>
        </p:spPr>
        <p:txBody>
          <a:bodyPr/>
          <a:lstStyle/>
          <a:p>
            <a:r>
              <a:rPr lang="zh-CN" altLang="en-US" dirty="0"/>
              <a:t>深圳恒享</a:t>
            </a:r>
            <a:r>
              <a:rPr lang="en-US" altLang="zh-CN" dirty="0"/>
              <a:t>----</a:t>
            </a:r>
            <a:r>
              <a:rPr lang="zh-CN" altLang="en-US" dirty="0"/>
              <a:t>程海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103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  <p:tag name="KSO_WM_UNIT_VALUE" val="162"/>
</p:tagLst>
</file>

<file path=ppt/tags/tag104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105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  <p:tag name="KSO_WM_UNIT_VALUE" val="162"/>
</p:tagLst>
</file>

<file path=ppt/tags/tag10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1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408"/>
</p:tagLst>
</file>

<file path=ppt/tags/tag11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12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26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15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PRESET_TEXT" val="年号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0"/>
</p:tagLst>
</file>

<file path=ppt/tags/tag16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7"/>
</p:tagLst>
</file>

<file path=ppt/tags/tag1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0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0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0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5897"/>
</p:tagLst>
</file>

<file path=ppt/tags/tag17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50"/>
  <p:tag name="KSO_WM_TEMPLATE_CATEGORY" val="custom"/>
  <p:tag name="KSO_WM_TEMPLATE_INDEX" val="20235897"/>
</p:tagLst>
</file>

<file path=ppt/tags/tag17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897"/>
  <p:tag name="KSO_WM_TEMPLATE_CATEGORY" val="custom"/>
  <p:tag name="KSO_WM_TEMPLATE_MASTER_TYPE" val="0"/>
</p:tagLst>
</file>

<file path=ppt/tags/tag1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97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7"/>
  <p:tag name="KSO_WM_TEMPLATE_CATEGORY" val="custom"/>
  <p:tag name="KSO_WM_UNIT_ISCONTENTSTITLE" val="0"/>
  <p:tag name="KSO_WM_UNIT_VALUE" val="13"/>
  <p:tag name="KSO_WM_UNIT_PRESET_TEXT" val="单击此处添加文档的标题"/>
  <p:tag name="KSO_WM_UNIT_TEXT_TYPE" val="1"/>
</p:tagLst>
</file>

<file path=ppt/tags/tag183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ID" val="custom20235897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7"/>
  <p:tag name="KSO_WM_TEMPLATE_CATEGORY" val="custom"/>
  <p:tag name="KSO_WM_UNIT_TEXT_LAYER_COUNT" val="1"/>
  <p:tag name="KSO_WM_UNIT_VALUE" val="10"/>
  <p:tag name="KSO_WM_UNIT_PRESET_TEXT" val="20XX"/>
  <p:tag name="KSO_WM_UNIT_TEXT_TYPE" val="1"/>
</p:tagLst>
</file>

<file path=ppt/tags/tag18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897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7"/>
  <p:tag name="KSO_WM_TEMPLATE_CATEGORY" val="custom"/>
  <p:tag name="KSO_WM_UNIT_TEXT_LAYER_COUNT" val="1"/>
  <p:tag name="KSO_WM_UNIT_VALUE" val="17"/>
  <p:tag name="KSO_WM_UNIT_PRESET_TEXT" val="汇报人：WPS"/>
  <p:tag name="KSO_WM_UNIT_TEXT_TYPE" val="1"/>
</p:tagLst>
</file>

<file path=ppt/tags/tag185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897"/>
  <p:tag name="KSO_WM_TEMPLATE_CATEGORY" val="custom"/>
  <p:tag name="KSO_WM_SLIDE_INDEX" val="1"/>
  <p:tag name="KSO_WM_SLIDE_ID" val="custom20235897_1"/>
  <p:tag name="KSO_WM_TEMPLATE_MASTER_TYPE" val="0"/>
  <p:tag name="KSO_WM_SLIDE_LAYOUT" val="a_f"/>
  <p:tag name="KSO_WM_SLIDE_LAYOUT_CNT" val="1_2"/>
  <p:tag name="KSO_WM_SLIDE_THEME_ID" val="3403315"/>
  <p:tag name="KSO_WM_SLIDE_THEME_NAME" val="圆点波纹职场办公简约风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4430_1*a*1"/>
  <p:tag name="KSO_WM_TEMPLATE_CATEGORY" val="diagram"/>
  <p:tag name="KSO_WM_TEMPLATE_INDEX" val="20234430"/>
  <p:tag name="KSO_WM_UNIT_LAYERLEVEL" val="1"/>
  <p:tag name="KSO_WM_TAG_VERSION" val="3.0"/>
  <p:tag name="KSO_WM_BEAUTIFY_FLAG" val="#wm#"/>
  <p:tag name="KSO_WM_UNIT_DIAGRAM_CONTRAST_TITLE_CNT" val="0"/>
  <p:tag name="KSO_WM_UNIT_DIAGRAM_DIMENSION_TITLE_CNT" val="0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4430_1*l_i*1_1"/>
  <p:tag name="KSO_WM_TEMPLATE_CATEGORY" val="diagram"/>
  <p:tag name="KSO_WM_TEMPLATE_INDEX" val="20234430"/>
  <p:tag name="KSO_WM_UNIT_LAYERLEVEL" val="1_1"/>
  <p:tag name="KSO_WM_TAG_VERSION" val="3.0"/>
  <p:tag name="KSO_WM_BEAUTIFY_FLAG" val="#wm#"/>
  <p:tag name="KSO_WM_UNIT_DIAGRAM_CONTRAST_TITLE_CNT" val="0"/>
  <p:tag name="KSO_WM_UNIT_DIAGRAM_DIMENSION_TITLE_CNT" val="0"/>
  <p:tag name="KSO_WM_DIAGRAM_MAX_ITEMCNT" val="2"/>
  <p:tag name="KSO_WM_DIAGRAM_MIN_ITEMCNT" val="2"/>
  <p:tag name="KSO_WM_DIAGRAM_VIRTUALLY_FRAME" val="{&quot;height&quot;:297.9211120605469,&quot;left&quot;:102.9,&quot;top&quot;:160.8570817650021,&quot;width&quot;:754.8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4430_1*l_i*1_2"/>
  <p:tag name="KSO_WM_TEMPLATE_CATEGORY" val="diagram"/>
  <p:tag name="KSO_WM_TEMPLATE_INDEX" val="20234430"/>
  <p:tag name="KSO_WM_UNIT_LAYERLEVEL" val="1_1"/>
  <p:tag name="KSO_WM_TAG_VERSION" val="3.0"/>
  <p:tag name="KSO_WM_BEAUTIFY_FLAG" val="#wm#"/>
  <p:tag name="KSO_WM_UNIT_DIAGRAM_CONTRAST_TITLE_CNT" val="0"/>
  <p:tag name="KSO_WM_UNIT_DIAGRAM_DIMENSION_TITLE_CNT" val="0"/>
  <p:tag name="KSO_WM_DIAGRAM_MAX_ITEMCNT" val="2"/>
  <p:tag name="KSO_WM_DIAGRAM_MIN_ITEMCNT" val="2"/>
  <p:tag name="KSO_WM_DIAGRAM_VIRTUALLY_FRAME" val="{&quot;height&quot;:297.9211120605469,&quot;left&quot;:102.9,&quot;top&quot;:160.8570817650021,&quot;width&quot;:754.8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430_1*l_h_f*1_1_1"/>
  <p:tag name="KSO_WM_TEMPLATE_CATEGORY" val="diagram"/>
  <p:tag name="KSO_WM_TEMPLATE_INDEX" val="20234430"/>
  <p:tag name="KSO_WM_UNIT_LAYERLEVEL" val="1_1_1"/>
  <p:tag name="KSO_WM_TAG_VERSION" val="3.0"/>
  <p:tag name="KSO_WM_BEAUTIFY_FLAG" val="#wm#"/>
  <p:tag name="KSO_WM_UNIT_DIAGRAM_CONTRAST_TITLE_CNT" val="0"/>
  <p:tag name="KSO_WM_UNIT_DIAGRAM_DIMENSION_TITLE_CNT" val="0"/>
  <p:tag name="KSO_WM_DIAGRAM_MAX_ITEMCNT" val="2"/>
  <p:tag name="KSO_WM_DIAGRAM_MIN_ITEMCNT" val="2"/>
  <p:tag name="KSO_WM_DIAGRAM_VIRTUALLY_FRAME" val="{&quot;height&quot;:297.9211120605469,&quot;left&quot;:102.9,&quot;top&quot;:160.8570817650021,&quot;width&quot;:75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具体文本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19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4430_1*l_h_f*1_2_1"/>
  <p:tag name="KSO_WM_TEMPLATE_CATEGORY" val="diagram"/>
  <p:tag name="KSO_WM_TEMPLATE_INDEX" val="20234430"/>
  <p:tag name="KSO_WM_UNIT_LAYERLEVEL" val="1_1_1"/>
  <p:tag name="KSO_WM_TAG_VERSION" val="3.0"/>
  <p:tag name="KSO_WM_BEAUTIFY_FLAG" val="#wm#"/>
  <p:tag name="KSO_WM_UNIT_DIAGRAM_CONTRAST_TITLE_CNT" val="0"/>
  <p:tag name="KSO_WM_UNIT_DIAGRAM_DIMENSION_TITLE_CNT" val="0"/>
  <p:tag name="KSO_WM_DIAGRAM_MAX_ITEMCNT" val="2"/>
  <p:tag name="KSO_WM_DIAGRAM_MIN_ITEMCNT" val="2"/>
  <p:tag name="KSO_WM_DIAGRAM_VIRTUALLY_FRAME" val="{&quot;height&quot;:297.9211120605469,&quot;left&quot;:102.9,&quot;top&quot;:160.8570817650021,&quot;width&quot;:75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具体文本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19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430_1*l_h_i*1_1_1"/>
  <p:tag name="KSO_WM_TEMPLATE_CATEGORY" val="diagram"/>
  <p:tag name="KSO_WM_TEMPLATE_INDEX" val="20234430"/>
  <p:tag name="KSO_WM_UNIT_LAYERLEVEL" val="1_1_1"/>
  <p:tag name="KSO_WM_TAG_VERSION" val="3.0"/>
  <p:tag name="KSO_WM_BEAUTIFY_FLAG" val="#wm#"/>
  <p:tag name="KSO_WM_UNIT_DIAGRAM_CONTRAST_TITLE_CNT" val="0"/>
  <p:tag name="KSO_WM_UNIT_DIAGRAM_DIMENSION_TITLE_CNT" val="0"/>
  <p:tag name="KSO_WM_DIAGRAM_MAX_ITEMCNT" val="2"/>
  <p:tag name="KSO_WM_DIAGRAM_MIN_ITEMCNT" val="2"/>
  <p:tag name="KSO_WM_DIAGRAM_VIRTUALLY_FRAME" val="{&quot;height&quot;:297.9211120605469,&quot;left&quot;:102.9,&quot;top&quot;:160.8570817650021,&quot;width&quot;:754.8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4430_1*l_h_i*1_2_1"/>
  <p:tag name="KSO_WM_TEMPLATE_CATEGORY" val="diagram"/>
  <p:tag name="KSO_WM_TEMPLATE_INDEX" val="20234430"/>
  <p:tag name="KSO_WM_UNIT_LAYERLEVEL" val="1_1_1"/>
  <p:tag name="KSO_WM_TAG_VERSION" val="3.0"/>
  <p:tag name="KSO_WM_BEAUTIFY_FLAG" val="#wm#"/>
  <p:tag name="KSO_WM_UNIT_DIAGRAM_CONTRAST_TITLE_CNT" val="0"/>
  <p:tag name="KSO_WM_UNIT_DIAGRAM_DIMENSION_TITLE_CNT" val="0"/>
  <p:tag name="KSO_WM_DIAGRAM_MAX_ITEMCNT" val="2"/>
  <p:tag name="KSO_WM_DIAGRAM_MIN_ITEMCNT" val="2"/>
  <p:tag name="KSO_WM_DIAGRAM_VIRTUALLY_FRAME" val="{&quot;height&quot;:297.9211120605469,&quot;left&quot;:102.9,&quot;top&quot;:160.8570817650021,&quot;width&quot;:754.8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139*13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4430_1*l_h_x*1_2_1"/>
  <p:tag name="KSO_WM_TEMPLATE_CATEGORY" val="diagram"/>
  <p:tag name="KSO_WM_TEMPLATE_INDEX" val="20234430"/>
  <p:tag name="KSO_WM_UNIT_LAYERLEVEL" val="1_1_1"/>
  <p:tag name="KSO_WM_TAG_VERSION" val="3.0"/>
  <p:tag name="KSO_WM_BEAUTIFY_FLAG" val="#wm#"/>
  <p:tag name="KSO_WM_UNIT_DIAGRAM_CONTRAST_TITLE_CNT" val="0"/>
  <p:tag name="KSO_WM_UNIT_DIAGRAM_DIMENSION_TITLE_CNT" val="0"/>
  <p:tag name="KSO_WM_DIAGRAM_MAX_ITEMCNT" val="2"/>
  <p:tag name="KSO_WM_DIAGRAM_MIN_ITEMCNT" val="2"/>
  <p:tag name="KSO_WM_DIAGRAM_VIRTUALLY_FRAME" val="{&quot;height&quot;:297.9211120605469,&quot;left&quot;:102.9,&quot;top&quot;:160.8570817650021,&quot;width&quot;:754.85}"/>
  <p:tag name="KSO_WM_DIAGRAM_COLOR_MATCH_VALUE" val="{&quot;shape&quot;:{&quot;fill&quot;:{&quot;solid&quot;:{&quot;brightness&quot;:0,&quot;colorType&quot;:2,&quot;rgb&quot;:&quot;#80808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139*13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4430_1*l_h_x*1_1_1"/>
  <p:tag name="KSO_WM_TEMPLATE_CATEGORY" val="diagram"/>
  <p:tag name="KSO_WM_TEMPLATE_INDEX" val="20234430"/>
  <p:tag name="KSO_WM_UNIT_LAYERLEVEL" val="1_1_1"/>
  <p:tag name="KSO_WM_TAG_VERSION" val="3.0"/>
  <p:tag name="KSO_WM_BEAUTIFY_FLAG" val="#wm#"/>
  <p:tag name="KSO_WM_UNIT_DIAGRAM_CONTRAST_TITLE_CNT" val="0"/>
  <p:tag name="KSO_WM_UNIT_DIAGRAM_DIMENSION_TITLE_CNT" val="0"/>
  <p:tag name="KSO_WM_DIAGRAM_MAX_ITEMCNT" val="2"/>
  <p:tag name="KSO_WM_DIAGRAM_MIN_ITEMCNT" val="2"/>
  <p:tag name="KSO_WM_DIAGRAM_VIRTUALLY_FRAME" val="{&quot;height&quot;:297.9211120605469,&quot;left&quot;:102.9,&quot;top&quot;:160.8570817650021,&quot;width&quot;:754.8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195.xml><?xml version="1.0" encoding="utf-8"?>
<p:tagLst xmlns:p="http://schemas.openxmlformats.org/presentationml/2006/main">
  <p:tag name="KSO_WM_SLIDE_ID" val="diagram20234430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85*297.921"/>
  <p:tag name="KSO_WM_SLIDE_POSITION" val="102.9*160.857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5897"/>
  <p:tag name="KSO_WM_SLIDE_LAYOUT" val="a_l"/>
  <p:tag name="KSO_WM_SLIDE_LAYOUT_CNT" val="1_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40492989_1*i*1"/>
  <p:tag name="KSO_WM_TEMPLATE_CATEGORY" val="custom"/>
  <p:tag name="KSO_WM_TEMPLATE_INDEX" val="40492989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40492989_1*a*1"/>
  <p:tag name="KSO_WM_TEMPLATE_CATEGORY" val="custom"/>
  <p:tag name="KSO_WM_TEMPLATE_INDEX" val="40492989"/>
  <p:tag name="KSO_WM_UNIT_LAYERLEVEL" val="1"/>
  <p:tag name="KSO_WM_TAG_VERSION" val="3.0"/>
  <p:tag name="KSO_WM_BEAUTIFY_FLAG" val="#wm#"/>
  <p:tag name="KSO_WM_UNIT_VALUE" val="30"/>
  <p:tag name="KSO_WM_DIAGRAM_GROUP_CODE" val="l1-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i*1_1_2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2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.4000000059604645,&quot;colorType&quot;:1,&quot;foreColorIndex&quot;:5,&quot;pos&quot;:0,&quot;transparency&quot;:0.27000001072883606},{&quot;brightness&quot;:0,&quot;colorType&quot;:1,&quot;foreColorIndex&quot;:5,&quot;pos&quot;:0.7699999809265137,&quot;transparency&quot;:0.10999999940395355}],&quot;type&quot;:3},&quot;glow&quot;:{&quot;colorType&quot;:0},&quot;line&quot;:{&quot;type&quot;:0},&quot;shadow&quot;:{&quot;brightness&quot;:-0.25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i*1_2_2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2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.4000000059604645,&quot;colorType&quot;:1,&quot;foreColorIndex&quot;:5,&quot;pos&quot;:0,&quot;transparency&quot;:0.27000001072883606},{&quot;brightness&quot;:0,&quot;colorType&quot;:1,&quot;foreColorIndex&quot;:5,&quot;pos&quot;:0.7699999809265137,&quot;transparency&quot;:0.10999999940395355}],&quot;type&quot;:3},&quot;glow&quot;:{&quot;colorType&quot;:0},&quot;line&quot;:{&quot;type&quot;:0},&quot;shadow&quot;:{&quot;brightness&quot;:-0.25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i*1_3_2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2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.4000000059604645,&quot;colorType&quot;:1,&quot;foreColorIndex&quot;:5,&quot;pos&quot;:0,&quot;transparency&quot;:0.27000001072883606},{&quot;brightness&quot;:0,&quot;colorType&quot;:1,&quot;foreColorIndex&quot;:5,&quot;pos&quot;:0.7699999809265137,&quot;transparency&quot;:0.10999999940395355}],&quot;type&quot;:3},&quot;glow&quot;:{&quot;colorType&quot;:0},&quot;line&quot;:{&quot;type&quot;:0},&quot;shadow&quot;:{&quot;brightness&quot;:-0.25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i*1_4_2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4_2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.4000000059604645,&quot;colorType&quot;:1,&quot;foreColorIndex&quot;:5,&quot;pos&quot;:0,&quot;transparency&quot;:0.27000001072883606},{&quot;brightness&quot;:0,&quot;colorType&quot;:1,&quot;foreColorIndex&quot;:5,&quot;pos&quot;:0.7699999809265137,&quot;transparency&quot;:0.10999999940395355}],&quot;type&quot;:3},&quot;glow&quot;:{&quot;colorType&quot;:0},&quot;line&quot;:{&quot;type&quot;:0},&quot;shadow&quot;:{&quot;brightness&quot;:-0.25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40492981_3*l_h_i*1_1_1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f*1_1_1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1_1"/>
  <p:tag name="KSO_WM_DIAGRAM_VIRTUALLY_FRAME" val="{&quot;height&quot;:358,&quot;left&quot;:47.999993896484376,&quot;top&quot;:134.8,&quot;width&quot;:863.9500122070312}"/>
  <p:tag name="KSO_WM_UNIT_TEXT_TYPE" val="1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i*1_1_3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3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40492981_3*l_h_i*1_2_1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f*1_2_1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2_1"/>
  <p:tag name="KSO_WM_DIAGRAM_VIRTUALLY_FRAME" val="{&quot;height&quot;:358,&quot;left&quot;:47.999993896484376,&quot;top&quot;:134.8,&quot;width&quot;:863.9500122070312}"/>
  <p:tag name="KSO_WM_UNIT_TEXT_TYPE" val="1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USESOURCEFORMAT_APPLY" val="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i*1_2_3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3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40492981_3*l_h_i*1_3_1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f*1_3_1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3_1"/>
  <p:tag name="KSO_WM_DIAGRAM_VIRTUALLY_FRAME" val="{&quot;height&quot;:358,&quot;left&quot;:47.999993896484376,&quot;top&quot;:134.8,&quot;width&quot;:863.9500122070312}"/>
  <p:tag name="KSO_WM_UNIT_TEXT_TYPE" val="1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"/>
  <p:tag name="KSO_WM_UNIT_USESOURCEFORMAT_APPLY" val="0"/>
</p:tagLst>
</file>

<file path=ppt/tags/tag21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i*1_3_3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3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40492981_3*l_h_i*1_4_1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f*1_4_1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4_1"/>
  <p:tag name="KSO_WM_DIAGRAM_VIRTUALLY_FRAME" val="{&quot;height&quot;:358,&quot;left&quot;:47.999993896484376,&quot;top&quot;:134.8,&quot;width&quot;:863.9500122070312}"/>
  <p:tag name="KSO_WM_UNIT_TEXT_TYPE" val="1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USESOURCEFORMAT_APPLY" val="0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81_3*l_h_i*1_4_3"/>
  <p:tag name="KSO_WM_TEMPLATE_CATEGORY" val="diagram"/>
  <p:tag name="KSO_WM_TEMPLATE_INDEX" val="4049298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4_3"/>
  <p:tag name="KSO_WM_DIAGRAM_VIRTUALLY_FRAME" val="{&quot;height&quot;:358,&quot;left&quot;:47.999993896484376,&quot;top&quot;:134.8,&quot;width&quot;:863.9500122070312}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4.xml><?xml version="1.0" encoding="utf-8"?>
<p:tagLst xmlns:p="http://schemas.openxmlformats.org/presentationml/2006/main">
  <p:tag name="KSO_WM_SLIDE_ID" val="custom40492989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5897"/>
  <p:tag name="KSO_WM_SLIDE_TYPE" val="text"/>
  <p:tag name="KSO_WM_SLIDE_SUBTYPE" val="picTxt"/>
  <p:tag name="KSO_WM_SLIDE_SIZE" val="863.95*358"/>
  <p:tag name="KSO_WM_SLIDE_POSITION" val="48*134.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248_1*i*1"/>
  <p:tag name="KSO_WM_TEMPLATE_CATEGORY" val="custom"/>
  <p:tag name="KSO_WM_TEMPLATE_INDEX" val="20233248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248_1*a*1"/>
  <p:tag name="KSO_WM_TEMPLATE_CATEGORY" val="custom"/>
  <p:tag name="KSO_WM_TEMPLATE_INDEX" val="20233248"/>
  <p:tag name="KSO_WM_UNIT_LAYERLEVEL" val="1"/>
  <p:tag name="KSO_WM_TAG_VERSION" val="3.0"/>
  <p:tag name="KSO_WM_BEAUTIFY_FLAG" val="#wm#"/>
  <p:tag name="KSO_WM_UNIT_TEXT_FILL_FORE_SCHEMECOLOR_INDEX" val="14"/>
  <p:tag name="KSO_WM_UNIT_TEXT_FILL_TYPE" val="1"/>
  <p:tag name="KSO_WM_UNIT_USESOURCEFORMAT_APPLY" val="0"/>
  <p:tag name="KSO_WM_UNIT_PRESET_TEXT" val="单击此处添加标题"/>
  <p:tag name="KSO_WM_UNIT_TEXT_TYPE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1_3"/>
  <p:tag name="KSO_WM_TEMPLATE_CATEGORY" val="diagram"/>
  <p:tag name="KSO_WM_TEMPLATE_INDEX" val="20233247"/>
  <p:tag name="KSO_WM_UNIT_LAYERLEVEL" val="1_1_1"/>
  <p:tag name="KSO_WM_TAG_VERSION" val="3.0"/>
  <p:tag name="KSO_WM_UNIT_TEXT_LAYER_COUNT" val="1"/>
  <p:tag name="KSO_WM_UNIT_NOCLEAR" val="0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GROUP_CODE" val="l1-1"/>
  <p:tag name="KSO_WM_UNIT_TEXT_TYPE" val="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2_3"/>
  <p:tag name="KSO_WM_TEMPLATE_CATEGORY" val="diagram"/>
  <p:tag name="KSO_WM_TEMPLATE_INDEX" val="20233247"/>
  <p:tag name="KSO_WM_UNIT_LAYERLEVEL" val="1_1_1"/>
  <p:tag name="KSO_WM_TAG_VERSION" val="3.0"/>
  <p:tag name="KSO_WM_UNIT_TEXT_LAYER_COUNT" val="1"/>
  <p:tag name="KSO_WM_UNIT_NOCLEAR" val="0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DIAGRAM_GROUP_CODE" val="l1-1"/>
  <p:tag name="KSO_WM_UNIT_TEXT_TYPE" val="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3_3"/>
  <p:tag name="KSO_WM_TEMPLATE_CATEGORY" val="diagram"/>
  <p:tag name="KSO_WM_TEMPLATE_INDEX" val="20233247"/>
  <p:tag name="KSO_WM_UNIT_LAYERLEVEL" val="1_1_1"/>
  <p:tag name="KSO_WM_TAG_VERSION" val="3.0"/>
  <p:tag name="KSO_WM_UNIT_TEXT_LAYER_COUNT" val="1"/>
  <p:tag name="KSO_WM_UNIT_NOCLEAR" val="0"/>
  <p:tag name="KSO_WM_UNIT_TYPE" val="l_h_i"/>
  <p:tag name="KSO_WM_UNIT_INDEX" val="1_3_3"/>
  <p:tag name="KSO_WM_DIAGRAM_VERSION" val="3"/>
  <p:tag name="KSO_WM_DIAGRAM_COLOR_TRICK" val="1"/>
  <p:tag name="KSO_WM_DIAGRAM_COLOR_TEXT_CAN_REMOVE" val="n"/>
  <p:tag name="KSO_WM_DIAGRAM_GROUP_CODE" val="l1-1"/>
  <p:tag name="KSO_WM_UNIT_TEXT_TYPE" val="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4_3"/>
  <p:tag name="KSO_WM_TEMPLATE_CATEGORY" val="diagram"/>
  <p:tag name="KSO_WM_TEMPLATE_INDEX" val="20233247"/>
  <p:tag name="KSO_WM_UNIT_LAYERLEVEL" val="1_1_1"/>
  <p:tag name="KSO_WM_TAG_VERSION" val="3.0"/>
  <p:tag name="KSO_WM_UNIT_TEXT_LAYER_COUNT" val="1"/>
  <p:tag name="KSO_WM_UNIT_NOCLEAR" val="0"/>
  <p:tag name="KSO_WM_UNIT_TYPE" val="l_h_i"/>
  <p:tag name="KSO_WM_UNIT_INDEX" val="1_4_3"/>
  <p:tag name="KSO_WM_DIAGRAM_VERSION" val="3"/>
  <p:tag name="KSO_WM_DIAGRAM_COLOR_TRICK" val="1"/>
  <p:tag name="KSO_WM_DIAGRAM_COLOR_TEXT_CAN_REMOVE" val="n"/>
  <p:tag name="KSO_WM_DIAGRAM_GROUP_CODE" val="l1-1"/>
  <p:tag name="KSO_WM_UNIT_TEXT_TYPE" val="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f*1_1_1"/>
  <p:tag name="KSO_WM_TEMPLATE_CATEGORY" val="diagram"/>
  <p:tag name="KSO_WM_TEMPLATE_INDEX" val="20233247"/>
  <p:tag name="KSO_WM_UNIT_LAYERLEVEL" val="1_1_1"/>
  <p:tag name="KSO_WM_TAG_VERSION" val="3.0"/>
  <p:tag name="KSO_WM_UNIT_SUBTYPE" val="a"/>
  <p:tag name="KSO_WM_UNIT_TEXT_LAYER_COUNT" val="1"/>
  <p:tag name="KSO_WM_UNIT_NOCLEAR" val="0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PRESET_TEXT" val="单击此处添加正文内容，文字是您思想的提炼，请言简意赅的阐述您的观点。单击此处添加正文文字是您思想的提炼。单击此处添加正文文字是您思想的提炼，请言简意赅的阐述您的观点。单击此处添加正文，文字是您思想的提炼。单击此处添加正文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1_2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1_1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f*1_2_1"/>
  <p:tag name="KSO_WM_TEMPLATE_CATEGORY" val="diagram"/>
  <p:tag name="KSO_WM_TEMPLATE_INDEX" val="20233247"/>
  <p:tag name="KSO_WM_UNIT_LAYERLEVEL" val="1_1_1"/>
  <p:tag name="KSO_WM_TAG_VERSION" val="3.0"/>
  <p:tag name="KSO_WM_UNIT_SUBTYPE" val="a"/>
  <p:tag name="KSO_WM_UNIT_TEXT_LAYER_COUNT" val="1"/>
  <p:tag name="KSO_WM_UNIT_NOCLEAR" val="0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UNIT_VALUE" val="180"/>
  <p:tag name="KSO_WM_BEAUTIFY_FLAG" val="#wm#"/>
  <p:tag name="KSO_WM_UNIT_PRESET_TEXT" val="单击此处添加正文内容，文字是您思想的提炼，请言简意赅的阐述您的观点。单击此处添加正文文字是您思想的提炼。单击此处添加正文文字是您思想的提炼，请言简意赅的阐述您的观点。单击此处添加正文，文字是您思想的提炼。单击此处添加正文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2_2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2_1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f*1_3_1"/>
  <p:tag name="KSO_WM_TEMPLATE_CATEGORY" val="diagram"/>
  <p:tag name="KSO_WM_TEMPLATE_INDEX" val="20233247"/>
  <p:tag name="KSO_WM_UNIT_LAYERLEVEL" val="1_1_1"/>
  <p:tag name="KSO_WM_TAG_VERSION" val="3.0"/>
  <p:tag name="KSO_WM_UNIT_SUBTYPE" val="a"/>
  <p:tag name="KSO_WM_UNIT_TEXT_LAYER_COUNT" val="1"/>
  <p:tag name="KSO_WM_UNIT_NOCLEAR" val="0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UNIT_VALUE" val="180"/>
  <p:tag name="KSO_WM_BEAUTIFY_FLAG" val="#wm#"/>
  <p:tag name="KSO_WM_UNIT_PRESET_TEXT" val="单击此处添加正文内容，文字是您思想的提炼，请言简意赅的阐述您的观点。单击此处添加正文文字是您思想的提炼。单击此处添加正文文字是您思想的提炼，请言简意赅的阐述您的观点。单击此处添加正文，文字是您思想的提炼。单击此处添加正文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3_2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3_1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f*1_4_1"/>
  <p:tag name="KSO_WM_TEMPLATE_CATEGORY" val="diagram"/>
  <p:tag name="KSO_WM_TEMPLATE_INDEX" val="20233247"/>
  <p:tag name="KSO_WM_UNIT_LAYERLEVEL" val="1_1_1"/>
  <p:tag name="KSO_WM_TAG_VERSION" val="3.0"/>
  <p:tag name="KSO_WM_UNIT_SUBTYPE" val="a"/>
  <p:tag name="KSO_WM_UNIT_TEXT_LAYER_COUNT" val="1"/>
  <p:tag name="KSO_WM_UNIT_NOCLEAR" val="0"/>
  <p:tag name="KSO_WM_UNIT_TYPE" val="l_h_f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UNIT_VALUE" val="180"/>
  <p:tag name="KSO_WM_BEAUTIFY_FLAG" val="#wm#"/>
  <p:tag name="KSO_WM_UNIT_PRESET_TEXT" val="单击此处添加正文内容，文字是您思想的提炼，请言简意赅的阐述您的观点。单击此处添加正文文字是您思想的提炼。单击此处添加正文文字是您思想的提炼，请言简意赅的阐述您的观点。单击此处添加正文，文字是您思想的提炼。单击此处添加正文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4_2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4_1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x*1_2_1"/>
  <p:tag name="KSO_WM_TEMPLATE_CATEGORY" val="diagram"/>
  <p:tag name="KSO_WM_TEMPLATE_INDEX" val="20233247"/>
  <p:tag name="KSO_WM_UNIT_LAYERLEVEL" val="1_1_1"/>
  <p:tag name="KSO_WM_TAG_VERSION" val="3.0"/>
  <p:tag name="KSO_WM_UNIT_VALUE" val="70*70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x*1_3_1"/>
  <p:tag name="KSO_WM_TEMPLATE_CATEGORY" val="diagram"/>
  <p:tag name="KSO_WM_TEMPLATE_INDEX" val="20233247"/>
  <p:tag name="KSO_WM_UNIT_LAYERLEVEL" val="1_1_1"/>
  <p:tag name="KSO_WM_TAG_VERSION" val="3.0"/>
  <p:tag name="KSO_WM_UNIT_VALUE" val="70*70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x*1_4_1"/>
  <p:tag name="KSO_WM_TEMPLATE_CATEGORY" val="diagram"/>
  <p:tag name="KSO_WM_TEMPLATE_INDEX" val="20233247"/>
  <p:tag name="KSO_WM_UNIT_LAYERLEVEL" val="1_1_1"/>
  <p:tag name="KSO_WM_TAG_VERSION" val="3.0"/>
  <p:tag name="KSO_WM_UNIT_VALUE" val="88*88"/>
  <p:tag name="KSO_WM_UNIT_TYPE" val="l_h_x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x*1_1_1"/>
  <p:tag name="KSO_WM_TEMPLATE_CATEGORY" val="diagram"/>
  <p:tag name="KSO_WM_TEMPLATE_INDEX" val="20233247"/>
  <p:tag name="KSO_WM_UNIT_LAYERLEVEL" val="1_1_1"/>
  <p:tag name="KSO_WM_TAG_VERSION" val="3.0"/>
  <p:tag name="KSO_WM_UNIT_VALUE" val="70*70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237.xml><?xml version="1.0" encoding="utf-8"?>
<p:tagLst xmlns:p="http://schemas.openxmlformats.org/presentationml/2006/main">
  <p:tag name="KSO_WM_SLIDE_ID" val="custom20233248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5897"/>
  <p:tag name="KSO_WM_SLIDE_LAYOUT" val="a_l"/>
  <p:tag name="KSO_WM_SLIDE_LAYOUT_CNT" val="1_1"/>
  <p:tag name="KSO_WM_SPECIAL_SOURCE" val="bdnull"/>
  <p:tag name="KSO_WM_SLIDE_TYPE" val="text"/>
  <p:tag name="KSO_WM_SLIDE_SIZE" val="846.25*316.05"/>
  <p:tag name="KSO_WM_SLIDE_POSITION" val="58.4*144.55"/>
  <p:tag name="KSO_WM_ASSIST_SLIDE" val="1"/>
  <p:tag name="KSO_WM_SLIDE_SUBTYPE" val="picTxt"/>
  <p:tag name="KSO_WM_DIAGRAM_GROUP_CODE" val="l1-1"/>
  <p:tag name="KSO_WM_SLIDE_DIAGTYPE" val="l"/>
</p:tagLst>
</file>

<file path=ppt/tags/tag238.xml><?xml version="1.0" encoding="utf-8"?>
<p:tagLst xmlns:p="http://schemas.openxmlformats.org/presentationml/2006/main">
  <p:tag name="KSO_WM_UNIT_VALUE" val="1904*110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d"/>
  <p:tag name="KSO_WM_UNIT_INDEX" val="1"/>
  <p:tag name="KSO_WM_UNIT_ID" val="custom20233222_1*d*1"/>
  <p:tag name="KSO_WM_TEMPLATE_CATEGORY" val="custom"/>
  <p:tag name="KSO_WM_TEMPLATE_INDEX" val="2023322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  <p:tag name="KSO_WM_UNIT_PICTURE_SUBTYPE" val="b"/>
  <p:tag name="KSO_WM_UNIT_FILL_FORE_SCHEMECOLOR_INDEX" val="5"/>
  <p:tag name="KSO_WM_UNIT_FILL_TYPE" val="1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22"/>
  <p:tag name="KSO_WM_UNIT_ID" val="custom20233222_1*a*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i"/>
  <p:tag name="KSO_WM_UNIT_INDEX" val="1_3"/>
  <p:tag name="KSO_WM_UNIT_ID" val="diagram20235652_2*m_i*1_3"/>
  <p:tag name="KSO_WM_TEMPLATE_CATEGORY" val="diagram"/>
  <p:tag name="KSO_WM_TEMPLATE_INDEX" val="20235652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1"/>
  <p:tag name="KSO_WM_UNIT_ID" val="diagram20235652_2*m_h_i*1_1_1"/>
  <p:tag name="KSO_WM_TEMPLATE_CATEGORY" val="diagram"/>
  <p:tag name="KSO_WM_TEMPLATE_INDEX" val="2023565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2_1"/>
  <p:tag name="KSO_WM_UNIT_ID" val="diagram20235652_2*m_h_i*1_2_1"/>
  <p:tag name="KSO_WM_TEMPLATE_CATEGORY" val="diagram"/>
  <p:tag name="KSO_WM_TEMPLATE_INDEX" val="2023565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3_1"/>
  <p:tag name="KSO_WM_UNIT_ID" val="diagram20235652_2*m_h_i*1_3_1"/>
  <p:tag name="KSO_WM_TEMPLATE_CATEGORY" val="diagram"/>
  <p:tag name="KSO_WM_TEMPLATE_INDEX" val="2023565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i"/>
  <p:tag name="KSO_WM_UNIT_INDEX" val="1_2"/>
  <p:tag name="KSO_WM_UNIT_ID" val="diagram20235652_2*m_i*1_2"/>
  <p:tag name="KSO_WM_TEMPLATE_CATEGORY" val="diagram"/>
  <p:tag name="KSO_WM_TEMPLATE_INDEX" val="20235652"/>
  <p:tag name="KSO_WM_UNIT_LAYERLEVEL" val="1_1"/>
  <p:tag name="KSO_WM_TAG_VERSION" val="3.0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2,&quot;rgb&quot;:&quot;#00993f&quot;,&quot;transparency&quot;:1},&quot;type&quot;:1},&quot;glow&quot;:{&quot;colorType&quot;:0},&quot;line&quot;:{&quot;solidLine&quot;:{&quot;brightness&quot;:0,&quot;colorType&quot;:1,&quot;foreColorIndex&quot;:13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LINE_FORE_SCHEMECOLOR_INDEX" val="13"/>
  <p:tag name="KSO_WM_UNIT_LINE_FILL_TYPE" val="2"/>
  <p:tag name="KSO_WM_UNIT_USESOURCEFORMAT_APPLY" val="0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i"/>
  <p:tag name="KSO_WM_UNIT_INDEX" val="1_1"/>
  <p:tag name="KSO_WM_UNIT_ID" val="diagram20235652_2*m_i*1_1"/>
  <p:tag name="KSO_WM_TEMPLATE_CATEGORY" val="diagram"/>
  <p:tag name="KSO_WM_TEMPLATE_INDEX" val="20235652"/>
  <p:tag name="KSO_WM_UNIT_LAYERLEVEL" val="1_1"/>
  <p:tag name="KSO_WM_TAG_VERSION" val="3.0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2,&quot;rgb&quot;:&quot;#00993f&quot;,&quot;transparency&quot;:1},&quot;type&quot;:1},&quot;glow&quot;:{&quot;colorType&quot;:0},&quot;line&quot;:{&quot;solidLine&quot;:{&quot;brightness&quot;:0,&quot;colorType&quot;:1,&quot;foreColorIndex&quot;:13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LINE_FORE_SCHEMECOLOR_INDEX" val="13"/>
  <p:tag name="KSO_WM_UNIT_LINE_FILL_TYPE" val="2"/>
  <p:tag name="KSO_WM_UNIT_USESOURCEFORMAT_APPLY" val="0"/>
</p:tagLst>
</file>

<file path=ppt/tags/tag2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5652_2*m_h_a*1_1_1"/>
  <p:tag name="KSO_WM_TEMPLATE_CATEGORY" val="diagram"/>
  <p:tag name="KSO_WM_TEMPLATE_INDEX" val="20235652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24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5652_2*m_h_f*1_1_1"/>
  <p:tag name="KSO_WM_TEMPLATE_CATEGORY" val="diagram"/>
  <p:tag name="KSO_WM_TEMPLATE_INDEX" val="20235652"/>
  <p:tag name="KSO_WM_UNIT_LAYERLEVEL" val="1_1_1"/>
  <p:tag name="KSO_WM_TAG_VERSION" val="3.0"/>
  <p:tag name="KSO_WM_UNIT_VALUE" val="111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PRESET_TEXT" val="请单击此处输入你的正文具体内容，文字是您思想的提炼，为了最终演示发布的良好效果。"/>
  <p:tag name="KSO_WM_UNIT_TEXT_FILL_FORE_SCHEMECOLOR_INDEX" val="1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5652_2*m_h_a*1_2_1"/>
  <p:tag name="KSO_WM_TEMPLATE_CATEGORY" val="diagram"/>
  <p:tag name="KSO_WM_TEMPLATE_INDEX" val="20235652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24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5652_2*m_h_f*1_2_1"/>
  <p:tag name="KSO_WM_TEMPLATE_CATEGORY" val="diagram"/>
  <p:tag name="KSO_WM_TEMPLATE_INDEX" val="20235652"/>
  <p:tag name="KSO_WM_UNIT_LAYERLEVEL" val="1_1_1"/>
  <p:tag name="KSO_WM_TAG_VERSION" val="3.0"/>
  <p:tag name="KSO_WM_UNIT_VALUE" val="74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PRESET_TEXT" val="单击此处添加文本具体内容，请尽量简明扼要地阐述您的内容观点。根据需要可酌情增减文字，以便观者能够准确地理解您传达的思想。"/>
  <p:tag name="KSO_WM_UNIT_TEXT_FILL_FORE_SCHEMECOLOR_INDEX" val="1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5652_2*m_h_a*1_3_1"/>
  <p:tag name="KSO_WM_TEMPLATE_CATEGORY" val="diagram"/>
  <p:tag name="KSO_WM_TEMPLATE_INDEX" val="20235652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5652_2*m_h_f*1_3_1"/>
  <p:tag name="KSO_WM_TEMPLATE_CATEGORY" val="diagram"/>
  <p:tag name="KSO_WM_TEMPLATE_INDEX" val="20235652"/>
  <p:tag name="KSO_WM_UNIT_LAYERLEVEL" val="1_1_1"/>
  <p:tag name="KSO_WM_TAG_VERSION" val="3.0"/>
  <p:tag name="KSO_WM_UNIT_VALUE" val="74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PRESET_TEXT" val="请单击此处输入你的正文具体内容，文字是您思想的提炼，为了最终演示发布的良好效果，可酌情增减你的文字。"/>
  <p:tag name="KSO_WM_UNIT_TEXT_FILL_FORE_SCHEMECOLOR_INDEX" val="1"/>
  <p:tag name="KSO_WM_UNIT_TEXT_FILL_TYPE" val="1"/>
  <p:tag name="KSO_WM_UNIT_USESOURCEFORMAT_APPLY" val="0"/>
</p:tagLst>
</file>

<file path=ppt/tags/tag252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52.2*359.95"/>
  <p:tag name="KSO_WM_SLIDE_POSITION" val="359.75*131.2"/>
  <p:tag name="KSO_WM_SLIDE_LAYOUT" val="a_d_m"/>
  <p:tag name="KSO_WM_SLIDE_LAYOUT_CNT" val="1_1_1"/>
  <p:tag name="KSO_WM_SPECIAL_SOURCE" val="bdnull"/>
  <p:tag name="KSO_WM_DIAGRAM_GROUP_CODE" val="m1-1"/>
  <p:tag name="KSO_WM_SLIDE_DIAGTYPE" val="m"/>
  <p:tag name="KSO_WM_TEMPLATE_INDEX" val="20235897"/>
  <p:tag name="KSO_WM_TEMPLATE_SUBCATEGORY" val="0"/>
  <p:tag name="KSO_WM_SLIDE_INDEX" val="1"/>
  <p:tag name="KSO_WM_TAG_VERSION" val="3.0"/>
  <p:tag name="KSO_WM_SLIDE_ID" val="custom20233222_1"/>
  <p:tag name="KSO_WM_SLIDE_ITEM_CNT" val="3"/>
</p:tagLst>
</file>

<file path=ppt/tags/tag25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97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7"/>
  <p:tag name="KSO_WM_TEMPLATE_CATEGORY" val="custom"/>
  <p:tag name="KSO_WM_UNIT_ISCONTENTSTITLE" val="0"/>
</p:tagLst>
</file>

<file path=ppt/tags/tag254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ID" val="custom20235897_9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7"/>
  <p:tag name="KSO_WM_TEMPLATE_CATEGORY" val="custom"/>
  <p:tag name="KSO_WM_UNIT_TEXT_LAYER_COUNT" val="1"/>
  <p:tag name="KSO_WM_UNIT_VALUE" val="10"/>
  <p:tag name="KSO_WM_UNIT_PRESET_TEXT" val="20XX"/>
  <p:tag name="KSO_WM_UNIT_TEXT_TYPE" val="1"/>
</p:tagLst>
</file>

<file path=ppt/tags/tag25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897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7"/>
  <p:tag name="KSO_WM_TEMPLATE_CATEGORY" val="custom"/>
  <p:tag name="KSO_WM_UNIT_TEXT_LAYER_COUNT" val="1"/>
  <p:tag name="KSO_WM_UNIT_VALUE" val="17"/>
  <p:tag name="KSO_WM_UNIT_TEXT_TYPE" val="1"/>
  <p:tag name="KSO_WM_UNIT_PRESET_TEXT" val="汇报人：WPS"/>
</p:tagLst>
</file>

<file path=ppt/tags/tag256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97"/>
  <p:tag name="KSO_WM_TEMPLATE_CATEGORY" val="custom"/>
  <p:tag name="KSO_WM_SLIDE_INDEX" val="9"/>
  <p:tag name="KSO_WM_SLIDE_ID" val="custom20235897_9"/>
  <p:tag name="KSO_WM_TEMPLATE_MASTER_TYPE" val="0"/>
  <p:tag name="KSO_WM_SLIDE_LAYOUT" val="a_f"/>
  <p:tag name="KSO_WM_SLIDE_LAYOUT_CNT" val="1_2"/>
</p:tagLst>
</file>

<file path=ppt/tags/tag2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3"/>
</p:tagLst>
</file>

<file path=ppt/tags/tag3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PRESET_TEXT" val="年号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0"/>
</p:tagLst>
</file>

<file path=ppt/tags/tag3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7"/>
</p:tagLst>
</file>

<file path=ppt/tags/tag3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4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4"/>
</p:tagLst>
</file>

<file path=ppt/tags/tag5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9"/>
</p:tagLst>
</file>

<file path=ppt/tags/tag9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"/>
</p:tagLst>
</file>

<file path=ppt/tags/tag9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9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60"/>
</p:tagLst>
</file>

<file path=ppt/tags/tag9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60"/>
</p:tagLst>
</file>

<file path=ppt/tags/tag9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圆点波纹职场办公简约风">
  <a:themeElements>
    <a:clrScheme name="自定义 483">
      <a:dk1>
        <a:srgbClr val="000000"/>
      </a:dk1>
      <a:lt1>
        <a:srgbClr val="FFFFFF"/>
      </a:lt1>
      <a:dk2>
        <a:srgbClr val="00123C"/>
      </a:dk2>
      <a:lt2>
        <a:srgbClr val="F7F9FF"/>
      </a:lt2>
      <a:accent1>
        <a:srgbClr val="646464"/>
      </a:accent1>
      <a:accent2>
        <a:srgbClr val="F04949"/>
      </a:accent2>
      <a:accent3>
        <a:srgbClr val="8830FE"/>
      </a:accent3>
      <a:accent4>
        <a:srgbClr val="F15088"/>
      </a:accent4>
      <a:accent5>
        <a:srgbClr val="00C0A4"/>
      </a:accent5>
      <a:accent6>
        <a:srgbClr val="FFC000"/>
      </a:accent6>
      <a:hlink>
        <a:srgbClr val="304FFE"/>
      </a:hlink>
      <a:folHlink>
        <a:srgbClr val="492067"/>
      </a:folHlink>
    </a:clrScheme>
    <a:fontScheme name="自定义 1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WPS 演示</Application>
  <PresentationFormat>宽屏</PresentationFormat>
  <Paragraphs>66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圆点波纹职场办公简约风</vt:lpstr>
      <vt:lpstr>轴件化学镍典型工艺流程及注意事项</vt:lpstr>
      <vt:lpstr>常见的轴件</vt:lpstr>
      <vt:lpstr>典型工艺流程</vt:lpstr>
      <vt:lpstr>流程详解</vt:lpstr>
      <vt:lpstr>化学镍重点注意事项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6</cp:revision>
  <dcterms:created xsi:type="dcterms:W3CDTF">2023-08-09T12:44:00Z</dcterms:created>
  <dcterms:modified xsi:type="dcterms:W3CDTF">2025-12-03T05:05:02Z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8137F5A5F19845AE95D9F62FD7A66AE5_12</vt:lpwstr>
  </property>
</Properties>
</file>