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9" r:id="rId5"/>
    <p:sldId id="258" r:id="rId6"/>
    <p:sldId id="261" r:id="rId7"/>
    <p:sldId id="262" r:id="rId8"/>
    <p:sldId id="263" r:id="rId9"/>
    <p:sldId id="264" r:id="rId10"/>
    <p:sldId id="26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3" Type="http://schemas.openxmlformats.org/officeDocument/2006/relationships/tags" Target="../tags/tag29.xml"/><Relationship Id="rId32" Type="http://schemas.openxmlformats.org/officeDocument/2006/relationships/tags" Target="../tags/tag28.xml"/><Relationship Id="rId31" Type="http://schemas.openxmlformats.org/officeDocument/2006/relationships/tags" Target="../tags/tag27.xml"/><Relationship Id="rId30" Type="http://schemas.openxmlformats.org/officeDocument/2006/relationships/tags" Target="../tags/tag26.xml"/><Relationship Id="rId3" Type="http://schemas.openxmlformats.org/officeDocument/2006/relationships/image" Target="../media/image1.png"/><Relationship Id="rId29" Type="http://schemas.openxmlformats.org/officeDocument/2006/relationships/tags" Target="../tags/tag25.xml"/><Relationship Id="rId28" Type="http://schemas.openxmlformats.org/officeDocument/2006/relationships/tags" Target="../tags/tag24.xml"/><Relationship Id="rId27" Type="http://schemas.openxmlformats.org/officeDocument/2006/relationships/tags" Target="../tags/tag23.xml"/><Relationship Id="rId26" Type="http://schemas.openxmlformats.org/officeDocument/2006/relationships/tags" Target="../tags/tag22.xml"/><Relationship Id="rId25" Type="http://schemas.openxmlformats.org/officeDocument/2006/relationships/tags" Target="../tags/tag21.xml"/><Relationship Id="rId24" Type="http://schemas.openxmlformats.org/officeDocument/2006/relationships/tags" Target="../tags/tag20.xml"/><Relationship Id="rId23" Type="http://schemas.openxmlformats.org/officeDocument/2006/relationships/tags" Target="../tags/tag19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tags" Target="../tags/tag1.xml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3.png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35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image" Target="../media/image5.png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3.png"/><Relationship Id="rId25" Type="http://schemas.openxmlformats.org/officeDocument/2006/relationships/tags" Target="../tags/tag74.xml"/><Relationship Id="rId24" Type="http://schemas.openxmlformats.org/officeDocument/2006/relationships/tags" Target="../tags/tag73.xml"/><Relationship Id="rId23" Type="http://schemas.openxmlformats.org/officeDocument/2006/relationships/tags" Target="../tags/tag72.xml"/><Relationship Id="rId22" Type="http://schemas.openxmlformats.org/officeDocument/2006/relationships/tags" Target="../tags/tag71.xml"/><Relationship Id="rId21" Type="http://schemas.openxmlformats.org/officeDocument/2006/relationships/tags" Target="../tags/tag70.xml"/><Relationship Id="rId20" Type="http://schemas.openxmlformats.org/officeDocument/2006/relationships/tags" Target="../tags/tag69.xml"/><Relationship Id="rId2" Type="http://schemas.openxmlformats.org/officeDocument/2006/relationships/tags" Target="../tags/tag53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image" Target="../media/image3.png"/><Relationship Id="rId6" Type="http://schemas.openxmlformats.org/officeDocument/2006/relationships/tags" Target="../tags/tag107.xm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image" Target="../media/image1.png"/><Relationship Id="rId28" Type="http://schemas.openxmlformats.org/officeDocument/2006/relationships/tags" Target="../tags/tag128.xml"/><Relationship Id="rId27" Type="http://schemas.openxmlformats.org/officeDocument/2006/relationships/tags" Target="../tags/tag127.xml"/><Relationship Id="rId26" Type="http://schemas.openxmlformats.org/officeDocument/2006/relationships/tags" Target="../tags/tag126.xml"/><Relationship Id="rId25" Type="http://schemas.openxmlformats.org/officeDocument/2006/relationships/tags" Target="../tags/tag125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tags" Target="../tags/tag105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70235" y="0"/>
            <a:ext cx="1421765" cy="10121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r="4284"/>
          <a:stretch>
            <a:fillRect/>
          </a:stretch>
        </p:blipFill>
        <p:spPr>
          <a:xfrm flipH="1">
            <a:off x="0" y="0"/>
            <a:ext cx="1509487" cy="14885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r="2429"/>
          <a:stretch>
            <a:fillRect/>
          </a:stretch>
        </p:blipFill>
        <p:spPr>
          <a:xfrm flipV="1">
            <a:off x="6070600" y="4041209"/>
            <a:ext cx="6121400" cy="28167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3" r="4284"/>
          <a:stretch>
            <a:fillRect/>
          </a:stretch>
        </p:blipFill>
        <p:spPr>
          <a:xfrm flipH="1" flipV="1">
            <a:off x="0" y="5730959"/>
            <a:ext cx="2837701" cy="1127041"/>
          </a:xfrm>
          <a:prstGeom prst="rect">
            <a:avLst/>
          </a:prstGeom>
        </p:spPr>
      </p:pic>
      <p:sp>
        <p:nvSpPr>
          <p:cNvPr id="16" name="弧形 15"/>
          <p:cNvSpPr/>
          <p:nvPr userDrawn="1">
            <p:custDataLst>
              <p:tags r:id="rId9"/>
            </p:custDataLst>
          </p:nvPr>
        </p:nvSpPr>
        <p:spPr>
          <a:xfrm rot="20100000">
            <a:off x="6121400" y="2577224"/>
            <a:ext cx="4822563" cy="1011737"/>
          </a:xfrm>
          <a:prstGeom prst="arc">
            <a:avLst>
              <a:gd name="adj1" fmla="val 19800404"/>
              <a:gd name="adj2" fmla="val 11391698"/>
            </a:avLst>
          </a:prstGeom>
          <a:ln w="12700">
            <a:gradFill>
              <a:gsLst>
                <a:gs pos="0">
                  <a:schemeClr val="tx1"/>
                </a:gs>
                <a:gs pos="84000">
                  <a:schemeClr val="tx1">
                    <a:alpha val="0"/>
                  </a:schemeClr>
                </a:gs>
              </a:gsLst>
              <a:lin ang="1596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缺角矩形 16"/>
          <p:cNvSpPr/>
          <p:nvPr userDrawn="1">
            <p:custDataLst>
              <p:tags r:id="rId10"/>
            </p:custDataLst>
          </p:nvPr>
        </p:nvSpPr>
        <p:spPr>
          <a:xfrm rot="20760000">
            <a:off x="7395632" y="3826958"/>
            <a:ext cx="361505" cy="361477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11"/>
            </p:custDataLst>
          </p:nvPr>
        </p:nvSpPr>
        <p:spPr>
          <a:xfrm rot="20220000">
            <a:off x="9136933" y="2108200"/>
            <a:ext cx="245983" cy="245964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缺角矩形 26"/>
          <p:cNvSpPr/>
          <p:nvPr userDrawn="1">
            <p:custDataLst>
              <p:tags r:id="rId12"/>
            </p:custDataLst>
          </p:nvPr>
        </p:nvSpPr>
        <p:spPr>
          <a:xfrm>
            <a:off x="11360037" y="75260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缺角矩形 27"/>
          <p:cNvSpPr/>
          <p:nvPr userDrawn="1">
            <p:custDataLst>
              <p:tags r:id="rId13"/>
            </p:custDataLst>
          </p:nvPr>
        </p:nvSpPr>
        <p:spPr>
          <a:xfrm>
            <a:off x="11360037" y="96342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缺角矩形 28"/>
          <p:cNvSpPr/>
          <p:nvPr userDrawn="1">
            <p:custDataLst>
              <p:tags r:id="rId14"/>
            </p:custDataLst>
          </p:nvPr>
        </p:nvSpPr>
        <p:spPr>
          <a:xfrm>
            <a:off x="11360037" y="117424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 userDrawn="1">
            <p:custDataLst>
              <p:tags r:id="rId15"/>
            </p:custDataLst>
          </p:nvPr>
        </p:nvCxnSpPr>
        <p:spPr>
          <a:xfrm>
            <a:off x="11433697" y="2031492"/>
            <a:ext cx="0" cy="3261360"/>
          </a:xfrm>
          <a:prstGeom prst="line">
            <a:avLst/>
          </a:prstGeom>
          <a:ln>
            <a:gradFill>
              <a:gsLst>
                <a:gs pos="0">
                  <a:srgbClr val="000000">
                    <a:alpha val="0"/>
                  </a:srgbClr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缺角矩形 22"/>
          <p:cNvSpPr/>
          <p:nvPr userDrawn="1">
            <p:custDataLst>
              <p:tags r:id="rId16"/>
            </p:custDataLst>
          </p:nvPr>
        </p:nvSpPr>
        <p:spPr>
          <a:xfrm>
            <a:off x="11359402" y="560654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缺角矩形 24"/>
          <p:cNvSpPr/>
          <p:nvPr userDrawn="1">
            <p:custDataLst>
              <p:tags r:id="rId17"/>
            </p:custDataLst>
          </p:nvPr>
        </p:nvSpPr>
        <p:spPr>
          <a:xfrm>
            <a:off x="11359402" y="581736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缺角矩形 25"/>
          <p:cNvSpPr/>
          <p:nvPr userDrawn="1">
            <p:custDataLst>
              <p:tags r:id="rId18"/>
            </p:custDataLst>
          </p:nvPr>
        </p:nvSpPr>
        <p:spPr>
          <a:xfrm>
            <a:off x="11359402" y="602818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 userDrawn="1">
            <p:custDataLst>
              <p:tags r:id="rId19"/>
            </p:custDataLst>
          </p:nvPr>
        </p:nvSpPr>
        <p:spPr>
          <a:xfrm>
            <a:off x="688454" y="937826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 userDrawn="1">
            <p:custDataLst>
              <p:tags r:id="rId20"/>
            </p:custDataLst>
          </p:nvPr>
        </p:nvSpPr>
        <p:spPr>
          <a:xfrm>
            <a:off x="688454" y="812067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 userDrawn="1">
            <p:custDataLst>
              <p:tags r:id="rId21"/>
            </p:custDataLst>
          </p:nvPr>
        </p:nvSpPr>
        <p:spPr>
          <a:xfrm>
            <a:off x="688454" y="686308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 userDrawn="1">
            <p:custDataLst>
              <p:tags r:id="rId22"/>
            </p:custDataLst>
          </p:nvPr>
        </p:nvSpPr>
        <p:spPr>
          <a:xfrm>
            <a:off x="2779857" y="5363159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 userDrawn="1">
            <p:custDataLst>
              <p:tags r:id="rId23"/>
            </p:custDataLst>
          </p:nvPr>
        </p:nvSpPr>
        <p:spPr>
          <a:xfrm>
            <a:off x="2930987" y="5363159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 userDrawn="1">
            <p:custDataLst>
              <p:tags r:id="rId24"/>
            </p:custDataLst>
          </p:nvPr>
        </p:nvSpPr>
        <p:spPr>
          <a:xfrm>
            <a:off x="3082117" y="5363159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>
            <p:custDataLst>
              <p:tags r:id="rId25"/>
            </p:custDataLst>
          </p:nvPr>
        </p:nvSpPr>
        <p:spPr>
          <a:xfrm>
            <a:off x="3233247" y="5363159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 userDrawn="1">
            <p:custDataLst>
              <p:tags r:id="rId26"/>
            </p:custDataLst>
          </p:nvPr>
        </p:nvSpPr>
        <p:spPr>
          <a:xfrm>
            <a:off x="706850" y="5261559"/>
            <a:ext cx="83820" cy="2743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8" h="871">
                <a:moveTo>
                  <a:pt x="236" y="0"/>
                </a:moveTo>
                <a:lnTo>
                  <a:pt x="268" y="0"/>
                </a:lnTo>
                <a:lnTo>
                  <a:pt x="268" y="34"/>
                </a:lnTo>
                <a:lnTo>
                  <a:pt x="238" y="36"/>
                </a:lnTo>
                <a:cubicBezTo>
                  <a:pt x="212" y="38"/>
                  <a:pt x="192" y="47"/>
                  <a:pt x="180" y="62"/>
                </a:cubicBezTo>
                <a:cubicBezTo>
                  <a:pt x="167" y="77"/>
                  <a:pt x="161" y="98"/>
                  <a:pt x="161" y="125"/>
                </a:cubicBezTo>
                <a:cubicBezTo>
                  <a:pt x="161" y="145"/>
                  <a:pt x="164" y="166"/>
                  <a:pt x="169" y="186"/>
                </a:cubicBezTo>
                <a:cubicBezTo>
                  <a:pt x="174" y="206"/>
                  <a:pt x="180" y="227"/>
                  <a:pt x="185" y="247"/>
                </a:cubicBezTo>
                <a:cubicBezTo>
                  <a:pt x="190" y="267"/>
                  <a:pt x="193" y="287"/>
                  <a:pt x="193" y="306"/>
                </a:cubicBezTo>
                <a:cubicBezTo>
                  <a:pt x="193" y="338"/>
                  <a:pt x="184" y="365"/>
                  <a:pt x="166" y="389"/>
                </a:cubicBezTo>
                <a:cubicBezTo>
                  <a:pt x="148" y="412"/>
                  <a:pt x="115" y="428"/>
                  <a:pt x="66" y="436"/>
                </a:cubicBezTo>
                <a:cubicBezTo>
                  <a:pt x="115" y="444"/>
                  <a:pt x="148" y="459"/>
                  <a:pt x="166" y="483"/>
                </a:cubicBezTo>
                <a:cubicBezTo>
                  <a:pt x="184" y="506"/>
                  <a:pt x="193" y="533"/>
                  <a:pt x="193" y="565"/>
                </a:cubicBezTo>
                <a:cubicBezTo>
                  <a:pt x="193" y="585"/>
                  <a:pt x="190" y="605"/>
                  <a:pt x="185" y="625"/>
                </a:cubicBezTo>
                <a:cubicBezTo>
                  <a:pt x="180" y="645"/>
                  <a:pt x="174" y="665"/>
                  <a:pt x="169" y="686"/>
                </a:cubicBezTo>
                <a:cubicBezTo>
                  <a:pt x="164" y="706"/>
                  <a:pt x="161" y="727"/>
                  <a:pt x="161" y="747"/>
                </a:cubicBezTo>
                <a:cubicBezTo>
                  <a:pt x="161" y="774"/>
                  <a:pt x="167" y="794"/>
                  <a:pt x="180" y="809"/>
                </a:cubicBezTo>
                <a:cubicBezTo>
                  <a:pt x="192" y="824"/>
                  <a:pt x="212" y="833"/>
                  <a:pt x="238" y="835"/>
                </a:cubicBezTo>
                <a:lnTo>
                  <a:pt x="268" y="838"/>
                </a:lnTo>
                <a:lnTo>
                  <a:pt x="268" y="871"/>
                </a:lnTo>
                <a:lnTo>
                  <a:pt x="236" y="871"/>
                </a:lnTo>
                <a:cubicBezTo>
                  <a:pt x="180" y="871"/>
                  <a:pt x="136" y="861"/>
                  <a:pt x="103" y="840"/>
                </a:cubicBezTo>
                <a:cubicBezTo>
                  <a:pt x="69" y="819"/>
                  <a:pt x="53" y="787"/>
                  <a:pt x="53" y="743"/>
                </a:cubicBezTo>
                <a:cubicBezTo>
                  <a:pt x="53" y="724"/>
                  <a:pt x="56" y="706"/>
                  <a:pt x="61" y="688"/>
                </a:cubicBezTo>
                <a:cubicBezTo>
                  <a:pt x="67" y="671"/>
                  <a:pt x="74" y="655"/>
                  <a:pt x="81" y="639"/>
                </a:cubicBezTo>
                <a:cubicBezTo>
                  <a:pt x="89" y="622"/>
                  <a:pt x="95" y="607"/>
                  <a:pt x="101" y="591"/>
                </a:cubicBezTo>
                <a:cubicBezTo>
                  <a:pt x="106" y="576"/>
                  <a:pt x="109" y="560"/>
                  <a:pt x="109" y="545"/>
                </a:cubicBezTo>
                <a:cubicBezTo>
                  <a:pt x="109" y="530"/>
                  <a:pt x="106" y="517"/>
                  <a:pt x="100" y="504"/>
                </a:cubicBezTo>
                <a:cubicBezTo>
                  <a:pt x="94" y="492"/>
                  <a:pt x="83" y="481"/>
                  <a:pt x="68" y="472"/>
                </a:cubicBezTo>
                <a:cubicBezTo>
                  <a:pt x="52" y="463"/>
                  <a:pt x="30" y="456"/>
                  <a:pt x="0" y="452"/>
                </a:cubicBezTo>
                <a:lnTo>
                  <a:pt x="0" y="419"/>
                </a:lnTo>
                <a:cubicBezTo>
                  <a:pt x="30" y="415"/>
                  <a:pt x="52" y="408"/>
                  <a:pt x="68" y="399"/>
                </a:cubicBezTo>
                <a:cubicBezTo>
                  <a:pt x="83" y="390"/>
                  <a:pt x="94" y="380"/>
                  <a:pt x="100" y="367"/>
                </a:cubicBezTo>
                <a:cubicBezTo>
                  <a:pt x="106" y="355"/>
                  <a:pt x="109" y="342"/>
                  <a:pt x="109" y="327"/>
                </a:cubicBezTo>
                <a:cubicBezTo>
                  <a:pt x="109" y="312"/>
                  <a:pt x="106" y="296"/>
                  <a:pt x="101" y="280"/>
                </a:cubicBezTo>
                <a:cubicBezTo>
                  <a:pt x="95" y="265"/>
                  <a:pt x="89" y="249"/>
                  <a:pt x="81" y="233"/>
                </a:cubicBezTo>
                <a:cubicBezTo>
                  <a:pt x="74" y="217"/>
                  <a:pt x="67" y="200"/>
                  <a:pt x="61" y="183"/>
                </a:cubicBezTo>
                <a:cubicBezTo>
                  <a:pt x="56" y="166"/>
                  <a:pt x="53" y="148"/>
                  <a:pt x="53" y="128"/>
                </a:cubicBezTo>
                <a:cubicBezTo>
                  <a:pt x="53" y="85"/>
                  <a:pt x="69" y="52"/>
                  <a:pt x="103" y="31"/>
                </a:cubicBezTo>
                <a:cubicBezTo>
                  <a:pt x="136" y="10"/>
                  <a:pt x="180" y="0"/>
                  <a:pt x="236" y="0"/>
                </a:cubicBez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lIns="0" tIns="0" rIns="0" bIns="0" rtlCol="0" anchor="t" anchorCtr="0">
            <a:noAutofit/>
          </a:bodyPr>
          <a:lstStyle/>
          <a:p>
            <a:pPr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-US" altLang="zh-CN" sz="4400">
              <a:solidFill>
                <a:schemeClr val="tx1"/>
              </a:solidFill>
              <a:latin typeface="+mn-ea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1" name="文本框 40"/>
          <p:cNvSpPr txBox="1"/>
          <p:nvPr userDrawn="1">
            <p:custDataLst>
              <p:tags r:id="rId27"/>
            </p:custDataLst>
          </p:nvPr>
        </p:nvSpPr>
        <p:spPr>
          <a:xfrm flipH="1">
            <a:off x="2441670" y="5261559"/>
            <a:ext cx="83820" cy="2743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8" h="871">
                <a:moveTo>
                  <a:pt x="236" y="0"/>
                </a:moveTo>
                <a:lnTo>
                  <a:pt x="268" y="0"/>
                </a:lnTo>
                <a:lnTo>
                  <a:pt x="268" y="34"/>
                </a:lnTo>
                <a:lnTo>
                  <a:pt x="238" y="36"/>
                </a:lnTo>
                <a:cubicBezTo>
                  <a:pt x="212" y="38"/>
                  <a:pt x="192" y="47"/>
                  <a:pt x="180" y="62"/>
                </a:cubicBezTo>
                <a:cubicBezTo>
                  <a:pt x="167" y="77"/>
                  <a:pt x="161" y="98"/>
                  <a:pt x="161" y="125"/>
                </a:cubicBezTo>
                <a:cubicBezTo>
                  <a:pt x="161" y="145"/>
                  <a:pt x="164" y="166"/>
                  <a:pt x="169" y="186"/>
                </a:cubicBezTo>
                <a:cubicBezTo>
                  <a:pt x="174" y="206"/>
                  <a:pt x="180" y="227"/>
                  <a:pt x="185" y="247"/>
                </a:cubicBezTo>
                <a:cubicBezTo>
                  <a:pt x="190" y="267"/>
                  <a:pt x="193" y="287"/>
                  <a:pt x="193" y="306"/>
                </a:cubicBezTo>
                <a:cubicBezTo>
                  <a:pt x="193" y="338"/>
                  <a:pt x="184" y="365"/>
                  <a:pt x="166" y="389"/>
                </a:cubicBezTo>
                <a:cubicBezTo>
                  <a:pt x="148" y="412"/>
                  <a:pt x="115" y="428"/>
                  <a:pt x="66" y="436"/>
                </a:cubicBezTo>
                <a:cubicBezTo>
                  <a:pt x="115" y="444"/>
                  <a:pt x="148" y="459"/>
                  <a:pt x="166" y="483"/>
                </a:cubicBezTo>
                <a:cubicBezTo>
                  <a:pt x="184" y="506"/>
                  <a:pt x="193" y="533"/>
                  <a:pt x="193" y="565"/>
                </a:cubicBezTo>
                <a:cubicBezTo>
                  <a:pt x="193" y="585"/>
                  <a:pt x="190" y="605"/>
                  <a:pt x="185" y="625"/>
                </a:cubicBezTo>
                <a:cubicBezTo>
                  <a:pt x="180" y="645"/>
                  <a:pt x="174" y="665"/>
                  <a:pt x="169" y="686"/>
                </a:cubicBezTo>
                <a:cubicBezTo>
                  <a:pt x="164" y="706"/>
                  <a:pt x="161" y="727"/>
                  <a:pt x="161" y="747"/>
                </a:cubicBezTo>
                <a:cubicBezTo>
                  <a:pt x="161" y="774"/>
                  <a:pt x="167" y="794"/>
                  <a:pt x="180" y="809"/>
                </a:cubicBezTo>
                <a:cubicBezTo>
                  <a:pt x="192" y="824"/>
                  <a:pt x="212" y="833"/>
                  <a:pt x="238" y="835"/>
                </a:cubicBezTo>
                <a:lnTo>
                  <a:pt x="268" y="838"/>
                </a:lnTo>
                <a:lnTo>
                  <a:pt x="268" y="871"/>
                </a:lnTo>
                <a:lnTo>
                  <a:pt x="236" y="871"/>
                </a:lnTo>
                <a:cubicBezTo>
                  <a:pt x="180" y="871"/>
                  <a:pt x="136" y="861"/>
                  <a:pt x="103" y="840"/>
                </a:cubicBezTo>
                <a:cubicBezTo>
                  <a:pt x="69" y="819"/>
                  <a:pt x="53" y="787"/>
                  <a:pt x="53" y="743"/>
                </a:cubicBezTo>
                <a:cubicBezTo>
                  <a:pt x="53" y="724"/>
                  <a:pt x="56" y="706"/>
                  <a:pt x="61" y="688"/>
                </a:cubicBezTo>
                <a:cubicBezTo>
                  <a:pt x="67" y="671"/>
                  <a:pt x="74" y="655"/>
                  <a:pt x="81" y="639"/>
                </a:cubicBezTo>
                <a:cubicBezTo>
                  <a:pt x="89" y="622"/>
                  <a:pt x="95" y="607"/>
                  <a:pt x="101" y="591"/>
                </a:cubicBezTo>
                <a:cubicBezTo>
                  <a:pt x="106" y="576"/>
                  <a:pt x="109" y="560"/>
                  <a:pt x="109" y="545"/>
                </a:cubicBezTo>
                <a:cubicBezTo>
                  <a:pt x="109" y="530"/>
                  <a:pt x="106" y="517"/>
                  <a:pt x="100" y="504"/>
                </a:cubicBezTo>
                <a:cubicBezTo>
                  <a:pt x="94" y="492"/>
                  <a:pt x="83" y="481"/>
                  <a:pt x="68" y="472"/>
                </a:cubicBezTo>
                <a:cubicBezTo>
                  <a:pt x="52" y="463"/>
                  <a:pt x="30" y="456"/>
                  <a:pt x="0" y="452"/>
                </a:cubicBezTo>
                <a:lnTo>
                  <a:pt x="0" y="419"/>
                </a:lnTo>
                <a:cubicBezTo>
                  <a:pt x="30" y="415"/>
                  <a:pt x="52" y="408"/>
                  <a:pt x="68" y="399"/>
                </a:cubicBezTo>
                <a:cubicBezTo>
                  <a:pt x="83" y="390"/>
                  <a:pt x="94" y="380"/>
                  <a:pt x="100" y="367"/>
                </a:cubicBezTo>
                <a:cubicBezTo>
                  <a:pt x="106" y="355"/>
                  <a:pt x="109" y="342"/>
                  <a:pt x="109" y="327"/>
                </a:cubicBezTo>
                <a:cubicBezTo>
                  <a:pt x="109" y="312"/>
                  <a:pt x="106" y="296"/>
                  <a:pt x="101" y="280"/>
                </a:cubicBezTo>
                <a:cubicBezTo>
                  <a:pt x="95" y="265"/>
                  <a:pt x="89" y="249"/>
                  <a:pt x="81" y="233"/>
                </a:cubicBezTo>
                <a:cubicBezTo>
                  <a:pt x="74" y="217"/>
                  <a:pt x="67" y="200"/>
                  <a:pt x="61" y="183"/>
                </a:cubicBezTo>
                <a:cubicBezTo>
                  <a:pt x="56" y="166"/>
                  <a:pt x="53" y="148"/>
                  <a:pt x="53" y="128"/>
                </a:cubicBezTo>
                <a:cubicBezTo>
                  <a:pt x="53" y="85"/>
                  <a:pt x="69" y="52"/>
                  <a:pt x="103" y="31"/>
                </a:cubicBezTo>
                <a:cubicBezTo>
                  <a:pt x="136" y="10"/>
                  <a:pt x="180" y="0"/>
                  <a:pt x="236" y="0"/>
                </a:cubicBez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lIns="0" tIns="0" rIns="0" bIns="0" rtlCol="0" anchor="t" anchorCtr="0">
            <a:noAutofit/>
          </a:bodyPr>
          <a:lstStyle/>
          <a:p>
            <a:pPr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-US" altLang="zh-CN" sz="4400">
              <a:solidFill>
                <a:schemeClr val="tx1"/>
              </a:solidFill>
              <a:latin typeface="+mn-ea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8"/>
            </p:custDataLst>
          </p:nvPr>
        </p:nvSpPr>
        <p:spPr>
          <a:xfrm>
            <a:off x="697979" y="1251558"/>
            <a:ext cx="8400678" cy="2069967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9"/>
            </p:custDataLst>
          </p:nvPr>
        </p:nvSpPr>
        <p:spPr>
          <a:xfrm>
            <a:off x="697979" y="3542266"/>
            <a:ext cx="5435549" cy="119173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33"/>
            </p:custDataLst>
          </p:nvPr>
        </p:nvSpPr>
        <p:spPr>
          <a:xfrm>
            <a:off x="758302" y="5143130"/>
            <a:ext cx="1702417" cy="521153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486402"/>
            <a:ext cx="1323701" cy="1371598"/>
          </a:xfrm>
          <a:prstGeom prst="rect">
            <a:avLst/>
          </a:prstGeom>
        </p:spPr>
      </p:pic>
      <p:pic>
        <p:nvPicPr>
          <p:cNvPr id="5" name="图片 1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1"/>
            <a:ext cx="2565399" cy="2658226"/>
          </a:xfrm>
          <a:prstGeom prst="rect">
            <a:avLst/>
          </a:prstGeom>
        </p:spPr>
      </p:pic>
      <p:pic>
        <p:nvPicPr>
          <p:cNvPr id="6" name="图片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913" y="1412987"/>
            <a:ext cx="617086" cy="1023881"/>
          </a:xfrm>
          <a:prstGeom prst="rect">
            <a:avLst/>
          </a:prstGeom>
        </p:spPr>
      </p:pic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11787854" y="1803456"/>
            <a:ext cx="0" cy="3429000"/>
          </a:xfrm>
          <a:prstGeom prst="line">
            <a:avLst/>
          </a:prstGeom>
          <a:ln>
            <a:gradFill>
              <a:gsLst>
                <a:gs pos="0">
                  <a:srgbClr val="000000">
                    <a:alpha val="0"/>
                  </a:srgbClr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 rot="16200000">
            <a:off x="11752294" y="788564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 rot="16200000">
            <a:off x="11752294" y="637434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0"/>
            </p:custDataLst>
          </p:nvPr>
        </p:nvSpPr>
        <p:spPr>
          <a:xfrm rot="16200000">
            <a:off x="11752294" y="486304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1"/>
            </p:custDataLst>
          </p:nvPr>
        </p:nvSpPr>
        <p:spPr>
          <a:xfrm rot="16200000">
            <a:off x="11752294" y="335174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12"/>
            </p:custDataLst>
          </p:nvPr>
        </p:nvSpPr>
        <p:spPr>
          <a:xfrm>
            <a:off x="11616044" y="6351376"/>
            <a:ext cx="343620" cy="17081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13"/>
            </p:custDataLst>
          </p:nvPr>
        </p:nvSpPr>
        <p:spPr>
          <a:xfrm>
            <a:off x="11616044" y="6263484"/>
            <a:ext cx="343620" cy="17081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14"/>
            </p:custDataLst>
          </p:nvPr>
        </p:nvSpPr>
        <p:spPr>
          <a:xfrm>
            <a:off x="11616044" y="6175593"/>
            <a:ext cx="343620" cy="17081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弧形 21"/>
          <p:cNvSpPr/>
          <p:nvPr>
            <p:custDataLst>
              <p:tags r:id="rId15"/>
            </p:custDataLst>
          </p:nvPr>
        </p:nvSpPr>
        <p:spPr>
          <a:xfrm rot="20100000">
            <a:off x="5010213" y="1617807"/>
            <a:ext cx="2080909" cy="436559"/>
          </a:xfrm>
          <a:prstGeom prst="arc">
            <a:avLst>
              <a:gd name="adj1" fmla="val 19800404"/>
              <a:gd name="adj2" fmla="val 11391698"/>
            </a:avLst>
          </a:prstGeom>
          <a:ln w="12700">
            <a:gradFill>
              <a:gsLst>
                <a:gs pos="0">
                  <a:schemeClr val="tx1"/>
                </a:gs>
                <a:gs pos="84000">
                  <a:schemeClr val="tx1">
                    <a:alpha val="0"/>
                  </a:schemeClr>
                </a:gs>
              </a:gsLst>
              <a:lin ang="1596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缺角矩形 22"/>
          <p:cNvSpPr/>
          <p:nvPr>
            <p:custDataLst>
              <p:tags r:id="rId16"/>
            </p:custDataLst>
          </p:nvPr>
        </p:nvSpPr>
        <p:spPr>
          <a:xfrm rot="20760000">
            <a:off x="5560037" y="2157061"/>
            <a:ext cx="155988" cy="155975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缺角矩形 23"/>
          <p:cNvSpPr/>
          <p:nvPr>
            <p:custDataLst>
              <p:tags r:id="rId17"/>
            </p:custDataLst>
          </p:nvPr>
        </p:nvSpPr>
        <p:spPr>
          <a:xfrm rot="20220000">
            <a:off x="6311399" y="1415426"/>
            <a:ext cx="106140" cy="106132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161290" y="637434"/>
            <a:ext cx="1944767" cy="1484728"/>
          </a:xfrm>
        </p:spPr>
        <p:txBody>
          <a:bodyPr wrap="square" anchor="b">
            <a:normAutofit/>
          </a:bodyPr>
          <a:lstStyle>
            <a:lvl1pPr>
              <a:defRPr sz="60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r="2429"/>
          <a:stretch>
            <a:fillRect/>
          </a:stretch>
        </p:blipFill>
        <p:spPr>
          <a:xfrm flipV="1">
            <a:off x="6589486" y="4404914"/>
            <a:ext cx="5602514" cy="24530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111500" cy="3224087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78568"/>
            <a:ext cx="763281" cy="1266449"/>
          </a:xfrm>
          <a:prstGeom prst="rect">
            <a:avLst/>
          </a:prstGeom>
        </p:spPr>
      </p:pic>
      <p:sp>
        <p:nvSpPr>
          <p:cNvPr id="15" name="弧形 14"/>
          <p:cNvSpPr/>
          <p:nvPr>
            <p:custDataLst>
              <p:tags r:id="rId7"/>
            </p:custDataLst>
          </p:nvPr>
        </p:nvSpPr>
        <p:spPr>
          <a:xfrm rot="20100000" flipH="1" flipV="1">
            <a:off x="7073628" y="4674322"/>
            <a:ext cx="4634230" cy="1207636"/>
          </a:xfrm>
          <a:prstGeom prst="arc">
            <a:avLst>
              <a:gd name="adj1" fmla="val 19800404"/>
              <a:gd name="adj2" fmla="val 11391698"/>
            </a:avLst>
          </a:prstGeom>
          <a:ln w="3175">
            <a:gradFill>
              <a:gsLst>
                <a:gs pos="0">
                  <a:schemeClr val="tx1"/>
                </a:gs>
                <a:gs pos="84000">
                  <a:schemeClr val="tx1">
                    <a:alpha val="0"/>
                  </a:schemeClr>
                </a:gs>
              </a:gsLst>
              <a:lin ang="1596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缺角矩形 15"/>
          <p:cNvSpPr/>
          <p:nvPr>
            <p:custDataLst>
              <p:tags r:id="rId8"/>
            </p:custDataLst>
          </p:nvPr>
        </p:nvSpPr>
        <p:spPr>
          <a:xfrm rot="20760000" flipH="1" flipV="1">
            <a:off x="10117145" y="4067532"/>
            <a:ext cx="431561" cy="431468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缺角矩形 13"/>
          <p:cNvSpPr/>
          <p:nvPr>
            <p:custDataLst>
              <p:tags r:id="rId9"/>
            </p:custDataLst>
          </p:nvPr>
        </p:nvSpPr>
        <p:spPr>
          <a:xfrm rot="20220000" flipH="1" flipV="1">
            <a:off x="8159664" y="6148208"/>
            <a:ext cx="293652" cy="293589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缺角矩形 28"/>
          <p:cNvSpPr/>
          <p:nvPr>
            <p:custDataLst>
              <p:tags r:id="rId10"/>
            </p:custDataLst>
          </p:nvPr>
        </p:nvSpPr>
        <p:spPr>
          <a:xfrm>
            <a:off x="709968" y="73602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缺角矩形 29"/>
          <p:cNvSpPr/>
          <p:nvPr>
            <p:custDataLst>
              <p:tags r:id="rId11"/>
            </p:custDataLst>
          </p:nvPr>
        </p:nvSpPr>
        <p:spPr>
          <a:xfrm>
            <a:off x="709968" y="94684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缺角矩形 30"/>
          <p:cNvSpPr/>
          <p:nvPr>
            <p:custDataLst>
              <p:tags r:id="rId12"/>
            </p:custDataLst>
          </p:nvPr>
        </p:nvSpPr>
        <p:spPr>
          <a:xfrm>
            <a:off x="709968" y="115766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>
            <p:custDataLst>
              <p:tags r:id="rId13"/>
            </p:custDataLst>
          </p:nvPr>
        </p:nvCxnSpPr>
        <p:spPr>
          <a:xfrm>
            <a:off x="783628" y="2014919"/>
            <a:ext cx="0" cy="3261360"/>
          </a:xfrm>
          <a:prstGeom prst="line">
            <a:avLst/>
          </a:prstGeom>
          <a:ln>
            <a:gradFill>
              <a:gsLst>
                <a:gs pos="0">
                  <a:srgbClr val="000000">
                    <a:alpha val="0"/>
                  </a:srgbClr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缺角矩形 25"/>
          <p:cNvSpPr/>
          <p:nvPr>
            <p:custDataLst>
              <p:tags r:id="rId14"/>
            </p:custDataLst>
          </p:nvPr>
        </p:nvSpPr>
        <p:spPr>
          <a:xfrm>
            <a:off x="709333" y="558996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缺角矩形 26"/>
          <p:cNvSpPr/>
          <p:nvPr>
            <p:custDataLst>
              <p:tags r:id="rId15"/>
            </p:custDataLst>
          </p:nvPr>
        </p:nvSpPr>
        <p:spPr>
          <a:xfrm>
            <a:off x="709333" y="580078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缺角矩形 27"/>
          <p:cNvSpPr/>
          <p:nvPr>
            <p:custDataLst>
              <p:tags r:id="rId16"/>
            </p:custDataLst>
          </p:nvPr>
        </p:nvSpPr>
        <p:spPr>
          <a:xfrm>
            <a:off x="709333" y="601160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7"/>
            </p:custDataLst>
          </p:nvPr>
        </p:nvSpPr>
        <p:spPr>
          <a:xfrm>
            <a:off x="10991001" y="954400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8"/>
            </p:custDataLst>
          </p:nvPr>
        </p:nvSpPr>
        <p:spPr>
          <a:xfrm>
            <a:off x="10991001" y="828641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19"/>
            </p:custDataLst>
          </p:nvPr>
        </p:nvSpPr>
        <p:spPr>
          <a:xfrm>
            <a:off x="10991001" y="702882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2481291" y="3106361"/>
            <a:ext cx="7117391" cy="1209199"/>
          </a:xfrm>
        </p:spPr>
        <p:txBody>
          <a:bodyPr wrap="square" anchor="b">
            <a:normAutofit/>
          </a:bodyPr>
          <a:lstStyle>
            <a:lvl1pPr algn="l">
              <a:defRPr sz="54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1"/>
            </p:custDataLst>
          </p:nvPr>
        </p:nvSpPr>
        <p:spPr>
          <a:xfrm>
            <a:off x="2481291" y="4398160"/>
            <a:ext cx="4983908" cy="973940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2481291" y="943039"/>
            <a:ext cx="7119909" cy="1977770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68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0" y="0"/>
            <a:ext cx="1421765" cy="10121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r="4284"/>
          <a:stretch>
            <a:fillRect/>
          </a:stretch>
        </p:blipFill>
        <p:spPr>
          <a:xfrm>
            <a:off x="10682513" y="0"/>
            <a:ext cx="1509487" cy="148859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3" r="4284"/>
          <a:stretch>
            <a:fillRect/>
          </a:stretch>
        </p:blipFill>
        <p:spPr>
          <a:xfrm flipV="1">
            <a:off x="9354300" y="5730959"/>
            <a:ext cx="2837701" cy="1127041"/>
          </a:xfrm>
          <a:prstGeom prst="rect">
            <a:avLst/>
          </a:prstGeom>
        </p:spPr>
      </p:pic>
      <p:sp>
        <p:nvSpPr>
          <p:cNvPr id="63" name="缺角矩形 62"/>
          <p:cNvSpPr/>
          <p:nvPr userDrawn="1">
            <p:custDataLst>
              <p:tags r:id="rId8"/>
            </p:custDataLst>
          </p:nvPr>
        </p:nvSpPr>
        <p:spPr>
          <a:xfrm>
            <a:off x="11360150" y="752475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缺角矩形 63"/>
          <p:cNvSpPr/>
          <p:nvPr userDrawn="1">
            <p:custDataLst>
              <p:tags r:id="rId9"/>
            </p:custDataLst>
          </p:nvPr>
        </p:nvSpPr>
        <p:spPr>
          <a:xfrm>
            <a:off x="11360150" y="963295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缺角矩形 64"/>
          <p:cNvSpPr/>
          <p:nvPr userDrawn="1">
            <p:custDataLst>
              <p:tags r:id="rId10"/>
            </p:custDataLst>
          </p:nvPr>
        </p:nvSpPr>
        <p:spPr>
          <a:xfrm>
            <a:off x="11360150" y="1174115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 userDrawn="1">
            <p:custDataLst>
              <p:tags r:id="rId11"/>
            </p:custDataLst>
          </p:nvPr>
        </p:nvCxnSpPr>
        <p:spPr>
          <a:xfrm>
            <a:off x="11433697" y="2031492"/>
            <a:ext cx="0" cy="3261360"/>
          </a:xfrm>
          <a:prstGeom prst="line">
            <a:avLst/>
          </a:prstGeom>
          <a:ln>
            <a:gradFill>
              <a:gsLst>
                <a:gs pos="0">
                  <a:srgbClr val="000000">
                    <a:alpha val="0"/>
                  </a:srgbClr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缺角矩形 66"/>
          <p:cNvSpPr/>
          <p:nvPr userDrawn="1">
            <p:custDataLst>
              <p:tags r:id="rId12"/>
            </p:custDataLst>
          </p:nvPr>
        </p:nvSpPr>
        <p:spPr>
          <a:xfrm>
            <a:off x="11359402" y="560654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缺角矩形 67"/>
          <p:cNvSpPr/>
          <p:nvPr userDrawn="1">
            <p:custDataLst>
              <p:tags r:id="rId13"/>
            </p:custDataLst>
          </p:nvPr>
        </p:nvSpPr>
        <p:spPr>
          <a:xfrm>
            <a:off x="11359402" y="581736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缺角矩形 68"/>
          <p:cNvSpPr/>
          <p:nvPr userDrawn="1">
            <p:custDataLst>
              <p:tags r:id="rId14"/>
            </p:custDataLst>
          </p:nvPr>
        </p:nvSpPr>
        <p:spPr>
          <a:xfrm>
            <a:off x="11359402" y="602818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 userDrawn="1">
            <p:custDataLst>
              <p:tags r:id="rId15"/>
            </p:custDataLst>
          </p:nvPr>
        </p:nvSpPr>
        <p:spPr>
          <a:xfrm>
            <a:off x="688454" y="937826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 userDrawn="1">
            <p:custDataLst>
              <p:tags r:id="rId16"/>
            </p:custDataLst>
          </p:nvPr>
        </p:nvSpPr>
        <p:spPr>
          <a:xfrm>
            <a:off x="688454" y="812067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 userDrawn="1">
            <p:custDataLst>
              <p:tags r:id="rId17"/>
            </p:custDataLst>
          </p:nvPr>
        </p:nvSpPr>
        <p:spPr>
          <a:xfrm>
            <a:off x="688454" y="686308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弧形 72"/>
          <p:cNvSpPr/>
          <p:nvPr userDrawn="1">
            <p:custDataLst>
              <p:tags r:id="rId18"/>
            </p:custDataLst>
          </p:nvPr>
        </p:nvSpPr>
        <p:spPr>
          <a:xfrm rot="1500000" flipV="1">
            <a:off x="557827" y="5095441"/>
            <a:ext cx="3823001" cy="996238"/>
          </a:xfrm>
          <a:prstGeom prst="arc">
            <a:avLst>
              <a:gd name="adj1" fmla="val 19800404"/>
              <a:gd name="adj2" fmla="val 11391698"/>
            </a:avLst>
          </a:prstGeom>
          <a:ln w="3175">
            <a:gradFill>
              <a:gsLst>
                <a:gs pos="0">
                  <a:schemeClr val="tx1"/>
                </a:gs>
                <a:gs pos="84000">
                  <a:schemeClr val="tx1">
                    <a:alpha val="0"/>
                  </a:schemeClr>
                </a:gs>
              </a:gsLst>
              <a:lin ang="1596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缺角矩形 73"/>
          <p:cNvSpPr/>
          <p:nvPr userDrawn="1">
            <p:custDataLst>
              <p:tags r:id="rId19"/>
            </p:custDataLst>
          </p:nvPr>
        </p:nvSpPr>
        <p:spPr>
          <a:xfrm rot="840000" flipV="1">
            <a:off x="1514068" y="4594871"/>
            <a:ext cx="356016" cy="355939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缺角矩形 74"/>
          <p:cNvSpPr/>
          <p:nvPr userDrawn="1">
            <p:custDataLst>
              <p:tags r:id="rId20"/>
            </p:custDataLst>
          </p:nvPr>
        </p:nvSpPr>
        <p:spPr>
          <a:xfrm rot="1380000" flipV="1">
            <a:off x="3242656" y="6311321"/>
            <a:ext cx="242248" cy="242196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6" name="图片 75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r="2429"/>
          <a:stretch>
            <a:fillRect/>
          </a:stretch>
        </p:blipFill>
        <p:spPr>
          <a:xfrm flipH="1" flipV="1">
            <a:off x="0" y="4731657"/>
            <a:ext cx="4620931" cy="2126343"/>
          </a:xfrm>
          <a:prstGeom prst="rect">
            <a:avLst/>
          </a:prstGeom>
        </p:spPr>
      </p:pic>
      <p:sp>
        <p:nvSpPr>
          <p:cNvPr id="77" name="文本框 76"/>
          <p:cNvSpPr txBox="1"/>
          <p:nvPr userDrawn="1">
            <p:custDataLst>
              <p:tags r:id="rId22"/>
            </p:custDataLst>
          </p:nvPr>
        </p:nvSpPr>
        <p:spPr>
          <a:xfrm>
            <a:off x="5186680" y="3726212"/>
            <a:ext cx="83820" cy="2743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8" h="871">
                <a:moveTo>
                  <a:pt x="236" y="0"/>
                </a:moveTo>
                <a:lnTo>
                  <a:pt x="268" y="0"/>
                </a:lnTo>
                <a:lnTo>
                  <a:pt x="268" y="34"/>
                </a:lnTo>
                <a:lnTo>
                  <a:pt x="238" y="36"/>
                </a:lnTo>
                <a:cubicBezTo>
                  <a:pt x="212" y="38"/>
                  <a:pt x="192" y="47"/>
                  <a:pt x="180" y="62"/>
                </a:cubicBezTo>
                <a:cubicBezTo>
                  <a:pt x="167" y="77"/>
                  <a:pt x="161" y="98"/>
                  <a:pt x="161" y="125"/>
                </a:cubicBezTo>
                <a:cubicBezTo>
                  <a:pt x="161" y="145"/>
                  <a:pt x="164" y="166"/>
                  <a:pt x="169" y="186"/>
                </a:cubicBezTo>
                <a:cubicBezTo>
                  <a:pt x="174" y="206"/>
                  <a:pt x="180" y="227"/>
                  <a:pt x="185" y="247"/>
                </a:cubicBezTo>
                <a:cubicBezTo>
                  <a:pt x="190" y="267"/>
                  <a:pt x="193" y="287"/>
                  <a:pt x="193" y="306"/>
                </a:cubicBezTo>
                <a:cubicBezTo>
                  <a:pt x="193" y="338"/>
                  <a:pt x="184" y="365"/>
                  <a:pt x="166" y="389"/>
                </a:cubicBezTo>
                <a:cubicBezTo>
                  <a:pt x="148" y="412"/>
                  <a:pt x="115" y="428"/>
                  <a:pt x="66" y="436"/>
                </a:cubicBezTo>
                <a:cubicBezTo>
                  <a:pt x="115" y="444"/>
                  <a:pt x="148" y="459"/>
                  <a:pt x="166" y="483"/>
                </a:cubicBezTo>
                <a:cubicBezTo>
                  <a:pt x="184" y="506"/>
                  <a:pt x="193" y="533"/>
                  <a:pt x="193" y="565"/>
                </a:cubicBezTo>
                <a:cubicBezTo>
                  <a:pt x="193" y="585"/>
                  <a:pt x="190" y="605"/>
                  <a:pt x="185" y="625"/>
                </a:cubicBezTo>
                <a:cubicBezTo>
                  <a:pt x="180" y="645"/>
                  <a:pt x="174" y="665"/>
                  <a:pt x="169" y="686"/>
                </a:cubicBezTo>
                <a:cubicBezTo>
                  <a:pt x="164" y="706"/>
                  <a:pt x="161" y="727"/>
                  <a:pt x="161" y="747"/>
                </a:cubicBezTo>
                <a:cubicBezTo>
                  <a:pt x="161" y="774"/>
                  <a:pt x="167" y="794"/>
                  <a:pt x="180" y="809"/>
                </a:cubicBezTo>
                <a:cubicBezTo>
                  <a:pt x="192" y="824"/>
                  <a:pt x="212" y="833"/>
                  <a:pt x="238" y="835"/>
                </a:cubicBezTo>
                <a:lnTo>
                  <a:pt x="268" y="838"/>
                </a:lnTo>
                <a:lnTo>
                  <a:pt x="268" y="871"/>
                </a:lnTo>
                <a:lnTo>
                  <a:pt x="236" y="871"/>
                </a:lnTo>
                <a:cubicBezTo>
                  <a:pt x="180" y="871"/>
                  <a:pt x="136" y="861"/>
                  <a:pt x="103" y="840"/>
                </a:cubicBezTo>
                <a:cubicBezTo>
                  <a:pt x="69" y="819"/>
                  <a:pt x="53" y="787"/>
                  <a:pt x="53" y="743"/>
                </a:cubicBezTo>
                <a:cubicBezTo>
                  <a:pt x="53" y="724"/>
                  <a:pt x="56" y="706"/>
                  <a:pt x="61" y="688"/>
                </a:cubicBezTo>
                <a:cubicBezTo>
                  <a:pt x="67" y="671"/>
                  <a:pt x="74" y="655"/>
                  <a:pt x="81" y="639"/>
                </a:cubicBezTo>
                <a:cubicBezTo>
                  <a:pt x="89" y="622"/>
                  <a:pt x="95" y="607"/>
                  <a:pt x="101" y="591"/>
                </a:cubicBezTo>
                <a:cubicBezTo>
                  <a:pt x="106" y="576"/>
                  <a:pt x="109" y="560"/>
                  <a:pt x="109" y="545"/>
                </a:cubicBezTo>
                <a:cubicBezTo>
                  <a:pt x="109" y="530"/>
                  <a:pt x="106" y="517"/>
                  <a:pt x="100" y="504"/>
                </a:cubicBezTo>
                <a:cubicBezTo>
                  <a:pt x="94" y="492"/>
                  <a:pt x="83" y="481"/>
                  <a:pt x="68" y="472"/>
                </a:cubicBezTo>
                <a:cubicBezTo>
                  <a:pt x="52" y="463"/>
                  <a:pt x="30" y="456"/>
                  <a:pt x="0" y="452"/>
                </a:cubicBezTo>
                <a:lnTo>
                  <a:pt x="0" y="419"/>
                </a:lnTo>
                <a:cubicBezTo>
                  <a:pt x="30" y="415"/>
                  <a:pt x="52" y="408"/>
                  <a:pt x="68" y="399"/>
                </a:cubicBezTo>
                <a:cubicBezTo>
                  <a:pt x="83" y="390"/>
                  <a:pt x="94" y="380"/>
                  <a:pt x="100" y="367"/>
                </a:cubicBezTo>
                <a:cubicBezTo>
                  <a:pt x="106" y="355"/>
                  <a:pt x="109" y="342"/>
                  <a:pt x="109" y="327"/>
                </a:cubicBezTo>
                <a:cubicBezTo>
                  <a:pt x="109" y="312"/>
                  <a:pt x="106" y="296"/>
                  <a:pt x="101" y="280"/>
                </a:cubicBezTo>
                <a:cubicBezTo>
                  <a:pt x="95" y="265"/>
                  <a:pt x="89" y="249"/>
                  <a:pt x="81" y="233"/>
                </a:cubicBezTo>
                <a:cubicBezTo>
                  <a:pt x="74" y="217"/>
                  <a:pt x="67" y="200"/>
                  <a:pt x="61" y="183"/>
                </a:cubicBezTo>
                <a:cubicBezTo>
                  <a:pt x="56" y="166"/>
                  <a:pt x="53" y="148"/>
                  <a:pt x="53" y="128"/>
                </a:cubicBezTo>
                <a:cubicBezTo>
                  <a:pt x="53" y="85"/>
                  <a:pt x="69" y="52"/>
                  <a:pt x="103" y="31"/>
                </a:cubicBezTo>
                <a:cubicBezTo>
                  <a:pt x="136" y="10"/>
                  <a:pt x="180" y="0"/>
                  <a:pt x="236" y="0"/>
                </a:cubicBez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lIns="0" tIns="0" rIns="0" bIns="0" rtlCol="0" anchor="t" anchorCtr="0">
            <a:noAutofit/>
          </a:bodyPr>
          <a:lstStyle/>
          <a:p>
            <a:pPr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-US" altLang="zh-CN" sz="4400">
              <a:solidFill>
                <a:schemeClr val="tx1"/>
              </a:solidFill>
              <a:latin typeface="+mn-ea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8" name="文本框 77"/>
          <p:cNvSpPr txBox="1"/>
          <p:nvPr userDrawn="1">
            <p:custDataLst>
              <p:tags r:id="rId23"/>
            </p:custDataLst>
          </p:nvPr>
        </p:nvSpPr>
        <p:spPr>
          <a:xfrm flipH="1">
            <a:off x="6921500" y="3726212"/>
            <a:ext cx="83820" cy="2743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8" h="871">
                <a:moveTo>
                  <a:pt x="236" y="0"/>
                </a:moveTo>
                <a:lnTo>
                  <a:pt x="268" y="0"/>
                </a:lnTo>
                <a:lnTo>
                  <a:pt x="268" y="34"/>
                </a:lnTo>
                <a:lnTo>
                  <a:pt x="238" y="36"/>
                </a:lnTo>
                <a:cubicBezTo>
                  <a:pt x="212" y="38"/>
                  <a:pt x="192" y="47"/>
                  <a:pt x="180" y="62"/>
                </a:cubicBezTo>
                <a:cubicBezTo>
                  <a:pt x="167" y="77"/>
                  <a:pt x="161" y="98"/>
                  <a:pt x="161" y="125"/>
                </a:cubicBezTo>
                <a:cubicBezTo>
                  <a:pt x="161" y="145"/>
                  <a:pt x="164" y="166"/>
                  <a:pt x="169" y="186"/>
                </a:cubicBezTo>
                <a:cubicBezTo>
                  <a:pt x="174" y="206"/>
                  <a:pt x="180" y="227"/>
                  <a:pt x="185" y="247"/>
                </a:cubicBezTo>
                <a:cubicBezTo>
                  <a:pt x="190" y="267"/>
                  <a:pt x="193" y="287"/>
                  <a:pt x="193" y="306"/>
                </a:cubicBezTo>
                <a:cubicBezTo>
                  <a:pt x="193" y="338"/>
                  <a:pt x="184" y="365"/>
                  <a:pt x="166" y="389"/>
                </a:cubicBezTo>
                <a:cubicBezTo>
                  <a:pt x="148" y="412"/>
                  <a:pt x="115" y="428"/>
                  <a:pt x="66" y="436"/>
                </a:cubicBezTo>
                <a:cubicBezTo>
                  <a:pt x="115" y="444"/>
                  <a:pt x="148" y="459"/>
                  <a:pt x="166" y="483"/>
                </a:cubicBezTo>
                <a:cubicBezTo>
                  <a:pt x="184" y="506"/>
                  <a:pt x="193" y="533"/>
                  <a:pt x="193" y="565"/>
                </a:cubicBezTo>
                <a:cubicBezTo>
                  <a:pt x="193" y="585"/>
                  <a:pt x="190" y="605"/>
                  <a:pt x="185" y="625"/>
                </a:cubicBezTo>
                <a:cubicBezTo>
                  <a:pt x="180" y="645"/>
                  <a:pt x="174" y="665"/>
                  <a:pt x="169" y="686"/>
                </a:cubicBezTo>
                <a:cubicBezTo>
                  <a:pt x="164" y="706"/>
                  <a:pt x="161" y="727"/>
                  <a:pt x="161" y="747"/>
                </a:cubicBezTo>
                <a:cubicBezTo>
                  <a:pt x="161" y="774"/>
                  <a:pt x="167" y="794"/>
                  <a:pt x="180" y="809"/>
                </a:cubicBezTo>
                <a:cubicBezTo>
                  <a:pt x="192" y="824"/>
                  <a:pt x="212" y="833"/>
                  <a:pt x="238" y="835"/>
                </a:cubicBezTo>
                <a:lnTo>
                  <a:pt x="268" y="838"/>
                </a:lnTo>
                <a:lnTo>
                  <a:pt x="268" y="871"/>
                </a:lnTo>
                <a:lnTo>
                  <a:pt x="236" y="871"/>
                </a:lnTo>
                <a:cubicBezTo>
                  <a:pt x="180" y="871"/>
                  <a:pt x="136" y="861"/>
                  <a:pt x="103" y="840"/>
                </a:cubicBezTo>
                <a:cubicBezTo>
                  <a:pt x="69" y="819"/>
                  <a:pt x="53" y="787"/>
                  <a:pt x="53" y="743"/>
                </a:cubicBezTo>
                <a:cubicBezTo>
                  <a:pt x="53" y="724"/>
                  <a:pt x="56" y="706"/>
                  <a:pt x="61" y="688"/>
                </a:cubicBezTo>
                <a:cubicBezTo>
                  <a:pt x="67" y="671"/>
                  <a:pt x="74" y="655"/>
                  <a:pt x="81" y="639"/>
                </a:cubicBezTo>
                <a:cubicBezTo>
                  <a:pt x="89" y="622"/>
                  <a:pt x="95" y="607"/>
                  <a:pt x="101" y="591"/>
                </a:cubicBezTo>
                <a:cubicBezTo>
                  <a:pt x="106" y="576"/>
                  <a:pt x="109" y="560"/>
                  <a:pt x="109" y="545"/>
                </a:cubicBezTo>
                <a:cubicBezTo>
                  <a:pt x="109" y="530"/>
                  <a:pt x="106" y="517"/>
                  <a:pt x="100" y="504"/>
                </a:cubicBezTo>
                <a:cubicBezTo>
                  <a:pt x="94" y="492"/>
                  <a:pt x="83" y="481"/>
                  <a:pt x="68" y="472"/>
                </a:cubicBezTo>
                <a:cubicBezTo>
                  <a:pt x="52" y="463"/>
                  <a:pt x="30" y="456"/>
                  <a:pt x="0" y="452"/>
                </a:cubicBezTo>
                <a:lnTo>
                  <a:pt x="0" y="419"/>
                </a:lnTo>
                <a:cubicBezTo>
                  <a:pt x="30" y="415"/>
                  <a:pt x="52" y="408"/>
                  <a:pt x="68" y="399"/>
                </a:cubicBezTo>
                <a:cubicBezTo>
                  <a:pt x="83" y="390"/>
                  <a:pt x="94" y="380"/>
                  <a:pt x="100" y="367"/>
                </a:cubicBezTo>
                <a:cubicBezTo>
                  <a:pt x="106" y="355"/>
                  <a:pt x="109" y="342"/>
                  <a:pt x="109" y="327"/>
                </a:cubicBezTo>
                <a:cubicBezTo>
                  <a:pt x="109" y="312"/>
                  <a:pt x="106" y="296"/>
                  <a:pt x="101" y="280"/>
                </a:cubicBezTo>
                <a:cubicBezTo>
                  <a:pt x="95" y="265"/>
                  <a:pt x="89" y="249"/>
                  <a:pt x="81" y="233"/>
                </a:cubicBezTo>
                <a:cubicBezTo>
                  <a:pt x="74" y="217"/>
                  <a:pt x="67" y="200"/>
                  <a:pt x="61" y="183"/>
                </a:cubicBezTo>
                <a:cubicBezTo>
                  <a:pt x="56" y="166"/>
                  <a:pt x="53" y="148"/>
                  <a:pt x="53" y="128"/>
                </a:cubicBezTo>
                <a:cubicBezTo>
                  <a:pt x="53" y="85"/>
                  <a:pt x="69" y="52"/>
                  <a:pt x="103" y="31"/>
                </a:cubicBezTo>
                <a:cubicBezTo>
                  <a:pt x="136" y="10"/>
                  <a:pt x="180" y="0"/>
                  <a:pt x="236" y="0"/>
                </a:cubicBez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lIns="0" tIns="0" rIns="0" bIns="0" rtlCol="0" anchor="t" anchorCtr="0">
            <a:noAutofit/>
          </a:bodyPr>
          <a:lstStyle/>
          <a:p>
            <a:pPr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-US" altLang="zh-CN" sz="4400" dirty="0">
              <a:solidFill>
                <a:schemeClr val="tx1"/>
              </a:solidFill>
              <a:latin typeface="+mn-ea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4"/>
            </p:custDataLst>
          </p:nvPr>
        </p:nvSpPr>
        <p:spPr>
          <a:xfrm>
            <a:off x="1457146" y="1056478"/>
            <a:ext cx="9277708" cy="2399522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8"/>
            </p:custDataLst>
          </p:nvPr>
        </p:nvSpPr>
        <p:spPr>
          <a:xfrm>
            <a:off x="5228590" y="3611372"/>
            <a:ext cx="1720849" cy="504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4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image" Target="../media/image7.png"/><Relationship Id="rId14" Type="http://schemas.openxmlformats.org/officeDocument/2006/relationships/tags" Target="../tags/tag130.xml"/><Relationship Id="rId13" Type="http://schemas.openxmlformats.org/officeDocument/2006/relationships/image" Target="../media/image6.png"/><Relationship Id="rId12" Type="http://schemas.openxmlformats.org/officeDocument/2006/relationships/tags" Target="../tags/tag12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886" y="1"/>
            <a:ext cx="1132114" cy="11730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10941"/>
            <a:ext cx="682170" cy="647059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2.xml"/><Relationship Id="rId3" Type="http://schemas.openxmlformats.org/officeDocument/2006/relationships/image" Target="../media/image8.png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49.xml"/><Relationship Id="rId3" Type="http://schemas.openxmlformats.org/officeDocument/2006/relationships/image" Target="../media/image9.jpe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image" Target="../media/image10.jpeg"/><Relationship Id="rId2" Type="http://schemas.openxmlformats.org/officeDocument/2006/relationships/tags" Target="../tags/tag151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173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5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2" Type="http://schemas.openxmlformats.org/officeDocument/2006/relationships/slideLayout" Target="../slideLayouts/slideLayout18.xml"/><Relationship Id="rId31" Type="http://schemas.openxmlformats.org/officeDocument/2006/relationships/tags" Target="../tags/tag196.xml"/><Relationship Id="rId30" Type="http://schemas.openxmlformats.org/officeDocument/2006/relationships/image" Target="../media/image18.svg"/><Relationship Id="rId3" Type="http://schemas.openxmlformats.org/officeDocument/2006/relationships/tags" Target="../tags/tag176.xml"/><Relationship Id="rId29" Type="http://schemas.openxmlformats.org/officeDocument/2006/relationships/image" Target="../media/image17.png"/><Relationship Id="rId28" Type="http://schemas.openxmlformats.org/officeDocument/2006/relationships/tags" Target="../tags/tag195.xml"/><Relationship Id="rId27" Type="http://schemas.openxmlformats.org/officeDocument/2006/relationships/image" Target="../media/image16.svg"/><Relationship Id="rId26" Type="http://schemas.openxmlformats.org/officeDocument/2006/relationships/image" Target="../media/image15.png"/><Relationship Id="rId25" Type="http://schemas.openxmlformats.org/officeDocument/2006/relationships/tags" Target="../tags/tag194.xml"/><Relationship Id="rId24" Type="http://schemas.openxmlformats.org/officeDocument/2006/relationships/image" Target="../media/image14.svg"/><Relationship Id="rId23" Type="http://schemas.openxmlformats.org/officeDocument/2006/relationships/image" Target="../media/image13.png"/><Relationship Id="rId22" Type="http://schemas.openxmlformats.org/officeDocument/2006/relationships/tags" Target="../tags/tag193.xml"/><Relationship Id="rId21" Type="http://schemas.openxmlformats.org/officeDocument/2006/relationships/image" Target="../media/image12.svg"/><Relationship Id="rId20" Type="http://schemas.openxmlformats.org/officeDocument/2006/relationships/image" Target="../media/image11.png"/><Relationship Id="rId2" Type="http://schemas.openxmlformats.org/officeDocument/2006/relationships/tags" Target="../tags/tag175.xml"/><Relationship Id="rId19" Type="http://schemas.openxmlformats.org/officeDocument/2006/relationships/tags" Target="../tags/tag192.xml"/><Relationship Id="rId18" Type="http://schemas.openxmlformats.org/officeDocument/2006/relationships/tags" Target="../tags/tag191.xml"/><Relationship Id="rId17" Type="http://schemas.openxmlformats.org/officeDocument/2006/relationships/tags" Target="../tags/tag190.xml"/><Relationship Id="rId16" Type="http://schemas.openxmlformats.org/officeDocument/2006/relationships/tags" Target="../tags/tag189.xml"/><Relationship Id="rId15" Type="http://schemas.openxmlformats.org/officeDocument/2006/relationships/tags" Target="../tags/tag188.xml"/><Relationship Id="rId14" Type="http://schemas.openxmlformats.org/officeDocument/2006/relationships/tags" Target="../tags/tag187.xml"/><Relationship Id="rId13" Type="http://schemas.openxmlformats.org/officeDocument/2006/relationships/tags" Target="../tags/tag186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tags" Target="../tags/tag17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银保护造成的镀镍白点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汇报人：程海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圆点状漏镀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rcRect l="15242" t="25094" r="11883" b="8352"/>
          <a:stretch>
            <a:fillRect/>
          </a:stretch>
        </p:blipFill>
        <p:spPr>
          <a:xfrm>
            <a:off x="732155" y="1080135"/>
            <a:ext cx="10671810" cy="5508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08266" y="1059756"/>
            <a:ext cx="7117391" cy="1209199"/>
          </a:xfrm>
        </p:spPr>
        <p:txBody>
          <a:bodyPr>
            <a:normAutofit/>
          </a:bodyPr>
          <a:lstStyle/>
          <a:p>
            <a:r>
              <a:rPr lang="zh-CN" altLang="en-US" sz="4000"/>
              <a:t>银保护如何影响前面的镀镍</a:t>
            </a:r>
            <a:endParaRPr lang="zh-CN" altLang="en-US" sz="4000"/>
          </a:p>
        </p:txBody>
      </p:sp>
      <p:sp>
        <p:nvSpPr>
          <p:cNvPr id="5" name="副标题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挂具夹带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913130" y="405765"/>
            <a:ext cx="1849755" cy="1978025"/>
          </a:xfrm>
        </p:spPr>
        <p:txBody>
          <a:bodyPr/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08266" y="1059756"/>
            <a:ext cx="7117391" cy="1209199"/>
          </a:xfrm>
        </p:spPr>
        <p:txBody>
          <a:bodyPr>
            <a:normAutofit fontScale="90000"/>
          </a:bodyPr>
          <a:lstStyle/>
          <a:p>
            <a:r>
              <a:rPr lang="zh-CN" altLang="en-US" sz="4000"/>
              <a:t>包胶老化，形成夹缝，夹带银保护</a:t>
            </a:r>
            <a:endParaRPr lang="zh-CN" altLang="en-US" sz="4000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913130" y="405765"/>
            <a:ext cx="1849755" cy="991870"/>
          </a:xfrm>
        </p:spPr>
        <p:txBody>
          <a:bodyPr>
            <a:normAutofit fontScale="70000"/>
          </a:bodyPr>
          <a:lstStyle/>
          <a:p>
            <a:r>
              <a:rPr lang="zh-CN" altLang="en-US"/>
              <a:t>成因</a:t>
            </a:r>
            <a:endParaRPr lang="zh-CN" altLang="en-US"/>
          </a:p>
        </p:txBody>
      </p:sp>
      <p:pic>
        <p:nvPicPr>
          <p:cNvPr id="3" name="图片 2" descr="R-C"/>
          <p:cNvPicPr>
            <a:picLocks noChangeAspect="1"/>
          </p:cNvPicPr>
          <p:nvPr/>
        </p:nvPicPr>
        <p:blipFill>
          <a:blip r:embed="rId3"/>
          <a:srcRect t="18818" b="13789"/>
          <a:stretch>
            <a:fillRect/>
          </a:stretch>
        </p:blipFill>
        <p:spPr>
          <a:xfrm>
            <a:off x="1555115" y="2539365"/>
            <a:ext cx="8777605" cy="28086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8330"/>
            <a:ext cx="5190490" cy="763270"/>
          </a:xfrm>
        </p:spPr>
        <p:txBody>
          <a:bodyPr/>
          <a:lstStyle/>
          <a:p>
            <a:r>
              <a:rPr lang="zh-CN" altLang="en-US"/>
              <a:t>银保护的成分</a:t>
            </a:r>
            <a:endParaRPr lang="zh-CN" altLang="en-US"/>
          </a:p>
        </p:txBody>
      </p:sp>
      <p:pic>
        <p:nvPicPr>
          <p:cNvPr id="4" name="图片 3" descr="D:/工作文件/工作文件/单页/用图/办公/VCG41N1308110451.jpgVCG41N13081104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411595" y="0"/>
            <a:ext cx="5780405" cy="6858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alpha val="25000"/>
              </a:schemeClr>
            </a:solidFill>
          </a:ln>
        </p:spPr>
      </p:pic>
      <p:sp>
        <p:nvSpPr>
          <p:cNvPr id="5" name="边界"/>
          <p:cNvSpPr/>
          <p:nvPr>
            <p:custDataLst>
              <p:tags r:id="rId4"/>
            </p:custDataLst>
          </p:nvPr>
        </p:nvSpPr>
        <p:spPr>
          <a:xfrm>
            <a:off x="602297" y="1670542"/>
            <a:ext cx="5183505" cy="45739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610234" y="3038967"/>
            <a:ext cx="5184140" cy="9988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40000"/>
              </a:lnSpc>
            </a:pP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主成分十八硫醇，其他为溶剂和成膜剂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9" name="圆角矩形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11504" y="1911207"/>
            <a:ext cx="612140" cy="612140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400" b="1">
                <a:latin typeface="+mn-ea"/>
                <a:cs typeface="微软雅黑" panose="020B0503020204020204" charset="-122"/>
                <a:sym typeface="+mn-ea"/>
              </a:rPr>
              <a:t>01</a:t>
            </a:r>
            <a:endParaRPr lang="en-US" altLang="zh-CN" sz="2400" b="1"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正文"/>
          <p:cNvSpPr txBox="1"/>
          <p:nvPr>
            <p:custDataLst>
              <p:tags r:id="rId7"/>
            </p:custDataLst>
          </p:nvPr>
        </p:nvSpPr>
        <p:spPr>
          <a:xfrm>
            <a:off x="610234" y="5246227"/>
            <a:ext cx="5184140" cy="9988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40000"/>
              </a:lnSpc>
            </a:pP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硫醇不溶于水，需要溶解溶解。</a:t>
            </a:r>
            <a:r>
              <a:rPr lang="en-US" altLang="zh-CN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60</a:t>
            </a: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度以上会逐渐散开，低温的时候呈猪油状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12" name="圆角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611504" y="4118467"/>
            <a:ext cx="612140" cy="612140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400" b="1">
                <a:latin typeface="+mn-ea"/>
                <a:cs typeface="微软雅黑" panose="020B0503020204020204" charset="-122"/>
                <a:sym typeface="+mn-ea"/>
              </a:rPr>
              <a:t>02</a:t>
            </a:r>
            <a:endParaRPr lang="en-US" altLang="zh-CN" sz="2400" b="1">
              <a:latin typeface="+mn-ea"/>
              <a:cs typeface="微软雅黑" panose="020B050302020402020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V="1">
            <a:off x="-14014" y="3769747"/>
            <a:ext cx="12222480" cy="603873"/>
          </a:xfrm>
          <a:custGeom>
            <a:avLst/>
            <a:gdLst>
              <a:gd name="connsiteX0" fmla="*/ 0 w 19248"/>
              <a:gd name="connsiteY0" fmla="*/ 865 h 950"/>
              <a:gd name="connsiteX1" fmla="*/ 1438 w 19248"/>
              <a:gd name="connsiteY1" fmla="*/ 943 h 950"/>
              <a:gd name="connsiteX2" fmla="*/ 7493 w 19248"/>
              <a:gd name="connsiteY2" fmla="*/ 354 h 950"/>
              <a:gd name="connsiteX3" fmla="*/ 12353 w 19248"/>
              <a:gd name="connsiteY3" fmla="*/ 737 h 950"/>
              <a:gd name="connsiteX4" fmla="*/ 15481 w 19248"/>
              <a:gd name="connsiteY4" fmla="*/ 564 h 950"/>
              <a:gd name="connsiteX5" fmla="*/ 19248 w 19248"/>
              <a:gd name="connsiteY5" fmla="*/ 0 h 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8" h="951">
                <a:moveTo>
                  <a:pt x="0" y="865"/>
                </a:moveTo>
                <a:cubicBezTo>
                  <a:pt x="890" y="959"/>
                  <a:pt x="964" y="959"/>
                  <a:pt x="1438" y="943"/>
                </a:cubicBezTo>
                <a:cubicBezTo>
                  <a:pt x="2977" y="890"/>
                  <a:pt x="5646" y="406"/>
                  <a:pt x="7493" y="354"/>
                </a:cubicBezTo>
                <a:cubicBezTo>
                  <a:pt x="9340" y="302"/>
                  <a:pt x="11021" y="702"/>
                  <a:pt x="12353" y="737"/>
                </a:cubicBezTo>
                <a:cubicBezTo>
                  <a:pt x="13684" y="772"/>
                  <a:pt x="14348" y="706"/>
                  <a:pt x="15481" y="564"/>
                </a:cubicBezTo>
                <a:cubicBezTo>
                  <a:pt x="16615" y="422"/>
                  <a:pt x="17978" y="268"/>
                  <a:pt x="19248" y="0"/>
                </a:cubicBezTo>
              </a:path>
            </a:pathLst>
          </a:custGeom>
          <a:noFill/>
          <a:ln w="12700">
            <a:gradFill>
              <a:gsLst>
                <a:gs pos="0">
                  <a:schemeClr val="tx1">
                    <a:lumMod val="50000"/>
                    <a:lumOff val="50000"/>
                    <a:alpha val="20000"/>
                  </a:schemeClr>
                </a:gs>
                <a:gs pos="60000">
                  <a:schemeClr val="tx1">
                    <a:lumMod val="50000"/>
                    <a:lumOff val="50000"/>
                    <a:alpha val="60000"/>
                  </a:schemeClr>
                </a:gs>
                <a:gs pos="100000">
                  <a:schemeClr val="tx1">
                    <a:lumMod val="50000"/>
                    <a:lumOff val="50000"/>
                    <a:alpha val="2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rmonyOS Sans SC"/>
              <a:ea typeface="HarmonyOS Sans SC"/>
              <a:sym typeface="+mn-ea"/>
            </a:endParaRPr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rot="261585">
            <a:off x="38878" y="3161122"/>
            <a:ext cx="12103100" cy="1776730"/>
          </a:xfrm>
          <a:custGeom>
            <a:avLst/>
            <a:gdLst>
              <a:gd name="connsiteX0" fmla="*/ 0 w 19060"/>
              <a:gd name="connsiteY0" fmla="*/ 2798 h 2798"/>
              <a:gd name="connsiteX1" fmla="*/ 7398 w 19060"/>
              <a:gd name="connsiteY1" fmla="*/ 884 h 2798"/>
              <a:gd name="connsiteX2" fmla="*/ 12257 w 19060"/>
              <a:gd name="connsiteY2" fmla="*/ 1605 h 2798"/>
              <a:gd name="connsiteX3" fmla="*/ 15386 w 19060"/>
              <a:gd name="connsiteY3" fmla="*/ 1279 h 2798"/>
              <a:gd name="connsiteX4" fmla="*/ 19060 w 19060"/>
              <a:gd name="connsiteY4" fmla="*/ 0 h 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0" h="2798">
                <a:moveTo>
                  <a:pt x="0" y="2798"/>
                </a:moveTo>
                <a:cubicBezTo>
                  <a:pt x="1517" y="2480"/>
                  <a:pt x="5561" y="1070"/>
                  <a:pt x="7398" y="884"/>
                </a:cubicBezTo>
                <a:cubicBezTo>
                  <a:pt x="9235" y="698"/>
                  <a:pt x="10926" y="1539"/>
                  <a:pt x="12257" y="1605"/>
                </a:cubicBezTo>
                <a:cubicBezTo>
                  <a:pt x="13589" y="1670"/>
                  <a:pt x="14252" y="1546"/>
                  <a:pt x="15386" y="1279"/>
                </a:cubicBezTo>
                <a:cubicBezTo>
                  <a:pt x="16520" y="1012"/>
                  <a:pt x="17790" y="506"/>
                  <a:pt x="19060" y="0"/>
                </a:cubicBezTo>
              </a:path>
            </a:pathLst>
          </a:custGeom>
          <a:noFill/>
          <a:ln w="317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887720" y="4960160"/>
            <a:ext cx="2577600" cy="10017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形成夹缝，镀镍后再镀银，之后做保护，会夹带银保护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矩形: 圆角 16"/>
          <p:cNvSpPr/>
          <p:nvPr>
            <p:custDataLst>
              <p:tags r:id="rId5"/>
            </p:custDataLst>
          </p:nvPr>
        </p:nvSpPr>
        <p:spPr>
          <a:xfrm>
            <a:off x="886080" y="4539576"/>
            <a:ext cx="2577600" cy="38431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spc="100" dirty="0">
                <a:solidFill>
                  <a:schemeClr val="accent1"/>
                </a:solidFill>
              </a:rPr>
              <a:t>挂具老化</a:t>
            </a:r>
            <a:endParaRPr lang="zh-CN" altLang="en-US" b="1" spc="100" dirty="0">
              <a:solidFill>
                <a:schemeClr val="accent1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6"/>
            </p:custDataLst>
          </p:nvPr>
        </p:nvSpPr>
        <p:spPr>
          <a:xfrm>
            <a:off x="3487052" y="2310602"/>
            <a:ext cx="2577600" cy="10017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硫醇凝固，随挂具一起进入前处理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: 圆角 31"/>
          <p:cNvSpPr/>
          <p:nvPr>
            <p:custDataLst>
              <p:tags r:id="rId7"/>
            </p:custDataLst>
          </p:nvPr>
        </p:nvSpPr>
        <p:spPr>
          <a:xfrm>
            <a:off x="3485412" y="1890018"/>
            <a:ext cx="2577600" cy="38431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spc="100" dirty="0">
                <a:solidFill>
                  <a:schemeClr val="accent1"/>
                </a:solidFill>
              </a:rPr>
              <a:t>挂具循环</a:t>
            </a:r>
            <a:endParaRPr lang="zh-CN" altLang="en-US" b="1" spc="100" dirty="0">
              <a:solidFill>
                <a:schemeClr val="accent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6098288" y="5084148"/>
            <a:ext cx="2577600" cy="10017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在除油槽和化学镍槽有释放出来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矩形: 圆角 33"/>
          <p:cNvSpPr/>
          <p:nvPr>
            <p:custDataLst>
              <p:tags r:id="rId9"/>
            </p:custDataLst>
          </p:nvPr>
        </p:nvSpPr>
        <p:spPr>
          <a:xfrm>
            <a:off x="6098288" y="4663564"/>
            <a:ext cx="2577600" cy="38431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spc="100" dirty="0">
                <a:solidFill>
                  <a:schemeClr val="accent1"/>
                </a:solidFill>
              </a:rPr>
              <a:t>释放到溶液中</a:t>
            </a:r>
            <a:endParaRPr lang="zh-CN" altLang="en-US" b="1" spc="100" dirty="0">
              <a:solidFill>
                <a:schemeClr val="accent1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10"/>
            </p:custDataLst>
          </p:nvPr>
        </p:nvSpPr>
        <p:spPr>
          <a:xfrm>
            <a:off x="8715537" y="2877924"/>
            <a:ext cx="2577600" cy="10017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悬浮在溶液中，镀的过程吸附到产品上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矩形: 圆角 37"/>
          <p:cNvSpPr/>
          <p:nvPr>
            <p:custDataLst>
              <p:tags r:id="rId11"/>
            </p:custDataLst>
          </p:nvPr>
        </p:nvSpPr>
        <p:spPr>
          <a:xfrm>
            <a:off x="8713897" y="2457340"/>
            <a:ext cx="2577600" cy="38431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spc="100" dirty="0">
                <a:solidFill>
                  <a:schemeClr val="accent1"/>
                </a:solidFill>
              </a:rPr>
              <a:t>吸附产品上</a:t>
            </a:r>
            <a:endParaRPr lang="zh-CN" altLang="en-US" b="1" spc="100" dirty="0">
              <a:solidFill>
                <a:schemeClr val="accent1"/>
              </a:solidFill>
            </a:endParaRPr>
          </a:p>
        </p:txBody>
      </p:sp>
      <p:sp>
        <p:nvSpPr>
          <p:cNvPr id="4096" name="椭圆 4095"/>
          <p:cNvSpPr/>
          <p:nvPr>
            <p:custDataLst>
              <p:tags r:id="rId12"/>
            </p:custDataLst>
          </p:nvPr>
        </p:nvSpPr>
        <p:spPr>
          <a:xfrm>
            <a:off x="9743108" y="3948307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1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b="1" dirty="0">
                <a:solidFill>
                  <a:srgbClr val="FFFFFF"/>
                </a:solidFill>
              </a:rPr>
              <a:t>04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4103" name="椭圆 4102"/>
          <p:cNvSpPr/>
          <p:nvPr>
            <p:custDataLst>
              <p:tags r:id="rId13"/>
            </p:custDataLst>
          </p:nvPr>
        </p:nvSpPr>
        <p:spPr>
          <a:xfrm>
            <a:off x="7135088" y="3948572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1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b="1" dirty="0">
                <a:solidFill>
                  <a:srgbClr val="FFFFFF"/>
                </a:solidFill>
              </a:rPr>
              <a:t>03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4104" name="椭圆 4103"/>
          <p:cNvSpPr/>
          <p:nvPr>
            <p:custDataLst>
              <p:tags r:id="rId14"/>
            </p:custDataLst>
          </p:nvPr>
        </p:nvSpPr>
        <p:spPr>
          <a:xfrm>
            <a:off x="4532113" y="3350430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1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b="1" dirty="0">
                <a:solidFill>
                  <a:srgbClr val="FFFFFF"/>
                </a:solidFill>
              </a:rPr>
              <a:t>02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4105" name="椭圆 4104"/>
          <p:cNvSpPr/>
          <p:nvPr>
            <p:custDataLst>
              <p:tags r:id="rId15"/>
            </p:custDataLst>
          </p:nvPr>
        </p:nvSpPr>
        <p:spPr>
          <a:xfrm>
            <a:off x="1926615" y="3808366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1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b="1" dirty="0">
                <a:solidFill>
                  <a:srgbClr val="FFFFFF"/>
                </a:solidFill>
              </a:rPr>
              <a:t>01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解决方法</a:t>
            </a:r>
            <a:endParaRPr lang="zh-CN" altLang="en-US"/>
          </a:p>
        </p:txBody>
      </p:sp>
      <p:sp>
        <p:nvSpPr>
          <p:cNvPr id="46" name="文本框 45"/>
          <p:cNvSpPr txBox="1"/>
          <p:nvPr>
            <p:custDataLst>
              <p:tags r:id="rId2"/>
            </p:custDataLst>
          </p:nvPr>
        </p:nvSpPr>
        <p:spPr>
          <a:xfrm>
            <a:off x="1067488" y="2274654"/>
            <a:ext cx="26280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en-US" altLang="zh-CN" dirty="0"/>
              <a:t>1</a:t>
            </a:r>
            <a:endParaRPr lang="en-US" altLang="zh-CN" dirty="0"/>
          </a:p>
        </p:txBody>
      </p:sp>
      <p:sp>
        <p:nvSpPr>
          <p:cNvPr id="47" name="文本框 34"/>
          <p:cNvSpPr txBox="1"/>
          <p:nvPr>
            <p:custDataLst>
              <p:tags r:id="rId3"/>
            </p:custDataLst>
          </p:nvPr>
        </p:nvSpPr>
        <p:spPr>
          <a:xfrm>
            <a:off x="1067488" y="2781538"/>
            <a:ext cx="2626548" cy="8150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5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定期更换挂具或重新涂胶</a:t>
            </a:r>
            <a:endParaRPr lang="zh-CN" altLang="en-US" sz="15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8" name="文本框 47"/>
          <p:cNvSpPr txBox="1"/>
          <p:nvPr>
            <p:custDataLst>
              <p:tags r:id="rId4"/>
            </p:custDataLst>
          </p:nvPr>
        </p:nvSpPr>
        <p:spPr>
          <a:xfrm>
            <a:off x="1067488" y="4336549"/>
            <a:ext cx="26280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en-US" altLang="zh-CN" dirty="0"/>
              <a:t>3</a:t>
            </a:r>
            <a:endParaRPr lang="en-US" altLang="zh-CN" dirty="0"/>
          </a:p>
        </p:txBody>
      </p:sp>
      <p:sp>
        <p:nvSpPr>
          <p:cNvPr id="49" name="文本框 34"/>
          <p:cNvSpPr txBox="1"/>
          <p:nvPr>
            <p:custDataLst>
              <p:tags r:id="rId5"/>
            </p:custDataLst>
          </p:nvPr>
        </p:nvSpPr>
        <p:spPr>
          <a:xfrm>
            <a:off x="1067488" y="4843433"/>
            <a:ext cx="2626548" cy="8150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5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热水加超声波清洗挂具</a:t>
            </a:r>
            <a:endParaRPr lang="zh-CN" altLang="en-US" sz="15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4" name="文本框 53"/>
          <p:cNvSpPr txBox="1"/>
          <p:nvPr>
            <p:custDataLst>
              <p:tags r:id="rId6"/>
            </p:custDataLst>
          </p:nvPr>
        </p:nvSpPr>
        <p:spPr>
          <a:xfrm>
            <a:off x="8510275" y="2274654"/>
            <a:ext cx="26280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altLang="zh-CN" sz="2000" b="1" dirty="0">
                <a:solidFill>
                  <a:schemeClr val="accent3"/>
                </a:solidFill>
              </a:rPr>
              <a:t>2</a:t>
            </a:r>
            <a:endParaRPr lang="en-US" altLang="zh-CN" sz="2000" b="1" dirty="0">
              <a:solidFill>
                <a:schemeClr val="accent3"/>
              </a:solidFill>
            </a:endParaRPr>
          </a:p>
        </p:txBody>
      </p:sp>
      <p:sp>
        <p:nvSpPr>
          <p:cNvPr id="55" name="文本框 34"/>
          <p:cNvSpPr txBox="1"/>
          <p:nvPr>
            <p:custDataLst>
              <p:tags r:id="rId7"/>
            </p:custDataLst>
          </p:nvPr>
        </p:nvSpPr>
        <p:spPr>
          <a:xfrm>
            <a:off x="8511727" y="2781538"/>
            <a:ext cx="2626548" cy="8150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5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挂具用银保护退除剂加温浸泡</a:t>
            </a:r>
            <a:endParaRPr lang="zh-CN" altLang="en-US" sz="15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8"/>
            </p:custDataLst>
          </p:nvPr>
        </p:nvSpPr>
        <p:spPr>
          <a:xfrm>
            <a:off x="8510275" y="4336549"/>
            <a:ext cx="26280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r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4</a:t>
            </a:r>
            <a:endParaRPr lang="en-US" altLang="zh-CN" dirty="0"/>
          </a:p>
        </p:txBody>
      </p:sp>
      <p:sp>
        <p:nvSpPr>
          <p:cNvPr id="57" name="文本框 34"/>
          <p:cNvSpPr txBox="1"/>
          <p:nvPr>
            <p:custDataLst>
              <p:tags r:id="rId9"/>
            </p:custDataLst>
          </p:nvPr>
        </p:nvSpPr>
        <p:spPr>
          <a:xfrm>
            <a:off x="7624445" y="4843145"/>
            <a:ext cx="3513455" cy="10623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5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使用更好的保护胶，并避免高温烘烤</a:t>
            </a:r>
            <a:endParaRPr lang="zh-CN" altLang="en-US" sz="15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0"/>
            </p:custDataLst>
          </p:nvPr>
        </p:nvSpPr>
        <p:spPr>
          <a:xfrm>
            <a:off x="5636624" y="2430145"/>
            <a:ext cx="1186815" cy="4427855"/>
          </a:xfrm>
          <a:custGeom>
            <a:avLst/>
            <a:gdLst>
              <a:gd name="connsiteX0" fmla="*/ 1213495 w 1213494"/>
              <a:gd name="connsiteY0" fmla="*/ 3120116 h 4427573"/>
              <a:gd name="connsiteX1" fmla="*/ 844966 w 1213494"/>
              <a:gd name="connsiteY1" fmla="*/ 3716665 h 4427573"/>
              <a:gd name="connsiteX2" fmla="*/ 563078 w 1213494"/>
              <a:gd name="connsiteY2" fmla="*/ 2341743 h 4427573"/>
              <a:gd name="connsiteX3" fmla="*/ 854380 w 1213494"/>
              <a:gd name="connsiteY3" fmla="*/ 1116569 h 4427573"/>
              <a:gd name="connsiteX4" fmla="*/ 864839 w 1213494"/>
              <a:gd name="connsiteY4" fmla="*/ 1097916 h 4427573"/>
              <a:gd name="connsiteX5" fmla="*/ 522460 w 1213494"/>
              <a:gd name="connsiteY5" fmla="*/ 1898254 h 4427573"/>
              <a:gd name="connsiteX6" fmla="*/ 547738 w 1213494"/>
              <a:gd name="connsiteY6" fmla="*/ 0 h 4427573"/>
              <a:gd name="connsiteX7" fmla="*/ 292696 w 1213494"/>
              <a:gd name="connsiteY7" fmla="*/ 1547332 h 4427573"/>
              <a:gd name="connsiteX8" fmla="*/ 0 w 1213494"/>
              <a:gd name="connsiteY8" fmla="*/ 1275381 h 4427573"/>
              <a:gd name="connsiteX9" fmla="*/ 276658 w 1213494"/>
              <a:gd name="connsiteY9" fmla="*/ 1726018 h 4427573"/>
              <a:gd name="connsiteX10" fmla="*/ 256436 w 1213494"/>
              <a:gd name="connsiteY10" fmla="*/ 2947532 h 4427573"/>
              <a:gd name="connsiteX11" fmla="*/ 10634 w 1213494"/>
              <a:gd name="connsiteY11" fmla="*/ 2806326 h 4427573"/>
              <a:gd name="connsiteX12" fmla="*/ 274915 w 1213494"/>
              <a:gd name="connsiteY12" fmla="*/ 3194205 h 4427573"/>
              <a:gd name="connsiteX13" fmla="*/ 547738 w 1213494"/>
              <a:gd name="connsiteY13" fmla="*/ 4427574 h 4427573"/>
              <a:gd name="connsiteX14" fmla="*/ 1141672 w 1213494"/>
              <a:gd name="connsiteY14" fmla="*/ 4427574 h 4427573"/>
              <a:gd name="connsiteX15" fmla="*/ 972574 w 1213494"/>
              <a:gd name="connsiteY15" fmla="*/ 4073863 h 4427573"/>
              <a:gd name="connsiteX16" fmla="*/ 1213495 w 1213494"/>
              <a:gd name="connsiteY16" fmla="*/ 3120116 h 442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3494" h="4427573">
                <a:moveTo>
                  <a:pt x="1213495" y="3120116"/>
                </a:moveTo>
                <a:cubicBezTo>
                  <a:pt x="1030799" y="3268469"/>
                  <a:pt x="907898" y="3544081"/>
                  <a:pt x="844966" y="3716665"/>
                </a:cubicBezTo>
                <a:cubicBezTo>
                  <a:pt x="739498" y="3382654"/>
                  <a:pt x="630369" y="2926961"/>
                  <a:pt x="563078" y="2341743"/>
                </a:cubicBezTo>
                <a:cubicBezTo>
                  <a:pt x="589227" y="2062296"/>
                  <a:pt x="665234" y="1461214"/>
                  <a:pt x="854380" y="1116569"/>
                </a:cubicBezTo>
                <a:cubicBezTo>
                  <a:pt x="857866" y="1110293"/>
                  <a:pt x="861353" y="1104017"/>
                  <a:pt x="864839" y="1097916"/>
                </a:cubicBezTo>
                <a:cubicBezTo>
                  <a:pt x="864839" y="1097916"/>
                  <a:pt x="570575" y="1490501"/>
                  <a:pt x="522460" y="1898254"/>
                </a:cubicBezTo>
                <a:cubicBezTo>
                  <a:pt x="485328" y="1358361"/>
                  <a:pt x="484805" y="727121"/>
                  <a:pt x="547738" y="0"/>
                </a:cubicBezTo>
                <a:cubicBezTo>
                  <a:pt x="547738" y="0"/>
                  <a:pt x="378465" y="664537"/>
                  <a:pt x="292696" y="1547332"/>
                </a:cubicBezTo>
                <a:cubicBezTo>
                  <a:pt x="265675" y="1498346"/>
                  <a:pt x="187751" y="1385208"/>
                  <a:pt x="0" y="1275381"/>
                </a:cubicBezTo>
                <a:cubicBezTo>
                  <a:pt x="0" y="1275381"/>
                  <a:pt x="235517" y="1481436"/>
                  <a:pt x="276658" y="1726018"/>
                </a:cubicBezTo>
                <a:cubicBezTo>
                  <a:pt x="245628" y="2110759"/>
                  <a:pt x="232553" y="2529146"/>
                  <a:pt x="256436" y="2947532"/>
                </a:cubicBezTo>
                <a:cubicBezTo>
                  <a:pt x="182521" y="2881462"/>
                  <a:pt x="10634" y="2806326"/>
                  <a:pt x="10634" y="2806326"/>
                </a:cubicBezTo>
                <a:cubicBezTo>
                  <a:pt x="180255" y="2987976"/>
                  <a:pt x="248766" y="3126566"/>
                  <a:pt x="274915" y="3194205"/>
                </a:cubicBezTo>
                <a:cubicBezTo>
                  <a:pt x="315359" y="3624795"/>
                  <a:pt x="399210" y="4048236"/>
                  <a:pt x="547738" y="4427574"/>
                </a:cubicBezTo>
                <a:lnTo>
                  <a:pt x="1141672" y="4427574"/>
                </a:lnTo>
                <a:cubicBezTo>
                  <a:pt x="1141672" y="4427574"/>
                  <a:pt x="1068977" y="4312343"/>
                  <a:pt x="972574" y="4073863"/>
                </a:cubicBezTo>
                <a:cubicBezTo>
                  <a:pt x="952352" y="3679359"/>
                  <a:pt x="1213495" y="3120116"/>
                  <a:pt x="1213495" y="312011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alpha val="50000"/>
                </a:schemeClr>
              </a:gs>
            </a:gsLst>
            <a:lin ang="5400000" scaled="0"/>
          </a:gra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>
            <p:custDataLst>
              <p:tags r:id="rId11"/>
            </p:custDataLst>
          </p:nvPr>
        </p:nvSpPr>
        <p:spPr>
          <a:xfrm>
            <a:off x="5996669" y="1610995"/>
            <a:ext cx="753110" cy="1115695"/>
          </a:xfrm>
          <a:custGeom>
            <a:avLst/>
            <a:gdLst>
              <a:gd name="connsiteX0" fmla="*/ 583547 w 769843"/>
              <a:gd name="connsiteY0" fmla="*/ 0 h 1115696"/>
              <a:gd name="connsiteX1" fmla="*/ 165161 w 769843"/>
              <a:gd name="connsiteY1" fmla="*/ 1115697 h 1115696"/>
              <a:gd name="connsiteX2" fmla="*/ 583547 w 769843"/>
              <a:gd name="connsiteY2" fmla="*/ 0 h 111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843" h="1115696">
                <a:moveTo>
                  <a:pt x="583547" y="0"/>
                </a:moveTo>
                <a:cubicBezTo>
                  <a:pt x="583547" y="0"/>
                  <a:pt x="-375255" y="296357"/>
                  <a:pt x="165161" y="1115697"/>
                </a:cubicBezTo>
                <a:cubicBezTo>
                  <a:pt x="165161" y="1115697"/>
                  <a:pt x="1176261" y="1011100"/>
                  <a:pt x="58354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20000"/>
                </a:schemeClr>
              </a:gs>
            </a:gsLst>
            <a:lin ang="16200000" scaled="1"/>
          </a:gra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12"/>
            </p:custDataLst>
          </p:nvPr>
        </p:nvSpPr>
        <p:spPr>
          <a:xfrm>
            <a:off x="4922884" y="2736850"/>
            <a:ext cx="942975" cy="1119505"/>
          </a:xfrm>
          <a:custGeom>
            <a:avLst/>
            <a:gdLst>
              <a:gd name="connsiteX0" fmla="*/ 45801 w 964074"/>
              <a:gd name="connsiteY0" fmla="*/ 0 h 1119751"/>
              <a:gd name="connsiteX1" fmla="*/ 888152 w 964074"/>
              <a:gd name="connsiteY1" fmla="*/ 1116220 h 1119751"/>
              <a:gd name="connsiteX2" fmla="*/ 45801 w 964074"/>
              <a:gd name="connsiteY2" fmla="*/ 0 h 111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074" h="1119751">
                <a:moveTo>
                  <a:pt x="45801" y="0"/>
                </a:moveTo>
                <a:cubicBezTo>
                  <a:pt x="45801" y="0"/>
                  <a:pt x="-296056" y="1192750"/>
                  <a:pt x="888152" y="1116220"/>
                </a:cubicBezTo>
                <a:cubicBezTo>
                  <a:pt x="888152" y="1116046"/>
                  <a:pt x="1338441" y="112964"/>
                  <a:pt x="45801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50000"/>
                </a:schemeClr>
              </a:gs>
            </a:gsLst>
            <a:lin ang="16200000" scaled="1"/>
          </a:gra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ym typeface="+mn-ea"/>
            </a:endParaRPr>
          </a:p>
        </p:txBody>
      </p:sp>
      <p:sp>
        <p:nvSpPr>
          <p:cNvPr id="18" name="任意多边形: 形状 17"/>
          <p:cNvSpPr/>
          <p:nvPr>
            <p:custDataLst>
              <p:tags r:id="rId13"/>
            </p:custDataLst>
          </p:nvPr>
        </p:nvSpPr>
        <p:spPr>
          <a:xfrm>
            <a:off x="6334489" y="2661285"/>
            <a:ext cx="1290320" cy="1202055"/>
          </a:xfrm>
          <a:custGeom>
            <a:avLst/>
            <a:gdLst>
              <a:gd name="connsiteX0" fmla="*/ 14384 w 1319372"/>
              <a:gd name="connsiteY0" fmla="*/ 1125697 h 1202151"/>
              <a:gd name="connsiteX1" fmla="*/ 1319052 w 1319372"/>
              <a:gd name="connsiteY1" fmla="*/ 33534 h 1202151"/>
              <a:gd name="connsiteX2" fmla="*/ 14384 w 1319372"/>
              <a:gd name="connsiteY2" fmla="*/ 1125697 h 120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372" h="1202151">
                <a:moveTo>
                  <a:pt x="14384" y="1125697"/>
                </a:moveTo>
                <a:cubicBezTo>
                  <a:pt x="14384" y="1125697"/>
                  <a:pt x="-232464" y="-227958"/>
                  <a:pt x="1319052" y="33534"/>
                </a:cubicBezTo>
                <a:cubicBezTo>
                  <a:pt x="1318878" y="33534"/>
                  <a:pt x="1376929" y="1555414"/>
                  <a:pt x="14384" y="112569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alpha val="50000"/>
                </a:schemeClr>
              </a:gs>
            </a:gsLst>
            <a:lin ang="16200000" scaled="1"/>
          </a:gradFill>
          <a:ln w="1741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9" name="任意多边形: 形状 18"/>
          <p:cNvSpPr/>
          <p:nvPr>
            <p:custDataLst>
              <p:tags r:id="rId14"/>
            </p:custDataLst>
          </p:nvPr>
        </p:nvSpPr>
        <p:spPr>
          <a:xfrm>
            <a:off x="3958954" y="4323715"/>
            <a:ext cx="1767205" cy="1261110"/>
          </a:xfrm>
          <a:custGeom>
            <a:avLst/>
            <a:gdLst>
              <a:gd name="connsiteX0" fmla="*/ 0 w 1806906"/>
              <a:gd name="connsiteY0" fmla="*/ 215072 h 1260851"/>
              <a:gd name="connsiteX1" fmla="*/ 1806906 w 1806906"/>
              <a:gd name="connsiteY1" fmla="*/ 966424 h 1260851"/>
              <a:gd name="connsiteX2" fmla="*/ 0 w 1806906"/>
              <a:gd name="connsiteY2" fmla="*/ 215072 h 126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906" h="1260851">
                <a:moveTo>
                  <a:pt x="0" y="215072"/>
                </a:moveTo>
                <a:cubicBezTo>
                  <a:pt x="0" y="215072"/>
                  <a:pt x="413157" y="1931502"/>
                  <a:pt x="1806906" y="966424"/>
                </a:cubicBezTo>
                <a:cubicBezTo>
                  <a:pt x="1806906" y="966424"/>
                  <a:pt x="1724101" y="-548483"/>
                  <a:pt x="0" y="21507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alpha val="50000"/>
                </a:schemeClr>
              </a:gs>
            </a:gsLst>
            <a:lin ang="16200000" scaled="1"/>
          </a:gradFill>
          <a:ln w="1741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>
            <p:custDataLst>
              <p:tags r:id="rId15"/>
            </p:custDataLst>
          </p:nvPr>
        </p:nvSpPr>
        <p:spPr>
          <a:xfrm>
            <a:off x="6564359" y="4039870"/>
            <a:ext cx="1552575" cy="1799590"/>
          </a:xfrm>
          <a:custGeom>
            <a:avLst/>
            <a:gdLst>
              <a:gd name="connsiteX0" fmla="*/ 1533283 w 1587357"/>
              <a:gd name="connsiteY0" fmla="*/ 292 h 1799735"/>
              <a:gd name="connsiteX1" fmla="*/ 103273 w 1587357"/>
              <a:gd name="connsiteY1" fmla="*/ 1782792 h 1799735"/>
              <a:gd name="connsiteX2" fmla="*/ 1533283 w 1587357"/>
              <a:gd name="connsiteY2" fmla="*/ 292 h 179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357" h="1799735">
                <a:moveTo>
                  <a:pt x="1533283" y="292"/>
                </a:moveTo>
                <a:cubicBezTo>
                  <a:pt x="1533283" y="292"/>
                  <a:pt x="-470440" y="-65604"/>
                  <a:pt x="103273" y="1782792"/>
                </a:cubicBezTo>
                <a:cubicBezTo>
                  <a:pt x="103099" y="1782966"/>
                  <a:pt x="1920290" y="2098325"/>
                  <a:pt x="1533283" y="29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6200000" scaled="1"/>
          </a:gra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16"/>
            </p:custDataLst>
          </p:nvPr>
        </p:nvSpPr>
        <p:spPr>
          <a:xfrm rot="438275">
            <a:off x="6682469" y="5349875"/>
            <a:ext cx="1159510" cy="776605"/>
          </a:xfrm>
          <a:custGeom>
            <a:avLst/>
            <a:gdLst>
              <a:gd name="connsiteX0" fmla="*/ 0 w 1185428"/>
              <a:gd name="connsiteY0" fmla="*/ 551796 h 776819"/>
              <a:gd name="connsiteX1" fmla="*/ 1185428 w 1185428"/>
              <a:gd name="connsiteY1" fmla="*/ 203140 h 776819"/>
              <a:gd name="connsiteX2" fmla="*/ 0 w 1185428"/>
              <a:gd name="connsiteY2" fmla="*/ 551796 h 77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428" h="776819">
                <a:moveTo>
                  <a:pt x="0" y="551796"/>
                </a:moveTo>
                <a:cubicBezTo>
                  <a:pt x="0" y="551796"/>
                  <a:pt x="191760" y="-407006"/>
                  <a:pt x="1185428" y="203140"/>
                </a:cubicBezTo>
                <a:cubicBezTo>
                  <a:pt x="1185428" y="203140"/>
                  <a:pt x="889071" y="1214241"/>
                  <a:pt x="0" y="55179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17"/>
            </p:custDataLst>
          </p:nvPr>
        </p:nvSpPr>
        <p:spPr>
          <a:xfrm>
            <a:off x="5180059" y="4323715"/>
            <a:ext cx="657225" cy="968375"/>
          </a:xfrm>
          <a:custGeom>
            <a:avLst/>
            <a:gdLst>
              <a:gd name="connsiteX0" fmla="*/ 56180 w 733586"/>
              <a:gd name="connsiteY0" fmla="*/ 0 h 1057471"/>
              <a:gd name="connsiteX1" fmla="*/ 610891 w 733586"/>
              <a:gd name="connsiteY1" fmla="*/ 1057472 h 1057471"/>
              <a:gd name="connsiteX2" fmla="*/ 56180 w 733586"/>
              <a:gd name="connsiteY2" fmla="*/ 0 h 105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586" h="1057471">
                <a:moveTo>
                  <a:pt x="56180" y="0"/>
                </a:moveTo>
                <a:cubicBezTo>
                  <a:pt x="56180" y="0"/>
                  <a:pt x="-260748" y="1040039"/>
                  <a:pt x="610891" y="1057472"/>
                </a:cubicBezTo>
                <a:cubicBezTo>
                  <a:pt x="610891" y="1057472"/>
                  <a:pt x="1122542" y="302110"/>
                  <a:pt x="5618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18"/>
            </p:custDataLst>
          </p:nvPr>
        </p:nvSpPr>
        <p:spPr>
          <a:xfrm>
            <a:off x="5716634" y="1924685"/>
            <a:ext cx="553085" cy="802005"/>
          </a:xfrm>
          <a:custGeom>
            <a:avLst/>
            <a:gdLst>
              <a:gd name="connsiteX0" fmla="*/ 50896 w 565296"/>
              <a:gd name="connsiteY0" fmla="*/ 0 h 801907"/>
              <a:gd name="connsiteX1" fmla="*/ 451849 w 565296"/>
              <a:gd name="connsiteY1" fmla="*/ 801907 h 801907"/>
              <a:gd name="connsiteX2" fmla="*/ 50896 w 565296"/>
              <a:gd name="connsiteY2" fmla="*/ 0 h 80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296" h="801907">
                <a:moveTo>
                  <a:pt x="50896" y="0"/>
                </a:moveTo>
                <a:cubicBezTo>
                  <a:pt x="50896" y="0"/>
                  <a:pt x="-210596" y="767042"/>
                  <a:pt x="451849" y="801907"/>
                </a:cubicBezTo>
                <a:cubicBezTo>
                  <a:pt x="451849" y="801907"/>
                  <a:pt x="887669" y="278924"/>
                  <a:pt x="5089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26" name="图片 11" descr="343435383037343b343532333834333bb9a4d7f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74883" y="3105987"/>
            <a:ext cx="342000" cy="342000"/>
          </a:xfrm>
          <a:prstGeom prst="rect">
            <a:avLst/>
          </a:prstGeom>
        </p:spPr>
      </p:pic>
      <p:pic>
        <p:nvPicPr>
          <p:cNvPr id="25" name="图片 23" descr="333639373138363b343435303830323bb9a4d7f7d7f7b7e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78041" y="4731516"/>
            <a:ext cx="444730" cy="444730"/>
          </a:xfrm>
          <a:prstGeom prst="rect">
            <a:avLst/>
          </a:prstGeom>
        </p:spPr>
      </p:pic>
      <p:pic>
        <p:nvPicPr>
          <p:cNvPr id="24" name="图片 17" descr="343435383037343b343532333834383bcec4bedf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209751" y="4758344"/>
            <a:ext cx="432000" cy="432000"/>
          </a:xfrm>
          <a:prstGeom prst="rect">
            <a:avLst/>
          </a:prstGeom>
        </p:spPr>
      </p:pic>
      <p:pic>
        <p:nvPicPr>
          <p:cNvPr id="27" name="图片 7" descr="343435383038363b343532323338393bbacfd7f7bbfad6c6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224848" y="3124459"/>
            <a:ext cx="378000" cy="378000"/>
          </a:xfrm>
          <a:prstGeom prst="rect">
            <a:avLst/>
          </a:prstGeom>
        </p:spPr>
      </p:pic>
    </p:spTree>
    <p:custDataLst>
      <p:tags r:id="rId3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感谢观看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汇报人：程海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0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0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6"/>
</p:tagLst>
</file>

<file path=ppt/tags/tag12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6"/>
</p:tagLst>
</file>

<file path=ppt/tags/tag12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6143"/>
</p:tagLst>
</file>

<file path=ppt/tags/tag13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20236143"/>
</p:tagLst>
</file>

<file path=ppt/tags/tag13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143"/>
  <p:tag name="KSO_WM_TEMPLATE_CATEGORY" val="custom"/>
  <p:tag name="KSO_WM_TEMPLATE_MASTER_TYPE" val="0"/>
</p:tagLst>
</file>

<file path=ppt/tags/tag1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43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43"/>
  <p:tag name="KSO_WM_TEMPLATE_CATEGORY" val="custom"/>
  <p:tag name="KSO_WM_UNIT_ISCONTENTSTITLE" val="0"/>
  <p:tag name="KSO_WM_UNIT_VALUE" val="22"/>
  <p:tag name="KSO_WM_UNIT_PRESET_TEXT" val="单击此处添加文档标题"/>
  <p:tag name="KSO_WM_UNIT_TEXT_TYPE" val="1"/>
</p:tagLst>
</file>

<file path=ppt/tags/tag13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143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43"/>
  <p:tag name="KSO_WM_TEMPLATE_CATEGORY" val="custom"/>
  <p:tag name="KSO_WM_UNIT_VALUE" val="6"/>
</p:tagLst>
</file>

<file path=ppt/tags/tag139.xml><?xml version="1.0" encoding="utf-8"?>
<p:tagLst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43"/>
  <p:tag name="KSO_WM_TEMPLATE_CATEGORY" val="custom"/>
  <p:tag name="KSO_WM_SLIDE_INDEX" val="1"/>
  <p:tag name="KSO_WM_SLIDE_ID" val="custom20236143_1"/>
  <p:tag name="KSO_WM_TEMPLATE_MASTER_TYPE" val="0"/>
  <p:tag name="KSO_WM_SLIDE_LAYOUT" val="a_b_f"/>
  <p:tag name="KSO_WM_SLIDE_LAYOUT_CNT" val="1_1_1"/>
</p:tagLst>
</file>

<file path=ppt/tags/tag1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43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43"/>
  <p:tag name="KSO_WM_TEMPLATE_CATEGORY" val="custom"/>
  <p:tag name="KSO_WM_UNIT_ISCONTENTSTITLE" val="0"/>
  <p:tag name="KSO_WM_UNIT_PRESET_TEXT" val="单击此处添加标题"/>
  <p:tag name="KSO_WM_UNIT_TEXT_TYPE" val="1"/>
</p:tagLst>
</file>

<file path=ppt/tags/tag14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14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43"/>
  <p:tag name="KSO_WM_TEMPLATE_CATEGORY" val="custom"/>
  <p:tag name="KSO_WM_UNIT_PRESET_TEXT" val="单击此处添加文本"/>
  <p:tag name="KSO_WM_UNIT_TEXT_TYPE" val="1"/>
</p:tagLst>
</file>

<file path=ppt/tags/tag142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43"/>
  <p:tag name="KSO_WM_TEMPLATE_CATEGORY" val="custom"/>
  <p:tag name="KSO_WM_SLIDE_INDEX" val="8"/>
  <p:tag name="KSO_WM_SLIDE_ID" val="custom20236143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43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43"/>
  <p:tag name="KSO_WM_TEMPLATE_CATEGORY" val="custom"/>
  <p:tag name="KSO_WM_UNIT_ISCONTENTSTITLE" val="0"/>
  <p:tag name="KSO_WM_UNIT_PRESET_TEXT" val="添加章节标题"/>
  <p:tag name="KSO_WM_UNIT_TEXT_TYPE" val="1"/>
</p:tagLst>
</file>

<file path=ppt/tags/tag14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143_7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43"/>
  <p:tag name="KSO_WM_TEMPLATE_CATEGORY" val="custom"/>
  <p:tag name="KSO_WM_UNIT_ISCONTENTSTITLE" val="0"/>
  <p:tag name="KSO_WM_UNIT_PRESET_TEXT" val="章节副标题"/>
  <p:tag name="KSO_WM_UNIT_TEXT_TYPE" val="1"/>
</p:tagLst>
</file>

<file path=ppt/tags/tag14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143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43"/>
  <p:tag name="KSO_WM_TEMPLATE_CATEGORY" val="custom"/>
</p:tagLst>
</file>

<file path=ppt/tags/tag14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43"/>
  <p:tag name="KSO_WM_TEMPLATE_CATEGORY" val="custom"/>
  <p:tag name="KSO_WM_SLIDE_INDEX" val="7"/>
  <p:tag name="KSO_WM_SLIDE_ID" val="custom20236143_7"/>
  <p:tag name="KSO_WM_TEMPLATE_MASTER_TYPE" val="0"/>
  <p:tag name="KSO_WM_SLIDE_LAYOUT" val="a_b_e"/>
  <p:tag name="KSO_WM_SLIDE_LAYOUT_CNT" val="1_1_1"/>
</p:tagLst>
</file>

<file path=ppt/tags/tag1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43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43"/>
  <p:tag name="KSO_WM_TEMPLATE_CATEGORY" val="custom"/>
  <p:tag name="KSO_WM_UNIT_ISCONTENTSTITLE" val="0"/>
  <p:tag name="KSO_WM_UNIT_PRESET_TEXT" val="添加章节标题"/>
  <p:tag name="KSO_WM_UNIT_TEXT_TYPE" val="1"/>
</p:tagLst>
</file>

<file path=ppt/tags/tag148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143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43"/>
  <p:tag name="KSO_WM_TEMPLATE_CATEGORY" val="custom"/>
</p:tagLst>
</file>

<file path=ppt/tags/tag149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43"/>
  <p:tag name="KSO_WM_TEMPLATE_CATEGORY" val="custom"/>
  <p:tag name="KSO_WM_SLIDE_INDEX" val="7"/>
  <p:tag name="KSO_WM_SLIDE_ID" val="custom20236143_7"/>
  <p:tag name="KSO_WM_TEMPLATE_MASTER_TYPE" val="0"/>
  <p:tag name="KSO_WM_SLIDE_LAYOUT" val="a_b_e"/>
  <p:tag name="KSO_WM_SLIDE_LAYOUT_CNT" val="1_1_1"/>
</p:tagLst>
</file>

<file path=ppt/tags/tag1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2463_1*a*1"/>
  <p:tag name="KSO_WM_TEMPLATE_CATEGORY" val="custom"/>
  <p:tag name="KSO_WM_TEMPLATE_INDEX" val="20232463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51.xml><?xml version="1.0" encoding="utf-8"?>
<p:tagLst xmlns:p="http://schemas.openxmlformats.org/presentationml/2006/main">
  <p:tag name="KSO_WM_UNIT_VALUE" val="1904*160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2463_1*d*1"/>
  <p:tag name="KSO_WM_TEMPLATE_CATEGORY" val="custom"/>
  <p:tag name="KSO_WM_TEMPLATE_INDEX" val="20232463"/>
  <p:tag name="KSO_WM_UNIT_LAYERLEVEL" val="1"/>
  <p:tag name="KSO_WM_TAG_VERSION" val="3.0"/>
  <p:tag name="KSO_WM_BEAUTIFY_FLAG" val="#wm#"/>
  <p:tag name="KSO_WM_UNIT_PICTURE_SUBTYPE" val="b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0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2_1*l_i*1_1"/>
  <p:tag name="KSO_WM_TEMPLATE_CATEGORY" val="diagram"/>
  <p:tag name="KSO_WM_TEMPLATE_INDEX" val="20235412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IRTUALLY_FRAME" val="{&quot;height&quot;:360.70001220703125,&quot;left&quot;:47.11244094488188,&quot;top&quot;:131.2887340539647,&quot;width&quot;:409.50000000000006}"/>
  <p:tag name="KSO_WM_DIAGRAM_VERSION" val="3"/>
  <p:tag name="KSO_WM_DIAGRAM_COLOR_TRICK" val="1"/>
  <p:tag name="KSO_WM_DIAGRAM_COLOR_TEXT_CAN_REMOVE" val="n"/>
  <p:tag name="KSO_WM_DIAGRAM_MAX_ITEMCNT" val="8"/>
  <p:tag name="KSO_WM_DIAGRAM_MIN_ITEMCNT" val="2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412_1*l_h_f*1_1_1"/>
  <p:tag name="KSO_WM_TEMPLATE_CATEGORY" val="diagram"/>
  <p:tag name="KSO_WM_TEMPLATE_INDEX" val="20235412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IRTUALLY_FRAME" val="{&quot;height&quot;:360.70001220703125,&quot;left&quot;:47.11244094488188,&quot;top&quot;:131.2887340539647,&quot;width&quot;:409.50000000000006}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2"/>
  <p:tag name="KSO_WM_UNIT_LAYERLEVEL" val="1_1_1"/>
  <p:tag name="KSO_WM_TAG_VERSION" val="3.0"/>
  <p:tag name="KSO_WM_DIAGRAM_MAX_ITEMCNT" val="8"/>
  <p:tag name="KSO_WM_DIAGRAM_MIN_ITEMCNT" val="2"/>
  <p:tag name="KSO_WM_DIAGRAM_VIRTUALLY_FRAME" val="{&quot;height&quot;:360.70001220703125,&quot;left&quot;:47.11244094488188,&quot;top&quot;:131.2887340539647,&quot;width&quot;:409.500000000000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2_1*l_h_i*1_1_1"/>
  <p:tag name="KSO_WM_UNIT_INDEX" val="1_1_1"/>
  <p:tag name="KSO_WM_UNIT_USESOURCEFORMAT_APPLY" val="0"/>
  <p:tag name="KSO_WM_BEAUTIFY_FLAG" val="#wm#"/>
  <p:tag name="KSO_WM_DIAGRAM_GROUP_CODE" val="l1-1"/>
  <p:tag name="KSO_WM_UNIT_SUBTYPE" val="d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15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412_1*l_h_f*1_2_1"/>
  <p:tag name="KSO_WM_TEMPLATE_CATEGORY" val="diagram"/>
  <p:tag name="KSO_WM_TEMPLATE_INDEX" val="20235412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IRTUALLY_FRAME" val="{&quot;height&quot;:360.70001220703125,&quot;left&quot;:47.11244094488188,&quot;top&quot;:131.2887340539647,&quot;width&quot;:409.50000000000006}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，请言简的阐述观点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2"/>
  <p:tag name="KSO_WM_UNIT_LAYERLEVEL" val="1_1_1"/>
  <p:tag name="KSO_WM_TAG_VERSION" val="3.0"/>
  <p:tag name="KSO_WM_DIAGRAM_MAX_ITEMCNT" val="8"/>
  <p:tag name="KSO_WM_DIAGRAM_MIN_ITEMCNT" val="2"/>
  <p:tag name="KSO_WM_DIAGRAM_VIRTUALLY_FRAME" val="{&quot;height&quot;:360.70001220703125,&quot;left&quot;:47.11244094488188,&quot;top&quot;:131.2887340539647,&quot;width&quot;:409.500000000000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2_1*l_h_i*1_2_1"/>
  <p:tag name="KSO_WM_UNIT_INDEX" val="1_2_1"/>
  <p:tag name="KSO_WM_UNIT_USESOURCEFORMAT_APPLY" val="0"/>
  <p:tag name="KSO_WM_BEAUTIFY_FLAG" val="#wm#"/>
  <p:tag name="KSO_WM_DIAGRAM_GROUP_CODE" val="l1-1"/>
  <p:tag name="KSO_WM_UNIT_SUBTYPE" val="d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157.xml><?xml version="1.0" encoding="utf-8"?>
<p:tagLst xmlns:p="http://schemas.openxmlformats.org/presentationml/2006/main">
  <p:tag name="KSO_WM_SLIDE_ID" val="custom20232463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6143"/>
  <p:tag name="KSO_WM_SLIDE_TYPE" val="text"/>
  <p:tag name="KSO_WM_SLIDE_SUBTYPE" val="picTxt"/>
  <p:tag name="KSO_WM_SLIDE_SIZE" val="409.475*360.773"/>
  <p:tag name="KSO_WM_SLIDE_POSITION" val="47.425*131.539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33_2*a*1"/>
  <p:tag name="KSO_WM_TEMPLATE_CATEGORY" val="diagram"/>
  <p:tag name="KSO_WM_TEMPLATE_INDEX" val="20236933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i*1_1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5,&quot;colorType&quot;:1,&quot;foreColorIndex&quot;:13,&quot;pos&quot;:0,&quot;transparency&quot;:0.800000011920929},{&quot;brightness&quot;:0.5,&quot;colorType&quot;:1,&quot;foreColorIndex&quot;:13,&quot;pos&quot;:0.6000000238418579,&quot;transparency&quot;:0.4000000059604645},{&quot;brightness&quot;:0.5,&quot;colorType&quot;:1,&quot;foreColorIndex&quot;:13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USESOURCEFORMAT_APPLY" val="0"/>
</p:tagLst>
</file>

<file path=ppt/tags/tag1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i*1_2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5299999713897705,&quot;transparency&quot;:0},{&quot;brightness&quot;:0.800000011920929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USESOURCEFORMAT_APPLY" val="0"/>
</p:tagLst>
</file>

<file path=ppt/tags/tag161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f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m1-1"/>
  <p:tag name="KSO_WM_UNIT_TYPE" val="m_h_f"/>
  <p:tag name="KSO_WM_UNIT_INDEX" val="1_1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0"/>
</p:tagLst>
</file>

<file path=ppt/tags/tag162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a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0"/>
</p:tagLst>
</file>

<file path=ppt/tags/tag163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f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2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0"/>
</p:tagLst>
</file>

<file path=ppt/tags/tag164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a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0"/>
</p:tagLst>
</file>

<file path=ppt/tags/tag165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f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3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0"/>
</p:tagLst>
</file>

<file path=ppt/tags/tag166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a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0"/>
</p:tagLst>
</file>

<file path=ppt/tags/tag167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f*1_4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4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0"/>
</p:tagLst>
</file>

<file path=ppt/tags/tag168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a*1_4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8"/>
  <p:tag name="KSO_WM_DIAGRAM_GROUP_CODE" val="m1-1"/>
  <p:tag name="KSO_WM_UNIT_TYPE" val="m_h_a"/>
  <p:tag name="KSO_WM_UNIT_INDEX" val="1_4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0"/>
</p:tagLst>
</file>

<file path=ppt/tags/tag169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i*1_4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4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i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71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i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72.xml><?xml version="1.0" encoding="utf-8"?>
<p:tagLst xmlns:p="http://schemas.openxmlformats.org/presentationml/2006/main">
  <p:tag name="KSO_WM_DIAGRAM_VIRTUALLY_FRAME" val="{&quot;height&quot;:330.38251968503937,&quot;left&quot;:-1.1034767739603921,&quot;top&quot;:148.8203149606299,&quot;width&quot;:962.4000244140625}"/>
  <p:tag name="KSO_WM_UNIT_HIGHLIGHT" val="0"/>
  <p:tag name="KSO_WM_UNIT_COMPATIBLE" val="0"/>
  <p:tag name="KSO_WM_UNIT_DIAGRAM_ISNUMVISUAL" val="0"/>
  <p:tag name="KSO_WM_UNIT_DIAGRAM_ISREFERUNIT" val="0"/>
  <p:tag name="KSO_WM_UNIT_ID" val="diagram20236933_2*m_h_i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73.xml><?xml version="1.0" encoding="utf-8"?>
<p:tagLst xmlns:p="http://schemas.openxmlformats.org/presentationml/2006/main">
  <p:tag name="KSO_WM_SLIDE_ID" val="diagram20236933_2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2"/>
  <p:tag name="KSO_WM_SLIDE_SIZE" val="962.4*297.266"/>
  <p:tag name="KSO_WM_SLIDE_POSITION" val="-1.10346*181.937"/>
  <p:tag name="KSO_WM_TAG_VERSION" val="3.0"/>
  <p:tag name="KSO_WM_BEAUTIFY_FLAG" val="#wm#"/>
  <p:tag name="KSO_WM_TEMPLATE_CATEGORY" val="custom"/>
  <p:tag name="KSO_WM_TEMPLATE_INDEX" val="20236143"/>
  <p:tag name="KSO_WM_DIAGRAM_GROUP_CODE" val="m1-1"/>
  <p:tag name="KSO_WM_SLIDE_DIAGTYPE" val="m"/>
  <p:tag name="KSO_WM_SLIDE_LAYOUT" val="a_m"/>
  <p:tag name="KSO_WM_SLIDE_LAYOUT_CNT" val="1_1"/>
</p:tagLst>
</file>

<file path=ppt/tags/tag1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6958_3*a*1"/>
  <p:tag name="KSO_WM_TEMPLATE_CATEGORY" val="diagram"/>
  <p:tag name="KSO_WM_TEMPLATE_INDEX" val="20236958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6958_3*l_h_a*1_4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PRESET_TEXT" val="单击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76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6958_3*l_h_f*1_4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77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6958_3*l_h_a*1_1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PRESET_TEXT" val="单击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78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6958_3*l_h_f*1_1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79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6958_3*l_h_a*1_3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PRESET_TEXT" val="单击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6958_3*l_h_f*1_3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81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6958_3*l_h_a*1_2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PRESET_TEXT" val="单击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82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6958_3*l_h_f*1_2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83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6958_3*l_i*1_1"/>
  <p:tag name="KSO_WM_TEMPLATE_CATEGORY" val="diagram"/>
  <p:tag name="KSO_WM_TEMPLATE_INDEX" val="20236958"/>
  <p:tag name="KSO_WM_UNIT_LAYERLEVEL" val="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.6000000238418579,&quot;colorType&quot;:1,&quot;foreColorIndex&quot;:5,&quot;pos&quot;:0,&quot;transparency&quot;:0.699999988079071},{&quot;brightness&quot;:0.6000000238418579,&quot;colorType&quot;:1,&quot;foreColorIndex&quot;:5,&quot;pos&quot;:1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36958_3*l_i*1_3"/>
  <p:tag name="KSO_WM_TEMPLATE_CATEGORY" val="diagram"/>
  <p:tag name="KSO_WM_TEMPLATE_INDEX" val="20236958"/>
  <p:tag name="KSO_WM_UNIT_LAYERLEVEL" val="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.6000000238418579,&quot;colorType&quot;:1,&quot;foreColorIndex&quot;:5,&quot;pos&quot;:1,&quot;transparency&quot;:0.80000001192092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6958_3*l_h_i*1_4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,&quot;colorType&quot;:1,&quot;foreColorIndex&quot;:8,&quot;pos&quot;:0,&quot;transparency&quot;:0},{&quot;brightness&quot;:0,&quot;colorType&quot;:1,&quot;foreColorIndex&quot;:8,&quot;pos&quot;:1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6958_3*l_h_i*1_3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,&quot;colorType&quot;:1,&quot;foreColorIndex&quot;:7,&quot;pos&quot;:0,&quot;transparency&quot;:0},{&quot;brightness&quot;:0,&quot;colorType&quot;:1,&quot;foreColorIndex&quot;:7,&quot;pos&quot;:1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6958_3*l_h_i*1_1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,&quot;colorType&quot;:1,&quot;foreColorIndex&quot;:6,&quot;pos&quot;:0,&quot;transparency&quot;:0},{&quot;brightness&quot;:0,&quot;colorType&quot;:1,&quot;foreColorIndex&quot;:6,&quot;pos&quot;:1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6958_3*l_h_i*1_2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9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6958_3*l_h_i*1_2_2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.6000000238418579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6"/>
  <p:tag name="KSO_WM_UNIT_TEXT_FILL_FORE_SCHEMECOLOR_INDEX" val="13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6958_3*l_h_i*1_1_2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.4000000059604645,&quot;colorType&quot;:1,&quot;foreColorIndex&quot;:6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.4"/>
  <p:tag name="KSO_WM_UNIT_TEXT_FILL_FORE_SCHEMECOLOR_INDEX" val="13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6958_3*l_i*1_2"/>
  <p:tag name="KSO_WM_TEMPLATE_CATEGORY" val="diagram"/>
  <p:tag name="KSO_WM_TEMPLATE_INDEX" val="20236958"/>
  <p:tag name="KSO_WM_UNIT_LAYERLEVEL" val="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.6000000238418579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6"/>
  <p:tag name="KSO_WM_UNIT_TEXT_FILL_FORE_SCHEMECOLOR_INDEX" val="13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VALUE" val="91*9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6958_3*l_h_x*1_3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3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VALUE" val="123*1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6958_3*l_h_x*1_1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4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VALUE" val="102*10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6958_3*l_h_x*1_2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5.xml><?xml version="1.0" encoding="utf-8"?>
<p:tagLst xmlns:p="http://schemas.openxmlformats.org/presentationml/2006/main">
  <p:tag name="KSO_WM_DIAGRAM_VIRTUALLY_FRAME" val="{&quot;height&quot;:416.63677978515625,&quot;left&quot;:84.05417322834646,&quot;top&quot;:125.10661010742187,&quot;width&quot;:792.9753543307087}"/>
  <p:tag name="KSO_WM_DIAGRAM_VERSION" val="3"/>
  <p:tag name="KSO_WM_DIAGRAM_COLOR_TRICK" val="4"/>
  <p:tag name="KSO_WM_DIAGRAM_COLOR_TEXT_CAN_REMOVE" val="n"/>
  <p:tag name="KSO_WM_UNIT_VALUE" val="112*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236958_3*l_h_x*1_4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6.xml><?xml version="1.0" encoding="utf-8"?>
<p:tagLst xmlns:p="http://schemas.openxmlformats.org/presentationml/2006/main">
  <p:tag name="KSO_WM_SLIDE_ID" val="diagram20236958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3"/>
  <p:tag name="KSO_WM_SLIDE_SIZE" val="792.975*413.15"/>
  <p:tag name="KSO_WM_SLIDE_POSITION" val="84.0542*126.8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6143"/>
  <p:tag name="KSO_WM_SLIDE_LAYOUT" val="a_l"/>
  <p:tag name="KSO_WM_SLIDE_LAYOUT_CNT" val="1_1"/>
</p:tagLst>
</file>

<file path=ppt/tags/tag19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43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43"/>
  <p:tag name="KSO_WM_TEMPLATE_CATEGORY" val="custom"/>
  <p:tag name="KSO_WM_UNIT_ISCONTENTSTITLE" val="0"/>
</p:tagLst>
</file>

<file path=ppt/tags/tag19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143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43"/>
  <p:tag name="KSO_WM_TEMPLATE_CATEGORY" val="custom"/>
</p:tagLst>
</file>

<file path=ppt/tags/tag199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43"/>
  <p:tag name="KSO_WM_TEMPLATE_CATEGORY" val="custom"/>
  <p:tag name="KSO_WM_SLIDE_INDEX" val="9"/>
  <p:tag name="KSO_WM_SLIDE_ID" val="custom20236143_9"/>
  <p:tag name="KSO_WM_TEMPLATE_MASTER_TYPE" val="0"/>
  <p:tag name="KSO_WM_SLIDE_LAYOUT" val="a_f"/>
  <p:tag name="KSO_WM_SLIDE_LAYOUT_CNT" val="1_1"/>
</p:tagLst>
</file>

<file path=ppt/tags/tag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2"/>
</p:tagLst>
</file>

<file path=ppt/tags/tag2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60"/>
</p:tagLst>
</file>

<file path=ppt/tags/tag2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6"/>
</p:tagLst>
</file>

<file path=ppt/tags/tag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3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3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5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1"/>
</p:tagLst>
</file>

<file path=ppt/tags/tag7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2"/>
</p:tagLst>
</file>

<file path=ppt/tags/tag7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7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7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77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7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83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84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6"/>
</p:tagLst>
</file>

<file path=ppt/tags/tag85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8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9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549">
      <a:dk1>
        <a:srgbClr val="000000"/>
      </a:dk1>
      <a:lt1>
        <a:srgbClr val="FFFFFF"/>
      </a:lt1>
      <a:dk2>
        <a:srgbClr val="0F1423"/>
      </a:dk2>
      <a:lt2>
        <a:srgbClr val="F3F9FF"/>
      </a:lt2>
      <a:accent1>
        <a:srgbClr val="6969FF"/>
      </a:accent1>
      <a:accent2>
        <a:srgbClr val="E9A200"/>
      </a:accent2>
      <a:accent3>
        <a:srgbClr val="FF73C9"/>
      </a:accent3>
      <a:accent4>
        <a:srgbClr val="ED6F7F"/>
      </a:accent4>
      <a:accent5>
        <a:srgbClr val="4EA4FF"/>
      </a:accent5>
      <a:accent6>
        <a:srgbClr val="FF9F4F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WPS 演示</Application>
  <PresentationFormat>宽屏</PresentationFormat>
  <Paragraphs>74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思源黑体 CN Light</vt:lpstr>
      <vt:lpstr>微软雅黑</vt:lpstr>
      <vt:lpstr>HarmonyOS Sans SC</vt:lpstr>
      <vt:lpstr>黑体</vt:lpstr>
      <vt:lpstr>Segoe Print</vt:lpstr>
      <vt:lpstr>Arial Unicode MS</vt:lpstr>
      <vt:lpstr>Calibri</vt:lpstr>
      <vt:lpstr>WPS</vt:lpstr>
      <vt:lpstr>Office 主题​​</vt:lpstr>
      <vt:lpstr>银保护造成的镀镍白点</vt:lpstr>
      <vt:lpstr>圆点状漏镀</vt:lpstr>
      <vt:lpstr>银保护如何影响前面的镀镍</vt:lpstr>
      <vt:lpstr>包胶老化，形成夹缝，夹带银保护</vt:lpstr>
      <vt:lpstr>银保护的成分</vt:lpstr>
      <vt:lpstr>单击此处添加标题</vt:lpstr>
      <vt:lpstr>解决方法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7</cp:revision>
  <dcterms:created xsi:type="dcterms:W3CDTF">2023-08-09T12:44:00Z</dcterms:created>
  <dcterms:modified xsi:type="dcterms:W3CDTF">2025-12-26T09:43:17Z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8D1BA3A6EB4746F7AD96096995E4B6EB_12</vt:lpwstr>
  </property>
</Properties>
</file>