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8" r:id="rId5"/>
    <p:sldId id="267" r:id="rId6"/>
    <p:sldId id="306" r:id="rId7"/>
    <p:sldId id="309" r:id="rId8"/>
    <p:sldId id="307" r:id="rId9"/>
    <p:sldId id="310" r:id="rId10"/>
    <p:sldId id="272" r:id="rId11"/>
    <p:sldId id="311" r:id="rId12"/>
    <p:sldId id="312" r:id="rId13"/>
    <p:sldId id="295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2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tags" Target="../tags/tag156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8" Type="http://schemas.openxmlformats.org/officeDocument/2006/relationships/tags" Target="../tags/tag217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7" Type="http://schemas.openxmlformats.org/officeDocument/2006/relationships/tags" Target="../tags/tag233.xml"/><Relationship Id="rId16" Type="http://schemas.openxmlformats.org/officeDocument/2006/relationships/tags" Target="../tags/tag232.xml"/><Relationship Id="rId15" Type="http://schemas.openxmlformats.org/officeDocument/2006/relationships/tags" Target="../tags/tag231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7" Type="http://schemas.openxmlformats.org/officeDocument/2006/relationships/tags" Target="../tags/tag273.xml"/><Relationship Id="rId16" Type="http://schemas.openxmlformats.org/officeDocument/2006/relationships/tags" Target="../tags/tag272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8" Type="http://schemas.openxmlformats.org/officeDocument/2006/relationships/tags" Target="../tags/tag290.xml"/><Relationship Id="rId17" Type="http://schemas.openxmlformats.org/officeDocument/2006/relationships/tags" Target="../tags/tag289.xml"/><Relationship Id="rId16" Type="http://schemas.openxmlformats.org/officeDocument/2006/relationships/tags" Target="../tags/tag288.xml"/><Relationship Id="rId15" Type="http://schemas.openxmlformats.org/officeDocument/2006/relationships/tags" Target="../tags/tag287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20" Type="http://schemas.openxmlformats.org/officeDocument/2006/relationships/tags" Target="../tags/tag309.xml"/><Relationship Id="rId2" Type="http://schemas.openxmlformats.org/officeDocument/2006/relationships/tags" Target="../tags/tag291.xml"/><Relationship Id="rId19" Type="http://schemas.openxmlformats.org/officeDocument/2006/relationships/tags" Target="../tags/tag308.xml"/><Relationship Id="rId18" Type="http://schemas.openxmlformats.org/officeDocument/2006/relationships/tags" Target="../tags/tag307.xml"/><Relationship Id="rId17" Type="http://schemas.openxmlformats.org/officeDocument/2006/relationships/tags" Target="../tags/tag306.xml"/><Relationship Id="rId16" Type="http://schemas.openxmlformats.org/officeDocument/2006/relationships/tags" Target="../tags/tag305.xml"/><Relationship Id="rId15" Type="http://schemas.openxmlformats.org/officeDocument/2006/relationships/tags" Target="../tags/tag304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20" Type="http://schemas.openxmlformats.org/officeDocument/2006/relationships/tags" Target="../tags/tag329.xml"/><Relationship Id="rId2" Type="http://schemas.openxmlformats.org/officeDocument/2006/relationships/tags" Target="../tags/tag311.xml"/><Relationship Id="rId19" Type="http://schemas.openxmlformats.org/officeDocument/2006/relationships/tags" Target="../tags/tag328.xml"/><Relationship Id="rId18" Type="http://schemas.openxmlformats.org/officeDocument/2006/relationships/tags" Target="../tags/tag327.xml"/><Relationship Id="rId17" Type="http://schemas.openxmlformats.org/officeDocument/2006/relationships/tags" Target="../tags/tag326.xml"/><Relationship Id="rId16" Type="http://schemas.openxmlformats.org/officeDocument/2006/relationships/tags" Target="../tags/tag325.xml"/><Relationship Id="rId15" Type="http://schemas.openxmlformats.org/officeDocument/2006/relationships/tags" Target="../tags/tag324.xml"/><Relationship Id="rId14" Type="http://schemas.openxmlformats.org/officeDocument/2006/relationships/tags" Target="../tags/tag323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20" Type="http://schemas.openxmlformats.org/officeDocument/2006/relationships/tags" Target="../tags/tag349.xml"/><Relationship Id="rId2" Type="http://schemas.openxmlformats.org/officeDocument/2006/relationships/tags" Target="../tags/tag331.xml"/><Relationship Id="rId19" Type="http://schemas.openxmlformats.org/officeDocument/2006/relationships/tags" Target="../tags/tag348.xml"/><Relationship Id="rId18" Type="http://schemas.openxmlformats.org/officeDocument/2006/relationships/tags" Target="../tags/tag347.xml"/><Relationship Id="rId17" Type="http://schemas.openxmlformats.org/officeDocument/2006/relationships/tags" Target="../tags/tag346.xml"/><Relationship Id="rId16" Type="http://schemas.openxmlformats.org/officeDocument/2006/relationships/tags" Target="../tags/tag345.xml"/><Relationship Id="rId15" Type="http://schemas.openxmlformats.org/officeDocument/2006/relationships/tags" Target="../tags/tag344.xml"/><Relationship Id="rId14" Type="http://schemas.openxmlformats.org/officeDocument/2006/relationships/tags" Target="../tags/tag343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5" Type="http://schemas.openxmlformats.org/officeDocument/2006/relationships/tags" Target="../tags/tag400.xml"/><Relationship Id="rId24" Type="http://schemas.openxmlformats.org/officeDocument/2006/relationships/tags" Target="../tags/tag399.xml"/><Relationship Id="rId23" Type="http://schemas.openxmlformats.org/officeDocument/2006/relationships/tags" Target="../tags/tag398.xml"/><Relationship Id="rId22" Type="http://schemas.openxmlformats.org/officeDocument/2006/relationships/tags" Target="../tags/tag397.xml"/><Relationship Id="rId21" Type="http://schemas.openxmlformats.org/officeDocument/2006/relationships/tags" Target="../tags/tag396.xml"/><Relationship Id="rId20" Type="http://schemas.openxmlformats.org/officeDocument/2006/relationships/tags" Target="../tags/tag395.xml"/><Relationship Id="rId2" Type="http://schemas.openxmlformats.org/officeDocument/2006/relationships/tags" Target="../tags/tag377.xml"/><Relationship Id="rId19" Type="http://schemas.openxmlformats.org/officeDocument/2006/relationships/tags" Target="../tags/tag394.xml"/><Relationship Id="rId18" Type="http://schemas.openxmlformats.org/officeDocument/2006/relationships/tags" Target="../tags/tag393.xml"/><Relationship Id="rId17" Type="http://schemas.openxmlformats.org/officeDocument/2006/relationships/tags" Target="../tags/tag392.xml"/><Relationship Id="rId16" Type="http://schemas.openxmlformats.org/officeDocument/2006/relationships/tags" Target="../tags/tag391.xml"/><Relationship Id="rId15" Type="http://schemas.openxmlformats.org/officeDocument/2006/relationships/tags" Target="../tags/tag390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7" Type="http://schemas.openxmlformats.org/officeDocument/2006/relationships/tags" Target="../tags/tag416.xml"/><Relationship Id="rId16" Type="http://schemas.openxmlformats.org/officeDocument/2006/relationships/tags" Target="../tags/tag415.xml"/><Relationship Id="rId15" Type="http://schemas.openxmlformats.org/officeDocument/2006/relationships/tags" Target="../tags/tag414.xml"/><Relationship Id="rId14" Type="http://schemas.openxmlformats.org/officeDocument/2006/relationships/tags" Target="../tags/tag413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tags" Target="../tags/tag410.xml"/><Relationship Id="rId10" Type="http://schemas.openxmlformats.org/officeDocument/2006/relationships/tags" Target="../tags/tag40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24.xml"/><Relationship Id="rId8" Type="http://schemas.openxmlformats.org/officeDocument/2006/relationships/tags" Target="../tags/tag423.xml"/><Relationship Id="rId7" Type="http://schemas.openxmlformats.org/officeDocument/2006/relationships/tags" Target="../tags/tag422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4" Type="http://schemas.openxmlformats.org/officeDocument/2006/relationships/tags" Target="../tags/tag429.xml"/><Relationship Id="rId13" Type="http://schemas.openxmlformats.org/officeDocument/2006/relationships/tags" Target="../tags/tag428.xml"/><Relationship Id="rId12" Type="http://schemas.openxmlformats.org/officeDocument/2006/relationships/tags" Target="../tags/tag427.xml"/><Relationship Id="rId11" Type="http://schemas.openxmlformats.org/officeDocument/2006/relationships/tags" Target="../tags/tag426.xml"/><Relationship Id="rId10" Type="http://schemas.openxmlformats.org/officeDocument/2006/relationships/tags" Target="../tags/tag425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36.xml"/><Relationship Id="rId7" Type="http://schemas.openxmlformats.org/officeDocument/2006/relationships/tags" Target="../tags/tag435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8" Type="http://schemas.openxmlformats.org/officeDocument/2006/relationships/tags" Target="../tags/tag445.xml"/><Relationship Id="rId17" Type="http://schemas.openxmlformats.org/officeDocument/2006/relationships/tags" Target="../tags/tag444.xml"/><Relationship Id="rId16" Type="http://schemas.openxmlformats.org/officeDocument/2006/relationships/tags" Target="../tags/tag443.xml"/><Relationship Id="rId15" Type="http://schemas.openxmlformats.org/officeDocument/2006/relationships/tags" Target="../tags/tag442.xml"/><Relationship Id="rId14" Type="http://schemas.openxmlformats.org/officeDocument/2006/relationships/tags" Target="../tags/tag441.xml"/><Relationship Id="rId13" Type="http://schemas.openxmlformats.org/officeDocument/2006/relationships/tags" Target="../tags/tag440.xml"/><Relationship Id="rId12" Type="http://schemas.openxmlformats.org/officeDocument/2006/relationships/tags" Target="../tags/tag439.xml"/><Relationship Id="rId11" Type="http://schemas.openxmlformats.org/officeDocument/2006/relationships/tags" Target="../tags/tag438.xml"/><Relationship Id="rId10" Type="http://schemas.openxmlformats.org/officeDocument/2006/relationships/tags" Target="../tags/tag437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453.xml"/><Relationship Id="rId8" Type="http://schemas.openxmlformats.org/officeDocument/2006/relationships/tags" Target="../tags/tag452.xml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5" Type="http://schemas.openxmlformats.org/officeDocument/2006/relationships/tags" Target="../tags/tag459.xml"/><Relationship Id="rId14" Type="http://schemas.openxmlformats.org/officeDocument/2006/relationships/tags" Target="../tags/tag458.xml"/><Relationship Id="rId13" Type="http://schemas.openxmlformats.org/officeDocument/2006/relationships/tags" Target="../tags/tag457.xml"/><Relationship Id="rId12" Type="http://schemas.openxmlformats.org/officeDocument/2006/relationships/tags" Target="../tags/tag456.xml"/><Relationship Id="rId11" Type="http://schemas.openxmlformats.org/officeDocument/2006/relationships/tags" Target="../tags/tag455.xml"/><Relationship Id="rId10" Type="http://schemas.openxmlformats.org/officeDocument/2006/relationships/tags" Target="../tags/tag454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467.xml"/><Relationship Id="rId8" Type="http://schemas.openxmlformats.org/officeDocument/2006/relationships/tags" Target="../tags/tag466.xml"/><Relationship Id="rId7" Type="http://schemas.openxmlformats.org/officeDocument/2006/relationships/tags" Target="../tags/tag465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8" Type="http://schemas.openxmlformats.org/officeDocument/2006/relationships/tags" Target="../tags/tag476.xml"/><Relationship Id="rId17" Type="http://schemas.openxmlformats.org/officeDocument/2006/relationships/tags" Target="../tags/tag475.xml"/><Relationship Id="rId16" Type="http://schemas.openxmlformats.org/officeDocument/2006/relationships/tags" Target="../tags/tag474.xml"/><Relationship Id="rId15" Type="http://schemas.openxmlformats.org/officeDocument/2006/relationships/tags" Target="../tags/tag473.xml"/><Relationship Id="rId14" Type="http://schemas.openxmlformats.org/officeDocument/2006/relationships/tags" Target="../tags/tag472.xml"/><Relationship Id="rId13" Type="http://schemas.openxmlformats.org/officeDocument/2006/relationships/tags" Target="../tags/tag471.xml"/><Relationship Id="rId12" Type="http://schemas.openxmlformats.org/officeDocument/2006/relationships/tags" Target="../tags/tag470.xml"/><Relationship Id="rId11" Type="http://schemas.openxmlformats.org/officeDocument/2006/relationships/tags" Target="../tags/tag469.xml"/><Relationship Id="rId10" Type="http://schemas.openxmlformats.org/officeDocument/2006/relationships/tags" Target="../tags/tag46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25.xml"/><Relationship Id="rId7" Type="http://schemas.openxmlformats.org/officeDocument/2006/relationships/tags" Target="../tags/tag524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8" Type="http://schemas.openxmlformats.org/officeDocument/2006/relationships/tags" Target="../tags/tag532.xml"/><Relationship Id="rId17" Type="http://schemas.openxmlformats.org/officeDocument/2006/relationships/tags" Target="../tags/tag531.xml"/><Relationship Id="rId16" Type="http://schemas.openxmlformats.org/officeDocument/2006/relationships/tags" Target="../tags/tag530.xml"/><Relationship Id="rId15" Type="http://schemas.openxmlformats.org/officeDocument/2006/relationships/tags" Target="../tags/tag529.xml"/><Relationship Id="rId14" Type="http://schemas.openxmlformats.org/officeDocument/2006/relationships/tags" Target="../tags/tag528.xml"/><Relationship Id="rId13" Type="http://schemas.openxmlformats.org/officeDocument/2006/relationships/tags" Target="../tags/tag527.xml"/><Relationship Id="rId12" Type="http://schemas.openxmlformats.org/officeDocument/2006/relationships/image" Target="../media/image5.svg"/><Relationship Id="rId11" Type="http://schemas.openxmlformats.org/officeDocument/2006/relationships/image" Target="../media/image4.png"/><Relationship Id="rId10" Type="http://schemas.openxmlformats.org/officeDocument/2006/relationships/tags" Target="../tags/tag526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9.xml"/><Relationship Id="rId7" Type="http://schemas.openxmlformats.org/officeDocument/2006/relationships/tags" Target="../tags/tag538.xml"/><Relationship Id="rId6" Type="http://schemas.openxmlformats.org/officeDocument/2006/relationships/tags" Target="../tags/tag537.xml"/><Relationship Id="rId5" Type="http://schemas.openxmlformats.org/officeDocument/2006/relationships/tags" Target="../tags/tag536.xml"/><Relationship Id="rId4" Type="http://schemas.openxmlformats.org/officeDocument/2006/relationships/tags" Target="../tags/tag535.xml"/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8" Type="http://schemas.openxmlformats.org/officeDocument/2006/relationships/tags" Target="../tags/tag548.xml"/><Relationship Id="rId17" Type="http://schemas.openxmlformats.org/officeDocument/2006/relationships/tags" Target="../tags/tag547.xml"/><Relationship Id="rId16" Type="http://schemas.openxmlformats.org/officeDocument/2006/relationships/tags" Target="../tags/tag546.xml"/><Relationship Id="rId15" Type="http://schemas.openxmlformats.org/officeDocument/2006/relationships/tags" Target="../tags/tag545.xml"/><Relationship Id="rId14" Type="http://schemas.openxmlformats.org/officeDocument/2006/relationships/tags" Target="../tags/tag544.xml"/><Relationship Id="rId13" Type="http://schemas.openxmlformats.org/officeDocument/2006/relationships/tags" Target="../tags/tag543.xml"/><Relationship Id="rId12" Type="http://schemas.openxmlformats.org/officeDocument/2006/relationships/tags" Target="../tags/tag542.xml"/><Relationship Id="rId11" Type="http://schemas.openxmlformats.org/officeDocument/2006/relationships/tags" Target="../tags/tag541.xml"/><Relationship Id="rId10" Type="http://schemas.openxmlformats.org/officeDocument/2006/relationships/tags" Target="../tags/tag540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555.xml"/><Relationship Id="rId7" Type="http://schemas.openxmlformats.org/officeDocument/2006/relationships/tags" Target="../tags/tag554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5" Type="http://schemas.openxmlformats.org/officeDocument/2006/relationships/tags" Target="../tags/tag561.xml"/><Relationship Id="rId14" Type="http://schemas.openxmlformats.org/officeDocument/2006/relationships/tags" Target="../tags/tag560.xml"/><Relationship Id="rId13" Type="http://schemas.openxmlformats.org/officeDocument/2006/relationships/tags" Target="../tags/tag559.xml"/><Relationship Id="rId12" Type="http://schemas.openxmlformats.org/officeDocument/2006/relationships/tags" Target="../tags/tag558.xml"/><Relationship Id="rId11" Type="http://schemas.openxmlformats.org/officeDocument/2006/relationships/tags" Target="../tags/tag557.xml"/><Relationship Id="rId10" Type="http://schemas.openxmlformats.org/officeDocument/2006/relationships/tags" Target="../tags/tag556.xm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569.xml"/><Relationship Id="rId8" Type="http://schemas.openxmlformats.org/officeDocument/2006/relationships/tags" Target="../tags/tag568.xml"/><Relationship Id="rId7" Type="http://schemas.openxmlformats.org/officeDocument/2006/relationships/tags" Target="../tags/tag567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8" Type="http://schemas.openxmlformats.org/officeDocument/2006/relationships/tags" Target="../tags/tag578.xml"/><Relationship Id="rId17" Type="http://schemas.openxmlformats.org/officeDocument/2006/relationships/tags" Target="../tags/tag577.xml"/><Relationship Id="rId16" Type="http://schemas.openxmlformats.org/officeDocument/2006/relationships/tags" Target="../tags/tag576.xml"/><Relationship Id="rId15" Type="http://schemas.openxmlformats.org/officeDocument/2006/relationships/tags" Target="../tags/tag575.xml"/><Relationship Id="rId14" Type="http://schemas.openxmlformats.org/officeDocument/2006/relationships/tags" Target="../tags/tag574.xml"/><Relationship Id="rId13" Type="http://schemas.openxmlformats.org/officeDocument/2006/relationships/tags" Target="../tags/tag573.xml"/><Relationship Id="rId12" Type="http://schemas.openxmlformats.org/officeDocument/2006/relationships/tags" Target="../tags/tag572.xml"/><Relationship Id="rId11" Type="http://schemas.openxmlformats.org/officeDocument/2006/relationships/tags" Target="../tags/tag571.xml"/><Relationship Id="rId10" Type="http://schemas.openxmlformats.org/officeDocument/2006/relationships/tags" Target="../tags/tag570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单圆角矩形 2"/>
          <p:cNvSpPr/>
          <p:nvPr>
            <p:custDataLst>
              <p:tags r:id="rId2"/>
            </p:custDataLst>
          </p:nvPr>
        </p:nvSpPr>
        <p:spPr>
          <a:xfrm>
            <a:off x="0" y="2958823"/>
            <a:ext cx="5585584" cy="2935322"/>
          </a:xfrm>
          <a:prstGeom prst="round1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75" name="矩形 174"/>
          <p:cNvSpPr/>
          <p:nvPr>
            <p:custDataLst>
              <p:tags r:id="rId3"/>
            </p:custDataLst>
          </p:nvPr>
        </p:nvSpPr>
        <p:spPr>
          <a:xfrm>
            <a:off x="-6779" y="5897328"/>
            <a:ext cx="12191999" cy="960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58165" y="423545"/>
            <a:ext cx="71755" cy="7175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7870" y="42354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16940" y="42354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96010" y="424180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4440"/>
            <a:ext cx="5366057" cy="6263560"/>
          </a:xfrm>
          <a:prstGeom prst="rect">
            <a:avLst/>
          </a:prstGeom>
        </p:spPr>
      </p:pic>
      <p:sp>
        <p:nvSpPr>
          <p:cNvPr id="7" name="图形 4"/>
          <p:cNvSpPr/>
          <p:nvPr>
            <p:custDataLst>
              <p:tags r:id="rId10"/>
            </p:custDataLst>
          </p:nvPr>
        </p:nvSpPr>
        <p:spPr>
          <a:xfrm>
            <a:off x="1095949" y="1997578"/>
            <a:ext cx="4455913" cy="4860421"/>
          </a:xfrm>
          <a:custGeom>
            <a:avLst/>
            <a:gdLst>
              <a:gd name="connsiteX0" fmla="*/ 1384177 w 4455913"/>
              <a:gd name="connsiteY0" fmla="*/ 0 h 4860421"/>
              <a:gd name="connsiteX1" fmla="*/ 1384177 w 4455913"/>
              <a:gd name="connsiteY1" fmla="*/ 50564 h 4860421"/>
              <a:gd name="connsiteX2" fmla="*/ 1845570 w 4455913"/>
              <a:gd name="connsiteY2" fmla="*/ 334984 h 4860421"/>
              <a:gd name="connsiteX3" fmla="*/ 1896133 w 4455913"/>
              <a:gd name="connsiteY3" fmla="*/ 113768 h 4860421"/>
              <a:gd name="connsiteX4" fmla="*/ 1927735 w 4455913"/>
              <a:gd name="connsiteY4" fmla="*/ 113768 h 4860421"/>
              <a:gd name="connsiteX5" fmla="*/ 2022542 w 4455913"/>
              <a:gd name="connsiteY5" fmla="*/ 372906 h 4860421"/>
              <a:gd name="connsiteX6" fmla="*/ 1997260 w 4455913"/>
              <a:gd name="connsiteY6" fmla="*/ 372906 h 4860421"/>
              <a:gd name="connsiteX7" fmla="*/ 1990940 w 4455913"/>
              <a:gd name="connsiteY7" fmla="*/ 556199 h 4860421"/>
              <a:gd name="connsiteX8" fmla="*/ 1978299 w 4455913"/>
              <a:gd name="connsiteY8" fmla="*/ 556199 h 4860421"/>
              <a:gd name="connsiteX9" fmla="*/ 1978299 w 4455913"/>
              <a:gd name="connsiteY9" fmla="*/ 543558 h 4860421"/>
              <a:gd name="connsiteX10" fmla="*/ 1845570 w 4455913"/>
              <a:gd name="connsiteY10" fmla="*/ 353945 h 4860421"/>
              <a:gd name="connsiteX11" fmla="*/ 1845570 w 4455913"/>
              <a:gd name="connsiteY11" fmla="*/ 360265 h 4860421"/>
              <a:gd name="connsiteX12" fmla="*/ 1776045 w 4455913"/>
              <a:gd name="connsiteY12" fmla="*/ 663647 h 4860421"/>
              <a:gd name="connsiteX13" fmla="*/ 1384177 w 4455913"/>
              <a:gd name="connsiteY13" fmla="*/ 360265 h 4860421"/>
              <a:gd name="connsiteX14" fmla="*/ 1396818 w 4455913"/>
              <a:gd name="connsiteY14" fmla="*/ 372906 h 4860421"/>
              <a:gd name="connsiteX15" fmla="*/ 1795006 w 4455913"/>
              <a:gd name="connsiteY15" fmla="*/ 695249 h 4860421"/>
              <a:gd name="connsiteX16" fmla="*/ 1795006 w 4455913"/>
              <a:gd name="connsiteY16" fmla="*/ 682608 h 4860421"/>
              <a:gd name="connsiteX17" fmla="*/ 1851890 w 4455913"/>
              <a:gd name="connsiteY17" fmla="*/ 404508 h 4860421"/>
              <a:gd name="connsiteX18" fmla="*/ 1864531 w 4455913"/>
              <a:gd name="connsiteY18" fmla="*/ 410829 h 4860421"/>
              <a:gd name="connsiteX19" fmla="*/ 2009901 w 4455913"/>
              <a:gd name="connsiteY19" fmla="*/ 613083 h 4860421"/>
              <a:gd name="connsiteX20" fmla="*/ 2009901 w 4455913"/>
              <a:gd name="connsiteY20" fmla="*/ 543558 h 4860421"/>
              <a:gd name="connsiteX21" fmla="*/ 2022542 w 4455913"/>
              <a:gd name="connsiteY21" fmla="*/ 391868 h 4860421"/>
              <a:gd name="connsiteX22" fmla="*/ 2035183 w 4455913"/>
              <a:gd name="connsiteY22" fmla="*/ 391868 h 4860421"/>
              <a:gd name="connsiteX23" fmla="*/ 2047824 w 4455913"/>
              <a:gd name="connsiteY23" fmla="*/ 644685 h 4860421"/>
              <a:gd name="connsiteX24" fmla="*/ 2085747 w 4455913"/>
              <a:gd name="connsiteY24" fmla="*/ 1365216 h 4860421"/>
              <a:gd name="connsiteX25" fmla="*/ 2098388 w 4455913"/>
              <a:gd name="connsiteY25" fmla="*/ 1365216 h 4860421"/>
              <a:gd name="connsiteX26" fmla="*/ 2300642 w 4455913"/>
              <a:gd name="connsiteY26" fmla="*/ 865901 h 4860421"/>
              <a:gd name="connsiteX27" fmla="*/ 2193194 w 4455913"/>
              <a:gd name="connsiteY27" fmla="*/ 752133 h 4860421"/>
              <a:gd name="connsiteX28" fmla="*/ 2193194 w 4455913"/>
              <a:gd name="connsiteY28" fmla="*/ 739492 h 4860421"/>
              <a:gd name="connsiteX29" fmla="*/ 2231117 w 4455913"/>
              <a:gd name="connsiteY29" fmla="*/ 726851 h 4860421"/>
              <a:gd name="connsiteX30" fmla="*/ 2294321 w 4455913"/>
              <a:gd name="connsiteY30" fmla="*/ 739492 h 4860421"/>
              <a:gd name="connsiteX31" fmla="*/ 2269040 w 4455913"/>
              <a:gd name="connsiteY31" fmla="*/ 353945 h 4860421"/>
              <a:gd name="connsiteX32" fmla="*/ 2288001 w 4455913"/>
              <a:gd name="connsiteY32" fmla="*/ 347624 h 4860421"/>
              <a:gd name="connsiteX33" fmla="*/ 2300642 w 4455913"/>
              <a:gd name="connsiteY33" fmla="*/ 391868 h 4860421"/>
              <a:gd name="connsiteX34" fmla="*/ 2325924 w 4455913"/>
              <a:gd name="connsiteY34" fmla="*/ 764774 h 4860421"/>
              <a:gd name="connsiteX35" fmla="*/ 2275360 w 4455913"/>
              <a:gd name="connsiteY35" fmla="*/ 777415 h 4860421"/>
              <a:gd name="connsiteX36" fmla="*/ 2250078 w 4455913"/>
              <a:gd name="connsiteY36" fmla="*/ 771094 h 4860421"/>
              <a:gd name="connsiteX37" fmla="*/ 2332244 w 4455913"/>
              <a:gd name="connsiteY37" fmla="*/ 891183 h 4860421"/>
              <a:gd name="connsiteX38" fmla="*/ 2111028 w 4455913"/>
              <a:gd name="connsiteY38" fmla="*/ 1403139 h 4860421"/>
              <a:gd name="connsiteX39" fmla="*/ 2148951 w 4455913"/>
              <a:gd name="connsiteY39" fmla="*/ 1542188 h 4860421"/>
              <a:gd name="connsiteX40" fmla="*/ 2174233 w 4455913"/>
              <a:gd name="connsiteY40" fmla="*/ 2142631 h 4860421"/>
              <a:gd name="connsiteX41" fmla="*/ 2231117 w 4455913"/>
              <a:gd name="connsiteY41" fmla="*/ 4860422 h 4860421"/>
              <a:gd name="connsiteX42" fmla="*/ 2205835 w 4455913"/>
              <a:gd name="connsiteY42" fmla="*/ 4860422 h 4860421"/>
              <a:gd name="connsiteX43" fmla="*/ 2148951 w 4455913"/>
              <a:gd name="connsiteY43" fmla="*/ 2648266 h 4860421"/>
              <a:gd name="connsiteX44" fmla="*/ 2129990 w 4455913"/>
              <a:gd name="connsiteY44" fmla="*/ 1927735 h 4860421"/>
              <a:gd name="connsiteX45" fmla="*/ 2123669 w 4455913"/>
              <a:gd name="connsiteY45" fmla="*/ 1813967 h 4860421"/>
              <a:gd name="connsiteX46" fmla="*/ 1820288 w 4455913"/>
              <a:gd name="connsiteY46" fmla="*/ 1441061 h 4860421"/>
              <a:gd name="connsiteX47" fmla="*/ 1662277 w 4455913"/>
              <a:gd name="connsiteY47" fmla="*/ 1283050 h 4860421"/>
              <a:gd name="connsiteX48" fmla="*/ 1434741 w 4455913"/>
              <a:gd name="connsiteY48" fmla="*/ 1023912 h 4860421"/>
              <a:gd name="connsiteX49" fmla="*/ 1491625 w 4455913"/>
              <a:gd name="connsiteY49" fmla="*/ 878542 h 4860421"/>
              <a:gd name="connsiteX50" fmla="*/ 1460023 w 4455913"/>
              <a:gd name="connsiteY50" fmla="*/ 878542 h 4860421"/>
              <a:gd name="connsiteX51" fmla="*/ 1327293 w 4455913"/>
              <a:gd name="connsiteY51" fmla="*/ 916464 h 4860421"/>
              <a:gd name="connsiteX52" fmla="*/ 1011271 w 4455913"/>
              <a:gd name="connsiteY52" fmla="*/ 492995 h 4860421"/>
              <a:gd name="connsiteX53" fmla="*/ 884862 w 4455913"/>
              <a:gd name="connsiteY53" fmla="*/ 328663 h 4860421"/>
              <a:gd name="connsiteX54" fmla="*/ 910144 w 4455913"/>
              <a:gd name="connsiteY54" fmla="*/ 328663 h 4860421"/>
              <a:gd name="connsiteX55" fmla="*/ 1339934 w 4455913"/>
              <a:gd name="connsiteY55" fmla="*/ 884862 h 4860421"/>
              <a:gd name="connsiteX56" fmla="*/ 1516907 w 4455913"/>
              <a:gd name="connsiteY56" fmla="*/ 846940 h 4860421"/>
              <a:gd name="connsiteX57" fmla="*/ 1466343 w 4455913"/>
              <a:gd name="connsiteY57" fmla="*/ 1042873 h 4860421"/>
              <a:gd name="connsiteX58" fmla="*/ 1782365 w 4455913"/>
              <a:gd name="connsiteY58" fmla="*/ 1365216 h 4860421"/>
              <a:gd name="connsiteX59" fmla="*/ 2060465 w 4455913"/>
              <a:gd name="connsiteY59" fmla="*/ 1605393 h 4860421"/>
              <a:gd name="connsiteX60" fmla="*/ 2123669 w 4455913"/>
              <a:gd name="connsiteY60" fmla="*/ 1738122 h 4860421"/>
              <a:gd name="connsiteX61" fmla="*/ 1706520 w 4455913"/>
              <a:gd name="connsiteY61" fmla="*/ 865901 h 4860421"/>
              <a:gd name="connsiteX62" fmla="*/ 1238807 w 4455913"/>
              <a:gd name="connsiteY62" fmla="*/ 183293 h 4860421"/>
              <a:gd name="connsiteX63" fmla="*/ 1346255 w 4455913"/>
              <a:gd name="connsiteY63" fmla="*/ 6320 h 4860421"/>
              <a:gd name="connsiteX64" fmla="*/ 4234698 w 4455913"/>
              <a:gd name="connsiteY64" fmla="*/ 587801 h 4860421"/>
              <a:gd name="connsiteX65" fmla="*/ 4253659 w 4455913"/>
              <a:gd name="connsiteY65" fmla="*/ 587801 h 4860421"/>
              <a:gd name="connsiteX66" fmla="*/ 4253659 w 4455913"/>
              <a:gd name="connsiteY66" fmla="*/ 600442 h 4860421"/>
              <a:gd name="connsiteX67" fmla="*/ 4266300 w 4455913"/>
              <a:gd name="connsiteY67" fmla="*/ 663647 h 4860421"/>
              <a:gd name="connsiteX68" fmla="*/ 4455913 w 4455913"/>
              <a:gd name="connsiteY68" fmla="*/ 897503 h 4860421"/>
              <a:gd name="connsiteX69" fmla="*/ 4449593 w 4455913"/>
              <a:gd name="connsiteY69" fmla="*/ 910144 h 4860421"/>
              <a:gd name="connsiteX70" fmla="*/ 4430632 w 4455913"/>
              <a:gd name="connsiteY70" fmla="*/ 916464 h 4860421"/>
              <a:gd name="connsiteX71" fmla="*/ 4234698 w 4455913"/>
              <a:gd name="connsiteY71" fmla="*/ 587801 h 4860421"/>
              <a:gd name="connsiteX72" fmla="*/ 2534498 w 4455913"/>
              <a:gd name="connsiteY72" fmla="*/ 809017 h 4860421"/>
              <a:gd name="connsiteX73" fmla="*/ 2559780 w 4455913"/>
              <a:gd name="connsiteY73" fmla="*/ 809017 h 4860421"/>
              <a:gd name="connsiteX74" fmla="*/ 2629305 w 4455913"/>
              <a:gd name="connsiteY74" fmla="*/ 1030232 h 4860421"/>
              <a:gd name="connsiteX75" fmla="*/ 2717791 w 4455913"/>
              <a:gd name="connsiteY75" fmla="*/ 1934056 h 4860421"/>
              <a:gd name="connsiteX76" fmla="*/ 2711471 w 4455913"/>
              <a:gd name="connsiteY76" fmla="*/ 1934056 h 4860421"/>
              <a:gd name="connsiteX77" fmla="*/ 2616664 w 4455913"/>
              <a:gd name="connsiteY77" fmla="*/ 1750763 h 4860421"/>
              <a:gd name="connsiteX78" fmla="*/ 2622984 w 4455913"/>
              <a:gd name="connsiteY78" fmla="*/ 1516907 h 4860421"/>
              <a:gd name="connsiteX79" fmla="*/ 2591382 w 4455913"/>
              <a:gd name="connsiteY79" fmla="*/ 1004951 h 4860421"/>
              <a:gd name="connsiteX80" fmla="*/ 2534498 w 4455913"/>
              <a:gd name="connsiteY80" fmla="*/ 809017 h 4860421"/>
              <a:gd name="connsiteX81" fmla="*/ 3318233 w 4455913"/>
              <a:gd name="connsiteY81" fmla="*/ 1264089 h 4860421"/>
              <a:gd name="connsiteX82" fmla="*/ 3337195 w 4455913"/>
              <a:gd name="connsiteY82" fmla="*/ 1270409 h 4860421"/>
              <a:gd name="connsiteX83" fmla="*/ 3330874 w 4455913"/>
              <a:gd name="connsiteY83" fmla="*/ 1478984 h 4860421"/>
              <a:gd name="connsiteX84" fmla="*/ 3292951 w 4455913"/>
              <a:gd name="connsiteY84" fmla="*/ 1466343 h 4860421"/>
              <a:gd name="connsiteX85" fmla="*/ 3236067 w 4455913"/>
              <a:gd name="connsiteY85" fmla="*/ 1453702 h 4860421"/>
              <a:gd name="connsiteX86" fmla="*/ 3236067 w 4455913"/>
              <a:gd name="connsiteY86" fmla="*/ 1447382 h 4860421"/>
              <a:gd name="connsiteX87" fmla="*/ 3229747 w 4455913"/>
              <a:gd name="connsiteY87" fmla="*/ 1434741 h 4860421"/>
              <a:gd name="connsiteX88" fmla="*/ 3273990 w 4455913"/>
              <a:gd name="connsiteY88" fmla="*/ 1270409 h 4860421"/>
              <a:gd name="connsiteX89" fmla="*/ 3292951 w 4455913"/>
              <a:gd name="connsiteY89" fmla="*/ 1283050 h 4860421"/>
              <a:gd name="connsiteX90" fmla="*/ 3318233 w 4455913"/>
              <a:gd name="connsiteY90" fmla="*/ 1453702 h 4860421"/>
              <a:gd name="connsiteX91" fmla="*/ 3324554 w 4455913"/>
              <a:gd name="connsiteY91" fmla="*/ 1447382 h 4860421"/>
              <a:gd name="connsiteX92" fmla="*/ 3318233 w 4455913"/>
              <a:gd name="connsiteY92" fmla="*/ 1264089 h 4860421"/>
              <a:gd name="connsiteX93" fmla="*/ 897503 w 4455913"/>
              <a:gd name="connsiteY93" fmla="*/ 1396818 h 4860421"/>
              <a:gd name="connsiteX94" fmla="*/ 922785 w 4455913"/>
              <a:gd name="connsiteY94" fmla="*/ 1409459 h 4860421"/>
              <a:gd name="connsiteX95" fmla="*/ 777415 w 4455913"/>
              <a:gd name="connsiteY95" fmla="*/ 1674918 h 4860421"/>
              <a:gd name="connsiteX96" fmla="*/ 733172 w 4455913"/>
              <a:gd name="connsiteY96" fmla="*/ 1832929 h 4860421"/>
              <a:gd name="connsiteX97" fmla="*/ 707890 w 4455913"/>
              <a:gd name="connsiteY97" fmla="*/ 1681238 h 4860421"/>
              <a:gd name="connsiteX98" fmla="*/ 897503 w 4455913"/>
              <a:gd name="connsiteY98" fmla="*/ 1396818 h 4860421"/>
              <a:gd name="connsiteX99" fmla="*/ 189613 w 4455913"/>
              <a:gd name="connsiteY99" fmla="*/ 2174233 h 4860421"/>
              <a:gd name="connsiteX100" fmla="*/ 284420 w 4455913"/>
              <a:gd name="connsiteY100" fmla="*/ 2186874 h 4860421"/>
              <a:gd name="connsiteX101" fmla="*/ 290740 w 4455913"/>
              <a:gd name="connsiteY101" fmla="*/ 2212156 h 4860421"/>
              <a:gd name="connsiteX102" fmla="*/ 208575 w 4455913"/>
              <a:gd name="connsiteY102" fmla="*/ 2250078 h 4860421"/>
              <a:gd name="connsiteX103" fmla="*/ 297061 w 4455913"/>
              <a:gd name="connsiteY103" fmla="*/ 2275360 h 4860421"/>
              <a:gd name="connsiteX104" fmla="*/ 290740 w 4455913"/>
              <a:gd name="connsiteY104" fmla="*/ 2275360 h 4860421"/>
              <a:gd name="connsiteX105" fmla="*/ 107448 w 4455913"/>
              <a:gd name="connsiteY105" fmla="*/ 2288001 h 4860421"/>
              <a:gd name="connsiteX106" fmla="*/ 94807 w 4455913"/>
              <a:gd name="connsiteY106" fmla="*/ 2262719 h 4860421"/>
              <a:gd name="connsiteX107" fmla="*/ 101127 w 4455913"/>
              <a:gd name="connsiteY107" fmla="*/ 2262719 h 4860421"/>
              <a:gd name="connsiteX108" fmla="*/ 227536 w 4455913"/>
              <a:gd name="connsiteY108" fmla="*/ 2205835 h 4860421"/>
              <a:gd name="connsiteX109" fmla="*/ 6320 w 4455913"/>
              <a:gd name="connsiteY109" fmla="*/ 2243758 h 4860421"/>
              <a:gd name="connsiteX110" fmla="*/ 0 w 4455913"/>
              <a:gd name="connsiteY110" fmla="*/ 2218476 h 4860421"/>
              <a:gd name="connsiteX111" fmla="*/ 12641 w 4455913"/>
              <a:gd name="connsiteY111" fmla="*/ 2218476 h 4860421"/>
              <a:gd name="connsiteX112" fmla="*/ 189613 w 4455913"/>
              <a:gd name="connsiteY112" fmla="*/ 2174233 h 4860421"/>
              <a:gd name="connsiteX113" fmla="*/ 720531 w 4455913"/>
              <a:gd name="connsiteY113" fmla="*/ 2673548 h 4860421"/>
              <a:gd name="connsiteX114" fmla="*/ 739492 w 4455913"/>
              <a:gd name="connsiteY114" fmla="*/ 2673548 h 4860421"/>
              <a:gd name="connsiteX115" fmla="*/ 834299 w 4455913"/>
              <a:gd name="connsiteY115" fmla="*/ 2780995 h 4860421"/>
              <a:gd name="connsiteX116" fmla="*/ 809017 w 4455913"/>
              <a:gd name="connsiteY116" fmla="*/ 2787316 h 4860421"/>
              <a:gd name="connsiteX117" fmla="*/ 714210 w 4455913"/>
              <a:gd name="connsiteY117" fmla="*/ 2692509 h 4860421"/>
              <a:gd name="connsiteX118" fmla="*/ 764774 w 4455913"/>
              <a:gd name="connsiteY118" fmla="*/ 2793636 h 4860421"/>
              <a:gd name="connsiteX119" fmla="*/ 783735 w 4455913"/>
              <a:gd name="connsiteY119" fmla="*/ 2799957 h 4860421"/>
              <a:gd name="connsiteX120" fmla="*/ 790056 w 4455913"/>
              <a:gd name="connsiteY120" fmla="*/ 2818918 h 4860421"/>
              <a:gd name="connsiteX121" fmla="*/ 758453 w 4455913"/>
              <a:gd name="connsiteY121" fmla="*/ 3153902 h 4860421"/>
              <a:gd name="connsiteX122" fmla="*/ 790056 w 4455913"/>
              <a:gd name="connsiteY122" fmla="*/ 3185504 h 4860421"/>
              <a:gd name="connsiteX123" fmla="*/ 758453 w 4455913"/>
              <a:gd name="connsiteY123" fmla="*/ 3191824 h 4860421"/>
              <a:gd name="connsiteX124" fmla="*/ 745812 w 4455913"/>
              <a:gd name="connsiteY124" fmla="*/ 3185504 h 4860421"/>
              <a:gd name="connsiteX125" fmla="*/ 764774 w 4455913"/>
              <a:gd name="connsiteY125" fmla="*/ 2793636 h 4860421"/>
              <a:gd name="connsiteX126" fmla="*/ 872221 w 4455913"/>
              <a:gd name="connsiteY126" fmla="*/ 3097018 h 4860421"/>
              <a:gd name="connsiteX127" fmla="*/ 651006 w 4455913"/>
              <a:gd name="connsiteY127" fmla="*/ 3248708 h 4860421"/>
              <a:gd name="connsiteX128" fmla="*/ 651006 w 4455913"/>
              <a:gd name="connsiteY128" fmla="*/ 3223427 h 4860421"/>
              <a:gd name="connsiteX129" fmla="*/ 872221 w 4455913"/>
              <a:gd name="connsiteY129" fmla="*/ 3097018 h 4860421"/>
              <a:gd name="connsiteX130" fmla="*/ 840619 w 4455913"/>
              <a:gd name="connsiteY130" fmla="*/ 3558410 h 4860421"/>
              <a:gd name="connsiteX131" fmla="*/ 1150321 w 4455913"/>
              <a:gd name="connsiteY131" fmla="*/ 3590012 h 4860421"/>
              <a:gd name="connsiteX132" fmla="*/ 1497945 w 4455913"/>
              <a:gd name="connsiteY132" fmla="*/ 3577371 h 4860421"/>
              <a:gd name="connsiteX133" fmla="*/ 1504266 w 4455913"/>
              <a:gd name="connsiteY133" fmla="*/ 3583692 h 4860421"/>
              <a:gd name="connsiteX134" fmla="*/ 1504266 w 4455913"/>
              <a:gd name="connsiteY134" fmla="*/ 3596333 h 4860421"/>
              <a:gd name="connsiteX135" fmla="*/ 1403139 w 4455913"/>
              <a:gd name="connsiteY135" fmla="*/ 3608974 h 4860421"/>
              <a:gd name="connsiteX136" fmla="*/ 853260 w 4455913"/>
              <a:gd name="connsiteY136" fmla="*/ 3590012 h 4860421"/>
              <a:gd name="connsiteX137" fmla="*/ 840619 w 4455913"/>
              <a:gd name="connsiteY137" fmla="*/ 3558410 h 4860421"/>
              <a:gd name="connsiteX138" fmla="*/ 1491625 w 4455913"/>
              <a:gd name="connsiteY138" fmla="*/ 3697460 h 4860421"/>
              <a:gd name="connsiteX139" fmla="*/ 1510586 w 4455913"/>
              <a:gd name="connsiteY139" fmla="*/ 3703780 h 4860421"/>
              <a:gd name="connsiteX140" fmla="*/ 1516907 w 4455913"/>
              <a:gd name="connsiteY140" fmla="*/ 4026123 h 4860421"/>
              <a:gd name="connsiteX141" fmla="*/ 1472664 w 4455913"/>
              <a:gd name="connsiteY141" fmla="*/ 4342145 h 4860421"/>
              <a:gd name="connsiteX142" fmla="*/ 910144 w 4455913"/>
              <a:gd name="connsiteY142" fmla="*/ 4329504 h 4860421"/>
              <a:gd name="connsiteX143" fmla="*/ 903824 w 4455913"/>
              <a:gd name="connsiteY143" fmla="*/ 4304223 h 4860421"/>
              <a:gd name="connsiteX144" fmla="*/ 948067 w 4455913"/>
              <a:gd name="connsiteY144" fmla="*/ 4304223 h 4860421"/>
              <a:gd name="connsiteX145" fmla="*/ 1460023 w 4455913"/>
              <a:gd name="connsiteY145" fmla="*/ 4310543 h 4860421"/>
              <a:gd name="connsiteX146" fmla="*/ 1485304 w 4455913"/>
              <a:gd name="connsiteY146" fmla="*/ 3994521 h 4860421"/>
              <a:gd name="connsiteX147" fmla="*/ 1491625 w 4455913"/>
              <a:gd name="connsiteY147" fmla="*/ 3697460 h 486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455913" h="4860421">
                <a:moveTo>
                  <a:pt x="1384177" y="0"/>
                </a:moveTo>
                <a:lnTo>
                  <a:pt x="1384177" y="50564"/>
                </a:lnTo>
                <a:cubicBezTo>
                  <a:pt x="1412341" y="121106"/>
                  <a:pt x="1752343" y="321331"/>
                  <a:pt x="1845570" y="334984"/>
                </a:cubicBezTo>
                <a:cubicBezTo>
                  <a:pt x="1885262" y="270035"/>
                  <a:pt x="1915815" y="206451"/>
                  <a:pt x="1896133" y="113768"/>
                </a:cubicBezTo>
                <a:lnTo>
                  <a:pt x="1927735" y="113768"/>
                </a:lnTo>
                <a:cubicBezTo>
                  <a:pt x="1964129" y="193462"/>
                  <a:pt x="2018345" y="265092"/>
                  <a:pt x="2022542" y="372906"/>
                </a:cubicBezTo>
                <a:lnTo>
                  <a:pt x="1997260" y="372906"/>
                </a:lnTo>
                <a:cubicBezTo>
                  <a:pt x="1995154" y="434004"/>
                  <a:pt x="1993047" y="495102"/>
                  <a:pt x="1990940" y="556199"/>
                </a:cubicBezTo>
                <a:lnTo>
                  <a:pt x="1978299" y="556199"/>
                </a:lnTo>
                <a:lnTo>
                  <a:pt x="1978299" y="543558"/>
                </a:lnTo>
                <a:cubicBezTo>
                  <a:pt x="1935282" y="494613"/>
                  <a:pt x="1905778" y="381831"/>
                  <a:pt x="1845570" y="353945"/>
                </a:cubicBezTo>
                <a:lnTo>
                  <a:pt x="1845570" y="360265"/>
                </a:lnTo>
                <a:lnTo>
                  <a:pt x="1776045" y="663647"/>
                </a:lnTo>
                <a:cubicBezTo>
                  <a:pt x="1664950" y="602420"/>
                  <a:pt x="1495228" y="385256"/>
                  <a:pt x="1384177" y="360265"/>
                </a:cubicBezTo>
                <a:cubicBezTo>
                  <a:pt x="1384177" y="366586"/>
                  <a:pt x="1396818" y="366586"/>
                  <a:pt x="1396818" y="372906"/>
                </a:cubicBezTo>
                <a:cubicBezTo>
                  <a:pt x="1529048" y="465185"/>
                  <a:pt x="1663813" y="662079"/>
                  <a:pt x="1795006" y="695249"/>
                </a:cubicBezTo>
                <a:lnTo>
                  <a:pt x="1795006" y="682608"/>
                </a:lnTo>
                <a:cubicBezTo>
                  <a:pt x="1813968" y="589908"/>
                  <a:pt x="1832929" y="497208"/>
                  <a:pt x="1851890" y="404508"/>
                </a:cubicBezTo>
                <a:cubicBezTo>
                  <a:pt x="1868747" y="404508"/>
                  <a:pt x="1864531" y="402404"/>
                  <a:pt x="1864531" y="410829"/>
                </a:cubicBezTo>
                <a:cubicBezTo>
                  <a:pt x="1909021" y="461020"/>
                  <a:pt x="1943998" y="589874"/>
                  <a:pt x="2009901" y="613083"/>
                </a:cubicBezTo>
                <a:lnTo>
                  <a:pt x="2009901" y="543558"/>
                </a:lnTo>
                <a:cubicBezTo>
                  <a:pt x="2014115" y="492995"/>
                  <a:pt x="2018329" y="442431"/>
                  <a:pt x="2022542" y="391868"/>
                </a:cubicBezTo>
                <a:lnTo>
                  <a:pt x="2035183" y="391868"/>
                </a:lnTo>
                <a:cubicBezTo>
                  <a:pt x="2035183" y="386647"/>
                  <a:pt x="2031587" y="553266"/>
                  <a:pt x="2047824" y="644685"/>
                </a:cubicBezTo>
                <a:cubicBezTo>
                  <a:pt x="2081322" y="833142"/>
                  <a:pt x="2023465" y="1228530"/>
                  <a:pt x="2085747" y="1365216"/>
                </a:cubicBezTo>
                <a:lnTo>
                  <a:pt x="2098388" y="1365216"/>
                </a:lnTo>
                <a:cubicBezTo>
                  <a:pt x="2144299" y="1194564"/>
                  <a:pt x="2282395" y="1050610"/>
                  <a:pt x="2300642" y="865901"/>
                </a:cubicBezTo>
                <a:lnTo>
                  <a:pt x="2193194" y="752133"/>
                </a:lnTo>
                <a:lnTo>
                  <a:pt x="2193194" y="739492"/>
                </a:lnTo>
                <a:cubicBezTo>
                  <a:pt x="2210702" y="732729"/>
                  <a:pt x="2206966" y="730814"/>
                  <a:pt x="2231117" y="726851"/>
                </a:cubicBezTo>
                <a:cubicBezTo>
                  <a:pt x="2245951" y="738999"/>
                  <a:pt x="2280195" y="745029"/>
                  <a:pt x="2294321" y="739492"/>
                </a:cubicBezTo>
                <a:cubicBezTo>
                  <a:pt x="2334361" y="659854"/>
                  <a:pt x="2277307" y="432318"/>
                  <a:pt x="2269040" y="353945"/>
                </a:cubicBezTo>
                <a:cubicBezTo>
                  <a:pt x="2277465" y="345520"/>
                  <a:pt x="2271144" y="347624"/>
                  <a:pt x="2288001" y="347624"/>
                </a:cubicBezTo>
                <a:cubicBezTo>
                  <a:pt x="2296066" y="363204"/>
                  <a:pt x="2298569" y="365549"/>
                  <a:pt x="2300642" y="391868"/>
                </a:cubicBezTo>
                <a:cubicBezTo>
                  <a:pt x="2349233" y="468863"/>
                  <a:pt x="2332396" y="663242"/>
                  <a:pt x="2325924" y="764774"/>
                </a:cubicBezTo>
                <a:cubicBezTo>
                  <a:pt x="2309560" y="773262"/>
                  <a:pt x="2303853" y="776252"/>
                  <a:pt x="2275360" y="777415"/>
                </a:cubicBezTo>
                <a:cubicBezTo>
                  <a:pt x="2241653" y="760558"/>
                  <a:pt x="2250078" y="762669"/>
                  <a:pt x="2250078" y="771094"/>
                </a:cubicBezTo>
                <a:cubicBezTo>
                  <a:pt x="2284322" y="800630"/>
                  <a:pt x="2326214" y="833806"/>
                  <a:pt x="2332244" y="891183"/>
                </a:cubicBezTo>
                <a:cubicBezTo>
                  <a:pt x="2258506" y="1061835"/>
                  <a:pt x="2184767" y="1232487"/>
                  <a:pt x="2111028" y="1403139"/>
                </a:cubicBezTo>
                <a:cubicBezTo>
                  <a:pt x="2111028" y="1403139"/>
                  <a:pt x="2145715" y="1519485"/>
                  <a:pt x="2148951" y="1542188"/>
                </a:cubicBezTo>
                <a:cubicBezTo>
                  <a:pt x="2157378" y="1742315"/>
                  <a:pt x="2165806" y="1942462"/>
                  <a:pt x="2174233" y="2142631"/>
                </a:cubicBezTo>
                <a:cubicBezTo>
                  <a:pt x="2193194" y="3048468"/>
                  <a:pt x="2212156" y="3954398"/>
                  <a:pt x="2231117" y="4860422"/>
                </a:cubicBezTo>
                <a:lnTo>
                  <a:pt x="2205835" y="4860422"/>
                </a:lnTo>
                <a:cubicBezTo>
                  <a:pt x="2186874" y="4123112"/>
                  <a:pt x="2167912" y="3385727"/>
                  <a:pt x="2148951" y="2648266"/>
                </a:cubicBezTo>
                <a:cubicBezTo>
                  <a:pt x="2142631" y="2408115"/>
                  <a:pt x="2136310" y="2167938"/>
                  <a:pt x="2129990" y="1927735"/>
                </a:cubicBezTo>
                <a:cubicBezTo>
                  <a:pt x="2127883" y="1889813"/>
                  <a:pt x="2125776" y="1851890"/>
                  <a:pt x="2123669" y="1813967"/>
                </a:cubicBezTo>
                <a:cubicBezTo>
                  <a:pt x="2056951" y="1638259"/>
                  <a:pt x="1954724" y="1546290"/>
                  <a:pt x="1820288" y="1441061"/>
                </a:cubicBezTo>
                <a:lnTo>
                  <a:pt x="1662277" y="1283050"/>
                </a:lnTo>
                <a:cubicBezTo>
                  <a:pt x="1588795" y="1225477"/>
                  <a:pt x="1454480" y="1128048"/>
                  <a:pt x="1434741" y="1023912"/>
                </a:cubicBezTo>
                <a:lnTo>
                  <a:pt x="1491625" y="878542"/>
                </a:lnTo>
                <a:lnTo>
                  <a:pt x="1460023" y="878542"/>
                </a:lnTo>
                <a:cubicBezTo>
                  <a:pt x="1428307" y="899545"/>
                  <a:pt x="1372801" y="913304"/>
                  <a:pt x="1327293" y="916464"/>
                </a:cubicBezTo>
                <a:cubicBezTo>
                  <a:pt x="1227013" y="774381"/>
                  <a:pt x="1116614" y="634415"/>
                  <a:pt x="1011271" y="492995"/>
                </a:cubicBezTo>
                <a:cubicBezTo>
                  <a:pt x="974499" y="443626"/>
                  <a:pt x="897434" y="397069"/>
                  <a:pt x="884862" y="328663"/>
                </a:cubicBezTo>
                <a:lnTo>
                  <a:pt x="910144" y="328663"/>
                </a:lnTo>
                <a:cubicBezTo>
                  <a:pt x="1040516" y="519541"/>
                  <a:pt x="1203944" y="696298"/>
                  <a:pt x="1339934" y="884862"/>
                </a:cubicBezTo>
                <a:cubicBezTo>
                  <a:pt x="1396281" y="865812"/>
                  <a:pt x="1444854" y="848381"/>
                  <a:pt x="1516907" y="846940"/>
                </a:cubicBezTo>
                <a:cubicBezTo>
                  <a:pt x="1539079" y="909752"/>
                  <a:pt x="1475369" y="969392"/>
                  <a:pt x="1466343" y="1042873"/>
                </a:cubicBezTo>
                <a:cubicBezTo>
                  <a:pt x="1579232" y="1139342"/>
                  <a:pt x="1664805" y="1273077"/>
                  <a:pt x="1782365" y="1365216"/>
                </a:cubicBezTo>
                <a:lnTo>
                  <a:pt x="2060465" y="1605393"/>
                </a:lnTo>
                <a:lnTo>
                  <a:pt x="2123669" y="1738122"/>
                </a:lnTo>
                <a:cubicBezTo>
                  <a:pt x="2133782" y="1326567"/>
                  <a:pt x="1884314" y="1114256"/>
                  <a:pt x="1706520" y="865901"/>
                </a:cubicBezTo>
                <a:cubicBezTo>
                  <a:pt x="1554147" y="653060"/>
                  <a:pt x="1412234" y="370536"/>
                  <a:pt x="1238807" y="183293"/>
                </a:cubicBezTo>
                <a:cubicBezTo>
                  <a:pt x="1251511" y="134272"/>
                  <a:pt x="1300311" y="22558"/>
                  <a:pt x="1346255" y="6320"/>
                </a:cubicBezTo>
                <a:close/>
                <a:moveTo>
                  <a:pt x="4234698" y="587801"/>
                </a:moveTo>
                <a:lnTo>
                  <a:pt x="4253659" y="587801"/>
                </a:lnTo>
                <a:lnTo>
                  <a:pt x="4253659" y="600442"/>
                </a:lnTo>
                <a:cubicBezTo>
                  <a:pt x="4257873" y="621510"/>
                  <a:pt x="4262086" y="642578"/>
                  <a:pt x="4266300" y="663647"/>
                </a:cubicBezTo>
                <a:cubicBezTo>
                  <a:pt x="4298427" y="750641"/>
                  <a:pt x="4388569" y="841485"/>
                  <a:pt x="4455913" y="897503"/>
                </a:cubicBezTo>
                <a:cubicBezTo>
                  <a:pt x="4453807" y="901717"/>
                  <a:pt x="4451700" y="905930"/>
                  <a:pt x="4449593" y="910144"/>
                </a:cubicBezTo>
                <a:lnTo>
                  <a:pt x="4430632" y="916464"/>
                </a:lnTo>
                <a:cubicBezTo>
                  <a:pt x="4370941" y="844772"/>
                  <a:pt x="4196560" y="721871"/>
                  <a:pt x="4234698" y="587801"/>
                </a:cubicBezTo>
                <a:close/>
                <a:moveTo>
                  <a:pt x="2534498" y="809017"/>
                </a:moveTo>
                <a:lnTo>
                  <a:pt x="2559780" y="809017"/>
                </a:lnTo>
                <a:cubicBezTo>
                  <a:pt x="2582955" y="882755"/>
                  <a:pt x="2606130" y="956494"/>
                  <a:pt x="2629305" y="1030232"/>
                </a:cubicBezTo>
                <a:cubicBezTo>
                  <a:pt x="2704518" y="1301379"/>
                  <a:pt x="2715927" y="1602865"/>
                  <a:pt x="2717791" y="1934056"/>
                </a:cubicBezTo>
                <a:lnTo>
                  <a:pt x="2711471" y="1934056"/>
                </a:lnTo>
                <a:cubicBezTo>
                  <a:pt x="2637174" y="1883436"/>
                  <a:pt x="2611905" y="1885806"/>
                  <a:pt x="2616664" y="1750763"/>
                </a:cubicBezTo>
                <a:cubicBezTo>
                  <a:pt x="2618771" y="1672811"/>
                  <a:pt x="2620878" y="1594859"/>
                  <a:pt x="2622984" y="1516907"/>
                </a:cubicBezTo>
                <a:cubicBezTo>
                  <a:pt x="2622984" y="1335952"/>
                  <a:pt x="2634178" y="1151585"/>
                  <a:pt x="2591382" y="1004951"/>
                </a:cubicBezTo>
                <a:cubicBezTo>
                  <a:pt x="2574715" y="947839"/>
                  <a:pt x="2528538" y="858689"/>
                  <a:pt x="2534498" y="809017"/>
                </a:cubicBezTo>
                <a:close/>
                <a:moveTo>
                  <a:pt x="3318233" y="1264089"/>
                </a:moveTo>
                <a:lnTo>
                  <a:pt x="3337195" y="1270409"/>
                </a:lnTo>
                <a:cubicBezTo>
                  <a:pt x="3370693" y="1309748"/>
                  <a:pt x="3379390" y="1449910"/>
                  <a:pt x="3330874" y="1478984"/>
                </a:cubicBezTo>
                <a:cubicBezTo>
                  <a:pt x="3288736" y="1487409"/>
                  <a:pt x="3301377" y="1491625"/>
                  <a:pt x="3292951" y="1466343"/>
                </a:cubicBezTo>
                <a:cubicBezTo>
                  <a:pt x="3278004" y="1137528"/>
                  <a:pt x="3293147" y="1428572"/>
                  <a:pt x="3236067" y="1453702"/>
                </a:cubicBezTo>
                <a:lnTo>
                  <a:pt x="3236067" y="1447382"/>
                </a:lnTo>
                <a:cubicBezTo>
                  <a:pt x="3233961" y="1443168"/>
                  <a:pt x="3231854" y="1438954"/>
                  <a:pt x="3229747" y="1434741"/>
                </a:cubicBezTo>
                <a:cubicBezTo>
                  <a:pt x="3258328" y="1398601"/>
                  <a:pt x="3254801" y="1314570"/>
                  <a:pt x="3273990" y="1270409"/>
                </a:cubicBezTo>
                <a:cubicBezTo>
                  <a:pt x="3290847" y="1270409"/>
                  <a:pt x="3284526" y="1266194"/>
                  <a:pt x="3292951" y="1283050"/>
                </a:cubicBezTo>
                <a:cubicBezTo>
                  <a:pt x="3318233" y="1323040"/>
                  <a:pt x="3303127" y="1401381"/>
                  <a:pt x="3318233" y="1453702"/>
                </a:cubicBezTo>
                <a:lnTo>
                  <a:pt x="3324554" y="1447382"/>
                </a:lnTo>
                <a:cubicBezTo>
                  <a:pt x="3362293" y="1396578"/>
                  <a:pt x="3316489" y="1297998"/>
                  <a:pt x="3318233" y="1264089"/>
                </a:cubicBezTo>
                <a:close/>
                <a:moveTo>
                  <a:pt x="897503" y="1396818"/>
                </a:moveTo>
                <a:lnTo>
                  <a:pt x="922785" y="1409459"/>
                </a:lnTo>
                <a:cubicBezTo>
                  <a:pt x="880046" y="1500669"/>
                  <a:pt x="809529" y="1571661"/>
                  <a:pt x="777415" y="1674918"/>
                </a:cubicBezTo>
                <a:cubicBezTo>
                  <a:pt x="762031" y="1724375"/>
                  <a:pt x="769615" y="1804569"/>
                  <a:pt x="733172" y="1832929"/>
                </a:cubicBezTo>
                <a:cubicBezTo>
                  <a:pt x="728747" y="1782782"/>
                  <a:pt x="690559" y="1724217"/>
                  <a:pt x="707890" y="1681238"/>
                </a:cubicBezTo>
                <a:cubicBezTo>
                  <a:pt x="749605" y="1593700"/>
                  <a:pt x="842022" y="1485159"/>
                  <a:pt x="897503" y="1396818"/>
                </a:cubicBezTo>
                <a:close/>
                <a:moveTo>
                  <a:pt x="189613" y="2174233"/>
                </a:moveTo>
                <a:cubicBezTo>
                  <a:pt x="229356" y="2173108"/>
                  <a:pt x="259182" y="2176761"/>
                  <a:pt x="284420" y="2186874"/>
                </a:cubicBezTo>
                <a:lnTo>
                  <a:pt x="290740" y="2212156"/>
                </a:lnTo>
                <a:lnTo>
                  <a:pt x="208575" y="2250078"/>
                </a:lnTo>
                <a:cubicBezTo>
                  <a:pt x="253949" y="2247139"/>
                  <a:pt x="282865" y="2244744"/>
                  <a:pt x="297061" y="2275360"/>
                </a:cubicBezTo>
                <a:lnTo>
                  <a:pt x="290740" y="2275360"/>
                </a:lnTo>
                <a:lnTo>
                  <a:pt x="107448" y="2288001"/>
                </a:lnTo>
                <a:cubicBezTo>
                  <a:pt x="103234" y="2279574"/>
                  <a:pt x="99020" y="2271146"/>
                  <a:pt x="94807" y="2262719"/>
                </a:cubicBezTo>
                <a:lnTo>
                  <a:pt x="101127" y="2262719"/>
                </a:lnTo>
                <a:cubicBezTo>
                  <a:pt x="125145" y="2224165"/>
                  <a:pt x="188583" y="2229094"/>
                  <a:pt x="227536" y="2205835"/>
                </a:cubicBezTo>
                <a:cubicBezTo>
                  <a:pt x="140535" y="2205488"/>
                  <a:pt x="84125" y="2234909"/>
                  <a:pt x="6320" y="2243758"/>
                </a:cubicBezTo>
                <a:lnTo>
                  <a:pt x="0" y="2218476"/>
                </a:lnTo>
                <a:lnTo>
                  <a:pt x="12641" y="2218476"/>
                </a:lnTo>
                <a:cubicBezTo>
                  <a:pt x="59539" y="2188605"/>
                  <a:pt x="136629" y="2201341"/>
                  <a:pt x="189613" y="2174233"/>
                </a:cubicBezTo>
                <a:close/>
                <a:moveTo>
                  <a:pt x="720531" y="2673548"/>
                </a:moveTo>
                <a:lnTo>
                  <a:pt x="739492" y="2673548"/>
                </a:lnTo>
                <a:cubicBezTo>
                  <a:pt x="752853" y="2692206"/>
                  <a:pt x="843602" y="2772507"/>
                  <a:pt x="834299" y="2780995"/>
                </a:cubicBezTo>
                <a:lnTo>
                  <a:pt x="809017" y="2787316"/>
                </a:lnTo>
                <a:lnTo>
                  <a:pt x="714210" y="2692509"/>
                </a:lnTo>
                <a:close/>
                <a:moveTo>
                  <a:pt x="764774" y="2793636"/>
                </a:moveTo>
                <a:lnTo>
                  <a:pt x="783735" y="2799957"/>
                </a:lnTo>
                <a:lnTo>
                  <a:pt x="790056" y="2818918"/>
                </a:lnTo>
                <a:cubicBezTo>
                  <a:pt x="738392" y="2897544"/>
                  <a:pt x="747759" y="3052143"/>
                  <a:pt x="758453" y="3153902"/>
                </a:cubicBezTo>
                <a:cubicBezTo>
                  <a:pt x="780916" y="3162074"/>
                  <a:pt x="782313" y="3161568"/>
                  <a:pt x="790056" y="3185504"/>
                </a:cubicBezTo>
                <a:lnTo>
                  <a:pt x="758453" y="3191824"/>
                </a:lnTo>
                <a:lnTo>
                  <a:pt x="745812" y="3185504"/>
                </a:lnTo>
                <a:cubicBezTo>
                  <a:pt x="690660" y="3075199"/>
                  <a:pt x="734865" y="2895768"/>
                  <a:pt x="764774" y="2793636"/>
                </a:cubicBezTo>
                <a:close/>
                <a:moveTo>
                  <a:pt x="872221" y="3097018"/>
                </a:moveTo>
                <a:cubicBezTo>
                  <a:pt x="870173" y="3216955"/>
                  <a:pt x="771271" y="3262803"/>
                  <a:pt x="651006" y="3248708"/>
                </a:cubicBezTo>
                <a:lnTo>
                  <a:pt x="651006" y="3223427"/>
                </a:lnTo>
                <a:cubicBezTo>
                  <a:pt x="857052" y="3224691"/>
                  <a:pt x="786320" y="3121712"/>
                  <a:pt x="872221" y="3097018"/>
                </a:cubicBezTo>
                <a:close/>
                <a:moveTo>
                  <a:pt x="840619" y="3558410"/>
                </a:moveTo>
                <a:lnTo>
                  <a:pt x="1150321" y="3590012"/>
                </a:lnTo>
                <a:lnTo>
                  <a:pt x="1497945" y="3577371"/>
                </a:lnTo>
                <a:lnTo>
                  <a:pt x="1504266" y="3583692"/>
                </a:lnTo>
                <a:lnTo>
                  <a:pt x="1504266" y="3596333"/>
                </a:lnTo>
                <a:cubicBezTo>
                  <a:pt x="1480362" y="3608601"/>
                  <a:pt x="1443823" y="3609960"/>
                  <a:pt x="1403139" y="3608974"/>
                </a:cubicBezTo>
                <a:cubicBezTo>
                  <a:pt x="1283335" y="3668563"/>
                  <a:pt x="972716" y="3598570"/>
                  <a:pt x="853260" y="3590012"/>
                </a:cubicBezTo>
                <a:cubicBezTo>
                  <a:pt x="846307" y="3576740"/>
                  <a:pt x="845043" y="3578003"/>
                  <a:pt x="840619" y="3558410"/>
                </a:cubicBezTo>
                <a:close/>
                <a:moveTo>
                  <a:pt x="1491625" y="3697460"/>
                </a:moveTo>
                <a:lnTo>
                  <a:pt x="1510586" y="3703780"/>
                </a:lnTo>
                <a:cubicBezTo>
                  <a:pt x="1512693" y="3811228"/>
                  <a:pt x="1514800" y="3918675"/>
                  <a:pt x="1516907" y="4026123"/>
                </a:cubicBezTo>
                <a:cubicBezTo>
                  <a:pt x="1481512" y="4102979"/>
                  <a:pt x="1512969" y="4256510"/>
                  <a:pt x="1472664" y="4342145"/>
                </a:cubicBezTo>
                <a:cubicBezTo>
                  <a:pt x="1300021" y="4363148"/>
                  <a:pt x="1071853" y="4369121"/>
                  <a:pt x="910144" y="4329504"/>
                </a:cubicBezTo>
                <a:lnTo>
                  <a:pt x="903824" y="4304223"/>
                </a:lnTo>
                <a:lnTo>
                  <a:pt x="948067" y="4304223"/>
                </a:lnTo>
                <a:cubicBezTo>
                  <a:pt x="1013483" y="4345900"/>
                  <a:pt x="1383672" y="4338012"/>
                  <a:pt x="1460023" y="4310543"/>
                </a:cubicBezTo>
                <a:cubicBezTo>
                  <a:pt x="1468450" y="4205202"/>
                  <a:pt x="1476877" y="4099862"/>
                  <a:pt x="1485304" y="3994521"/>
                </a:cubicBezTo>
                <a:cubicBezTo>
                  <a:pt x="1487411" y="3895500"/>
                  <a:pt x="1489518" y="3796480"/>
                  <a:pt x="1491625" y="3697460"/>
                </a:cubicBezTo>
                <a:close/>
              </a:path>
            </a:pathLst>
          </a:custGeom>
          <a:solidFill>
            <a:schemeClr val="accent1"/>
          </a:solidFill>
          <a:ln w="631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6385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6386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6387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Subtitle 17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9" name="标题"/>
          <p:cNvSpPr txBox="1">
            <a:spLocks noGrp="1"/>
          </p:cNvSpPr>
          <p:nvPr>
            <p:ph type="title" idx="16388" hasCustomPrompt="1"/>
            <p:custDataLst>
              <p:tags r:id="rId15"/>
            </p:custDataLst>
          </p:nvPr>
        </p:nvSpPr>
        <p:spPr>
          <a:xfrm>
            <a:off x="5724878" y="3175000"/>
            <a:ext cx="5451122" cy="101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4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谢谢观看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颜色错位-并列-39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4" hasCustomPrompt="1"/>
            <p:custDataLst>
              <p:tags r:id="rId7"/>
            </p:custDataLst>
          </p:nvPr>
        </p:nvSpPr>
        <p:spPr>
          <a:xfrm>
            <a:off x="914400" y="21717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082800" y="19177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082800" y="24257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6" hasCustomPrompt="1"/>
            <p:custDataLst>
              <p:tags r:id="rId11"/>
            </p:custDataLst>
          </p:nvPr>
        </p:nvSpPr>
        <p:spPr>
          <a:xfrm>
            <a:off x="6553200" y="21717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7721600" y="19177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7721600" y="24257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8" hasCustomPrompt="1"/>
            <p:custDataLst>
              <p:tags r:id="rId15"/>
            </p:custDataLst>
          </p:nvPr>
        </p:nvSpPr>
        <p:spPr>
          <a:xfrm>
            <a:off x="914400" y="46863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082800" y="4432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082800" y="49403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0" hasCustomPrompt="1"/>
            <p:custDataLst>
              <p:tags r:id="rId19"/>
            </p:custDataLst>
          </p:nvPr>
        </p:nvSpPr>
        <p:spPr>
          <a:xfrm>
            <a:off x="6553200" y="46863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7721600" y="4432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7721600" y="49403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609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35052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3657600" y="15240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657600" y="20320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64008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553200" y="15240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553200" y="20320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92964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9448800" y="15240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448800" y="20320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251200"/>
            <a:ext cx="3454400" cy="2997200"/>
          </a:xfrm>
          <a:custGeom>
            <a:avLst/>
            <a:gdLst>
              <a:gd name="connisteX0" fmla="*/ 0 w 3454400"/>
              <a:gd name="connsiteY0" fmla="*/ 0 h 2997200"/>
              <a:gd name="connisteX1" fmla="*/ 3454400 w 3454400"/>
              <a:gd name="connsiteY1" fmla="*/ 0 h 2997200"/>
              <a:gd name="connisteX2" fmla="*/ 3454400 w 3454400"/>
              <a:gd name="connsiteY2" fmla="*/ 2794000 h 2997200"/>
              <a:gd name="connisteX3" fmla="*/ 3251200 w 3454400"/>
              <a:gd name="connsiteY3" fmla="*/ 2997200 h 2997200"/>
              <a:gd name="connisteX4" fmla="*/ 203200 w 3454400"/>
              <a:gd name="connsiteY4" fmla="*/ 2997200 h 2997200"/>
              <a:gd name="connisteX5" fmla="*/ 0 w 3454400"/>
              <a:gd name="connsiteY5" fmla="*/ 2794000 h 2997200"/>
              <a:gd name="connisteX6" fmla="*/ 0 w 34544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97200">
                <a:moveTo>
                  <a:pt x="0" y="0"/>
                </a:moveTo>
                <a:lnTo>
                  <a:pt x="3454400" y="0"/>
                </a:lnTo>
                <a:lnTo>
                  <a:pt x="3454400" y="2794000"/>
                </a:lnTo>
                <a:cubicBezTo>
                  <a:pt x="3454400" y="2906224"/>
                  <a:pt x="3363424" y="2997200"/>
                  <a:pt x="32512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1727200"/>
          </a:xfrm>
          <a:custGeom>
            <a:avLst/>
            <a:gdLst>
              <a:gd name="connisteX0" fmla="*/ 0 w 3454400"/>
              <a:gd name="connsiteY0" fmla="*/ 203200 h 1727200"/>
              <a:gd name="connisteX1" fmla="*/ 203200 w 3454400"/>
              <a:gd name="connsiteY1" fmla="*/ 0 h 1727200"/>
              <a:gd name="connisteX2" fmla="*/ 3251200 w 3454400"/>
              <a:gd name="connsiteY2" fmla="*/ 0 h 1727200"/>
              <a:gd name="connisteX3" fmla="*/ 3454400 w 3454400"/>
              <a:gd name="connsiteY3" fmla="*/ 203200 h 1727200"/>
              <a:gd name="connisteX4" fmla="*/ 3454400 w 3454400"/>
              <a:gd name="connsiteY4" fmla="*/ 1727200 h 1727200"/>
              <a:gd name="connisteX5" fmla="*/ 0 w 3454400"/>
              <a:gd name="connsiteY5" fmla="*/ 1727200 h 1727200"/>
              <a:gd name="connisteX6" fmla="*/ 0 w 34544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556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251200"/>
            <a:ext cx="3454400" cy="2997200"/>
          </a:xfrm>
          <a:custGeom>
            <a:avLst/>
            <a:gdLst>
              <a:gd name="connisteX0" fmla="*/ 0 w 3454400"/>
              <a:gd name="connsiteY0" fmla="*/ 0 h 2997200"/>
              <a:gd name="connisteX1" fmla="*/ 3454400 w 3454400"/>
              <a:gd name="connsiteY1" fmla="*/ 0 h 2997200"/>
              <a:gd name="connisteX2" fmla="*/ 3454400 w 3454400"/>
              <a:gd name="connsiteY2" fmla="*/ 2794000 h 2997200"/>
              <a:gd name="connisteX3" fmla="*/ 3251200 w 3454400"/>
              <a:gd name="connsiteY3" fmla="*/ 2997200 h 2997200"/>
              <a:gd name="connisteX4" fmla="*/ 203200 w 3454400"/>
              <a:gd name="connsiteY4" fmla="*/ 2997200 h 2997200"/>
              <a:gd name="connisteX5" fmla="*/ 0 w 3454400"/>
              <a:gd name="connsiteY5" fmla="*/ 2794000 h 2997200"/>
              <a:gd name="connisteX6" fmla="*/ 0 w 34544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97200">
                <a:moveTo>
                  <a:pt x="0" y="0"/>
                </a:moveTo>
                <a:lnTo>
                  <a:pt x="3454400" y="0"/>
                </a:lnTo>
                <a:lnTo>
                  <a:pt x="3454400" y="2794000"/>
                </a:lnTo>
                <a:cubicBezTo>
                  <a:pt x="3454400" y="2906224"/>
                  <a:pt x="3363424" y="2997200"/>
                  <a:pt x="32512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1727200"/>
          </a:xfrm>
          <a:custGeom>
            <a:avLst/>
            <a:gdLst>
              <a:gd name="connisteX0" fmla="*/ 0 w 3454400"/>
              <a:gd name="connsiteY0" fmla="*/ 203200 h 1727200"/>
              <a:gd name="connisteX1" fmla="*/ 203200 w 3454400"/>
              <a:gd name="connsiteY1" fmla="*/ 0 h 1727200"/>
              <a:gd name="connisteX2" fmla="*/ 3251200 w 3454400"/>
              <a:gd name="connsiteY2" fmla="*/ 0 h 1727200"/>
              <a:gd name="connisteX3" fmla="*/ 3454400 w 3454400"/>
              <a:gd name="connsiteY3" fmla="*/ 203200 h 1727200"/>
              <a:gd name="connisteX4" fmla="*/ 3454400 w 3454400"/>
              <a:gd name="connsiteY4" fmla="*/ 1727200 h 1727200"/>
              <a:gd name="connisteX5" fmla="*/ 0 w 3454400"/>
              <a:gd name="connsiteY5" fmla="*/ 1727200 h 1727200"/>
              <a:gd name="connisteX6" fmla="*/ 0 w 34544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556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251200"/>
            <a:ext cx="3454400" cy="2997200"/>
          </a:xfrm>
          <a:custGeom>
            <a:avLst/>
            <a:gdLst>
              <a:gd name="connisteX0" fmla="*/ 0 w 3454400"/>
              <a:gd name="connsiteY0" fmla="*/ 0 h 2997200"/>
              <a:gd name="connisteX1" fmla="*/ 3454400 w 3454400"/>
              <a:gd name="connsiteY1" fmla="*/ 0 h 2997200"/>
              <a:gd name="connisteX2" fmla="*/ 3454400 w 3454400"/>
              <a:gd name="connsiteY2" fmla="*/ 2794000 h 2997200"/>
              <a:gd name="connisteX3" fmla="*/ 3251200 w 3454400"/>
              <a:gd name="connsiteY3" fmla="*/ 2997200 h 2997200"/>
              <a:gd name="connisteX4" fmla="*/ 203200 w 3454400"/>
              <a:gd name="connsiteY4" fmla="*/ 2997200 h 2997200"/>
              <a:gd name="connisteX5" fmla="*/ 0 w 3454400"/>
              <a:gd name="connsiteY5" fmla="*/ 2794000 h 2997200"/>
              <a:gd name="connisteX6" fmla="*/ 0 w 34544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997200">
                <a:moveTo>
                  <a:pt x="0" y="0"/>
                </a:moveTo>
                <a:lnTo>
                  <a:pt x="3454400" y="0"/>
                </a:lnTo>
                <a:lnTo>
                  <a:pt x="3454400" y="2794000"/>
                </a:lnTo>
                <a:cubicBezTo>
                  <a:pt x="3454400" y="2906224"/>
                  <a:pt x="3363424" y="2997200"/>
                  <a:pt x="32512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1727200"/>
          </a:xfrm>
          <a:custGeom>
            <a:avLst/>
            <a:gdLst>
              <a:gd name="connisteX0" fmla="*/ 0 w 3454400"/>
              <a:gd name="connsiteY0" fmla="*/ 203200 h 1727200"/>
              <a:gd name="connisteX1" fmla="*/ 203200 w 3454400"/>
              <a:gd name="connsiteY1" fmla="*/ 0 h 1727200"/>
              <a:gd name="connisteX2" fmla="*/ 3251200 w 3454400"/>
              <a:gd name="connsiteY2" fmla="*/ 0 h 1727200"/>
              <a:gd name="connisteX3" fmla="*/ 3454400 w 3454400"/>
              <a:gd name="connsiteY3" fmla="*/ 203200 h 1727200"/>
              <a:gd name="connisteX4" fmla="*/ 3454400 w 3454400"/>
              <a:gd name="connsiteY4" fmla="*/ 1727200 h 1727200"/>
              <a:gd name="connisteX5" fmla="*/ 0 w 3454400"/>
              <a:gd name="connsiteY5" fmla="*/ 1727200 h 1727200"/>
              <a:gd name="connisteX6" fmla="*/ 0 w 34544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556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5306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203200 h 2387600"/>
              <a:gd name="connisteX1" fmla="*/ 203200 w 10972800"/>
              <a:gd name="connsiteY1" fmla="*/ 0 h 2387600"/>
              <a:gd name="connisteX2" fmla="*/ 10769600 w 10972800"/>
              <a:gd name="connsiteY2" fmla="*/ 0 h 2387600"/>
              <a:gd name="connisteX3" fmla="*/ 10972800 w 10972800"/>
              <a:gd name="connsiteY3" fmla="*/ 203200 h 2387600"/>
              <a:gd name="connisteX4" fmla="*/ 10972800 w 10972800"/>
              <a:gd name="connsiteY4" fmla="*/ 2184400 h 2387600"/>
              <a:gd name="connisteX5" fmla="*/ 10769600 w 10972800"/>
              <a:gd name="connsiteY5" fmla="*/ 2387600 h 2387600"/>
              <a:gd name="connisteX6" fmla="*/ 203200 w 10972800"/>
              <a:gd name="connsiteY6" fmla="*/ 2387600 h 2387600"/>
              <a:gd name="connisteX7" fmla="*/ 0 w 10972800"/>
              <a:gd name="connsiteY7" fmla="*/ 2184400 h 2387600"/>
              <a:gd name="connisteX8" fmla="*/ 0 w 10972800"/>
              <a:gd name="connsiteY8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84400"/>
                </a:lnTo>
                <a:cubicBezTo>
                  <a:pt x="10972800" y="2296624"/>
                  <a:pt x="10881824" y="2387600"/>
                  <a:pt x="107696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3530600"/>
            <a:ext cx="32385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089400"/>
            <a:ext cx="32385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8343900" y="3530600"/>
            <a:ext cx="32385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8343900" y="4089400"/>
            <a:ext cx="32385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4648200" y="5156200"/>
            <a:ext cx="32385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4648200" y="5715000"/>
            <a:ext cx="32385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8343900" y="5156200"/>
            <a:ext cx="32385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8343900" y="5715000"/>
            <a:ext cx="32385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8_2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1143000" y="1955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4038600" y="1955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35052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35052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934200" y="1955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64008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829800" y="19558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9296400" y="3479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296400" y="39878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587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1463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5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587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1463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6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1021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6609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内容占位符 20"/>
          <p:cNvSpPr>
            <a:spLocks noGrp="1"/>
          </p:cNvSpPr>
          <p:nvPr>
            <p:ph idx="16397" hasCustomPrompt="1"/>
            <p:custDataLst>
              <p:tags r:id="rId15"/>
            </p:custDataLst>
          </p:nvPr>
        </p:nvSpPr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8991600" y="41021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8991600" y="4660900"/>
            <a:ext cx="2590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3876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3876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26400" y="1765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26400" y="22733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3876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3876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8026400" y="42799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8026400" y="47879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2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401" hasCustomPrompt="1"/>
            <p:custDataLst>
              <p:tags r:id="rId6"/>
            </p:custDataLst>
          </p:nvPr>
        </p:nvSpPr>
        <p:spPr>
          <a:xfrm>
            <a:off x="1066800" y="24384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1250950" y="26670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6068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1148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402" hasCustomPrompt="1"/>
            <p:custDataLst>
              <p:tags r:id="rId10"/>
            </p:custDataLst>
          </p:nvPr>
        </p:nvSpPr>
        <p:spPr>
          <a:xfrm>
            <a:off x="3352800" y="24384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3536950" y="26670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2895600" y="36068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2895600" y="41148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3" hasCustomPrompt="1"/>
            <p:custDataLst>
              <p:tags r:id="rId14"/>
            </p:custDataLst>
          </p:nvPr>
        </p:nvSpPr>
        <p:spPr>
          <a:xfrm>
            <a:off x="5638800" y="24384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5822950" y="26670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5181600" y="36068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5181600" y="41148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7924800" y="24384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8108950" y="26670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467600" y="36068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467600" y="41148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10210800" y="2438400"/>
            <a:ext cx="914400" cy="91440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400" hasCustomPrompt="1"/>
            <p:custDataLst>
              <p:tags r:id="rId23"/>
            </p:custDataLst>
          </p:nvPr>
        </p:nvSpPr>
        <p:spPr>
          <a:xfrm>
            <a:off x="10394950" y="26670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8" hasCustomPrompt="1"/>
            <p:custDataLst>
              <p:tags r:id="rId24"/>
            </p:custDataLst>
          </p:nvPr>
        </p:nvSpPr>
        <p:spPr>
          <a:xfrm>
            <a:off x="9753600" y="3606800"/>
            <a:ext cx="182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9" hasCustomPrompt="1"/>
            <p:custDataLst>
              <p:tags r:id="rId25"/>
            </p:custDataLst>
          </p:nvPr>
        </p:nvSpPr>
        <p:spPr>
          <a:xfrm>
            <a:off x="9753600" y="4114800"/>
            <a:ext cx="182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默认位置-并列-38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15240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4419600" y="15240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15240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10058400" y="15240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189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24511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44196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914400" y="44069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914400" y="496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100584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6553200" y="44069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6553200" y="496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47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225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4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2578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19304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4384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6487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801100" y="19304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801100" y="24384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52578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41148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46228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86487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801100" y="41148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801100" y="46228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778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778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7493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7493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1778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1778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7493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7493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3" hasCustomPrompt="1"/>
            <p:custDataLst>
              <p:tags r:id="rId9"/>
            </p:custDataLst>
          </p:nvPr>
        </p:nvSpPr>
        <p:spPr>
          <a:xfrm>
            <a:off x="43688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736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1280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2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6096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336800"/>
            <a:ext cx="19050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34290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34290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3733800" y="2336800"/>
            <a:ext cx="19050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62484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6" hasCustomPrompt="1"/>
            <p:custDataLst>
              <p:tags r:id="rId13"/>
            </p:custDataLst>
          </p:nvPr>
        </p:nvSpPr>
        <p:spPr>
          <a:xfrm>
            <a:off x="62484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6553200" y="2336800"/>
            <a:ext cx="19050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2" hasCustomPrompt="1"/>
            <p:custDataLst>
              <p:tags r:id="rId15"/>
            </p:custDataLst>
          </p:nvPr>
        </p:nvSpPr>
        <p:spPr>
          <a:xfrm>
            <a:off x="9067800" y="15240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7" hasCustomPrompt="1"/>
            <p:custDataLst>
              <p:tags r:id="rId16"/>
            </p:custDataLst>
          </p:nvPr>
        </p:nvSpPr>
        <p:spPr>
          <a:xfrm>
            <a:off x="9067800" y="2082800"/>
            <a:ext cx="2514600" cy="4165600"/>
          </a:xfrm>
          <a:custGeom>
            <a:avLst/>
            <a:gdLst>
              <a:gd name="connisteX0" fmla="*/ 0 w 2514600"/>
              <a:gd name="connsiteY0" fmla="*/ 203200 h 4165600"/>
              <a:gd name="connisteX1" fmla="*/ 203200 w 2514600"/>
              <a:gd name="connsiteY1" fmla="*/ 0 h 4165600"/>
              <a:gd name="connisteX2" fmla="*/ 2311400 w 2514600"/>
              <a:gd name="connsiteY2" fmla="*/ 0 h 4165600"/>
              <a:gd name="connisteX3" fmla="*/ 2514600 w 2514600"/>
              <a:gd name="connsiteY3" fmla="*/ 203200 h 4165600"/>
              <a:gd name="connisteX4" fmla="*/ 2514600 w 2514600"/>
              <a:gd name="connsiteY4" fmla="*/ 3962400 h 4165600"/>
              <a:gd name="connisteX5" fmla="*/ 2311400 w 2514600"/>
              <a:gd name="connsiteY5" fmla="*/ 4165600 h 4165600"/>
              <a:gd name="connisteX6" fmla="*/ 203200 w 2514600"/>
              <a:gd name="connsiteY6" fmla="*/ 4165600 h 4165600"/>
              <a:gd name="connisteX7" fmla="*/ 0 w 2514600"/>
              <a:gd name="connsiteY7" fmla="*/ 3962400 h 4165600"/>
              <a:gd name="connisteX8" fmla="*/ 0 w 25146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962400"/>
                </a:lnTo>
                <a:cubicBezTo>
                  <a:pt x="2514600" y="4074624"/>
                  <a:pt x="2423624" y="4165600"/>
                  <a:pt x="23114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372600" y="2336800"/>
            <a:ext cx="19050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4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6096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45339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863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863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6096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45339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46863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46863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6"/>
            </p:custDataLst>
          </p:nvPr>
        </p:nvSpPr>
        <p:spPr>
          <a:xfrm>
            <a:off x="609600" y="22860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81050" y="24892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22860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743200"/>
            <a:ext cx="4292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>
          <a:xfrm>
            <a:off x="6324600" y="22860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496050" y="24892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289800" y="22860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7289800" y="2743200"/>
            <a:ext cx="4292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609600" y="41148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81050" y="43180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574800" y="4572000"/>
            <a:ext cx="4292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6324600" y="41148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6496050" y="43180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289800" y="4572000"/>
            <a:ext cx="4292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默认位置-并列-3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676400"/>
            <a:ext cx="609600" cy="60960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4" hasCustomPrompt="1"/>
            <p:custDataLst>
              <p:tags r:id="rId7"/>
            </p:custDataLst>
          </p:nvPr>
        </p:nvSpPr>
        <p:spPr>
          <a:xfrm>
            <a:off x="751840" y="1818640"/>
            <a:ext cx="325120" cy="3251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422400" y="16764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422400" y="2133600"/>
            <a:ext cx="444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>
          <a:xfrm>
            <a:off x="6324600" y="1676400"/>
            <a:ext cx="609600" cy="60960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6" hasCustomPrompt="1"/>
            <p:custDataLst>
              <p:tags r:id="rId11"/>
            </p:custDataLst>
          </p:nvPr>
        </p:nvSpPr>
        <p:spPr>
          <a:xfrm>
            <a:off x="6466840" y="1818640"/>
            <a:ext cx="325120" cy="3251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7137400" y="16764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7137400" y="2133600"/>
            <a:ext cx="444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609600" y="4114800"/>
            <a:ext cx="609600" cy="60960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8" hasCustomPrompt="1"/>
            <p:custDataLst>
              <p:tags r:id="rId15"/>
            </p:custDataLst>
          </p:nvPr>
        </p:nvSpPr>
        <p:spPr>
          <a:xfrm>
            <a:off x="751840" y="4257040"/>
            <a:ext cx="325120" cy="3251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1422400" y="4114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1422400" y="4572000"/>
            <a:ext cx="444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6324600" y="4114800"/>
            <a:ext cx="609600" cy="609600"/>
          </a:xfrm>
          <a:custGeom>
            <a:avLst/>
            <a:gdLst>
              <a:gd name="connisteX0" fmla="*/ 0 w 609600"/>
              <a:gd name="connsiteY0" fmla="*/ 304800 h 609600"/>
              <a:gd name="connisteX1" fmla="*/ 304800 w 609600"/>
              <a:gd name="connsiteY1" fmla="*/ 0 h 609600"/>
              <a:gd name="connisteX2" fmla="*/ 304800 w 609600"/>
              <a:gd name="connsiteY2" fmla="*/ 0 h 609600"/>
              <a:gd name="connisteX3" fmla="*/ 609600 w 609600"/>
              <a:gd name="connsiteY3" fmla="*/ 304800 h 609600"/>
              <a:gd name="connisteX4" fmla="*/ 609600 w 609600"/>
              <a:gd name="connsiteY4" fmla="*/ 304800 h 609600"/>
              <a:gd name="connisteX5" fmla="*/ 304800 w 609600"/>
              <a:gd name="connsiteY5" fmla="*/ 609600 h 609600"/>
              <a:gd name="connisteX6" fmla="*/ 304800 w 609600"/>
              <a:gd name="connsiteY6" fmla="*/ 609600 h 609600"/>
              <a:gd name="connisteX7" fmla="*/ 0 w 609600"/>
              <a:gd name="connsiteY7" fmla="*/ 304800 h 609600"/>
              <a:gd name="connisteX8" fmla="*/ 0 w 609600"/>
              <a:gd name="connsiteY8" fmla="*/ 3048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04800" y="0"/>
                </a:lnTo>
                <a:cubicBezTo>
                  <a:pt x="473136" y="0"/>
                  <a:pt x="609600" y="136464"/>
                  <a:pt x="609600" y="304800"/>
                </a:cubicBezTo>
                <a:lnTo>
                  <a:pt x="609600" y="304800"/>
                </a:lnTo>
                <a:cubicBezTo>
                  <a:pt x="609600" y="473136"/>
                  <a:pt x="473136" y="609600"/>
                  <a:pt x="304800" y="609600"/>
                </a:cubicBezTo>
                <a:lnTo>
                  <a:pt x="304800" y="609600"/>
                </a:lnTo>
                <a:cubicBezTo>
                  <a:pt x="136464" y="609600"/>
                  <a:pt x="0" y="473136"/>
                  <a:pt x="0" y="3048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0" hasCustomPrompt="1"/>
            <p:custDataLst>
              <p:tags r:id="rId19"/>
            </p:custDataLst>
          </p:nvPr>
        </p:nvSpPr>
        <p:spPr>
          <a:xfrm>
            <a:off x="6466840" y="4257040"/>
            <a:ext cx="325120" cy="3251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7137400" y="4114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7137400" y="4572000"/>
            <a:ext cx="444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2133600" y="1524000"/>
            <a:ext cx="3810000" cy="2209800"/>
          </a:xfrm>
          <a:custGeom>
            <a:avLst/>
            <a:gdLst>
              <a:gd name="connisteX0" fmla="*/ 0 w 3810000"/>
              <a:gd name="connsiteY0" fmla="*/ 0 h 2209800"/>
              <a:gd name="connisteX1" fmla="*/ 3606800 w 3810000"/>
              <a:gd name="connsiteY1" fmla="*/ 0 h 2209800"/>
              <a:gd name="connisteX2" fmla="*/ 3810000 w 3810000"/>
              <a:gd name="connsiteY2" fmla="*/ 203200 h 2209800"/>
              <a:gd name="connisteX3" fmla="*/ 3810000 w 3810000"/>
              <a:gd name="connsiteY3" fmla="*/ 2006600 h 2209800"/>
              <a:gd name="connisteX4" fmla="*/ 3606800 w 3810000"/>
              <a:gd name="connsiteY4" fmla="*/ 2209800 h 2209800"/>
              <a:gd name="connisteX5" fmla="*/ 0 w 3810000"/>
              <a:gd name="connsiteY5" fmla="*/ 2209800 h 2209800"/>
              <a:gd name="connisteX6" fmla="*/ 0 w 381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0"/>
                </a:moveTo>
                <a:lnTo>
                  <a:pt x="3606800" y="0"/>
                </a:lnTo>
                <a:cubicBezTo>
                  <a:pt x="3719024" y="0"/>
                  <a:pt x="3810000" y="90976"/>
                  <a:pt x="3810000" y="203200"/>
                </a:cubicBezTo>
                <a:lnTo>
                  <a:pt x="3810000" y="2006600"/>
                </a:lnTo>
                <a:cubicBezTo>
                  <a:pt x="3810000" y="2118824"/>
                  <a:pt x="3719024" y="2209800"/>
                  <a:pt x="360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609600" y="1524000"/>
            <a:ext cx="1524000" cy="2209800"/>
          </a:xfrm>
          <a:custGeom>
            <a:avLst/>
            <a:gdLst>
              <a:gd name="connisteX0" fmla="*/ 0 w 1524000"/>
              <a:gd name="connsiteY0" fmla="*/ 203200 h 2209800"/>
              <a:gd name="connisteX1" fmla="*/ 203200 w 1524000"/>
              <a:gd name="connsiteY1" fmla="*/ 0 h 2209800"/>
              <a:gd name="connisteX2" fmla="*/ 1524000 w 1524000"/>
              <a:gd name="connsiteY2" fmla="*/ 0 h 2209800"/>
              <a:gd name="connisteX3" fmla="*/ 1524000 w 1524000"/>
              <a:gd name="connsiteY3" fmla="*/ 2209800 h 2209800"/>
              <a:gd name="connisteX4" fmla="*/ 203200 w 1524000"/>
              <a:gd name="connsiteY4" fmla="*/ 2209800 h 2209800"/>
              <a:gd name="connisteX5" fmla="*/ 0 w 1524000"/>
              <a:gd name="connsiteY5" fmla="*/ 2006600 h 2209800"/>
              <a:gd name="connisteX6" fmla="*/ 0 w 1524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524000" y="0"/>
                </a:lnTo>
                <a:lnTo>
                  <a:pt x="1524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438400" y="189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438400" y="24511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7772400" y="1524000"/>
            <a:ext cx="3810000" cy="2209800"/>
          </a:xfrm>
          <a:custGeom>
            <a:avLst/>
            <a:gdLst>
              <a:gd name="connisteX0" fmla="*/ 0 w 3810000"/>
              <a:gd name="connsiteY0" fmla="*/ 0 h 2209800"/>
              <a:gd name="connisteX1" fmla="*/ 3606800 w 3810000"/>
              <a:gd name="connsiteY1" fmla="*/ 0 h 2209800"/>
              <a:gd name="connisteX2" fmla="*/ 3810000 w 3810000"/>
              <a:gd name="connsiteY2" fmla="*/ 203200 h 2209800"/>
              <a:gd name="connisteX3" fmla="*/ 3810000 w 3810000"/>
              <a:gd name="connsiteY3" fmla="*/ 2006600 h 2209800"/>
              <a:gd name="connisteX4" fmla="*/ 3606800 w 3810000"/>
              <a:gd name="connsiteY4" fmla="*/ 2209800 h 2209800"/>
              <a:gd name="connisteX5" fmla="*/ 0 w 3810000"/>
              <a:gd name="connsiteY5" fmla="*/ 2209800 h 2209800"/>
              <a:gd name="connisteX6" fmla="*/ 0 w 381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0"/>
                </a:moveTo>
                <a:lnTo>
                  <a:pt x="3606800" y="0"/>
                </a:lnTo>
                <a:cubicBezTo>
                  <a:pt x="3719024" y="0"/>
                  <a:pt x="3810000" y="90976"/>
                  <a:pt x="3810000" y="203200"/>
                </a:cubicBezTo>
                <a:lnTo>
                  <a:pt x="3810000" y="2006600"/>
                </a:lnTo>
                <a:cubicBezTo>
                  <a:pt x="3810000" y="2118824"/>
                  <a:pt x="3719024" y="2209800"/>
                  <a:pt x="360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248400" y="1524000"/>
            <a:ext cx="1524000" cy="2209800"/>
          </a:xfrm>
          <a:custGeom>
            <a:avLst/>
            <a:gdLst>
              <a:gd name="connisteX0" fmla="*/ 0 w 1524000"/>
              <a:gd name="connsiteY0" fmla="*/ 203200 h 2209800"/>
              <a:gd name="connisteX1" fmla="*/ 203200 w 1524000"/>
              <a:gd name="connsiteY1" fmla="*/ 0 h 2209800"/>
              <a:gd name="connisteX2" fmla="*/ 1524000 w 1524000"/>
              <a:gd name="connsiteY2" fmla="*/ 0 h 2209800"/>
              <a:gd name="connisteX3" fmla="*/ 1524000 w 1524000"/>
              <a:gd name="connsiteY3" fmla="*/ 2209800 h 2209800"/>
              <a:gd name="connisteX4" fmla="*/ 203200 w 1524000"/>
              <a:gd name="connsiteY4" fmla="*/ 2209800 h 2209800"/>
              <a:gd name="connisteX5" fmla="*/ 0 w 1524000"/>
              <a:gd name="connsiteY5" fmla="*/ 2006600 h 2209800"/>
              <a:gd name="connisteX6" fmla="*/ 0 w 1524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524000" y="0"/>
                </a:lnTo>
                <a:lnTo>
                  <a:pt x="1524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77200" y="189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77200" y="24511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44196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914400" y="44069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914400" y="496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100584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6553200" y="44069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6553200" y="496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082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2641600"/>
            <a:ext cx="32512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082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2641600"/>
            <a:ext cx="32512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082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2641600"/>
            <a:ext cx="32512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5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8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43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8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43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9144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11277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0828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0828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2"/>
            </p:custDataLst>
          </p:nvPr>
        </p:nvSpPr>
        <p:spPr>
          <a:xfrm>
            <a:off x="65532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7" hasCustomPrompt="1"/>
            <p:custDataLst>
              <p:tags r:id="rId13"/>
            </p:custDataLst>
          </p:nvPr>
        </p:nvSpPr>
        <p:spPr>
          <a:xfrm>
            <a:off x="67665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77216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77216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9144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400" hasCustomPrompt="1"/>
            <p:custDataLst>
              <p:tags r:id="rId18"/>
            </p:custDataLst>
          </p:nvPr>
        </p:nvSpPr>
        <p:spPr>
          <a:xfrm>
            <a:off x="11277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20828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20828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4" hasCustomPrompt="1"/>
            <p:custDataLst>
              <p:tags r:id="rId21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5532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图片占位符 28"/>
          <p:cNvSpPr>
            <a:spLocks noGrp="1"/>
          </p:cNvSpPr>
          <p:nvPr>
            <p:ph type="pic" idx="16403" hasCustomPrompt="1"/>
            <p:custDataLst>
              <p:tags r:id="rId23"/>
            </p:custDataLst>
          </p:nvPr>
        </p:nvSpPr>
        <p:spPr>
          <a:xfrm>
            <a:off x="67665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77216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77216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609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082800" y="19304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082800" y="24384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6324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7797800" y="19304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7797800" y="24384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09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2082800" y="41148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2082800" y="46228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324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7797800" y="41148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7797800" y="46228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38608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4419600"/>
            <a:ext cx="345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单圆角矩形 12"/>
          <p:cNvSpPr/>
          <p:nvPr>
            <p:custDataLst>
              <p:tags r:id="rId2"/>
            </p:custDataLst>
          </p:nvPr>
        </p:nvSpPr>
        <p:spPr>
          <a:xfrm>
            <a:off x="0" y="3146425"/>
            <a:ext cx="4393565" cy="2282825"/>
          </a:xfrm>
          <a:prstGeom prst="round1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5428615"/>
            <a:ext cx="12192000" cy="1429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1031220" y="452755"/>
            <a:ext cx="71755" cy="7175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1210290" y="45275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389360" y="45275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568430" y="453390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"/>
          <a:stretch>
            <a:fillRect/>
          </a:stretch>
        </p:blipFill>
        <p:spPr>
          <a:xfrm>
            <a:off x="971926" y="508996"/>
            <a:ext cx="3851926" cy="6360795"/>
          </a:xfrm>
          <a:prstGeom prst="rect">
            <a:avLst/>
          </a:prstGeom>
        </p:spPr>
      </p:pic>
      <p:sp>
        <p:nvSpPr>
          <p:cNvPr id="29" name="任意多边形: 形状 28"/>
          <p:cNvSpPr/>
          <p:nvPr>
            <p:custDataLst>
              <p:tags r:id="rId10"/>
            </p:custDataLst>
          </p:nvPr>
        </p:nvSpPr>
        <p:spPr>
          <a:xfrm>
            <a:off x="1169095" y="1682126"/>
            <a:ext cx="2742286" cy="4324127"/>
          </a:xfrm>
          <a:custGeom>
            <a:avLst/>
            <a:gdLst>
              <a:gd name="connsiteX0" fmla="*/ 1569638 w 2742286"/>
              <a:gd name="connsiteY0" fmla="*/ 91613 h 4324127"/>
              <a:gd name="connsiteX1" fmla="*/ 1594068 w 2742286"/>
              <a:gd name="connsiteY1" fmla="*/ 91613 h 4324127"/>
              <a:gd name="connsiteX2" fmla="*/ 1667359 w 2742286"/>
              <a:gd name="connsiteY2" fmla="*/ 293161 h 4324127"/>
              <a:gd name="connsiteX3" fmla="*/ 1649036 w 2742286"/>
              <a:gd name="connsiteY3" fmla="*/ 299269 h 4324127"/>
              <a:gd name="connsiteX4" fmla="*/ 1642929 w 2742286"/>
              <a:gd name="connsiteY4" fmla="*/ 433634 h 4324127"/>
              <a:gd name="connsiteX5" fmla="*/ 1636821 w 2742286"/>
              <a:gd name="connsiteY5" fmla="*/ 433634 h 4324127"/>
              <a:gd name="connsiteX6" fmla="*/ 1630714 w 2742286"/>
              <a:gd name="connsiteY6" fmla="*/ 427527 h 4324127"/>
              <a:gd name="connsiteX7" fmla="*/ 1539100 w 2742286"/>
              <a:gd name="connsiteY7" fmla="*/ 274839 h 4324127"/>
              <a:gd name="connsiteX8" fmla="*/ 1526885 w 2742286"/>
              <a:gd name="connsiteY8" fmla="*/ 280946 h 4324127"/>
              <a:gd name="connsiteX9" fmla="*/ 1465810 w 2742286"/>
              <a:gd name="connsiteY9" fmla="*/ 519140 h 4324127"/>
              <a:gd name="connsiteX10" fmla="*/ 1166540 w 2742286"/>
              <a:gd name="connsiteY10" fmla="*/ 280946 h 4324127"/>
              <a:gd name="connsiteX11" fmla="*/ 1166540 w 2742286"/>
              <a:gd name="connsiteY11" fmla="*/ 293161 h 4324127"/>
              <a:gd name="connsiteX12" fmla="*/ 1484133 w 2742286"/>
              <a:gd name="connsiteY12" fmla="*/ 543570 h 4324127"/>
              <a:gd name="connsiteX13" fmla="*/ 1539100 w 2742286"/>
              <a:gd name="connsiteY13" fmla="*/ 311484 h 4324127"/>
              <a:gd name="connsiteX14" fmla="*/ 1539100 w 2742286"/>
              <a:gd name="connsiteY14" fmla="*/ 317591 h 4324127"/>
              <a:gd name="connsiteX15" fmla="*/ 1642929 w 2742286"/>
              <a:gd name="connsiteY15" fmla="*/ 482494 h 4324127"/>
              <a:gd name="connsiteX16" fmla="*/ 1655144 w 2742286"/>
              <a:gd name="connsiteY16" fmla="*/ 476387 h 4324127"/>
              <a:gd name="connsiteX17" fmla="*/ 1673466 w 2742286"/>
              <a:gd name="connsiteY17" fmla="*/ 293161 h 4324127"/>
              <a:gd name="connsiteX18" fmla="*/ 1697897 w 2742286"/>
              <a:gd name="connsiteY18" fmla="*/ 622967 h 4324127"/>
              <a:gd name="connsiteX19" fmla="*/ 1716219 w 2742286"/>
              <a:gd name="connsiteY19" fmla="*/ 1074924 h 4324127"/>
              <a:gd name="connsiteX20" fmla="*/ 1728434 w 2742286"/>
              <a:gd name="connsiteY20" fmla="*/ 1074924 h 4324127"/>
              <a:gd name="connsiteX21" fmla="*/ 1887230 w 2742286"/>
              <a:gd name="connsiteY21" fmla="*/ 677935 h 4324127"/>
              <a:gd name="connsiteX22" fmla="*/ 1801725 w 2742286"/>
              <a:gd name="connsiteY22" fmla="*/ 586322 h 4324127"/>
              <a:gd name="connsiteX23" fmla="*/ 1807832 w 2742286"/>
              <a:gd name="connsiteY23" fmla="*/ 580215 h 4324127"/>
              <a:gd name="connsiteX24" fmla="*/ 1844478 w 2742286"/>
              <a:gd name="connsiteY24" fmla="*/ 574107 h 4324127"/>
              <a:gd name="connsiteX25" fmla="*/ 1887230 w 2742286"/>
              <a:gd name="connsiteY25" fmla="*/ 586322 h 4324127"/>
              <a:gd name="connsiteX26" fmla="*/ 1813940 w 2742286"/>
              <a:gd name="connsiteY26" fmla="*/ 171011 h 4324127"/>
              <a:gd name="connsiteX27" fmla="*/ 1826155 w 2742286"/>
              <a:gd name="connsiteY27" fmla="*/ 171011 h 4324127"/>
              <a:gd name="connsiteX28" fmla="*/ 1826155 w 2742286"/>
              <a:gd name="connsiteY28" fmla="*/ 177118 h 4324127"/>
              <a:gd name="connsiteX29" fmla="*/ 1905553 w 2742286"/>
              <a:gd name="connsiteY29" fmla="*/ 598537 h 4324127"/>
              <a:gd name="connsiteX30" fmla="*/ 1856693 w 2742286"/>
              <a:gd name="connsiteY30" fmla="*/ 604645 h 4324127"/>
              <a:gd name="connsiteX31" fmla="*/ 1844478 w 2742286"/>
              <a:gd name="connsiteY31" fmla="*/ 598537 h 4324127"/>
              <a:gd name="connsiteX32" fmla="*/ 1844478 w 2742286"/>
              <a:gd name="connsiteY32" fmla="*/ 604645 h 4324127"/>
              <a:gd name="connsiteX33" fmla="*/ 1911660 w 2742286"/>
              <a:gd name="connsiteY33" fmla="*/ 677935 h 4324127"/>
              <a:gd name="connsiteX34" fmla="*/ 1740649 w 2742286"/>
              <a:gd name="connsiteY34" fmla="*/ 1105462 h 4324127"/>
              <a:gd name="connsiteX35" fmla="*/ 1765079 w 2742286"/>
              <a:gd name="connsiteY35" fmla="*/ 1307010 h 4324127"/>
              <a:gd name="connsiteX36" fmla="*/ 1783402 w 2742286"/>
              <a:gd name="connsiteY36" fmla="*/ 1850580 h 4324127"/>
              <a:gd name="connsiteX37" fmla="*/ 1844478 w 2742286"/>
              <a:gd name="connsiteY37" fmla="*/ 4324127 h 4324127"/>
              <a:gd name="connsiteX38" fmla="*/ 1820047 w 2742286"/>
              <a:gd name="connsiteY38" fmla="*/ 4324127 h 4324127"/>
              <a:gd name="connsiteX39" fmla="*/ 1777295 w 2742286"/>
              <a:gd name="connsiteY39" fmla="*/ 2424687 h 4324127"/>
              <a:gd name="connsiteX40" fmla="*/ 1752864 w 2742286"/>
              <a:gd name="connsiteY40" fmla="*/ 1435268 h 4324127"/>
              <a:gd name="connsiteX41" fmla="*/ 1410842 w 2742286"/>
              <a:gd name="connsiteY41" fmla="*/ 1038279 h 4324127"/>
              <a:gd name="connsiteX42" fmla="*/ 1209293 w 2742286"/>
              <a:gd name="connsiteY42" fmla="*/ 824516 h 4324127"/>
              <a:gd name="connsiteX43" fmla="*/ 1258154 w 2742286"/>
              <a:gd name="connsiteY43" fmla="*/ 684043 h 4324127"/>
              <a:gd name="connsiteX44" fmla="*/ 1239831 w 2742286"/>
              <a:gd name="connsiteY44" fmla="*/ 684043 h 4324127"/>
              <a:gd name="connsiteX45" fmla="*/ 1117680 w 2742286"/>
              <a:gd name="connsiteY45" fmla="*/ 714580 h 4324127"/>
              <a:gd name="connsiteX46" fmla="*/ 885594 w 2742286"/>
              <a:gd name="connsiteY46" fmla="*/ 366451 h 4324127"/>
              <a:gd name="connsiteX47" fmla="*/ 806195 w 2742286"/>
              <a:gd name="connsiteY47" fmla="*/ 250408 h 4324127"/>
              <a:gd name="connsiteX48" fmla="*/ 812303 w 2742286"/>
              <a:gd name="connsiteY48" fmla="*/ 244301 h 4324127"/>
              <a:gd name="connsiteX49" fmla="*/ 818411 w 2742286"/>
              <a:gd name="connsiteY49" fmla="*/ 250408 h 4324127"/>
              <a:gd name="connsiteX50" fmla="*/ 1050497 w 2742286"/>
              <a:gd name="connsiteY50" fmla="*/ 574107 h 4324127"/>
              <a:gd name="connsiteX51" fmla="*/ 1160433 w 2742286"/>
              <a:gd name="connsiteY51" fmla="*/ 690150 h 4324127"/>
              <a:gd name="connsiteX52" fmla="*/ 1270369 w 2742286"/>
              <a:gd name="connsiteY52" fmla="*/ 665720 h 4324127"/>
              <a:gd name="connsiteX53" fmla="*/ 1276476 w 2742286"/>
              <a:gd name="connsiteY53" fmla="*/ 696258 h 4324127"/>
              <a:gd name="connsiteX54" fmla="*/ 1233723 w 2742286"/>
              <a:gd name="connsiteY54" fmla="*/ 812301 h 4324127"/>
              <a:gd name="connsiteX55" fmla="*/ 1331444 w 2742286"/>
              <a:gd name="connsiteY55" fmla="*/ 922236 h 4324127"/>
              <a:gd name="connsiteX56" fmla="*/ 1740649 w 2742286"/>
              <a:gd name="connsiteY56" fmla="*/ 1361978 h 4324127"/>
              <a:gd name="connsiteX57" fmla="*/ 1746757 w 2742286"/>
              <a:gd name="connsiteY57" fmla="*/ 1361978 h 4324127"/>
              <a:gd name="connsiteX58" fmla="*/ 1746757 w 2742286"/>
              <a:gd name="connsiteY58" fmla="*/ 1252042 h 4324127"/>
              <a:gd name="connsiteX59" fmla="*/ 1734542 w 2742286"/>
              <a:gd name="connsiteY59" fmla="*/ 1142107 h 4324127"/>
              <a:gd name="connsiteX60" fmla="*/ 1569638 w 2742286"/>
              <a:gd name="connsiteY60" fmla="*/ 891699 h 4324127"/>
              <a:gd name="connsiteX61" fmla="*/ 1282584 w 2742286"/>
              <a:gd name="connsiteY61" fmla="*/ 464172 h 4324127"/>
              <a:gd name="connsiteX62" fmla="*/ 1056605 w 2742286"/>
              <a:gd name="connsiteY62" fmla="*/ 122150 h 4324127"/>
              <a:gd name="connsiteX63" fmla="*/ 1166540 w 2742286"/>
              <a:gd name="connsiteY63" fmla="*/ 0 h 4324127"/>
              <a:gd name="connsiteX64" fmla="*/ 1166540 w 2742286"/>
              <a:gd name="connsiteY64" fmla="*/ 54968 h 4324127"/>
              <a:gd name="connsiteX65" fmla="*/ 1532993 w 2742286"/>
              <a:gd name="connsiteY65" fmla="*/ 262624 h 4324127"/>
              <a:gd name="connsiteX66" fmla="*/ 1569638 w 2742286"/>
              <a:gd name="connsiteY66" fmla="*/ 91613 h 4324127"/>
              <a:gd name="connsiteX67" fmla="*/ 2638458 w 2742286"/>
              <a:gd name="connsiteY67" fmla="*/ 372559 h 4324127"/>
              <a:gd name="connsiteX68" fmla="*/ 2662888 w 2742286"/>
              <a:gd name="connsiteY68" fmla="*/ 372559 h 4324127"/>
              <a:gd name="connsiteX69" fmla="*/ 2742286 w 2742286"/>
              <a:gd name="connsiteY69" fmla="*/ 519140 h 4324127"/>
              <a:gd name="connsiteX70" fmla="*/ 2711748 w 2742286"/>
              <a:gd name="connsiteY70" fmla="*/ 525247 h 4324127"/>
              <a:gd name="connsiteX71" fmla="*/ 2650673 w 2742286"/>
              <a:gd name="connsiteY71" fmla="*/ 451957 h 4324127"/>
              <a:gd name="connsiteX72" fmla="*/ 2650673 w 2742286"/>
              <a:gd name="connsiteY72" fmla="*/ 458064 h 4324127"/>
              <a:gd name="connsiteX73" fmla="*/ 2675103 w 2742286"/>
              <a:gd name="connsiteY73" fmla="*/ 531355 h 4324127"/>
              <a:gd name="connsiteX74" fmla="*/ 2668996 w 2742286"/>
              <a:gd name="connsiteY74" fmla="*/ 537462 h 4324127"/>
              <a:gd name="connsiteX75" fmla="*/ 2656781 w 2742286"/>
              <a:gd name="connsiteY75" fmla="*/ 531355 h 4324127"/>
              <a:gd name="connsiteX76" fmla="*/ 2607920 w 2742286"/>
              <a:gd name="connsiteY76" fmla="*/ 403097 h 4324127"/>
              <a:gd name="connsiteX77" fmla="*/ 2632350 w 2742286"/>
              <a:gd name="connsiteY77" fmla="*/ 396989 h 4324127"/>
              <a:gd name="connsiteX78" fmla="*/ 2717856 w 2742286"/>
              <a:gd name="connsiteY78" fmla="*/ 494709 h 4324127"/>
              <a:gd name="connsiteX79" fmla="*/ 2717856 w 2742286"/>
              <a:gd name="connsiteY79" fmla="*/ 476387 h 4324127"/>
              <a:gd name="connsiteX80" fmla="*/ 2638458 w 2742286"/>
              <a:gd name="connsiteY80" fmla="*/ 372559 h 4324127"/>
              <a:gd name="connsiteX81" fmla="*/ 2168177 w 2742286"/>
              <a:gd name="connsiteY81" fmla="*/ 1007742 h 4324127"/>
              <a:gd name="connsiteX82" fmla="*/ 2125424 w 2742286"/>
              <a:gd name="connsiteY82" fmla="*/ 586322 h 4324127"/>
              <a:gd name="connsiteX83" fmla="*/ 2131532 w 2742286"/>
              <a:gd name="connsiteY83" fmla="*/ 580215 h 4324127"/>
              <a:gd name="connsiteX84" fmla="*/ 2143747 w 2742286"/>
              <a:gd name="connsiteY84" fmla="*/ 586322 h 4324127"/>
              <a:gd name="connsiteX85" fmla="*/ 2186500 w 2742286"/>
              <a:gd name="connsiteY85" fmla="*/ 897806 h 4324127"/>
              <a:gd name="connsiteX86" fmla="*/ 2241468 w 2742286"/>
              <a:gd name="connsiteY86" fmla="*/ 1013849 h 4324127"/>
              <a:gd name="connsiteX87" fmla="*/ 2192607 w 2742286"/>
              <a:gd name="connsiteY87" fmla="*/ 1013849 h 4324127"/>
              <a:gd name="connsiteX88" fmla="*/ 830626 w 2742286"/>
              <a:gd name="connsiteY88" fmla="*/ 1032172 h 4324127"/>
              <a:gd name="connsiteX89" fmla="*/ 848948 w 2742286"/>
              <a:gd name="connsiteY89" fmla="*/ 1038279 h 4324127"/>
              <a:gd name="connsiteX90" fmla="*/ 720690 w 2742286"/>
              <a:gd name="connsiteY90" fmla="*/ 1331440 h 4324127"/>
              <a:gd name="connsiteX91" fmla="*/ 684045 w 2742286"/>
              <a:gd name="connsiteY91" fmla="*/ 1539096 h 4324127"/>
              <a:gd name="connsiteX92" fmla="*/ 647399 w 2742286"/>
              <a:gd name="connsiteY92" fmla="*/ 1392516 h 4324127"/>
              <a:gd name="connsiteX93" fmla="*/ 830626 w 2742286"/>
              <a:gd name="connsiteY93" fmla="*/ 1032172 h 4324127"/>
              <a:gd name="connsiteX94" fmla="*/ 311485 w 2742286"/>
              <a:gd name="connsiteY94" fmla="*/ 1868902 h 4324127"/>
              <a:gd name="connsiteX95" fmla="*/ 311485 w 2742286"/>
              <a:gd name="connsiteY95" fmla="*/ 1844472 h 4324127"/>
              <a:gd name="connsiteX96" fmla="*/ 421420 w 2742286"/>
              <a:gd name="connsiteY96" fmla="*/ 1801720 h 4324127"/>
              <a:gd name="connsiteX97" fmla="*/ 415313 w 2742286"/>
              <a:gd name="connsiteY97" fmla="*/ 1801720 h 4324127"/>
              <a:gd name="connsiteX98" fmla="*/ 238194 w 2742286"/>
              <a:gd name="connsiteY98" fmla="*/ 1838365 h 4324127"/>
              <a:gd name="connsiteX99" fmla="*/ 232087 w 2742286"/>
              <a:gd name="connsiteY99" fmla="*/ 1820042 h 4324127"/>
              <a:gd name="connsiteX100" fmla="*/ 451958 w 2742286"/>
              <a:gd name="connsiteY100" fmla="*/ 1789505 h 4324127"/>
              <a:gd name="connsiteX101" fmla="*/ 458066 w 2742286"/>
              <a:gd name="connsiteY101" fmla="*/ 1813935 h 4324127"/>
              <a:gd name="connsiteX102" fmla="*/ 366452 w 2742286"/>
              <a:gd name="connsiteY102" fmla="*/ 1850580 h 4324127"/>
              <a:gd name="connsiteX103" fmla="*/ 464173 w 2742286"/>
              <a:gd name="connsiteY103" fmla="*/ 1850580 h 4324127"/>
              <a:gd name="connsiteX104" fmla="*/ 458066 w 2742286"/>
              <a:gd name="connsiteY104" fmla="*/ 1862795 h 4324127"/>
              <a:gd name="connsiteX105" fmla="*/ 458066 w 2742286"/>
              <a:gd name="connsiteY105" fmla="*/ 1868902 h 4324127"/>
              <a:gd name="connsiteX106" fmla="*/ 311485 w 2742286"/>
              <a:gd name="connsiteY106" fmla="*/ 1868902 h 4324127"/>
              <a:gd name="connsiteX107" fmla="*/ 745120 w 2742286"/>
              <a:gd name="connsiteY107" fmla="*/ 2791139 h 4324127"/>
              <a:gd name="connsiteX108" fmla="*/ 1074927 w 2742286"/>
              <a:gd name="connsiteY108" fmla="*/ 2815569 h 4324127"/>
              <a:gd name="connsiteX109" fmla="*/ 1252046 w 2742286"/>
              <a:gd name="connsiteY109" fmla="*/ 2809461 h 4324127"/>
              <a:gd name="connsiteX110" fmla="*/ 1258154 w 2742286"/>
              <a:gd name="connsiteY110" fmla="*/ 2827784 h 4324127"/>
              <a:gd name="connsiteX111" fmla="*/ 1215401 w 2742286"/>
              <a:gd name="connsiteY111" fmla="*/ 2827784 h 4324127"/>
              <a:gd name="connsiteX112" fmla="*/ 739013 w 2742286"/>
              <a:gd name="connsiteY112" fmla="*/ 2809461 h 4324127"/>
              <a:gd name="connsiteX113" fmla="*/ 1252046 w 2742286"/>
              <a:gd name="connsiteY113" fmla="*/ 2901074 h 4324127"/>
              <a:gd name="connsiteX114" fmla="*/ 1270369 w 2742286"/>
              <a:gd name="connsiteY114" fmla="*/ 2907182 h 4324127"/>
              <a:gd name="connsiteX115" fmla="*/ 1239831 w 2742286"/>
              <a:gd name="connsiteY115" fmla="*/ 3401891 h 4324127"/>
              <a:gd name="connsiteX116" fmla="*/ 1227616 w 2742286"/>
              <a:gd name="connsiteY116" fmla="*/ 3401891 h 4324127"/>
              <a:gd name="connsiteX117" fmla="*/ 793980 w 2742286"/>
              <a:gd name="connsiteY117" fmla="*/ 3395784 h 4324127"/>
              <a:gd name="connsiteX118" fmla="*/ 787873 w 2742286"/>
              <a:gd name="connsiteY118" fmla="*/ 3383568 h 4324127"/>
              <a:gd name="connsiteX119" fmla="*/ 812303 w 2742286"/>
              <a:gd name="connsiteY119" fmla="*/ 3377461 h 4324127"/>
              <a:gd name="connsiteX120" fmla="*/ 1227616 w 2742286"/>
              <a:gd name="connsiteY120" fmla="*/ 3383568 h 4324127"/>
              <a:gd name="connsiteX121" fmla="*/ 1245938 w 2742286"/>
              <a:gd name="connsiteY121" fmla="*/ 3224773 h 4324127"/>
              <a:gd name="connsiteX122" fmla="*/ 1252046 w 2742286"/>
              <a:gd name="connsiteY122" fmla="*/ 2901074 h 4324127"/>
              <a:gd name="connsiteX123" fmla="*/ 128258 w 2742286"/>
              <a:gd name="connsiteY123" fmla="*/ 2949934 h 4324127"/>
              <a:gd name="connsiteX124" fmla="*/ 311485 w 2742286"/>
              <a:gd name="connsiteY124" fmla="*/ 2974364 h 4324127"/>
              <a:gd name="connsiteX125" fmla="*/ 317592 w 2742286"/>
              <a:gd name="connsiteY125" fmla="*/ 2992687 h 4324127"/>
              <a:gd name="connsiteX126" fmla="*/ 299270 w 2742286"/>
              <a:gd name="connsiteY126" fmla="*/ 2992687 h 4324127"/>
              <a:gd name="connsiteX127" fmla="*/ 6108 w 2742286"/>
              <a:gd name="connsiteY127" fmla="*/ 2992687 h 4324127"/>
              <a:gd name="connsiteX128" fmla="*/ 0 w 2742286"/>
              <a:gd name="connsiteY128" fmla="*/ 2974364 h 4324127"/>
              <a:gd name="connsiteX129" fmla="*/ 12215 w 2742286"/>
              <a:gd name="connsiteY129" fmla="*/ 2974364 h 4324127"/>
              <a:gd name="connsiteX130" fmla="*/ 128258 w 2742286"/>
              <a:gd name="connsiteY130" fmla="*/ 2949934 h 432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742286" h="4324127">
                <a:moveTo>
                  <a:pt x="1569638" y="91613"/>
                </a:moveTo>
                <a:lnTo>
                  <a:pt x="1594068" y="91613"/>
                </a:lnTo>
                <a:cubicBezTo>
                  <a:pt x="1622615" y="154417"/>
                  <a:pt x="1662888" y="209433"/>
                  <a:pt x="1667359" y="293161"/>
                </a:cubicBezTo>
                <a:cubicBezTo>
                  <a:pt x="1648108" y="294725"/>
                  <a:pt x="1662119" y="285063"/>
                  <a:pt x="1649036" y="299269"/>
                </a:cubicBezTo>
                <a:cubicBezTo>
                  <a:pt x="1647002" y="344055"/>
                  <a:pt x="1644963" y="388848"/>
                  <a:pt x="1642929" y="433634"/>
                </a:cubicBezTo>
                <a:lnTo>
                  <a:pt x="1636821" y="433634"/>
                </a:lnTo>
                <a:lnTo>
                  <a:pt x="1630714" y="427527"/>
                </a:lnTo>
                <a:lnTo>
                  <a:pt x="1539100" y="274839"/>
                </a:lnTo>
                <a:lnTo>
                  <a:pt x="1526885" y="280946"/>
                </a:lnTo>
                <a:cubicBezTo>
                  <a:pt x="1495853" y="338516"/>
                  <a:pt x="1515391" y="479752"/>
                  <a:pt x="1465810" y="519140"/>
                </a:cubicBezTo>
                <a:cubicBezTo>
                  <a:pt x="1430759" y="471098"/>
                  <a:pt x="1223884" y="295763"/>
                  <a:pt x="1166540" y="280946"/>
                </a:cubicBezTo>
                <a:lnTo>
                  <a:pt x="1166540" y="293161"/>
                </a:lnTo>
                <a:cubicBezTo>
                  <a:pt x="1233791" y="340024"/>
                  <a:pt x="1426764" y="539398"/>
                  <a:pt x="1484133" y="543570"/>
                </a:cubicBezTo>
                <a:cubicBezTo>
                  <a:pt x="1502455" y="466206"/>
                  <a:pt x="1520778" y="388848"/>
                  <a:pt x="1539100" y="311484"/>
                </a:cubicBezTo>
                <a:lnTo>
                  <a:pt x="1539100" y="317591"/>
                </a:lnTo>
                <a:lnTo>
                  <a:pt x="1642929" y="482494"/>
                </a:lnTo>
                <a:lnTo>
                  <a:pt x="1655144" y="476387"/>
                </a:lnTo>
                <a:cubicBezTo>
                  <a:pt x="1677369" y="428357"/>
                  <a:pt x="1649830" y="336445"/>
                  <a:pt x="1673466" y="293161"/>
                </a:cubicBezTo>
                <a:cubicBezTo>
                  <a:pt x="1681608" y="403097"/>
                  <a:pt x="1689755" y="513032"/>
                  <a:pt x="1697897" y="622967"/>
                </a:cubicBezTo>
                <a:cubicBezTo>
                  <a:pt x="1723847" y="770409"/>
                  <a:pt x="1680148" y="952523"/>
                  <a:pt x="1716219" y="1074924"/>
                </a:cubicBezTo>
                <a:lnTo>
                  <a:pt x="1728434" y="1074924"/>
                </a:lnTo>
                <a:cubicBezTo>
                  <a:pt x="1753255" y="932546"/>
                  <a:pt x="1866239" y="826733"/>
                  <a:pt x="1887230" y="677935"/>
                </a:cubicBezTo>
                <a:lnTo>
                  <a:pt x="1801725" y="586322"/>
                </a:lnTo>
                <a:lnTo>
                  <a:pt x="1807832" y="580215"/>
                </a:lnTo>
                <a:lnTo>
                  <a:pt x="1844478" y="574107"/>
                </a:lnTo>
                <a:cubicBezTo>
                  <a:pt x="1857230" y="582658"/>
                  <a:pt x="1865701" y="584295"/>
                  <a:pt x="1887230" y="586322"/>
                </a:cubicBezTo>
                <a:cubicBezTo>
                  <a:pt x="1888201" y="425878"/>
                  <a:pt x="1827010" y="305217"/>
                  <a:pt x="1813940" y="171011"/>
                </a:cubicBezTo>
                <a:lnTo>
                  <a:pt x="1826155" y="171011"/>
                </a:lnTo>
                <a:lnTo>
                  <a:pt x="1826155" y="177118"/>
                </a:lnTo>
                <a:cubicBezTo>
                  <a:pt x="1893686" y="261585"/>
                  <a:pt x="1905309" y="456275"/>
                  <a:pt x="1905553" y="598537"/>
                </a:cubicBezTo>
                <a:lnTo>
                  <a:pt x="1856693" y="604645"/>
                </a:lnTo>
                <a:lnTo>
                  <a:pt x="1844478" y="598537"/>
                </a:lnTo>
                <a:lnTo>
                  <a:pt x="1844478" y="604645"/>
                </a:lnTo>
                <a:lnTo>
                  <a:pt x="1911660" y="677935"/>
                </a:lnTo>
                <a:cubicBezTo>
                  <a:pt x="1877568" y="837122"/>
                  <a:pt x="1773459" y="951778"/>
                  <a:pt x="1740649" y="1105462"/>
                </a:cubicBezTo>
                <a:cubicBezTo>
                  <a:pt x="1784349" y="1147952"/>
                  <a:pt x="1750996" y="1231417"/>
                  <a:pt x="1765079" y="1307010"/>
                </a:cubicBezTo>
                <a:cubicBezTo>
                  <a:pt x="1771187" y="1488202"/>
                  <a:pt x="1777295" y="1669388"/>
                  <a:pt x="1783402" y="1850580"/>
                </a:cubicBezTo>
                <a:lnTo>
                  <a:pt x="1844478" y="4324127"/>
                </a:lnTo>
                <a:lnTo>
                  <a:pt x="1820047" y="4324127"/>
                </a:lnTo>
                <a:cubicBezTo>
                  <a:pt x="1805798" y="3691046"/>
                  <a:pt x="1791544" y="3057897"/>
                  <a:pt x="1777295" y="2424687"/>
                </a:cubicBezTo>
                <a:cubicBezTo>
                  <a:pt x="1769153" y="2094911"/>
                  <a:pt x="1761006" y="1765105"/>
                  <a:pt x="1752864" y="1435268"/>
                </a:cubicBezTo>
                <a:cubicBezTo>
                  <a:pt x="1707455" y="1255829"/>
                  <a:pt x="1538606" y="1138443"/>
                  <a:pt x="1410842" y="1038279"/>
                </a:cubicBezTo>
                <a:lnTo>
                  <a:pt x="1209293" y="824516"/>
                </a:lnTo>
                <a:cubicBezTo>
                  <a:pt x="1210557" y="765969"/>
                  <a:pt x="1237180" y="725739"/>
                  <a:pt x="1258154" y="684043"/>
                </a:cubicBezTo>
                <a:lnTo>
                  <a:pt x="1239831" y="684043"/>
                </a:lnTo>
                <a:lnTo>
                  <a:pt x="1117680" y="714580"/>
                </a:lnTo>
                <a:cubicBezTo>
                  <a:pt x="1046081" y="597963"/>
                  <a:pt x="965468" y="480186"/>
                  <a:pt x="885594" y="366451"/>
                </a:cubicBezTo>
                <a:cubicBezTo>
                  <a:pt x="859942" y="329904"/>
                  <a:pt x="819186" y="298866"/>
                  <a:pt x="806195" y="250408"/>
                </a:cubicBezTo>
                <a:lnTo>
                  <a:pt x="812303" y="244301"/>
                </a:lnTo>
                <a:lnTo>
                  <a:pt x="818411" y="250408"/>
                </a:lnTo>
                <a:lnTo>
                  <a:pt x="1050497" y="574107"/>
                </a:lnTo>
                <a:cubicBezTo>
                  <a:pt x="1080009" y="618344"/>
                  <a:pt x="1091589" y="684928"/>
                  <a:pt x="1160433" y="690150"/>
                </a:cubicBezTo>
                <a:cubicBezTo>
                  <a:pt x="1187819" y="671357"/>
                  <a:pt x="1240442" y="662898"/>
                  <a:pt x="1270369" y="665720"/>
                </a:cubicBezTo>
                <a:cubicBezTo>
                  <a:pt x="1272402" y="675895"/>
                  <a:pt x="1283915" y="683493"/>
                  <a:pt x="1276476" y="696258"/>
                </a:cubicBezTo>
                <a:cubicBezTo>
                  <a:pt x="1258825" y="720224"/>
                  <a:pt x="1227005" y="788799"/>
                  <a:pt x="1233723" y="812301"/>
                </a:cubicBezTo>
                <a:cubicBezTo>
                  <a:pt x="1252626" y="861234"/>
                  <a:pt x="1297352" y="888144"/>
                  <a:pt x="1331444" y="922236"/>
                </a:cubicBezTo>
                <a:cubicBezTo>
                  <a:pt x="1433843" y="1024641"/>
                  <a:pt x="1704700" y="1225493"/>
                  <a:pt x="1740649" y="1361978"/>
                </a:cubicBezTo>
                <a:lnTo>
                  <a:pt x="1746757" y="1361978"/>
                </a:lnTo>
                <a:lnTo>
                  <a:pt x="1746757" y="1252042"/>
                </a:lnTo>
                <a:cubicBezTo>
                  <a:pt x="1742683" y="1215397"/>
                  <a:pt x="1738615" y="1178752"/>
                  <a:pt x="1734542" y="1142107"/>
                </a:cubicBezTo>
                <a:cubicBezTo>
                  <a:pt x="1697603" y="1049370"/>
                  <a:pt x="1624123" y="968953"/>
                  <a:pt x="1569638" y="891699"/>
                </a:cubicBezTo>
                <a:lnTo>
                  <a:pt x="1282584" y="464172"/>
                </a:lnTo>
                <a:cubicBezTo>
                  <a:pt x="1226730" y="384774"/>
                  <a:pt x="1069919" y="220842"/>
                  <a:pt x="1056605" y="122150"/>
                </a:cubicBezTo>
                <a:cubicBezTo>
                  <a:pt x="1091900" y="80424"/>
                  <a:pt x="1092780" y="3952"/>
                  <a:pt x="1166540" y="0"/>
                </a:cubicBezTo>
                <a:lnTo>
                  <a:pt x="1166540" y="54968"/>
                </a:lnTo>
                <a:cubicBezTo>
                  <a:pt x="1268164" y="121937"/>
                  <a:pt x="1395421" y="243745"/>
                  <a:pt x="1532993" y="262624"/>
                </a:cubicBezTo>
                <a:cubicBezTo>
                  <a:pt x="1556348" y="198250"/>
                  <a:pt x="1576931" y="165642"/>
                  <a:pt x="1569638" y="91613"/>
                </a:cubicBezTo>
                <a:close/>
                <a:moveTo>
                  <a:pt x="2638458" y="372559"/>
                </a:moveTo>
                <a:lnTo>
                  <a:pt x="2662888" y="372559"/>
                </a:lnTo>
                <a:cubicBezTo>
                  <a:pt x="2700407" y="415495"/>
                  <a:pt x="2739397" y="439229"/>
                  <a:pt x="2742286" y="519140"/>
                </a:cubicBezTo>
                <a:cubicBezTo>
                  <a:pt x="2739232" y="533504"/>
                  <a:pt x="2727017" y="536851"/>
                  <a:pt x="2711748" y="525247"/>
                </a:cubicBezTo>
                <a:lnTo>
                  <a:pt x="2650673" y="451957"/>
                </a:lnTo>
                <a:lnTo>
                  <a:pt x="2650673" y="458064"/>
                </a:lnTo>
                <a:cubicBezTo>
                  <a:pt x="2666253" y="476442"/>
                  <a:pt x="2672660" y="499174"/>
                  <a:pt x="2675103" y="531355"/>
                </a:cubicBezTo>
                <a:lnTo>
                  <a:pt x="2668996" y="537462"/>
                </a:lnTo>
                <a:lnTo>
                  <a:pt x="2656781" y="531355"/>
                </a:lnTo>
                <a:cubicBezTo>
                  <a:pt x="2640364" y="485121"/>
                  <a:pt x="2614950" y="451780"/>
                  <a:pt x="2607920" y="403097"/>
                </a:cubicBezTo>
                <a:lnTo>
                  <a:pt x="2632350" y="396989"/>
                </a:lnTo>
                <a:lnTo>
                  <a:pt x="2717856" y="494709"/>
                </a:lnTo>
                <a:lnTo>
                  <a:pt x="2717856" y="476387"/>
                </a:lnTo>
                <a:cubicBezTo>
                  <a:pt x="2694067" y="448524"/>
                  <a:pt x="2652890" y="403952"/>
                  <a:pt x="2638458" y="372559"/>
                </a:cubicBezTo>
                <a:close/>
                <a:moveTo>
                  <a:pt x="2168177" y="1007742"/>
                </a:moveTo>
                <a:cubicBezTo>
                  <a:pt x="2170706" y="866071"/>
                  <a:pt x="2156353" y="724603"/>
                  <a:pt x="2125424" y="586322"/>
                </a:cubicBezTo>
                <a:lnTo>
                  <a:pt x="2131532" y="580215"/>
                </a:lnTo>
                <a:lnTo>
                  <a:pt x="2143747" y="586322"/>
                </a:lnTo>
                <a:cubicBezTo>
                  <a:pt x="2190048" y="669159"/>
                  <a:pt x="2159059" y="792952"/>
                  <a:pt x="2186500" y="897806"/>
                </a:cubicBezTo>
                <a:lnTo>
                  <a:pt x="2241468" y="1013849"/>
                </a:lnTo>
                <a:lnTo>
                  <a:pt x="2192607" y="1013849"/>
                </a:lnTo>
                <a:close/>
                <a:moveTo>
                  <a:pt x="830626" y="1032172"/>
                </a:moveTo>
                <a:lnTo>
                  <a:pt x="848948" y="1038279"/>
                </a:lnTo>
                <a:lnTo>
                  <a:pt x="720690" y="1331440"/>
                </a:lnTo>
                <a:cubicBezTo>
                  <a:pt x="708475" y="1400657"/>
                  <a:pt x="696260" y="1469880"/>
                  <a:pt x="684045" y="1539096"/>
                </a:cubicBezTo>
                <a:lnTo>
                  <a:pt x="647399" y="1392516"/>
                </a:lnTo>
                <a:cubicBezTo>
                  <a:pt x="728263" y="1293824"/>
                  <a:pt x="773942" y="1152832"/>
                  <a:pt x="830626" y="1032172"/>
                </a:cubicBezTo>
                <a:close/>
                <a:moveTo>
                  <a:pt x="311485" y="1868902"/>
                </a:moveTo>
                <a:cubicBezTo>
                  <a:pt x="297053" y="1863467"/>
                  <a:pt x="311485" y="1852614"/>
                  <a:pt x="311485" y="1844472"/>
                </a:cubicBezTo>
                <a:cubicBezTo>
                  <a:pt x="341283" y="1832257"/>
                  <a:pt x="399274" y="1823804"/>
                  <a:pt x="421420" y="1801720"/>
                </a:cubicBezTo>
                <a:lnTo>
                  <a:pt x="415313" y="1801720"/>
                </a:lnTo>
                <a:lnTo>
                  <a:pt x="238194" y="1838365"/>
                </a:lnTo>
                <a:cubicBezTo>
                  <a:pt x="226236" y="1835867"/>
                  <a:pt x="234120" y="1826150"/>
                  <a:pt x="232087" y="1820042"/>
                </a:cubicBezTo>
                <a:cubicBezTo>
                  <a:pt x="297663" y="1803668"/>
                  <a:pt x="374075" y="1774950"/>
                  <a:pt x="451958" y="1789505"/>
                </a:cubicBezTo>
                <a:cubicBezTo>
                  <a:pt x="453992" y="1797646"/>
                  <a:pt x="466854" y="1802184"/>
                  <a:pt x="458066" y="1813935"/>
                </a:cubicBezTo>
                <a:lnTo>
                  <a:pt x="366452" y="1850580"/>
                </a:lnTo>
                <a:lnTo>
                  <a:pt x="464173" y="1850580"/>
                </a:lnTo>
                <a:lnTo>
                  <a:pt x="458066" y="1862795"/>
                </a:lnTo>
                <a:lnTo>
                  <a:pt x="458066" y="1868902"/>
                </a:lnTo>
                <a:lnTo>
                  <a:pt x="311485" y="1868902"/>
                </a:lnTo>
                <a:close/>
                <a:moveTo>
                  <a:pt x="745120" y="2791139"/>
                </a:moveTo>
                <a:cubicBezTo>
                  <a:pt x="846463" y="2803787"/>
                  <a:pt x="950865" y="2815569"/>
                  <a:pt x="1074927" y="2815569"/>
                </a:cubicBezTo>
                <a:lnTo>
                  <a:pt x="1252046" y="2809461"/>
                </a:lnTo>
                <a:cubicBezTo>
                  <a:pt x="1254080" y="2815569"/>
                  <a:pt x="1262740" y="2820296"/>
                  <a:pt x="1258154" y="2827784"/>
                </a:cubicBezTo>
                <a:lnTo>
                  <a:pt x="1215401" y="2827784"/>
                </a:lnTo>
                <a:cubicBezTo>
                  <a:pt x="1122475" y="2873969"/>
                  <a:pt x="824518" y="2828681"/>
                  <a:pt x="739013" y="2809461"/>
                </a:cubicBezTo>
                <a:close/>
                <a:moveTo>
                  <a:pt x="1252046" y="2901074"/>
                </a:moveTo>
                <a:cubicBezTo>
                  <a:pt x="1263815" y="2895577"/>
                  <a:pt x="1269300" y="2897593"/>
                  <a:pt x="1270369" y="2907182"/>
                </a:cubicBezTo>
                <a:cubicBezTo>
                  <a:pt x="1272268" y="3080635"/>
                  <a:pt x="1272201" y="3262029"/>
                  <a:pt x="1239831" y="3401891"/>
                </a:cubicBezTo>
                <a:lnTo>
                  <a:pt x="1227616" y="3401891"/>
                </a:lnTo>
                <a:cubicBezTo>
                  <a:pt x="1136742" y="3455509"/>
                  <a:pt x="888983" y="3418046"/>
                  <a:pt x="793980" y="3395784"/>
                </a:cubicBezTo>
                <a:cubicBezTo>
                  <a:pt x="791947" y="3391710"/>
                  <a:pt x="789907" y="3387642"/>
                  <a:pt x="787873" y="3383568"/>
                </a:cubicBezTo>
                <a:lnTo>
                  <a:pt x="812303" y="3377461"/>
                </a:lnTo>
                <a:cubicBezTo>
                  <a:pt x="869103" y="3407919"/>
                  <a:pt x="1160934" y="3407388"/>
                  <a:pt x="1227616" y="3383568"/>
                </a:cubicBezTo>
                <a:lnTo>
                  <a:pt x="1245938" y="3224773"/>
                </a:lnTo>
                <a:cubicBezTo>
                  <a:pt x="1247972" y="3116871"/>
                  <a:pt x="1250012" y="3008976"/>
                  <a:pt x="1252046" y="2901074"/>
                </a:cubicBezTo>
                <a:close/>
                <a:moveTo>
                  <a:pt x="128258" y="2949934"/>
                </a:moveTo>
                <a:cubicBezTo>
                  <a:pt x="185889" y="2948407"/>
                  <a:pt x="274711" y="2949714"/>
                  <a:pt x="311485" y="2974364"/>
                </a:cubicBezTo>
                <a:lnTo>
                  <a:pt x="317592" y="2992687"/>
                </a:lnTo>
                <a:lnTo>
                  <a:pt x="299270" y="2992687"/>
                </a:lnTo>
                <a:cubicBezTo>
                  <a:pt x="233180" y="2949214"/>
                  <a:pt x="76698" y="2980319"/>
                  <a:pt x="6108" y="2992687"/>
                </a:cubicBezTo>
                <a:lnTo>
                  <a:pt x="0" y="2974364"/>
                </a:lnTo>
                <a:lnTo>
                  <a:pt x="12215" y="2974364"/>
                </a:lnTo>
                <a:cubicBezTo>
                  <a:pt x="40921" y="2956689"/>
                  <a:pt x="95162" y="2966248"/>
                  <a:pt x="128258" y="2949934"/>
                </a:cubicBezTo>
                <a:close/>
              </a:path>
            </a:pathLst>
          </a:custGeom>
          <a:solidFill>
            <a:schemeClr val="accent1"/>
          </a:solidFill>
          <a:ln w="609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11"/>
            </p:custDataLst>
          </p:nvPr>
        </p:nvSpPr>
        <p:spPr>
          <a:xfrm>
            <a:off x="4202000" y="759346"/>
            <a:ext cx="523814" cy="906747"/>
          </a:xfrm>
          <a:custGeom>
            <a:avLst/>
            <a:gdLst>
              <a:gd name="connsiteX0" fmla="*/ 113660 w 523814"/>
              <a:gd name="connsiteY0" fmla="*/ 1897 h 906747"/>
              <a:gd name="connsiteX1" fmla="*/ 120301 w 523814"/>
              <a:gd name="connsiteY1" fmla="*/ 14897 h 906747"/>
              <a:gd name="connsiteX2" fmla="*/ 137046 w 523814"/>
              <a:gd name="connsiteY2" fmla="*/ 21962 h 906747"/>
              <a:gd name="connsiteX3" fmla="*/ 186502 w 523814"/>
              <a:gd name="connsiteY3" fmla="*/ 21962 h 906747"/>
              <a:gd name="connsiteX4" fmla="*/ 186502 w 523814"/>
              <a:gd name="connsiteY4" fmla="*/ 382994 h 906747"/>
              <a:gd name="connsiteX5" fmla="*/ -231 w 523814"/>
              <a:gd name="connsiteY5" fmla="*/ 644406 h 906747"/>
              <a:gd name="connsiteX6" fmla="*/ 261676 w 523814"/>
              <a:gd name="connsiteY6" fmla="*/ 906384 h 906747"/>
              <a:gd name="connsiteX7" fmla="*/ 523583 w 523814"/>
              <a:gd name="connsiteY7" fmla="*/ 644406 h 906747"/>
              <a:gd name="connsiteX8" fmla="*/ 337062 w 523814"/>
              <a:gd name="connsiteY8" fmla="*/ 382994 h 906747"/>
              <a:gd name="connsiteX9" fmla="*/ 337061 w 523814"/>
              <a:gd name="connsiteY9" fmla="*/ 21821 h 906747"/>
              <a:gd name="connsiteX10" fmla="*/ 386518 w 523814"/>
              <a:gd name="connsiteY10" fmla="*/ 21821 h 906747"/>
              <a:gd name="connsiteX11" fmla="*/ 410116 w 523814"/>
              <a:gd name="connsiteY11" fmla="*/ -364 h 9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814" h="906747">
                <a:moveTo>
                  <a:pt x="113660" y="1897"/>
                </a:moveTo>
                <a:cubicBezTo>
                  <a:pt x="114453" y="6820"/>
                  <a:pt x="116777" y="11369"/>
                  <a:pt x="120301" y="14897"/>
                </a:cubicBezTo>
                <a:cubicBezTo>
                  <a:pt x="124711" y="19400"/>
                  <a:pt x="130743" y="21945"/>
                  <a:pt x="137046" y="21962"/>
                </a:cubicBezTo>
                <a:lnTo>
                  <a:pt x="186502" y="21962"/>
                </a:lnTo>
                <a:lnTo>
                  <a:pt x="186502" y="382994"/>
                </a:lnTo>
                <a:cubicBezTo>
                  <a:pt x="74780" y="421261"/>
                  <a:pt x="-261" y="526313"/>
                  <a:pt x="-231" y="644406"/>
                </a:cubicBezTo>
                <a:cubicBezTo>
                  <a:pt x="-231" y="796661"/>
                  <a:pt x="109491" y="906384"/>
                  <a:pt x="261676" y="906384"/>
                </a:cubicBezTo>
                <a:cubicBezTo>
                  <a:pt x="413860" y="906384"/>
                  <a:pt x="523583" y="796661"/>
                  <a:pt x="523583" y="644406"/>
                </a:cubicBezTo>
                <a:cubicBezTo>
                  <a:pt x="523643" y="526369"/>
                  <a:pt x="448699" y="421333"/>
                  <a:pt x="337062" y="382994"/>
                </a:cubicBezTo>
                <a:lnTo>
                  <a:pt x="337061" y="21821"/>
                </a:lnTo>
                <a:lnTo>
                  <a:pt x="386518" y="21821"/>
                </a:lnTo>
                <a:cubicBezTo>
                  <a:pt x="399018" y="21843"/>
                  <a:pt x="409367" y="12114"/>
                  <a:pt x="410116" y="-364"/>
                </a:cubicBezTo>
                <a:close/>
              </a:path>
            </a:pathLst>
          </a:custGeom>
          <a:solidFill>
            <a:srgbClr val="FFFFFF"/>
          </a:solidFill>
          <a:ln w="69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12"/>
            </p:custDataLst>
          </p:nvPr>
        </p:nvSpPr>
        <p:spPr>
          <a:xfrm>
            <a:off x="4271683" y="1338551"/>
            <a:ext cx="384681" cy="248837"/>
          </a:xfrm>
          <a:custGeom>
            <a:avLst/>
            <a:gdLst>
              <a:gd name="connsiteX0" fmla="*/ 8298 w 384681"/>
              <a:gd name="connsiteY0" fmla="*/ -364 h 248837"/>
              <a:gd name="connsiteX1" fmla="*/ 135662 w 384681"/>
              <a:gd name="connsiteY1" fmla="*/ 239945 h 248837"/>
              <a:gd name="connsiteX2" fmla="*/ 375971 w 384681"/>
              <a:gd name="connsiteY2" fmla="*/ 112580 h 248837"/>
              <a:gd name="connsiteX3" fmla="*/ 384450 w 384681"/>
              <a:gd name="connsiteY3" fmla="*/ 56158 h 248837"/>
              <a:gd name="connsiteX4" fmla="*/ 375971 w 384681"/>
              <a:gd name="connsiteY4" fmla="*/ -364 h 2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81" h="248837">
                <a:moveTo>
                  <a:pt x="8298" y="-364"/>
                </a:moveTo>
                <a:cubicBezTo>
                  <a:pt x="-22891" y="101166"/>
                  <a:pt x="34132" y="208756"/>
                  <a:pt x="135662" y="239945"/>
                </a:cubicBezTo>
                <a:cubicBezTo>
                  <a:pt x="237193" y="271133"/>
                  <a:pt x="344782" y="214110"/>
                  <a:pt x="375971" y="112580"/>
                </a:cubicBezTo>
                <a:cubicBezTo>
                  <a:pt x="381587" y="94299"/>
                  <a:pt x="384445" y="75282"/>
                  <a:pt x="384450" y="56158"/>
                </a:cubicBezTo>
                <a:cubicBezTo>
                  <a:pt x="384478" y="36998"/>
                  <a:pt x="381620" y="17944"/>
                  <a:pt x="375971" y="-364"/>
                </a:cubicBezTo>
                <a:close/>
              </a:path>
            </a:pathLst>
          </a:custGeom>
          <a:solidFill>
            <a:schemeClr val="accent1"/>
          </a:solidFill>
          <a:ln w="69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13"/>
            </p:custDataLst>
          </p:nvPr>
        </p:nvSpPr>
        <p:spPr>
          <a:xfrm>
            <a:off x="4201930" y="748324"/>
            <a:ext cx="523814" cy="917628"/>
          </a:xfrm>
          <a:custGeom>
            <a:avLst/>
            <a:gdLst>
              <a:gd name="connsiteX0" fmla="*/ 337273 w 523814"/>
              <a:gd name="connsiteY0" fmla="*/ 393945 h 917628"/>
              <a:gd name="connsiteX1" fmla="*/ 337273 w 523814"/>
              <a:gd name="connsiteY1" fmla="*/ 32843 h 917628"/>
              <a:gd name="connsiteX2" fmla="*/ 394643 w 523814"/>
              <a:gd name="connsiteY2" fmla="*/ 32843 h 917628"/>
              <a:gd name="connsiteX3" fmla="*/ 411246 w 523814"/>
              <a:gd name="connsiteY3" fmla="*/ 16239 h 917628"/>
              <a:gd name="connsiteX4" fmla="*/ 411246 w 523814"/>
              <a:gd name="connsiteY4" fmla="*/ 16239 h 917628"/>
              <a:gd name="connsiteX5" fmla="*/ 394643 w 523814"/>
              <a:gd name="connsiteY5" fmla="*/ -364 h 917628"/>
              <a:gd name="connsiteX6" fmla="*/ 129980 w 523814"/>
              <a:gd name="connsiteY6" fmla="*/ -364 h 917628"/>
              <a:gd name="connsiteX7" fmla="*/ 113377 w 523814"/>
              <a:gd name="connsiteY7" fmla="*/ 16239 h 917628"/>
              <a:gd name="connsiteX8" fmla="*/ 113377 w 523814"/>
              <a:gd name="connsiteY8" fmla="*/ 16239 h 917628"/>
              <a:gd name="connsiteX9" fmla="*/ 129980 w 523814"/>
              <a:gd name="connsiteY9" fmla="*/ 32843 h 917628"/>
              <a:gd name="connsiteX10" fmla="*/ 186502 w 523814"/>
              <a:gd name="connsiteY10" fmla="*/ 32843 h 917628"/>
              <a:gd name="connsiteX11" fmla="*/ 186502 w 523814"/>
              <a:gd name="connsiteY11" fmla="*/ 393874 h 917628"/>
              <a:gd name="connsiteX12" fmla="*/ -231 w 523814"/>
              <a:gd name="connsiteY12" fmla="*/ 655286 h 917628"/>
              <a:gd name="connsiteX13" fmla="*/ 261676 w 523814"/>
              <a:gd name="connsiteY13" fmla="*/ 917264 h 917628"/>
              <a:gd name="connsiteX14" fmla="*/ 523583 w 523814"/>
              <a:gd name="connsiteY14" fmla="*/ 655286 h 917628"/>
              <a:gd name="connsiteX15" fmla="*/ 337273 w 523814"/>
              <a:gd name="connsiteY15" fmla="*/ 393945 h 917628"/>
              <a:gd name="connsiteX16" fmla="*/ 261887 w 523814"/>
              <a:gd name="connsiteY16" fmla="*/ 890770 h 917628"/>
              <a:gd name="connsiteX17" fmla="*/ 26192 w 523814"/>
              <a:gd name="connsiteY17" fmla="*/ 655004 h 917628"/>
              <a:gd name="connsiteX18" fmla="*/ 195757 w 523814"/>
              <a:gd name="connsiteY18" fmla="*/ 427081 h 917628"/>
              <a:gd name="connsiteX19" fmla="*/ 212714 w 523814"/>
              <a:gd name="connsiteY19" fmla="*/ 399173 h 917628"/>
              <a:gd name="connsiteX20" fmla="*/ 219779 w 523814"/>
              <a:gd name="connsiteY20" fmla="*/ 32843 h 917628"/>
              <a:gd name="connsiteX21" fmla="*/ 303996 w 523814"/>
              <a:gd name="connsiteY21" fmla="*/ 32843 h 917628"/>
              <a:gd name="connsiteX22" fmla="*/ 311061 w 523814"/>
              <a:gd name="connsiteY22" fmla="*/ 398608 h 917628"/>
              <a:gd name="connsiteX23" fmla="*/ 328018 w 523814"/>
              <a:gd name="connsiteY23" fmla="*/ 426869 h 917628"/>
              <a:gd name="connsiteX24" fmla="*/ 497583 w 523814"/>
              <a:gd name="connsiteY24" fmla="*/ 654792 h 917628"/>
              <a:gd name="connsiteX25" fmla="*/ 261887 w 523814"/>
              <a:gd name="connsiteY25" fmla="*/ 890770 h 9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3814" h="917628">
                <a:moveTo>
                  <a:pt x="337273" y="393945"/>
                </a:moveTo>
                <a:lnTo>
                  <a:pt x="337273" y="32843"/>
                </a:lnTo>
                <a:lnTo>
                  <a:pt x="394643" y="32843"/>
                </a:lnTo>
                <a:cubicBezTo>
                  <a:pt x="403796" y="32804"/>
                  <a:pt x="411207" y="25393"/>
                  <a:pt x="411246" y="16239"/>
                </a:cubicBezTo>
                <a:lnTo>
                  <a:pt x="411246" y="16239"/>
                </a:lnTo>
                <a:cubicBezTo>
                  <a:pt x="411207" y="7086"/>
                  <a:pt x="403796" y="-325"/>
                  <a:pt x="394643" y="-364"/>
                </a:cubicBezTo>
                <a:lnTo>
                  <a:pt x="129980" y="-364"/>
                </a:lnTo>
                <a:cubicBezTo>
                  <a:pt x="120827" y="-325"/>
                  <a:pt x="113416" y="7086"/>
                  <a:pt x="113377" y="16239"/>
                </a:cubicBezTo>
                <a:lnTo>
                  <a:pt x="113377" y="16239"/>
                </a:lnTo>
                <a:cubicBezTo>
                  <a:pt x="113416" y="25393"/>
                  <a:pt x="120827" y="32804"/>
                  <a:pt x="129980" y="32843"/>
                </a:cubicBezTo>
                <a:lnTo>
                  <a:pt x="186502" y="32843"/>
                </a:lnTo>
                <a:lnTo>
                  <a:pt x="186502" y="393874"/>
                </a:lnTo>
                <a:cubicBezTo>
                  <a:pt x="74780" y="432141"/>
                  <a:pt x="-261" y="537193"/>
                  <a:pt x="-231" y="655286"/>
                </a:cubicBezTo>
                <a:cubicBezTo>
                  <a:pt x="-231" y="807542"/>
                  <a:pt x="109491" y="917264"/>
                  <a:pt x="261676" y="917264"/>
                </a:cubicBezTo>
                <a:cubicBezTo>
                  <a:pt x="413860" y="917264"/>
                  <a:pt x="523583" y="807542"/>
                  <a:pt x="523583" y="655286"/>
                </a:cubicBezTo>
                <a:cubicBezTo>
                  <a:pt x="523644" y="537330"/>
                  <a:pt x="448803" y="432348"/>
                  <a:pt x="337273" y="393945"/>
                </a:cubicBezTo>
                <a:close/>
                <a:moveTo>
                  <a:pt x="261887" y="890770"/>
                </a:moveTo>
                <a:cubicBezTo>
                  <a:pt x="135774" y="890770"/>
                  <a:pt x="26192" y="781118"/>
                  <a:pt x="26192" y="655004"/>
                </a:cubicBezTo>
                <a:cubicBezTo>
                  <a:pt x="26192" y="551499"/>
                  <a:pt x="95926" y="453646"/>
                  <a:pt x="195757" y="427081"/>
                </a:cubicBezTo>
                <a:cubicBezTo>
                  <a:pt x="207926" y="423760"/>
                  <a:pt x="215374" y="411503"/>
                  <a:pt x="212714" y="399173"/>
                </a:cubicBezTo>
                <a:lnTo>
                  <a:pt x="219779" y="32843"/>
                </a:lnTo>
                <a:lnTo>
                  <a:pt x="303996" y="32843"/>
                </a:lnTo>
                <a:lnTo>
                  <a:pt x="311061" y="398608"/>
                </a:lnTo>
                <a:cubicBezTo>
                  <a:pt x="308227" y="411050"/>
                  <a:pt x="315706" y="423514"/>
                  <a:pt x="328018" y="426869"/>
                </a:cubicBezTo>
                <a:cubicBezTo>
                  <a:pt x="427849" y="453434"/>
                  <a:pt x="497583" y="551357"/>
                  <a:pt x="497583" y="654792"/>
                </a:cubicBezTo>
                <a:cubicBezTo>
                  <a:pt x="497583" y="781118"/>
                  <a:pt x="388001" y="890770"/>
                  <a:pt x="261887" y="890770"/>
                </a:cubicBezTo>
                <a:close/>
              </a:path>
            </a:pathLst>
          </a:custGeom>
          <a:solidFill>
            <a:schemeClr val="accent1"/>
          </a:solidFill>
          <a:ln w="69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6385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386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6387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"/>
          <p:cNvSpPr txBox="1">
            <a:spLocks noGrp="1"/>
          </p:cNvSpPr>
          <p:nvPr>
            <p:ph type="title" idx="16388" hasCustomPrompt="1"/>
            <p:custDataLst>
              <p:tags r:id="rId17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单击此处添加章节标题</a:t>
            </a:r>
            <a:endParaRPr dirty="0">
              <a:sym typeface="+mn-ea"/>
            </a:endParaRPr>
          </a:p>
        </p:txBody>
      </p:sp>
      <p:sp>
        <p:nvSpPr>
          <p:cNvPr id="7" name="节编号"/>
          <p:cNvSpPr txBox="1">
            <a:spLocks noGrp="1"/>
          </p:cNvSpPr>
          <p:nvPr>
            <p:ph type="body" idx="16389" hasCustomPrompt="1"/>
            <p:custDataLst>
              <p:tags r:id="rId18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zh-CN" sz="7200" b="1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01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4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dirty="0">
                <a:sym typeface="+mn-ea"/>
              </a:defRPr>
            </a:lvl1pPr>
            <a:lvl2pPr>
              <a:defRPr dirty="0">
                <a:sym typeface="+mn-ea"/>
              </a:defRPr>
            </a:lvl2pPr>
            <a:lvl3pPr>
              <a:defRPr dirty="0">
                <a:sym typeface="+mn-ea"/>
              </a:defRPr>
            </a:lvl3pPr>
            <a:lvl4pPr>
              <a:defRPr dirty="0">
                <a:sym typeface="+mn-ea"/>
              </a:defRPr>
            </a:lvl4pPr>
            <a:lvl5pPr>
              <a:defRPr dirty="0"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3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2"/>
            </p:custDataLst>
          </p:nvPr>
        </p:nvSpPr>
        <p:spPr>
          <a:xfrm>
            <a:off x="-6779" y="5897328"/>
            <a:ext cx="12191999" cy="960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7" name="矩形: 圆角 1"/>
          <p:cNvSpPr/>
          <p:nvPr userDrawn="1">
            <p:custDataLst>
              <p:tags r:id="rId3"/>
            </p:custDataLst>
          </p:nvPr>
        </p:nvSpPr>
        <p:spPr>
          <a:xfrm>
            <a:off x="509157" y="1973939"/>
            <a:ext cx="11160125" cy="4403725"/>
          </a:xfrm>
          <a:prstGeom prst="roundRect">
            <a:avLst>
              <a:gd name="adj" fmla="val 4433"/>
            </a:avLst>
          </a:prstGeom>
          <a:solidFill>
            <a:schemeClr val="bg1"/>
          </a:solidFill>
          <a:ln w="3175">
            <a:solidFill>
              <a:schemeClr val="accent1"/>
            </a:solidFill>
          </a:ln>
          <a:effectLst>
            <a:reflection blurRad="6350" stA="20000" endPos="7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2835845" y="397644"/>
            <a:ext cx="6520310" cy="1215808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10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/>
            <a:r>
              <a:rPr dirty="0" err="1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矩形: 圆角 1"/>
          <p:cNvSpPr/>
          <p:nvPr userDrawn="1">
            <p:custDataLst>
              <p:tags r:id="rId8"/>
            </p:custDataLst>
          </p:nvPr>
        </p:nvSpPr>
        <p:spPr>
          <a:xfrm>
            <a:off x="509157" y="1973939"/>
            <a:ext cx="11160125" cy="4403725"/>
          </a:xfrm>
          <a:prstGeom prst="roundRect">
            <a:avLst>
              <a:gd name="adj" fmla="val 4433"/>
            </a:avLst>
          </a:prstGeom>
          <a:solidFill>
            <a:schemeClr val="bg2">
              <a:alpha val="85000"/>
            </a:schemeClr>
          </a:solidFill>
          <a:ln w="3175">
            <a:noFill/>
          </a:ln>
          <a:effectLst>
            <a:reflection blurRad="6350" stA="20000" endPos="7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3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4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1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6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608400" y="608400"/>
            <a:ext cx="10969200" cy="688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2"/>
          <p:cNvSpPr/>
          <p:nvPr>
            <p:custDataLst>
              <p:tags r:id="rId2"/>
            </p:custDataLst>
          </p:nvPr>
        </p:nvSpPr>
        <p:spPr>
          <a:xfrm flipH="1">
            <a:off x="6553199" y="2958823"/>
            <a:ext cx="5649373" cy="2935322"/>
          </a:xfrm>
          <a:prstGeom prst="round1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75" name="矩形 174"/>
          <p:cNvSpPr/>
          <p:nvPr>
            <p:custDataLst>
              <p:tags r:id="rId3"/>
            </p:custDataLst>
          </p:nvPr>
        </p:nvSpPr>
        <p:spPr>
          <a:xfrm>
            <a:off x="-6779" y="5897328"/>
            <a:ext cx="12191999" cy="960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58165" y="423545"/>
            <a:ext cx="71755" cy="7175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7870" y="42354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16940" y="42354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6" name="椭圆 2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96010" y="424180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0" y="661491"/>
            <a:ext cx="4565220" cy="6196509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69480" y="661491"/>
            <a:ext cx="4565220" cy="6196509"/>
          </a:xfrm>
          <a:prstGeom prst="rect">
            <a:avLst/>
          </a:prstGeom>
        </p:spPr>
      </p:pic>
      <p:sp>
        <p:nvSpPr>
          <p:cNvPr id="6" name="日期占位符 3"/>
          <p:cNvSpPr>
            <a:spLocks noGrp="1"/>
          </p:cNvSpPr>
          <p:nvPr>
            <p:ph type="dt" sz="half" idx="16385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6386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6387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6389" hasCustomPrompt="1"/>
            <p:custDataLst>
              <p:tags r:id="rId16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8" name="标题"/>
          <p:cNvSpPr txBox="1">
            <a:spLocks noGrp="1"/>
          </p:cNvSpPr>
          <p:nvPr>
            <p:ph type="title" idx="16388" hasCustomPrompt="1"/>
            <p:custDataLst>
              <p:tags r:id="rId17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
添加文档标题</a:t>
            </a:r>
            <a:endParaRPr dirty="0">
              <a:sym typeface="+mn-ea"/>
            </a:endParaRPr>
          </a:p>
        </p:txBody>
      </p:sp>
      <p:sp>
        <p:nvSpPr>
          <p:cNvPr id="17" name="署名占位符 10"/>
          <p:cNvSpPr>
            <a:spLocks noGrp="1"/>
          </p:cNvSpPr>
          <p:nvPr>
            <p:ph type="body" sz="quarter" idx="16390" hasCustomPrompt="1"/>
            <p:custDataLst>
              <p:tags r:id="rId18"/>
            </p:custDataLst>
          </p:nvPr>
        </p:nvSpPr>
        <p:spPr>
          <a:xfrm>
            <a:off x="1016000" y="4749800"/>
            <a:ext cx="2540882" cy="533400"/>
          </a:xfrm>
        </p:spPr>
        <p:txBody>
          <a:bodyPr vert="horz" wrap="square"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/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单圆角矩形 12"/>
          <p:cNvSpPr/>
          <p:nvPr>
            <p:custDataLst>
              <p:tags r:id="rId2"/>
            </p:custDataLst>
          </p:nvPr>
        </p:nvSpPr>
        <p:spPr>
          <a:xfrm>
            <a:off x="0" y="3146425"/>
            <a:ext cx="4393565" cy="2282825"/>
          </a:xfrm>
          <a:prstGeom prst="round1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5428615"/>
            <a:ext cx="12192000" cy="1429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1031220" y="452755"/>
            <a:ext cx="71755" cy="7175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1210290" y="45275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389360" y="45275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568430" y="453390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"/>
          <a:stretch>
            <a:fillRect/>
          </a:stretch>
        </p:blipFill>
        <p:spPr>
          <a:xfrm>
            <a:off x="971926" y="508996"/>
            <a:ext cx="3851926" cy="6360795"/>
          </a:xfrm>
          <a:prstGeom prst="rect">
            <a:avLst/>
          </a:prstGeom>
        </p:spPr>
      </p:pic>
      <p:sp>
        <p:nvSpPr>
          <p:cNvPr id="29" name="任意多边形: 形状 28"/>
          <p:cNvSpPr/>
          <p:nvPr>
            <p:custDataLst>
              <p:tags r:id="rId10"/>
            </p:custDataLst>
          </p:nvPr>
        </p:nvSpPr>
        <p:spPr>
          <a:xfrm>
            <a:off x="1169095" y="1682126"/>
            <a:ext cx="2742286" cy="4324127"/>
          </a:xfrm>
          <a:custGeom>
            <a:avLst/>
            <a:gdLst>
              <a:gd name="connsiteX0" fmla="*/ 1569638 w 2742286"/>
              <a:gd name="connsiteY0" fmla="*/ 91613 h 4324127"/>
              <a:gd name="connsiteX1" fmla="*/ 1594068 w 2742286"/>
              <a:gd name="connsiteY1" fmla="*/ 91613 h 4324127"/>
              <a:gd name="connsiteX2" fmla="*/ 1667359 w 2742286"/>
              <a:gd name="connsiteY2" fmla="*/ 293161 h 4324127"/>
              <a:gd name="connsiteX3" fmla="*/ 1649036 w 2742286"/>
              <a:gd name="connsiteY3" fmla="*/ 299269 h 4324127"/>
              <a:gd name="connsiteX4" fmla="*/ 1642929 w 2742286"/>
              <a:gd name="connsiteY4" fmla="*/ 433634 h 4324127"/>
              <a:gd name="connsiteX5" fmla="*/ 1636821 w 2742286"/>
              <a:gd name="connsiteY5" fmla="*/ 433634 h 4324127"/>
              <a:gd name="connsiteX6" fmla="*/ 1630714 w 2742286"/>
              <a:gd name="connsiteY6" fmla="*/ 427527 h 4324127"/>
              <a:gd name="connsiteX7" fmla="*/ 1539100 w 2742286"/>
              <a:gd name="connsiteY7" fmla="*/ 274839 h 4324127"/>
              <a:gd name="connsiteX8" fmla="*/ 1526885 w 2742286"/>
              <a:gd name="connsiteY8" fmla="*/ 280946 h 4324127"/>
              <a:gd name="connsiteX9" fmla="*/ 1465810 w 2742286"/>
              <a:gd name="connsiteY9" fmla="*/ 519140 h 4324127"/>
              <a:gd name="connsiteX10" fmla="*/ 1166540 w 2742286"/>
              <a:gd name="connsiteY10" fmla="*/ 280946 h 4324127"/>
              <a:gd name="connsiteX11" fmla="*/ 1166540 w 2742286"/>
              <a:gd name="connsiteY11" fmla="*/ 293161 h 4324127"/>
              <a:gd name="connsiteX12" fmla="*/ 1484133 w 2742286"/>
              <a:gd name="connsiteY12" fmla="*/ 543570 h 4324127"/>
              <a:gd name="connsiteX13" fmla="*/ 1539100 w 2742286"/>
              <a:gd name="connsiteY13" fmla="*/ 311484 h 4324127"/>
              <a:gd name="connsiteX14" fmla="*/ 1539100 w 2742286"/>
              <a:gd name="connsiteY14" fmla="*/ 317591 h 4324127"/>
              <a:gd name="connsiteX15" fmla="*/ 1642929 w 2742286"/>
              <a:gd name="connsiteY15" fmla="*/ 482494 h 4324127"/>
              <a:gd name="connsiteX16" fmla="*/ 1655144 w 2742286"/>
              <a:gd name="connsiteY16" fmla="*/ 476387 h 4324127"/>
              <a:gd name="connsiteX17" fmla="*/ 1673466 w 2742286"/>
              <a:gd name="connsiteY17" fmla="*/ 293161 h 4324127"/>
              <a:gd name="connsiteX18" fmla="*/ 1697897 w 2742286"/>
              <a:gd name="connsiteY18" fmla="*/ 622967 h 4324127"/>
              <a:gd name="connsiteX19" fmla="*/ 1716219 w 2742286"/>
              <a:gd name="connsiteY19" fmla="*/ 1074924 h 4324127"/>
              <a:gd name="connsiteX20" fmla="*/ 1728434 w 2742286"/>
              <a:gd name="connsiteY20" fmla="*/ 1074924 h 4324127"/>
              <a:gd name="connsiteX21" fmla="*/ 1887230 w 2742286"/>
              <a:gd name="connsiteY21" fmla="*/ 677935 h 4324127"/>
              <a:gd name="connsiteX22" fmla="*/ 1801725 w 2742286"/>
              <a:gd name="connsiteY22" fmla="*/ 586322 h 4324127"/>
              <a:gd name="connsiteX23" fmla="*/ 1807832 w 2742286"/>
              <a:gd name="connsiteY23" fmla="*/ 580215 h 4324127"/>
              <a:gd name="connsiteX24" fmla="*/ 1844478 w 2742286"/>
              <a:gd name="connsiteY24" fmla="*/ 574107 h 4324127"/>
              <a:gd name="connsiteX25" fmla="*/ 1887230 w 2742286"/>
              <a:gd name="connsiteY25" fmla="*/ 586322 h 4324127"/>
              <a:gd name="connsiteX26" fmla="*/ 1813940 w 2742286"/>
              <a:gd name="connsiteY26" fmla="*/ 171011 h 4324127"/>
              <a:gd name="connsiteX27" fmla="*/ 1826155 w 2742286"/>
              <a:gd name="connsiteY27" fmla="*/ 171011 h 4324127"/>
              <a:gd name="connsiteX28" fmla="*/ 1826155 w 2742286"/>
              <a:gd name="connsiteY28" fmla="*/ 177118 h 4324127"/>
              <a:gd name="connsiteX29" fmla="*/ 1905553 w 2742286"/>
              <a:gd name="connsiteY29" fmla="*/ 598537 h 4324127"/>
              <a:gd name="connsiteX30" fmla="*/ 1856693 w 2742286"/>
              <a:gd name="connsiteY30" fmla="*/ 604645 h 4324127"/>
              <a:gd name="connsiteX31" fmla="*/ 1844478 w 2742286"/>
              <a:gd name="connsiteY31" fmla="*/ 598537 h 4324127"/>
              <a:gd name="connsiteX32" fmla="*/ 1844478 w 2742286"/>
              <a:gd name="connsiteY32" fmla="*/ 604645 h 4324127"/>
              <a:gd name="connsiteX33" fmla="*/ 1911660 w 2742286"/>
              <a:gd name="connsiteY33" fmla="*/ 677935 h 4324127"/>
              <a:gd name="connsiteX34" fmla="*/ 1740649 w 2742286"/>
              <a:gd name="connsiteY34" fmla="*/ 1105462 h 4324127"/>
              <a:gd name="connsiteX35" fmla="*/ 1765079 w 2742286"/>
              <a:gd name="connsiteY35" fmla="*/ 1307010 h 4324127"/>
              <a:gd name="connsiteX36" fmla="*/ 1783402 w 2742286"/>
              <a:gd name="connsiteY36" fmla="*/ 1850580 h 4324127"/>
              <a:gd name="connsiteX37" fmla="*/ 1844478 w 2742286"/>
              <a:gd name="connsiteY37" fmla="*/ 4324127 h 4324127"/>
              <a:gd name="connsiteX38" fmla="*/ 1820047 w 2742286"/>
              <a:gd name="connsiteY38" fmla="*/ 4324127 h 4324127"/>
              <a:gd name="connsiteX39" fmla="*/ 1777295 w 2742286"/>
              <a:gd name="connsiteY39" fmla="*/ 2424687 h 4324127"/>
              <a:gd name="connsiteX40" fmla="*/ 1752864 w 2742286"/>
              <a:gd name="connsiteY40" fmla="*/ 1435268 h 4324127"/>
              <a:gd name="connsiteX41" fmla="*/ 1410842 w 2742286"/>
              <a:gd name="connsiteY41" fmla="*/ 1038279 h 4324127"/>
              <a:gd name="connsiteX42" fmla="*/ 1209293 w 2742286"/>
              <a:gd name="connsiteY42" fmla="*/ 824516 h 4324127"/>
              <a:gd name="connsiteX43" fmla="*/ 1258154 w 2742286"/>
              <a:gd name="connsiteY43" fmla="*/ 684043 h 4324127"/>
              <a:gd name="connsiteX44" fmla="*/ 1239831 w 2742286"/>
              <a:gd name="connsiteY44" fmla="*/ 684043 h 4324127"/>
              <a:gd name="connsiteX45" fmla="*/ 1117680 w 2742286"/>
              <a:gd name="connsiteY45" fmla="*/ 714580 h 4324127"/>
              <a:gd name="connsiteX46" fmla="*/ 885594 w 2742286"/>
              <a:gd name="connsiteY46" fmla="*/ 366451 h 4324127"/>
              <a:gd name="connsiteX47" fmla="*/ 806195 w 2742286"/>
              <a:gd name="connsiteY47" fmla="*/ 250408 h 4324127"/>
              <a:gd name="connsiteX48" fmla="*/ 812303 w 2742286"/>
              <a:gd name="connsiteY48" fmla="*/ 244301 h 4324127"/>
              <a:gd name="connsiteX49" fmla="*/ 818411 w 2742286"/>
              <a:gd name="connsiteY49" fmla="*/ 250408 h 4324127"/>
              <a:gd name="connsiteX50" fmla="*/ 1050497 w 2742286"/>
              <a:gd name="connsiteY50" fmla="*/ 574107 h 4324127"/>
              <a:gd name="connsiteX51" fmla="*/ 1160433 w 2742286"/>
              <a:gd name="connsiteY51" fmla="*/ 690150 h 4324127"/>
              <a:gd name="connsiteX52" fmla="*/ 1270369 w 2742286"/>
              <a:gd name="connsiteY52" fmla="*/ 665720 h 4324127"/>
              <a:gd name="connsiteX53" fmla="*/ 1276476 w 2742286"/>
              <a:gd name="connsiteY53" fmla="*/ 696258 h 4324127"/>
              <a:gd name="connsiteX54" fmla="*/ 1233723 w 2742286"/>
              <a:gd name="connsiteY54" fmla="*/ 812301 h 4324127"/>
              <a:gd name="connsiteX55" fmla="*/ 1331444 w 2742286"/>
              <a:gd name="connsiteY55" fmla="*/ 922236 h 4324127"/>
              <a:gd name="connsiteX56" fmla="*/ 1740649 w 2742286"/>
              <a:gd name="connsiteY56" fmla="*/ 1361978 h 4324127"/>
              <a:gd name="connsiteX57" fmla="*/ 1746757 w 2742286"/>
              <a:gd name="connsiteY57" fmla="*/ 1361978 h 4324127"/>
              <a:gd name="connsiteX58" fmla="*/ 1746757 w 2742286"/>
              <a:gd name="connsiteY58" fmla="*/ 1252042 h 4324127"/>
              <a:gd name="connsiteX59" fmla="*/ 1734542 w 2742286"/>
              <a:gd name="connsiteY59" fmla="*/ 1142107 h 4324127"/>
              <a:gd name="connsiteX60" fmla="*/ 1569638 w 2742286"/>
              <a:gd name="connsiteY60" fmla="*/ 891699 h 4324127"/>
              <a:gd name="connsiteX61" fmla="*/ 1282584 w 2742286"/>
              <a:gd name="connsiteY61" fmla="*/ 464172 h 4324127"/>
              <a:gd name="connsiteX62" fmla="*/ 1056605 w 2742286"/>
              <a:gd name="connsiteY62" fmla="*/ 122150 h 4324127"/>
              <a:gd name="connsiteX63" fmla="*/ 1166540 w 2742286"/>
              <a:gd name="connsiteY63" fmla="*/ 0 h 4324127"/>
              <a:gd name="connsiteX64" fmla="*/ 1166540 w 2742286"/>
              <a:gd name="connsiteY64" fmla="*/ 54968 h 4324127"/>
              <a:gd name="connsiteX65" fmla="*/ 1532993 w 2742286"/>
              <a:gd name="connsiteY65" fmla="*/ 262624 h 4324127"/>
              <a:gd name="connsiteX66" fmla="*/ 1569638 w 2742286"/>
              <a:gd name="connsiteY66" fmla="*/ 91613 h 4324127"/>
              <a:gd name="connsiteX67" fmla="*/ 2638458 w 2742286"/>
              <a:gd name="connsiteY67" fmla="*/ 372559 h 4324127"/>
              <a:gd name="connsiteX68" fmla="*/ 2662888 w 2742286"/>
              <a:gd name="connsiteY68" fmla="*/ 372559 h 4324127"/>
              <a:gd name="connsiteX69" fmla="*/ 2742286 w 2742286"/>
              <a:gd name="connsiteY69" fmla="*/ 519140 h 4324127"/>
              <a:gd name="connsiteX70" fmla="*/ 2711748 w 2742286"/>
              <a:gd name="connsiteY70" fmla="*/ 525247 h 4324127"/>
              <a:gd name="connsiteX71" fmla="*/ 2650673 w 2742286"/>
              <a:gd name="connsiteY71" fmla="*/ 451957 h 4324127"/>
              <a:gd name="connsiteX72" fmla="*/ 2650673 w 2742286"/>
              <a:gd name="connsiteY72" fmla="*/ 458064 h 4324127"/>
              <a:gd name="connsiteX73" fmla="*/ 2675103 w 2742286"/>
              <a:gd name="connsiteY73" fmla="*/ 531355 h 4324127"/>
              <a:gd name="connsiteX74" fmla="*/ 2668996 w 2742286"/>
              <a:gd name="connsiteY74" fmla="*/ 537462 h 4324127"/>
              <a:gd name="connsiteX75" fmla="*/ 2656781 w 2742286"/>
              <a:gd name="connsiteY75" fmla="*/ 531355 h 4324127"/>
              <a:gd name="connsiteX76" fmla="*/ 2607920 w 2742286"/>
              <a:gd name="connsiteY76" fmla="*/ 403097 h 4324127"/>
              <a:gd name="connsiteX77" fmla="*/ 2632350 w 2742286"/>
              <a:gd name="connsiteY77" fmla="*/ 396989 h 4324127"/>
              <a:gd name="connsiteX78" fmla="*/ 2717856 w 2742286"/>
              <a:gd name="connsiteY78" fmla="*/ 494709 h 4324127"/>
              <a:gd name="connsiteX79" fmla="*/ 2717856 w 2742286"/>
              <a:gd name="connsiteY79" fmla="*/ 476387 h 4324127"/>
              <a:gd name="connsiteX80" fmla="*/ 2638458 w 2742286"/>
              <a:gd name="connsiteY80" fmla="*/ 372559 h 4324127"/>
              <a:gd name="connsiteX81" fmla="*/ 2168177 w 2742286"/>
              <a:gd name="connsiteY81" fmla="*/ 1007742 h 4324127"/>
              <a:gd name="connsiteX82" fmla="*/ 2125424 w 2742286"/>
              <a:gd name="connsiteY82" fmla="*/ 586322 h 4324127"/>
              <a:gd name="connsiteX83" fmla="*/ 2131532 w 2742286"/>
              <a:gd name="connsiteY83" fmla="*/ 580215 h 4324127"/>
              <a:gd name="connsiteX84" fmla="*/ 2143747 w 2742286"/>
              <a:gd name="connsiteY84" fmla="*/ 586322 h 4324127"/>
              <a:gd name="connsiteX85" fmla="*/ 2186500 w 2742286"/>
              <a:gd name="connsiteY85" fmla="*/ 897806 h 4324127"/>
              <a:gd name="connsiteX86" fmla="*/ 2241468 w 2742286"/>
              <a:gd name="connsiteY86" fmla="*/ 1013849 h 4324127"/>
              <a:gd name="connsiteX87" fmla="*/ 2192607 w 2742286"/>
              <a:gd name="connsiteY87" fmla="*/ 1013849 h 4324127"/>
              <a:gd name="connsiteX88" fmla="*/ 830626 w 2742286"/>
              <a:gd name="connsiteY88" fmla="*/ 1032172 h 4324127"/>
              <a:gd name="connsiteX89" fmla="*/ 848948 w 2742286"/>
              <a:gd name="connsiteY89" fmla="*/ 1038279 h 4324127"/>
              <a:gd name="connsiteX90" fmla="*/ 720690 w 2742286"/>
              <a:gd name="connsiteY90" fmla="*/ 1331440 h 4324127"/>
              <a:gd name="connsiteX91" fmla="*/ 684045 w 2742286"/>
              <a:gd name="connsiteY91" fmla="*/ 1539096 h 4324127"/>
              <a:gd name="connsiteX92" fmla="*/ 647399 w 2742286"/>
              <a:gd name="connsiteY92" fmla="*/ 1392516 h 4324127"/>
              <a:gd name="connsiteX93" fmla="*/ 830626 w 2742286"/>
              <a:gd name="connsiteY93" fmla="*/ 1032172 h 4324127"/>
              <a:gd name="connsiteX94" fmla="*/ 311485 w 2742286"/>
              <a:gd name="connsiteY94" fmla="*/ 1868902 h 4324127"/>
              <a:gd name="connsiteX95" fmla="*/ 311485 w 2742286"/>
              <a:gd name="connsiteY95" fmla="*/ 1844472 h 4324127"/>
              <a:gd name="connsiteX96" fmla="*/ 421420 w 2742286"/>
              <a:gd name="connsiteY96" fmla="*/ 1801720 h 4324127"/>
              <a:gd name="connsiteX97" fmla="*/ 415313 w 2742286"/>
              <a:gd name="connsiteY97" fmla="*/ 1801720 h 4324127"/>
              <a:gd name="connsiteX98" fmla="*/ 238194 w 2742286"/>
              <a:gd name="connsiteY98" fmla="*/ 1838365 h 4324127"/>
              <a:gd name="connsiteX99" fmla="*/ 232087 w 2742286"/>
              <a:gd name="connsiteY99" fmla="*/ 1820042 h 4324127"/>
              <a:gd name="connsiteX100" fmla="*/ 451958 w 2742286"/>
              <a:gd name="connsiteY100" fmla="*/ 1789505 h 4324127"/>
              <a:gd name="connsiteX101" fmla="*/ 458066 w 2742286"/>
              <a:gd name="connsiteY101" fmla="*/ 1813935 h 4324127"/>
              <a:gd name="connsiteX102" fmla="*/ 366452 w 2742286"/>
              <a:gd name="connsiteY102" fmla="*/ 1850580 h 4324127"/>
              <a:gd name="connsiteX103" fmla="*/ 464173 w 2742286"/>
              <a:gd name="connsiteY103" fmla="*/ 1850580 h 4324127"/>
              <a:gd name="connsiteX104" fmla="*/ 458066 w 2742286"/>
              <a:gd name="connsiteY104" fmla="*/ 1862795 h 4324127"/>
              <a:gd name="connsiteX105" fmla="*/ 458066 w 2742286"/>
              <a:gd name="connsiteY105" fmla="*/ 1868902 h 4324127"/>
              <a:gd name="connsiteX106" fmla="*/ 311485 w 2742286"/>
              <a:gd name="connsiteY106" fmla="*/ 1868902 h 4324127"/>
              <a:gd name="connsiteX107" fmla="*/ 745120 w 2742286"/>
              <a:gd name="connsiteY107" fmla="*/ 2791139 h 4324127"/>
              <a:gd name="connsiteX108" fmla="*/ 1074927 w 2742286"/>
              <a:gd name="connsiteY108" fmla="*/ 2815569 h 4324127"/>
              <a:gd name="connsiteX109" fmla="*/ 1252046 w 2742286"/>
              <a:gd name="connsiteY109" fmla="*/ 2809461 h 4324127"/>
              <a:gd name="connsiteX110" fmla="*/ 1258154 w 2742286"/>
              <a:gd name="connsiteY110" fmla="*/ 2827784 h 4324127"/>
              <a:gd name="connsiteX111" fmla="*/ 1215401 w 2742286"/>
              <a:gd name="connsiteY111" fmla="*/ 2827784 h 4324127"/>
              <a:gd name="connsiteX112" fmla="*/ 739013 w 2742286"/>
              <a:gd name="connsiteY112" fmla="*/ 2809461 h 4324127"/>
              <a:gd name="connsiteX113" fmla="*/ 1252046 w 2742286"/>
              <a:gd name="connsiteY113" fmla="*/ 2901074 h 4324127"/>
              <a:gd name="connsiteX114" fmla="*/ 1270369 w 2742286"/>
              <a:gd name="connsiteY114" fmla="*/ 2907182 h 4324127"/>
              <a:gd name="connsiteX115" fmla="*/ 1239831 w 2742286"/>
              <a:gd name="connsiteY115" fmla="*/ 3401891 h 4324127"/>
              <a:gd name="connsiteX116" fmla="*/ 1227616 w 2742286"/>
              <a:gd name="connsiteY116" fmla="*/ 3401891 h 4324127"/>
              <a:gd name="connsiteX117" fmla="*/ 793980 w 2742286"/>
              <a:gd name="connsiteY117" fmla="*/ 3395784 h 4324127"/>
              <a:gd name="connsiteX118" fmla="*/ 787873 w 2742286"/>
              <a:gd name="connsiteY118" fmla="*/ 3383568 h 4324127"/>
              <a:gd name="connsiteX119" fmla="*/ 812303 w 2742286"/>
              <a:gd name="connsiteY119" fmla="*/ 3377461 h 4324127"/>
              <a:gd name="connsiteX120" fmla="*/ 1227616 w 2742286"/>
              <a:gd name="connsiteY120" fmla="*/ 3383568 h 4324127"/>
              <a:gd name="connsiteX121" fmla="*/ 1245938 w 2742286"/>
              <a:gd name="connsiteY121" fmla="*/ 3224773 h 4324127"/>
              <a:gd name="connsiteX122" fmla="*/ 1252046 w 2742286"/>
              <a:gd name="connsiteY122" fmla="*/ 2901074 h 4324127"/>
              <a:gd name="connsiteX123" fmla="*/ 128258 w 2742286"/>
              <a:gd name="connsiteY123" fmla="*/ 2949934 h 4324127"/>
              <a:gd name="connsiteX124" fmla="*/ 311485 w 2742286"/>
              <a:gd name="connsiteY124" fmla="*/ 2974364 h 4324127"/>
              <a:gd name="connsiteX125" fmla="*/ 317592 w 2742286"/>
              <a:gd name="connsiteY125" fmla="*/ 2992687 h 4324127"/>
              <a:gd name="connsiteX126" fmla="*/ 299270 w 2742286"/>
              <a:gd name="connsiteY126" fmla="*/ 2992687 h 4324127"/>
              <a:gd name="connsiteX127" fmla="*/ 6108 w 2742286"/>
              <a:gd name="connsiteY127" fmla="*/ 2992687 h 4324127"/>
              <a:gd name="connsiteX128" fmla="*/ 0 w 2742286"/>
              <a:gd name="connsiteY128" fmla="*/ 2974364 h 4324127"/>
              <a:gd name="connsiteX129" fmla="*/ 12215 w 2742286"/>
              <a:gd name="connsiteY129" fmla="*/ 2974364 h 4324127"/>
              <a:gd name="connsiteX130" fmla="*/ 128258 w 2742286"/>
              <a:gd name="connsiteY130" fmla="*/ 2949934 h 432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742286" h="4324127">
                <a:moveTo>
                  <a:pt x="1569638" y="91613"/>
                </a:moveTo>
                <a:lnTo>
                  <a:pt x="1594068" y="91613"/>
                </a:lnTo>
                <a:cubicBezTo>
                  <a:pt x="1622615" y="154417"/>
                  <a:pt x="1662888" y="209433"/>
                  <a:pt x="1667359" y="293161"/>
                </a:cubicBezTo>
                <a:cubicBezTo>
                  <a:pt x="1648108" y="294725"/>
                  <a:pt x="1662119" y="285063"/>
                  <a:pt x="1649036" y="299269"/>
                </a:cubicBezTo>
                <a:cubicBezTo>
                  <a:pt x="1647002" y="344055"/>
                  <a:pt x="1644963" y="388848"/>
                  <a:pt x="1642929" y="433634"/>
                </a:cubicBezTo>
                <a:lnTo>
                  <a:pt x="1636821" y="433634"/>
                </a:lnTo>
                <a:lnTo>
                  <a:pt x="1630714" y="427527"/>
                </a:lnTo>
                <a:lnTo>
                  <a:pt x="1539100" y="274839"/>
                </a:lnTo>
                <a:lnTo>
                  <a:pt x="1526885" y="280946"/>
                </a:lnTo>
                <a:cubicBezTo>
                  <a:pt x="1495853" y="338516"/>
                  <a:pt x="1515391" y="479752"/>
                  <a:pt x="1465810" y="519140"/>
                </a:cubicBezTo>
                <a:cubicBezTo>
                  <a:pt x="1430759" y="471098"/>
                  <a:pt x="1223884" y="295763"/>
                  <a:pt x="1166540" y="280946"/>
                </a:cubicBezTo>
                <a:lnTo>
                  <a:pt x="1166540" y="293161"/>
                </a:lnTo>
                <a:cubicBezTo>
                  <a:pt x="1233791" y="340024"/>
                  <a:pt x="1426764" y="539398"/>
                  <a:pt x="1484133" y="543570"/>
                </a:cubicBezTo>
                <a:cubicBezTo>
                  <a:pt x="1502455" y="466206"/>
                  <a:pt x="1520778" y="388848"/>
                  <a:pt x="1539100" y="311484"/>
                </a:cubicBezTo>
                <a:lnTo>
                  <a:pt x="1539100" y="317591"/>
                </a:lnTo>
                <a:lnTo>
                  <a:pt x="1642929" y="482494"/>
                </a:lnTo>
                <a:lnTo>
                  <a:pt x="1655144" y="476387"/>
                </a:lnTo>
                <a:cubicBezTo>
                  <a:pt x="1677369" y="428357"/>
                  <a:pt x="1649830" y="336445"/>
                  <a:pt x="1673466" y="293161"/>
                </a:cubicBezTo>
                <a:cubicBezTo>
                  <a:pt x="1681608" y="403097"/>
                  <a:pt x="1689755" y="513032"/>
                  <a:pt x="1697897" y="622967"/>
                </a:cubicBezTo>
                <a:cubicBezTo>
                  <a:pt x="1723847" y="770409"/>
                  <a:pt x="1680148" y="952523"/>
                  <a:pt x="1716219" y="1074924"/>
                </a:cubicBezTo>
                <a:lnTo>
                  <a:pt x="1728434" y="1074924"/>
                </a:lnTo>
                <a:cubicBezTo>
                  <a:pt x="1753255" y="932546"/>
                  <a:pt x="1866239" y="826733"/>
                  <a:pt x="1887230" y="677935"/>
                </a:cubicBezTo>
                <a:lnTo>
                  <a:pt x="1801725" y="586322"/>
                </a:lnTo>
                <a:lnTo>
                  <a:pt x="1807832" y="580215"/>
                </a:lnTo>
                <a:lnTo>
                  <a:pt x="1844478" y="574107"/>
                </a:lnTo>
                <a:cubicBezTo>
                  <a:pt x="1857230" y="582658"/>
                  <a:pt x="1865701" y="584295"/>
                  <a:pt x="1887230" y="586322"/>
                </a:cubicBezTo>
                <a:cubicBezTo>
                  <a:pt x="1888201" y="425878"/>
                  <a:pt x="1827010" y="305217"/>
                  <a:pt x="1813940" y="171011"/>
                </a:cubicBezTo>
                <a:lnTo>
                  <a:pt x="1826155" y="171011"/>
                </a:lnTo>
                <a:lnTo>
                  <a:pt x="1826155" y="177118"/>
                </a:lnTo>
                <a:cubicBezTo>
                  <a:pt x="1893686" y="261585"/>
                  <a:pt x="1905309" y="456275"/>
                  <a:pt x="1905553" y="598537"/>
                </a:cubicBezTo>
                <a:lnTo>
                  <a:pt x="1856693" y="604645"/>
                </a:lnTo>
                <a:lnTo>
                  <a:pt x="1844478" y="598537"/>
                </a:lnTo>
                <a:lnTo>
                  <a:pt x="1844478" y="604645"/>
                </a:lnTo>
                <a:lnTo>
                  <a:pt x="1911660" y="677935"/>
                </a:lnTo>
                <a:cubicBezTo>
                  <a:pt x="1877568" y="837122"/>
                  <a:pt x="1773459" y="951778"/>
                  <a:pt x="1740649" y="1105462"/>
                </a:cubicBezTo>
                <a:cubicBezTo>
                  <a:pt x="1784349" y="1147952"/>
                  <a:pt x="1750996" y="1231417"/>
                  <a:pt x="1765079" y="1307010"/>
                </a:cubicBezTo>
                <a:cubicBezTo>
                  <a:pt x="1771187" y="1488202"/>
                  <a:pt x="1777295" y="1669388"/>
                  <a:pt x="1783402" y="1850580"/>
                </a:cubicBezTo>
                <a:lnTo>
                  <a:pt x="1844478" y="4324127"/>
                </a:lnTo>
                <a:lnTo>
                  <a:pt x="1820047" y="4324127"/>
                </a:lnTo>
                <a:cubicBezTo>
                  <a:pt x="1805798" y="3691046"/>
                  <a:pt x="1791544" y="3057897"/>
                  <a:pt x="1777295" y="2424687"/>
                </a:cubicBezTo>
                <a:cubicBezTo>
                  <a:pt x="1769153" y="2094911"/>
                  <a:pt x="1761006" y="1765105"/>
                  <a:pt x="1752864" y="1435268"/>
                </a:cubicBezTo>
                <a:cubicBezTo>
                  <a:pt x="1707455" y="1255829"/>
                  <a:pt x="1538606" y="1138443"/>
                  <a:pt x="1410842" y="1038279"/>
                </a:cubicBezTo>
                <a:lnTo>
                  <a:pt x="1209293" y="824516"/>
                </a:lnTo>
                <a:cubicBezTo>
                  <a:pt x="1210557" y="765969"/>
                  <a:pt x="1237180" y="725739"/>
                  <a:pt x="1258154" y="684043"/>
                </a:cubicBezTo>
                <a:lnTo>
                  <a:pt x="1239831" y="684043"/>
                </a:lnTo>
                <a:lnTo>
                  <a:pt x="1117680" y="714580"/>
                </a:lnTo>
                <a:cubicBezTo>
                  <a:pt x="1046081" y="597963"/>
                  <a:pt x="965468" y="480186"/>
                  <a:pt x="885594" y="366451"/>
                </a:cubicBezTo>
                <a:cubicBezTo>
                  <a:pt x="859942" y="329904"/>
                  <a:pt x="819186" y="298866"/>
                  <a:pt x="806195" y="250408"/>
                </a:cubicBezTo>
                <a:lnTo>
                  <a:pt x="812303" y="244301"/>
                </a:lnTo>
                <a:lnTo>
                  <a:pt x="818411" y="250408"/>
                </a:lnTo>
                <a:lnTo>
                  <a:pt x="1050497" y="574107"/>
                </a:lnTo>
                <a:cubicBezTo>
                  <a:pt x="1080009" y="618344"/>
                  <a:pt x="1091589" y="684928"/>
                  <a:pt x="1160433" y="690150"/>
                </a:cubicBezTo>
                <a:cubicBezTo>
                  <a:pt x="1187819" y="671357"/>
                  <a:pt x="1240442" y="662898"/>
                  <a:pt x="1270369" y="665720"/>
                </a:cubicBezTo>
                <a:cubicBezTo>
                  <a:pt x="1272402" y="675895"/>
                  <a:pt x="1283915" y="683493"/>
                  <a:pt x="1276476" y="696258"/>
                </a:cubicBezTo>
                <a:cubicBezTo>
                  <a:pt x="1258825" y="720224"/>
                  <a:pt x="1227005" y="788799"/>
                  <a:pt x="1233723" y="812301"/>
                </a:cubicBezTo>
                <a:cubicBezTo>
                  <a:pt x="1252626" y="861234"/>
                  <a:pt x="1297352" y="888144"/>
                  <a:pt x="1331444" y="922236"/>
                </a:cubicBezTo>
                <a:cubicBezTo>
                  <a:pt x="1433843" y="1024641"/>
                  <a:pt x="1704700" y="1225493"/>
                  <a:pt x="1740649" y="1361978"/>
                </a:cubicBezTo>
                <a:lnTo>
                  <a:pt x="1746757" y="1361978"/>
                </a:lnTo>
                <a:lnTo>
                  <a:pt x="1746757" y="1252042"/>
                </a:lnTo>
                <a:cubicBezTo>
                  <a:pt x="1742683" y="1215397"/>
                  <a:pt x="1738615" y="1178752"/>
                  <a:pt x="1734542" y="1142107"/>
                </a:cubicBezTo>
                <a:cubicBezTo>
                  <a:pt x="1697603" y="1049370"/>
                  <a:pt x="1624123" y="968953"/>
                  <a:pt x="1569638" y="891699"/>
                </a:cubicBezTo>
                <a:lnTo>
                  <a:pt x="1282584" y="464172"/>
                </a:lnTo>
                <a:cubicBezTo>
                  <a:pt x="1226730" y="384774"/>
                  <a:pt x="1069919" y="220842"/>
                  <a:pt x="1056605" y="122150"/>
                </a:cubicBezTo>
                <a:cubicBezTo>
                  <a:pt x="1091900" y="80424"/>
                  <a:pt x="1092780" y="3952"/>
                  <a:pt x="1166540" y="0"/>
                </a:cubicBezTo>
                <a:lnTo>
                  <a:pt x="1166540" y="54968"/>
                </a:lnTo>
                <a:cubicBezTo>
                  <a:pt x="1268164" y="121937"/>
                  <a:pt x="1395421" y="243745"/>
                  <a:pt x="1532993" y="262624"/>
                </a:cubicBezTo>
                <a:cubicBezTo>
                  <a:pt x="1556348" y="198250"/>
                  <a:pt x="1576931" y="165642"/>
                  <a:pt x="1569638" y="91613"/>
                </a:cubicBezTo>
                <a:close/>
                <a:moveTo>
                  <a:pt x="2638458" y="372559"/>
                </a:moveTo>
                <a:lnTo>
                  <a:pt x="2662888" y="372559"/>
                </a:lnTo>
                <a:cubicBezTo>
                  <a:pt x="2700407" y="415495"/>
                  <a:pt x="2739397" y="439229"/>
                  <a:pt x="2742286" y="519140"/>
                </a:cubicBezTo>
                <a:cubicBezTo>
                  <a:pt x="2739232" y="533504"/>
                  <a:pt x="2727017" y="536851"/>
                  <a:pt x="2711748" y="525247"/>
                </a:cubicBezTo>
                <a:lnTo>
                  <a:pt x="2650673" y="451957"/>
                </a:lnTo>
                <a:lnTo>
                  <a:pt x="2650673" y="458064"/>
                </a:lnTo>
                <a:cubicBezTo>
                  <a:pt x="2666253" y="476442"/>
                  <a:pt x="2672660" y="499174"/>
                  <a:pt x="2675103" y="531355"/>
                </a:cubicBezTo>
                <a:lnTo>
                  <a:pt x="2668996" y="537462"/>
                </a:lnTo>
                <a:lnTo>
                  <a:pt x="2656781" y="531355"/>
                </a:lnTo>
                <a:cubicBezTo>
                  <a:pt x="2640364" y="485121"/>
                  <a:pt x="2614950" y="451780"/>
                  <a:pt x="2607920" y="403097"/>
                </a:cubicBezTo>
                <a:lnTo>
                  <a:pt x="2632350" y="396989"/>
                </a:lnTo>
                <a:lnTo>
                  <a:pt x="2717856" y="494709"/>
                </a:lnTo>
                <a:lnTo>
                  <a:pt x="2717856" y="476387"/>
                </a:lnTo>
                <a:cubicBezTo>
                  <a:pt x="2694067" y="448524"/>
                  <a:pt x="2652890" y="403952"/>
                  <a:pt x="2638458" y="372559"/>
                </a:cubicBezTo>
                <a:close/>
                <a:moveTo>
                  <a:pt x="2168177" y="1007742"/>
                </a:moveTo>
                <a:cubicBezTo>
                  <a:pt x="2170706" y="866071"/>
                  <a:pt x="2156353" y="724603"/>
                  <a:pt x="2125424" y="586322"/>
                </a:cubicBezTo>
                <a:lnTo>
                  <a:pt x="2131532" y="580215"/>
                </a:lnTo>
                <a:lnTo>
                  <a:pt x="2143747" y="586322"/>
                </a:lnTo>
                <a:cubicBezTo>
                  <a:pt x="2190048" y="669159"/>
                  <a:pt x="2159059" y="792952"/>
                  <a:pt x="2186500" y="897806"/>
                </a:cubicBezTo>
                <a:lnTo>
                  <a:pt x="2241468" y="1013849"/>
                </a:lnTo>
                <a:lnTo>
                  <a:pt x="2192607" y="1013849"/>
                </a:lnTo>
                <a:close/>
                <a:moveTo>
                  <a:pt x="830626" y="1032172"/>
                </a:moveTo>
                <a:lnTo>
                  <a:pt x="848948" y="1038279"/>
                </a:lnTo>
                <a:lnTo>
                  <a:pt x="720690" y="1331440"/>
                </a:lnTo>
                <a:cubicBezTo>
                  <a:pt x="708475" y="1400657"/>
                  <a:pt x="696260" y="1469880"/>
                  <a:pt x="684045" y="1539096"/>
                </a:cubicBezTo>
                <a:lnTo>
                  <a:pt x="647399" y="1392516"/>
                </a:lnTo>
                <a:cubicBezTo>
                  <a:pt x="728263" y="1293824"/>
                  <a:pt x="773942" y="1152832"/>
                  <a:pt x="830626" y="1032172"/>
                </a:cubicBezTo>
                <a:close/>
                <a:moveTo>
                  <a:pt x="311485" y="1868902"/>
                </a:moveTo>
                <a:cubicBezTo>
                  <a:pt x="297053" y="1863467"/>
                  <a:pt x="311485" y="1852614"/>
                  <a:pt x="311485" y="1844472"/>
                </a:cubicBezTo>
                <a:cubicBezTo>
                  <a:pt x="341283" y="1832257"/>
                  <a:pt x="399274" y="1823804"/>
                  <a:pt x="421420" y="1801720"/>
                </a:cubicBezTo>
                <a:lnTo>
                  <a:pt x="415313" y="1801720"/>
                </a:lnTo>
                <a:lnTo>
                  <a:pt x="238194" y="1838365"/>
                </a:lnTo>
                <a:cubicBezTo>
                  <a:pt x="226236" y="1835867"/>
                  <a:pt x="234120" y="1826150"/>
                  <a:pt x="232087" y="1820042"/>
                </a:cubicBezTo>
                <a:cubicBezTo>
                  <a:pt x="297663" y="1803668"/>
                  <a:pt x="374075" y="1774950"/>
                  <a:pt x="451958" y="1789505"/>
                </a:cubicBezTo>
                <a:cubicBezTo>
                  <a:pt x="453992" y="1797646"/>
                  <a:pt x="466854" y="1802184"/>
                  <a:pt x="458066" y="1813935"/>
                </a:cubicBezTo>
                <a:lnTo>
                  <a:pt x="366452" y="1850580"/>
                </a:lnTo>
                <a:lnTo>
                  <a:pt x="464173" y="1850580"/>
                </a:lnTo>
                <a:lnTo>
                  <a:pt x="458066" y="1862795"/>
                </a:lnTo>
                <a:lnTo>
                  <a:pt x="458066" y="1868902"/>
                </a:lnTo>
                <a:lnTo>
                  <a:pt x="311485" y="1868902"/>
                </a:lnTo>
                <a:close/>
                <a:moveTo>
                  <a:pt x="745120" y="2791139"/>
                </a:moveTo>
                <a:cubicBezTo>
                  <a:pt x="846463" y="2803787"/>
                  <a:pt x="950865" y="2815569"/>
                  <a:pt x="1074927" y="2815569"/>
                </a:cubicBezTo>
                <a:lnTo>
                  <a:pt x="1252046" y="2809461"/>
                </a:lnTo>
                <a:cubicBezTo>
                  <a:pt x="1254080" y="2815569"/>
                  <a:pt x="1262740" y="2820296"/>
                  <a:pt x="1258154" y="2827784"/>
                </a:cubicBezTo>
                <a:lnTo>
                  <a:pt x="1215401" y="2827784"/>
                </a:lnTo>
                <a:cubicBezTo>
                  <a:pt x="1122475" y="2873969"/>
                  <a:pt x="824518" y="2828681"/>
                  <a:pt x="739013" y="2809461"/>
                </a:cubicBezTo>
                <a:close/>
                <a:moveTo>
                  <a:pt x="1252046" y="2901074"/>
                </a:moveTo>
                <a:cubicBezTo>
                  <a:pt x="1263815" y="2895577"/>
                  <a:pt x="1269300" y="2897593"/>
                  <a:pt x="1270369" y="2907182"/>
                </a:cubicBezTo>
                <a:cubicBezTo>
                  <a:pt x="1272268" y="3080635"/>
                  <a:pt x="1272201" y="3262029"/>
                  <a:pt x="1239831" y="3401891"/>
                </a:cubicBezTo>
                <a:lnTo>
                  <a:pt x="1227616" y="3401891"/>
                </a:lnTo>
                <a:cubicBezTo>
                  <a:pt x="1136742" y="3455509"/>
                  <a:pt x="888983" y="3418046"/>
                  <a:pt x="793980" y="3395784"/>
                </a:cubicBezTo>
                <a:cubicBezTo>
                  <a:pt x="791947" y="3391710"/>
                  <a:pt x="789907" y="3387642"/>
                  <a:pt x="787873" y="3383568"/>
                </a:cubicBezTo>
                <a:lnTo>
                  <a:pt x="812303" y="3377461"/>
                </a:lnTo>
                <a:cubicBezTo>
                  <a:pt x="869103" y="3407919"/>
                  <a:pt x="1160934" y="3407388"/>
                  <a:pt x="1227616" y="3383568"/>
                </a:cubicBezTo>
                <a:lnTo>
                  <a:pt x="1245938" y="3224773"/>
                </a:lnTo>
                <a:cubicBezTo>
                  <a:pt x="1247972" y="3116871"/>
                  <a:pt x="1250012" y="3008976"/>
                  <a:pt x="1252046" y="2901074"/>
                </a:cubicBezTo>
                <a:close/>
                <a:moveTo>
                  <a:pt x="128258" y="2949934"/>
                </a:moveTo>
                <a:cubicBezTo>
                  <a:pt x="185889" y="2948407"/>
                  <a:pt x="274711" y="2949714"/>
                  <a:pt x="311485" y="2974364"/>
                </a:cubicBezTo>
                <a:lnTo>
                  <a:pt x="317592" y="2992687"/>
                </a:lnTo>
                <a:lnTo>
                  <a:pt x="299270" y="2992687"/>
                </a:lnTo>
                <a:cubicBezTo>
                  <a:pt x="233180" y="2949214"/>
                  <a:pt x="76698" y="2980319"/>
                  <a:pt x="6108" y="2992687"/>
                </a:cubicBezTo>
                <a:lnTo>
                  <a:pt x="0" y="2974364"/>
                </a:lnTo>
                <a:lnTo>
                  <a:pt x="12215" y="2974364"/>
                </a:lnTo>
                <a:cubicBezTo>
                  <a:pt x="40921" y="2956689"/>
                  <a:pt x="95162" y="2966248"/>
                  <a:pt x="128258" y="2949934"/>
                </a:cubicBezTo>
                <a:close/>
              </a:path>
            </a:pathLst>
          </a:custGeom>
          <a:solidFill>
            <a:schemeClr val="accent1"/>
          </a:solidFill>
          <a:ln w="609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56" name="任意多边形: 形状 55"/>
          <p:cNvSpPr/>
          <p:nvPr>
            <p:custDataLst>
              <p:tags r:id="rId11"/>
            </p:custDataLst>
          </p:nvPr>
        </p:nvSpPr>
        <p:spPr>
          <a:xfrm>
            <a:off x="4202000" y="759346"/>
            <a:ext cx="523814" cy="906747"/>
          </a:xfrm>
          <a:custGeom>
            <a:avLst/>
            <a:gdLst>
              <a:gd name="connsiteX0" fmla="*/ 113660 w 523814"/>
              <a:gd name="connsiteY0" fmla="*/ 1897 h 906747"/>
              <a:gd name="connsiteX1" fmla="*/ 120301 w 523814"/>
              <a:gd name="connsiteY1" fmla="*/ 14897 h 906747"/>
              <a:gd name="connsiteX2" fmla="*/ 137046 w 523814"/>
              <a:gd name="connsiteY2" fmla="*/ 21962 h 906747"/>
              <a:gd name="connsiteX3" fmla="*/ 186502 w 523814"/>
              <a:gd name="connsiteY3" fmla="*/ 21962 h 906747"/>
              <a:gd name="connsiteX4" fmla="*/ 186502 w 523814"/>
              <a:gd name="connsiteY4" fmla="*/ 382994 h 906747"/>
              <a:gd name="connsiteX5" fmla="*/ -231 w 523814"/>
              <a:gd name="connsiteY5" fmla="*/ 644406 h 906747"/>
              <a:gd name="connsiteX6" fmla="*/ 261676 w 523814"/>
              <a:gd name="connsiteY6" fmla="*/ 906384 h 906747"/>
              <a:gd name="connsiteX7" fmla="*/ 523583 w 523814"/>
              <a:gd name="connsiteY7" fmla="*/ 644406 h 906747"/>
              <a:gd name="connsiteX8" fmla="*/ 337062 w 523814"/>
              <a:gd name="connsiteY8" fmla="*/ 382994 h 906747"/>
              <a:gd name="connsiteX9" fmla="*/ 337061 w 523814"/>
              <a:gd name="connsiteY9" fmla="*/ 21821 h 906747"/>
              <a:gd name="connsiteX10" fmla="*/ 386518 w 523814"/>
              <a:gd name="connsiteY10" fmla="*/ 21821 h 906747"/>
              <a:gd name="connsiteX11" fmla="*/ 410116 w 523814"/>
              <a:gd name="connsiteY11" fmla="*/ -364 h 9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814" h="906747">
                <a:moveTo>
                  <a:pt x="113660" y="1897"/>
                </a:moveTo>
                <a:cubicBezTo>
                  <a:pt x="114453" y="6820"/>
                  <a:pt x="116777" y="11369"/>
                  <a:pt x="120301" y="14897"/>
                </a:cubicBezTo>
                <a:cubicBezTo>
                  <a:pt x="124711" y="19400"/>
                  <a:pt x="130743" y="21945"/>
                  <a:pt x="137046" y="21962"/>
                </a:cubicBezTo>
                <a:lnTo>
                  <a:pt x="186502" y="21962"/>
                </a:lnTo>
                <a:lnTo>
                  <a:pt x="186502" y="382994"/>
                </a:lnTo>
                <a:cubicBezTo>
                  <a:pt x="74780" y="421261"/>
                  <a:pt x="-261" y="526313"/>
                  <a:pt x="-231" y="644406"/>
                </a:cubicBezTo>
                <a:cubicBezTo>
                  <a:pt x="-231" y="796661"/>
                  <a:pt x="109491" y="906384"/>
                  <a:pt x="261676" y="906384"/>
                </a:cubicBezTo>
                <a:cubicBezTo>
                  <a:pt x="413860" y="906384"/>
                  <a:pt x="523583" y="796661"/>
                  <a:pt x="523583" y="644406"/>
                </a:cubicBezTo>
                <a:cubicBezTo>
                  <a:pt x="523643" y="526369"/>
                  <a:pt x="448699" y="421333"/>
                  <a:pt x="337062" y="382994"/>
                </a:cubicBezTo>
                <a:lnTo>
                  <a:pt x="337061" y="21821"/>
                </a:lnTo>
                <a:lnTo>
                  <a:pt x="386518" y="21821"/>
                </a:lnTo>
                <a:cubicBezTo>
                  <a:pt x="399018" y="21843"/>
                  <a:pt x="409367" y="12114"/>
                  <a:pt x="410116" y="-364"/>
                </a:cubicBezTo>
                <a:close/>
              </a:path>
            </a:pathLst>
          </a:custGeom>
          <a:solidFill>
            <a:srgbClr val="FFFFFF"/>
          </a:solidFill>
          <a:ln w="69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57" name="任意多边形: 形状 56"/>
          <p:cNvSpPr/>
          <p:nvPr>
            <p:custDataLst>
              <p:tags r:id="rId12"/>
            </p:custDataLst>
          </p:nvPr>
        </p:nvSpPr>
        <p:spPr>
          <a:xfrm>
            <a:off x="4271683" y="1338551"/>
            <a:ext cx="384681" cy="248837"/>
          </a:xfrm>
          <a:custGeom>
            <a:avLst/>
            <a:gdLst>
              <a:gd name="connsiteX0" fmla="*/ 8298 w 384681"/>
              <a:gd name="connsiteY0" fmla="*/ -364 h 248837"/>
              <a:gd name="connsiteX1" fmla="*/ 135662 w 384681"/>
              <a:gd name="connsiteY1" fmla="*/ 239945 h 248837"/>
              <a:gd name="connsiteX2" fmla="*/ 375971 w 384681"/>
              <a:gd name="connsiteY2" fmla="*/ 112580 h 248837"/>
              <a:gd name="connsiteX3" fmla="*/ 384450 w 384681"/>
              <a:gd name="connsiteY3" fmla="*/ 56158 h 248837"/>
              <a:gd name="connsiteX4" fmla="*/ 375971 w 384681"/>
              <a:gd name="connsiteY4" fmla="*/ -364 h 2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81" h="248837">
                <a:moveTo>
                  <a:pt x="8298" y="-364"/>
                </a:moveTo>
                <a:cubicBezTo>
                  <a:pt x="-22891" y="101166"/>
                  <a:pt x="34132" y="208756"/>
                  <a:pt x="135662" y="239945"/>
                </a:cubicBezTo>
                <a:cubicBezTo>
                  <a:pt x="237193" y="271133"/>
                  <a:pt x="344782" y="214110"/>
                  <a:pt x="375971" y="112580"/>
                </a:cubicBezTo>
                <a:cubicBezTo>
                  <a:pt x="381587" y="94299"/>
                  <a:pt x="384445" y="75282"/>
                  <a:pt x="384450" y="56158"/>
                </a:cubicBezTo>
                <a:cubicBezTo>
                  <a:pt x="384478" y="36998"/>
                  <a:pt x="381620" y="17944"/>
                  <a:pt x="375971" y="-364"/>
                </a:cubicBezTo>
                <a:close/>
              </a:path>
            </a:pathLst>
          </a:custGeom>
          <a:solidFill>
            <a:schemeClr val="accent1"/>
          </a:solidFill>
          <a:ln w="69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13"/>
            </p:custDataLst>
          </p:nvPr>
        </p:nvSpPr>
        <p:spPr>
          <a:xfrm>
            <a:off x="4201930" y="748324"/>
            <a:ext cx="523814" cy="917628"/>
          </a:xfrm>
          <a:custGeom>
            <a:avLst/>
            <a:gdLst>
              <a:gd name="connsiteX0" fmla="*/ 337273 w 523814"/>
              <a:gd name="connsiteY0" fmla="*/ 393945 h 917628"/>
              <a:gd name="connsiteX1" fmla="*/ 337273 w 523814"/>
              <a:gd name="connsiteY1" fmla="*/ 32843 h 917628"/>
              <a:gd name="connsiteX2" fmla="*/ 394643 w 523814"/>
              <a:gd name="connsiteY2" fmla="*/ 32843 h 917628"/>
              <a:gd name="connsiteX3" fmla="*/ 411246 w 523814"/>
              <a:gd name="connsiteY3" fmla="*/ 16239 h 917628"/>
              <a:gd name="connsiteX4" fmla="*/ 411246 w 523814"/>
              <a:gd name="connsiteY4" fmla="*/ 16239 h 917628"/>
              <a:gd name="connsiteX5" fmla="*/ 394643 w 523814"/>
              <a:gd name="connsiteY5" fmla="*/ -364 h 917628"/>
              <a:gd name="connsiteX6" fmla="*/ 129980 w 523814"/>
              <a:gd name="connsiteY6" fmla="*/ -364 h 917628"/>
              <a:gd name="connsiteX7" fmla="*/ 113377 w 523814"/>
              <a:gd name="connsiteY7" fmla="*/ 16239 h 917628"/>
              <a:gd name="connsiteX8" fmla="*/ 113377 w 523814"/>
              <a:gd name="connsiteY8" fmla="*/ 16239 h 917628"/>
              <a:gd name="connsiteX9" fmla="*/ 129980 w 523814"/>
              <a:gd name="connsiteY9" fmla="*/ 32843 h 917628"/>
              <a:gd name="connsiteX10" fmla="*/ 186502 w 523814"/>
              <a:gd name="connsiteY10" fmla="*/ 32843 h 917628"/>
              <a:gd name="connsiteX11" fmla="*/ 186502 w 523814"/>
              <a:gd name="connsiteY11" fmla="*/ 393874 h 917628"/>
              <a:gd name="connsiteX12" fmla="*/ -231 w 523814"/>
              <a:gd name="connsiteY12" fmla="*/ 655286 h 917628"/>
              <a:gd name="connsiteX13" fmla="*/ 261676 w 523814"/>
              <a:gd name="connsiteY13" fmla="*/ 917264 h 917628"/>
              <a:gd name="connsiteX14" fmla="*/ 523583 w 523814"/>
              <a:gd name="connsiteY14" fmla="*/ 655286 h 917628"/>
              <a:gd name="connsiteX15" fmla="*/ 337273 w 523814"/>
              <a:gd name="connsiteY15" fmla="*/ 393945 h 917628"/>
              <a:gd name="connsiteX16" fmla="*/ 261887 w 523814"/>
              <a:gd name="connsiteY16" fmla="*/ 890770 h 917628"/>
              <a:gd name="connsiteX17" fmla="*/ 26192 w 523814"/>
              <a:gd name="connsiteY17" fmla="*/ 655004 h 917628"/>
              <a:gd name="connsiteX18" fmla="*/ 195757 w 523814"/>
              <a:gd name="connsiteY18" fmla="*/ 427081 h 917628"/>
              <a:gd name="connsiteX19" fmla="*/ 212714 w 523814"/>
              <a:gd name="connsiteY19" fmla="*/ 399173 h 917628"/>
              <a:gd name="connsiteX20" fmla="*/ 219779 w 523814"/>
              <a:gd name="connsiteY20" fmla="*/ 32843 h 917628"/>
              <a:gd name="connsiteX21" fmla="*/ 303996 w 523814"/>
              <a:gd name="connsiteY21" fmla="*/ 32843 h 917628"/>
              <a:gd name="connsiteX22" fmla="*/ 311061 w 523814"/>
              <a:gd name="connsiteY22" fmla="*/ 398608 h 917628"/>
              <a:gd name="connsiteX23" fmla="*/ 328018 w 523814"/>
              <a:gd name="connsiteY23" fmla="*/ 426869 h 917628"/>
              <a:gd name="connsiteX24" fmla="*/ 497583 w 523814"/>
              <a:gd name="connsiteY24" fmla="*/ 654792 h 917628"/>
              <a:gd name="connsiteX25" fmla="*/ 261887 w 523814"/>
              <a:gd name="connsiteY25" fmla="*/ 890770 h 9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3814" h="917628">
                <a:moveTo>
                  <a:pt x="337273" y="393945"/>
                </a:moveTo>
                <a:lnTo>
                  <a:pt x="337273" y="32843"/>
                </a:lnTo>
                <a:lnTo>
                  <a:pt x="394643" y="32843"/>
                </a:lnTo>
                <a:cubicBezTo>
                  <a:pt x="403796" y="32804"/>
                  <a:pt x="411207" y="25393"/>
                  <a:pt x="411246" y="16239"/>
                </a:cubicBezTo>
                <a:lnTo>
                  <a:pt x="411246" y="16239"/>
                </a:lnTo>
                <a:cubicBezTo>
                  <a:pt x="411207" y="7086"/>
                  <a:pt x="403796" y="-325"/>
                  <a:pt x="394643" y="-364"/>
                </a:cubicBezTo>
                <a:lnTo>
                  <a:pt x="129980" y="-364"/>
                </a:lnTo>
                <a:cubicBezTo>
                  <a:pt x="120827" y="-325"/>
                  <a:pt x="113416" y="7086"/>
                  <a:pt x="113377" y="16239"/>
                </a:cubicBezTo>
                <a:lnTo>
                  <a:pt x="113377" y="16239"/>
                </a:lnTo>
                <a:cubicBezTo>
                  <a:pt x="113416" y="25393"/>
                  <a:pt x="120827" y="32804"/>
                  <a:pt x="129980" y="32843"/>
                </a:cubicBezTo>
                <a:lnTo>
                  <a:pt x="186502" y="32843"/>
                </a:lnTo>
                <a:lnTo>
                  <a:pt x="186502" y="393874"/>
                </a:lnTo>
                <a:cubicBezTo>
                  <a:pt x="74780" y="432141"/>
                  <a:pt x="-261" y="537193"/>
                  <a:pt x="-231" y="655286"/>
                </a:cubicBezTo>
                <a:cubicBezTo>
                  <a:pt x="-231" y="807542"/>
                  <a:pt x="109491" y="917264"/>
                  <a:pt x="261676" y="917264"/>
                </a:cubicBezTo>
                <a:cubicBezTo>
                  <a:pt x="413860" y="917264"/>
                  <a:pt x="523583" y="807542"/>
                  <a:pt x="523583" y="655286"/>
                </a:cubicBezTo>
                <a:cubicBezTo>
                  <a:pt x="523644" y="537330"/>
                  <a:pt x="448803" y="432348"/>
                  <a:pt x="337273" y="393945"/>
                </a:cubicBezTo>
                <a:close/>
                <a:moveTo>
                  <a:pt x="261887" y="890770"/>
                </a:moveTo>
                <a:cubicBezTo>
                  <a:pt x="135774" y="890770"/>
                  <a:pt x="26192" y="781118"/>
                  <a:pt x="26192" y="655004"/>
                </a:cubicBezTo>
                <a:cubicBezTo>
                  <a:pt x="26192" y="551499"/>
                  <a:pt x="95926" y="453646"/>
                  <a:pt x="195757" y="427081"/>
                </a:cubicBezTo>
                <a:cubicBezTo>
                  <a:pt x="207926" y="423760"/>
                  <a:pt x="215374" y="411503"/>
                  <a:pt x="212714" y="399173"/>
                </a:cubicBezTo>
                <a:lnTo>
                  <a:pt x="219779" y="32843"/>
                </a:lnTo>
                <a:lnTo>
                  <a:pt x="303996" y="32843"/>
                </a:lnTo>
                <a:lnTo>
                  <a:pt x="311061" y="398608"/>
                </a:lnTo>
                <a:cubicBezTo>
                  <a:pt x="308227" y="411050"/>
                  <a:pt x="315706" y="423514"/>
                  <a:pt x="328018" y="426869"/>
                </a:cubicBezTo>
                <a:cubicBezTo>
                  <a:pt x="427849" y="453434"/>
                  <a:pt x="497583" y="551357"/>
                  <a:pt x="497583" y="654792"/>
                </a:cubicBezTo>
                <a:cubicBezTo>
                  <a:pt x="497583" y="781118"/>
                  <a:pt x="388001" y="890770"/>
                  <a:pt x="261887" y="890770"/>
                </a:cubicBezTo>
                <a:close/>
              </a:path>
            </a:pathLst>
          </a:custGeom>
          <a:solidFill>
            <a:schemeClr val="accent1"/>
          </a:solidFill>
          <a:ln w="695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"/>
          <p:cNvSpPr txBox="1">
            <a:spLocks noGrp="1"/>
          </p:cNvSpPr>
          <p:nvPr>
            <p:ph type="title" idx="17826049" hasCustomPrompt="1"/>
            <p:custDataLst>
              <p:tags r:id="rId17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8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单击此处添加章节标题</a:t>
            </a:r>
            <a:endParaRPr dirty="0">
              <a:sym typeface="+mn-ea"/>
            </a:endParaRPr>
          </a:p>
        </p:txBody>
      </p:sp>
      <p:sp>
        <p:nvSpPr>
          <p:cNvPr id="7" name="节编号"/>
          <p:cNvSpPr txBox="1">
            <a:spLocks noGrp="1"/>
          </p:cNvSpPr>
          <p:nvPr>
            <p:ph type="body" idx="17826561" hasCustomPrompt="1"/>
            <p:custDataLst>
              <p:tags r:id="rId18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zh-CN" sz="7200" b="1" i="0" u="none" strike="noStrike" kern="1200" cap="none" spc="0" normalizeH="0" baseline="0" noProof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01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单圆角矩形 2"/>
          <p:cNvSpPr/>
          <p:nvPr>
            <p:custDataLst>
              <p:tags r:id="rId2"/>
            </p:custDataLst>
          </p:nvPr>
        </p:nvSpPr>
        <p:spPr>
          <a:xfrm>
            <a:off x="0" y="2958823"/>
            <a:ext cx="5585584" cy="2935322"/>
          </a:xfrm>
          <a:prstGeom prst="round1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75" name="矩形 174"/>
          <p:cNvSpPr/>
          <p:nvPr>
            <p:custDataLst>
              <p:tags r:id="rId3"/>
            </p:custDataLst>
          </p:nvPr>
        </p:nvSpPr>
        <p:spPr>
          <a:xfrm>
            <a:off x="-6779" y="5897328"/>
            <a:ext cx="12191999" cy="960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58165" y="423545"/>
            <a:ext cx="71755" cy="7175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7870" y="42354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16940" y="423545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96010" y="424180"/>
            <a:ext cx="71755" cy="71755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94440"/>
            <a:ext cx="5366057" cy="6263560"/>
          </a:xfrm>
          <a:prstGeom prst="rect">
            <a:avLst/>
          </a:prstGeom>
        </p:spPr>
      </p:pic>
      <p:sp>
        <p:nvSpPr>
          <p:cNvPr id="7" name="图形 4"/>
          <p:cNvSpPr/>
          <p:nvPr>
            <p:custDataLst>
              <p:tags r:id="rId10"/>
            </p:custDataLst>
          </p:nvPr>
        </p:nvSpPr>
        <p:spPr>
          <a:xfrm>
            <a:off x="1095949" y="1997578"/>
            <a:ext cx="4455913" cy="4860421"/>
          </a:xfrm>
          <a:custGeom>
            <a:avLst/>
            <a:gdLst>
              <a:gd name="connsiteX0" fmla="*/ 1384177 w 4455913"/>
              <a:gd name="connsiteY0" fmla="*/ 0 h 4860421"/>
              <a:gd name="connsiteX1" fmla="*/ 1384177 w 4455913"/>
              <a:gd name="connsiteY1" fmla="*/ 50564 h 4860421"/>
              <a:gd name="connsiteX2" fmla="*/ 1845570 w 4455913"/>
              <a:gd name="connsiteY2" fmla="*/ 334984 h 4860421"/>
              <a:gd name="connsiteX3" fmla="*/ 1896133 w 4455913"/>
              <a:gd name="connsiteY3" fmla="*/ 113768 h 4860421"/>
              <a:gd name="connsiteX4" fmla="*/ 1927735 w 4455913"/>
              <a:gd name="connsiteY4" fmla="*/ 113768 h 4860421"/>
              <a:gd name="connsiteX5" fmla="*/ 2022542 w 4455913"/>
              <a:gd name="connsiteY5" fmla="*/ 372906 h 4860421"/>
              <a:gd name="connsiteX6" fmla="*/ 1997260 w 4455913"/>
              <a:gd name="connsiteY6" fmla="*/ 372906 h 4860421"/>
              <a:gd name="connsiteX7" fmla="*/ 1990940 w 4455913"/>
              <a:gd name="connsiteY7" fmla="*/ 556199 h 4860421"/>
              <a:gd name="connsiteX8" fmla="*/ 1978299 w 4455913"/>
              <a:gd name="connsiteY8" fmla="*/ 556199 h 4860421"/>
              <a:gd name="connsiteX9" fmla="*/ 1978299 w 4455913"/>
              <a:gd name="connsiteY9" fmla="*/ 543558 h 4860421"/>
              <a:gd name="connsiteX10" fmla="*/ 1845570 w 4455913"/>
              <a:gd name="connsiteY10" fmla="*/ 353945 h 4860421"/>
              <a:gd name="connsiteX11" fmla="*/ 1845570 w 4455913"/>
              <a:gd name="connsiteY11" fmla="*/ 360265 h 4860421"/>
              <a:gd name="connsiteX12" fmla="*/ 1776045 w 4455913"/>
              <a:gd name="connsiteY12" fmla="*/ 663647 h 4860421"/>
              <a:gd name="connsiteX13" fmla="*/ 1384177 w 4455913"/>
              <a:gd name="connsiteY13" fmla="*/ 360265 h 4860421"/>
              <a:gd name="connsiteX14" fmla="*/ 1396818 w 4455913"/>
              <a:gd name="connsiteY14" fmla="*/ 372906 h 4860421"/>
              <a:gd name="connsiteX15" fmla="*/ 1795006 w 4455913"/>
              <a:gd name="connsiteY15" fmla="*/ 695249 h 4860421"/>
              <a:gd name="connsiteX16" fmla="*/ 1795006 w 4455913"/>
              <a:gd name="connsiteY16" fmla="*/ 682608 h 4860421"/>
              <a:gd name="connsiteX17" fmla="*/ 1851890 w 4455913"/>
              <a:gd name="connsiteY17" fmla="*/ 404508 h 4860421"/>
              <a:gd name="connsiteX18" fmla="*/ 1864531 w 4455913"/>
              <a:gd name="connsiteY18" fmla="*/ 410829 h 4860421"/>
              <a:gd name="connsiteX19" fmla="*/ 2009901 w 4455913"/>
              <a:gd name="connsiteY19" fmla="*/ 613083 h 4860421"/>
              <a:gd name="connsiteX20" fmla="*/ 2009901 w 4455913"/>
              <a:gd name="connsiteY20" fmla="*/ 543558 h 4860421"/>
              <a:gd name="connsiteX21" fmla="*/ 2022542 w 4455913"/>
              <a:gd name="connsiteY21" fmla="*/ 391868 h 4860421"/>
              <a:gd name="connsiteX22" fmla="*/ 2035183 w 4455913"/>
              <a:gd name="connsiteY22" fmla="*/ 391868 h 4860421"/>
              <a:gd name="connsiteX23" fmla="*/ 2047824 w 4455913"/>
              <a:gd name="connsiteY23" fmla="*/ 644685 h 4860421"/>
              <a:gd name="connsiteX24" fmla="*/ 2085747 w 4455913"/>
              <a:gd name="connsiteY24" fmla="*/ 1365216 h 4860421"/>
              <a:gd name="connsiteX25" fmla="*/ 2098388 w 4455913"/>
              <a:gd name="connsiteY25" fmla="*/ 1365216 h 4860421"/>
              <a:gd name="connsiteX26" fmla="*/ 2300642 w 4455913"/>
              <a:gd name="connsiteY26" fmla="*/ 865901 h 4860421"/>
              <a:gd name="connsiteX27" fmla="*/ 2193194 w 4455913"/>
              <a:gd name="connsiteY27" fmla="*/ 752133 h 4860421"/>
              <a:gd name="connsiteX28" fmla="*/ 2193194 w 4455913"/>
              <a:gd name="connsiteY28" fmla="*/ 739492 h 4860421"/>
              <a:gd name="connsiteX29" fmla="*/ 2231117 w 4455913"/>
              <a:gd name="connsiteY29" fmla="*/ 726851 h 4860421"/>
              <a:gd name="connsiteX30" fmla="*/ 2294321 w 4455913"/>
              <a:gd name="connsiteY30" fmla="*/ 739492 h 4860421"/>
              <a:gd name="connsiteX31" fmla="*/ 2269040 w 4455913"/>
              <a:gd name="connsiteY31" fmla="*/ 353945 h 4860421"/>
              <a:gd name="connsiteX32" fmla="*/ 2288001 w 4455913"/>
              <a:gd name="connsiteY32" fmla="*/ 347624 h 4860421"/>
              <a:gd name="connsiteX33" fmla="*/ 2300642 w 4455913"/>
              <a:gd name="connsiteY33" fmla="*/ 391868 h 4860421"/>
              <a:gd name="connsiteX34" fmla="*/ 2325924 w 4455913"/>
              <a:gd name="connsiteY34" fmla="*/ 764774 h 4860421"/>
              <a:gd name="connsiteX35" fmla="*/ 2275360 w 4455913"/>
              <a:gd name="connsiteY35" fmla="*/ 777415 h 4860421"/>
              <a:gd name="connsiteX36" fmla="*/ 2250078 w 4455913"/>
              <a:gd name="connsiteY36" fmla="*/ 771094 h 4860421"/>
              <a:gd name="connsiteX37" fmla="*/ 2332244 w 4455913"/>
              <a:gd name="connsiteY37" fmla="*/ 891183 h 4860421"/>
              <a:gd name="connsiteX38" fmla="*/ 2111028 w 4455913"/>
              <a:gd name="connsiteY38" fmla="*/ 1403139 h 4860421"/>
              <a:gd name="connsiteX39" fmla="*/ 2148951 w 4455913"/>
              <a:gd name="connsiteY39" fmla="*/ 1542188 h 4860421"/>
              <a:gd name="connsiteX40" fmla="*/ 2174233 w 4455913"/>
              <a:gd name="connsiteY40" fmla="*/ 2142631 h 4860421"/>
              <a:gd name="connsiteX41" fmla="*/ 2231117 w 4455913"/>
              <a:gd name="connsiteY41" fmla="*/ 4860422 h 4860421"/>
              <a:gd name="connsiteX42" fmla="*/ 2205835 w 4455913"/>
              <a:gd name="connsiteY42" fmla="*/ 4860422 h 4860421"/>
              <a:gd name="connsiteX43" fmla="*/ 2148951 w 4455913"/>
              <a:gd name="connsiteY43" fmla="*/ 2648266 h 4860421"/>
              <a:gd name="connsiteX44" fmla="*/ 2129990 w 4455913"/>
              <a:gd name="connsiteY44" fmla="*/ 1927735 h 4860421"/>
              <a:gd name="connsiteX45" fmla="*/ 2123669 w 4455913"/>
              <a:gd name="connsiteY45" fmla="*/ 1813967 h 4860421"/>
              <a:gd name="connsiteX46" fmla="*/ 1820288 w 4455913"/>
              <a:gd name="connsiteY46" fmla="*/ 1441061 h 4860421"/>
              <a:gd name="connsiteX47" fmla="*/ 1662277 w 4455913"/>
              <a:gd name="connsiteY47" fmla="*/ 1283050 h 4860421"/>
              <a:gd name="connsiteX48" fmla="*/ 1434741 w 4455913"/>
              <a:gd name="connsiteY48" fmla="*/ 1023912 h 4860421"/>
              <a:gd name="connsiteX49" fmla="*/ 1491625 w 4455913"/>
              <a:gd name="connsiteY49" fmla="*/ 878542 h 4860421"/>
              <a:gd name="connsiteX50" fmla="*/ 1460023 w 4455913"/>
              <a:gd name="connsiteY50" fmla="*/ 878542 h 4860421"/>
              <a:gd name="connsiteX51" fmla="*/ 1327293 w 4455913"/>
              <a:gd name="connsiteY51" fmla="*/ 916464 h 4860421"/>
              <a:gd name="connsiteX52" fmla="*/ 1011271 w 4455913"/>
              <a:gd name="connsiteY52" fmla="*/ 492995 h 4860421"/>
              <a:gd name="connsiteX53" fmla="*/ 884862 w 4455913"/>
              <a:gd name="connsiteY53" fmla="*/ 328663 h 4860421"/>
              <a:gd name="connsiteX54" fmla="*/ 910144 w 4455913"/>
              <a:gd name="connsiteY54" fmla="*/ 328663 h 4860421"/>
              <a:gd name="connsiteX55" fmla="*/ 1339934 w 4455913"/>
              <a:gd name="connsiteY55" fmla="*/ 884862 h 4860421"/>
              <a:gd name="connsiteX56" fmla="*/ 1516907 w 4455913"/>
              <a:gd name="connsiteY56" fmla="*/ 846940 h 4860421"/>
              <a:gd name="connsiteX57" fmla="*/ 1466343 w 4455913"/>
              <a:gd name="connsiteY57" fmla="*/ 1042873 h 4860421"/>
              <a:gd name="connsiteX58" fmla="*/ 1782365 w 4455913"/>
              <a:gd name="connsiteY58" fmla="*/ 1365216 h 4860421"/>
              <a:gd name="connsiteX59" fmla="*/ 2060465 w 4455913"/>
              <a:gd name="connsiteY59" fmla="*/ 1605393 h 4860421"/>
              <a:gd name="connsiteX60" fmla="*/ 2123669 w 4455913"/>
              <a:gd name="connsiteY60" fmla="*/ 1738122 h 4860421"/>
              <a:gd name="connsiteX61" fmla="*/ 1706520 w 4455913"/>
              <a:gd name="connsiteY61" fmla="*/ 865901 h 4860421"/>
              <a:gd name="connsiteX62" fmla="*/ 1238807 w 4455913"/>
              <a:gd name="connsiteY62" fmla="*/ 183293 h 4860421"/>
              <a:gd name="connsiteX63" fmla="*/ 1346255 w 4455913"/>
              <a:gd name="connsiteY63" fmla="*/ 6320 h 4860421"/>
              <a:gd name="connsiteX64" fmla="*/ 4234698 w 4455913"/>
              <a:gd name="connsiteY64" fmla="*/ 587801 h 4860421"/>
              <a:gd name="connsiteX65" fmla="*/ 4253659 w 4455913"/>
              <a:gd name="connsiteY65" fmla="*/ 587801 h 4860421"/>
              <a:gd name="connsiteX66" fmla="*/ 4253659 w 4455913"/>
              <a:gd name="connsiteY66" fmla="*/ 600442 h 4860421"/>
              <a:gd name="connsiteX67" fmla="*/ 4266300 w 4455913"/>
              <a:gd name="connsiteY67" fmla="*/ 663647 h 4860421"/>
              <a:gd name="connsiteX68" fmla="*/ 4455913 w 4455913"/>
              <a:gd name="connsiteY68" fmla="*/ 897503 h 4860421"/>
              <a:gd name="connsiteX69" fmla="*/ 4449593 w 4455913"/>
              <a:gd name="connsiteY69" fmla="*/ 910144 h 4860421"/>
              <a:gd name="connsiteX70" fmla="*/ 4430632 w 4455913"/>
              <a:gd name="connsiteY70" fmla="*/ 916464 h 4860421"/>
              <a:gd name="connsiteX71" fmla="*/ 4234698 w 4455913"/>
              <a:gd name="connsiteY71" fmla="*/ 587801 h 4860421"/>
              <a:gd name="connsiteX72" fmla="*/ 2534498 w 4455913"/>
              <a:gd name="connsiteY72" fmla="*/ 809017 h 4860421"/>
              <a:gd name="connsiteX73" fmla="*/ 2559780 w 4455913"/>
              <a:gd name="connsiteY73" fmla="*/ 809017 h 4860421"/>
              <a:gd name="connsiteX74" fmla="*/ 2629305 w 4455913"/>
              <a:gd name="connsiteY74" fmla="*/ 1030232 h 4860421"/>
              <a:gd name="connsiteX75" fmla="*/ 2717791 w 4455913"/>
              <a:gd name="connsiteY75" fmla="*/ 1934056 h 4860421"/>
              <a:gd name="connsiteX76" fmla="*/ 2711471 w 4455913"/>
              <a:gd name="connsiteY76" fmla="*/ 1934056 h 4860421"/>
              <a:gd name="connsiteX77" fmla="*/ 2616664 w 4455913"/>
              <a:gd name="connsiteY77" fmla="*/ 1750763 h 4860421"/>
              <a:gd name="connsiteX78" fmla="*/ 2622984 w 4455913"/>
              <a:gd name="connsiteY78" fmla="*/ 1516907 h 4860421"/>
              <a:gd name="connsiteX79" fmla="*/ 2591382 w 4455913"/>
              <a:gd name="connsiteY79" fmla="*/ 1004951 h 4860421"/>
              <a:gd name="connsiteX80" fmla="*/ 2534498 w 4455913"/>
              <a:gd name="connsiteY80" fmla="*/ 809017 h 4860421"/>
              <a:gd name="connsiteX81" fmla="*/ 3318233 w 4455913"/>
              <a:gd name="connsiteY81" fmla="*/ 1264089 h 4860421"/>
              <a:gd name="connsiteX82" fmla="*/ 3337195 w 4455913"/>
              <a:gd name="connsiteY82" fmla="*/ 1270409 h 4860421"/>
              <a:gd name="connsiteX83" fmla="*/ 3330874 w 4455913"/>
              <a:gd name="connsiteY83" fmla="*/ 1478984 h 4860421"/>
              <a:gd name="connsiteX84" fmla="*/ 3292951 w 4455913"/>
              <a:gd name="connsiteY84" fmla="*/ 1466343 h 4860421"/>
              <a:gd name="connsiteX85" fmla="*/ 3236067 w 4455913"/>
              <a:gd name="connsiteY85" fmla="*/ 1453702 h 4860421"/>
              <a:gd name="connsiteX86" fmla="*/ 3236067 w 4455913"/>
              <a:gd name="connsiteY86" fmla="*/ 1447382 h 4860421"/>
              <a:gd name="connsiteX87" fmla="*/ 3229747 w 4455913"/>
              <a:gd name="connsiteY87" fmla="*/ 1434741 h 4860421"/>
              <a:gd name="connsiteX88" fmla="*/ 3273990 w 4455913"/>
              <a:gd name="connsiteY88" fmla="*/ 1270409 h 4860421"/>
              <a:gd name="connsiteX89" fmla="*/ 3292951 w 4455913"/>
              <a:gd name="connsiteY89" fmla="*/ 1283050 h 4860421"/>
              <a:gd name="connsiteX90" fmla="*/ 3318233 w 4455913"/>
              <a:gd name="connsiteY90" fmla="*/ 1453702 h 4860421"/>
              <a:gd name="connsiteX91" fmla="*/ 3324554 w 4455913"/>
              <a:gd name="connsiteY91" fmla="*/ 1447382 h 4860421"/>
              <a:gd name="connsiteX92" fmla="*/ 3318233 w 4455913"/>
              <a:gd name="connsiteY92" fmla="*/ 1264089 h 4860421"/>
              <a:gd name="connsiteX93" fmla="*/ 897503 w 4455913"/>
              <a:gd name="connsiteY93" fmla="*/ 1396818 h 4860421"/>
              <a:gd name="connsiteX94" fmla="*/ 922785 w 4455913"/>
              <a:gd name="connsiteY94" fmla="*/ 1409459 h 4860421"/>
              <a:gd name="connsiteX95" fmla="*/ 777415 w 4455913"/>
              <a:gd name="connsiteY95" fmla="*/ 1674918 h 4860421"/>
              <a:gd name="connsiteX96" fmla="*/ 733172 w 4455913"/>
              <a:gd name="connsiteY96" fmla="*/ 1832929 h 4860421"/>
              <a:gd name="connsiteX97" fmla="*/ 707890 w 4455913"/>
              <a:gd name="connsiteY97" fmla="*/ 1681238 h 4860421"/>
              <a:gd name="connsiteX98" fmla="*/ 897503 w 4455913"/>
              <a:gd name="connsiteY98" fmla="*/ 1396818 h 4860421"/>
              <a:gd name="connsiteX99" fmla="*/ 189613 w 4455913"/>
              <a:gd name="connsiteY99" fmla="*/ 2174233 h 4860421"/>
              <a:gd name="connsiteX100" fmla="*/ 284420 w 4455913"/>
              <a:gd name="connsiteY100" fmla="*/ 2186874 h 4860421"/>
              <a:gd name="connsiteX101" fmla="*/ 290740 w 4455913"/>
              <a:gd name="connsiteY101" fmla="*/ 2212156 h 4860421"/>
              <a:gd name="connsiteX102" fmla="*/ 208575 w 4455913"/>
              <a:gd name="connsiteY102" fmla="*/ 2250078 h 4860421"/>
              <a:gd name="connsiteX103" fmla="*/ 297061 w 4455913"/>
              <a:gd name="connsiteY103" fmla="*/ 2275360 h 4860421"/>
              <a:gd name="connsiteX104" fmla="*/ 290740 w 4455913"/>
              <a:gd name="connsiteY104" fmla="*/ 2275360 h 4860421"/>
              <a:gd name="connsiteX105" fmla="*/ 107448 w 4455913"/>
              <a:gd name="connsiteY105" fmla="*/ 2288001 h 4860421"/>
              <a:gd name="connsiteX106" fmla="*/ 94807 w 4455913"/>
              <a:gd name="connsiteY106" fmla="*/ 2262719 h 4860421"/>
              <a:gd name="connsiteX107" fmla="*/ 101127 w 4455913"/>
              <a:gd name="connsiteY107" fmla="*/ 2262719 h 4860421"/>
              <a:gd name="connsiteX108" fmla="*/ 227536 w 4455913"/>
              <a:gd name="connsiteY108" fmla="*/ 2205835 h 4860421"/>
              <a:gd name="connsiteX109" fmla="*/ 6320 w 4455913"/>
              <a:gd name="connsiteY109" fmla="*/ 2243758 h 4860421"/>
              <a:gd name="connsiteX110" fmla="*/ 0 w 4455913"/>
              <a:gd name="connsiteY110" fmla="*/ 2218476 h 4860421"/>
              <a:gd name="connsiteX111" fmla="*/ 12641 w 4455913"/>
              <a:gd name="connsiteY111" fmla="*/ 2218476 h 4860421"/>
              <a:gd name="connsiteX112" fmla="*/ 189613 w 4455913"/>
              <a:gd name="connsiteY112" fmla="*/ 2174233 h 4860421"/>
              <a:gd name="connsiteX113" fmla="*/ 720531 w 4455913"/>
              <a:gd name="connsiteY113" fmla="*/ 2673548 h 4860421"/>
              <a:gd name="connsiteX114" fmla="*/ 739492 w 4455913"/>
              <a:gd name="connsiteY114" fmla="*/ 2673548 h 4860421"/>
              <a:gd name="connsiteX115" fmla="*/ 834299 w 4455913"/>
              <a:gd name="connsiteY115" fmla="*/ 2780995 h 4860421"/>
              <a:gd name="connsiteX116" fmla="*/ 809017 w 4455913"/>
              <a:gd name="connsiteY116" fmla="*/ 2787316 h 4860421"/>
              <a:gd name="connsiteX117" fmla="*/ 714210 w 4455913"/>
              <a:gd name="connsiteY117" fmla="*/ 2692509 h 4860421"/>
              <a:gd name="connsiteX118" fmla="*/ 764774 w 4455913"/>
              <a:gd name="connsiteY118" fmla="*/ 2793636 h 4860421"/>
              <a:gd name="connsiteX119" fmla="*/ 783735 w 4455913"/>
              <a:gd name="connsiteY119" fmla="*/ 2799957 h 4860421"/>
              <a:gd name="connsiteX120" fmla="*/ 790056 w 4455913"/>
              <a:gd name="connsiteY120" fmla="*/ 2818918 h 4860421"/>
              <a:gd name="connsiteX121" fmla="*/ 758453 w 4455913"/>
              <a:gd name="connsiteY121" fmla="*/ 3153902 h 4860421"/>
              <a:gd name="connsiteX122" fmla="*/ 790056 w 4455913"/>
              <a:gd name="connsiteY122" fmla="*/ 3185504 h 4860421"/>
              <a:gd name="connsiteX123" fmla="*/ 758453 w 4455913"/>
              <a:gd name="connsiteY123" fmla="*/ 3191824 h 4860421"/>
              <a:gd name="connsiteX124" fmla="*/ 745812 w 4455913"/>
              <a:gd name="connsiteY124" fmla="*/ 3185504 h 4860421"/>
              <a:gd name="connsiteX125" fmla="*/ 764774 w 4455913"/>
              <a:gd name="connsiteY125" fmla="*/ 2793636 h 4860421"/>
              <a:gd name="connsiteX126" fmla="*/ 872221 w 4455913"/>
              <a:gd name="connsiteY126" fmla="*/ 3097018 h 4860421"/>
              <a:gd name="connsiteX127" fmla="*/ 651006 w 4455913"/>
              <a:gd name="connsiteY127" fmla="*/ 3248708 h 4860421"/>
              <a:gd name="connsiteX128" fmla="*/ 651006 w 4455913"/>
              <a:gd name="connsiteY128" fmla="*/ 3223427 h 4860421"/>
              <a:gd name="connsiteX129" fmla="*/ 872221 w 4455913"/>
              <a:gd name="connsiteY129" fmla="*/ 3097018 h 4860421"/>
              <a:gd name="connsiteX130" fmla="*/ 840619 w 4455913"/>
              <a:gd name="connsiteY130" fmla="*/ 3558410 h 4860421"/>
              <a:gd name="connsiteX131" fmla="*/ 1150321 w 4455913"/>
              <a:gd name="connsiteY131" fmla="*/ 3590012 h 4860421"/>
              <a:gd name="connsiteX132" fmla="*/ 1497945 w 4455913"/>
              <a:gd name="connsiteY132" fmla="*/ 3577371 h 4860421"/>
              <a:gd name="connsiteX133" fmla="*/ 1504266 w 4455913"/>
              <a:gd name="connsiteY133" fmla="*/ 3583692 h 4860421"/>
              <a:gd name="connsiteX134" fmla="*/ 1504266 w 4455913"/>
              <a:gd name="connsiteY134" fmla="*/ 3596333 h 4860421"/>
              <a:gd name="connsiteX135" fmla="*/ 1403139 w 4455913"/>
              <a:gd name="connsiteY135" fmla="*/ 3608974 h 4860421"/>
              <a:gd name="connsiteX136" fmla="*/ 853260 w 4455913"/>
              <a:gd name="connsiteY136" fmla="*/ 3590012 h 4860421"/>
              <a:gd name="connsiteX137" fmla="*/ 840619 w 4455913"/>
              <a:gd name="connsiteY137" fmla="*/ 3558410 h 4860421"/>
              <a:gd name="connsiteX138" fmla="*/ 1491625 w 4455913"/>
              <a:gd name="connsiteY138" fmla="*/ 3697460 h 4860421"/>
              <a:gd name="connsiteX139" fmla="*/ 1510586 w 4455913"/>
              <a:gd name="connsiteY139" fmla="*/ 3703780 h 4860421"/>
              <a:gd name="connsiteX140" fmla="*/ 1516907 w 4455913"/>
              <a:gd name="connsiteY140" fmla="*/ 4026123 h 4860421"/>
              <a:gd name="connsiteX141" fmla="*/ 1472664 w 4455913"/>
              <a:gd name="connsiteY141" fmla="*/ 4342145 h 4860421"/>
              <a:gd name="connsiteX142" fmla="*/ 910144 w 4455913"/>
              <a:gd name="connsiteY142" fmla="*/ 4329504 h 4860421"/>
              <a:gd name="connsiteX143" fmla="*/ 903824 w 4455913"/>
              <a:gd name="connsiteY143" fmla="*/ 4304223 h 4860421"/>
              <a:gd name="connsiteX144" fmla="*/ 948067 w 4455913"/>
              <a:gd name="connsiteY144" fmla="*/ 4304223 h 4860421"/>
              <a:gd name="connsiteX145" fmla="*/ 1460023 w 4455913"/>
              <a:gd name="connsiteY145" fmla="*/ 4310543 h 4860421"/>
              <a:gd name="connsiteX146" fmla="*/ 1485304 w 4455913"/>
              <a:gd name="connsiteY146" fmla="*/ 3994521 h 4860421"/>
              <a:gd name="connsiteX147" fmla="*/ 1491625 w 4455913"/>
              <a:gd name="connsiteY147" fmla="*/ 3697460 h 486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455913" h="4860421">
                <a:moveTo>
                  <a:pt x="1384177" y="0"/>
                </a:moveTo>
                <a:lnTo>
                  <a:pt x="1384177" y="50564"/>
                </a:lnTo>
                <a:cubicBezTo>
                  <a:pt x="1412341" y="121106"/>
                  <a:pt x="1752343" y="321331"/>
                  <a:pt x="1845570" y="334984"/>
                </a:cubicBezTo>
                <a:cubicBezTo>
                  <a:pt x="1885262" y="270035"/>
                  <a:pt x="1915815" y="206451"/>
                  <a:pt x="1896133" y="113768"/>
                </a:cubicBezTo>
                <a:lnTo>
                  <a:pt x="1927735" y="113768"/>
                </a:lnTo>
                <a:cubicBezTo>
                  <a:pt x="1964129" y="193462"/>
                  <a:pt x="2018345" y="265092"/>
                  <a:pt x="2022542" y="372906"/>
                </a:cubicBezTo>
                <a:lnTo>
                  <a:pt x="1997260" y="372906"/>
                </a:lnTo>
                <a:cubicBezTo>
                  <a:pt x="1995154" y="434004"/>
                  <a:pt x="1993047" y="495102"/>
                  <a:pt x="1990940" y="556199"/>
                </a:cubicBezTo>
                <a:lnTo>
                  <a:pt x="1978299" y="556199"/>
                </a:lnTo>
                <a:lnTo>
                  <a:pt x="1978299" y="543558"/>
                </a:lnTo>
                <a:cubicBezTo>
                  <a:pt x="1935282" y="494613"/>
                  <a:pt x="1905778" y="381831"/>
                  <a:pt x="1845570" y="353945"/>
                </a:cubicBezTo>
                <a:lnTo>
                  <a:pt x="1845570" y="360265"/>
                </a:lnTo>
                <a:lnTo>
                  <a:pt x="1776045" y="663647"/>
                </a:lnTo>
                <a:cubicBezTo>
                  <a:pt x="1664950" y="602420"/>
                  <a:pt x="1495228" y="385256"/>
                  <a:pt x="1384177" y="360265"/>
                </a:cubicBezTo>
                <a:cubicBezTo>
                  <a:pt x="1384177" y="366586"/>
                  <a:pt x="1396818" y="366586"/>
                  <a:pt x="1396818" y="372906"/>
                </a:cubicBezTo>
                <a:cubicBezTo>
                  <a:pt x="1529048" y="465185"/>
                  <a:pt x="1663813" y="662079"/>
                  <a:pt x="1795006" y="695249"/>
                </a:cubicBezTo>
                <a:lnTo>
                  <a:pt x="1795006" y="682608"/>
                </a:lnTo>
                <a:cubicBezTo>
                  <a:pt x="1813968" y="589908"/>
                  <a:pt x="1832929" y="497208"/>
                  <a:pt x="1851890" y="404508"/>
                </a:cubicBezTo>
                <a:cubicBezTo>
                  <a:pt x="1868747" y="404508"/>
                  <a:pt x="1864531" y="402404"/>
                  <a:pt x="1864531" y="410829"/>
                </a:cubicBezTo>
                <a:cubicBezTo>
                  <a:pt x="1909021" y="461020"/>
                  <a:pt x="1943998" y="589874"/>
                  <a:pt x="2009901" y="613083"/>
                </a:cubicBezTo>
                <a:lnTo>
                  <a:pt x="2009901" y="543558"/>
                </a:lnTo>
                <a:cubicBezTo>
                  <a:pt x="2014115" y="492995"/>
                  <a:pt x="2018329" y="442431"/>
                  <a:pt x="2022542" y="391868"/>
                </a:cubicBezTo>
                <a:lnTo>
                  <a:pt x="2035183" y="391868"/>
                </a:lnTo>
                <a:cubicBezTo>
                  <a:pt x="2035183" y="386647"/>
                  <a:pt x="2031587" y="553266"/>
                  <a:pt x="2047824" y="644685"/>
                </a:cubicBezTo>
                <a:cubicBezTo>
                  <a:pt x="2081322" y="833142"/>
                  <a:pt x="2023465" y="1228530"/>
                  <a:pt x="2085747" y="1365216"/>
                </a:cubicBezTo>
                <a:lnTo>
                  <a:pt x="2098388" y="1365216"/>
                </a:lnTo>
                <a:cubicBezTo>
                  <a:pt x="2144299" y="1194564"/>
                  <a:pt x="2282395" y="1050610"/>
                  <a:pt x="2300642" y="865901"/>
                </a:cubicBezTo>
                <a:lnTo>
                  <a:pt x="2193194" y="752133"/>
                </a:lnTo>
                <a:lnTo>
                  <a:pt x="2193194" y="739492"/>
                </a:lnTo>
                <a:cubicBezTo>
                  <a:pt x="2210702" y="732729"/>
                  <a:pt x="2206966" y="730814"/>
                  <a:pt x="2231117" y="726851"/>
                </a:cubicBezTo>
                <a:cubicBezTo>
                  <a:pt x="2245951" y="738999"/>
                  <a:pt x="2280195" y="745029"/>
                  <a:pt x="2294321" y="739492"/>
                </a:cubicBezTo>
                <a:cubicBezTo>
                  <a:pt x="2334361" y="659854"/>
                  <a:pt x="2277307" y="432318"/>
                  <a:pt x="2269040" y="353945"/>
                </a:cubicBezTo>
                <a:cubicBezTo>
                  <a:pt x="2277465" y="345520"/>
                  <a:pt x="2271144" y="347624"/>
                  <a:pt x="2288001" y="347624"/>
                </a:cubicBezTo>
                <a:cubicBezTo>
                  <a:pt x="2296066" y="363204"/>
                  <a:pt x="2298569" y="365549"/>
                  <a:pt x="2300642" y="391868"/>
                </a:cubicBezTo>
                <a:cubicBezTo>
                  <a:pt x="2349233" y="468863"/>
                  <a:pt x="2332396" y="663242"/>
                  <a:pt x="2325924" y="764774"/>
                </a:cubicBezTo>
                <a:cubicBezTo>
                  <a:pt x="2309560" y="773262"/>
                  <a:pt x="2303853" y="776252"/>
                  <a:pt x="2275360" y="777415"/>
                </a:cubicBezTo>
                <a:cubicBezTo>
                  <a:pt x="2241653" y="760558"/>
                  <a:pt x="2250078" y="762669"/>
                  <a:pt x="2250078" y="771094"/>
                </a:cubicBezTo>
                <a:cubicBezTo>
                  <a:pt x="2284322" y="800630"/>
                  <a:pt x="2326214" y="833806"/>
                  <a:pt x="2332244" y="891183"/>
                </a:cubicBezTo>
                <a:cubicBezTo>
                  <a:pt x="2258506" y="1061835"/>
                  <a:pt x="2184767" y="1232487"/>
                  <a:pt x="2111028" y="1403139"/>
                </a:cubicBezTo>
                <a:cubicBezTo>
                  <a:pt x="2111028" y="1403139"/>
                  <a:pt x="2145715" y="1519485"/>
                  <a:pt x="2148951" y="1542188"/>
                </a:cubicBezTo>
                <a:cubicBezTo>
                  <a:pt x="2157378" y="1742315"/>
                  <a:pt x="2165806" y="1942462"/>
                  <a:pt x="2174233" y="2142631"/>
                </a:cubicBezTo>
                <a:cubicBezTo>
                  <a:pt x="2193194" y="3048468"/>
                  <a:pt x="2212156" y="3954398"/>
                  <a:pt x="2231117" y="4860422"/>
                </a:cubicBezTo>
                <a:lnTo>
                  <a:pt x="2205835" y="4860422"/>
                </a:lnTo>
                <a:cubicBezTo>
                  <a:pt x="2186874" y="4123112"/>
                  <a:pt x="2167912" y="3385727"/>
                  <a:pt x="2148951" y="2648266"/>
                </a:cubicBezTo>
                <a:cubicBezTo>
                  <a:pt x="2142631" y="2408115"/>
                  <a:pt x="2136310" y="2167938"/>
                  <a:pt x="2129990" y="1927735"/>
                </a:cubicBezTo>
                <a:cubicBezTo>
                  <a:pt x="2127883" y="1889813"/>
                  <a:pt x="2125776" y="1851890"/>
                  <a:pt x="2123669" y="1813967"/>
                </a:cubicBezTo>
                <a:cubicBezTo>
                  <a:pt x="2056951" y="1638259"/>
                  <a:pt x="1954724" y="1546290"/>
                  <a:pt x="1820288" y="1441061"/>
                </a:cubicBezTo>
                <a:lnTo>
                  <a:pt x="1662277" y="1283050"/>
                </a:lnTo>
                <a:cubicBezTo>
                  <a:pt x="1588795" y="1225477"/>
                  <a:pt x="1454480" y="1128048"/>
                  <a:pt x="1434741" y="1023912"/>
                </a:cubicBezTo>
                <a:lnTo>
                  <a:pt x="1491625" y="878542"/>
                </a:lnTo>
                <a:lnTo>
                  <a:pt x="1460023" y="878542"/>
                </a:lnTo>
                <a:cubicBezTo>
                  <a:pt x="1428307" y="899545"/>
                  <a:pt x="1372801" y="913304"/>
                  <a:pt x="1327293" y="916464"/>
                </a:cubicBezTo>
                <a:cubicBezTo>
                  <a:pt x="1227013" y="774381"/>
                  <a:pt x="1116614" y="634415"/>
                  <a:pt x="1011271" y="492995"/>
                </a:cubicBezTo>
                <a:cubicBezTo>
                  <a:pt x="974499" y="443626"/>
                  <a:pt x="897434" y="397069"/>
                  <a:pt x="884862" y="328663"/>
                </a:cubicBezTo>
                <a:lnTo>
                  <a:pt x="910144" y="328663"/>
                </a:lnTo>
                <a:cubicBezTo>
                  <a:pt x="1040516" y="519541"/>
                  <a:pt x="1203944" y="696298"/>
                  <a:pt x="1339934" y="884862"/>
                </a:cubicBezTo>
                <a:cubicBezTo>
                  <a:pt x="1396281" y="865812"/>
                  <a:pt x="1444854" y="848381"/>
                  <a:pt x="1516907" y="846940"/>
                </a:cubicBezTo>
                <a:cubicBezTo>
                  <a:pt x="1539079" y="909752"/>
                  <a:pt x="1475369" y="969392"/>
                  <a:pt x="1466343" y="1042873"/>
                </a:cubicBezTo>
                <a:cubicBezTo>
                  <a:pt x="1579232" y="1139342"/>
                  <a:pt x="1664805" y="1273077"/>
                  <a:pt x="1782365" y="1365216"/>
                </a:cubicBezTo>
                <a:lnTo>
                  <a:pt x="2060465" y="1605393"/>
                </a:lnTo>
                <a:lnTo>
                  <a:pt x="2123669" y="1738122"/>
                </a:lnTo>
                <a:cubicBezTo>
                  <a:pt x="2133782" y="1326567"/>
                  <a:pt x="1884314" y="1114256"/>
                  <a:pt x="1706520" y="865901"/>
                </a:cubicBezTo>
                <a:cubicBezTo>
                  <a:pt x="1554147" y="653060"/>
                  <a:pt x="1412234" y="370536"/>
                  <a:pt x="1238807" y="183293"/>
                </a:cubicBezTo>
                <a:cubicBezTo>
                  <a:pt x="1251511" y="134272"/>
                  <a:pt x="1300311" y="22558"/>
                  <a:pt x="1346255" y="6320"/>
                </a:cubicBezTo>
                <a:close/>
                <a:moveTo>
                  <a:pt x="4234698" y="587801"/>
                </a:moveTo>
                <a:lnTo>
                  <a:pt x="4253659" y="587801"/>
                </a:lnTo>
                <a:lnTo>
                  <a:pt x="4253659" y="600442"/>
                </a:lnTo>
                <a:cubicBezTo>
                  <a:pt x="4257873" y="621510"/>
                  <a:pt x="4262086" y="642578"/>
                  <a:pt x="4266300" y="663647"/>
                </a:cubicBezTo>
                <a:cubicBezTo>
                  <a:pt x="4298427" y="750641"/>
                  <a:pt x="4388569" y="841485"/>
                  <a:pt x="4455913" y="897503"/>
                </a:cubicBezTo>
                <a:cubicBezTo>
                  <a:pt x="4453807" y="901717"/>
                  <a:pt x="4451700" y="905930"/>
                  <a:pt x="4449593" y="910144"/>
                </a:cubicBezTo>
                <a:lnTo>
                  <a:pt x="4430632" y="916464"/>
                </a:lnTo>
                <a:cubicBezTo>
                  <a:pt x="4370941" y="844772"/>
                  <a:pt x="4196560" y="721871"/>
                  <a:pt x="4234698" y="587801"/>
                </a:cubicBezTo>
                <a:close/>
                <a:moveTo>
                  <a:pt x="2534498" y="809017"/>
                </a:moveTo>
                <a:lnTo>
                  <a:pt x="2559780" y="809017"/>
                </a:lnTo>
                <a:cubicBezTo>
                  <a:pt x="2582955" y="882755"/>
                  <a:pt x="2606130" y="956494"/>
                  <a:pt x="2629305" y="1030232"/>
                </a:cubicBezTo>
                <a:cubicBezTo>
                  <a:pt x="2704518" y="1301379"/>
                  <a:pt x="2715927" y="1602865"/>
                  <a:pt x="2717791" y="1934056"/>
                </a:cubicBezTo>
                <a:lnTo>
                  <a:pt x="2711471" y="1934056"/>
                </a:lnTo>
                <a:cubicBezTo>
                  <a:pt x="2637174" y="1883436"/>
                  <a:pt x="2611905" y="1885806"/>
                  <a:pt x="2616664" y="1750763"/>
                </a:cubicBezTo>
                <a:cubicBezTo>
                  <a:pt x="2618771" y="1672811"/>
                  <a:pt x="2620878" y="1594859"/>
                  <a:pt x="2622984" y="1516907"/>
                </a:cubicBezTo>
                <a:cubicBezTo>
                  <a:pt x="2622984" y="1335952"/>
                  <a:pt x="2634178" y="1151585"/>
                  <a:pt x="2591382" y="1004951"/>
                </a:cubicBezTo>
                <a:cubicBezTo>
                  <a:pt x="2574715" y="947839"/>
                  <a:pt x="2528538" y="858689"/>
                  <a:pt x="2534498" y="809017"/>
                </a:cubicBezTo>
                <a:close/>
                <a:moveTo>
                  <a:pt x="3318233" y="1264089"/>
                </a:moveTo>
                <a:lnTo>
                  <a:pt x="3337195" y="1270409"/>
                </a:lnTo>
                <a:cubicBezTo>
                  <a:pt x="3370693" y="1309748"/>
                  <a:pt x="3379390" y="1449910"/>
                  <a:pt x="3330874" y="1478984"/>
                </a:cubicBezTo>
                <a:cubicBezTo>
                  <a:pt x="3288736" y="1487409"/>
                  <a:pt x="3301377" y="1491625"/>
                  <a:pt x="3292951" y="1466343"/>
                </a:cubicBezTo>
                <a:cubicBezTo>
                  <a:pt x="3278004" y="1137528"/>
                  <a:pt x="3293147" y="1428572"/>
                  <a:pt x="3236067" y="1453702"/>
                </a:cubicBezTo>
                <a:lnTo>
                  <a:pt x="3236067" y="1447382"/>
                </a:lnTo>
                <a:cubicBezTo>
                  <a:pt x="3233961" y="1443168"/>
                  <a:pt x="3231854" y="1438954"/>
                  <a:pt x="3229747" y="1434741"/>
                </a:cubicBezTo>
                <a:cubicBezTo>
                  <a:pt x="3258328" y="1398601"/>
                  <a:pt x="3254801" y="1314570"/>
                  <a:pt x="3273990" y="1270409"/>
                </a:cubicBezTo>
                <a:cubicBezTo>
                  <a:pt x="3290847" y="1270409"/>
                  <a:pt x="3284526" y="1266194"/>
                  <a:pt x="3292951" y="1283050"/>
                </a:cubicBezTo>
                <a:cubicBezTo>
                  <a:pt x="3318233" y="1323040"/>
                  <a:pt x="3303127" y="1401381"/>
                  <a:pt x="3318233" y="1453702"/>
                </a:cubicBezTo>
                <a:lnTo>
                  <a:pt x="3324554" y="1447382"/>
                </a:lnTo>
                <a:cubicBezTo>
                  <a:pt x="3362293" y="1396578"/>
                  <a:pt x="3316489" y="1297998"/>
                  <a:pt x="3318233" y="1264089"/>
                </a:cubicBezTo>
                <a:close/>
                <a:moveTo>
                  <a:pt x="897503" y="1396818"/>
                </a:moveTo>
                <a:lnTo>
                  <a:pt x="922785" y="1409459"/>
                </a:lnTo>
                <a:cubicBezTo>
                  <a:pt x="880046" y="1500669"/>
                  <a:pt x="809529" y="1571661"/>
                  <a:pt x="777415" y="1674918"/>
                </a:cubicBezTo>
                <a:cubicBezTo>
                  <a:pt x="762031" y="1724375"/>
                  <a:pt x="769615" y="1804569"/>
                  <a:pt x="733172" y="1832929"/>
                </a:cubicBezTo>
                <a:cubicBezTo>
                  <a:pt x="728747" y="1782782"/>
                  <a:pt x="690559" y="1724217"/>
                  <a:pt x="707890" y="1681238"/>
                </a:cubicBezTo>
                <a:cubicBezTo>
                  <a:pt x="749605" y="1593700"/>
                  <a:pt x="842022" y="1485159"/>
                  <a:pt x="897503" y="1396818"/>
                </a:cubicBezTo>
                <a:close/>
                <a:moveTo>
                  <a:pt x="189613" y="2174233"/>
                </a:moveTo>
                <a:cubicBezTo>
                  <a:pt x="229356" y="2173108"/>
                  <a:pt x="259182" y="2176761"/>
                  <a:pt x="284420" y="2186874"/>
                </a:cubicBezTo>
                <a:lnTo>
                  <a:pt x="290740" y="2212156"/>
                </a:lnTo>
                <a:lnTo>
                  <a:pt x="208575" y="2250078"/>
                </a:lnTo>
                <a:cubicBezTo>
                  <a:pt x="253949" y="2247139"/>
                  <a:pt x="282865" y="2244744"/>
                  <a:pt x="297061" y="2275360"/>
                </a:cubicBezTo>
                <a:lnTo>
                  <a:pt x="290740" y="2275360"/>
                </a:lnTo>
                <a:lnTo>
                  <a:pt x="107448" y="2288001"/>
                </a:lnTo>
                <a:cubicBezTo>
                  <a:pt x="103234" y="2279574"/>
                  <a:pt x="99020" y="2271146"/>
                  <a:pt x="94807" y="2262719"/>
                </a:cubicBezTo>
                <a:lnTo>
                  <a:pt x="101127" y="2262719"/>
                </a:lnTo>
                <a:cubicBezTo>
                  <a:pt x="125145" y="2224165"/>
                  <a:pt x="188583" y="2229094"/>
                  <a:pt x="227536" y="2205835"/>
                </a:cubicBezTo>
                <a:cubicBezTo>
                  <a:pt x="140535" y="2205488"/>
                  <a:pt x="84125" y="2234909"/>
                  <a:pt x="6320" y="2243758"/>
                </a:cubicBezTo>
                <a:lnTo>
                  <a:pt x="0" y="2218476"/>
                </a:lnTo>
                <a:lnTo>
                  <a:pt x="12641" y="2218476"/>
                </a:lnTo>
                <a:cubicBezTo>
                  <a:pt x="59539" y="2188605"/>
                  <a:pt x="136629" y="2201341"/>
                  <a:pt x="189613" y="2174233"/>
                </a:cubicBezTo>
                <a:close/>
                <a:moveTo>
                  <a:pt x="720531" y="2673548"/>
                </a:moveTo>
                <a:lnTo>
                  <a:pt x="739492" y="2673548"/>
                </a:lnTo>
                <a:cubicBezTo>
                  <a:pt x="752853" y="2692206"/>
                  <a:pt x="843602" y="2772507"/>
                  <a:pt x="834299" y="2780995"/>
                </a:cubicBezTo>
                <a:lnTo>
                  <a:pt x="809017" y="2787316"/>
                </a:lnTo>
                <a:lnTo>
                  <a:pt x="714210" y="2692509"/>
                </a:lnTo>
                <a:close/>
                <a:moveTo>
                  <a:pt x="764774" y="2793636"/>
                </a:moveTo>
                <a:lnTo>
                  <a:pt x="783735" y="2799957"/>
                </a:lnTo>
                <a:lnTo>
                  <a:pt x="790056" y="2818918"/>
                </a:lnTo>
                <a:cubicBezTo>
                  <a:pt x="738392" y="2897544"/>
                  <a:pt x="747759" y="3052143"/>
                  <a:pt x="758453" y="3153902"/>
                </a:cubicBezTo>
                <a:cubicBezTo>
                  <a:pt x="780916" y="3162074"/>
                  <a:pt x="782313" y="3161568"/>
                  <a:pt x="790056" y="3185504"/>
                </a:cubicBezTo>
                <a:lnTo>
                  <a:pt x="758453" y="3191824"/>
                </a:lnTo>
                <a:lnTo>
                  <a:pt x="745812" y="3185504"/>
                </a:lnTo>
                <a:cubicBezTo>
                  <a:pt x="690660" y="3075199"/>
                  <a:pt x="734865" y="2895768"/>
                  <a:pt x="764774" y="2793636"/>
                </a:cubicBezTo>
                <a:close/>
                <a:moveTo>
                  <a:pt x="872221" y="3097018"/>
                </a:moveTo>
                <a:cubicBezTo>
                  <a:pt x="870173" y="3216955"/>
                  <a:pt x="771271" y="3262803"/>
                  <a:pt x="651006" y="3248708"/>
                </a:cubicBezTo>
                <a:lnTo>
                  <a:pt x="651006" y="3223427"/>
                </a:lnTo>
                <a:cubicBezTo>
                  <a:pt x="857052" y="3224691"/>
                  <a:pt x="786320" y="3121712"/>
                  <a:pt x="872221" y="3097018"/>
                </a:cubicBezTo>
                <a:close/>
                <a:moveTo>
                  <a:pt x="840619" y="3558410"/>
                </a:moveTo>
                <a:lnTo>
                  <a:pt x="1150321" y="3590012"/>
                </a:lnTo>
                <a:lnTo>
                  <a:pt x="1497945" y="3577371"/>
                </a:lnTo>
                <a:lnTo>
                  <a:pt x="1504266" y="3583692"/>
                </a:lnTo>
                <a:lnTo>
                  <a:pt x="1504266" y="3596333"/>
                </a:lnTo>
                <a:cubicBezTo>
                  <a:pt x="1480362" y="3608601"/>
                  <a:pt x="1443823" y="3609960"/>
                  <a:pt x="1403139" y="3608974"/>
                </a:cubicBezTo>
                <a:cubicBezTo>
                  <a:pt x="1283335" y="3668563"/>
                  <a:pt x="972716" y="3598570"/>
                  <a:pt x="853260" y="3590012"/>
                </a:cubicBezTo>
                <a:cubicBezTo>
                  <a:pt x="846307" y="3576740"/>
                  <a:pt x="845043" y="3578003"/>
                  <a:pt x="840619" y="3558410"/>
                </a:cubicBezTo>
                <a:close/>
                <a:moveTo>
                  <a:pt x="1491625" y="3697460"/>
                </a:moveTo>
                <a:lnTo>
                  <a:pt x="1510586" y="3703780"/>
                </a:lnTo>
                <a:cubicBezTo>
                  <a:pt x="1512693" y="3811228"/>
                  <a:pt x="1514800" y="3918675"/>
                  <a:pt x="1516907" y="4026123"/>
                </a:cubicBezTo>
                <a:cubicBezTo>
                  <a:pt x="1481512" y="4102979"/>
                  <a:pt x="1512969" y="4256510"/>
                  <a:pt x="1472664" y="4342145"/>
                </a:cubicBezTo>
                <a:cubicBezTo>
                  <a:pt x="1300021" y="4363148"/>
                  <a:pt x="1071853" y="4369121"/>
                  <a:pt x="910144" y="4329504"/>
                </a:cubicBezTo>
                <a:lnTo>
                  <a:pt x="903824" y="4304223"/>
                </a:lnTo>
                <a:lnTo>
                  <a:pt x="948067" y="4304223"/>
                </a:lnTo>
                <a:cubicBezTo>
                  <a:pt x="1013483" y="4345900"/>
                  <a:pt x="1383672" y="4338012"/>
                  <a:pt x="1460023" y="4310543"/>
                </a:cubicBezTo>
                <a:cubicBezTo>
                  <a:pt x="1468450" y="4205202"/>
                  <a:pt x="1476877" y="4099862"/>
                  <a:pt x="1485304" y="3994521"/>
                </a:cubicBezTo>
                <a:cubicBezTo>
                  <a:pt x="1487411" y="3895500"/>
                  <a:pt x="1489518" y="3796480"/>
                  <a:pt x="1491625" y="3697460"/>
                </a:cubicBezTo>
                <a:close/>
              </a:path>
            </a:pathLst>
          </a:custGeom>
          <a:solidFill>
            <a:schemeClr val="accent1"/>
          </a:solidFill>
          <a:ln w="631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Subtitle 17"/>
          <p:cNvSpPr>
            <a:spLocks noGrp="1"/>
          </p:cNvSpPr>
          <p:nvPr>
            <p:ph type="body" idx="17826305" hasCustomPrompt="1"/>
            <p:custDataLst>
              <p:tags r:id="rId14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9" name="标题"/>
          <p:cNvSpPr txBox="1">
            <a:spLocks noGrp="1"/>
          </p:cNvSpPr>
          <p:nvPr>
            <p:ph type="title" idx="17826049" hasCustomPrompt="1"/>
            <p:custDataLst>
              <p:tags r:id="rId15"/>
            </p:custDataLst>
          </p:nvPr>
        </p:nvSpPr>
        <p:spPr>
          <a:xfrm>
            <a:off x="5724878" y="3175000"/>
            <a:ext cx="5451122" cy="101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4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谢谢观看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0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586.xml"/><Relationship Id="rId48" Type="http://schemas.openxmlformats.org/officeDocument/2006/relationships/tags" Target="../tags/tag585.xml"/><Relationship Id="rId47" Type="http://schemas.openxmlformats.org/officeDocument/2006/relationships/tags" Target="../tags/tag584.xml"/><Relationship Id="rId46" Type="http://schemas.openxmlformats.org/officeDocument/2006/relationships/tags" Target="../tags/tag583.xml"/><Relationship Id="rId45" Type="http://schemas.openxmlformats.org/officeDocument/2006/relationships/tags" Target="../tags/tag582.xml"/><Relationship Id="rId44" Type="http://schemas.openxmlformats.org/officeDocument/2006/relationships/tags" Target="../tags/tag581.xml"/><Relationship Id="rId43" Type="http://schemas.openxmlformats.org/officeDocument/2006/relationships/tags" Target="../tags/tag580.xml"/><Relationship Id="rId42" Type="http://schemas.openxmlformats.org/officeDocument/2006/relationships/tags" Target="../tags/tag579.xml"/><Relationship Id="rId41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矩形 174"/>
          <p:cNvSpPr/>
          <p:nvPr userDrawn="1">
            <p:custDataLst>
              <p:tags r:id="rId42"/>
            </p:custDataLst>
          </p:nvPr>
        </p:nvSpPr>
        <p:spPr>
          <a:xfrm>
            <a:off x="0" y="6355715"/>
            <a:ext cx="12192000" cy="502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4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45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1"/>
            <p:custDataLst>
              <p:tags r:id="rId4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KSO_TEMPLATE" hidden="1"/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dirty="0" smtClean="0">
          <a:ln>
            <a:noFill/>
            <a:prstDash val="sysDot"/>
          </a:ln>
          <a:solidFill>
            <a:schemeClr val="accent1"/>
          </a:solidFill>
          <a:uFillTx/>
          <a:latin typeface="+mj-ea"/>
          <a:ea typeface="+mj-ea"/>
          <a:cs typeface="MiSans Normal" panose="00000500000000000000" charset="-122"/>
          <a:sym typeface="MiSans Normal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+mn-ea"/>
          <a:ea typeface="+mn-ea"/>
          <a:cs typeface="MiSans Normal" panose="00000500000000000000" charset="-122"/>
          <a:sym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8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tags" Target="../tags/tag58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8.xml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tags" Target="../tags/tag653.xml"/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663.xml"/><Relationship Id="rId13" Type="http://schemas.openxmlformats.org/officeDocument/2006/relationships/tags" Target="../tags/tag662.xml"/><Relationship Id="rId12" Type="http://schemas.openxmlformats.org/officeDocument/2006/relationships/tags" Target="../tags/tag661.xml"/><Relationship Id="rId11" Type="http://schemas.openxmlformats.org/officeDocument/2006/relationships/tags" Target="../tags/tag660.xml"/><Relationship Id="rId10" Type="http://schemas.openxmlformats.org/officeDocument/2006/relationships/tags" Target="../tags/tag659.xml"/><Relationship Id="rId1" Type="http://schemas.openxmlformats.org/officeDocument/2006/relationships/tags" Target="../tags/tag6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66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tags" Target="../tags/tag598.xml"/><Relationship Id="rId7" Type="http://schemas.openxmlformats.org/officeDocument/2006/relationships/tags" Target="../tags/tag597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4" Type="http://schemas.openxmlformats.org/officeDocument/2006/relationships/tags" Target="../tags/tag594.xml"/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" Type="http://schemas.openxmlformats.org/officeDocument/2006/relationships/tags" Target="../tags/tag59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10.xml"/><Relationship Id="rId8" Type="http://schemas.openxmlformats.org/officeDocument/2006/relationships/tags" Target="../tags/tag609.xml"/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615.xml"/><Relationship Id="rId13" Type="http://schemas.openxmlformats.org/officeDocument/2006/relationships/tags" Target="../tags/tag614.xml"/><Relationship Id="rId12" Type="http://schemas.openxmlformats.org/officeDocument/2006/relationships/tags" Target="../tags/tag613.xml"/><Relationship Id="rId11" Type="http://schemas.openxmlformats.org/officeDocument/2006/relationships/tags" Target="../tags/tag612.xml"/><Relationship Id="rId10" Type="http://schemas.openxmlformats.org/officeDocument/2006/relationships/tags" Target="../tags/tag611.xml"/><Relationship Id="rId1" Type="http://schemas.openxmlformats.org/officeDocument/2006/relationships/tags" Target="../tags/tag6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61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25.xml"/><Relationship Id="rId8" Type="http://schemas.openxmlformats.org/officeDocument/2006/relationships/tags" Target="../tags/tag624.xml"/><Relationship Id="rId7" Type="http://schemas.openxmlformats.org/officeDocument/2006/relationships/tags" Target="../tags/tag623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4" Type="http://schemas.openxmlformats.org/officeDocument/2006/relationships/tags" Target="../tags/tag620.xml"/><Relationship Id="rId3" Type="http://schemas.openxmlformats.org/officeDocument/2006/relationships/tags" Target="../tags/tag619.xml"/><Relationship Id="rId2" Type="http://schemas.openxmlformats.org/officeDocument/2006/relationships/tags" Target="../tags/tag618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630.xml"/><Relationship Id="rId13" Type="http://schemas.openxmlformats.org/officeDocument/2006/relationships/tags" Target="../tags/tag629.xml"/><Relationship Id="rId12" Type="http://schemas.openxmlformats.org/officeDocument/2006/relationships/tags" Target="../tags/tag628.xml"/><Relationship Id="rId11" Type="http://schemas.openxmlformats.org/officeDocument/2006/relationships/tags" Target="../tags/tag627.xml"/><Relationship Id="rId10" Type="http://schemas.openxmlformats.org/officeDocument/2006/relationships/tags" Target="../tags/tag626.xml"/><Relationship Id="rId1" Type="http://schemas.openxmlformats.org/officeDocument/2006/relationships/tags" Target="../tags/tag6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632.xml"/><Relationship Id="rId2" Type="http://schemas.openxmlformats.org/officeDocument/2006/relationships/image" Target="../media/image7.png"/><Relationship Id="rId1" Type="http://schemas.openxmlformats.org/officeDocument/2006/relationships/tags" Target="../tags/tag63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44.xml"/><Relationship Id="rId8" Type="http://schemas.openxmlformats.org/officeDocument/2006/relationships/tags" Target="../tags/tag643.xml"/><Relationship Id="rId7" Type="http://schemas.openxmlformats.org/officeDocument/2006/relationships/tags" Target="../tags/tag642.xml"/><Relationship Id="rId6" Type="http://schemas.openxmlformats.org/officeDocument/2006/relationships/tags" Target="../tags/tag641.xml"/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649.xml"/><Relationship Id="rId13" Type="http://schemas.openxmlformats.org/officeDocument/2006/relationships/tags" Target="../tags/tag648.xml"/><Relationship Id="rId12" Type="http://schemas.openxmlformats.org/officeDocument/2006/relationships/tags" Target="../tags/tag647.xml"/><Relationship Id="rId11" Type="http://schemas.openxmlformats.org/officeDocument/2006/relationships/tags" Target="../tags/tag646.xml"/><Relationship Id="rId10" Type="http://schemas.openxmlformats.org/officeDocument/2006/relationships/tags" Target="../tags/tag645.xml"/><Relationship Id="rId1" Type="http://schemas.openxmlformats.org/officeDocument/2006/relationships/tags" Target="../tags/tag6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2025/11/07</a:t>
            </a:r>
            <a:endParaRPr lang="en-US" altLang="en-US"/>
          </a:p>
        </p:txBody>
      </p:sp>
      <p:sp>
        <p:nvSpPr>
          <p:cNvPr id="3" name="标题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化学镍大平面件流痕成因与控制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2</a:t>
            </a:r>
            <a:r>
              <a:rPr>
                <a:ln>
                  <a:noFill/>
                  <a:prstDash val="sysDot"/>
                </a:ln>
                <a:solidFill>
                  <a:schemeClr val="tx1"/>
                </a:solidFill>
                <a:uFillTx/>
                <a:cs typeface="Arial" panose="020B0604020202020204" pitchFamily="34" charset="0"/>
              </a:rPr>
              <a:t>，溶液中形成的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气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流痕</a:t>
            </a:r>
            <a:endParaRPr lang="zh-CN" altLang="en-US">
              <a:ln>
                <a:noFill/>
                <a:prstDash val="sysDot"/>
              </a:ln>
              <a:solidFill>
                <a:srgbClr val="FF0000"/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增加打气和产品移动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rgbClr val="FF0000"/>
                </a:solidFill>
                <a:uFillTx/>
              </a:rPr>
              <a:t>清洗不及时，槽液在表面反应形成流痕</a:t>
            </a:r>
            <a:r>
              <a:rPr lang="zh-CN" altLang="en-US" sz="2400">
                <a:solidFill>
                  <a:srgbClr val="FF0000"/>
                </a:solidFill>
              </a:rPr>
              <a:t>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尽量不要后周期的药水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 sz="2400">
                <a:solidFill>
                  <a:srgbClr val="FF0000"/>
                </a:solidFill>
              </a:rPr>
              <a:t>或者新开部分新液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>
                <a:solidFill>
                  <a:schemeClr val="tx1"/>
                </a:solidFill>
                <a:uFillTx/>
              </a:rPr>
              <a:t>溶液光剂比例失调</a:t>
            </a:r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>
          <a:xfrm>
            <a:off x="1574800" y="4572000"/>
            <a:ext cx="4292600" cy="1591945"/>
          </a:xfrm>
        </p:spPr>
        <p:txBody>
          <a:bodyPr>
            <a:noAutofit/>
          </a:bodyPr>
          <a:p>
            <a:r>
              <a:rPr lang="zh-CN" altLang="en-US" sz="2400">
                <a:solidFill>
                  <a:srgbClr val="FF0000"/>
                </a:solidFill>
                <a:uFillTx/>
              </a:rPr>
              <a:t>气流纹是亮的，说明缺少金属光剂</a:t>
            </a:r>
            <a:endParaRPr lang="zh-CN" altLang="en-US" sz="2400">
              <a:solidFill>
                <a:srgbClr val="FF0000"/>
              </a:solidFill>
              <a:uFillTx/>
            </a:endParaRPr>
          </a:p>
          <a:p>
            <a:r>
              <a:rPr lang="zh-CN" altLang="en-US" sz="2400">
                <a:solidFill>
                  <a:srgbClr val="FF0000"/>
                </a:solidFill>
                <a:uFillTx/>
              </a:rPr>
              <a:t>气流纹是哑的，说明缺少硫化物</a:t>
            </a:r>
            <a:endParaRPr lang="zh-CN" altLang="en-US" sz="2400">
              <a:solidFill>
                <a:srgbClr val="FF0000"/>
              </a:solidFill>
              <a:uFillTx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增加镀层的光亮度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rgbClr val="FF0000"/>
                </a:solidFill>
                <a:uFillTx/>
              </a:rPr>
              <a:t>基材不均匀就需要更亮的镀层来覆盖，增加光亮度能有效解决</a:t>
            </a:r>
            <a:endParaRPr lang="zh-CN" altLang="en-US" sz="2400">
              <a:solidFill>
                <a:srgbClr val="FF0000"/>
              </a:solidFill>
              <a:uFillTx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7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流痕的</a:t>
            </a:r>
            <a:r>
              <a:rPr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分类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>
            <a:off x="789264" y="1530755"/>
            <a:ext cx="723900" cy="609600"/>
          </a:xfrm>
        </p:spPr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1721444" y="1530755"/>
            <a:ext cx="4292600" cy="406400"/>
          </a:xfrm>
        </p:spPr>
        <p:txBody>
          <a:bodyPr/>
          <a:p>
            <a:r>
              <a:rPr lang="zh-CN" altLang="en-US" sz="2200">
                <a:solidFill>
                  <a:schemeClr val="tx1"/>
                </a:solidFill>
                <a:uFillTx/>
              </a:rPr>
              <a:t>出槽后在空中形成的</a:t>
            </a:r>
            <a:r>
              <a:rPr lang="zh-CN" altLang="en-US" sz="2200">
                <a:solidFill>
                  <a:srgbClr val="FF0000"/>
                </a:solidFill>
                <a:uFillTx/>
              </a:rPr>
              <a:t>水流痕</a:t>
            </a:r>
            <a:endParaRPr lang="zh-CN" altLang="en-US" sz="2200">
              <a:solidFill>
                <a:srgbClr val="FF0000"/>
              </a:solidFill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>
          <a:xfrm>
            <a:off x="1555709" y="2742335"/>
            <a:ext cx="4292600" cy="1219200"/>
          </a:xfrm>
        </p:spPr>
        <p:txBody>
          <a:bodyPr>
            <a:noAutofit/>
          </a:bodyPr>
          <a:p>
            <a:r>
              <a:rPr lang="zh-CN" altLang="en-US" sz="2400"/>
              <a:t>小件通常没有，越大的平面越容易产生。形似水流或泪痕， 通常是从上而下</a:t>
            </a:r>
            <a:endParaRPr lang="zh-CN" altLang="en-US" sz="2400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>
          <a:xfrm>
            <a:off x="6442034" y="1530755"/>
            <a:ext cx="723900" cy="609600"/>
          </a:xfrm>
        </p:spPr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>
          <a:xfrm>
            <a:off x="7270750" y="1518285"/>
            <a:ext cx="4292600" cy="1427480"/>
          </a:xfrm>
        </p:spPr>
        <p:txBody>
          <a:bodyPr>
            <a:normAutofit/>
          </a:bodyPr>
          <a:p>
            <a:r>
              <a:rPr lang="zh-CN" altLang="en-US"/>
              <a:t>镀</a:t>
            </a:r>
            <a:r>
              <a:rPr lang="zh-CN" altLang="en-US">
                <a:solidFill>
                  <a:schemeClr val="tx1"/>
                </a:solidFill>
                <a:uFillTx/>
              </a:rPr>
              <a:t>工件在镀液中形成的</a:t>
            </a:r>
            <a:r>
              <a:rPr lang="zh-CN" altLang="en-US">
                <a:solidFill>
                  <a:srgbClr val="FF0000"/>
                </a:solidFill>
                <a:uFillTx/>
              </a:rPr>
              <a:t>气流痕</a:t>
            </a:r>
            <a:endParaRPr lang="zh-CN" altLang="en-US">
              <a:solidFill>
                <a:srgbClr val="FF0000"/>
              </a:solidFill>
              <a:uFillTx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>
          <a:xfrm>
            <a:off x="7270709" y="2742335"/>
            <a:ext cx="4292600" cy="1219200"/>
          </a:xfrm>
        </p:spPr>
        <p:txBody>
          <a:bodyPr>
            <a:noAutofit/>
          </a:bodyPr>
          <a:p>
            <a:r>
              <a:rPr lang="zh-CN" altLang="en-US" sz="2400">
                <a:solidFill>
                  <a:schemeClr val="tx1"/>
                </a:solidFill>
                <a:uFillTx/>
              </a:rPr>
              <a:t>通常从下而上，形似彗星尾，有的是亮的，有的是白雾。</a:t>
            </a:r>
            <a:endParaRPr lang="zh-CN" altLang="en-US" sz="2400"/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流痕</a:t>
            </a:r>
            <a:r>
              <a:t>的</a:t>
            </a:r>
            <a:r>
              <a:rPr lang="zh-CN" altLang="en-US">
                <a:ln>
                  <a:noFill/>
                  <a:prstDash val="sysDot"/>
                </a:ln>
                <a:solidFill>
                  <a:schemeClr val="accent1"/>
                </a:solidFill>
                <a:uFillTx/>
              </a:rPr>
              <a:t>成因</a:t>
            </a:r>
            <a:endParaRPr lang="zh-CN" altLang="en-US"/>
          </a:p>
        </p:txBody>
      </p:sp>
      <p:sp>
        <p:nvSpPr>
          <p:cNvPr id="3" name="节编号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rPr lang="zh-CN" altLang="en-US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uFillTx/>
              </a:rPr>
              <a:t>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1</a:t>
            </a:r>
            <a:r>
              <a:rPr>
                <a:ln>
                  <a:noFill/>
                  <a:prstDash val="sysDot"/>
                </a:ln>
                <a:solidFill>
                  <a:schemeClr val="tx1"/>
                </a:solidFill>
                <a:uFillTx/>
                <a:cs typeface="Arial" panose="020B0604020202020204" pitchFamily="34" charset="0"/>
              </a:rPr>
              <a:t>，出槽后的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水流痕</a:t>
            </a:r>
            <a:endParaRPr lang="zh-CN" altLang="en-US">
              <a:ln>
                <a:noFill/>
                <a:prstDash val="sysDot"/>
              </a:ln>
              <a:solidFill>
                <a:srgbClr val="FF0000"/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sz="2200">
                <a:solidFill>
                  <a:schemeClr val="tx1"/>
                </a:solidFill>
                <a:uFillTx/>
              </a:rPr>
              <a:t>工件出槽后空中停留时间过长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chemeClr val="tx1"/>
                </a:solidFill>
                <a:uFillTx/>
              </a:rPr>
              <a:t>清洗不及时，槽液在表面反应形成流痕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溶液</a:t>
            </a:r>
            <a:r>
              <a:rPr lang="zh-CN" altLang="en-US">
                <a:solidFill>
                  <a:schemeClr val="tx1"/>
                </a:solidFill>
                <a:uFillTx/>
                <a:cs typeface="Arial" panose="020B0604020202020204" pitchFamily="34" charset="0"/>
              </a:rPr>
              <a:t>黏度大，流速慢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在空中形成发黄状流痕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槽液温度，</a:t>
            </a:r>
            <a:r>
              <a:rPr lang="en-US" altLang="zh-CN">
                <a:solidFill>
                  <a:schemeClr val="tx1"/>
                </a:solidFill>
                <a:uFillTx/>
              </a:rPr>
              <a:t>pH</a:t>
            </a:r>
            <a:r>
              <a:rPr lang="zh-CN" altLang="en-US">
                <a:solidFill>
                  <a:schemeClr val="tx1"/>
                </a:solidFill>
                <a:uFillTx/>
              </a:rPr>
              <a:t>等过高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chemeClr val="tx1"/>
                </a:solidFill>
                <a:uFillTx/>
              </a:rPr>
              <a:t>溶液的活性强，反应快，空中继续反应</a:t>
            </a:r>
            <a:endParaRPr lang="zh-CN" altLang="en-US" sz="240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镀层不够光亮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Autofit/>
          </a:bodyPr>
          <a:p>
            <a:r>
              <a:rPr lang="en-US" altLang="zh-CN" sz="2400">
                <a:solidFill>
                  <a:schemeClr val="tx1"/>
                </a:solidFill>
                <a:uFillTx/>
              </a:rPr>
              <a:t>z</a:t>
            </a:r>
            <a:endParaRPr lang="en-US" altLang="zh-CN" sz="2400">
              <a:solidFill>
                <a:schemeClr val="tx1"/>
              </a:solidFill>
              <a:uFillTx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rcRect l="14251" t="15463" r="5222"/>
          <a:stretch>
            <a:fillRect/>
          </a:stretch>
        </p:blipFill>
        <p:spPr>
          <a:xfrm>
            <a:off x="0" y="635"/>
            <a:ext cx="12192635" cy="63588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2</a:t>
            </a:r>
            <a:r>
              <a:rPr>
                <a:ln>
                  <a:noFill/>
                  <a:prstDash val="sysDot"/>
                </a:ln>
                <a:solidFill>
                  <a:schemeClr val="tx1"/>
                </a:solidFill>
                <a:uFillTx/>
                <a:cs typeface="Arial" panose="020B0604020202020204" pitchFamily="34" charset="0"/>
              </a:rPr>
              <a:t>，溶液中形成的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气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流痕</a:t>
            </a:r>
            <a:endParaRPr lang="zh-CN" altLang="en-US">
              <a:ln>
                <a:noFill/>
                <a:prstDash val="sysDot"/>
              </a:ln>
              <a:solidFill>
                <a:srgbClr val="FF0000"/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反应不均匀，气流冲击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rgbClr val="FF0000"/>
                </a:solidFill>
                <a:uFillTx/>
              </a:rPr>
              <a:t>清洗不及时，槽液在表面反应形成流痕</a:t>
            </a:r>
            <a:r>
              <a:rPr lang="zh-CN" altLang="en-US" sz="2400">
                <a:solidFill>
                  <a:srgbClr val="FF0000"/>
                </a:solidFill>
              </a:rPr>
              <a:t>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溶液</a:t>
            </a:r>
            <a:r>
              <a:rPr lang="zh-CN" altLang="en-US">
                <a:solidFill>
                  <a:schemeClr val="tx1"/>
                </a:solidFill>
                <a:uFillTx/>
                <a:cs typeface="Arial" panose="020B0604020202020204" pitchFamily="34" charset="0"/>
              </a:rPr>
              <a:t>黏度大，气流散不开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 sz="2400">
                <a:solidFill>
                  <a:srgbClr val="FF0000"/>
                </a:solidFill>
              </a:rPr>
              <a:t>溶液流动性不好，反应气流也不易分散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>
                <a:solidFill>
                  <a:schemeClr val="tx1"/>
                </a:solidFill>
                <a:uFillTx/>
              </a:rPr>
              <a:t>溶液光剂比例失调</a:t>
            </a:r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rgbClr val="FF0000"/>
                </a:solidFill>
                <a:uFillTx/>
              </a:rPr>
              <a:t>溶液的活性强，反应快，空中继续反应</a:t>
            </a:r>
            <a:endParaRPr lang="zh-CN" altLang="en-US" sz="2400">
              <a:solidFill>
                <a:srgbClr val="FF0000"/>
              </a:solidFill>
              <a:uFillTx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基材不均匀（镀层光亮度不够）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rgbClr val="FF0000"/>
                </a:solidFill>
                <a:uFillTx/>
              </a:rPr>
              <a:t>光泽性越差，流痕越明显</a:t>
            </a:r>
            <a:endParaRPr lang="zh-CN" altLang="en-US" sz="2400">
              <a:solidFill>
                <a:srgbClr val="FF0000"/>
              </a:solidFill>
              <a:uFillTx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2</a:t>
            </a:r>
            <a:r>
              <a:rPr>
                <a:ln>
                  <a:noFill/>
                  <a:prstDash val="sysDot"/>
                </a:ln>
                <a:solidFill>
                  <a:schemeClr val="tx1"/>
                </a:solidFill>
                <a:uFillTx/>
                <a:cs typeface="Arial" panose="020B0604020202020204" pitchFamily="34" charset="0"/>
              </a:rPr>
              <a:t>，溶液中形成的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气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流痕</a:t>
            </a:r>
            <a:endParaRPr lang="zh-CN" altLang="en-US">
              <a:ln>
                <a:noFill/>
                <a:prstDash val="sysDot"/>
              </a:ln>
              <a:solidFill>
                <a:srgbClr val="FF0000"/>
              </a:solidFill>
              <a:uFillTx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 t="20407"/>
          <a:stretch>
            <a:fillRect/>
          </a:stretch>
        </p:blipFill>
        <p:spPr>
          <a:xfrm rot="16200000">
            <a:off x="3616325" y="-2209800"/>
            <a:ext cx="4961890" cy="12192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改善方法</a:t>
            </a:r>
            <a:endParaRPr lang="zh-CN" altLang="en-US"/>
          </a:p>
        </p:txBody>
      </p:sp>
      <p:sp>
        <p:nvSpPr>
          <p:cNvPr id="3" name="节编号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</a:t>
            </a:r>
            <a:r>
              <a:t>2</a:t>
            </a: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n>
                  <a:noFill/>
                  <a:prstDash val="sysDot"/>
                </a:ln>
                <a:solidFill>
                  <a:schemeClr val="tx1"/>
                </a:solidFill>
                <a:uFillTx/>
              </a:rPr>
              <a:t>1</a:t>
            </a:r>
            <a:r>
              <a:rPr>
                <a:ln>
                  <a:noFill/>
                  <a:prstDash val="sysDot"/>
                </a:ln>
                <a:solidFill>
                  <a:schemeClr val="tx1"/>
                </a:solidFill>
                <a:uFillTx/>
                <a:cs typeface="Arial" panose="020B0604020202020204" pitchFamily="34" charset="0"/>
              </a:rPr>
              <a:t>，出槽后的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水流痕</a:t>
            </a:r>
            <a:r>
              <a:rPr lang="en-US" altLang="zh-CN"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----</a:t>
            </a:r>
            <a:r>
              <a:rPr>
                <a:ln>
                  <a:noFill/>
                  <a:prstDash val="sysDot"/>
                </a:ln>
                <a:solidFill>
                  <a:srgbClr val="FF0000"/>
                </a:solidFill>
                <a:uFillTx/>
                <a:cs typeface="Arial" panose="020B0604020202020204" pitchFamily="34" charset="0"/>
              </a:rPr>
              <a:t>降低反应镀速，及时清洗</a:t>
            </a:r>
            <a:endParaRPr>
              <a:ln>
                <a:noFill/>
                <a:prstDash val="sysDot"/>
              </a:ln>
              <a:solidFill>
                <a:srgbClr val="FF0000"/>
              </a:solidFill>
              <a:uFillTx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sz="2200">
                <a:solidFill>
                  <a:schemeClr val="tx1"/>
                </a:solidFill>
                <a:uFillTx/>
              </a:rPr>
              <a:t>及时清洗</a:t>
            </a:r>
            <a:endParaRPr lang="zh-CN" altLang="en-US" sz="2200">
              <a:solidFill>
                <a:schemeClr val="tx1"/>
              </a:solidFill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chemeClr val="tx1"/>
                </a:solidFill>
                <a:uFillTx/>
              </a:rPr>
              <a:t>如果自动线空停时间过长，建议增加喷淋装置。</a:t>
            </a:r>
            <a:endParaRPr lang="zh-CN" altLang="en-US" sz="2400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不要使用太后周期的药水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 sz="2400"/>
              <a:t>或者新开部分新液</a:t>
            </a:r>
            <a:endParaRPr lang="zh-CN" altLang="en-US" sz="24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>
                <a:solidFill>
                  <a:schemeClr val="tx1"/>
                </a:solidFill>
                <a:uFillTx/>
              </a:rPr>
              <a:t>降低反应速度</a:t>
            </a:r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Autofit/>
          </a:bodyPr>
          <a:p>
            <a:r>
              <a:rPr lang="zh-CN" altLang="en-US" sz="2400">
                <a:solidFill>
                  <a:schemeClr val="tx1"/>
                </a:solidFill>
                <a:uFillTx/>
              </a:rPr>
              <a:t>降低</a:t>
            </a:r>
            <a:r>
              <a:rPr lang="en-US" altLang="zh-CN" sz="2400">
                <a:solidFill>
                  <a:schemeClr val="tx1"/>
                </a:solidFill>
                <a:uFillTx/>
              </a:rPr>
              <a:t>pH</a:t>
            </a:r>
            <a:r>
              <a:rPr lang="zh-CN" altLang="en-US" sz="2400">
                <a:solidFill>
                  <a:schemeClr val="tx1"/>
                </a:solidFill>
                <a:uFillTx/>
              </a:rPr>
              <a:t>或温度，使空中反应减慢</a:t>
            </a:r>
            <a:endParaRPr lang="zh-CN" altLang="en-US" sz="2400">
              <a:solidFill>
                <a:schemeClr val="tx1"/>
              </a:solidFill>
              <a:uFillTx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  <a:uFillTx/>
              </a:rPr>
              <a:t>镀层越亮越不明显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Autofit/>
          </a:bodyPr>
          <a:p>
            <a:r>
              <a:rPr lang="zh-CN" altLang="en-US" sz="2400"/>
              <a:t>使用更光亮的药水，可以降低流痕的现象</a:t>
            </a:r>
            <a:endParaRPr lang="zh-CN" altLang="en-US" sz="240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12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b93e7946e9d045252b2c51a050bfd48d9173386"/>
  <p:tag name="KSO_WM_NEWLAYOUT_GROUP_ID" val="layout_31"/>
  <p:tag name="KSO_WM_NEWLAYOUT_ID" val="slide_5de812628256de36"/>
</p:tagLst>
</file>

<file path=ppt/tags/tag1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1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3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3af8764ca111149a0bc2675d26a2d2e0ea02aaf"/>
  <p:tag name="KSO_WM_NEWLAYOUT_ID" val="48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14671f05fcb747773bcffbb7ed05e501838c8d6"/>
  <p:tag name="KSO_WM_NEWLAYOUT_GROUP_ID" val="layout_49"/>
  <p:tag name="KSO_WM_NEWLAYOUT_ID" val="slide_648dd1c2ea64a1c6"/>
</p:tagLst>
</file>

<file path=ppt/tags/tag13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4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5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c9ae8eb811c2bbe04e953de3fa4d55a15976b98"/>
  <p:tag name="KSO_WM_NEWLAYOUT_GROUP_ID" val="layout_38"/>
  <p:tag name="KSO_WM_NEWLAYOUT_ID" val="slide_f7b9aa46f714e91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9407bb30c1232e8151547153e07cc24a3d040c"/>
  <p:tag name="KSO_WM_NEWLAYOUT_GROUP_ID" val="layout_39"/>
  <p:tag name="KSO_WM_NEWLAYOUT_ID" val="slide_89d5a0e8dc3d2b6c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cffcaf68503618892231fcc71076b6eb4a50a87"/>
  <p:tag name="KSO_WM_NEWLAYOUT_GROUP_ID" val="layout_51"/>
  <p:tag name="KSO_WM_NEWLAYOUT_ID" val="slide_852d700e72c68e5e"/>
</p:tagLst>
</file>

<file path=ppt/tags/tag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1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6b18a6d010376a5b988a9546482a17195b9c162"/>
  <p:tag name="KSO_WM_NEWLAYOUT_GROUP_ID" val="layout_10012"/>
  <p:tag name="KSO_WM_NEWLAYOUT_ID" val="slide_ed19c0db6ed585c4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12"/>
  <p:tag name="KSO_WM_TEMPLATE_CATEGORY" val="custom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293847adf3f57e11d98b7fb58248301d772d347"/>
  <p:tag name="KSO_WM_NEWLAYOUT_GROUP_ID" val="layout_30"/>
  <p:tag name="KSO_WM_NEWLAYOUT_ID" val="slide_b20026bcd68884eb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0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f07066299e819d70f4de713a0f4b771b5ccf882"/>
  <p:tag name="KSO_WM_NEWLAYOUT_GROUP_ID" val="layout_34"/>
  <p:tag name="KSO_WM_NEWLAYOUT_ID" val="slide_4ae229a2f1c7f65e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5300fd28e77eaac28c37d6e65fd9abdcbd73f33"/>
  <p:tag name="KSO_WM_NEWLAYOUT_GROUP_ID" val="layout_10013"/>
  <p:tag name="KSO_WM_NEWLAYOUT_ID" val="slide_2b9069f18f10c117"/>
</p:tagLst>
</file>

<file path=ppt/tags/tag2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95b679a6a06ed853046f7f005f0853868a9f2e1"/>
  <p:tag name="KSO_WM_NEWLAYOUT_GROUP_ID" val="layout_10004"/>
  <p:tag name="KSO_WM_NEWLAYOUT_ID" val="slide_5590a1d109e7c98d"/>
</p:tagLst>
</file>

<file path=ppt/tags/tag2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87341276395bdb1be86304e3d5f475d51b8829e"/>
  <p:tag name="KSO_WM_NEWLAYOUT_GROUP_ID" val="layout_10003"/>
  <p:tag name="KSO_WM_NEWLAYOUT_ID" val="slide_4e5d78b2efef294f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7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1702f755da26a3cb7bca0863b794a9c9718696a"/>
  <p:tag name="KSO_WM_NEWLAYOUT_GROUP_ID" val="layout_6"/>
  <p:tag name="KSO_WM_NEWLAYOUT_ID" val="slide_82e1f1fbf520933b"/>
</p:tagLst>
</file>

<file path=ppt/tags/tag2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bca67be5002c902a64e25c32f77356ff38b0d98"/>
  <p:tag name="KSO_WM_NEWLAYOUT_GROUP_ID" val="layout_27"/>
  <p:tag name="KSO_WM_NEWLAYOUT_ID" val="slide_68c7e1d569ee91b3"/>
</p:tagLst>
</file>

<file path=ppt/tags/tag29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  <p:tag name="KSO_WM_UNIT_ISNUMDGMTITLE" val="0"/>
  <p:tag name="KSO_WM_UNIT_NOCLEAR" val="0"/>
  <p:tag name="KSO_WM_TEMPLATE_INDEX" val="40490312"/>
  <p:tag name="KSO_WM_TEMPLATE_CATEGORY" val="custom"/>
</p:tagLst>
</file>

<file path=ppt/tags/tag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1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6c5ac9ed87ed8a644ba5225f4d755424125132"/>
  <p:tag name="KSO_WM_NEWLAYOUT_GROUP_ID" val="layout_3"/>
  <p:tag name="KSO_WM_NEWLAYOUT_ID" val="slide_d34ee385bdad3e3c"/>
</p:tagLst>
</file>

<file path=ppt/tags/tag31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16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20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24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2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328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0bd17c1f19537bf0c0007ee491f1c2af64292c2"/>
  <p:tag name="KSO_WM_NEWLAYOUT_GROUP_ID" val="layout_26"/>
  <p:tag name="KSO_WM_NEWLAYOUT_ID" val="slide_f2f0a703e5376311"/>
</p:tagLst>
</file>

<file path=ppt/tags/tag3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61af450c1f5c52e883b73e04c3fb42026c2b9db"/>
  <p:tag name="KSO_WM_NEWLAYOUT_GROUP_ID" val="layout_10007"/>
  <p:tag name="KSO_WM_NEWLAYOUT_ID" val="slide_c162246a47120d9c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b5d97963dedea54e6bc309fdfc4e90ab99fe3aa"/>
  <p:tag name="KSO_WM_NEWLAYOUT_GROUP_ID" val="layout_59"/>
  <p:tag name="KSO_WM_NEWLAYOUT_ID" val="slide_e34c289ae02001f1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a41174d06dd068119de428251df3187dcb06fda"/>
  <p:tag name="KSO_WM_NEWLAYOUT_GROUP_ID" val="layout_32"/>
  <p:tag name="KSO_WM_NEWLAYOUT_ID" val="slide_f95b87826d1fb558"/>
</p:tagLst>
</file>

<file path=ppt/tags/tag38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8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83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8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87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88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9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392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93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39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98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ISNUMDGMTITLE" val="0"/>
  <p:tag name="KSO_WM_UNIT_NOCLEAR" val="0"/>
  <p:tag name="KSO_WM_TEMPLATE_INDEX" val="40490312"/>
  <p:tag name="KSO_WM_TEMPLATE_CATEGORY" val="custom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9011c6ed44e7b4e6bb3b2a6cf6f08f8fad08c79"/>
  <p:tag name="KSO_WM_NEWLAYOUT_GROUP_ID" val="layout_34"/>
  <p:tag name="KSO_WM_NEWLAYOUT_ID" val="slide_758c0c38998d981e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4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bde764d6c87a281e0671ad4cd50e2d28cf39a9"/>
  <p:tag name="KSO_WM_NEWLAYOUT_GROUP_ID" val="layout_10009"/>
  <p:tag name="KSO_WM_NEWLAYOUT_ID" val="slide_97a51ff2b1722ceb"/>
</p:tagLst>
</file>

<file path=ppt/tags/tag4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12"/>
  <p:tag name="KSO_WM_TEMPLATE_CATEGORY" val="custom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12"/>
  <p:tag name="KSO_WM_TEMPLATE_CATEGORY" val="custom"/>
</p:tagLst>
</file>

<file path=ppt/tags/tag4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3.0"/>
  <p:tag name="KSO_WM_UNIT_TYPE" val="i"/>
  <p:tag name="KSO_WM_UNIT_INDEX" val="4"/>
  <p:tag name="KSO_WM_UNIT_ISNUMDGMTITLE" val="0"/>
  <p:tag name="KSO_WM_UNIT_NOCLEAR" val="0"/>
  <p:tag name="KSO_WM_TEMPLATE_INDEX" val="40490312"/>
  <p:tag name="KSO_WM_TEMPLATE_CATEGORY" val="custom"/>
</p:tagLst>
</file>

<file path=ppt/tags/tag4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3.0"/>
  <p:tag name="KSO_WM_UNIT_TYPE" val="i"/>
  <p:tag name="KSO_WM_UNIT_INDEX" val="5"/>
  <p:tag name="KSO_WM_UNIT_ISNUMDGMTITLE" val="0"/>
  <p:tag name="KSO_WM_UNIT_NOCLEAR" val="0"/>
  <p:tag name="KSO_WM_TEMPLATE_INDEX" val="40490312"/>
  <p:tag name="KSO_WM_TEMPLATE_CATEGORY" val="custom"/>
</p:tagLst>
</file>

<file path=ppt/tags/tag4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3.0"/>
  <p:tag name="KSO_WM_UNIT_TYPE" val="i"/>
  <p:tag name="KSO_WM_UNIT_INDEX" val="6"/>
  <p:tag name="KSO_WM_UNIT_ISNUMDGMTITLE" val="0"/>
  <p:tag name="KSO_WM_UNIT_NOCLEAR" val="0"/>
  <p:tag name="KSO_WM_TEMPLATE_INDEX" val="40490312"/>
  <p:tag name="KSO_WM_TEMPLATE_CATEGORY" val="custom"/>
</p:tagLst>
</file>

<file path=ppt/tags/tag4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3.0"/>
  <p:tag name="KSO_WM_UNIT_TYPE" val="i"/>
  <p:tag name="KSO_WM_UNIT_INDEX" val="7"/>
  <p:tag name="KSO_WM_UNIT_ISNUMDGMTITLE" val="0"/>
  <p:tag name="KSO_WM_UNIT_NOCLEAR" val="0"/>
  <p:tag name="KSO_WM_TEMPLATE_INDEX" val="40490312"/>
  <p:tag name="KSO_WM_TEMPLATE_CATEGORY" val="custom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0*i*9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0*i*10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0*i*11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0*i*1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4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599932128add2f7fcadd2bb33317d1cfd8ac243"/>
  <p:tag name="KSO_WM_NEWLAYOUT_ID" val="48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445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4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d7841fed91392fdd43110548a3681155ad5309d"/>
  <p:tag name="KSO_WM_NEWLAYOUT_GROUP_ID" val="layout_1-5"/>
  <p:tag name="KSO_WM_NEWLAYOUT_ID" val="slide_063b19861dc0a508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5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5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5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58e7db0210cb970ca0fa3f9d023d6012a7c8c2f"/>
  <p:tag name="KSO_WM_NEWLAYOUT_GROUP_ID" val="layout_1-5"/>
  <p:tag name="KSO_WM_NEWLAYOUT_ID" val="slide_61223ae7a7f7aefc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  <p:tag name="KSO_WM_UNIT_ISNUMDGMTITLE" val="0"/>
  <p:tag name="KSO_WM_TEMPLATE_INDEX" val="40490312"/>
  <p:tag name="KSO_WM_TEMPLATE_CATEGORY" val="custom"/>
</p:tagLst>
</file>

<file path=ppt/tags/tag4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  <p:tag name="KSO_WM_TEMPLATE_INDEX" val="40490312"/>
  <p:tag name="KSO_WM_TEMPLATE_CATEGORY" val="custom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12"/>
  <p:tag name="KSO_WM_TEMPLATE_CATEGORY" val="custom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12"/>
  <p:tag name="KSO_WM_TEMPLATE_CATEGORY" val="custom"/>
</p:tagLst>
</file>

<file path=ppt/tags/tag484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TEMPLATE_INDEX" val="40490312"/>
  <p:tag name="KSO_WM_TEMPLATE_CATEGORY" val="custom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12"/>
  <p:tag name="KSO_WM_TEMPLATE_CATEGORY" val="custom"/>
</p:tagLst>
</file>

<file path=ppt/tags/tag4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3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  <p:tag name="KSO_WM_UNIT_ISNUMDGMTITLE" val="0"/>
  <p:tag name="KSO_WM_TEMPLATE_INDEX" val="40490312"/>
  <p:tag name="KSO_WM_TEMPLATE_CATEGORY" val="custom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9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3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  <p:tag name="KSO_WM_UNIT_ISNUMDGMTITLE" val="0"/>
  <p:tag name="KSO_WM_TEMPLATE_INDEX" val="40490312"/>
  <p:tag name="KSO_WM_TEMPLATE_CATEGORY" val="custom"/>
</p:tagLst>
</file>

<file path=ppt/tags/tag49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  <p:tag name="KSO_WM_UNIT_CONTENT_GROUP_TYPE" val="titlestyle"/>
  <p:tag name="KSO_WM_TEMPLATE_INDEX" val="40490312"/>
  <p:tag name="KSO_WM_TEMPLATE_CATEGORY" val="custom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49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titlestyle"/>
  <p:tag name="KSO_WM_TEMPLATE_INDEX" val="40490312"/>
  <p:tag name="KSO_WM_TEMPLATE_CATEGORY" val="custom"/>
</p:tagLst>
</file>

<file path=ppt/tags/tag49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4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  <p:tag name="KSO_WM_UNIT_ISNUMDGMTITLE" val="0"/>
  <p:tag name="KSO_WM_TEMPLATE_INDEX" val="40490312"/>
  <p:tag name="KSO_WM_TEMPLATE_CATEGORY" val="custom"/>
</p:tagLst>
</file>

<file path=ppt/tags/tag49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4*h_a*2_1"/>
  <p:tag name="KSO_WM_UNIT_LAYERLEVEL" val="1_1"/>
  <p:tag name="KSO_WM_TAG_VERSION" val="3.0"/>
  <p:tag name="KSO_WM_BEAUTIFY_FLAG" val="#wm#"/>
  <p:tag name="KSO_WM_TEMPLATE_INDEX" val="40490312"/>
  <p:tag name="KSO_WM_TEMPLATE_CATEGORY" val="custom"/>
</p:tagLst>
</file>

<file path=ppt/tags/tag49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4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  <p:tag name="KSO_WM_UNIT_ISNUMDGMTITLE" val="0"/>
  <p:tag name="KSO_WM_TEMPLATE_INDEX" val="40490312"/>
  <p:tag name="KSO_WM_TEMPLATE_CATEGORY" val="custom"/>
</p:tagLst>
</file>

<file path=ppt/tags/tag49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4*h_a*1_1"/>
  <p:tag name="KSO_WM_UNIT_LAYERLEVEL" val="1_1"/>
  <p:tag name="KSO_WM_TAG_VERSION" val="3.0"/>
  <p:tag name="KSO_WM_BEAUTIFY_FLAG" val="#wm#"/>
  <p:tag name="KSO_WM_TEMPLATE_INDEX" val="40490312"/>
  <p:tag name="KSO_WM_TEMPLATE_CATEGORY" val="custom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  <p:tag name="KSO_WM_UNIT_ISNUMDGMTITLE" val="0"/>
  <p:tag name="KSO_WM_UNIT_NOCLEAR" val="0"/>
  <p:tag name="KSO_WM_TEMPLATE_INDEX" val="40490312"/>
  <p:tag name="KSO_WM_TEMPLATE_CATEGORY" val="custom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  <p:tag name="KSO_WM_TEMPLATE_INDEX" val="40490312"/>
  <p:tag name="KSO_WM_TEMPLATE_CATEGORY" val="custom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7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  <p:tag name="KSO_WM_UNIT_ISNUMDGMTITLE" val="0"/>
  <p:tag name="KSO_WM_TEMPLATE_INDEX" val="40490312"/>
  <p:tag name="KSO_WM_TEMPLATE_CATEGORY" val="custom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8*a*1"/>
  <p:tag name="KSO_WM_UNIT_LAYERLEVEL" val="1"/>
  <p:tag name="KSO_WM_TAG_VERSION" val="3.0"/>
  <p:tag name="KSO_WM_BEAUTIFY_FLAG" val="#wm#"/>
  <p:tag name="KSO_WM_UNIT_CONTENT_GROUP_TYPE" val="titlestyle"/>
  <p:tag name="KSO_WM_TEMPLATE_INDEX" val="40490312"/>
  <p:tag name="KSO_WM_TEMPLATE_CATEGORY" val="custom"/>
</p:tagLst>
</file>

<file path=ppt/tags/tag5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8*b*1"/>
  <p:tag name="KSO_WM_UNIT_LAYERLEVEL" val="1"/>
  <p:tag name="KSO_WM_TAG_VERSION" val="3.0"/>
  <p:tag name="KSO_WM_BEAUTIFY_FLAG" val="#wm#"/>
  <p:tag name="KSO_WM_UNIT_CONTENT_GROUP_TYPE" val="titlestyle"/>
  <p:tag name="KSO_WM_TEMPLATE_INDEX" val="40490312"/>
  <p:tag name="KSO_WM_TEMPLATE_CATEGORY" val="custom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12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3.0"/>
  <p:tag name="KSO_WM_UNIT_ISNUMDGMTITLE" val="0"/>
  <p:tag name="KSO_WM_UNIT_NOCLEAR" val="0"/>
  <p:tag name="KSO_WM_TEMPLATE_INDEX" val="40490312"/>
  <p:tag name="KSO_WM_TEMPLATE_CATEGORY" val="custom"/>
</p:tagLst>
</file>

<file path=ppt/tags/tag5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3.0"/>
  <p:tag name="KSO_WM_UNIT_ISNUMDGMTITLE" val="0"/>
  <p:tag name="KSO_WM_UNIT_NOCLEAR" val="0"/>
  <p:tag name="KSO_WM_TEMPLATE_INDEX" val="40490312"/>
  <p:tag name="KSO_WM_TEMPLATE_CATEGORY" val="custom"/>
</p:tagLst>
</file>

<file path=ppt/tags/tag5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3.0"/>
  <p:tag name="KSO_WM_UNIT_ISNUMDGMTITLE" val="0"/>
  <p:tag name="KSO_WM_UNIT_NOCLEAR" val="0"/>
  <p:tag name="KSO_WM_TEMPLATE_INDEX" val="40490312"/>
  <p:tag name="KSO_WM_TEMPLATE_CATEGORY" val="custom"/>
</p:tagLst>
</file>

<file path=ppt/tags/tag5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9*i*6"/>
  <p:tag name="KSO_WM_UNIT_LAYERLEVEL" val="1"/>
  <p:tag name="KSO_WM_TAG_VERSION" val="3.0"/>
  <p:tag name="KSO_WM_UNIT_ISNUMDGMTITLE" val="0"/>
  <p:tag name="KSO_WM_UNIT_NOCLEAR" val="0"/>
  <p:tag name="KSO_WM_TEMPLATE_INDEX" val="40490312"/>
  <p:tag name="KSO_WM_TEMPLATE_CATEGORY" val="custom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9*i*7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9*i*8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3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31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f7555eb22f6a4afe80f5e03c5b39cfb489ea423"/>
  <p:tag name="KSO_WM_NEWLAYOUT_ID" val="472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3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12"/>
  <p:tag name="KSO_WM_TEMPLATE_CATEGORY" val="custom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12"/>
  <p:tag name="KSO_WM_TEMPLATE_CATEGORY" val="custom"/>
</p:tagLst>
</file>

<file path=ppt/tags/tag5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3.0"/>
  <p:tag name="KSO_WM_UNIT_TYPE" val="i"/>
  <p:tag name="KSO_WM_UNIT_INDEX" val="4"/>
  <p:tag name="KSO_WM_UNIT_ISNUMDGMTITLE" val="0"/>
  <p:tag name="KSO_WM_UNIT_NOCLEAR" val="0"/>
  <p:tag name="KSO_WM_TEMPLATE_INDEX" val="40490312"/>
  <p:tag name="KSO_WM_TEMPLATE_CATEGORY" val="custom"/>
</p:tagLst>
</file>

<file path=ppt/tags/tag5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3.0"/>
  <p:tag name="KSO_WM_UNIT_TYPE" val="i"/>
  <p:tag name="KSO_WM_UNIT_INDEX" val="5"/>
  <p:tag name="KSO_WM_UNIT_ISNUMDGMTITLE" val="0"/>
  <p:tag name="KSO_WM_UNIT_NOCLEAR" val="0"/>
  <p:tag name="KSO_WM_TEMPLATE_INDEX" val="40490312"/>
  <p:tag name="KSO_WM_TEMPLATE_CATEGORY" val="custom"/>
</p:tagLst>
</file>

<file path=ppt/tags/tag5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3.0"/>
  <p:tag name="KSO_WM_UNIT_TYPE" val="i"/>
  <p:tag name="KSO_WM_UNIT_INDEX" val="6"/>
  <p:tag name="KSO_WM_UNIT_ISNUMDGMTITLE" val="0"/>
  <p:tag name="KSO_WM_UNIT_NOCLEAR" val="0"/>
  <p:tag name="KSO_WM_TEMPLATE_INDEX" val="40490312"/>
  <p:tag name="KSO_WM_TEMPLATE_CATEGORY" val="custom"/>
</p:tagLst>
</file>

<file path=ppt/tags/tag5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3.0"/>
  <p:tag name="KSO_WM_UNIT_TYPE" val="i"/>
  <p:tag name="KSO_WM_UNIT_INDEX" val="7"/>
  <p:tag name="KSO_WM_UNIT_ISNUMDGMTITLE" val="0"/>
  <p:tag name="KSO_WM_UNIT_NOCLEAR" val="0"/>
  <p:tag name="KSO_WM_TEMPLATE_INDEX" val="40490312"/>
  <p:tag name="KSO_WM_TEMPLATE_CATEGORY" val="custom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88d097de82fc53888eb79aedd8bff0d47f9e6c7"/>
  <p:tag name="KSO_WM_NEWLAYOUT_GROUP_ID" val="layout_57"/>
  <p:tag name="KSO_WM_NEWLAYOUT_ID" val="slide_138b38c969135e9e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0*i*9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0*i*10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0*i*11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0*i*1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47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599932128add2f7fcadd2bb33317d1cfd8ac243"/>
  <p:tag name="KSO_WM_NEWLAYOUT_ID" val="48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48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12"/>
  <p:tag name="KSO_WM_TEMPLATE_CATEGORY" val="custom"/>
</p:tagLst>
</file>

<file path=ppt/tags/tag5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12"/>
  <p:tag name="KSO_WM_TEMPLATE_CATEGORY" val="custom"/>
</p:tagLst>
</file>

<file path=ppt/tags/tag5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  <p:tag name="KSO_WM_UNIT_ISNUMDGMTITLE" val="0"/>
  <p:tag name="KSO_WM_UNIT_NOCLEAR" val="0"/>
  <p:tag name="KSO_WM_TEMPLATE_INDEX" val="40490312"/>
  <p:tag name="KSO_WM_TEMPLATE_CATEGORY" val="custom"/>
</p:tagLst>
</file>

<file path=ppt/tags/tag5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  <p:tag name="KSO_WM_UNIT_ISNUMDGMTITLE" val="0"/>
  <p:tag name="KSO_WM_UNIT_NOCLEAR" val="0"/>
  <p:tag name="KSO_WM_TEMPLATE_INDEX" val="40490312"/>
  <p:tag name="KSO_WM_TEMPLATE_CATEGORY" val="custom"/>
</p:tagLst>
</file>

<file path=ppt/tags/tag5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  <p:tag name="KSO_WM_UNIT_ISNUMDGMTITLE" val="0"/>
  <p:tag name="KSO_WM_UNIT_NOCLEAR" val="0"/>
  <p:tag name="KSO_WM_TEMPLATE_INDEX" val="40490312"/>
  <p:tag name="KSO_WM_TEMPLATE_CATEGORY" val="custom"/>
</p:tagLst>
</file>

<file path=ppt/tags/tag5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  <p:tag name="KSO_WM_UNIT_ISNUMDGMTITLE" val="0"/>
  <p:tag name="KSO_WM_UNIT_NOCLEAR" val="0"/>
  <p:tag name="KSO_WM_TEMPLATE_INDEX" val="40490312"/>
  <p:tag name="KSO_WM_TEMPLATE_CATEGORY" val="custom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BEAUTIFY_FLAG" val="#wm#"/>
  <p:tag name="KSO_WM_UNIT_TYPE" val="i"/>
  <p:tag name="KSO_WM_UNIT_INDEX" val="7"/>
  <p:tag name="KSO_WM_UNIT_ISNUMDGMTITLE" val="0"/>
  <p:tag name="KSO_WM_UNIT_NOCLEAR" val="0"/>
  <p:tag name="KSO_WM_TEMPLATE_INDEX" val="40490312"/>
  <p:tag name="KSO_WM_TEMPLATE_CATEGORY" val="custom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BEAUTIFY_FLAG" val="#wm#"/>
  <p:tag name="KSO_WM_UNIT_TYPE" val="i"/>
  <p:tag name="KSO_WM_UNIT_INDEX" val="8"/>
  <p:tag name="KSO_WM_UNIT_ISNUMDGMTITLE" val="0"/>
  <p:tag name="KSO_WM_UNIT_NOCLEAR" val="0"/>
  <p:tag name="KSO_WM_TEMPLATE_INDEX" val="40490312"/>
  <p:tag name="KSO_WM_TEMPLATE_CATEGORY" val="custom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6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61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3af8764ca111149a0bc2675d26a2d2e0ea02aaf"/>
  <p:tag name="KSO_WM_NEWLAYOUT_ID" val="48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5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ad697e6ca67f034e34e070de0c998f69ed105321"/>
  <p:tag name="KSO_WM_NEWLAYOUT_ID" val="1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5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5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5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5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57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57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SUBTYPE" val="a"/>
  <p:tag name="KSO_WM_TEMPLATE_CATEGORY" val="custom"/>
  <p:tag name="KSO_WM_TEMPLATE_INDEX" val="40490312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12"/>
</p:tagLst>
</file>

<file path=ppt/tags/tag58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2"/>
  <p:tag name="KSO_WM_TEMPLATE_CATEGORY" val="custom"/>
  <p:tag name="KSO_WM_TEMPLATE_MASTER_TYPE" val="0"/>
  <p:tag name="KSO_WM_TAG_VERSION" val="3.0"/>
</p:tagLst>
</file>

<file path=ppt/tags/tag58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AITEMPLATE_STYLE_ID" val="69796632291"/>
</p:tagLst>
</file>

<file path=ppt/tags/tag58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88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f7555eb22f6a4afe80f5e03c5b39cfb489ea423"/>
  <p:tag name="KSO_WM_NEWLAYOUT_ID" val="472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8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5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9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12"/>
  <p:tag name="KSO_WM_TEMPLATE_CATEGORY" val="custom"/>
  <p:tag name="KSO_WM_SLIDE_INDEX" val="1"/>
  <p:tag name="KSO_WM_SLIDE_ID" val="custom40490312_1"/>
  <p:tag name="KSO_WM_TEMPLATE_MASTER_TYPE" val="0"/>
  <p:tag name="KSO_WM_SLIDE_LAYOUT" val="a_f"/>
  <p:tag name="KSO_WM_SLIDE_LAYOUT_CNT" val="1_2"/>
  <p:tag name="KSO_WM_TAG_VERSION" val="3.0"/>
</p:tagLst>
</file>

<file path=ppt/tags/tag5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  <p:tag name="KSO_WM_UNIT_PRESET_TEXT" val="单击此处添加标题"/>
</p:tagLst>
</file>

<file path=ppt/tags/tag5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8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599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599932128add2f7fcadd2bb33317d1cfd8ac243"/>
  <p:tag name="KSO_WM_NEWLAYOUT_ID" val="4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  <p:tag name="KSO_WM_UNIT_ISNUMDGMTITLE" val="0"/>
  <p:tag name="KSO_WM_UNIT_NOCLEAR" val="0"/>
  <p:tag name="KSO_WM_TEMPLATE_INDEX" val="40490312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00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601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12"/>
  <p:tag name="KSO_WM_TEMPLATE_CATEGORY" val="custom"/>
  <p:tag name="KSO_WM_SLIDE_INDEX" val="3"/>
  <p:tag name="KSO_WM_SLIDE_ID" val="custom40490312_7"/>
  <p:tag name="KSO_WM_TEMPLATE_MASTER_TYPE" val="0"/>
  <p:tag name="KSO_WM_SLIDE_LAYOUT" val="a_e"/>
  <p:tag name="KSO_WM_SLIDE_LAYOUT_CNT" val="1_1"/>
  <p:tag name="KSO_WM_TAG_VERSION" val="3.0"/>
</p:tagLst>
</file>

<file path=ppt/tags/tag6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  <p:tag name="KSO_WM_UNIT_PRESET_TEXT" val="单击此处添加标题"/>
</p:tagLst>
</file>

<file path=ppt/tags/tag6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6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6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15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61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6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  <p:tag name="KSO_WM_UNIT_PRESET_TEXT" val="单击此处添加标题"/>
</p:tagLst>
</file>

<file path=ppt/tags/tag6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6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63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6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  <p:tag name="KSO_WM_UNIT_PRESET_TEXT" val="单击此处添加标题"/>
</p:tagLst>
</file>

<file path=ppt/tags/tag63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633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599932128add2f7fcadd2bb33317d1cfd8ac243"/>
  <p:tag name="KSO_WM_NEWLAYOUT_ID" val="48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634.xml><?xml version="1.0" encoding="utf-8"?>
<p:tagLst xmlns:p="http://schemas.openxmlformats.org/presentationml/2006/main">
  <p:tag name="KSO_WM_UNIT_PRESET_TEXT" val="PART ONE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635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12"/>
  <p:tag name="KSO_WM_TEMPLATE_CATEGORY" val="custom"/>
  <p:tag name="KSO_WM_SLIDE_INDEX" val="3"/>
  <p:tag name="KSO_WM_SLIDE_ID" val="custom40490312_7"/>
  <p:tag name="KSO_WM_TEMPLATE_MASTER_TYPE" val="0"/>
  <p:tag name="KSO_WM_SLIDE_LAYOUT" val="a_e"/>
  <p:tag name="KSO_WM_SLIDE_LAYOUT_CNT" val="1_1"/>
  <p:tag name="KSO_WM_TAG_VERSION" val="3.0"/>
</p:tagLst>
</file>

<file path=ppt/tags/tag6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  <p:tag name="KSO_WM_UNIT_PRESET_TEXT" val="单击此处添加标题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6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6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6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49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2d725803ebba3800db1186a5ecdd3e04be8fedf"/>
  <p:tag name="KSO_WM_NEWLAYOUT_GROUP_ID" val="layout_35"/>
  <p:tag name="KSO_WM_NEWLAYOUT_ID" val="slide_90cdd96762bb354a"/>
  <p:tag name="KSO_WM_UNIT_PRESET_TEXT" val="单击此处添加标题"/>
</p:tagLst>
</file>

<file path=ppt/tags/tag6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6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6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6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63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2291"/>
  <p:tag name="KSO_WM_TEMPLATE_SLIDE_ID" val="slide_90cdd96762bb354a"/>
</p:tagLst>
</file>

<file path=ppt/tags/tag66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665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3af8764ca111149a0bc2675d26a2d2e0ea02aaf"/>
  <p:tag name="KSO_WM_NEWLAYOUT_ID" val="486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12"/>
  <p:tag name="KSO_WM_TEMPLATE_CATEGORY" val="custom"/>
</p:tagLst>
</file>

<file path=ppt/tags/tag66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2f1bc384a532e0ce"/>
  <p:tag name="KSO_WM_TEMPLATE_INDEX" val="40490312"/>
  <p:tag name="KSO_WM_TEMPLATE_CATEGORY" val="custom"/>
  <p:tag name="KSO_WM_SLIDE_INDEX" val="5"/>
  <p:tag name="KSO_WM_SLIDE_ID" val="custom40490312_9"/>
  <p:tag name="KSO_WM_TEMPLATE_MASTER_TYPE" val="0"/>
  <p:tag name="KSO_WM_SLIDE_LAYOUT" val="a_b"/>
  <p:tag name="KSO_WM_SLIDE_LAYOUT_CNT" val="1_1"/>
  <p:tag name="KSO_WM_TAG_VERSION" val="3.0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BEAUTIFY_FLAG" val="#wm#"/>
  <p:tag name="KSO_WM_UNIT_TYPE" val="i"/>
  <p:tag name="KSO_WM_UNIT_INDEX" val="7"/>
  <p:tag name="KSO_WM_UNIT_ISNUMDGMTITLE" val="0"/>
  <p:tag name="KSO_WM_UNIT_NOCLEAR" val="0"/>
  <p:tag name="KSO_WM_TEMPLATE_INDEX" val="40490312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fd4e93fbb192657315d4403e1159b159969e5d1"/>
  <p:tag name="KSO_WM_NEWLAYOUT_GROUP_ID" val="layout_63"/>
  <p:tag name="KSO_WM_NEWLAYOUT_ID" val="slide_f35b556d12691d4f"/>
</p:tagLst>
</file>

<file path=ppt/tags/tag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BEAUTIFY_FLAG" val="#wm#"/>
  <p:tag name="KSO_WM_UNIT_TYPE" val="i"/>
  <p:tag name="KSO_WM_UNIT_INDEX" val="8"/>
  <p:tag name="KSO_WM_UNIT_ISNUMDGMTITLE" val="0"/>
  <p:tag name="KSO_WM_UNIT_NOCLEAR" val="0"/>
  <p:tag name="KSO_WM_TEMPLATE_INDEX" val="40490312"/>
  <p:tag name="KSO_WM_TEMPLATE_CATEGORY" val="custom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24385e1a987b1d6ee2b2624326f88b21027a6c"/>
  <p:tag name="KSO_WM_NEWLAYOUT_GROUP_ID" val="layout_10008"/>
  <p:tag name="KSO_WM_NEWLAYOUT_ID" val="slide_07d2ae8fadd6af19"/>
</p:tagLst>
</file>

<file path=ppt/tags/tag84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7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90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3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12"/>
  <p:tag name="KSO_WM_TEMPLATE_CATEGORY" val="custom"/>
</p:tagLst>
</file>

<file path=ppt/tags/tag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7db28d5714214dc2b11dec3b4c9725709e2bdd0"/>
  <p:tag name="KSO_WM_NEWLAYOUT_GROUP_ID" val="layout_10014"/>
  <p:tag name="KSO_WM_NEWLAYOUT_ID" val="slide_64b62a6f7bb9f11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2">
      <a:dk1>
        <a:sysClr val="windowText" lastClr="000000"/>
      </a:dk1>
      <a:lt1>
        <a:sysClr val="window" lastClr="FFFFFF"/>
      </a:lt1>
      <a:dk2>
        <a:srgbClr val="103F48"/>
      </a:dk2>
      <a:lt2>
        <a:srgbClr val="F4FCFE"/>
      </a:lt2>
      <a:accent1>
        <a:srgbClr val="11869C"/>
      </a:accent1>
      <a:accent2>
        <a:srgbClr val="287FB0"/>
      </a:accent2>
      <a:accent3>
        <a:srgbClr val="3F77C4"/>
      </a:accent3>
      <a:accent4>
        <a:srgbClr val="5570D7"/>
      </a:accent4>
      <a:accent5>
        <a:srgbClr val="6C68EB"/>
      </a:accent5>
      <a:accent6>
        <a:srgbClr val="8361FF"/>
      </a:accent6>
      <a:hlink>
        <a:srgbClr val="0563C1"/>
      </a:hlink>
      <a:folHlink>
        <a:srgbClr val="954D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演示</Application>
  <PresentationFormat>宽屏</PresentationFormat>
  <Paragraphs>139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MiSans Normal</vt:lpstr>
      <vt:lpstr>Wingdings</vt:lpstr>
      <vt:lpstr>Arial Unicode MS</vt:lpstr>
      <vt:lpstr>Calibri</vt:lpstr>
      <vt:lpstr>MiSans Normal</vt:lpstr>
      <vt:lpstr>Segoe Print</vt:lpstr>
      <vt:lpstr>Office 主题</vt:lpstr>
      <vt:lpstr>1_Office 主题</vt:lpstr>
      <vt:lpstr>化学镍大平面件流痕成因与控制</vt:lpstr>
      <vt:lpstr>流痕的分类</vt:lpstr>
      <vt:lpstr>流痕的成因</vt:lpstr>
      <vt:lpstr>1，出槽后的水流痕</vt:lpstr>
      <vt:lpstr>PowerPoint 演示文稿</vt:lpstr>
      <vt:lpstr>2，溶液中形成的气流痕</vt:lpstr>
      <vt:lpstr>2，溶液中形成的气流痕</vt:lpstr>
      <vt:lpstr>改善方法</vt:lpstr>
      <vt:lpstr>1，出槽后的水流痕----降低反应镀速，及时清洗</vt:lpstr>
      <vt:lpstr>2，溶液中形成的气流痕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化学镍大平面件流痕成因与控制</dc:title>
  <dc:creator/>
  <cp:lastModifiedBy>沐槿</cp:lastModifiedBy>
  <cp:revision>5</cp:revision>
  <dcterms:created xsi:type="dcterms:W3CDTF">2025-11-07T09:01:00Z</dcterms:created>
  <dcterms:modified xsi:type="dcterms:W3CDTF">2026-01-07T08:24:23Z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v1.0_ai_69796632291</vt:lpwstr>
  </property>
</Properties>
</file>