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10.svg" ContentType="image/svg+xml"/>
  <Override PartName="/ppt/media/image4.svg" ContentType="image/svg+xml"/>
  <Override PartName="/ppt/media/image6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56" r:id="rId4"/>
    <p:sldId id="258" r:id="rId6"/>
    <p:sldId id="259" r:id="rId7"/>
    <p:sldId id="262" r:id="rId8"/>
    <p:sldId id="261" r:id="rId9"/>
    <p:sldId id="267" r:id="rId10"/>
    <p:sldId id="263" r:id="rId11"/>
    <p:sldId id="264" r:id="rId12"/>
    <p:sldId id="265" r:id="rId13"/>
    <p:sldId id="266" r:id="rId14"/>
    <p:sldId id="257" r:id="rId15"/>
    <p:sldId id="260" r:id="rId1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60"/>
        <p:guide pos="38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4.xml"/><Relationship Id="rId5" Type="http://schemas.openxmlformats.org/officeDocument/2006/relationships/tags" Target="../tags/tag13.xml"/><Relationship Id="rId4" Type="http://schemas.openxmlformats.org/officeDocument/2006/relationships/tags" Target="../tags/tag12.xml"/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20.xml"/><Relationship Id="rId6" Type="http://schemas.openxmlformats.org/officeDocument/2006/relationships/tags" Target="../tags/tag19.xml"/><Relationship Id="rId5" Type="http://schemas.openxmlformats.org/officeDocument/2006/relationships/tags" Target="../tags/tag18.xml"/><Relationship Id="rId4" Type="http://schemas.openxmlformats.org/officeDocument/2006/relationships/tags" Target="../tags/tag17.xml"/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28.xml"/><Relationship Id="rId8" Type="http://schemas.openxmlformats.org/officeDocument/2006/relationships/tags" Target="../tags/tag27.xml"/><Relationship Id="rId7" Type="http://schemas.openxmlformats.org/officeDocument/2006/relationships/tags" Target="../tags/tag26.xml"/><Relationship Id="rId6" Type="http://schemas.openxmlformats.org/officeDocument/2006/relationships/tags" Target="../tags/tag25.xml"/><Relationship Id="rId5" Type="http://schemas.openxmlformats.org/officeDocument/2006/relationships/tags" Target="../tags/tag24.xml"/><Relationship Id="rId4" Type="http://schemas.openxmlformats.org/officeDocument/2006/relationships/tags" Target="../tags/tag23.xml"/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7" Type="http://schemas.openxmlformats.org/officeDocument/2006/relationships/tags" Target="../tags/tag34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42.xml"/><Relationship Id="rId8" Type="http://schemas.openxmlformats.org/officeDocument/2006/relationships/tags" Target="../tags/tag41.xml"/><Relationship Id="rId7" Type="http://schemas.openxmlformats.org/officeDocument/2006/relationships/tags" Target="../tags/tag40.xml"/><Relationship Id="rId6" Type="http://schemas.openxmlformats.org/officeDocument/2006/relationships/tags" Target="../tags/tag39.xml"/><Relationship Id="rId5" Type="http://schemas.openxmlformats.org/officeDocument/2006/relationships/tags" Target="../tags/tag38.xml"/><Relationship Id="rId4" Type="http://schemas.openxmlformats.org/officeDocument/2006/relationships/tags" Target="../tags/tag37.xml"/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53.xml"/><Relationship Id="rId4" Type="http://schemas.openxmlformats.org/officeDocument/2006/relationships/tags" Target="../tags/tag52.xml"/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6" Type="http://schemas.openxmlformats.org/officeDocument/2006/relationships/tags" Target="../tags/tag58.xml"/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66.xml"/><Relationship Id="rId8" Type="http://schemas.openxmlformats.org/officeDocument/2006/relationships/tags" Target="../tags/tag65.xml"/><Relationship Id="rId7" Type="http://schemas.openxmlformats.org/officeDocument/2006/relationships/tags" Target="../tags/tag64.xml"/><Relationship Id="rId6" Type="http://schemas.openxmlformats.org/officeDocument/2006/relationships/tags" Target="../tags/tag63.xml"/><Relationship Id="rId5" Type="http://schemas.openxmlformats.org/officeDocument/2006/relationships/tags" Target="../tags/tag62.xml"/><Relationship Id="rId4" Type="http://schemas.openxmlformats.org/officeDocument/2006/relationships/tags" Target="../tags/tag61.xml"/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10"/>
          <p:cNvSpPr/>
          <p:nvPr userDrawn="1">
            <p:custDataLst>
              <p:tags r:id="rId2"/>
            </p:custDataLst>
          </p:nvPr>
        </p:nvSpPr>
        <p:spPr>
          <a:xfrm>
            <a:off x="0" y="4578350"/>
            <a:ext cx="2159000" cy="2279650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70000"/>
                  <a:lumMod val="92000"/>
                  <a:lumOff val="8000"/>
                </a:schemeClr>
              </a:gs>
              <a:gs pos="100000">
                <a:schemeClr val="accent2">
                  <a:alpha val="0"/>
                  <a:lumMod val="80000"/>
                  <a:lumOff val="2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tx1"/>
              </a:solidFill>
              <a:cs typeface="微软雅黑" panose="020B0503020204020204" charset="-122"/>
            </a:endParaRPr>
          </a:p>
        </p:txBody>
      </p:sp>
      <p:sp>
        <p:nvSpPr>
          <p:cNvPr id="8" name="任意多边形 14"/>
          <p:cNvSpPr/>
          <p:nvPr userDrawn="1">
            <p:custDataLst>
              <p:tags r:id="rId3"/>
            </p:custDataLst>
          </p:nvPr>
        </p:nvSpPr>
        <p:spPr>
          <a:xfrm>
            <a:off x="10189845" y="1349375"/>
            <a:ext cx="2001520" cy="37814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197" h="6039">
                <a:moveTo>
                  <a:pt x="3020" y="0"/>
                </a:moveTo>
                <a:cubicBezTo>
                  <a:pt x="3072" y="0"/>
                  <a:pt x="3123" y="1"/>
                  <a:pt x="3175" y="4"/>
                </a:cubicBezTo>
                <a:lnTo>
                  <a:pt x="3197" y="5"/>
                </a:lnTo>
                <a:lnTo>
                  <a:pt x="3197" y="6034"/>
                </a:lnTo>
                <a:lnTo>
                  <a:pt x="3175" y="6035"/>
                </a:lnTo>
                <a:cubicBezTo>
                  <a:pt x="3123" y="6038"/>
                  <a:pt x="3072" y="6039"/>
                  <a:pt x="3020" y="6039"/>
                </a:cubicBezTo>
                <a:cubicBezTo>
                  <a:pt x="1352" y="6039"/>
                  <a:pt x="0" y="4687"/>
                  <a:pt x="0" y="3020"/>
                </a:cubicBezTo>
                <a:cubicBezTo>
                  <a:pt x="0" y="1352"/>
                  <a:pt x="1352" y="0"/>
                  <a:pt x="3020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alpha val="20000"/>
                </a:schemeClr>
              </a:gs>
              <a:gs pos="0">
                <a:schemeClr val="accent1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9" name="副标题"/>
          <p:cNvSpPr txBox="1">
            <a:spLocks noGrp="1"/>
          </p:cNvSpPr>
          <p:nvPr>
            <p:ph type="body" idx="3" hasCustomPrompt="1"/>
            <p:custDataLst>
              <p:tags r:id="rId4"/>
            </p:custDataLst>
          </p:nvPr>
        </p:nvSpPr>
        <p:spPr>
          <a:xfrm>
            <a:off x="1437005" y="3325495"/>
            <a:ext cx="7401560" cy="635000"/>
          </a:xfrm>
          <a:prstGeom prst="rect">
            <a:avLst/>
          </a:prstGeom>
        </p:spPr>
        <p:txBody>
          <a:bodyPr wrap="square" lIns="91440" tIns="45720" rIns="91440" bIns="4572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1800" b="0" i="0" u="none" strike="noStrike" kern="1200" cap="none" spc="200" normalizeH="0" baseline="0" noProof="1" dirty="0">
                <a:solidFill>
                  <a:schemeClr val="tx1"/>
                </a:solidFill>
                <a:latin typeface="+mj-ea"/>
                <a:ea typeface="+mj-ea"/>
                <a:cs typeface="+mj-lt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单击此处编辑母版副标题样式</a:t>
            </a:r>
            <a:endParaRPr dirty="0">
              <a:sym typeface="+mn-ea"/>
            </a:endParaRPr>
          </a:p>
        </p:txBody>
      </p:sp>
      <p:sp>
        <p:nvSpPr>
          <p:cNvPr id="11" name="标题"/>
          <p:cNvSpPr txBox="1">
            <a:spLocks noGrp="1"/>
          </p:cNvSpPr>
          <p:nvPr>
            <p:ph type="title" idx="2" hasCustomPrompt="1"/>
            <p:custDataLst>
              <p:tags r:id="rId5"/>
            </p:custDataLst>
          </p:nvPr>
        </p:nvSpPr>
        <p:spPr>
          <a:xfrm>
            <a:off x="1437005" y="1447800"/>
            <a:ext cx="7395845" cy="1712595"/>
          </a:xfrm>
          <a:prstGeom prst="rect">
            <a:avLst/>
          </a:prstGeom>
        </p:spPr>
        <p:txBody>
          <a:bodyPr wrap="square" lIns="91440" tIns="45720" rIns="91440" bIns="4572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000" b="1" i="0" u="none" strike="noStrike" kern="1200" cap="none" spc="400" normalizeH="0" baseline="0" noProof="1">
                <a:solidFill>
                  <a:schemeClr val="tx1"/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12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3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15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6" name="署名占位符 10"/>
          <p:cNvSpPr>
            <a:spLocks noGrp="1"/>
          </p:cNvSpPr>
          <p:nvPr>
            <p:ph type="body" sz="quarter" idx="17" hasCustomPrompt="1"/>
            <p:custDataLst>
              <p:tags r:id="rId9"/>
            </p:custDataLst>
          </p:nvPr>
        </p:nvSpPr>
        <p:spPr>
          <a:xfrm>
            <a:off x="1520825" y="4201795"/>
            <a:ext cx="1886585" cy="440690"/>
          </a:xfrm>
          <a:prstGeom prst="roundRect">
            <a:avLst>
              <a:gd name="adj" fmla="val 21854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2700000" scaled="0"/>
          </a:gra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  <p:sp>
        <p:nvSpPr>
          <p:cNvPr id="17" name="任意多边形 2"/>
          <p:cNvSpPr/>
          <p:nvPr userDrawn="1">
            <p:custDataLst>
              <p:tags r:id="rId10"/>
            </p:custDataLst>
          </p:nvPr>
        </p:nvSpPr>
        <p:spPr>
          <a:xfrm rot="10800000" flipH="1" flipV="1">
            <a:off x="8851265" y="3810"/>
            <a:ext cx="3339465" cy="3338195"/>
          </a:xfrm>
          <a:custGeom>
            <a:avLst/>
            <a:gdLst>
              <a:gd name="adj" fmla="val 13398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259" h="5257">
                <a:moveTo>
                  <a:pt x="5211" y="0"/>
                </a:moveTo>
                <a:lnTo>
                  <a:pt x="5259" y="0"/>
                </a:lnTo>
                <a:lnTo>
                  <a:pt x="5259" y="1397"/>
                </a:lnTo>
                <a:lnTo>
                  <a:pt x="5211" y="1396"/>
                </a:lnTo>
                <a:cubicBezTo>
                  <a:pt x="3104" y="1396"/>
                  <a:pt x="1396" y="3104"/>
                  <a:pt x="1396" y="5211"/>
                </a:cubicBezTo>
                <a:lnTo>
                  <a:pt x="1397" y="5257"/>
                </a:lnTo>
                <a:lnTo>
                  <a:pt x="0" y="5257"/>
                </a:lnTo>
                <a:lnTo>
                  <a:pt x="0" y="5211"/>
                </a:lnTo>
                <a:cubicBezTo>
                  <a:pt x="0" y="2333"/>
                  <a:pt x="2333" y="0"/>
                  <a:pt x="5211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alpha val="48000"/>
                </a:schemeClr>
              </a:gs>
              <a:gs pos="22000">
                <a:schemeClr val="accent1">
                  <a:alpha val="0"/>
                  <a:lumMod val="63000"/>
                  <a:lumOff val="3700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目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 userDrawn="1">
            <p:custDataLst>
              <p:tags r:id="rId2"/>
            </p:custDataLst>
          </p:nvPr>
        </p:nvSpPr>
        <p:spPr>
          <a:xfrm>
            <a:off x="1219200" y="2804795"/>
            <a:ext cx="2362200" cy="236220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5" name="标题"/>
          <p:cNvSpPr txBox="1">
            <a:spLocks noGrp="1"/>
          </p:cNvSpPr>
          <p:nvPr>
            <p:ph type="title" idx="1" hasCustomPrompt="1"/>
            <p:custDataLst>
              <p:tags r:id="rId3"/>
            </p:custDataLst>
          </p:nvPr>
        </p:nvSpPr>
        <p:spPr bwMode="auto">
          <a:xfrm>
            <a:off x="844550" y="1139825"/>
            <a:ext cx="2171065" cy="2350770"/>
          </a:xfrm>
          <a:prstGeom prst="rect">
            <a:avLst/>
          </a:prstGeom>
        </p:spPr>
        <p:txBody>
          <a:bodyPr wrap="square" lIns="91440" tIns="45720" rIns="91440" bIns="4572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000" b="1" i="0" u="none" strike="noStrike" kern="1200" cap="none" spc="40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标题</a:t>
            </a:r>
            <a:endParaRPr dirty="0">
              <a:sym typeface="+mn-ea"/>
            </a:endParaRPr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11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任意多边形: 形状 6"/>
          <p:cNvSpPr/>
          <p:nvPr userDrawn="1">
            <p:custDataLst>
              <p:tags r:id="rId7"/>
            </p:custDataLst>
          </p:nvPr>
        </p:nvSpPr>
        <p:spPr>
          <a:xfrm>
            <a:off x="9295130" y="3812540"/>
            <a:ext cx="2896235" cy="3045460"/>
          </a:xfrm>
          <a:custGeom>
            <a:avLst/>
            <a:gdLst>
              <a:gd name="connsiteX0" fmla="*/ 2215286 w 2898892"/>
              <a:gd name="connsiteY0" fmla="*/ 1136 h 3045222"/>
              <a:gd name="connsiteX1" fmla="*/ 2449717 w 2898892"/>
              <a:gd name="connsiteY1" fmla="*/ 5674 h 3045222"/>
              <a:gd name="connsiteX2" fmla="*/ 2878869 w 2898892"/>
              <a:gd name="connsiteY2" fmla="*/ 77060 h 3045222"/>
              <a:gd name="connsiteX3" fmla="*/ 2898874 w 2898892"/>
              <a:gd name="connsiteY3" fmla="*/ 82278 h 3045222"/>
              <a:gd name="connsiteX4" fmla="*/ 2898892 w 2898892"/>
              <a:gd name="connsiteY4" fmla="*/ 1092496 h 3045222"/>
              <a:gd name="connsiteX5" fmla="*/ 2897670 w 2898892"/>
              <a:gd name="connsiteY5" fmla="*/ 1091774 h 3045222"/>
              <a:gd name="connsiteX6" fmla="*/ 2383672 w 2898892"/>
              <a:gd name="connsiteY6" fmla="*/ 950163 h 3045222"/>
              <a:gd name="connsiteX7" fmla="*/ 949550 w 2898892"/>
              <a:gd name="connsiteY7" fmla="*/ 2196199 h 3045222"/>
              <a:gd name="connsiteX8" fmla="*/ 1178031 w 2898892"/>
              <a:gd name="connsiteY8" fmla="*/ 3043519 h 3045222"/>
              <a:gd name="connsiteX9" fmla="*/ 1179843 w 2898892"/>
              <a:gd name="connsiteY9" fmla="*/ 3044919 h 3045222"/>
              <a:gd name="connsiteX10" fmla="*/ 128202 w 2898892"/>
              <a:gd name="connsiteY10" fmla="*/ 3045222 h 3045222"/>
              <a:gd name="connsiteX11" fmla="*/ 122797 w 2898892"/>
              <a:gd name="connsiteY11" fmla="*/ 3031476 h 3045222"/>
              <a:gd name="connsiteX12" fmla="*/ 5670 w 2898892"/>
              <a:gd name="connsiteY12" fmla="*/ 2130196 h 3045222"/>
              <a:gd name="connsiteX13" fmla="*/ 2215286 w 2898892"/>
              <a:gd name="connsiteY13" fmla="*/ 1136 h 30452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898892" h="3045222">
                <a:moveTo>
                  <a:pt x="2215286" y="1136"/>
                </a:moveTo>
                <a:cubicBezTo>
                  <a:pt x="2292637" y="-1294"/>
                  <a:pt x="2370849" y="159"/>
                  <a:pt x="2449717" y="5674"/>
                </a:cubicBezTo>
                <a:cubicBezTo>
                  <a:pt x="2597317" y="15996"/>
                  <a:pt x="2740731" y="40665"/>
                  <a:pt x="2878869" y="77060"/>
                </a:cubicBezTo>
                <a:lnTo>
                  <a:pt x="2898874" y="82278"/>
                </a:lnTo>
                <a:lnTo>
                  <a:pt x="2898892" y="1092496"/>
                </a:lnTo>
                <a:lnTo>
                  <a:pt x="2897670" y="1091774"/>
                </a:lnTo>
                <a:cubicBezTo>
                  <a:pt x="2742140" y="1012787"/>
                  <a:pt x="2568647" y="963098"/>
                  <a:pt x="2383672" y="950163"/>
                </a:cubicBezTo>
                <a:cubicBezTo>
                  <a:pt x="1643138" y="898380"/>
                  <a:pt x="1001288" y="1456317"/>
                  <a:pt x="949550" y="2196199"/>
                </a:cubicBezTo>
                <a:cubicBezTo>
                  <a:pt x="927712" y="2508494"/>
                  <a:pt x="1014704" y="2802938"/>
                  <a:pt x="1178031" y="3043519"/>
                </a:cubicBezTo>
                <a:lnTo>
                  <a:pt x="1179843" y="3044919"/>
                </a:lnTo>
                <a:lnTo>
                  <a:pt x="128202" y="3045222"/>
                </a:lnTo>
                <a:lnTo>
                  <a:pt x="122797" y="3031476"/>
                </a:lnTo>
                <a:cubicBezTo>
                  <a:pt x="26596" y="2750393"/>
                  <a:pt x="-16389" y="2445659"/>
                  <a:pt x="5670" y="2130196"/>
                </a:cubicBezTo>
                <a:cubicBezTo>
                  <a:pt x="88351" y="947803"/>
                  <a:pt x="1055015" y="37588"/>
                  <a:pt x="2215286" y="1136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0000"/>
                </a:schemeClr>
              </a:gs>
              <a:gs pos="100000">
                <a:schemeClr val="accent1">
                  <a:alpha val="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8"/>
          <p:cNvSpPr/>
          <p:nvPr userDrawn="1">
            <p:custDataLst>
              <p:tags r:id="rId2"/>
            </p:custDataLst>
          </p:nvPr>
        </p:nvSpPr>
        <p:spPr>
          <a:xfrm flipH="1">
            <a:off x="10045700" y="4570095"/>
            <a:ext cx="2146300" cy="2287905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100000">
                <a:schemeClr val="accent1">
                  <a:alpha val="20000"/>
                </a:schemeClr>
              </a:gs>
              <a:gs pos="0">
                <a:schemeClr val="accent1">
                  <a:alpha val="0"/>
                </a:scheme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9" name="椭圆 8"/>
          <p:cNvSpPr/>
          <p:nvPr userDrawn="1">
            <p:custDataLst>
              <p:tags r:id="rId3"/>
            </p:custDataLst>
          </p:nvPr>
        </p:nvSpPr>
        <p:spPr>
          <a:xfrm>
            <a:off x="9127490" y="967740"/>
            <a:ext cx="685800" cy="68580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10" name="椭圆 9"/>
          <p:cNvSpPr/>
          <p:nvPr userDrawn="1">
            <p:custDataLst>
              <p:tags r:id="rId4"/>
            </p:custDataLst>
          </p:nvPr>
        </p:nvSpPr>
        <p:spPr>
          <a:xfrm>
            <a:off x="982345" y="1607820"/>
            <a:ext cx="2449195" cy="2449830"/>
          </a:xfrm>
          <a:prstGeom prst="ellipse">
            <a:avLst/>
          </a:prstGeom>
          <a:gradFill>
            <a:gsLst>
              <a:gs pos="100000">
                <a:schemeClr val="accent2">
                  <a:alpha val="20000"/>
                </a:schemeClr>
              </a:gs>
              <a:gs pos="0">
                <a:schemeClr val="accent2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11" name="标题"/>
          <p:cNvSpPr txBox="1">
            <a:spLocks noGrp="1"/>
          </p:cNvSpPr>
          <p:nvPr>
            <p:ph type="title" idx="1"/>
            <p:custDataLst>
              <p:tags r:id="rId5"/>
            </p:custDataLst>
          </p:nvPr>
        </p:nvSpPr>
        <p:spPr>
          <a:xfrm>
            <a:off x="2348230" y="1383030"/>
            <a:ext cx="8107680" cy="204533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4800" b="1" i="0" u="none" strike="noStrike" kern="1200" cap="none" spc="400" normalizeH="0" baseline="0" noProof="1">
                <a:solidFill>
                  <a:schemeClr val="tx1"/>
                </a:solidFill>
                <a:uFillTx/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l">
              <a:buClrTx/>
              <a:buSzTx/>
              <a:buFontTx/>
            </a:pPr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12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3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14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5" name="节编号 3"/>
          <p:cNvSpPr>
            <a:spLocks noGrp="1"/>
          </p:cNvSpPr>
          <p:nvPr>
            <p:ph type="body" sz="quarter" idx="13" hasCustomPrompt="1"/>
            <p:custDataLst>
              <p:tags r:id="rId9"/>
            </p:custDataLst>
          </p:nvPr>
        </p:nvSpPr>
        <p:spPr>
          <a:xfrm>
            <a:off x="2389505" y="3841027"/>
            <a:ext cx="1917700" cy="526416"/>
          </a:xfrm>
          <a:prstGeom prst="roundRect">
            <a:avLst/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0" scaled="0"/>
          </a:gradFill>
        </p:spPr>
        <p:txBody>
          <a:bodyPr wrap="none" tIns="0" bIns="36195" anchor="ctr" anchorCtr="0">
            <a:normAutofit/>
          </a:bodyPr>
          <a:lstStyle>
            <a:lvl1pPr marL="0" indent="0" algn="ctr">
              <a:buNone/>
              <a:defRPr sz="1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节编号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wrap="square" lIns="0" tIns="0" rIns="0" bIns="0" rtlCol="0" anchor="b">
            <a:normAutofit/>
          </a:bodyPr>
          <a:lstStyle>
            <a:lvl1pPr>
              <a:defRPr lang="zh-CN" altLang="en-US" dirty="0"/>
            </a:lvl1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9596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172200" y="1301750"/>
            <a:ext cx="5323840" cy="487585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9596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172200" y="1301750"/>
            <a:ext cx="5323840" cy="411303"/>
          </a:xfrm>
        </p:spPr>
        <p:txBody>
          <a:bodyPr wrap="square" anchor="b"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172200" y="1875099"/>
            <a:ext cx="5323840" cy="4300276"/>
          </a:xfrm>
        </p:spPr>
        <p:txBody>
          <a:bodyPr wrap="square">
            <a:normAutofit/>
          </a:bodyPr>
          <a:lstStyle>
            <a:lvl1pPr>
              <a:defRPr sz="2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10" name="标题 9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95960" y="360045"/>
            <a:ext cx="10801985" cy="5817870"/>
          </a:xfrm>
        </p:spPr>
        <p:txBody>
          <a:bodyPr wrap="square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95960" y="1301750"/>
            <a:ext cx="10799088" cy="405553"/>
          </a:xfrm>
        </p:spPr>
        <p:txBody>
          <a:bodyPr wrap="square" anchor="t">
            <a:norm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wrap="square">
            <a:normAutofit/>
          </a:bodyPr>
          <a:lstStyle/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wrap="square">
            <a:normAutofit/>
          </a:bodyPr>
          <a:lstStyle/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10"/>
          <p:cNvSpPr/>
          <p:nvPr userDrawn="1">
            <p:custDataLst>
              <p:tags r:id="rId2"/>
            </p:custDataLst>
          </p:nvPr>
        </p:nvSpPr>
        <p:spPr>
          <a:xfrm rot="10800000" flipV="1">
            <a:off x="635" y="31750"/>
            <a:ext cx="3338195" cy="3338195"/>
          </a:xfrm>
          <a:custGeom>
            <a:avLst/>
            <a:gdLst>
              <a:gd name="adj" fmla="val 13398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5259" h="5257">
                <a:moveTo>
                  <a:pt x="5211" y="0"/>
                </a:moveTo>
                <a:lnTo>
                  <a:pt x="5259" y="0"/>
                </a:lnTo>
                <a:lnTo>
                  <a:pt x="5259" y="1397"/>
                </a:lnTo>
                <a:lnTo>
                  <a:pt x="5211" y="1396"/>
                </a:lnTo>
                <a:cubicBezTo>
                  <a:pt x="3104" y="1396"/>
                  <a:pt x="1396" y="3104"/>
                  <a:pt x="1396" y="5211"/>
                </a:cubicBezTo>
                <a:lnTo>
                  <a:pt x="1397" y="5257"/>
                </a:lnTo>
                <a:lnTo>
                  <a:pt x="0" y="5257"/>
                </a:lnTo>
                <a:lnTo>
                  <a:pt x="0" y="5211"/>
                </a:lnTo>
                <a:cubicBezTo>
                  <a:pt x="0" y="2333"/>
                  <a:pt x="2333" y="0"/>
                  <a:pt x="5211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alpha val="48000"/>
                </a:schemeClr>
              </a:gs>
              <a:gs pos="22000">
                <a:schemeClr val="accent1">
                  <a:alpha val="0"/>
                  <a:lumMod val="63000"/>
                  <a:lumOff val="3700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" name="任意多边形 9"/>
          <p:cNvSpPr/>
          <p:nvPr userDrawn="1">
            <p:custDataLst>
              <p:tags r:id="rId3"/>
            </p:custDataLst>
          </p:nvPr>
        </p:nvSpPr>
        <p:spPr>
          <a:xfrm rot="10800000" flipV="1">
            <a:off x="0" y="1377315"/>
            <a:ext cx="2000885" cy="378142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197" h="6039">
                <a:moveTo>
                  <a:pt x="3020" y="0"/>
                </a:moveTo>
                <a:cubicBezTo>
                  <a:pt x="3072" y="0"/>
                  <a:pt x="3123" y="1"/>
                  <a:pt x="3175" y="4"/>
                </a:cubicBezTo>
                <a:lnTo>
                  <a:pt x="3197" y="5"/>
                </a:lnTo>
                <a:lnTo>
                  <a:pt x="3197" y="6034"/>
                </a:lnTo>
                <a:lnTo>
                  <a:pt x="3175" y="6035"/>
                </a:lnTo>
                <a:cubicBezTo>
                  <a:pt x="3123" y="6038"/>
                  <a:pt x="3072" y="6039"/>
                  <a:pt x="3020" y="6039"/>
                </a:cubicBezTo>
                <a:cubicBezTo>
                  <a:pt x="1352" y="6039"/>
                  <a:pt x="0" y="4687"/>
                  <a:pt x="0" y="3020"/>
                </a:cubicBezTo>
                <a:cubicBezTo>
                  <a:pt x="0" y="1352"/>
                  <a:pt x="1352" y="0"/>
                  <a:pt x="3020" y="0"/>
                </a:cubicBezTo>
                <a:close/>
              </a:path>
            </a:pathLst>
          </a:custGeom>
          <a:gradFill>
            <a:gsLst>
              <a:gs pos="100000">
                <a:schemeClr val="accent1">
                  <a:alpha val="20000"/>
                </a:schemeClr>
              </a:gs>
              <a:gs pos="0">
                <a:schemeClr val="accent1">
                  <a:alpha val="0"/>
                </a:schemeClr>
              </a:gs>
            </a:gsLst>
            <a:lin ang="16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9" name="任意多边形 8"/>
          <p:cNvSpPr/>
          <p:nvPr userDrawn="1">
            <p:custDataLst>
              <p:tags r:id="rId4"/>
            </p:custDataLst>
          </p:nvPr>
        </p:nvSpPr>
        <p:spPr>
          <a:xfrm flipH="1">
            <a:off x="10045700" y="4578350"/>
            <a:ext cx="2146300" cy="2279015"/>
          </a:xfrm>
          <a:custGeom>
            <a:avLst/>
            <a:gdLst>
              <a:gd name="adj" fmla="val 21666"/>
              <a:gd name="a" fmla="pin 0 adj 50000"/>
              <a:gd name="dr" fmla="*/ ss a 100000"/>
              <a:gd name="iwd2" fmla="+- wd2 0 dr"/>
              <a:gd name="ihd2" fmla="+- hd2 0 dr"/>
              <a:gd name="idx" fmla="cos wd2 2700000"/>
              <a:gd name="idy" fmla="sin hd2 2700000"/>
              <a:gd name="il" fmla="+- hc 0 idx"/>
              <a:gd name="ir" fmla="+- hc idx 0"/>
              <a:gd name="it" fmla="+- vc 0 idy"/>
              <a:gd name="ib" fmla="+- vc idy 0"/>
            </a:gdLst>
            <a:ahLst/>
            <a:cxnLst>
              <a:cxn ang="3">
                <a:pos x="hc" y="t"/>
              </a:cxn>
              <a:cxn ang="3">
                <a:pos x="il" y="it"/>
              </a:cxn>
              <a:cxn ang="cd2">
                <a:pos x="l" y="vc"/>
              </a:cxn>
              <a:cxn ang="cd4">
                <a:pos x="il" y="ib"/>
              </a:cxn>
              <a:cxn ang="cd4">
                <a:pos x="hc" y="b"/>
              </a:cxn>
              <a:cxn ang="cd4">
                <a:pos x="ir" y="ib"/>
              </a:cxn>
              <a:cxn ang="0">
                <a:pos x="r" y="vc"/>
              </a:cxn>
              <a:cxn ang="3">
                <a:pos x="ir" y="it"/>
              </a:cxn>
            </a:cxnLst>
            <a:rect l="l" t="t" r="r" b="b"/>
            <a:pathLst>
              <a:path w="3400" h="3605">
                <a:moveTo>
                  <a:pt x="40" y="0"/>
                </a:moveTo>
                <a:cubicBezTo>
                  <a:pt x="1896" y="0"/>
                  <a:pt x="3400" y="1504"/>
                  <a:pt x="3400" y="3360"/>
                </a:cubicBezTo>
                <a:cubicBezTo>
                  <a:pt x="3400" y="3432"/>
                  <a:pt x="3398" y="3504"/>
                  <a:pt x="3393" y="3576"/>
                </a:cubicBezTo>
                <a:lnTo>
                  <a:pt x="3391" y="3605"/>
                </a:lnTo>
                <a:lnTo>
                  <a:pt x="1928" y="3605"/>
                </a:lnTo>
                <a:lnTo>
                  <a:pt x="1929" y="3603"/>
                </a:lnTo>
                <a:cubicBezTo>
                  <a:pt x="1939" y="3523"/>
                  <a:pt x="1944" y="3442"/>
                  <a:pt x="1944" y="3360"/>
                </a:cubicBezTo>
                <a:cubicBezTo>
                  <a:pt x="1944" y="2308"/>
                  <a:pt x="1092" y="1456"/>
                  <a:pt x="40" y="1456"/>
                </a:cubicBezTo>
                <a:lnTo>
                  <a:pt x="0" y="1457"/>
                </a:lnTo>
                <a:lnTo>
                  <a:pt x="0" y="0"/>
                </a:lnTo>
                <a:lnTo>
                  <a:pt x="40" y="0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70000"/>
                  <a:lumMod val="92000"/>
                  <a:lumOff val="8000"/>
                </a:schemeClr>
              </a:gs>
              <a:gs pos="100000">
                <a:schemeClr val="accent2">
                  <a:alpha val="0"/>
                  <a:lumMod val="80000"/>
                  <a:lumOff val="2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11" name="标题"/>
          <p:cNvSpPr txBox="1">
            <a:spLocks noGrp="1"/>
          </p:cNvSpPr>
          <p:nvPr>
            <p:ph type="title" idx="2" hasCustomPrompt="1"/>
            <p:custDataLst>
              <p:tags r:id="rId5"/>
            </p:custDataLst>
          </p:nvPr>
        </p:nvSpPr>
        <p:spPr>
          <a:xfrm>
            <a:off x="3641090" y="1520825"/>
            <a:ext cx="6866890" cy="2146300"/>
          </a:xfrm>
          <a:prstGeom prst="rect">
            <a:avLst/>
          </a:prstGeom>
          <a:noFill/>
        </p:spPr>
        <p:txBody>
          <a:bodyPr wrap="square" lIns="91440" tIns="45720" rIns="71755" bIns="45720" rtlCol="0" anchor="b" anchorCtr="0">
            <a:normAutofit/>
          </a:bodyPr>
          <a:lstStyle>
            <a:lvl1pPr marL="0" marR="0" lvl="0" algn="r" defTabSz="9144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defRPr kumimoji="0" lang="zh-CN" altLang="en-US" sz="6600" b="1" i="0" u="none" strike="noStrike" kern="1200" cap="none" spc="0" normalizeH="0" baseline="0" noProof="1" dirty="0">
                <a:solidFill>
                  <a:schemeClr val="tx1"/>
                </a:solidFill>
                <a:latin typeface="+mj-ea"/>
                <a:ea typeface="+mj-ea"/>
                <a:cs typeface="微软雅黑" panose="020B0503020204020204" charset="-122"/>
                <a:sym typeface="+mn-ea"/>
              </a:defRPr>
            </a:lvl1pPr>
          </a:lstStyle>
          <a:p>
            <a:pPr lvl="0" algn="r">
              <a:buClrTx/>
              <a:buSzTx/>
              <a:buFontTx/>
            </a:pPr>
            <a:r>
              <a:rPr dirty="0">
                <a:sym typeface="+mn-ea"/>
              </a:rPr>
              <a:t>单击编辑标题</a:t>
            </a:r>
            <a:endParaRPr dirty="0">
              <a:sym typeface="+mn-ea"/>
            </a:endParaRPr>
          </a:p>
        </p:txBody>
      </p:sp>
      <p:sp>
        <p:nvSpPr>
          <p:cNvPr id="12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>
          <a:xfrm>
            <a:off x="612000" y="6314400"/>
            <a:ext cx="2700000" cy="316800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3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>
          <a:xfrm>
            <a:off x="4116000" y="6314400"/>
            <a:ext cx="3960000" cy="3168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15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>
          <a:xfrm>
            <a:off x="8877600" y="6314400"/>
            <a:ext cx="2700000" cy="316800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6" name="署名占位符 10"/>
          <p:cNvSpPr>
            <a:spLocks noGrp="1"/>
          </p:cNvSpPr>
          <p:nvPr>
            <p:ph type="body" sz="quarter" idx="17" hasCustomPrompt="1"/>
            <p:custDataLst>
              <p:tags r:id="rId9"/>
            </p:custDataLst>
          </p:nvPr>
        </p:nvSpPr>
        <p:spPr>
          <a:xfrm>
            <a:off x="8479790" y="4109719"/>
            <a:ext cx="1886585" cy="562294"/>
          </a:xfrm>
          <a:prstGeom prst="roundRect">
            <a:avLst>
              <a:gd name="adj" fmla="val 21854"/>
            </a:avLst>
          </a:prstGeom>
          <a:gradFill>
            <a:gsLst>
              <a:gs pos="0">
                <a:schemeClr val="accent1"/>
              </a:gs>
              <a:gs pos="100000">
                <a:schemeClr val="accent1">
                  <a:alpha val="60000"/>
                </a:schemeClr>
              </a:gs>
            </a:gsLst>
            <a:lin ang="2700000" scaled="0"/>
          </a:gradFill>
        </p:spPr>
        <p:txBody>
          <a:bodyPr wrap="square"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16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CN" altLang="en-US" dirty="0"/>
              <a:t>署名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0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74.xml"/><Relationship Id="rId18" Type="http://schemas.openxmlformats.org/officeDocument/2006/relationships/tags" Target="../tags/tag73.xml"/><Relationship Id="rId17" Type="http://schemas.openxmlformats.org/officeDocument/2006/relationships/tags" Target="../tags/tag72.xml"/><Relationship Id="rId16" Type="http://schemas.openxmlformats.org/officeDocument/2006/relationships/tags" Target="../tags/tag71.xml"/><Relationship Id="rId15" Type="http://schemas.openxmlformats.org/officeDocument/2006/relationships/tags" Target="../tags/tag70.xml"/><Relationship Id="rId14" Type="http://schemas.openxmlformats.org/officeDocument/2006/relationships/tags" Target="../tags/tag69.xml"/><Relationship Id="rId13" Type="http://schemas.openxmlformats.org/officeDocument/2006/relationships/tags" Target="../tags/tag68.xml"/><Relationship Id="rId12" Type="http://schemas.openxmlformats.org/officeDocument/2006/relationships/tags" Target="../tags/tag67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95960" y="360000"/>
            <a:ext cx="10800000" cy="720000"/>
          </a:xfrm>
          <a:prstGeom prst="rect">
            <a:avLst/>
          </a:prstGeom>
        </p:spPr>
        <p:txBody>
          <a:bodyPr vert="horz" wrap="square" lIns="0" tIns="0" rIns="0" bIns="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95960" y="1301749"/>
            <a:ext cx="10800000" cy="4873625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9596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2522B-0F24-4480-B9DD-A9474A6880D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753983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F26B5-172A-4DC2-B0B7-181CFC56B87C}" type="slidenum">
              <a:rPr lang="zh-CN" altLang="en-US" smtClean="0"/>
            </a:fld>
            <a:endParaRPr lang="zh-CN" altLang="en-US"/>
          </a:p>
        </p:txBody>
      </p:sp>
      <p:sp>
        <p:nvSpPr>
          <p:cNvPr id="9" name="同心圆 6"/>
          <p:cNvSpPr/>
          <p:nvPr userDrawn="1">
            <p:custDataLst>
              <p:tags r:id="rId17"/>
            </p:custDataLst>
          </p:nvPr>
        </p:nvSpPr>
        <p:spPr>
          <a:xfrm rot="8280000">
            <a:off x="452120" y="287020"/>
            <a:ext cx="624840" cy="624840"/>
          </a:xfrm>
          <a:prstGeom prst="donut">
            <a:avLst>
              <a:gd name="adj" fmla="val 24433"/>
            </a:avLst>
          </a:prstGeom>
          <a:gradFill>
            <a:gsLst>
              <a:gs pos="0">
                <a:schemeClr val="accent1">
                  <a:alpha val="50000"/>
                </a:schemeClr>
              </a:gs>
              <a:gs pos="72000">
                <a:schemeClr val="accent1">
                  <a:alpha val="0"/>
                </a:schemeClr>
              </a:gs>
            </a:gsLst>
            <a:lin ang="169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latin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12" name="任意多边形: 形状 11"/>
          <p:cNvSpPr/>
          <p:nvPr userDrawn="1">
            <p:custDataLst>
              <p:tags r:id="rId18"/>
            </p:custDataLst>
          </p:nvPr>
        </p:nvSpPr>
        <p:spPr>
          <a:xfrm>
            <a:off x="6934200" y="1351280"/>
            <a:ext cx="5255895" cy="5506720"/>
          </a:xfrm>
          <a:custGeom>
            <a:avLst/>
            <a:gdLst>
              <a:gd name="connsiteX0" fmla="*/ 4225077 w 5255647"/>
              <a:gd name="connsiteY0" fmla="*/ 770 h 5518308"/>
              <a:gd name="connsiteX1" fmla="*/ 4438483 w 5255647"/>
              <a:gd name="connsiteY1" fmla="*/ 10280 h 5518308"/>
              <a:gd name="connsiteX2" fmla="*/ 5216038 w 5255647"/>
              <a:gd name="connsiteY2" fmla="*/ 139615 h 5518308"/>
              <a:gd name="connsiteX3" fmla="*/ 5255647 w 5255647"/>
              <a:gd name="connsiteY3" fmla="*/ 150458 h 5518308"/>
              <a:gd name="connsiteX4" fmla="*/ 5255607 w 5255647"/>
              <a:gd name="connsiteY4" fmla="*/ 1981866 h 5518308"/>
              <a:gd name="connsiteX5" fmla="*/ 5250109 w 5255647"/>
              <a:gd name="connsiteY5" fmla="*/ 1978022 h 5518308"/>
              <a:gd name="connsiteX6" fmla="*/ 4318826 w 5255647"/>
              <a:gd name="connsiteY6" fmla="*/ 1721455 h 5518308"/>
              <a:gd name="connsiteX7" fmla="*/ 1720433 w 5255647"/>
              <a:gd name="connsiteY7" fmla="*/ 3978949 h 5518308"/>
              <a:gd name="connsiteX8" fmla="*/ 2134410 w 5255647"/>
              <a:gd name="connsiteY8" fmla="*/ 5514082 h 5518308"/>
              <a:gd name="connsiteX9" fmla="*/ 2137612 w 5255647"/>
              <a:gd name="connsiteY9" fmla="*/ 5517766 h 5518308"/>
              <a:gd name="connsiteX10" fmla="*/ 232206 w 5255647"/>
              <a:gd name="connsiteY10" fmla="*/ 5518308 h 5518308"/>
              <a:gd name="connsiteX11" fmla="*/ 222494 w 5255647"/>
              <a:gd name="connsiteY11" fmla="*/ 5492256 h 5518308"/>
              <a:gd name="connsiteX12" fmla="*/ 10273 w 5255647"/>
              <a:gd name="connsiteY12" fmla="*/ 3859362 h 5518308"/>
              <a:gd name="connsiteX13" fmla="*/ 4225077 w 5255647"/>
              <a:gd name="connsiteY13" fmla="*/ 770 h 5518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255647" h="5518308">
                <a:moveTo>
                  <a:pt x="4225077" y="770"/>
                </a:moveTo>
                <a:cubicBezTo>
                  <a:pt x="4295884" y="2127"/>
                  <a:pt x="4367035" y="5284"/>
                  <a:pt x="4438483" y="10280"/>
                </a:cubicBezTo>
                <a:cubicBezTo>
                  <a:pt x="4705911" y="28981"/>
                  <a:pt x="4965754" y="73676"/>
                  <a:pt x="5216038" y="139615"/>
                </a:cubicBezTo>
                <a:lnTo>
                  <a:pt x="5255647" y="150458"/>
                </a:lnTo>
                <a:lnTo>
                  <a:pt x="5255607" y="1981866"/>
                </a:lnTo>
                <a:lnTo>
                  <a:pt x="5250109" y="1978022"/>
                </a:lnTo>
                <a:cubicBezTo>
                  <a:pt x="4968313" y="1834916"/>
                  <a:pt x="4653971" y="1744891"/>
                  <a:pt x="4318826" y="1721455"/>
                </a:cubicBezTo>
                <a:cubicBezTo>
                  <a:pt x="2977095" y="1627633"/>
                  <a:pt x="1814168" y="2638470"/>
                  <a:pt x="1720433" y="3978949"/>
                </a:cubicBezTo>
                <a:cubicBezTo>
                  <a:pt x="1680868" y="4544750"/>
                  <a:pt x="1838485" y="5078208"/>
                  <a:pt x="2134410" y="5514082"/>
                </a:cubicBezTo>
                <a:lnTo>
                  <a:pt x="2137612" y="5517766"/>
                </a:lnTo>
                <a:lnTo>
                  <a:pt x="232206" y="5518308"/>
                </a:lnTo>
                <a:lnTo>
                  <a:pt x="222494" y="5492256"/>
                </a:lnTo>
                <a:cubicBezTo>
                  <a:pt x="48190" y="4983003"/>
                  <a:pt x="-29693" y="4430902"/>
                  <a:pt x="10273" y="3859362"/>
                </a:cubicBezTo>
                <a:cubicBezTo>
                  <a:pt x="165063" y="1645759"/>
                  <a:pt x="2030046" y="-41301"/>
                  <a:pt x="4225077" y="77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8000"/>
                </a:schemeClr>
              </a:gs>
              <a:gs pos="100000">
                <a:schemeClr val="accent1">
                  <a:alpha val="0"/>
                </a:schemeClr>
              </a:gs>
            </a:gsLst>
            <a:lin ang="13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/>
              </a:solidFill>
              <a:latin typeface="微软雅黑" panose="020B0503020204020204" charset="-122"/>
            </a:endParaRPr>
          </a:p>
        </p:txBody>
      </p:sp>
      <p:sp>
        <p:nvSpPr>
          <p:cNvPr id="8" name="KSO_TEMPLATE" hidden="1"/>
          <p:cNvSpPr/>
          <p:nvPr userDrawn="1">
            <p:custDataLst>
              <p:tags r:id="rId19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3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38480" indent="-20637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98830" indent="-1619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30605" indent="-149225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35075" indent="-127000" algn="l" defTabSz="914400" rtl="0" eaLnBrk="1" latinLnBrk="0" hangingPunct="1">
        <a:lnSpc>
          <a:spcPct val="130000"/>
        </a:lnSpc>
        <a:spcBef>
          <a:spcPts val="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77.xml"/><Relationship Id="rId3" Type="http://schemas.openxmlformats.org/officeDocument/2006/relationships/image" Target="../media/image1.jpeg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143.xml"/><Relationship Id="rId8" Type="http://schemas.openxmlformats.org/officeDocument/2006/relationships/tags" Target="../tags/tag142.xml"/><Relationship Id="rId7" Type="http://schemas.openxmlformats.org/officeDocument/2006/relationships/tags" Target="../tags/tag141.xml"/><Relationship Id="rId6" Type="http://schemas.openxmlformats.org/officeDocument/2006/relationships/tags" Target="../tags/tag140.xml"/><Relationship Id="rId5" Type="http://schemas.openxmlformats.org/officeDocument/2006/relationships/tags" Target="../tags/tag139.xml"/><Relationship Id="rId4" Type="http://schemas.openxmlformats.org/officeDocument/2006/relationships/tags" Target="../tags/tag138.xml"/><Relationship Id="rId3" Type="http://schemas.openxmlformats.org/officeDocument/2006/relationships/image" Target="../media/image11.jpeg"/><Relationship Id="rId2" Type="http://schemas.openxmlformats.org/officeDocument/2006/relationships/tags" Target="../tags/tag137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145.xml"/><Relationship Id="rId10" Type="http://schemas.openxmlformats.org/officeDocument/2006/relationships/tags" Target="../tags/tag144.xml"/><Relationship Id="rId1" Type="http://schemas.openxmlformats.org/officeDocument/2006/relationships/tags" Target="../tags/tag136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154.xml"/><Relationship Id="rId8" Type="http://schemas.openxmlformats.org/officeDocument/2006/relationships/tags" Target="../tags/tag153.xml"/><Relationship Id="rId7" Type="http://schemas.openxmlformats.org/officeDocument/2006/relationships/tags" Target="../tags/tag152.xml"/><Relationship Id="rId6" Type="http://schemas.openxmlformats.org/officeDocument/2006/relationships/tags" Target="../tags/tag151.xml"/><Relationship Id="rId5" Type="http://schemas.openxmlformats.org/officeDocument/2006/relationships/tags" Target="../tags/tag150.xml"/><Relationship Id="rId4" Type="http://schemas.openxmlformats.org/officeDocument/2006/relationships/tags" Target="../tags/tag149.xml"/><Relationship Id="rId3" Type="http://schemas.openxmlformats.org/officeDocument/2006/relationships/tags" Target="../tags/tag148.xml"/><Relationship Id="rId24" Type="http://schemas.openxmlformats.org/officeDocument/2006/relationships/notesSlide" Target="../notesSlides/notesSlide7.xml"/><Relationship Id="rId23" Type="http://schemas.openxmlformats.org/officeDocument/2006/relationships/slideLayout" Target="../slideLayouts/slideLayout14.xml"/><Relationship Id="rId22" Type="http://schemas.openxmlformats.org/officeDocument/2006/relationships/tags" Target="../tags/tag167.xml"/><Relationship Id="rId21" Type="http://schemas.openxmlformats.org/officeDocument/2006/relationships/tags" Target="../tags/tag166.xml"/><Relationship Id="rId20" Type="http://schemas.openxmlformats.org/officeDocument/2006/relationships/tags" Target="../tags/tag165.xml"/><Relationship Id="rId2" Type="http://schemas.openxmlformats.org/officeDocument/2006/relationships/tags" Target="../tags/tag147.xml"/><Relationship Id="rId19" Type="http://schemas.openxmlformats.org/officeDocument/2006/relationships/tags" Target="../tags/tag164.xml"/><Relationship Id="rId18" Type="http://schemas.openxmlformats.org/officeDocument/2006/relationships/tags" Target="../tags/tag163.xml"/><Relationship Id="rId17" Type="http://schemas.openxmlformats.org/officeDocument/2006/relationships/tags" Target="../tags/tag162.xml"/><Relationship Id="rId16" Type="http://schemas.openxmlformats.org/officeDocument/2006/relationships/tags" Target="../tags/tag161.xml"/><Relationship Id="rId15" Type="http://schemas.openxmlformats.org/officeDocument/2006/relationships/tags" Target="../tags/tag160.xml"/><Relationship Id="rId14" Type="http://schemas.openxmlformats.org/officeDocument/2006/relationships/tags" Target="../tags/tag159.xml"/><Relationship Id="rId13" Type="http://schemas.openxmlformats.org/officeDocument/2006/relationships/tags" Target="../tags/tag158.xml"/><Relationship Id="rId12" Type="http://schemas.openxmlformats.org/officeDocument/2006/relationships/tags" Target="../tags/tag157.xml"/><Relationship Id="rId11" Type="http://schemas.openxmlformats.org/officeDocument/2006/relationships/tags" Target="../tags/tag156.xml"/><Relationship Id="rId10" Type="http://schemas.openxmlformats.org/officeDocument/2006/relationships/tags" Target="../tags/tag155.xml"/><Relationship Id="rId1" Type="http://schemas.openxmlformats.org/officeDocument/2006/relationships/tags" Target="../tags/tag146.xml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2.xml"/><Relationship Id="rId3" Type="http://schemas.openxmlformats.org/officeDocument/2006/relationships/tags" Target="../tags/tag170.xml"/><Relationship Id="rId2" Type="http://schemas.openxmlformats.org/officeDocument/2006/relationships/tags" Target="../tags/tag169.xml"/><Relationship Id="rId1" Type="http://schemas.openxmlformats.org/officeDocument/2006/relationships/tags" Target="../tags/tag168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3.xml"/><Relationship Id="rId4" Type="http://schemas.openxmlformats.org/officeDocument/2006/relationships/tags" Target="../tags/tag83.xml"/><Relationship Id="rId3" Type="http://schemas.openxmlformats.org/officeDocument/2006/relationships/image" Target="../media/image2.png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3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01.xml"/><Relationship Id="rId8" Type="http://schemas.openxmlformats.org/officeDocument/2006/relationships/tags" Target="../tags/tag100.xml"/><Relationship Id="rId7" Type="http://schemas.openxmlformats.org/officeDocument/2006/relationships/tags" Target="../tags/tag99.xml"/><Relationship Id="rId6" Type="http://schemas.openxmlformats.org/officeDocument/2006/relationships/tags" Target="../tags/tag98.xml"/><Relationship Id="rId5" Type="http://schemas.openxmlformats.org/officeDocument/2006/relationships/tags" Target="../tags/tag97.xml"/><Relationship Id="rId4" Type="http://schemas.openxmlformats.org/officeDocument/2006/relationships/tags" Target="../tags/tag96.xml"/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5" Type="http://schemas.openxmlformats.org/officeDocument/2006/relationships/notesSlide" Target="../notesSlides/notesSlide5.xml"/><Relationship Id="rId14" Type="http://schemas.openxmlformats.org/officeDocument/2006/relationships/slideLayout" Target="../slideLayouts/slideLayout18.xml"/><Relationship Id="rId13" Type="http://schemas.openxmlformats.org/officeDocument/2006/relationships/tags" Target="../tags/tag105.xml"/><Relationship Id="rId12" Type="http://schemas.openxmlformats.org/officeDocument/2006/relationships/tags" Target="../tags/tag104.xml"/><Relationship Id="rId11" Type="http://schemas.openxmlformats.org/officeDocument/2006/relationships/tags" Target="../tags/tag103.xml"/><Relationship Id="rId10" Type="http://schemas.openxmlformats.org/officeDocument/2006/relationships/tags" Target="../tags/tag102.xml"/><Relationship Id="rId1" Type="http://schemas.openxmlformats.org/officeDocument/2006/relationships/tags" Target="../tags/tag93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114.xml"/><Relationship Id="rId8" Type="http://schemas.openxmlformats.org/officeDocument/2006/relationships/tags" Target="../tags/tag113.xml"/><Relationship Id="rId7" Type="http://schemas.openxmlformats.org/officeDocument/2006/relationships/tags" Target="../tags/tag112.xml"/><Relationship Id="rId6" Type="http://schemas.openxmlformats.org/officeDocument/2006/relationships/tags" Target="../tags/tag111.xml"/><Relationship Id="rId5" Type="http://schemas.openxmlformats.org/officeDocument/2006/relationships/tags" Target="../tags/tag110.xml"/><Relationship Id="rId4" Type="http://schemas.openxmlformats.org/officeDocument/2006/relationships/tags" Target="../tags/tag109.xml"/><Relationship Id="rId37" Type="http://schemas.openxmlformats.org/officeDocument/2006/relationships/notesSlide" Target="../notesSlides/notesSlide6.xml"/><Relationship Id="rId36" Type="http://schemas.openxmlformats.org/officeDocument/2006/relationships/slideLayout" Target="../slideLayouts/slideLayout18.xml"/><Relationship Id="rId35" Type="http://schemas.openxmlformats.org/officeDocument/2006/relationships/tags" Target="../tags/tag132.xml"/><Relationship Id="rId34" Type="http://schemas.openxmlformats.org/officeDocument/2006/relationships/tags" Target="../tags/tag131.xml"/><Relationship Id="rId33" Type="http://schemas.openxmlformats.org/officeDocument/2006/relationships/tags" Target="../tags/tag130.xml"/><Relationship Id="rId32" Type="http://schemas.openxmlformats.org/officeDocument/2006/relationships/tags" Target="../tags/tag129.xml"/><Relationship Id="rId31" Type="http://schemas.openxmlformats.org/officeDocument/2006/relationships/tags" Target="../tags/tag128.xml"/><Relationship Id="rId30" Type="http://schemas.openxmlformats.org/officeDocument/2006/relationships/image" Target="../media/image10.svg"/><Relationship Id="rId3" Type="http://schemas.openxmlformats.org/officeDocument/2006/relationships/tags" Target="../tags/tag108.xml"/><Relationship Id="rId29" Type="http://schemas.openxmlformats.org/officeDocument/2006/relationships/image" Target="../media/image9.png"/><Relationship Id="rId28" Type="http://schemas.openxmlformats.org/officeDocument/2006/relationships/tags" Target="../tags/tag127.xml"/><Relationship Id="rId27" Type="http://schemas.openxmlformats.org/officeDocument/2006/relationships/image" Target="../media/image8.svg"/><Relationship Id="rId26" Type="http://schemas.openxmlformats.org/officeDocument/2006/relationships/image" Target="../media/image7.png"/><Relationship Id="rId25" Type="http://schemas.openxmlformats.org/officeDocument/2006/relationships/tags" Target="../tags/tag126.xml"/><Relationship Id="rId24" Type="http://schemas.openxmlformats.org/officeDocument/2006/relationships/image" Target="../media/image6.svg"/><Relationship Id="rId23" Type="http://schemas.openxmlformats.org/officeDocument/2006/relationships/image" Target="../media/image5.png"/><Relationship Id="rId22" Type="http://schemas.openxmlformats.org/officeDocument/2006/relationships/tags" Target="../tags/tag125.xml"/><Relationship Id="rId21" Type="http://schemas.openxmlformats.org/officeDocument/2006/relationships/image" Target="../media/image4.svg"/><Relationship Id="rId20" Type="http://schemas.openxmlformats.org/officeDocument/2006/relationships/image" Target="../media/image3.png"/><Relationship Id="rId2" Type="http://schemas.openxmlformats.org/officeDocument/2006/relationships/tags" Target="../tags/tag107.xml"/><Relationship Id="rId19" Type="http://schemas.openxmlformats.org/officeDocument/2006/relationships/tags" Target="../tags/tag124.xml"/><Relationship Id="rId18" Type="http://schemas.openxmlformats.org/officeDocument/2006/relationships/tags" Target="../tags/tag123.xml"/><Relationship Id="rId17" Type="http://schemas.openxmlformats.org/officeDocument/2006/relationships/tags" Target="../tags/tag122.xml"/><Relationship Id="rId16" Type="http://schemas.openxmlformats.org/officeDocument/2006/relationships/tags" Target="../tags/tag121.xml"/><Relationship Id="rId15" Type="http://schemas.openxmlformats.org/officeDocument/2006/relationships/tags" Target="../tags/tag120.xml"/><Relationship Id="rId14" Type="http://schemas.openxmlformats.org/officeDocument/2006/relationships/tags" Target="../tags/tag119.xml"/><Relationship Id="rId13" Type="http://schemas.openxmlformats.org/officeDocument/2006/relationships/tags" Target="../tags/tag118.xml"/><Relationship Id="rId12" Type="http://schemas.openxmlformats.org/officeDocument/2006/relationships/tags" Target="../tags/tag117.xml"/><Relationship Id="rId11" Type="http://schemas.openxmlformats.org/officeDocument/2006/relationships/tags" Target="../tags/tag116.xml"/><Relationship Id="rId10" Type="http://schemas.openxmlformats.org/officeDocument/2006/relationships/tags" Target="../tags/tag115.xml"/><Relationship Id="rId1" Type="http://schemas.openxmlformats.org/officeDocument/2006/relationships/tags" Target="../tags/tag106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5.xml"/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/>
          <p:cNvSpPr>
            <a:spLocks noGrp="1"/>
          </p:cNvSpPr>
          <p:nvPr>
            <p:ph type="title" idx="2"/>
            <p:custDataLst>
              <p:tags r:id="rId1"/>
            </p:custDataLst>
          </p:nvPr>
        </p:nvSpPr>
        <p:spPr>
          <a:xfrm>
            <a:off x="1437005" y="1447800"/>
            <a:ext cx="7999730" cy="1712595"/>
          </a:xfrm>
        </p:spPr>
        <p:txBody>
          <a:bodyPr>
            <a:normAutofit fontScale="90000"/>
          </a:bodyPr>
          <a:lstStyle/>
          <a:p>
            <a:r>
              <a:rPr lang="zh-CN" altLang="en-US"/>
              <a:t>针孔产生的原因和对策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1520825" y="4201795"/>
            <a:ext cx="4830445" cy="1311910"/>
          </a:xfrm>
        </p:spPr>
        <p:txBody>
          <a:bodyPr/>
          <a:lstStyle/>
          <a:p>
            <a:r>
              <a:rPr lang="zh-CN" altLang="en-US" sz="2000"/>
              <a:t>汇报人：深圳恒享程海</a:t>
            </a:r>
            <a:endParaRPr lang="zh-CN" altLang="en-US" sz="2000"/>
          </a:p>
        </p:txBody>
      </p:sp>
      <p:pic>
        <p:nvPicPr>
          <p:cNvPr id="2" name="图片 1" descr="针孔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110" y="0"/>
            <a:ext cx="3183890" cy="685800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608330"/>
            <a:ext cx="6290310" cy="763270"/>
          </a:xfrm>
        </p:spPr>
        <p:txBody>
          <a:bodyPr/>
          <a:lstStyle/>
          <a:p>
            <a:r>
              <a:rPr lang="zh-CN" altLang="en-US"/>
              <a:t>气体针孔</a:t>
            </a:r>
            <a:endParaRPr lang="zh-CN" altLang="en-US"/>
          </a:p>
        </p:txBody>
      </p:sp>
      <p:pic>
        <p:nvPicPr>
          <p:cNvPr id="24" name="图片 23" descr="D:/视觉中国/VCG41N1316805164.jpgVCG41N131680516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/>
          <a:stretch>
            <a:fillRect/>
          </a:stretch>
        </p:blipFill>
        <p:spPr>
          <a:xfrm>
            <a:off x="6124734" y="8890"/>
            <a:ext cx="6058091" cy="6840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9563" h="10797">
                <a:moveTo>
                  <a:pt x="2699" y="0"/>
                </a:moveTo>
                <a:lnTo>
                  <a:pt x="9563" y="0"/>
                </a:lnTo>
                <a:lnTo>
                  <a:pt x="9563" y="10797"/>
                </a:lnTo>
                <a:lnTo>
                  <a:pt x="0" y="10797"/>
                </a:lnTo>
                <a:lnTo>
                  <a:pt x="2699" y="0"/>
                </a:lnTo>
                <a:close/>
              </a:path>
            </a:pathLst>
          </a:custGeom>
          <a:solidFill>
            <a:schemeClr val="accent1"/>
          </a:solidFill>
          <a:ln>
            <a:solidFill>
              <a:schemeClr val="accent1">
                <a:alpha val="20000"/>
              </a:schemeClr>
            </a:solidFill>
          </a:ln>
        </p:spPr>
      </p:pic>
      <p:sp>
        <p:nvSpPr>
          <p:cNvPr id="18" name="平行四边形 17"/>
          <p:cNvSpPr/>
          <p:nvPr>
            <p:custDataLst>
              <p:tags r:id="rId4"/>
            </p:custDataLst>
          </p:nvPr>
        </p:nvSpPr>
        <p:spPr>
          <a:xfrm>
            <a:off x="6241415" y="0"/>
            <a:ext cx="1727200" cy="5556885"/>
          </a:xfrm>
          <a:prstGeom prst="parallelogram">
            <a:avLst>
              <a:gd name="adj" fmla="val 8411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9" name="平行四边形 18"/>
          <p:cNvSpPr/>
          <p:nvPr>
            <p:custDataLst>
              <p:tags r:id="rId5"/>
            </p:custDataLst>
          </p:nvPr>
        </p:nvSpPr>
        <p:spPr>
          <a:xfrm>
            <a:off x="6037580" y="2509520"/>
            <a:ext cx="1377950" cy="4348480"/>
          </a:xfrm>
          <a:prstGeom prst="parallelogram">
            <a:avLst>
              <a:gd name="adj" fmla="val 82610"/>
            </a:avLst>
          </a:prstGeom>
          <a:gradFill>
            <a:gsLst>
              <a:gs pos="30000">
                <a:schemeClr val="accent2"/>
              </a:gs>
              <a:gs pos="100000">
                <a:schemeClr val="accent2">
                  <a:alpha val="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边界"/>
          <p:cNvSpPr/>
          <p:nvPr>
            <p:custDataLst>
              <p:tags r:id="rId6"/>
            </p:custDataLst>
          </p:nvPr>
        </p:nvSpPr>
        <p:spPr>
          <a:xfrm>
            <a:off x="589598" y="1690227"/>
            <a:ext cx="5183505" cy="4573905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8" name="标题"/>
          <p:cNvSpPr txBox="1"/>
          <p:nvPr>
            <p:custDataLst>
              <p:tags r:id="rId7"/>
            </p:custDataLst>
          </p:nvPr>
        </p:nvSpPr>
        <p:spPr>
          <a:xfrm>
            <a:off x="598170" y="2624312"/>
            <a:ext cx="5184140" cy="40957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indent="0" algn="l" fontAlgn="auto">
              <a:lnSpc>
                <a:spcPct val="120000"/>
              </a:lnSpc>
            </a:pPr>
            <a:r>
              <a:rPr lang="zh-CN" altLang="en-US" sz="2300" b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添加湿润剂</a:t>
            </a:r>
            <a:endParaRPr lang="zh-CN" altLang="en-US" sz="2300" b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9" name="圆角矩形 8"/>
          <p:cNvSpPr>
            <a:spLocks noChangeAspect="1"/>
          </p:cNvSpPr>
          <p:nvPr>
            <p:custDataLst>
              <p:tags r:id="rId8"/>
            </p:custDataLst>
          </p:nvPr>
        </p:nvSpPr>
        <p:spPr>
          <a:xfrm>
            <a:off x="598805" y="1930892"/>
            <a:ext cx="612140" cy="612140"/>
          </a:xfrm>
          <a:prstGeom prst="roundRect">
            <a:avLst>
              <a:gd name="adj" fmla="val 1036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en-US" altLang="zh-CN" sz="2400" b="1">
                <a:latin typeface="+mn-ea"/>
                <a:cs typeface="微软雅黑" panose="020B0503020204020204" charset="-122"/>
                <a:sym typeface="+mn-ea"/>
              </a:rPr>
              <a:t>01</a:t>
            </a:r>
            <a:endParaRPr lang="en-US" altLang="zh-CN" sz="2400" b="1">
              <a:latin typeface="+mn-ea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标题"/>
          <p:cNvSpPr txBox="1"/>
          <p:nvPr>
            <p:custDataLst>
              <p:tags r:id="rId9"/>
            </p:custDataLst>
          </p:nvPr>
        </p:nvSpPr>
        <p:spPr>
          <a:xfrm>
            <a:off x="598170" y="4831572"/>
            <a:ext cx="5184140" cy="409575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indent="0" algn="l" fontAlgn="auto">
              <a:lnSpc>
                <a:spcPct val="120000"/>
              </a:lnSpc>
            </a:pPr>
            <a:r>
              <a:rPr lang="zh-CN" altLang="en-US" sz="2300" b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+mn-ea"/>
                <a:sym typeface="+mn-ea"/>
              </a:rPr>
              <a:t>增加搅拌，旋转，阴极移动等</a:t>
            </a:r>
            <a:endParaRPr lang="zh-CN" altLang="en-US" sz="2300" b="1" dirty="0">
              <a:solidFill>
                <a:schemeClr val="tx1">
                  <a:lumMod val="85000"/>
                  <a:lumOff val="15000"/>
                </a:schemeClr>
              </a:solidFill>
              <a:uFillTx/>
              <a:latin typeface="+mn-ea"/>
              <a:sym typeface="+mn-ea"/>
            </a:endParaRPr>
          </a:p>
        </p:txBody>
      </p:sp>
      <p:sp>
        <p:nvSpPr>
          <p:cNvPr id="12" name="圆角矩形 11"/>
          <p:cNvSpPr>
            <a:spLocks noChangeAspect="1"/>
          </p:cNvSpPr>
          <p:nvPr>
            <p:custDataLst>
              <p:tags r:id="rId10"/>
            </p:custDataLst>
          </p:nvPr>
        </p:nvSpPr>
        <p:spPr>
          <a:xfrm>
            <a:off x="598805" y="4138152"/>
            <a:ext cx="612140" cy="612140"/>
          </a:xfrm>
          <a:prstGeom prst="roundRect">
            <a:avLst>
              <a:gd name="adj" fmla="val 1036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rgbClr val="376FFF">
              <a:shade val="50000"/>
            </a:srgbClr>
          </a:lnRef>
          <a:fillRef idx="1">
            <a:srgbClr val="376FFF"/>
          </a:fillRef>
          <a:effectRef idx="0">
            <a:srgbClr val="376FFF"/>
          </a:effectRef>
          <a:fontRef idx="minor">
            <a:srgbClr val="FFFFFF"/>
          </a:fontRef>
        </p:style>
        <p:txBody>
          <a:bodyPr vertOverflow="overflow" horzOverflow="overflow" vert="horz" wrap="none" numCol="1" spcCol="0" rtlCol="0" fromWordArt="0" anchor="ctr" anchorCtr="0" forceAA="0" compatLnSpc="1">
            <a:norm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en-US" altLang="zh-CN" sz="2400" b="1">
                <a:latin typeface="+mn-ea"/>
                <a:cs typeface="微软雅黑" panose="020B0503020204020204" charset="-122"/>
                <a:sym typeface="+mn-ea"/>
              </a:rPr>
              <a:t>02</a:t>
            </a:r>
            <a:endParaRPr lang="en-US" altLang="zh-CN" sz="2400" b="1">
              <a:latin typeface="+mn-ea"/>
              <a:cs typeface="微软雅黑" panose="020B0503020204020204" charset="-122"/>
              <a:sym typeface="+mn-ea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凹坑麻点</a:t>
            </a:r>
            <a:endParaRPr lang="zh-CN" altLang="en-US"/>
          </a:p>
        </p:txBody>
      </p:sp>
      <p:sp>
        <p:nvSpPr>
          <p:cNvPr id="70" name="矩形: 圆角 2"/>
          <p:cNvSpPr/>
          <p:nvPr>
            <p:custDataLst>
              <p:tags r:id="rId2"/>
            </p:custDataLst>
          </p:nvPr>
        </p:nvSpPr>
        <p:spPr>
          <a:xfrm>
            <a:off x="4413250" y="1898015"/>
            <a:ext cx="6370955" cy="5969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2">
                  <a:lumMod val="9000"/>
                  <a:lumOff val="91000"/>
                </a:schemeClr>
              </a:gs>
              <a:gs pos="100000">
                <a:schemeClr val="bg2">
                  <a:lumMod val="10000"/>
                  <a:lumOff val="9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63500" dist="50800" dir="5400000" algn="t" rotWithShape="0">
              <a:schemeClr val="accent1">
                <a:lumMod val="60000"/>
                <a:lumOff val="40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1" name="椭圆 70"/>
          <p:cNvSpPr/>
          <p:nvPr>
            <p:custDataLst>
              <p:tags r:id="rId3"/>
            </p:custDataLst>
          </p:nvPr>
        </p:nvSpPr>
        <p:spPr>
          <a:xfrm>
            <a:off x="4422775" y="1906905"/>
            <a:ext cx="960120" cy="591185"/>
          </a:xfrm>
          <a:prstGeom prst="ellipse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algn="l" rotWithShape="0">
              <a:schemeClr val="accent1">
                <a:lumMod val="60000"/>
                <a:lumOff val="40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72" name="序号"/>
          <p:cNvSpPr/>
          <p:nvPr>
            <p:custDataLst>
              <p:tags r:id="rId4"/>
            </p:custDataLst>
          </p:nvPr>
        </p:nvSpPr>
        <p:spPr>
          <a:xfrm>
            <a:off x="4511675" y="2006600"/>
            <a:ext cx="781685" cy="46863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100000"/>
                  <a:lumMod val="70000"/>
                  <a:lumOff val="3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 fontScale="8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zh-CN" altLang="en-US" sz="2400" b="1" dirty="0">
                <a:solidFill>
                  <a:srgbClr val="FFFFFF"/>
                </a:solidFill>
                <a:latin typeface="+mj-ea"/>
                <a:ea typeface="+mj-ea"/>
                <a:cs typeface="微软雅黑" panose="020B0503020204020204" charset="-122"/>
                <a:sym typeface="+mn-ea"/>
              </a:rPr>
              <a:t>02</a:t>
            </a:r>
            <a:endParaRPr lang="zh-CN" altLang="en-US" sz="2400" b="1" dirty="0">
              <a:solidFill>
                <a:srgbClr val="FFFFFF"/>
              </a:solidFill>
              <a:latin typeface="+mj-ea"/>
              <a:ea typeface="+mj-ea"/>
              <a:cs typeface="微软雅黑" panose="020B0503020204020204" charset="-122"/>
              <a:sym typeface="+mn-ea"/>
            </a:endParaRPr>
          </a:p>
        </p:txBody>
      </p:sp>
      <p:sp>
        <p:nvSpPr>
          <p:cNvPr id="74" name="标题"/>
          <p:cNvSpPr txBox="1"/>
          <p:nvPr>
            <p:custDataLst>
              <p:tags r:id="rId5"/>
            </p:custDataLst>
          </p:nvPr>
        </p:nvSpPr>
        <p:spPr>
          <a:xfrm>
            <a:off x="5883910" y="1898015"/>
            <a:ext cx="4530725" cy="59436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zh-CN"/>
            </a:defPPr>
            <a:lvl1pPr>
              <a:defRPr sz="2400" b="1"/>
            </a:lvl1pPr>
          </a:lstStyle>
          <a:p>
            <a:pPr algn="l">
              <a:buClrTx/>
              <a:buSzTx/>
              <a:buFontTx/>
            </a:pPr>
            <a:r>
              <a:rPr lang="zh-CN" altLang="en-US" dirty="0">
                <a:solidFill>
                  <a:srgbClr val="333333"/>
                </a:solidFill>
                <a:cs typeface="微软雅黑" panose="020B0503020204020204" charset="-122"/>
              </a:rPr>
              <a:t>喷洗加超声波</a:t>
            </a:r>
            <a:endParaRPr lang="zh-CN" altLang="en-US" dirty="0">
              <a:solidFill>
                <a:srgbClr val="333333"/>
              </a:solidFill>
              <a:cs typeface="微软雅黑" panose="020B0503020204020204" charset="-122"/>
            </a:endParaRPr>
          </a:p>
        </p:txBody>
      </p:sp>
      <p:sp>
        <p:nvSpPr>
          <p:cNvPr id="76" name="矩形: 圆角 2"/>
          <p:cNvSpPr/>
          <p:nvPr>
            <p:custDataLst>
              <p:tags r:id="rId6"/>
            </p:custDataLst>
          </p:nvPr>
        </p:nvSpPr>
        <p:spPr>
          <a:xfrm>
            <a:off x="4422775" y="2959100"/>
            <a:ext cx="6370955" cy="5969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2">
                  <a:lumMod val="9000"/>
                  <a:lumOff val="91000"/>
                </a:schemeClr>
              </a:gs>
              <a:gs pos="100000">
                <a:schemeClr val="bg2">
                  <a:lumMod val="10000"/>
                  <a:lumOff val="9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63500" dist="50800" dir="5400000" algn="t" rotWithShape="0">
              <a:schemeClr val="accent1">
                <a:lumMod val="60000"/>
                <a:lumOff val="40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77" name="椭圆 76"/>
          <p:cNvSpPr/>
          <p:nvPr>
            <p:custDataLst>
              <p:tags r:id="rId7"/>
            </p:custDataLst>
          </p:nvPr>
        </p:nvSpPr>
        <p:spPr>
          <a:xfrm>
            <a:off x="4432300" y="2967990"/>
            <a:ext cx="960120" cy="591185"/>
          </a:xfrm>
          <a:prstGeom prst="ellipse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algn="l" rotWithShape="0">
              <a:schemeClr val="accent1">
                <a:lumMod val="60000"/>
                <a:lumOff val="40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78" name="序号"/>
          <p:cNvSpPr/>
          <p:nvPr>
            <p:custDataLst>
              <p:tags r:id="rId8"/>
            </p:custDataLst>
          </p:nvPr>
        </p:nvSpPr>
        <p:spPr>
          <a:xfrm>
            <a:off x="4521200" y="3067685"/>
            <a:ext cx="781685" cy="46863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100000"/>
                  <a:lumMod val="70000"/>
                  <a:lumOff val="3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 fontScale="8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zh-CN" altLang="en-US" sz="2400" b="1" dirty="0">
                <a:solidFill>
                  <a:srgbClr val="FFFFFF"/>
                </a:solidFill>
                <a:latin typeface="+mj-ea"/>
                <a:ea typeface="+mj-ea"/>
                <a:cs typeface="微软雅黑" panose="020B0503020204020204" charset="-122"/>
                <a:sym typeface="+mn-ea"/>
              </a:rPr>
              <a:t>03</a:t>
            </a:r>
            <a:endParaRPr lang="zh-CN" altLang="en-US" sz="2400" b="1" dirty="0">
              <a:solidFill>
                <a:srgbClr val="FFFFFF"/>
              </a:solidFill>
              <a:latin typeface="+mj-ea"/>
              <a:ea typeface="+mj-ea"/>
              <a:cs typeface="微软雅黑" panose="020B0503020204020204" charset="-122"/>
              <a:sym typeface="+mn-ea"/>
            </a:endParaRPr>
          </a:p>
        </p:txBody>
      </p:sp>
      <p:sp>
        <p:nvSpPr>
          <p:cNvPr id="80" name="标题"/>
          <p:cNvSpPr txBox="1"/>
          <p:nvPr>
            <p:custDataLst>
              <p:tags r:id="rId9"/>
            </p:custDataLst>
          </p:nvPr>
        </p:nvSpPr>
        <p:spPr>
          <a:xfrm>
            <a:off x="5893435" y="2959100"/>
            <a:ext cx="4530725" cy="59436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b="1" dirty="0">
                <a:solidFill>
                  <a:srgbClr val="333333"/>
                </a:solidFill>
                <a:cs typeface="微软雅黑" panose="020B0503020204020204" charset="-122"/>
              </a:rPr>
              <a:t>循环过滤</a:t>
            </a:r>
            <a:endParaRPr lang="zh-CN" altLang="en-US" sz="2400" b="1" dirty="0">
              <a:solidFill>
                <a:srgbClr val="333333"/>
              </a:solidFill>
              <a:cs typeface="微软雅黑" panose="020B0503020204020204" charset="-122"/>
            </a:endParaRPr>
          </a:p>
        </p:txBody>
      </p:sp>
      <p:sp>
        <p:nvSpPr>
          <p:cNvPr id="4" name="矩形: 圆角 2"/>
          <p:cNvSpPr/>
          <p:nvPr>
            <p:custDataLst>
              <p:tags r:id="rId10"/>
            </p:custDataLst>
          </p:nvPr>
        </p:nvSpPr>
        <p:spPr>
          <a:xfrm>
            <a:off x="4101465" y="839470"/>
            <a:ext cx="6370955" cy="5969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2">
                  <a:lumMod val="9000"/>
                  <a:lumOff val="91000"/>
                </a:schemeClr>
              </a:gs>
              <a:gs pos="100000">
                <a:schemeClr val="bg2">
                  <a:lumMod val="10000"/>
                  <a:lumOff val="9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63500" dist="50800" dir="5400000" algn="t" rotWithShape="0">
              <a:schemeClr val="accent1">
                <a:lumMod val="60000"/>
                <a:lumOff val="40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48" name="椭圆 47"/>
          <p:cNvSpPr/>
          <p:nvPr>
            <p:custDataLst>
              <p:tags r:id="rId11"/>
            </p:custDataLst>
          </p:nvPr>
        </p:nvSpPr>
        <p:spPr>
          <a:xfrm>
            <a:off x="4110990" y="848360"/>
            <a:ext cx="960120" cy="591185"/>
          </a:xfrm>
          <a:prstGeom prst="ellipse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algn="l" rotWithShape="0">
              <a:schemeClr val="accent1">
                <a:lumMod val="60000"/>
                <a:lumOff val="40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normAutofit/>
          </a:bodyPr>
          <a:lstStyle/>
          <a:p>
            <a:pPr algn="ctr"/>
            <a:endParaRPr lang="zh-CN" altLang="en-US">
              <a:cs typeface="微软雅黑" panose="020B0503020204020204" charset="-122"/>
            </a:endParaRPr>
          </a:p>
        </p:txBody>
      </p:sp>
      <p:sp>
        <p:nvSpPr>
          <p:cNvPr id="39" name="序号"/>
          <p:cNvSpPr/>
          <p:nvPr>
            <p:custDataLst>
              <p:tags r:id="rId12"/>
            </p:custDataLst>
          </p:nvPr>
        </p:nvSpPr>
        <p:spPr>
          <a:xfrm>
            <a:off x="4199890" y="948055"/>
            <a:ext cx="781685" cy="46863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100000"/>
                  <a:lumMod val="70000"/>
                  <a:lumOff val="3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 fontScale="80000"/>
          </a:bodyPr>
          <a:lstStyle/>
          <a:p>
            <a:pPr lvl="0" algn="ctr">
              <a:buClrTx/>
              <a:buSzTx/>
              <a:buFontTx/>
            </a:pPr>
            <a:r>
              <a:rPr lang="zh-CN" altLang="en-US" sz="2400" b="1">
                <a:solidFill>
                  <a:srgbClr val="FFFFFF"/>
                </a:solidFill>
                <a:latin typeface="+mj-ea"/>
                <a:ea typeface="+mj-ea"/>
                <a:cs typeface="微软雅黑" panose="020B0503020204020204" charset="-122"/>
                <a:sym typeface="+mn-ea"/>
              </a:rPr>
              <a:t>01</a:t>
            </a:r>
            <a:endParaRPr lang="zh-CN" altLang="en-US" sz="2400" b="1">
              <a:solidFill>
                <a:srgbClr val="FFFFFF"/>
              </a:solidFill>
              <a:latin typeface="+mj-ea"/>
              <a:ea typeface="+mj-ea"/>
              <a:cs typeface="微软雅黑" panose="020B0503020204020204" charset="-122"/>
              <a:sym typeface="+mn-ea"/>
            </a:endParaRPr>
          </a:p>
        </p:txBody>
      </p:sp>
      <p:sp>
        <p:nvSpPr>
          <p:cNvPr id="41" name="标题"/>
          <p:cNvSpPr txBox="1"/>
          <p:nvPr>
            <p:custDataLst>
              <p:tags r:id="rId13"/>
            </p:custDataLst>
          </p:nvPr>
        </p:nvSpPr>
        <p:spPr>
          <a:xfrm>
            <a:off x="5572125" y="839470"/>
            <a:ext cx="4530725" cy="59436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zh-CN"/>
            </a:defPPr>
            <a:lvl1pPr>
              <a:defRPr sz="2400" b="1"/>
            </a:lvl1pPr>
          </a:lstStyle>
          <a:p>
            <a:pPr algn="l">
              <a:buClrTx/>
              <a:buSzTx/>
              <a:buFontTx/>
            </a:pPr>
            <a:r>
              <a:rPr lang="zh-CN" altLang="en-US" dirty="0">
                <a:solidFill>
                  <a:srgbClr val="333333"/>
                </a:solidFill>
                <a:cs typeface="微软雅黑" panose="020B0503020204020204" charset="-122"/>
              </a:rPr>
              <a:t>研磨，喷砂，抛光等</a:t>
            </a:r>
            <a:endParaRPr lang="zh-CN" altLang="en-US" dirty="0">
              <a:solidFill>
                <a:srgbClr val="333333"/>
              </a:solidFill>
              <a:cs typeface="微软雅黑" panose="020B0503020204020204" charset="-122"/>
            </a:endParaRPr>
          </a:p>
        </p:txBody>
      </p:sp>
      <p:sp>
        <p:nvSpPr>
          <p:cNvPr id="82" name="矩形: 圆角 2"/>
          <p:cNvSpPr/>
          <p:nvPr>
            <p:custDataLst>
              <p:tags r:id="rId14"/>
            </p:custDataLst>
          </p:nvPr>
        </p:nvSpPr>
        <p:spPr>
          <a:xfrm>
            <a:off x="4110990" y="4128770"/>
            <a:ext cx="6370955" cy="5969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2">
                  <a:lumMod val="9000"/>
                  <a:lumOff val="91000"/>
                </a:schemeClr>
              </a:gs>
              <a:gs pos="100000">
                <a:schemeClr val="bg2">
                  <a:lumMod val="10000"/>
                  <a:lumOff val="9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63500" dist="50800" dir="5400000" algn="t" rotWithShape="0">
              <a:schemeClr val="accent1">
                <a:lumMod val="60000"/>
                <a:lumOff val="40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83" name="椭圆 82"/>
          <p:cNvSpPr/>
          <p:nvPr>
            <p:custDataLst>
              <p:tags r:id="rId15"/>
            </p:custDataLst>
          </p:nvPr>
        </p:nvSpPr>
        <p:spPr>
          <a:xfrm>
            <a:off x="4120515" y="4137660"/>
            <a:ext cx="960120" cy="591185"/>
          </a:xfrm>
          <a:prstGeom prst="ellipse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algn="l" rotWithShape="0">
              <a:schemeClr val="accent1">
                <a:lumMod val="60000"/>
                <a:lumOff val="40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84" name="序号"/>
          <p:cNvSpPr/>
          <p:nvPr>
            <p:custDataLst>
              <p:tags r:id="rId16"/>
            </p:custDataLst>
          </p:nvPr>
        </p:nvSpPr>
        <p:spPr>
          <a:xfrm>
            <a:off x="4209415" y="4237355"/>
            <a:ext cx="781685" cy="46863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100000"/>
                  <a:lumMod val="70000"/>
                  <a:lumOff val="3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 fontScale="8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zh-CN" altLang="en-US" sz="2400" b="1" dirty="0">
                <a:solidFill>
                  <a:srgbClr val="FFFFFF"/>
                </a:solidFill>
                <a:latin typeface="+mj-ea"/>
                <a:ea typeface="+mj-ea"/>
                <a:cs typeface="微软雅黑" panose="020B0503020204020204" charset="-122"/>
                <a:sym typeface="+mn-ea"/>
              </a:rPr>
              <a:t>04</a:t>
            </a:r>
            <a:endParaRPr lang="zh-CN" altLang="en-US" sz="2400" b="1" dirty="0">
              <a:solidFill>
                <a:srgbClr val="FFFFFF"/>
              </a:solidFill>
              <a:latin typeface="+mj-ea"/>
              <a:ea typeface="+mj-ea"/>
              <a:cs typeface="微软雅黑" panose="020B0503020204020204" charset="-122"/>
              <a:sym typeface="+mn-ea"/>
            </a:endParaRPr>
          </a:p>
        </p:txBody>
      </p:sp>
      <p:sp>
        <p:nvSpPr>
          <p:cNvPr id="86" name="标题"/>
          <p:cNvSpPr txBox="1"/>
          <p:nvPr>
            <p:custDataLst>
              <p:tags r:id="rId17"/>
            </p:custDataLst>
          </p:nvPr>
        </p:nvSpPr>
        <p:spPr>
          <a:xfrm>
            <a:off x="5606415" y="4128770"/>
            <a:ext cx="5178425" cy="59436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>
              <a:buClrTx/>
              <a:buSzTx/>
              <a:buFontTx/>
            </a:pPr>
            <a:r>
              <a:rPr lang="en-US" altLang="zh-CN" sz="2400" b="1" dirty="0">
                <a:solidFill>
                  <a:srgbClr val="333333"/>
                </a:solidFill>
                <a:cs typeface="微软雅黑" panose="020B0503020204020204" charset="-122"/>
              </a:rPr>
              <a:t>pH</a:t>
            </a:r>
            <a:r>
              <a:rPr lang="zh-CN" altLang="en-US" sz="2400" b="1" dirty="0">
                <a:solidFill>
                  <a:srgbClr val="333333"/>
                </a:solidFill>
                <a:cs typeface="微软雅黑" panose="020B0503020204020204" charset="-122"/>
              </a:rPr>
              <a:t>尽量走下限，前周期做高膜厚产品</a:t>
            </a:r>
            <a:endParaRPr lang="zh-CN" altLang="en-US" sz="2400" b="1" dirty="0">
              <a:solidFill>
                <a:srgbClr val="333333"/>
              </a:solidFill>
              <a:cs typeface="微软雅黑" panose="020B0503020204020204" charset="-122"/>
            </a:endParaRPr>
          </a:p>
        </p:txBody>
      </p:sp>
      <p:sp>
        <p:nvSpPr>
          <p:cNvPr id="2" name="矩形: 圆角 2"/>
          <p:cNvSpPr/>
          <p:nvPr>
            <p:custDataLst>
              <p:tags r:id="rId18"/>
            </p:custDataLst>
          </p:nvPr>
        </p:nvSpPr>
        <p:spPr>
          <a:xfrm>
            <a:off x="3855720" y="5170805"/>
            <a:ext cx="6626225" cy="596900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2">
                  <a:lumMod val="9000"/>
                  <a:lumOff val="91000"/>
                </a:schemeClr>
              </a:gs>
              <a:gs pos="100000">
                <a:schemeClr val="bg2">
                  <a:lumMod val="10000"/>
                  <a:lumOff val="9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63500" dist="50800" dir="5400000" algn="t" rotWithShape="0">
              <a:schemeClr val="accent1">
                <a:lumMod val="60000"/>
                <a:lumOff val="40000"/>
                <a:alpha val="1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  <a:cs typeface="微软雅黑" panose="020B0503020204020204" charset="-122"/>
              <a:sym typeface="+mn-ea"/>
            </a:endParaRPr>
          </a:p>
        </p:txBody>
      </p:sp>
      <p:sp>
        <p:nvSpPr>
          <p:cNvPr id="3" name="椭圆 2"/>
          <p:cNvSpPr/>
          <p:nvPr>
            <p:custDataLst>
              <p:tags r:id="rId19"/>
            </p:custDataLst>
          </p:nvPr>
        </p:nvSpPr>
        <p:spPr>
          <a:xfrm>
            <a:off x="4082415" y="5179695"/>
            <a:ext cx="998220" cy="591185"/>
          </a:xfrm>
          <a:prstGeom prst="ellipse">
            <a:avLst/>
          </a:prstGeom>
          <a:gradFill>
            <a:gsLst>
              <a:gs pos="0">
                <a:schemeClr val="accent1">
                  <a:lumMod val="0"/>
                  <a:lumOff val="100000"/>
                </a:schemeClr>
              </a:gs>
              <a:gs pos="100000">
                <a:schemeClr val="accent1">
                  <a:lumMod val="0"/>
                  <a:lumOff val="10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algn="l" rotWithShape="0">
              <a:schemeClr val="accent1">
                <a:lumMod val="60000"/>
                <a:lumOff val="40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cs typeface="微软雅黑" panose="020B0503020204020204" charset="-122"/>
              <a:sym typeface="+mn-ea"/>
            </a:endParaRPr>
          </a:p>
        </p:txBody>
      </p:sp>
      <p:sp>
        <p:nvSpPr>
          <p:cNvPr id="5" name="序号"/>
          <p:cNvSpPr/>
          <p:nvPr>
            <p:custDataLst>
              <p:tags r:id="rId20"/>
            </p:custDataLst>
          </p:nvPr>
        </p:nvSpPr>
        <p:spPr>
          <a:xfrm>
            <a:off x="4178300" y="5279390"/>
            <a:ext cx="812800" cy="46863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alpha val="100000"/>
                  <a:lumMod val="70000"/>
                  <a:lumOff val="3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lIns="0" tIns="0" rIns="0" bIns="0" numCol="1" spcCol="0" rtlCol="0" fromWordArt="0" anchor="ctr" anchorCtr="0" forceAA="0" compatLnSpc="1">
            <a:normAutofit fontScale="80000"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>
              <a:buClrTx/>
              <a:buSzTx/>
              <a:buFontTx/>
            </a:pPr>
            <a:r>
              <a:rPr lang="zh-CN" altLang="en-US" sz="2400" b="1" dirty="0">
                <a:solidFill>
                  <a:srgbClr val="FFFFFF"/>
                </a:solidFill>
                <a:latin typeface="+mj-ea"/>
                <a:ea typeface="+mj-ea"/>
                <a:cs typeface="微软雅黑" panose="020B0503020204020204" charset="-122"/>
                <a:sym typeface="+mn-ea"/>
              </a:rPr>
              <a:t>0</a:t>
            </a:r>
            <a:r>
              <a:rPr lang="en-US" altLang="zh-CN" sz="2400" b="1" dirty="0">
                <a:solidFill>
                  <a:srgbClr val="FFFFFF"/>
                </a:solidFill>
                <a:latin typeface="+mj-ea"/>
                <a:ea typeface="+mj-ea"/>
                <a:cs typeface="微软雅黑" panose="020B0503020204020204" charset="-122"/>
                <a:sym typeface="+mn-ea"/>
              </a:rPr>
              <a:t>5</a:t>
            </a:r>
            <a:endParaRPr lang="en-US" altLang="zh-CN" sz="2400" b="1" dirty="0">
              <a:solidFill>
                <a:srgbClr val="FFFFFF"/>
              </a:solidFill>
              <a:latin typeface="+mj-ea"/>
              <a:ea typeface="+mj-ea"/>
              <a:cs typeface="微软雅黑" panose="020B0503020204020204" charset="-122"/>
              <a:sym typeface="+mn-ea"/>
            </a:endParaRPr>
          </a:p>
        </p:txBody>
      </p:sp>
      <p:sp>
        <p:nvSpPr>
          <p:cNvPr id="7" name="标题"/>
          <p:cNvSpPr txBox="1"/>
          <p:nvPr>
            <p:custDataLst>
              <p:tags r:id="rId21"/>
            </p:custDataLst>
          </p:nvPr>
        </p:nvSpPr>
        <p:spPr>
          <a:xfrm>
            <a:off x="5425440" y="5170805"/>
            <a:ext cx="4711700" cy="59436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>
              <a:buClrTx/>
              <a:buSzTx/>
              <a:buFontTx/>
            </a:pPr>
            <a:r>
              <a:rPr lang="zh-CN" altLang="en-US" sz="2400" b="1" dirty="0">
                <a:solidFill>
                  <a:srgbClr val="333333"/>
                </a:solidFill>
                <a:cs typeface="微软雅黑" panose="020B0503020204020204" charset="-122"/>
              </a:rPr>
              <a:t>拖缸增强活性</a:t>
            </a:r>
            <a:endParaRPr lang="zh-CN" altLang="en-US" sz="2400" b="1" dirty="0">
              <a:solidFill>
                <a:srgbClr val="333333"/>
              </a:solidFill>
              <a:cs typeface="微软雅黑" panose="020B0503020204020204" charset="-122"/>
            </a:endParaRPr>
          </a:p>
        </p:txBody>
      </p:sp>
    </p:spTree>
    <p:custDataLst>
      <p:tags r:id="rId22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 idx="2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感谢您的观看</a:t>
            </a:r>
            <a:endParaRPr lang="zh-CN" altLang="en-US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汇报人：程海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针孔的分类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第 一 章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针孔分类</a:t>
            </a:r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针孔</a:t>
            </a:r>
            <a:r>
              <a:rPr lang="en-US" altLang="zh-CN"/>
              <a:t>--</a:t>
            </a:r>
            <a:r>
              <a:rPr lang="zh-CN" altLang="en-US"/>
              <a:t>火山口形状</a:t>
            </a:r>
            <a:endParaRPr lang="zh-CN" altLang="en-US"/>
          </a:p>
          <a:p>
            <a:r>
              <a:rPr lang="zh-CN" altLang="en-US"/>
              <a:t>凹坑</a:t>
            </a:r>
            <a:r>
              <a:rPr lang="en-US" altLang="zh-CN"/>
              <a:t>/</a:t>
            </a:r>
            <a:r>
              <a:rPr lang="zh-CN" altLang="en-US"/>
              <a:t>麻点</a:t>
            </a:r>
            <a:r>
              <a:rPr lang="en-US" altLang="zh-CN"/>
              <a:t>--</a:t>
            </a:r>
            <a:r>
              <a:rPr lang="zh-CN" altLang="en-US"/>
              <a:t>凹坑形状</a:t>
            </a:r>
            <a:endParaRPr lang="zh-CN" altLang="en-US"/>
          </a:p>
          <a:p>
            <a:endParaRPr lang="zh-CN" altLang="en-US"/>
          </a:p>
        </p:txBody>
      </p:sp>
      <p:pic>
        <p:nvPicPr>
          <p:cNvPr id="4" name="图片 3" descr="v2-afc755da8e4d537c949085b3d1e3dd94_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270" y="3201670"/>
            <a:ext cx="11577955" cy="3533775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针孔与麻点的区别</a:t>
            </a:r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针孔</a:t>
            </a:r>
            <a:r>
              <a:rPr lang="en-US" altLang="zh-CN"/>
              <a:t> (Pores)</a:t>
            </a:r>
            <a:r>
              <a:rPr lang="zh-CN" altLang="en-US"/>
              <a:t>：</a:t>
            </a:r>
            <a:r>
              <a:rPr lang="en-US" altLang="zh-CN"/>
              <a:t> </a:t>
            </a:r>
            <a:r>
              <a:rPr lang="zh-CN" altLang="en-US"/>
              <a:t>通常深且细小，可能贯穿至基体，高倍显微镜下呈</a:t>
            </a:r>
            <a:r>
              <a:rPr lang="en-US" altLang="zh-CN"/>
              <a:t>“</a:t>
            </a:r>
            <a:r>
              <a:rPr lang="zh-CN" altLang="en-US"/>
              <a:t>孔洞</a:t>
            </a:r>
            <a:r>
              <a:rPr lang="en-US" altLang="zh-CN"/>
              <a:t>”</a:t>
            </a:r>
            <a:r>
              <a:rPr lang="zh-CN" altLang="en-US"/>
              <a:t>状。主因是气泡滞留或基体缺陷。</a:t>
            </a:r>
            <a:endParaRPr lang="zh-CN" altLang="en-US"/>
          </a:p>
          <a:p>
            <a:r>
              <a:rPr lang="en-US" altLang="zh-CN"/>
              <a:t>- </a:t>
            </a:r>
            <a:r>
              <a:rPr lang="zh-CN" altLang="en-US"/>
              <a:t>麻点</a:t>
            </a:r>
            <a:r>
              <a:rPr lang="en-US" altLang="zh-CN"/>
              <a:t> (Pitting)</a:t>
            </a:r>
            <a:r>
              <a:rPr lang="zh-CN" altLang="en-US"/>
              <a:t>：</a:t>
            </a:r>
            <a:r>
              <a:rPr lang="en-US" altLang="zh-CN"/>
              <a:t> </a:t>
            </a:r>
            <a:r>
              <a:rPr lang="zh-CN" altLang="en-US"/>
              <a:t>多为浅表凹陷，形状不规则，底部可能有杂质颗粒。主因是固体颗粒附着或有机污染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产生的原因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第 二</a:t>
            </a:r>
            <a:r>
              <a:rPr lang="en-US" altLang="zh-CN"/>
              <a:t> </a:t>
            </a:r>
            <a:r>
              <a:rPr lang="zh-CN" altLang="en-US"/>
              <a:t>章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针孔的形成原因</a:t>
            </a:r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针孔</a:t>
            </a:r>
            <a:r>
              <a:rPr lang="en-US" altLang="zh-CN"/>
              <a:t>--</a:t>
            </a:r>
            <a:r>
              <a:rPr lang="zh-CN" altLang="en-US"/>
              <a:t>析氢反应造成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麻点</a:t>
            </a:r>
            <a:r>
              <a:rPr lang="en-US" altLang="zh-CN"/>
              <a:t>/</a:t>
            </a:r>
            <a:r>
              <a:rPr lang="zh-CN" altLang="en-US"/>
              <a:t>凹坑</a:t>
            </a:r>
            <a:r>
              <a:rPr lang="en-US" altLang="zh-CN"/>
              <a:t>--</a:t>
            </a:r>
            <a:r>
              <a:rPr lang="zh-CN" altLang="en-US"/>
              <a:t>附着物导致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标题 16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/>
              <a:t>析氢反应的针孔</a:t>
            </a:r>
            <a:endParaRPr lang="zh-CN" altLang="en-US" dirty="0"/>
          </a:p>
        </p:txBody>
      </p:sp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5026660" y="5227320"/>
            <a:ext cx="6208395" cy="9531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基材光泽度很高，张力大，不润水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6" name="矩形 5"/>
          <p:cNvSpPr/>
          <p:nvPr>
            <p:custDataLst>
              <p:tags r:id="rId3"/>
            </p:custDataLst>
          </p:nvPr>
        </p:nvSpPr>
        <p:spPr>
          <a:xfrm>
            <a:off x="5026933" y="4626147"/>
            <a:ext cx="6208393" cy="580832"/>
          </a:xfrm>
          <a:prstGeom prst="rect">
            <a:avLst/>
          </a:prstGeom>
          <a:noFill/>
        </p:spPr>
        <p:txBody>
          <a:bodyPr wrap="square" lIns="0" tIns="0" rIns="0" bIns="36000" rtlCol="0" anchor="b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3"/>
                </a:solidFill>
                <a:latin typeface="+mn-ea"/>
                <a:cs typeface="+mn-ea"/>
              </a:rPr>
              <a:t>高光面张力大，无法润水，形成隔离带</a:t>
            </a:r>
            <a:endParaRPr lang="zh-CN" altLang="en-US" b="1" dirty="0">
              <a:solidFill>
                <a:schemeClr val="accent3"/>
              </a:solidFill>
              <a:latin typeface="+mn-ea"/>
              <a:cs typeface="+mn-ea"/>
            </a:endParaRPr>
          </a:p>
        </p:txBody>
      </p:sp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5026660" y="2051050"/>
            <a:ext cx="6208395" cy="9531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析氢反应过大，气泡一直一直溢出，滞留所造成的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7" name="矩形 6"/>
          <p:cNvSpPr/>
          <p:nvPr>
            <p:custDataLst>
              <p:tags r:id="rId5"/>
            </p:custDataLst>
          </p:nvPr>
        </p:nvSpPr>
        <p:spPr>
          <a:xfrm>
            <a:off x="5026933" y="1457497"/>
            <a:ext cx="6208393" cy="580832"/>
          </a:xfrm>
          <a:prstGeom prst="rect">
            <a:avLst/>
          </a:prstGeom>
          <a:noFill/>
        </p:spPr>
        <p:txBody>
          <a:bodyPr wrap="square" lIns="0" tIns="0" rIns="0" bIns="36000" rtlCol="0" anchor="b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>
                <a:solidFill>
                  <a:schemeClr val="accent1"/>
                </a:solidFill>
                <a:latin typeface="+mn-ea"/>
                <a:cs typeface="+mn-ea"/>
              </a:rPr>
              <a:t>析氢反应起泡一直滞留</a:t>
            </a:r>
            <a:endParaRPr lang="zh-CN" altLang="en-US" b="1" dirty="0">
              <a:solidFill>
                <a:schemeClr val="accent1"/>
              </a:solidFill>
              <a:latin typeface="+mn-ea"/>
              <a:cs typeface="+mn-ea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5026660" y="3639185"/>
            <a:ext cx="6208395" cy="953135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</a:rPr>
              <a:t>气泡产生几秒钟后散开，几秒钟后再次形成气泡，如此往复，形成凹坑状</a:t>
            </a:r>
            <a:endParaRPr lang="en-US" altLang="zh-CN" sz="2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5026933" y="3041822"/>
            <a:ext cx="6208393" cy="580832"/>
          </a:xfrm>
          <a:prstGeom prst="rect">
            <a:avLst/>
          </a:prstGeom>
          <a:noFill/>
        </p:spPr>
        <p:txBody>
          <a:bodyPr wrap="square" lIns="0" tIns="0" rIns="0" bIns="36000" rtlCol="0" anchor="b">
            <a:noAutofit/>
          </a:bodyPr>
          <a:lstStyle/>
          <a:p>
            <a:pPr lvl="0" algn="l">
              <a:buClrTx/>
              <a:buSzTx/>
              <a:buFontTx/>
            </a:pPr>
            <a:r>
              <a:rPr lang="zh-CN" altLang="en-US" b="1" dirty="0">
                <a:solidFill>
                  <a:schemeClr val="accent2"/>
                </a:solidFill>
                <a:latin typeface="+mn-ea"/>
                <a:cs typeface="+mn-ea"/>
                <a:sym typeface="+mn-ea"/>
              </a:rPr>
              <a:t>间歇滞留</a:t>
            </a:r>
            <a:endParaRPr lang="zh-CN" altLang="en-US" b="1" dirty="0">
              <a:solidFill>
                <a:schemeClr val="accent2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7" name="任意多边形: 形状 26"/>
          <p:cNvSpPr/>
          <p:nvPr>
            <p:custDataLst>
              <p:tags r:id="rId8"/>
            </p:custDataLst>
          </p:nvPr>
        </p:nvSpPr>
        <p:spPr>
          <a:xfrm>
            <a:off x="980119" y="1729889"/>
            <a:ext cx="3172579" cy="4176000"/>
          </a:xfrm>
          <a:custGeom>
            <a:avLst/>
            <a:gdLst>
              <a:gd name="connsiteX0" fmla="*/ 1084579 w 3172579"/>
              <a:gd name="connsiteY0" fmla="*/ 0 h 4176000"/>
              <a:gd name="connsiteX1" fmla="*/ 3172579 w 3172579"/>
              <a:gd name="connsiteY1" fmla="*/ 2088000 h 4176000"/>
              <a:gd name="connsiteX2" fmla="*/ 1084579 w 3172579"/>
              <a:gd name="connsiteY2" fmla="*/ 4176000 h 4176000"/>
              <a:gd name="connsiteX3" fmla="*/ 89315 w 3172579"/>
              <a:gd name="connsiteY3" fmla="*/ 3923990 h 4176000"/>
              <a:gd name="connsiteX4" fmla="*/ 0 w 3172579"/>
              <a:gd name="connsiteY4" fmla="*/ 3869730 h 4176000"/>
              <a:gd name="connsiteX5" fmla="*/ 0 w 3172579"/>
              <a:gd name="connsiteY5" fmla="*/ 306270 h 4176000"/>
              <a:gd name="connsiteX6" fmla="*/ 89315 w 3172579"/>
              <a:gd name="connsiteY6" fmla="*/ 252010 h 4176000"/>
              <a:gd name="connsiteX7" fmla="*/ 1084579 w 3172579"/>
              <a:gd name="connsiteY7" fmla="*/ 0 h 417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72579" h="4176000">
                <a:moveTo>
                  <a:pt x="1084579" y="0"/>
                </a:moveTo>
                <a:cubicBezTo>
                  <a:pt x="2237750" y="0"/>
                  <a:pt x="3172579" y="934829"/>
                  <a:pt x="3172579" y="2088000"/>
                </a:cubicBezTo>
                <a:cubicBezTo>
                  <a:pt x="3172579" y="3241171"/>
                  <a:pt x="2237750" y="4176000"/>
                  <a:pt x="1084579" y="4176000"/>
                </a:cubicBezTo>
                <a:cubicBezTo>
                  <a:pt x="724213" y="4176000"/>
                  <a:pt x="385170" y="4084708"/>
                  <a:pt x="89315" y="3923990"/>
                </a:cubicBezTo>
                <a:lnTo>
                  <a:pt x="0" y="3869730"/>
                </a:lnTo>
                <a:lnTo>
                  <a:pt x="0" y="306270"/>
                </a:lnTo>
                <a:lnTo>
                  <a:pt x="89315" y="252010"/>
                </a:lnTo>
                <a:cubicBezTo>
                  <a:pt x="385170" y="91292"/>
                  <a:pt x="724213" y="0"/>
                  <a:pt x="1084579" y="0"/>
                </a:cubicBezTo>
                <a:close/>
              </a:path>
            </a:pathLst>
          </a:custGeom>
          <a:noFill/>
          <a:ln>
            <a:gradFill>
              <a:gsLst>
                <a:gs pos="100000">
                  <a:schemeClr val="tx1">
                    <a:lumMod val="50000"/>
                    <a:lumOff val="50000"/>
                    <a:alpha val="30000"/>
                  </a:schemeClr>
                </a:gs>
                <a:gs pos="15000">
                  <a:srgbClr val="FFFFFF">
                    <a:lumMod val="20000"/>
                    <a:lumOff val="80000"/>
                    <a:alpha val="0"/>
                  </a:srgbClr>
                </a:gs>
              </a:gsLst>
              <a:lin ang="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12" name="椭圆 11"/>
          <p:cNvSpPr/>
          <p:nvPr>
            <p:custDataLst>
              <p:tags r:id="rId9"/>
            </p:custDataLst>
          </p:nvPr>
        </p:nvSpPr>
        <p:spPr>
          <a:xfrm>
            <a:off x="3827364" y="3510804"/>
            <a:ext cx="607695" cy="607695"/>
          </a:xfrm>
          <a:prstGeom prst="ellipse">
            <a:avLst/>
          </a:prstGeom>
          <a:solidFill>
            <a:schemeClr val="accent2"/>
          </a:solidFill>
          <a:ln>
            <a:gradFill>
              <a:gsLst>
                <a:gs pos="37000">
                  <a:srgbClr val="FFFFFF"/>
                </a:gs>
                <a:gs pos="0">
                  <a:schemeClr val="accent2">
                    <a:lumMod val="20000"/>
                    <a:lumOff val="80000"/>
                  </a:schemeClr>
                </a:gs>
                <a:gs pos="100000">
                  <a:srgbClr val="FFFFFF"/>
                </a:gs>
                <a:gs pos="71000">
                  <a:schemeClr val="accent2">
                    <a:lumMod val="20000"/>
                    <a:lumOff val="80000"/>
                  </a:schemeClr>
                </a:gs>
              </a:gsLst>
              <a:lin ang="1578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140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02</a:t>
            </a:r>
            <a:endParaRPr lang="en-US" altLang="zh-CN" sz="1400" b="1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3" name="椭圆 32"/>
          <p:cNvSpPr/>
          <p:nvPr>
            <p:custDataLst>
              <p:tags r:id="rId10"/>
            </p:custDataLst>
          </p:nvPr>
        </p:nvSpPr>
        <p:spPr>
          <a:xfrm>
            <a:off x="3264935" y="2056279"/>
            <a:ext cx="607695" cy="607695"/>
          </a:xfrm>
          <a:prstGeom prst="ellipse">
            <a:avLst/>
          </a:prstGeom>
          <a:solidFill>
            <a:schemeClr val="accent1"/>
          </a:solidFill>
          <a:ln>
            <a:gradFill>
              <a:gsLst>
                <a:gs pos="37000">
                  <a:srgbClr val="FFFFFF"/>
                </a:gs>
                <a:gs pos="0">
                  <a:schemeClr val="accent1">
                    <a:lumMod val="20000"/>
                    <a:lumOff val="80000"/>
                  </a:schemeClr>
                </a:gs>
                <a:gs pos="100000">
                  <a:srgbClr val="FFFFFF"/>
                </a:gs>
                <a:gs pos="71000">
                  <a:schemeClr val="accent1">
                    <a:lumMod val="20000"/>
                    <a:lumOff val="80000"/>
                  </a:schemeClr>
                </a:gs>
              </a:gsLst>
              <a:lin ang="1578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tIns="45720" bIns="45720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zh-CN" sz="1400" b="1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01</a:t>
            </a:r>
            <a:endParaRPr lang="en-US" altLang="zh-CN" sz="1400" b="1" dirty="0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4" name="椭圆 23"/>
          <p:cNvSpPr/>
          <p:nvPr>
            <p:custDataLst>
              <p:tags r:id="rId11"/>
            </p:custDataLst>
          </p:nvPr>
        </p:nvSpPr>
        <p:spPr>
          <a:xfrm>
            <a:off x="3264935" y="4965330"/>
            <a:ext cx="607695" cy="607695"/>
          </a:xfrm>
          <a:prstGeom prst="ellipse">
            <a:avLst/>
          </a:prstGeom>
          <a:solidFill>
            <a:schemeClr val="accent3"/>
          </a:solidFill>
          <a:ln>
            <a:gradFill>
              <a:gsLst>
                <a:gs pos="37000">
                  <a:srgbClr val="FFFFFF"/>
                </a:gs>
                <a:gs pos="0">
                  <a:schemeClr val="accent6">
                    <a:lumMod val="20000"/>
                    <a:lumOff val="80000"/>
                  </a:schemeClr>
                </a:gs>
                <a:gs pos="100000">
                  <a:srgbClr val="FFFFFF"/>
                </a:gs>
                <a:gs pos="71000">
                  <a:schemeClr val="accent3">
                    <a:lumMod val="20000"/>
                    <a:lumOff val="80000"/>
                  </a:schemeClr>
                </a:gs>
              </a:gsLst>
              <a:lin ang="162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none" numCol="1" spcCol="0" rtlCol="0" fromWordArt="0" anchor="ctr" anchorCtr="0" forceAA="0" compatLnSpc="1">
            <a:noAutofit/>
          </a:bodyPr>
          <a:lstStyle/>
          <a:p>
            <a:pPr lvl="0"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en-US" altLang="zh-CN" sz="1400" b="1" dirty="0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03</a:t>
            </a:r>
            <a:endParaRPr lang="en-US" altLang="zh-CN" sz="1400" b="1" dirty="0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9" name="椭圆 8"/>
          <p:cNvSpPr/>
          <p:nvPr>
            <p:custDataLst>
              <p:tags r:id="rId12"/>
            </p:custDataLst>
          </p:nvPr>
        </p:nvSpPr>
        <p:spPr>
          <a:xfrm>
            <a:off x="980117" y="2727447"/>
            <a:ext cx="2169160" cy="2169160"/>
          </a:xfrm>
          <a:prstGeom prst="ellipse">
            <a:avLst/>
          </a:prstGeom>
          <a:solidFill>
            <a:schemeClr val="accent1"/>
          </a:solidFill>
          <a:ln>
            <a:gradFill>
              <a:gsLst>
                <a:gs pos="37000">
                  <a:srgbClr val="FFFFFF"/>
                </a:gs>
                <a:gs pos="0">
                  <a:schemeClr val="accent1">
                    <a:lumMod val="45000"/>
                    <a:lumOff val="55000"/>
                  </a:schemeClr>
                </a:gs>
                <a:gs pos="100000">
                  <a:srgbClr val="FFFFFF"/>
                </a:gs>
                <a:gs pos="71000">
                  <a:schemeClr val="accent1">
                    <a:lumMod val="30000"/>
                    <a:lumOff val="70000"/>
                  </a:schemeClr>
                </a:gs>
              </a:gsLst>
              <a:lin ang="162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r>
              <a:rPr lang="zh-CN" altLang="en-US" sz="2000" b="1" spc="150" dirty="0">
                <a:solidFill>
                  <a:srgbClr val="FFFFFF"/>
                </a:solidFill>
                <a:latin typeface="+mn-ea"/>
                <a:cs typeface="+mn-ea"/>
                <a:sym typeface="+mn-ea"/>
              </a:rPr>
              <a:t>气流阻止镀层沉积</a:t>
            </a:r>
            <a:endParaRPr lang="zh-CN" altLang="en-US" sz="2000" b="1" spc="150" dirty="0">
              <a:solidFill>
                <a:srgbClr val="FFFFFF"/>
              </a:solidFill>
              <a:latin typeface="+mn-ea"/>
              <a:cs typeface="+mn-ea"/>
              <a:sym typeface="+mn-ea"/>
            </a:endParaRPr>
          </a:p>
        </p:txBody>
      </p:sp>
    </p:spTree>
    <p:custDataLst>
      <p:tags r:id="rId1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任意多边形 45"/>
          <p:cNvSpPr/>
          <p:nvPr>
            <p:custDataLst>
              <p:tags r:id="rId1"/>
            </p:custDataLst>
          </p:nvPr>
        </p:nvSpPr>
        <p:spPr>
          <a:xfrm>
            <a:off x="0" y="0"/>
            <a:ext cx="12192000" cy="196405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9200" h="5843">
                <a:moveTo>
                  <a:pt x="0" y="0"/>
                </a:moveTo>
                <a:lnTo>
                  <a:pt x="19200" y="0"/>
                </a:lnTo>
                <a:lnTo>
                  <a:pt x="19200" y="1014"/>
                </a:lnTo>
                <a:lnTo>
                  <a:pt x="19191" y="1026"/>
                </a:lnTo>
                <a:cubicBezTo>
                  <a:pt x="17011" y="3950"/>
                  <a:pt x="13527" y="5843"/>
                  <a:pt x="9600" y="5843"/>
                </a:cubicBezTo>
                <a:cubicBezTo>
                  <a:pt x="5673" y="5843"/>
                  <a:pt x="2189" y="3950"/>
                  <a:pt x="9" y="1026"/>
                </a:cubicBezTo>
                <a:lnTo>
                  <a:pt x="0" y="10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96000" y="394405"/>
            <a:ext cx="10800000" cy="792000"/>
          </a:xfrm>
        </p:spPr>
        <p:txBody>
          <a:bodyPr/>
          <a:lstStyle/>
          <a:p>
            <a:pPr algn="ctr"/>
            <a:r>
              <a:rPr lang="zh-CN" altLang="en-US" dirty="0">
                <a:solidFill>
                  <a:schemeClr val="lt1">
                    <a:lumMod val="100000"/>
                  </a:schemeClr>
                </a:solidFill>
              </a:rPr>
              <a:t>附着物的导致凹坑麻点</a:t>
            </a:r>
            <a:endParaRPr lang="zh-CN" altLang="en-US" dirty="0">
              <a:solidFill>
                <a:schemeClr val="lt1">
                  <a:lumMod val="100000"/>
                </a:schemeClr>
              </a:solidFill>
            </a:endParaRPr>
          </a:p>
        </p:txBody>
      </p:sp>
      <p:sp useBgFill="1">
        <p:nvSpPr>
          <p:cNvPr id="4" name="圆角矩形 3"/>
          <p:cNvSpPr/>
          <p:nvPr>
            <p:custDataLst>
              <p:tags r:id="rId3"/>
            </p:custDataLst>
          </p:nvPr>
        </p:nvSpPr>
        <p:spPr>
          <a:xfrm>
            <a:off x="741680" y="1835785"/>
            <a:ext cx="2584450" cy="4013835"/>
          </a:xfrm>
          <a:prstGeom prst="roundRect">
            <a:avLst>
              <a:gd name="adj" fmla="val 13095"/>
            </a:avLst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125730" tIns="1115695" rIns="125730" rtlCol="0" anchor="t" anchorCtr="0"/>
          <a:p>
            <a:pPr indent="0" algn="l" fontAlgn="auto">
              <a:lnSpc>
                <a:spcPct val="130000"/>
              </a:lnSpc>
            </a:pPr>
            <a:endParaRPr lang="zh-CN" altLang="en-US" sz="1200" dirty="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5" name="圆角矩形 4"/>
          <p:cNvSpPr/>
          <p:nvPr>
            <p:custDataLst>
              <p:tags r:id="rId4"/>
            </p:custDataLst>
          </p:nvPr>
        </p:nvSpPr>
        <p:spPr>
          <a:xfrm>
            <a:off x="3462655" y="1835785"/>
            <a:ext cx="2584450" cy="4013835"/>
          </a:xfrm>
          <a:prstGeom prst="roundRect">
            <a:avLst>
              <a:gd name="adj" fmla="val 13095"/>
            </a:avLst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endParaRPr lang="zh-CN" altLang="en-US" sz="120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6" name="圆角矩形 5"/>
          <p:cNvSpPr/>
          <p:nvPr>
            <p:custDataLst>
              <p:tags r:id="rId5"/>
            </p:custDataLst>
          </p:nvPr>
        </p:nvSpPr>
        <p:spPr>
          <a:xfrm>
            <a:off x="6183630" y="1835785"/>
            <a:ext cx="2584450" cy="4013835"/>
          </a:xfrm>
          <a:prstGeom prst="roundRect">
            <a:avLst>
              <a:gd name="adj" fmla="val 13095"/>
            </a:avLst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endParaRPr lang="zh-CN" altLang="en-US" sz="120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 useBgFill="1">
        <p:nvSpPr>
          <p:cNvPr id="19" name="圆角矩形 18"/>
          <p:cNvSpPr/>
          <p:nvPr>
            <p:custDataLst>
              <p:tags r:id="rId6"/>
            </p:custDataLst>
          </p:nvPr>
        </p:nvSpPr>
        <p:spPr>
          <a:xfrm>
            <a:off x="7601585" y="1835784"/>
            <a:ext cx="2584450" cy="4013835"/>
          </a:xfrm>
          <a:prstGeom prst="roundRect">
            <a:avLst>
              <a:gd name="adj" fmla="val 13095"/>
            </a:avLst>
          </a:prstGeom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endParaRPr lang="zh-CN" altLang="en-US" sz="1200">
              <a:solidFill>
                <a:srgbClr val="262626"/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1" name="圆角矩形 20"/>
          <p:cNvSpPr/>
          <p:nvPr>
            <p:custDataLst>
              <p:tags r:id="rId7"/>
            </p:custDataLst>
          </p:nvPr>
        </p:nvSpPr>
        <p:spPr>
          <a:xfrm>
            <a:off x="741680" y="1835785"/>
            <a:ext cx="1859915" cy="4013835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lIns="125730" tIns="1115695" rIns="125730" rtlCol="0" anchor="t" anchorCtr="0"/>
          <a:p>
            <a:pPr indent="0" algn="l" fontAlgn="auto">
              <a:lnSpc>
                <a:spcPct val="130000"/>
              </a:lnSpc>
            </a:pPr>
            <a:r>
              <a:rPr lang="zh-CN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基材缺陷或基材上附着物</a:t>
            </a:r>
            <a:endParaRPr lang="zh-CN" altLang="en-US" sz="2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3" name="椭圆 22"/>
          <p:cNvSpPr/>
          <p:nvPr>
            <p:custDataLst>
              <p:tags r:id="rId8"/>
            </p:custDataLst>
          </p:nvPr>
        </p:nvSpPr>
        <p:spPr>
          <a:xfrm>
            <a:off x="1297940" y="2195195"/>
            <a:ext cx="610235" cy="610235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5" name="直接连接符 24"/>
          <p:cNvCxnSpPr/>
          <p:nvPr>
            <p:custDataLst>
              <p:tags r:id="rId9"/>
            </p:custDataLst>
          </p:nvPr>
        </p:nvCxnSpPr>
        <p:spPr>
          <a:xfrm>
            <a:off x="1390650" y="5578386"/>
            <a:ext cx="381635" cy="0"/>
          </a:xfrm>
          <a:prstGeom prst="line">
            <a:avLst/>
          </a:prstGeom>
          <a:ln w="44450" cap="rnd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27" name="圆角矩形 26"/>
          <p:cNvSpPr/>
          <p:nvPr>
            <p:custDataLst>
              <p:tags r:id="rId10"/>
            </p:custDataLst>
          </p:nvPr>
        </p:nvSpPr>
        <p:spPr>
          <a:xfrm>
            <a:off x="3013710" y="1835785"/>
            <a:ext cx="1701800" cy="4013835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r>
              <a:rPr lang="zh-CN" alt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前处理溶液中悬浮物或镀液中悬浮物</a:t>
            </a:r>
            <a:endParaRPr lang="zh-CN" altLang="en-US" sz="20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28" name="椭圆 27"/>
          <p:cNvSpPr/>
          <p:nvPr>
            <p:custDataLst>
              <p:tags r:id="rId11"/>
            </p:custDataLst>
          </p:nvPr>
        </p:nvSpPr>
        <p:spPr>
          <a:xfrm>
            <a:off x="3569970" y="2146935"/>
            <a:ext cx="610235" cy="610235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29" name="直接连接符 28"/>
          <p:cNvCxnSpPr/>
          <p:nvPr>
            <p:custDataLst>
              <p:tags r:id="rId12"/>
            </p:custDataLst>
          </p:nvPr>
        </p:nvCxnSpPr>
        <p:spPr>
          <a:xfrm>
            <a:off x="3662680" y="5578386"/>
            <a:ext cx="381635" cy="0"/>
          </a:xfrm>
          <a:prstGeom prst="line">
            <a:avLst/>
          </a:prstGeom>
          <a:ln w="44450" cap="rnd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0" name="圆角矩形 29"/>
          <p:cNvSpPr/>
          <p:nvPr>
            <p:custDataLst>
              <p:tags r:id="rId13"/>
            </p:custDataLst>
          </p:nvPr>
        </p:nvSpPr>
        <p:spPr>
          <a:xfrm>
            <a:off x="5286375" y="1835785"/>
            <a:ext cx="1741805" cy="4013835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r>
              <a:rPr lang="zh-CN" alt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杂质污染槽液</a:t>
            </a:r>
            <a:endParaRPr lang="zh-CN" altLang="en-US" sz="20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3" name="椭圆 32"/>
          <p:cNvSpPr/>
          <p:nvPr>
            <p:custDataLst>
              <p:tags r:id="rId14"/>
            </p:custDataLst>
          </p:nvPr>
        </p:nvSpPr>
        <p:spPr>
          <a:xfrm>
            <a:off x="5777865" y="2195195"/>
            <a:ext cx="610235" cy="610235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34" name="直接连接符 33"/>
          <p:cNvCxnSpPr/>
          <p:nvPr>
            <p:custDataLst>
              <p:tags r:id="rId15"/>
            </p:custDataLst>
          </p:nvPr>
        </p:nvCxnSpPr>
        <p:spPr>
          <a:xfrm>
            <a:off x="5935345" y="5578386"/>
            <a:ext cx="381635" cy="0"/>
          </a:xfrm>
          <a:prstGeom prst="line">
            <a:avLst/>
          </a:prstGeom>
          <a:ln w="44450" cap="rnd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35" name="圆角矩形 34"/>
          <p:cNvSpPr/>
          <p:nvPr>
            <p:custDataLst>
              <p:tags r:id="rId16"/>
            </p:custDataLst>
          </p:nvPr>
        </p:nvSpPr>
        <p:spPr>
          <a:xfrm>
            <a:off x="7601585" y="1835785"/>
            <a:ext cx="1804670" cy="4013835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r>
              <a:rPr lang="zh-CN" alt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槽液参数控制不当。</a:t>
            </a:r>
            <a:r>
              <a:rPr lang="en-US" altLang="zh-CN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pH</a:t>
            </a:r>
            <a:r>
              <a:rPr lang="zh-CN" alt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过高，溶液粘度过大等</a:t>
            </a:r>
            <a:endParaRPr lang="zh-CN" altLang="en-US" sz="20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36" name="椭圆 35"/>
          <p:cNvSpPr/>
          <p:nvPr>
            <p:custDataLst>
              <p:tags r:id="rId17"/>
            </p:custDataLst>
          </p:nvPr>
        </p:nvSpPr>
        <p:spPr>
          <a:xfrm>
            <a:off x="8199120" y="2232660"/>
            <a:ext cx="610235" cy="610235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37" name="直接连接符 36"/>
          <p:cNvCxnSpPr/>
          <p:nvPr>
            <p:custDataLst>
              <p:tags r:id="rId18"/>
            </p:custDataLst>
          </p:nvPr>
        </p:nvCxnSpPr>
        <p:spPr>
          <a:xfrm>
            <a:off x="8345805" y="5578386"/>
            <a:ext cx="381635" cy="0"/>
          </a:xfrm>
          <a:prstGeom prst="line">
            <a:avLst/>
          </a:prstGeom>
          <a:ln w="44450" cap="rnd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38" name="图片 3" descr="343439383331313b343532303031393bd2b5bca8b9dcc0ed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3749088" y="2335082"/>
            <a:ext cx="252000" cy="252000"/>
          </a:xfrm>
          <a:prstGeom prst="rect">
            <a:avLst/>
          </a:prstGeom>
        </p:spPr>
      </p:pic>
      <p:pic>
        <p:nvPicPr>
          <p:cNvPr id="39" name="图片 11" descr="343439383331313b343532303032373bbfcdbba7b5b5b0b8"/>
          <p:cNvPicPr>
            <a:picLocks noChangeAspect="1"/>
          </p:cNvPicPr>
          <p:nvPr>
            <p:custDataLst>
              <p:tags r:id="rId22"/>
            </p:custDataLst>
          </p:nvPr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5956982" y="2383186"/>
            <a:ext cx="252000" cy="252000"/>
          </a:xfrm>
          <a:prstGeom prst="rect">
            <a:avLst/>
          </a:prstGeom>
        </p:spPr>
      </p:pic>
      <p:pic>
        <p:nvPicPr>
          <p:cNvPr id="40" name="图片 8" descr="343439383331313b343532303032343bb7a2b2bcb9dcc0ed"/>
          <p:cNvPicPr>
            <a:picLocks noChangeAspect="1"/>
          </p:cNvPicPr>
          <p:nvPr>
            <p:custDataLst>
              <p:tags r:id="rId25"/>
            </p:custDataLst>
          </p:nvPr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8345851" y="2383149"/>
            <a:ext cx="316138" cy="316138"/>
          </a:xfrm>
          <a:prstGeom prst="rect">
            <a:avLst/>
          </a:prstGeom>
        </p:spPr>
      </p:pic>
      <p:pic>
        <p:nvPicPr>
          <p:cNvPr id="41" name="图片 4" descr="343439383331313b343532303032303bb8f6c8cbd0c5cfa2"/>
          <p:cNvPicPr>
            <a:picLocks noChangeAspect="1"/>
          </p:cNvPicPr>
          <p:nvPr>
            <p:custDataLst>
              <p:tags r:id="rId28"/>
            </p:custDataLst>
          </p:nvPr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>
            <a:fillRect/>
          </a:stretch>
        </p:blipFill>
        <p:spPr>
          <a:xfrm>
            <a:off x="1477107" y="2374312"/>
            <a:ext cx="251999" cy="251999"/>
          </a:xfrm>
          <a:prstGeom prst="rect">
            <a:avLst/>
          </a:prstGeom>
        </p:spPr>
      </p:pic>
      <p:sp>
        <p:nvSpPr>
          <p:cNvPr id="11" name="圆角矩形 10"/>
          <p:cNvSpPr/>
          <p:nvPr>
            <p:custDataLst>
              <p:tags r:id="rId31"/>
            </p:custDataLst>
          </p:nvPr>
        </p:nvSpPr>
        <p:spPr>
          <a:xfrm>
            <a:off x="9712960" y="1835785"/>
            <a:ext cx="1804670" cy="4013835"/>
          </a:xfrm>
          <a:prstGeom prst="roundRect">
            <a:avLst>
              <a:gd name="adj" fmla="val 13095"/>
            </a:avLst>
          </a:prstGeom>
          <a:solidFill>
            <a:srgbClr val="FFFFFF">
              <a:alpha val="15000"/>
            </a:srgb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lIns="125730" tIns="1115695" rIns="125730" numCol="1" spcCol="0" rtlCol="0" fromWordArt="0" anchor="t" anchorCtr="0" forceAA="0" compatLnSpc="1">
            <a:noAutofit/>
          </a:bodyPr>
          <a:p>
            <a:pPr lvl="0" algn="l">
              <a:lnSpc>
                <a:spcPct val="130000"/>
              </a:lnSpc>
              <a:buClrTx/>
              <a:buSzTx/>
              <a:buFontTx/>
            </a:pPr>
            <a:r>
              <a:rPr lang="zh-CN" altLang="en-US" sz="2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+mn-ea"/>
                <a:sym typeface="+mn-ea"/>
              </a:rPr>
              <a:t>槽液稳定性过强，尤其金属光剂多。</a:t>
            </a:r>
            <a:endParaRPr lang="zh-CN" altLang="en-US" sz="200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+mn-ea"/>
              <a:sym typeface="+mn-ea"/>
            </a:endParaRPr>
          </a:p>
        </p:txBody>
      </p:sp>
      <p:sp>
        <p:nvSpPr>
          <p:cNvPr id="12" name="椭圆 11"/>
          <p:cNvSpPr/>
          <p:nvPr>
            <p:custDataLst>
              <p:tags r:id="rId32"/>
            </p:custDataLst>
          </p:nvPr>
        </p:nvSpPr>
        <p:spPr>
          <a:xfrm>
            <a:off x="10310495" y="2232660"/>
            <a:ext cx="610235" cy="610235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cxnSp>
        <p:nvCxnSpPr>
          <p:cNvPr id="13" name="直接连接符 12"/>
          <p:cNvCxnSpPr/>
          <p:nvPr>
            <p:custDataLst>
              <p:tags r:id="rId33"/>
            </p:custDataLst>
          </p:nvPr>
        </p:nvCxnSpPr>
        <p:spPr>
          <a:xfrm>
            <a:off x="10457180" y="5578386"/>
            <a:ext cx="381635" cy="0"/>
          </a:xfrm>
          <a:prstGeom prst="line">
            <a:avLst/>
          </a:prstGeom>
          <a:ln w="44450" cap="rnd"/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pic>
        <p:nvPicPr>
          <p:cNvPr id="14" name="图片 8" descr="343439383331313b343532303032343bb7a2b2bcb9dcc0ed"/>
          <p:cNvPicPr>
            <a:picLocks noChangeAspect="1"/>
          </p:cNvPicPr>
          <p:nvPr>
            <p:custDataLst>
              <p:tags r:id="rId34"/>
            </p:custDataLst>
          </p:nvPr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>
            <a:fillRect/>
          </a:stretch>
        </p:blipFill>
        <p:spPr>
          <a:xfrm>
            <a:off x="10457226" y="2383149"/>
            <a:ext cx="316138" cy="316138"/>
          </a:xfrm>
          <a:prstGeom prst="rect">
            <a:avLst/>
          </a:prstGeom>
        </p:spPr>
      </p:pic>
    </p:spTree>
    <p:custDataLst>
      <p:tags r:id="rId35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 idx="1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/>
              <a:t>应对方法</a:t>
            </a:r>
            <a:endParaRPr lang="zh-CN" altLang="en-US"/>
          </a:p>
        </p:txBody>
      </p:sp>
      <p:sp>
        <p:nvSpPr>
          <p:cNvPr id="8" name="文本占位符 7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第 三</a:t>
            </a:r>
            <a:r>
              <a:rPr lang="en-US" altLang="zh-CN"/>
              <a:t> </a:t>
            </a:r>
            <a:r>
              <a:rPr lang="zh-CN" altLang="en-US"/>
              <a:t>章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*i*1"/>
  <p:tag name="KSO_WM_UNIT_LAYERLEVEL" val="1"/>
  <p:tag name="KSO_WM_TAG_VERSION" val="3.0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100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FILL_TYPE" val="3"/>
  <p:tag name="KSO_WM_UNIT_TEXT_FILL_FORE_SCHEMECOLOR_INDEX_BRIGHTNESS" val="0"/>
  <p:tag name="KSO_WM_UNIT_TEXT_FILL_TYPE" val="1"/>
  <p:tag name="KSO_WM_UNIT_LINE_FORE_SCHEMECOLOR_INDEX_1_BRIGHTNESS" val="0"/>
  <p:tag name="KSO_WM_UNIT_LINE_FORE_SCHEMECOLOR_INDEX_1" val="5"/>
  <p:tag name="KSO_WM_UNIT_LINE_FORE_SCHEMECOLOR_INDEX_1_POS" val="0"/>
  <p:tag name="KSO_WM_UNIT_LINE_FORE_SCHEMECOLOR_INDEX_1_TRANS" val="1"/>
  <p:tag name="KSO_WM_UNIT_LINE_FORE_SCHEMECOLOR_INDEX_2_BRIGHTNESS" val="0"/>
  <p:tag name="KSO_WM_UNIT_LINE_FORE_SCHEMECOLOR_INDEX_2" val="5"/>
  <p:tag name="KSO_WM_UNIT_LINE_FORE_SCHEMECOLOR_INDEX_2_POS" val="0.64"/>
  <p:tag name="KSO_WM_UNIT_LINE_FORE_SCHEMECOLOR_INDEX_2_TRANS" val="0"/>
  <p:tag name="KSO_WM_UNIT_LINE_FORE_SCHEMECOLOR_INDEX_3_BRIGHTNESS" val="0.8"/>
  <p:tag name="KSO_WM_UNIT_LINE_FORE_SCHEMECOLOR_INDEX_3" val="15"/>
  <p:tag name="KSO_WM_UNIT_LINE_FORE_SCHEMECOLOR_INDEX_3_POS" val="0.9"/>
  <p:tag name="KSO_WM_UNIT_LINE_FORE_SCHEMECOLOR_INDEX_3_TRANS" val="0.53"/>
  <p:tag name="KSO_WM_UNIT_LINE_FORE_SCHEMECOLOR_INDEX_4_BRIGHTNESS" val="0.8"/>
  <p:tag name="KSO_WM_UNIT_LINE_FORE_SCHEMECOLOR_INDEX_4" val="15"/>
  <p:tag name="KSO_WM_UNIT_LINE_FORE_SCHEMECOLOR_INDEX_4_POS" val="0.95"/>
  <p:tag name="KSO_WM_UNIT_LINE_FORE_SCHEMECOLOR_INDEX_4_TRANS" val="0"/>
  <p:tag name="KSO_WM_UNIT_LINE_FORE_SCHEMECOLOR_INDEX_5_BRIGHTNESS" val="0.8"/>
  <p:tag name="KSO_WM_UNIT_LINE_FORE_SCHEMECOLOR_INDEX_5" val="15"/>
  <p:tag name="KSO_WM_UNIT_LINE_FORE_SCHEMECOLOR_INDEX_5_POS" val="1"/>
  <p:tag name="KSO_WM_UNIT_LINE_FORE_SCHEMECOLOR_INDEX_5_TRANS" val="0.9"/>
  <p:tag name="KSO_WM_UNIT_LINE_GRADIENT_TYPE" val="0"/>
  <p:tag name="KSO_WM_UNIT_LINE_GRADIENT_ANGLE" val="0"/>
  <p:tag name="KSO_WM_UNIT_LINE_GRADIENT_DIRECTION" val="3"/>
  <p:tag name="KSO_WM_UNIT_LINE_FILL_TYPE" val="5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i*1_2_1"/>
  <p:tag name="KSO_WM_TEMPLATE_CATEGORY" val="diagram"/>
  <p:tag name="KSO_WM_TEMPLATE_INDEX" val="20230945"/>
  <p:tag name="KSO_WM_UNIT_LAYERLEVEL" val="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TYPE" val="n_h_i"/>
  <p:tag name="KSO_WM_UNIT_INDEX" val="1_2_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type&quot;:0},&quot;glow&quot;:{&quot;colorType&quot;:0},&quot;line&quot;:{&quot;gradient&quot;:[{&quot;brightness&quot;:0.5,&quot;colorType&quot;:1,&quot;foreColorIndex&quot;:13,&quot;pos&quot;:1,&quot;transparency&quot;:0.699999988079071},{&quot;brightness&quot;:0.800000011920929,&quot;colorType&quot;:2,&quot;pos&quot;:0.15000000596046448,&quot;rgb&quot;:&quot;#ffffff&quot;,&quot;transparency&quot;:1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101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2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2_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solid&quot;:{&quot;brightness&quot;:0,&quot;colorType&quot;:1,&quot;foreColorIndex&quot;:6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6,&quot;pos&quot;:0,&quot;transparency&quot;:0},{&quot;brightness&quot;:0,&quot;colorType&quot;:2,&quot;pos&quot;:1,&quot;rgb&quot;:&quot;#ffffff&quot;,&quot;transparency&quot;:0},{&quot;brightness&quot;:0.800000011920929,&quot;colorType&quot;:1,&quot;foreColorIndex&quot;:6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6"/>
  <p:tag name="KSO_WM_UNIT_FILL_FORE_SCHEMECOLOR_INDEX_BRIGHTNESS" val="0"/>
  <p:tag name="KSO_WM_UNIT_LINE_FORE_SCHEMECOLOR_INDEX" val="6"/>
  <p:tag name="KSO_WM_UNIT_USESOURCEFORMAT_APPLY" val="0"/>
</p:tagLst>
</file>

<file path=ppt/tags/tag102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1_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5,&quot;pos&quot;:0,&quot;transparency&quot;:0},{&quot;brightness&quot;:0,&quot;colorType&quot;:2,&quot;pos&quot;:1,&quot;rgb&quot;:&quot;#ffffff&quot;,&quot;transparency&quot;:0},{&quot;brightness&quot;:0.800000011920929,&quot;colorType&quot;:1,&quot;foreColorIndex&quot;:5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5"/>
  <p:tag name="KSO_WM_UNIT_FILL_FORE_SCHEMECOLOR_INDEX_BRIGHTNESS" val="0"/>
  <p:tag name="KSO_WM_UNIT_LINE_FORE_SCHEMECOLOR_INDEX" val="5"/>
  <p:tag name="KSO_WM_UNIT_USESOURCEFORMAT_APPLY" val="0"/>
</p:tagLst>
</file>

<file path=ppt/tags/tag103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h_i*1_2_3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UNIT_SUBTYPE" val="d"/>
  <p:tag name="KSO_WM_UNIT_TYPE" val="n_h_h_i"/>
  <p:tag name="KSO_WM_UNIT_INDEX" val="1_2_3_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solid&quot;:{&quot;brightness&quot;:0,&quot;colorType&quot;:1,&quot;foreColorIndex&quot;:7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800000011920929,&quot;colorType&quot;:1,&quot;foreColorIndex&quot;:10,&quot;pos&quot;:0,&quot;transparency&quot;:0},{&quot;brightness&quot;:0,&quot;colorType&quot;:2,&quot;pos&quot;:1,&quot;rgb&quot;:&quot;#ffffff&quot;,&quot;transparency&quot;:0},{&quot;brightness&quot;:0.800000011920929,&quot;colorType&quot;:1,&quot;foreColorIndex&quot;:7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FILL_TYPE" val="1"/>
  <p:tag name="KSO_WM_UNIT_FILL_FORE_SCHEMECOLOR_INDEX" val="7"/>
  <p:tag name="KSO_WM_UNIT_FILL_FORE_SCHEMECOLOR_INDEX_BRIGHTNESS" val="0"/>
  <p:tag name="KSO_WM_UNIT_LINE_FORE_SCHEMECOLOR_INDEX" val="7"/>
  <p:tag name="KSO_WM_UNIT_USESOURCEFORMAT_APPLY" val="0"/>
</p:tagLst>
</file>

<file path=ppt/tags/tag104.xml><?xml version="1.0" encoding="utf-8"?>
<p:tagLst xmlns:p="http://schemas.openxmlformats.org/presentationml/2006/main">
  <p:tag name="KSO_WM_UNIT_FILL_FORE_SCHEMECOLOR_INDEX_1_BRIGHTNESS" val="0"/>
  <p:tag name="KSO_WM_UNIT_FILL_FORE_SCHEMECOLOR_INDEX_1" val="10"/>
  <p:tag name="KSO_WM_UNIT_FILL_FORE_SCHEMECOLOR_INDEX_1_POS" val="0.04"/>
  <p:tag name="KSO_WM_UNIT_FILL_FORE_SCHEMECOLOR_INDEX_1_TRANS" val="0"/>
  <p:tag name="KSO_WM_UNIT_FILL_FORE_SCHEMECOLOR_INDEX_2_BRIGHTNESS" val="0"/>
  <p:tag name="KSO_WM_UNIT_FILL_FORE_SCHEMECOLOR_INDEX_2" val="5"/>
  <p:tag name="KSO_WM_UNIT_FILL_FORE_SCHEMECOLOR_INDEX_2_POS" val="0.54"/>
  <p:tag name="KSO_WM_UNIT_FILL_FORE_SCHEMECOLOR_INDEX_2_TRANS" val="0"/>
  <p:tag name="KSO_WM_UNIT_FILL_FORE_SCHEMECOLOR_INDEX_3_BRIGHTNESS" val="0"/>
  <p:tag name="KSO_WM_UNIT_FILL_FORE_SCHEMECOLOR_INDEX_3" val="5"/>
  <p:tag name="KSO_WM_UNIT_FILL_FORE_SCHEMECOLOR_INDEX_3_POS" val="1"/>
  <p:tag name="KSO_WM_UNIT_FILL_FORE_SCHEMECOLOR_INDEX_3_TRANS" val="0"/>
  <p:tag name="KSO_WM_UNIT_FILL_GRADIENT_TYPE" val="0"/>
  <p:tag name="KSO_WM_UNIT_FILL_GRADIENT_ANGLE" val="45"/>
  <p:tag name="KSO_WM_UNIT_FILL_GRADIENT_DIRECTION" val="0"/>
  <p:tag name="KSO_WM_UNIT_TEXT_FILL_FORE_SCHEMECOLOR_INDEX_BRIGHTNESS" val="0"/>
  <p:tag name="KSO_WM_UNIT_LINE_FORE_SCHEMECOLOR_INDEX_1_BRIGHTNESS" val="0.95"/>
  <p:tag name="KSO_WM_UNIT_LINE_FORE_SCHEMECOLOR_INDEX_1" val="5"/>
  <p:tag name="KSO_WM_UNIT_LINE_FORE_SCHEMECOLOR_INDEX_1_POS" val="0.09"/>
  <p:tag name="KSO_WM_UNIT_LINE_FORE_SCHEMECOLOR_INDEX_1_TRANS" val="0.3"/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diagram20230945_2*n_h_a*1_1_1"/>
  <p:tag name="KSO_WM_TEMPLATE_CATEGORY" val="diagram"/>
  <p:tag name="KSO_WM_TEMPLATE_INDEX" val="20230945"/>
  <p:tag name="KSO_WM_UNIT_LAYERLEVEL" val="1_1_1"/>
  <p:tag name="KSO_WM_TAG_VERSION" val="3.0"/>
  <p:tag name="KSO_WM_DIAGRAM_VERSION" val="3"/>
  <p:tag name="KSO_WM_DIAGRAM_COLOR_TRICK" val="3"/>
  <p:tag name="KSO_WM_DIAGRAM_COLOR_TEXT_CAN_REMOVE" val="n"/>
  <p:tag name="KSO_WM_UNIT_ISCONTENTSTITLE" val="0"/>
  <p:tag name="KSO_WM_UNIT_ISNUMDGMTITLE" val="0"/>
  <p:tag name="KSO_WM_UNIT_NOCLEAR" val="0"/>
  <p:tag name="KSO_WM_UNIT_VALUE" val="30"/>
  <p:tag name="KSO_WM_DIAGRAM_GROUP_CODE" val="n1-1"/>
  <p:tag name="KSO_WM_UNIT_TYPE" val="n_h_a"/>
  <p:tag name="KSO_WM_UNIT_INDEX" val="1_1_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gradient&quot;:[{&quot;brightness&quot;:0,&quot;colorType&quot;:2,&quot;pos&quot;:0.3700000047683716,&quot;rgb&quot;:&quot;#ffffff&quot;,&quot;transparency&quot;:0},{&quot;brightness&quot;:0.550000011920929,&quot;colorType&quot;:1,&quot;foreColorIndex&quot;:5,&quot;pos&quot;:0,&quot;transparency&quot;:0},{&quot;brightness&quot;:0,&quot;colorType&quot;:2,&quot;pos&quot;:1,&quot;rgb&quot;:&quot;#ffffff&quot;,&quot;transparency&quot;:0},{&quot;brightness&quot;:0.699999988079071,&quot;colorType&quot;:1,&quot;foreColorIndex&quot;:5,&quot;pos&quot;:0.7099999785423279,&quot;transparency&quot;:0}],&quot;type&quot;:2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TYPE" val="1"/>
  <p:tag name="KSO_WM_UNIT_TEXT_TYPE" val="1"/>
  <p:tag name="KSO_WM_UNIT_PRESET_TEXT" val="单击添加&#10;项标题"/>
  <p:tag name="KSO_WM_UNIT_FILL_TYPE" val="1"/>
  <p:tag name="KSO_WM_UNIT_FILL_FORE_SCHEMECOLOR_INDEX" val="5"/>
  <p:tag name="KSO_WM_UNIT_FILL_FORE_SCHEMECOLOR_INDEX_BRIGHTNESS" val="0"/>
  <p:tag name="KSO_WM_UNIT_LINE_FORE_SCHEMECOLOR_INDEX" val="5"/>
  <p:tag name="KSO_WM_UNIT_USESOURCEFORMAT_APPLY" val="0"/>
</p:tagLst>
</file>

<file path=ppt/tags/tag105.xml><?xml version="1.0" encoding="utf-8"?>
<p:tagLst xmlns:p="http://schemas.openxmlformats.org/presentationml/2006/main">
  <p:tag name="KSO_WM_SLIDE_ID" val="diagram20230945_2"/>
  <p:tag name="KSO_WM_TEMPLATE_SUBCATEGORY" val="0"/>
  <p:tag name="KSO_WM_TEMPLATE_MASTER_TYPE" val="0"/>
  <p:tag name="KSO_WM_TEMPLATE_COLOR_TYPE" val="0"/>
  <p:tag name="KSO_WM_SLIDE_ITEM_CNT" val="3"/>
  <p:tag name="KSO_WM_SLIDE_INDEX" val="2"/>
  <p:tag name="KSO_WM_TAG_VERSION" val="3.0"/>
  <p:tag name="KSO_WM_BEAUTIFY_FLAG" val="#wm#"/>
  <p:tag name="KSO_WM_TEMPLATE_CATEGORY" val="custom"/>
  <p:tag name="KSO_WM_TEMPLATE_INDEX" val="20230914"/>
  <p:tag name="KSO_WM_SLIDE_TYPE" val="text"/>
  <p:tag name="KSO_WM_SLIDE_SUBTYPE" val="diag"/>
  <p:tag name="KSO_WM_SLIDE_SIZE" val="807.475*350.438"/>
  <p:tag name="KSO_WM_SLIDE_POSITION" val="77.1747*136.212"/>
  <p:tag name="KSO_WM_SLIDE_LAYOUT" val="a_n"/>
  <p:tag name="KSO_WM_SLIDE_LAYOUT_CNT" val="1_1"/>
  <p:tag name="KSO_WM_SPECIAL_SOURCE" val="bdnull"/>
  <p:tag name="KSO_WM_DIAGRAM_GROUP_CODE" val="n1-1"/>
  <p:tag name="KSO_WM_SLIDE_DIAGTYPE" val="n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3248_1*i*1"/>
  <p:tag name="KSO_WM_TEMPLATE_CATEGORY" val="custom"/>
  <p:tag name="KSO_WM_TEMPLATE_INDEX" val="20233248"/>
  <p:tag name="KSO_WM_UNIT_LAYERLEVEL" val="1"/>
  <p:tag name="KSO_WM_TAG_VERSION" val="3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0"/>
</p:tagLst>
</file>

<file path=ppt/tags/tag10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33248_1*a*1"/>
  <p:tag name="KSO_WM_TEMPLATE_CATEGORY" val="custom"/>
  <p:tag name="KSO_WM_TEMPLATE_INDEX" val="20233248"/>
  <p:tag name="KSO_WM_UNIT_LAYERLEVEL" val="1"/>
  <p:tag name="KSO_WM_TAG_VERSION" val="3.0"/>
  <p:tag name="KSO_WM_BEAUTIFY_FLAG" val="#wm#"/>
  <p:tag name="KSO_WM_UNIT_TEXT_FILL_FORE_SCHEMECOLOR_INDEX" val="14"/>
  <p:tag name="KSO_WM_UNIT_TEXT_FILL_TYPE" val="1"/>
  <p:tag name="KSO_WM_UNIT_USESOURCEFORMAT_APPLY" val="0"/>
  <p:tag name="KSO_WM_UNIT_PRESET_TEXT" val="单击此处添加标题"/>
  <p:tag name="KSO_WM_UNIT_TEXT_TYPE" val="1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1_3"/>
  <p:tag name="KSO_WM_TEMPLATE_CATEGORY" val="diagram"/>
  <p:tag name="KSO_WM_TEMPLATE_INDEX" val="20233247"/>
  <p:tag name="KSO_WM_UNIT_LAYERLEVEL" val="1_1_1"/>
  <p:tag name="KSO_WM_TAG_VERSION" val="3.0"/>
  <p:tag name="KSO_WM_UNIT_TEXT_LAYER_COUNT" val="1"/>
  <p:tag name="KSO_WM_UNIT_NOCLEAR" val="0"/>
  <p:tag name="KSO_WM_UNIT_TYPE" val="l_h_i"/>
  <p:tag name="KSO_WM_UNIT_INDEX" val="1_1_3"/>
  <p:tag name="KSO_WM_DIAGRAM_VERSION" val="3"/>
  <p:tag name="KSO_WM_DIAGRAM_COLOR_TRICK" val="1"/>
  <p:tag name="KSO_WM_DIAGRAM_COLOR_TEXT_CAN_REMOVE" val="n"/>
  <p:tag name="KSO_WM_DIAGRAM_GROUP_CODE" val="l1-1"/>
  <p:tag name="KSO_WM_UNIT_TEXT_TYPE" val="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2_3"/>
  <p:tag name="KSO_WM_TEMPLATE_CATEGORY" val="diagram"/>
  <p:tag name="KSO_WM_TEMPLATE_INDEX" val="20233247"/>
  <p:tag name="KSO_WM_UNIT_LAYERLEVEL" val="1_1_1"/>
  <p:tag name="KSO_WM_TAG_VERSION" val="3.0"/>
  <p:tag name="KSO_WM_UNIT_TEXT_LAYER_COUNT" val="1"/>
  <p:tag name="KSO_WM_UNIT_NOCLEAR" val="0"/>
  <p:tag name="KSO_WM_UNIT_TYPE" val="l_h_i"/>
  <p:tag name="KSO_WM_UNIT_INDEX" val="1_2_3"/>
  <p:tag name="KSO_WM_DIAGRAM_VERSION" val="3"/>
  <p:tag name="KSO_WM_DIAGRAM_COLOR_TRICK" val="1"/>
  <p:tag name="KSO_WM_DIAGRAM_COLOR_TEXT_CAN_REMOVE" val="n"/>
  <p:tag name="KSO_WM_DIAGRAM_GROUP_CODE" val="l1-1"/>
  <p:tag name="KSO_WM_UNIT_TEXT_TYPE" val="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30"/>
  <p:tag name="KSO_WM_UNIT_TYPE" val="f"/>
  <p:tag name="KSO_WM_UNIT_INDEX" val="1"/>
  <p:tag name="KSO_WM_UNIT_TEXT_LAYER_COUNT" val="1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3_3"/>
  <p:tag name="KSO_WM_TEMPLATE_CATEGORY" val="diagram"/>
  <p:tag name="KSO_WM_TEMPLATE_INDEX" val="20233247"/>
  <p:tag name="KSO_WM_UNIT_LAYERLEVEL" val="1_1_1"/>
  <p:tag name="KSO_WM_TAG_VERSION" val="3.0"/>
  <p:tag name="KSO_WM_UNIT_TEXT_LAYER_COUNT" val="1"/>
  <p:tag name="KSO_WM_UNIT_NOCLEAR" val="0"/>
  <p:tag name="KSO_WM_UNIT_TYPE" val="l_h_i"/>
  <p:tag name="KSO_WM_UNIT_INDEX" val="1_3_3"/>
  <p:tag name="KSO_WM_DIAGRAM_VERSION" val="3"/>
  <p:tag name="KSO_WM_DIAGRAM_COLOR_TRICK" val="1"/>
  <p:tag name="KSO_WM_DIAGRAM_COLOR_TEXT_CAN_REMOVE" val="n"/>
  <p:tag name="KSO_WM_DIAGRAM_GROUP_CODE" val="l1-1"/>
  <p:tag name="KSO_WM_UNIT_TEXT_TYPE" val="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4_3"/>
  <p:tag name="KSO_WM_TEMPLATE_CATEGORY" val="diagram"/>
  <p:tag name="KSO_WM_TEMPLATE_INDEX" val="20233247"/>
  <p:tag name="KSO_WM_UNIT_LAYERLEVEL" val="1_1_1"/>
  <p:tag name="KSO_WM_TAG_VERSION" val="3.0"/>
  <p:tag name="KSO_WM_UNIT_TEXT_LAYER_COUNT" val="1"/>
  <p:tag name="KSO_WM_UNIT_NOCLEAR" val="0"/>
  <p:tag name="KSO_WM_UNIT_TYPE" val="l_h_i"/>
  <p:tag name="KSO_WM_UNIT_INDEX" val="1_4_3"/>
  <p:tag name="KSO_WM_DIAGRAM_VERSION" val="3"/>
  <p:tag name="KSO_WM_DIAGRAM_COLOR_TRICK" val="1"/>
  <p:tag name="KSO_WM_DIAGRAM_COLOR_TEXT_CAN_REMOVE" val="n"/>
  <p:tag name="KSO_WM_DIAGRAM_GROUP_CODE" val="l1-1"/>
  <p:tag name="KSO_WM_UNIT_TEXT_TYPE" val="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262626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1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1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5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0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1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1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0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1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1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0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2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2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UNIT_VALUE" val="180"/>
  <p:tag name="KSO_WM_BEAUTIFY_FLAG" val="#wm#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5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0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2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2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0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2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2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0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3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3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UNIT_VALUE" val="180"/>
  <p:tag name="KSO_WM_BEAUTIFY_FLAG" val="#wm#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5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0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3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3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0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3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3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0"/>
</p:tagLst>
</file>

<file path=ppt/tags/tag1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4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UNIT_VALUE" val="180"/>
  <p:tag name="KSO_WM_BEAUTIFY_FLAG" val="#wm#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5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0"/>
</p:tagLst>
</file>

<file path=ppt/tags/tag1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4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4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0"/>
</p:tagLst>
</file>

<file path=ppt/tags/tag1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4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0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2_1"/>
  <p:tag name="KSO_WM_TEMPLATE_CATEGORY" val="diagram"/>
  <p:tag name="KSO_WM_TEMPLATE_INDEX" val="20233247"/>
  <p:tag name="KSO_WM_UNIT_LAYERLEVEL" val="1_1_1"/>
  <p:tag name="KSO_WM_TAG_VERSION" val="3.0"/>
  <p:tag name="KSO_WM_UNIT_VALUE" val="70*70"/>
  <p:tag name="KSO_WM_UNIT_TYPE" val="l_h_x"/>
  <p:tag name="KSO_WM_UNIT_INDEX" val="1_2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TYPE" val="1"/>
  <p:tag name="KSO_WM_UNIT_USESOURCEFORMAT_APPLY" val="0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3_1"/>
  <p:tag name="KSO_WM_TEMPLATE_CATEGORY" val="diagram"/>
  <p:tag name="KSO_WM_TEMPLATE_INDEX" val="20233247"/>
  <p:tag name="KSO_WM_UNIT_LAYERLEVEL" val="1_1_1"/>
  <p:tag name="KSO_WM_TAG_VERSION" val="3.0"/>
  <p:tag name="KSO_WM_UNIT_VALUE" val="70*70"/>
  <p:tag name="KSO_WM_UNIT_TYPE" val="l_h_x"/>
  <p:tag name="KSO_WM_UNIT_INDEX" val="1_3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TYPE" val="1"/>
  <p:tag name="KSO_WM_UNIT_USESOURCEFORMAT_APPLY" val="0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4_1"/>
  <p:tag name="KSO_WM_TEMPLATE_CATEGORY" val="diagram"/>
  <p:tag name="KSO_WM_TEMPLATE_INDEX" val="20233247"/>
  <p:tag name="KSO_WM_UNIT_LAYERLEVEL" val="1_1_1"/>
  <p:tag name="KSO_WM_TAG_VERSION" val="3.0"/>
  <p:tag name="KSO_WM_UNIT_VALUE" val="88*88"/>
  <p:tag name="KSO_WM_UNIT_TYPE" val="l_h_x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TYPE" val="1"/>
  <p:tag name="KSO_WM_UNIT_USESOURCEFORMAT_APPLY" val="0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1_1"/>
  <p:tag name="KSO_WM_TEMPLATE_CATEGORY" val="diagram"/>
  <p:tag name="KSO_WM_TEMPLATE_INDEX" val="20233247"/>
  <p:tag name="KSO_WM_UNIT_LAYERLEVEL" val="1_1_1"/>
  <p:tag name="KSO_WM_TAG_VERSION" val="3.0"/>
  <p:tag name="KSO_WM_UNIT_VALUE" val="70*70"/>
  <p:tag name="KSO_WM_UNIT_TYPE" val="l_h_x"/>
  <p:tag name="KSO_WM_UNIT_INDEX" val="1_1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TYPE" val="1"/>
  <p:tag name="KSO_WM_UNIT_USESOURCEFORMAT_APPLY" val="0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f*1_4_1"/>
  <p:tag name="KSO_WM_TEMPLATE_CATEGORY" val="diagram"/>
  <p:tag name="KSO_WM_TEMPLATE_INDEX" val="20233247"/>
  <p:tag name="KSO_WM_UNIT_LAYERLEVEL" val="1_1_1"/>
  <p:tag name="KSO_WM_TAG_VERSION" val="3.0"/>
  <p:tag name="KSO_WM_UNIT_SUBTYPE" val="a"/>
  <p:tag name="KSO_WM_UNIT_TEXT_LAYER_COUNT" val="1"/>
  <p:tag name="KSO_WM_UNIT_NOCLEAR" val="0"/>
  <p:tag name="KSO_WM_UNIT_TYPE" val="l_h_f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UNIT_VALUE" val="180"/>
  <p:tag name="KSO_WM_BEAUTIFY_FLAG" val="#wm#"/>
  <p:tag name="KSO_WM_UNIT_PRESET_TEXT" val="单击此处添加正文内容，文字是您思想的提炼，请言简意赅的阐述您的观点。单击此处添加正文文字是您思想的提炼。单击此处添加正文文字是您思想的提炼，请言简意赅的阐述您的观点。单击此处添加正文，文字是您思想的提炼。单击此处添加正文"/>
  <p:tag name="KSO_WM_UNIT_LINE_FORE_SCHEMECOLOR_INDEX" val="5"/>
  <p:tag name="KSO_WM_UNIT_TEXT_FILL_FORE_SCHEMECOLOR_INDEX" val="1"/>
  <p:tag name="KSO_WM_UNIT_TEXT_FILL_TYPE" val="1"/>
  <p:tag name="KSO_WM_UNIT_TEXT_TYPE" val="1"/>
  <p:tag name="KSO_WM_DIAGRAM_MAX_ITEMCNT" val="4"/>
  <p:tag name="KSO_WM_DIAGRAM_MIN_ITEMCNT" val="2"/>
  <p:tag name="KSO_WM_DIAGRAM_COLOR_MATCH_VALUE" val="{&quot;shape&quot;:{&quot;fill&quot;:{&quot;solid&quot;:{&quot;brightness&quot;:0,&quot;colorType&quot;:2,&quot;rgb&quot;:&quot;#ffffff&quot;,&quot;transparency&quot;:0.8500000238418579},&quot;type&quot;:1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USESOURCEFORMAT_APPLY" val="0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4_2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4_2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LINE_FILL_TYPE" val="2"/>
  <p:tag name="KSO_WM_UNIT_TEXT_FILL_FORE_SCHEMECOLOR_INDEX" val="2"/>
  <p:tag name="KSO_WM_UNIT_TEXT_FILL_TYPE" val="1"/>
  <p:tag name="KSO_WM_UNIT_USESOURCEFORMAT_APPLY" val="0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i*1_4_1"/>
  <p:tag name="KSO_WM_TEMPLATE_CATEGORY" val="diagram"/>
  <p:tag name="KSO_WM_TEMPLATE_INDEX" val="20233247"/>
  <p:tag name="KSO_WM_UNIT_LAYERLEVEL" val="1_1_1"/>
  <p:tag name="KSO_WM_TAG_VERSION" val="3.0"/>
  <p:tag name="KSO_WM_UNIT_TYPE" val="l_h_i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UNIT_LINE_FORE_SCHEMECOLOR_INDEX" val="5"/>
  <p:tag name="KSO_WM_DIAGRAM_MAX_ITEMCNT" val="4"/>
  <p:tag name="KSO_WM_DIAGRAM_MIN_ITEMCNT" val="2"/>
  <p:tag name="KSO_WM_DIAGRAM_COLOR_MATCH_VALUE" val="{&quot;shape&quot;:{&quot;fill&quot;:{&quot;type&quot;:0},&quot;glow&quot;:{&quot;colorType&quot;:0},&quot;line&quot;:{&quot;solidLine&quot;:{&quot;brightness&quot;:0,&quot;colorType&quot;:1,&quot;foreColorIndex&quot;:5,&quot;transparency&quot;:0},&quot;type&quot;:1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LINE_FILL_TYPE" val="2"/>
  <p:tag name="KSO_WM_UNIT_USESOURCEFORMAT_APPLY" val="0"/>
</p:tagLst>
</file>

<file path=ppt/tags/tag1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3247_3*l_h_x*1_4_1"/>
  <p:tag name="KSO_WM_TEMPLATE_CATEGORY" val="diagram"/>
  <p:tag name="KSO_WM_TEMPLATE_INDEX" val="20233247"/>
  <p:tag name="KSO_WM_UNIT_LAYERLEVEL" val="1_1_1"/>
  <p:tag name="KSO_WM_TAG_VERSION" val="3.0"/>
  <p:tag name="KSO_WM_UNIT_VALUE" val="88*88"/>
  <p:tag name="KSO_WM_UNIT_TYPE" val="l_h_x"/>
  <p:tag name="KSO_WM_UNIT_INDEX" val="1_4_1"/>
  <p:tag name="KSO_WM_DIAGRAM_VERSION" val="3"/>
  <p:tag name="KSO_WM_DIAGRAM_COLOR_TRICK" val="1"/>
  <p:tag name="KSO_WM_DIAGRAM_COLOR_TEXT_CAN_REMOVE" val="n"/>
  <p:tag name="KSO_WM_DIAGRAM_GROUP_CODE" val="l1-1"/>
  <p:tag name="KSO_WM_DIAGRAM_VIRTUALLY_FRAME" val="{&quot;height&quot;:343,&quot;left&quot;:58.4,&quot;top&quot;:131.07496062992124,&quot;width&quot;:848.5}"/>
  <p:tag name="KSO_WM_BEAUTIFY_FLAG" val="#wm#"/>
  <p:tag name="KSO_WM_DIAGRAM_MAX_ITEMCNT" val="4"/>
  <p:tag name="KSO_WM_DIAGRAM_MIN_ITEMCNT" val="2"/>
  <p:tag name="KSO_WM_DIAGRAM_COLOR_MATCH_VALUE" val="{&quot;shape&quot;:{&quot;fill&quot;:{&quot;gradient&quot;:[{&quot;brightness&quot;:0,&quot;colorType&quot;:1,&quot;foreColorIndex&quot;:5,&quot;pos&quot;:0,&quot;transparency&quot;:0},{&quot;brightness&quot;:0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},&quot;glow&quot;:{},&quot;line&quot;:{},&quot;shadow&quot;:{},&quot;threeD&quot;:{}}}"/>
  <p:tag name="KSO_WM_UNIT_FILL_FORE_SCHEMECOLOR_INDEX" val="5"/>
  <p:tag name="KSO_WM_UNIT_FILL_TYPE" val="1"/>
  <p:tag name="KSO_WM_UNIT_USESOURCEFORMAT_APPLY" val="0"/>
</p:tagLst>
</file>

<file path=ppt/tags/tag132.xml><?xml version="1.0" encoding="utf-8"?>
<p:tagLst xmlns:p="http://schemas.openxmlformats.org/presentationml/2006/main">
  <p:tag name="KSO_WM_SLIDE_ID" val="custom20233248_1"/>
  <p:tag name="KSO_WM_TEMPLATE_SUBCATEGORY" val="0"/>
  <p:tag name="KSO_WM_TEMPLATE_MASTER_TYPE" val="0"/>
  <p:tag name="KSO_WM_TEMPLATE_COLOR_TYPE" val="0"/>
  <p:tag name="KSO_WM_SLIDE_ITEM_CNT" val="4"/>
  <p:tag name="KSO_WM_SLIDE_INDEX" val="1"/>
  <p:tag name="KSO_WM_TAG_VERSION" val="3.0"/>
  <p:tag name="KSO_WM_BEAUTIFY_FLAG" val="#wm#"/>
  <p:tag name="KSO_WM_TEMPLATE_CATEGORY" val="custom"/>
  <p:tag name="KSO_WM_TEMPLATE_INDEX" val="20230914"/>
  <p:tag name="KSO_WM_SLIDE_LAYOUT" val="a_l"/>
  <p:tag name="KSO_WM_SLIDE_LAYOUT_CNT" val="1_1"/>
  <p:tag name="KSO_WM_SPECIAL_SOURCE" val="bdnull"/>
  <p:tag name="KSO_WM_SLIDE_TYPE" val="text"/>
  <p:tag name="KSO_WM_SLIDE_SIZE" val="846.25*316.05"/>
  <p:tag name="KSO_WM_SLIDE_POSITION" val="58.4*144.55"/>
  <p:tag name="KSO_WM_ASSIST_SLIDE" val="1"/>
  <p:tag name="KSO_WM_SLIDE_SUBTYPE" val="picTxt"/>
  <p:tag name="KSO_WM_DIAGRAM_GROUP_CODE" val="l1-1"/>
  <p:tag name="KSO_WM_SLIDE_DIAGTYPE" val="l"/>
</p:tagLst>
</file>

<file path=ppt/tags/tag13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7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contentchip"/>
  <p:tag name="KSO_WM_UNIT_TEXT_TYPE" val="1"/>
  <p:tag name="KSO_WM_UNIT_PRESET_TEXT" val="单击添加章节标题"/>
</p:tagLst>
</file>

<file path=ppt/tags/tag134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0914_7*e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NOCLEAR" val="0"/>
  <p:tag name="KSO_WM_UNIT_VALUE" val="7"/>
  <p:tag name="KSO_WM_UNIT_TYPE" val="e"/>
  <p:tag name="KSO_WM_UNIT_INDEX" val="1"/>
  <p:tag name="KSO_WM_UNIT_PRESET_TEXT_INDEX" val="-1"/>
  <p:tag name="KSO_WM_UNIT_PRESET_TEXT_LEN" val="0"/>
</p:tagLst>
</file>

<file path=ppt/tags/tag135.xml><?xml version="1.0" encoding="utf-8"?>
<p:tagLst xmlns:p="http://schemas.openxmlformats.org/presentationml/2006/main">
  <p:tag name="KSO_WM_SLIDE_ID" val="custom20230914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914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68.45&quot;,&quot;top&quot;:&quot;91.9&quot;,&quot;width&quot;:&quot;660.35&quot;,&quot;height&quot;:&quot;315&quot;}"/>
</p:tagLst>
</file>

<file path=ppt/tags/tag136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1727_1*a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VALUE" val="30"/>
  <p:tag name="KSO_WM_DIAGRAM_GROUP_CODE" val="l1-1"/>
  <p:tag name="KSO_WM_UNIT_TEXT_FILL_FORE_SCHEMECOLOR_INDEX" val="13"/>
  <p:tag name="KSO_WM_UNIT_TEXT_FILL_TYPE" val="1"/>
  <p:tag name="KSO_WM_UNIT_USESOURCEFORMAT_APPLY" val="0"/>
</p:tagLst>
</file>

<file path=ppt/tags/tag137.xml><?xml version="1.0" encoding="utf-8"?>
<p:tagLst xmlns:p="http://schemas.openxmlformats.org/presentationml/2006/main">
  <p:tag name="KSO_WM_UNIT_VALUE" val="1899*1681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d"/>
  <p:tag name="KSO_WM_UNIT_INDEX" val="1"/>
  <p:tag name="KSO_WM_UNIT_ID" val="custom20231727_1*d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USESOURCEFORMAT_APPLY" val="0"/>
  <p:tag name="KSO_WM_UNIT_PICTURE_SUBTYPE" val="b"/>
  <p:tag name="KSO_WM_UNIT_FILL_FORE_SCHEMECOLOR_INDEX" val="5"/>
  <p:tag name="KSO_WM_UNIT_FILL_TYPE" val="1"/>
  <p:tag name="KSO_WM_UNIT_LINE_FORE_SCHEMECOLOR_INDEX" val="5"/>
  <p:tag name="KSO_WM_UNIT_LINE_FILL_TYPE" val="2"/>
</p:tagLst>
</file>

<file path=ppt/tags/tag1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31727_1*i*1"/>
  <p:tag name="KSO_WM_TEMPLATE_CATEGORY" val="custom"/>
  <p:tag name="KSO_WM_TEMPLATE_INDEX" val="20231727"/>
  <p:tag name="KSO_WM_UNIT_LAYERLEVEL" val="1"/>
  <p:tag name="KSO_WM_TAG_VERSION" val="3.0"/>
  <p:tag name="KSO_WM_BEAUTIFY_FLAG" val="#wm#"/>
  <p:tag name="KSO_WM_UNIT_FILL_FORE_SCHEMECOLOR_INDEX" val="5"/>
  <p:tag name="KSO_WM_UNIT_TEXT_FILL_FORE_SCHEMECOLOR_INDEX" val="2"/>
  <p:tag name="KSO_WM_UNIT_TEXT_FILL_TYPE" val="1"/>
  <p:tag name="KSO_WM_UNIT_USESOURCEFORMAT_APPLY" val="0"/>
  <p:tag name="KSO_WM_UNIT_FILL_TYPE" val="1"/>
</p:tagLst>
</file>

<file path=ppt/tags/tag13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custom20231727_1*i*2"/>
  <p:tag name="KSO_WM_TEMPLATE_CATEGORY" val="custom"/>
  <p:tag name="KSO_WM_TEMPLATE_INDEX" val="20231727"/>
  <p:tag name="KSO_WM_UNIT_LAYERLEVEL" val="1"/>
  <p:tag name="KSO_WM_TAG_VERSION" val="3.0"/>
  <p:tag name="KSO_WM_UNIT_FILL_FORE_SCHEMECOLOR_INDEX" val="6"/>
  <p:tag name="KSO_WM_UNIT_TEXT_FILL_FORE_SCHEMECOLOR_INDEX" val="2"/>
  <p:tag name="KSO_WM_UNIT_TEXT_FILL_TYPE" val="1"/>
  <p:tag name="KSO_WM_UNIT_USESOURCEFORMAT_APPLY" val="0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3.0"/>
  <p:tag name="KSO_WM_BEAUTIFY_FLAG" val="#wm#"/>
</p:tagLst>
</file>

<file path=ppt/tags/tag1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35412_1*l_i*1_1"/>
  <p:tag name="KSO_WM_TEMPLATE_CATEGORY" val="diagram"/>
  <p:tag name="KSO_WM_TEMPLATE_INDEX" val="20235412"/>
  <p:tag name="KSO_WM_UNIT_LAYERLEVEL" val="1_1"/>
  <p:tag name="KSO_WM_TAG_VERSION" val="3.0"/>
  <p:tag name="KSO_WM_BEAUTIFY_FLAG" val="#wm#"/>
  <p:tag name="KSO_WM_DIAGRAM_GROUP_CODE" val="l1-1"/>
  <p:tag name="KSO_WM_UNIT_TYPE" val="l_i"/>
  <p:tag name="KSO_WM_UNIT_INDEX" val="1_1"/>
  <p:tag name="KSO_WM_DIAGRAM_VIRTUALLY_FRAME" val="{&quot;height&quot;:360.70001220703125,&quot;left&quot;:46.11251968503939,&quot;top&quot;:132.8387340539647,&quot;width&quot;:409.5}"/>
  <p:tag name="KSO_WM_DIAGRAM_VERSION" val="3"/>
  <p:tag name="KSO_WM_DIAGRAM_COLOR_TRICK" val="1"/>
  <p:tag name="KSO_WM_DIAGRAM_COLOR_TEXT_CAN_REMOVE" val="n"/>
  <p:tag name="KSO_WM_DIAGRAM_MAX_ITEMCNT" val="8"/>
  <p:tag name="KSO_WM_DIAGRAM_MIN_ITEMCNT" val="2"/>
  <p:tag name="KSO_WM_DIAGRAM_COLOR_MATCH_VALUE" val="{&quot;shape&quot;:{&quot;fill&quot;:{&quot;solid&quot;:{&quot;brightness&quot;:0,&quot;colorType&quot;:2,&quot;rgb&quot;:&quot;#ffffff&quot;,&quot;transparency&quot;:1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TEXT_FILL_FORE_SCHEMECOLOR_INDEX" val="2"/>
  <p:tag name="KSO_WM_UNIT_TEXT_FILL_TYPE" val="1"/>
  <p:tag name="KSO_WM_UNIT_USESOURCEFORMAT_APPLY" val="0"/>
</p:tagLst>
</file>

<file path=ppt/tags/tag14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1_1"/>
  <p:tag name="KSO_WM_UNIT_ID" val="diagram20235412_1*l_h_a*1_1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DIAGRAM_GROUP_CODE" val="l1-1"/>
  <p:tag name="KSO_WM_DIAGRAM_VIRTUALLY_FRAME" val="{&quot;height&quot;:360.70001220703125,&quot;left&quot;:46.11251968503939,&quot;top&quot;:132.8387340539647,&quot;width&quot;:409.5}"/>
  <p:tag name="KSO_WM_DIAGRAM_VERSION" val="3"/>
  <p:tag name="KSO_WM_DIAGRAM_COLOR_TRICK" val="1"/>
  <p:tag name="KSO_WM_DIAGRAM_COLOR_TEXT_CAN_REMOVE" val="n"/>
  <p:tag name="KSO_WM_UNIT_PRESET_TEXT" val="单击此处添加项标题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1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TEMPLATE_CATEGORY" val="diagram"/>
  <p:tag name="KSO_WM_TEMPLATE_INDEX" val="20235412"/>
  <p:tag name="KSO_WM_UNIT_LAYERLEVEL" val="1_1_1"/>
  <p:tag name="KSO_WM_TAG_VERSION" val="3.0"/>
  <p:tag name="KSO_WM_DIAGRAM_MAX_ITEMCNT" val="8"/>
  <p:tag name="KSO_WM_DIAGRAM_MIN_ITEMCNT" val="2"/>
  <p:tag name="KSO_WM_DIAGRAM_VIRTUALLY_FRAME" val="{&quot;height&quot;:360.70001220703125,&quot;left&quot;:46.11251968503939,&quot;top&quot;:132.8387340539647,&quot;width&quot;:409.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5412_1*l_h_i*1_1_1"/>
  <p:tag name="KSO_WM_UNIT_INDEX" val="1_1_1"/>
  <p:tag name="KSO_WM_UNIT_USESOURCEFORMAT_APPLY" val="0"/>
  <p:tag name="KSO_WM_BEAUTIFY_FLAG" val="#wm#"/>
  <p:tag name="KSO_WM_DIAGRAM_GROUP_CODE" val="l1-1"/>
  <p:tag name="KSO_WM_UNIT_SUBTYPE" val="d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</p:tagLst>
</file>

<file path=ppt/tags/tag14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l_h_a"/>
  <p:tag name="KSO_WM_UNIT_INDEX" val="1_2_1"/>
  <p:tag name="KSO_WM_UNIT_ID" val="diagram20235412_1*l_h_a*1_2_1"/>
  <p:tag name="KSO_WM_TEMPLATE_CATEGORY" val="diagram"/>
  <p:tag name="KSO_WM_TEMPLATE_INDEX" val="20235412"/>
  <p:tag name="KSO_WM_UNIT_LAYERLEVEL" val="1_1_1"/>
  <p:tag name="KSO_WM_TAG_VERSION" val="3.0"/>
  <p:tag name="KSO_WM_BEAUTIFY_FLAG" val="#wm#"/>
  <p:tag name="KSO_WM_DIAGRAM_GROUP_CODE" val="l1-1"/>
  <p:tag name="KSO_WM_DIAGRAM_VIRTUALLY_FRAME" val="{&quot;height&quot;:360.70001220703125,&quot;left&quot;:46.11251968503939,&quot;top&quot;:132.8387340539647,&quot;width&quot;:409.5}"/>
  <p:tag name="KSO_WM_DIAGRAM_VERSION" val="3"/>
  <p:tag name="KSO_WM_DIAGRAM_COLOR_TRICK" val="1"/>
  <p:tag name="KSO_WM_DIAGRAM_COLOR_TEXT_CAN_REMOVE" val="n"/>
  <p:tag name="KSO_WM_UNIT_PRESET_TEXT" val="单击此处添加项标题"/>
  <p:tag name="KSO_WM_UNIT_TEXT_FILL_FORE_SCHEMECOLOR_INDEX" val="1"/>
  <p:tag name="KSO_WM_UNIT_TEXT_FILL_TYPE" val="1"/>
  <p:tag name="KSO_WM_UNIT_TEXT_TYPE" val="1"/>
  <p:tag name="KSO_WM_DIAGRAM_MAX_ITEMCNT" val="8"/>
  <p:tag name="KSO_WM_DIAGRAM_MIN_ITEMCNT" val="2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USESOURCEFORMAT_APPLY" val="0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l_h_i"/>
  <p:tag name="KSO_WM_TEMPLATE_CATEGORY" val="diagram"/>
  <p:tag name="KSO_WM_TEMPLATE_INDEX" val="20235412"/>
  <p:tag name="KSO_WM_UNIT_LAYERLEVEL" val="1_1_1"/>
  <p:tag name="KSO_WM_TAG_VERSION" val="3.0"/>
  <p:tag name="KSO_WM_DIAGRAM_MAX_ITEMCNT" val="8"/>
  <p:tag name="KSO_WM_DIAGRAM_MIN_ITEMCNT" val="2"/>
  <p:tag name="KSO_WM_DIAGRAM_VIRTUALLY_FRAME" val="{&quot;height&quot;:360.70001220703125,&quot;left&quot;:46.11251968503939,&quot;top&quot;:132.8387340539647,&quot;width&quot;:409.5}"/>
  <p:tag name="KSO_WM_DIAGRAM_COLOR_MATCH_VALUE" val="{&quot;shape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ID" val="diagram20235412_1*l_h_i*1_2_1"/>
  <p:tag name="KSO_WM_UNIT_INDEX" val="1_2_1"/>
  <p:tag name="KSO_WM_UNIT_USESOURCEFORMAT_APPLY" val="0"/>
  <p:tag name="KSO_WM_BEAUTIFY_FLAG" val="#wm#"/>
  <p:tag name="KSO_WM_DIAGRAM_GROUP_CODE" val="l1-1"/>
  <p:tag name="KSO_WM_UNIT_SUBTYPE" val="d"/>
  <p:tag name="KSO_WM_DIAGRAM_VERSION" val="3"/>
  <p:tag name="KSO_WM_DIAGRAM_COLOR_TRICK" val="1"/>
  <p:tag name="KSO_WM_DIAGRAM_COLOR_TEXT_CAN_REMOVE" val="n"/>
  <p:tag name="KSO_WM_UNIT_FILL_TYPE" val="1"/>
  <p:tag name="KSO_WM_UNIT_FILL_FORE_SCHEMECOLOR_INDEX" val="5"/>
  <p:tag name="KSO_WM_UNIT_FILL_FORE_SCHEMECOLOR_INDEX_BRIGHTNESS" val="0"/>
</p:tagLst>
</file>

<file path=ppt/tags/tag145.xml><?xml version="1.0" encoding="utf-8"?>
<p:tagLst xmlns:p="http://schemas.openxmlformats.org/presentationml/2006/main">
  <p:tag name="KSO_WM_SLIDE_ID" val="custom20231727_1"/>
  <p:tag name="KSO_WM_TEMPLATE_SUBCATEGORY" val="0"/>
  <p:tag name="KSO_WM_TEMPLATE_MASTER_TYPE" val="0"/>
  <p:tag name="KSO_WM_TEMPLATE_COLOR_TYPE" val="0"/>
  <p:tag name="KSO_WM_SLIDE_ITEM_CNT" val="2"/>
  <p:tag name="KSO_WM_SLIDE_INDEX" val="1"/>
  <p:tag name="KSO_WM_TAG_VERSION" val="3.0"/>
  <p:tag name="KSO_WM_BEAUTIFY_FLAG" val="#wm#"/>
  <p:tag name="KSO_WM_TEMPLATE_CATEGORY" val="custom"/>
  <p:tag name="KSO_WM_TEMPLATE_INDEX" val="20230914"/>
  <p:tag name="KSO_WM_SLIDE_TYPE" val="text"/>
  <p:tag name="KSO_WM_SLIDE_SUBTYPE" val="picTxt"/>
  <p:tag name="KSO_WM_SLIDE_SIZE" val="409.475*360.773"/>
  <p:tag name="KSO_WM_SLIDE_POSITION" val="46.425*133.089"/>
  <p:tag name="KSO_WM_SLIDE_LAYOUT" val="a_d_l"/>
  <p:tag name="KSO_WM_SLIDE_LAYOUT_CNT" val="1_1_1"/>
  <p:tag name="KSO_WM_SPECIAL_SOURCE" val="bdnull"/>
  <p:tag name="KSO_WM_DIAGRAM_GROUP_CODE" val="l1-1"/>
  <p:tag name="KSO_WM_SLIDE_DIAGTYPE" val="l"/>
</p:tagLst>
</file>

<file path=ppt/tags/tag146.xml><?xml version="1.0" encoding="utf-8"?>
<p:tagLst xmlns:p="http://schemas.openxmlformats.org/presentationml/2006/main">
  <p:tag name="KSO_WM_UNIT_ISCONTENTSTITLE" val="1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4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DIAGRAM_GROUP_CODE" val="l1-1"/>
  <p:tag name="KSO_WM_UNIT_PRESET_TEXT_INDEX" val="-1"/>
  <p:tag name="KSO_WM_UNIT_PRESET_TEXT_LEN" val="0"/>
</p:tagLst>
</file>

<file path=ppt/tags/tag147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2_3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2_3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.9100000262260437,&quot;colorType&quot;:1,&quot;foreColorIndex&quot;:16,&quot;pos&quot;:0,&quot;transparency&quot;:0},{&quot;brightness&quot;:0.8999999761581421,&quot;colorType&quot;:1,&quot;foreColorIndex&quot;:16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48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2_2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2_2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1,&quot;colorType&quot;:1,&quot;foreColorIndex&quot;:5,&quot;pos&quot;:0,&quot;transparency&quot;:0},{&quot;brightness&quot;:1,&quot;colorType&quot;:1,&quot;foreColorIndex&quot;:5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2_1"/>
  <p:tag name="KSO_WM_UNIT_ID" val="custom20230914_4*l_h_i*1_2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,&quot;colorType&quot;:1,&quot;foreColorIndex&quot;:5,&quot;pos&quot;:0,&quot;transparency&quot;:0},{&quot;brightness&quot;:0.30000001192092896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3*i*1"/>
  <p:tag name="KSO_WM_UNIT_LAYERLEVEL" val="1"/>
  <p:tag name="KSO_WM_TAG_VERSION" val="3.0"/>
  <p:tag name="KSO_WM_UNIT_TYPE" val="i"/>
  <p:tag name="KSO_WM_UNIT_INDEX" val="1"/>
</p:tagLst>
</file>

<file path=ppt/tags/tag15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NDEX" val="1_2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UNIT_TYPE" val="l_h_f"/>
  <p:tag name="KSO_WM_UNIT_ID" val="custom20230914_4*l_h_f*1_2_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333333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a"/>
  <p:tag name="KSO_WM_UNIT_TEXT_TYPE" val="1"/>
  <p:tag name="KSO_WM_UNIT_TEXT_LAYER_COUNT" val="1"/>
  <p:tag name="KSO_WM_UNIT_PRESET_TEXT" val="单击此处添加文档标题"/>
</p:tagLst>
</file>

<file path=ppt/tags/tag15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3_3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3_3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.9100000262260437,&quot;colorType&quot;:1,&quot;foreColorIndex&quot;:16,&quot;pos&quot;:0,&quot;transparency&quot;:0},{&quot;brightness&quot;:0.8999999761581421,&quot;colorType&quot;:1,&quot;foreColorIndex&quot;:16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5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3_2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3_2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1,&quot;colorType&quot;:1,&quot;foreColorIndex&quot;:5,&quot;pos&quot;:0,&quot;transparency&quot;:0},{&quot;brightness&quot;:1,&quot;colorType&quot;:1,&quot;foreColorIndex&quot;:5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3_1"/>
  <p:tag name="KSO_WM_UNIT_ID" val="custom20230914_4*l_h_i*1_3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,&quot;colorType&quot;:1,&quot;foreColorIndex&quot;:5,&quot;pos&quot;:0,&quot;transparency&quot;:0},{&quot;brightness&quot;:0.30000001192092896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5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NDEX" val="1_3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UNIT_TYPE" val="l_h_f"/>
  <p:tag name="KSO_WM_UNIT_ID" val="custom20230914_4*l_h_f*1_3_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333333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a"/>
  <p:tag name="KSO_WM_UNIT_TEXT_TYPE" val="1"/>
  <p:tag name="KSO_WM_UNIT_TEXT_LAYER_COUNT" val="1"/>
  <p:tag name="KSO_WM_UNIT_PRESET_TEXT" val="单击此处添加文档标题"/>
</p:tagLst>
</file>

<file path=ppt/tags/tag155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1_3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1_3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.9100000262260437,&quot;colorType&quot;:1,&quot;foreColorIndex&quot;:16,&quot;pos&quot;:0,&quot;transparency&quot;:0},{&quot;brightness&quot;:0.8999999761581421,&quot;colorType&quot;:1,&quot;foreColorIndex&quot;:16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56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1_2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1_2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1,&quot;colorType&quot;:1,&quot;foreColorIndex&quot;:5,&quot;pos&quot;:0,&quot;transparency&quot;:0},{&quot;brightness&quot;:1,&quot;colorType&quot;:1,&quot;foreColorIndex&quot;:5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1_1"/>
  <p:tag name="KSO_WM_UNIT_ID" val="custom20230914_4*l_h_i*1_1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,&quot;colorType&quot;:1,&quot;foreColorIndex&quot;:5,&quot;pos&quot;:0,&quot;transparency&quot;:0},{&quot;brightness&quot;:0.30000001192092896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5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NDEX" val="1_1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UNIT_TYPE" val="l_h_f"/>
  <p:tag name="KSO_WM_UNIT_ID" val="custom20230914_4*l_h_f*1_1_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333333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a"/>
  <p:tag name="KSO_WM_UNIT_TEXT_TYPE" val="1"/>
  <p:tag name="KSO_WM_UNIT_TEXT_LAYER_COUNT" val="1"/>
  <p:tag name="KSO_WM_UNIT_PRESET_TEXT" val="单击此处添加文档标题"/>
</p:tagLst>
</file>

<file path=ppt/tags/tag15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4_3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4_3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.9100000262260437,&quot;colorType&quot;:1,&quot;foreColorIndex&quot;:16,&quot;pos&quot;:0,&quot;transparency&quot;:0},{&quot;brightness&quot;:0.8999999761581421,&quot;colorType&quot;:1,&quot;foreColorIndex&quot;:16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6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3*a*1"/>
  <p:tag name="KSO_WM_UNIT_LAYERLEVEL" val="1"/>
  <p:tag name="KSO_WM_TAG_VERSION" val="3.0"/>
  <p:tag name="KSO_WM_BEAUTIFY_FLAG" val="#wm#"/>
</p:tagLst>
</file>

<file path=ppt/tags/tag16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4_2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4_2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1,&quot;colorType&quot;:1,&quot;foreColorIndex&quot;:5,&quot;pos&quot;:0,&quot;transparency&quot;:0},{&quot;brightness&quot;:1,&quot;colorType&quot;:1,&quot;foreColorIndex&quot;:5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4_1"/>
  <p:tag name="KSO_WM_UNIT_ID" val="custom20230914_4*l_h_i*1_4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,&quot;colorType&quot;:1,&quot;foreColorIndex&quot;:5,&quot;pos&quot;:0,&quot;transparency&quot;:0},{&quot;brightness&quot;:0.30000001192092896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6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NDEX" val="1_4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UNIT_TYPE" val="l_h_f"/>
  <p:tag name="KSO_WM_UNIT_ID" val="custom20230914_4*l_h_f*1_4_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333333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a"/>
  <p:tag name="KSO_WM_UNIT_TEXT_TYPE" val="1"/>
  <p:tag name="KSO_WM_UNIT_TEXT_LAYER_COUNT" val="1"/>
  <p:tag name="KSO_WM_UNIT_PRESET_TEXT" val="单击此处添加文档标题"/>
</p:tagLst>
</file>

<file path=ppt/tags/tag16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4_3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4_3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.9100000262260437,&quot;colorType&quot;:1,&quot;foreColorIndex&quot;:16,&quot;pos&quot;:0,&quot;transparency&quot;:0},{&quot;brightness&quot;:0.8999999761581421,&quot;colorType&quot;:1,&quot;foreColorIndex&quot;:16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8500000238418579},&quot;threeD&quot;:{&quot;curvedSurface&quot;:{&quot;brightness&quot;:0,&quot;colorType&quot;:2,&quot;rgb&quot;:&quot;#000000&quot;},&quot;depth&quot;:{&quot;colorType&quot;:0}}},&quot;text&quot;:{&quot;fill&quot;:{&quot;solid&quot;:{&quot;brightness&quot;:0.25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64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custom20230914_4*l_h_i*1_4_2"/>
  <p:tag name="KSO_WM_TEMPLATE_CATEGORY" val="custom"/>
  <p:tag name="KSO_WM_TEMPLATE_INDEX" val="20230914"/>
  <p:tag name="KSO_WM_UNIT_LAYERLEVEL" val="1_1_1"/>
  <p:tag name="KSO_WM_TAG_VERSION" val="3.0"/>
  <p:tag name="KSO_WM_DIAGRAM_GROUP_CODE" val="l1-1"/>
  <p:tag name="KSO_WM_UNIT_TYPE" val="l_h_i"/>
  <p:tag name="KSO_WM_UNIT_INDEX" val="1_4_2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1,&quot;colorType&quot;:1,&quot;foreColorIndex&quot;:5,&quot;pos&quot;:0,&quot;transparency&quot;:0},{&quot;brightness&quot;:1,&quot;colorType&quot;:1,&quot;foreColorIndex&quot;:5,&quot;pos&quot;:1,&quot;transparency&quot;:0}],&quot;type&quot;:3},&quot;glow&quot;:{&quot;colorType&quot;:0},&quot;line&quot;:{&quot;type&quot;:0},&quot;shadow&quot;:{&quot;brightness&quot;:0.4000000059604645,&quot;colorType&quot;:1,&quot;foreColorIndex&quot;:5,&quot;transparency&quot;:0.5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2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SUBTYPE" val="d"/>
  <p:tag name="KSO_WM_UNIT_TYPE" val="l_h_i"/>
  <p:tag name="KSO_WM_UNIT_INDEX" val="1_4_1"/>
  <p:tag name="KSO_WM_UNIT_ID" val="custom20230914_4*l_h_i*1_4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gradient&quot;:[{&quot;brightness&quot;:0,&quot;colorType&quot;:1,&quot;foreColorIndex&quot;:5,&quot;pos&quot;:0,&quot;transparency&quot;:0},{&quot;brightness&quot;:0.30000001192092896,&quot;colorType&quot;:1,&quot;foreColorIndex&quot;:5,&quot;pos&quot;:1,&quot;transparency&quot;:0}],&quot;type&quot;:3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ffffff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</p:tagLst>
</file>

<file path=ppt/tags/tag1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INDEX" val="1_4_1"/>
  <p:tag name="KSO_WM_TEMPLATE_CATEGORY" val="custom"/>
  <p:tag name="KSO_WM_TEMPLATE_INDEX" val="20230914"/>
  <p:tag name="KSO_WM_UNIT_LAYERLEVEL" val="1_1_1"/>
  <p:tag name="KSO_WM_TAG_VERSION" val="3.0"/>
  <p:tag name="KSO_WM_BEAUTIFY_FLAG" val="#wm#"/>
  <p:tag name="KSO_WM_DIAGRAM_GROUP_CODE" val="l1-1"/>
  <p:tag name="KSO_WM_UNIT_TYPE" val="l_h_f"/>
  <p:tag name="KSO_WM_UNIT_ID" val="custom20230914_4*l_h_f*1_4_1"/>
  <p:tag name="KSO_WM_DIAGRAM_VERSION" val="3"/>
  <p:tag name="KSO_WM_DIAGRAM_MAX_ITEMCNT" val="6"/>
  <p:tag name="KSO_WM_DIAGRAM_MIN_ITEMCNT" val="2"/>
  <p:tag name="KSO_WM_DIAGRAM_VIRTUALLY_FRAME" val="{&quot;height&quot;:457.6499938964844,&quot;left&quot;:303.6,&quot;top&quot;:41.17500305175781,&quot;width&quot;:550.1}"/>
  <p:tag name="KSO_WM_DIAGRAM_COLOR_TRICK" val="1"/>
  <p:tag name="KSO_WM_DIAGRAM_COLOR_TEXT_CAN_REMOVE" val="n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2,&quot;rgb&quot;:&quot;#333333&quot;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UNIT_SUBTYPE" val="a"/>
  <p:tag name="KSO_WM_UNIT_TEXT_TYPE" val="1"/>
  <p:tag name="KSO_WM_UNIT_TEXT_LAYER_COUNT" val="1"/>
  <p:tag name="KSO_WM_UNIT_PRESET_TEXT" val="单击此处添加文档标题"/>
</p:tagLst>
</file>

<file path=ppt/tags/tag167.xml><?xml version="1.0" encoding="utf-8"?>
<p:tagLst xmlns:p="http://schemas.openxmlformats.org/presentationml/2006/main">
  <p:tag name="KSO_WM_SLIDE_ID" val="custom20230914_4"/>
  <p:tag name="KSO_WM_TEMPLATE_SUBCATEGORY" val="29"/>
  <p:tag name="KSO_WM_TEMPLATE_MASTER_TYPE" val="0"/>
  <p:tag name="KSO_WM_TEMPLATE_COLOR_TYPE" val="0"/>
  <p:tag name="KSO_WM_SLIDE_ITEM_CNT" val="4"/>
  <p:tag name="KSO_WM_SLIDE_INDEX" val="4"/>
  <p:tag name="KSO_WM_TAG_VERSION" val="3.0"/>
  <p:tag name="KSO_WM_BEAUTIFY_FLAG" val="#wm#"/>
  <p:tag name="KSO_WM_TEMPLATE_CATEGORY" val="custom"/>
  <p:tag name="KSO_WM_TEMPLATE_INDEX" val="20230914"/>
  <p:tag name="KSO_WM_SLIDE_TYPE" val="contents"/>
  <p:tag name="KSO_WM_SLIDE_SUBTYPE" val="diag"/>
  <p:tag name="KSO_WM_SLIDE_LAYOUT" val="a_l"/>
  <p:tag name="KSO_WM_SLIDE_LAYOUT_CNT" val="1_1"/>
  <p:tag name="KSO_WM_SPECIAL_SOURCE" val="bdnull"/>
  <p:tag name="KSO_WM_DIAGRAM_GROUP_CODE" val="l1-1"/>
  <p:tag name="KSO_WM_SLIDE_DIAGTYPE" val="l"/>
</p:tagLst>
</file>

<file path=ppt/tags/tag16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9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contentchip"/>
</p:tagLst>
</file>

<file path=ppt/tags/tag169.xml><?xml version="1.0" encoding="utf-8"?>
<p:tagLst xmlns:p="http://schemas.openxmlformats.org/presentationml/2006/main">
  <p:tag name="KSO_WM_UNIT_SUBTYPE" val="b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0914_9*f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contentchip"/>
  <p:tag name="KSO_WM_UNIT_TEXT_LAYER_COUNT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70.xml><?xml version="1.0" encoding="utf-8"?>
<p:tagLst xmlns:p="http://schemas.openxmlformats.org/presentationml/2006/main">
  <p:tag name="KSO_WM_SLIDE_ID" val="custom20230914_9"/>
  <p:tag name="KSO_WM_TEMPLATE_SUBCATEGORY" val="29"/>
  <p:tag name="KSO_WM_TEMPLATE_MASTER_TYPE" val="0"/>
  <p:tag name="KSO_WM_TEMPLATE_COLOR_TYPE" val="0"/>
  <p:tag name="KSO_WM_SLIDE_ITEM_CNT" val="0"/>
  <p:tag name="KSO_WM_SLIDE_INDEX" val="9"/>
  <p:tag name="KSO_WM_TAG_VERSION" val="3.0"/>
  <p:tag name="KSO_WM_BEAUTIFY_FLAG" val="#wm#"/>
  <p:tag name="KSO_WM_TEMPLATE_CATEGORY" val="custom"/>
  <p:tag name="KSO_WM_TEMPLATE_INDEX" val="20230914"/>
  <p:tag name="KSO_WM_SLIDE_TYPE" val="endPage"/>
  <p:tag name="KSO_WM_SLIDE_SUBTYPE" val="pureTxt"/>
  <p:tag name="KSO_WM_SLIDE_LAYOUT" val="a_f"/>
  <p:tag name="KSO_WM_SLIDE_LAYOUT_CNT" val="1_1"/>
  <p:tag name="KSO_WM_SPECIAL_SOURCE" val="bdnull"/>
  <p:tag name="KSO_WM_SLIDE_CONTENT_AREA" val="{&quot;left&quot;:&quot;238.15&quot;,&quot;top&quot;:&quot;99.8&quot;,&quot;width&quot;:&quot;660.35&quot;,&quot;height&quot;:&quot;315&quot;}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*i*3"/>
  <p:tag name="KSO_WM_UNIT_LAYERLEVEL" val="1"/>
  <p:tag name="KSO_WM_TAG_VERSION" val="3.0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2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1"/>
  <p:tag name="KSO_WM_UNIT_LAYERLEVEL" val="1"/>
  <p:tag name="KSO_WM_TAG_VERSION" val="3.0"/>
  <p:tag name="KSO_WM_UNIT_TYPE" val="i"/>
  <p:tag name="KSO_WM_UNIT_INDEX" val="1"/>
</p:tagLst>
</file>

<file path=ppt/tags/tag2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2"/>
  <p:tag name="KSO_WM_UNIT_LAYERLEVEL" val="1"/>
  <p:tag name="KSO_WM_TAG_VERSION" val="3.0"/>
  <p:tag name="KSO_WM_UNIT_TYPE" val="i"/>
  <p:tag name="KSO_WM_UNIT_INDEX" val="2"/>
</p:tagLst>
</file>

<file path=ppt/tags/tag23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4*i*3"/>
  <p:tag name="KSO_WM_UNIT_LAYERLEVEL" val="1"/>
  <p:tag name="KSO_WM_TAG_VERSION" val="3.0"/>
  <p:tag name="KSO_WM_UNIT_TYPE" val="i"/>
  <p:tag name="KSO_WM_UNIT_INDEX" val="3"/>
</p:tagLst>
</file>

<file path=ppt/tags/tag2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章节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4*a*1"/>
  <p:tag name="KSO_WM_UNIT_LAYERLEVEL" val="1"/>
  <p:tag name="KSO_WM_TAG_VERSION" val="3.0"/>
  <p:tag name="KSO_WM_BEAUTIFY_FLAG" val="#wm#"/>
  <p:tag name="KSO_WM_UNIT_CONTENT_GROUP_TYPE" val="contentchip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3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_4*e*1"/>
  <p:tag name="KSO_WM_UNIT_LAYERLEVEL" val="1"/>
  <p:tag name="KSO_WM_TAG_VERSION" val="3.0"/>
  <p:tag name="KSO_WM_BEAUTIFY_FLAG" val="#wm#"/>
  <p:tag name="KSO_WM_UNIT_PRESET_TEXT" val="节编号"/>
  <p:tag name="KSO_WM_UNIT_NOCLEAR" val="0"/>
  <p:tag name="KSO_WM_UNIT_VALUE" val="13"/>
  <p:tag name="KSO_WM_UNIT_TYPE" val="e"/>
  <p:tag name="KSO_WM_UNIT_INDEX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3.xml><?xml version="1.0" encoding="utf-8"?>
<p:tagLst xmlns:p="http://schemas.openxmlformats.org/presentationml/2006/main">
  <p:tag name="KSO_WM_UNIT_ISCONTENTSTITLE" val="0"/>
  <p:tag name="KSO_WM_UNIT_ISNUMDGMTITLE" val="0"/>
  <p:tag name="KSO_WM_UNIT_PRESET_TEXT" val="WPS,a click to unlimited possibilities"/>
  <p:tag name="KSO_WM_UNIT_NOCLEAR" val="0"/>
  <p:tag name="KSO_WM_UNIT_VALUE" val="17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_1*b*1"/>
  <p:tag name="KSO_WM_UNIT_LAYERLEVEL" val="1"/>
  <p:tag name="KSO_WM_TAG_VERSION" val="3.0"/>
  <p:tag name="KSO_WM_BEAUTIFY_FLAG" val="#wm#"/>
  <p:tag name="KSO_WM_UNIT_CONTENT_GROUP_TYPE" val="contentchip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1"/>
  <p:tag name="KSO_WM_UNIT_TEXT_LAYER_COUNT" val="1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f*2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TYPE" val="f"/>
  <p:tag name="KSO_WM_UNIT_INDEX" val="2"/>
  <p:tag name="KSO_WM_UNIT_TEXT_LAYER_COUNT" val="1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3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1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1_1"/>
  <p:tag name="KSO_WM_UNIT_ISCONTENTSTITLE" val="0"/>
  <p:tag name="KSO_WM_UNIT_ISNUMDGMTITLE" val="0"/>
  <p:tag name="KSO_WM_UNIT_VALUE" val="19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1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1_1"/>
  <p:tag name="KSO_WM_UNIT_TEXT_LAYER_COUNT" val="1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a*2_1"/>
  <p:tag name="KSO_WM_UNIT_LAYERLEVEL" val="1_1"/>
  <p:tag name="KSO_WM_TAG_VERSION" val="3.0"/>
  <p:tag name="KSO_WM_BEAUTIFY_FLAG" val="#wm#"/>
  <p:tag name="KSO_WM_UNIT_PRESET_TEXT" val="单击此处编辑母版文本样式"/>
  <p:tag name="KSO_WM_UNIT_NOCLEAR" val="0"/>
  <p:tag name="KSO_WM_UNIT_TYPE" val="h_a"/>
  <p:tag name="KSO_WM_UNIT_INDEX" val="2_1"/>
  <p:tag name="KSO_WM_UNIT_ISCONTENTSTITLE" val="0"/>
  <p:tag name="KSO_WM_UNIT_ISNUMDGMTITLE" val="0"/>
  <p:tag name="KSO_WM_UNIT_VALUE" val="19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h_f*2_1"/>
  <p:tag name="KSO_WM_UNIT_LAYERLEVEL" val="1_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128"/>
  <p:tag name="KSO_WM_UNIT_TYPE" val="h_f"/>
  <p:tag name="KSO_WM_UNIT_INDEX" val="2_1"/>
  <p:tag name="KSO_WM_UNIT_TEXT_LAYER_COUNT" val="1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添加文档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*a*1"/>
  <p:tag name="KSO_WM_UNIT_LAYERLEVEL" val="1"/>
  <p:tag name="KSO_WM_TAG_VERSION" val="3.0"/>
  <p:tag name="KSO_WM_BEAUTIFY_FLAG" val="#wm#"/>
  <p:tag name="KSO_WM_UNIT_CONTENT_GROUP_TYPE" val="contentchip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3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VALUE" val="20"/>
  <p:tag name="KSO_WM_UNIT_TYPE" val="a"/>
  <p:tag name="KSO_WM_UNIT_INDEX" val="1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3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3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f*1"/>
  <p:tag name="KSO_WM_UNIT_LAYERLEVEL" val="1"/>
  <p:tag name="KSO_WM_TAG_VERSION" val="3.0"/>
  <p:tag name="KSO_WM_BEAUTIFY_FLAG" val="#wm#"/>
  <p:tag name="KSO_WM_UNIT_SUBTYPE" val="a"/>
  <p:tag name="KSO_WM_UNIT_PRESET_TEXT" val="单击此处编辑母版文本样式&#10;二级&#10;三级&#10;四级&#10;五级"/>
  <p:tag name="KSO_WM_UNIT_NOCLEAR" val="0"/>
  <p:tag name="KSO_WM_UNIT_VALUE" val="396"/>
  <p:tag name="KSO_WM_UNIT_TYPE" val="f"/>
  <p:tag name="KSO_WM_UNIT_INDEX" val="1"/>
  <p:tag name="KSO_WM_UNIT_TEXT_LAYER_COUNT" val="1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3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b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副标题样式"/>
  <p:tag name="KSO_WM_UNIT_NOCLEAR" val="0"/>
  <p:tag name="KSO_WM_UNIT_VALUE" val="40"/>
  <p:tag name="KSO_WM_UNIT_TYPE" val="b"/>
  <p:tag name="KSO_WM_UNIT_INDEX" val="1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3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a*1"/>
  <p:tag name="KSO_WM_UNIT_LAYERLEVEL" val="1"/>
  <p:tag name="KSO_WM_TAG_VERSION" val="3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</p:tagLst>
</file>

<file path=ppt/tags/tag5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1*i*1"/>
  <p:tag name="KSO_WM_UNIT_LAYERLEVEL" val="1"/>
  <p:tag name="KSO_WM_TAG_VERSION" val="3.0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60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1*i*2"/>
  <p:tag name="KSO_WM_UNIT_LAYERLEVEL" val="1"/>
  <p:tag name="KSO_WM_TAG_VERSION" val="3.0"/>
</p:tagLst>
</file>

<file path=ppt/tags/tag61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1*i*3"/>
  <p:tag name="KSO_WM_UNIT_LAYERLEVEL" val="1"/>
  <p:tag name="KSO_WM_TAG_VERSION" val="3.0"/>
</p:tagLst>
</file>

<file path=ppt/tags/tag62.xml><?xml version="1.0" encoding="utf-8"?>
<p:tagLst xmlns:p="http://schemas.openxmlformats.org/presentationml/2006/main">
  <p:tag name="KSO_WM_UNIT_ISCONTENTSTITLE" val="0"/>
  <p:tag name="KSO_WM_UNIT_ISNUMDGMTITLE" val="0"/>
  <p:tag name="KSO_WM_UNIT_PRESET_TEXT" val="感谢您的观看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_11*a*1"/>
  <p:tag name="KSO_WM_UNIT_LAYERLEVEL" val="1"/>
  <p:tag name="KSO_WM_TAG_VERSION" val="3.0"/>
  <p:tag name="KSO_WM_BEAUTIFY_FLAG" val="#wm#"/>
  <p:tag name="KSO_WM_UNIT_CONTENT_GROUP_TYPE" val="contentchip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3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  <p:tag name="KSO_WM_UNIT_TEXT_LAYER_COUNT" val="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a*1"/>
  <p:tag name="KSO_WM_UNIT_LAYERLEVEL" val="1"/>
  <p:tag name="KSO_WM_TAG_VERSION" val="1.0"/>
  <p:tag name="KSO_WM_BEAUTIFY_FLAG" val="#wm#"/>
  <p:tag name="KSO_WM_UNIT_ISCONTENTSTITLE" val="0"/>
  <p:tag name="KSO_WM_UNIT_ISNUMDGMTITLE" val="0"/>
  <p:tag name="KSO_WM_UNIT_PRESET_TEXT" val="单击此处编辑母版标题样式"/>
  <p:tag name="KSO_WM_UNIT_NOCLEAR" val="0"/>
  <p:tag name="KSO_WM_UNIT_TYPE" val="a"/>
  <p:tag name="KSO_WM_UNIT_INDEX" val="1"/>
  <p:tag name="KSO_WM_TEMPLATE_CATEGORY" val="custom"/>
  <p:tag name="KSO_WM_TEMPLATE_INDEX" val="20230914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f*1"/>
  <p:tag name="KSO_WM_UNIT_LAYERLEVEL" val="1"/>
  <p:tag name="KSO_WM_TAG_VERSION" val="1.0"/>
  <p:tag name="KSO_WM_BEAUTIFY_FLAG" val="#wm#"/>
  <p:tag name="KSO_WM_UNIT_SUBTYPE" val="a"/>
  <p:tag name="KSO_WM_UNIT_PRESET_TEXT" val="单击此处编辑母版文本样式&#10;第二级&#10;第三级&#10;第四级&#10;第五级"/>
  <p:tag name="KSO_WM_UNIT_NOCLEAR" val="0"/>
  <p:tag name="KSO_WM_UNIT_TYPE" val="f"/>
  <p:tag name="KSO_WM_UNIT_INDEX" val="1"/>
  <p:tag name="KSO_WM_UNIT_TEXT_LAYER_COUNT" val="1"/>
  <p:tag name="KSO_WM_TEMPLATE_CATEGORY" val="custom"/>
  <p:tag name="KSO_WM_TEMPLATE_INDEX" val="20230914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3.0"/>
  <p:tag name="KSO_WM_BEAUTIFY_FLAG" val="#wm#"/>
</p:tagLst>
</file>

<file path=ppt/tags/tag72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ID" val="_0*i*1"/>
  <p:tag name="KSO_WM_UNIT_LAYERLEVEL" val="1"/>
  <p:tag name="KSO_WM_TAG_VERSION" val="3.0"/>
  <p:tag name="KSO_WM_UNIT_CONTENT_GROUP_TYPE" val="titlestyle"/>
  <p:tag name="KSO_WM_UNIT_TYPE" val="i"/>
  <p:tag name="KSO_WM_UNIT_INDEX" val="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i*2"/>
  <p:tag name="KSO_WM_UNIT_LAYERLEVEL" val="1"/>
  <p:tag name="KSO_WM_TAG_VERSION" val="3.0"/>
  <p:tag name="KSO_WM_BEAUTIFY_FLAG" val="#wm#"/>
  <p:tag name="KSO_WM_UNIT_TYPE" val="i"/>
  <p:tag name="KSO_WM_UNIT_INDEX" val="2"/>
</p:tagLst>
</file>

<file path=ppt/tags/tag74.xml><?xml version="1.0" encoding="utf-8"?>
<p:tagLst xmlns:p="http://schemas.openxmlformats.org/presentationml/2006/main">
  <p:tag name="KSO_WM_TEMPLATE_SUBCATEGORY" val="29"/>
  <p:tag name="KSO_WM_TEMPLATE_MASTER_TYPE" val="0"/>
  <p:tag name="KSO_WM_TEMPLATE_COLOR_TYPE" val="0"/>
  <p:tag name="KSO_WM_TAG_VERSION" val="3.0"/>
  <p:tag name="KSO_WM_BEAUTIFY_FLAG" val="#wm#"/>
  <p:tag name="KSO_WM_TEMPLATE_CATEGORY" val="custom"/>
  <p:tag name="KSO_WM_TEMPLATE_INDEX" val="20230914"/>
  <p:tag name="KSO_WM_SPECIAL_SOURCE" val="bdnull"/>
  <p:tag name="KSO_WM_TEMPLATE_THUMBS_INDEX" val="1、9"/>
</p:tagLst>
</file>

<file path=ppt/tags/tag7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1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contentchip"/>
  <p:tag name="KSO_WM_UNIT_TEXT_TYPE" val="1"/>
  <p:tag name="KSO_WM_UNIT_PRESET_TEXT" val="单击添加文档标题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30914_1*f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SUBTYPE" val="b"/>
  <p:tag name="KSO_WM_UNIT_NOCLEAR" val="0"/>
  <p:tag name="KSO_WM_UNIT_TYPE" val="f"/>
  <p:tag name="KSO_WM_UNIT_INDEX" val="1"/>
  <p:tag name="KSO_WM_UNIT_VALUE" val="8"/>
  <p:tag name="KSO_WM_UNIT_TEXT_LAYER_COUNT" val="1"/>
  <p:tag name="KSO_WM_UNIT_PRESET_TEXT_INDEX" val="-1"/>
  <p:tag name="KSO_WM_UNIT_PRESET_TEXT_LEN" val="0"/>
</p:tagLst>
</file>

<file path=ppt/tags/tag77.xml><?xml version="1.0" encoding="utf-8"?>
<p:tagLst xmlns:p="http://schemas.openxmlformats.org/presentationml/2006/main">
  <p:tag name="KSO_WM_SLIDE_ID" val="custom20230914_1"/>
  <p:tag name="KSO_WM_TEMPLATE_SUBCATEGORY" val="29"/>
  <p:tag name="KSO_WM_TEMPLATE_MASTER_TYPE" val="0"/>
  <p:tag name="KSO_WM_TEMPLATE_COLOR_TYPE" val="0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20230914"/>
  <p:tag name="KSO_WM_SLIDE_TYPE" val="title"/>
  <p:tag name="KSO_WM_SLIDE_SUBTYPE" val="pureTxt"/>
  <p:tag name="KSO_WM_SLIDE_LAYOUT" val="a_b_f"/>
  <p:tag name="KSO_WM_SLIDE_LAYOUT_CNT" val="1_1_1"/>
  <p:tag name="KSO_WM_SPECIAL_SOURCE" val="bdnull"/>
  <p:tag name="KSO_WM_TEMPLATE_THUMBS_INDEX" val="1、9"/>
  <p:tag name="KSO_WM_SLIDE_CONTENT_AREA" val="{&quot;left&quot;:&quot;74.4&quot;,&quot;top&quot;:&quot;58.35&quot;,&quot;width&quot;:&quot;660.35&quot;,&quot;height&quot;:&quot;315&quot;}"/>
</p:tagLst>
</file>

<file path=ppt/tags/tag78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7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contentchip"/>
  <p:tag name="KSO_WM_UNIT_TEXT_TYPE" val="1"/>
  <p:tag name="KSO_WM_UNIT_PRESET_TEXT" val="单击添加章节标题"/>
</p:tagLst>
</file>

<file path=ppt/tags/tag79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0914_7*e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NOCLEAR" val="0"/>
  <p:tag name="KSO_WM_UNIT_VALUE" val="7"/>
  <p:tag name="KSO_WM_UNIT_TYPE" val="e"/>
  <p:tag name="KSO_WM_UNIT_INDEX" val="1"/>
  <p:tag name="KSO_WM_UNIT_PRESET_TEXT_INDEX" val="-1"/>
  <p:tag name="KSO_WM_UNIT_PRESET_TEXT_LEN" val="0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f*4"/>
  <p:tag name="KSO_WM_UNIT_LAYERLEVEL" val="1"/>
  <p:tag name="KSO_WM_TAG_VERSION" val="3.0"/>
  <p:tag name="KSO_WM_BEAUTIFY_FLAG" val="#wm#"/>
  <p:tag name="KSO_WM_UNIT_SUBTYPE" val="b"/>
  <p:tag name="KSO_WM_UNIT_PRESET_TEXT" val="署名占位符"/>
  <p:tag name="KSO_WM_UNIT_NOCLEAR" val="0"/>
  <p:tag name="KSO_WM_UNIT_VALUE" val="8"/>
  <p:tag name="KSO_WM_UNIT_TYPE" val="f"/>
  <p:tag name="KSO_WM_UNIT_INDEX" val="4"/>
  <p:tag name="KSO_WM_UNIT_TEXT_LAYER_COUNT" val="1"/>
</p:tagLst>
</file>

<file path=ppt/tags/tag80.xml><?xml version="1.0" encoding="utf-8"?>
<p:tagLst xmlns:p="http://schemas.openxmlformats.org/presentationml/2006/main">
  <p:tag name="KSO_WM_SLIDE_ID" val="custom20230914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914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68.45&quot;,&quot;top&quot;:&quot;91.9&quot;,&quot;width&quot;:&quot;660.35&quot;,&quot;height&quot;:&quot;315&quot;}"/>
</p:tagLst>
</file>

<file path=ppt/tags/tag8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8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titlestyle"/>
  <p:tag name="KSO_WM_UNIT_TEXT_TYPE" val="1"/>
  <p:tag name="KSO_WM_UNIT_PRESET_TEXT" val="单击此处添加标题"/>
</p:tagLst>
</file>

<file path=ppt/tags/tag82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0914_8*f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TEXT_TYPE" val="1"/>
  <p:tag name="KSO_WM_UNIT_TEXT_LAYER_COUNT" val="1"/>
  <p:tag name="KSO_WM_UNIT_PRESET_TEXT" val="单击此处添加文本"/>
</p:tagLst>
</file>

<file path=ppt/tags/tag83.xml><?xml version="1.0" encoding="utf-8"?>
<p:tagLst xmlns:p="http://schemas.openxmlformats.org/presentationml/2006/main">
  <p:tag name="KSO_WM_SLIDE_ID" val="custom20230914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BEAUTIFY_FLAG" val="#wm#"/>
  <p:tag name="KSO_WM_TEMPLATE_CATEGORY" val="custom"/>
  <p:tag name="KSO_WM_TEMPLATE_INDEX" val="20230914"/>
  <p:tag name="KSO_WM_SLIDE_TYPE" val="text"/>
  <p:tag name="KSO_WM_SLIDE_SUBTYPE" val="pureTxt"/>
  <p:tag name="KSO_WM_SLIDE_SIZE" val="850*457"/>
  <p:tag name="KSO_WM_SLIDE_POSITION" val="54*28"/>
  <p:tag name="KSO_WM_SLIDE_LAYOUT" val="a_f"/>
  <p:tag name="KSO_WM_SLIDE_LAYOUT_CNT" val="1_1"/>
  <p:tag name="KSO_WM_SPECIAL_SOURCE" val="bdnull"/>
  <p:tag name="KSO_WM_SLIDE_LAYOUT_NAME" val="标题和内容"/>
</p:tagLst>
</file>

<file path=ppt/tags/tag8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8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titlestyle"/>
  <p:tag name="KSO_WM_UNIT_TEXT_TYPE" val="1"/>
  <p:tag name="KSO_WM_UNIT_PRESET_TEXT" val="单击此处添加标题"/>
</p:tagLst>
</file>

<file path=ppt/tags/tag85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0914_8*f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TEXT_TYPE" val="1"/>
  <p:tag name="KSO_WM_UNIT_TEXT_LAYER_COUNT" val="1"/>
  <p:tag name="KSO_WM_UNIT_PRESET_TEXT" val="单击此处添加文本"/>
</p:tagLst>
</file>

<file path=ppt/tags/tag86.xml><?xml version="1.0" encoding="utf-8"?>
<p:tagLst xmlns:p="http://schemas.openxmlformats.org/presentationml/2006/main">
  <p:tag name="KSO_WM_SLIDE_ID" val="custom20230914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BEAUTIFY_FLAG" val="#wm#"/>
  <p:tag name="KSO_WM_TEMPLATE_CATEGORY" val="custom"/>
  <p:tag name="KSO_WM_TEMPLATE_INDEX" val="20230914"/>
  <p:tag name="KSO_WM_SLIDE_TYPE" val="text"/>
  <p:tag name="KSO_WM_SLIDE_SUBTYPE" val="pureTxt"/>
  <p:tag name="KSO_WM_SLIDE_SIZE" val="850*457"/>
  <p:tag name="KSO_WM_SLIDE_POSITION" val="54*28"/>
  <p:tag name="KSO_WM_SLIDE_LAYOUT" val="a_f"/>
  <p:tag name="KSO_WM_SLIDE_LAYOUT_CNT" val="1_1"/>
  <p:tag name="KSO_WM_SPECIAL_SOURCE" val="bdnull"/>
  <p:tag name="KSO_WM_SLIDE_LAYOUT_NAME" val="标题和内容"/>
</p:tagLst>
</file>

<file path=ppt/tags/tag8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7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contentchip"/>
  <p:tag name="KSO_WM_UNIT_TEXT_TYPE" val="1"/>
  <p:tag name="KSO_WM_UNIT_PRESET_TEXT" val="单击添加章节标题"/>
</p:tagLst>
</file>

<file path=ppt/tags/tag88.xml><?xml version="1.0" encoding="utf-8"?>
<p:tagLst xmlns:p="http://schemas.openxmlformats.org/presentationml/2006/main">
  <p:tag name="KSO_WM_UNIT_HIGHLIGHT" val="0"/>
  <p:tag name="KSO_WM_UNIT_COMPATIBLE" val="1"/>
  <p:tag name="KSO_WM_UNIT_DIAGRAM_ISNUMVISUAL" val="0"/>
  <p:tag name="KSO_WM_UNIT_DIAGRAM_ISREFERUNIT" val="0"/>
  <p:tag name="KSO_WM_UNIT_ID" val="custom20230914_7*e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NOCLEAR" val="0"/>
  <p:tag name="KSO_WM_UNIT_VALUE" val="7"/>
  <p:tag name="KSO_WM_UNIT_TYPE" val="e"/>
  <p:tag name="KSO_WM_UNIT_INDEX" val="1"/>
  <p:tag name="KSO_WM_UNIT_PRESET_TEXT_INDEX" val="-1"/>
  <p:tag name="KSO_WM_UNIT_PRESET_TEXT_LEN" val="0"/>
</p:tagLst>
</file>

<file path=ppt/tags/tag89.xml><?xml version="1.0" encoding="utf-8"?>
<p:tagLst xmlns:p="http://schemas.openxmlformats.org/presentationml/2006/main">
  <p:tag name="KSO_WM_SLIDE_ID" val="custom20230914_7"/>
  <p:tag name="KSO_WM_TEMPLATE_SUBCATEGORY" val="29"/>
  <p:tag name="KSO_WM_TEMPLATE_MASTER_TYPE" val="0"/>
  <p:tag name="KSO_WM_TEMPLATE_COLOR_TYPE" val="0"/>
  <p:tag name="KSO_WM_SLIDE_ITEM_CNT" val="0"/>
  <p:tag name="KSO_WM_SLIDE_INDEX" val="7"/>
  <p:tag name="KSO_WM_TAG_VERSION" val="3.0"/>
  <p:tag name="KSO_WM_BEAUTIFY_FLAG" val="#wm#"/>
  <p:tag name="KSO_WM_TEMPLATE_CATEGORY" val="custom"/>
  <p:tag name="KSO_WM_TEMPLATE_INDEX" val="20230914"/>
  <p:tag name="KSO_WM_SLIDE_TYPE" val="sectionTitle"/>
  <p:tag name="KSO_WM_SLIDE_SUBTYPE" val="pureTxt"/>
  <p:tag name="KSO_WM_SLIDE_LAYOUT" val="a_e"/>
  <p:tag name="KSO_WM_SLIDE_LAYOUT_CNT" val="1_1"/>
  <p:tag name="KSO_WM_SPECIAL_SOURCE" val="bdnull"/>
  <p:tag name="KSO_WM_SLIDE_CONTENT_AREA" val="{&quot;left&quot;:&quot;168.45&quot;,&quot;top&quot;:&quot;91.9&quot;,&quot;width&quot;:&quot;660.35&quot;,&quot;height&quot;:&quot;315&quot;}"/>
</p:tagLst>
</file>

<file path=ppt/tags/tag9.xml><?xml version="1.0" encoding="utf-8"?>
<p:tagLst xmlns:p="http://schemas.openxmlformats.org/presentationml/2006/main">
  <p:tag name="KSO_WM_BEAUTIFY_FLAG" val="#wm#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*i*1"/>
  <p:tag name="KSO_WM_UNIT_LAYERLEVEL" val="1"/>
  <p:tag name="KSO_WM_TAG_VERSION" val="3.0"/>
</p:tagLst>
</file>

<file path=ppt/tags/tag9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30914_8*a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CONTENT_GROUP_TYPE" val="titlestyle"/>
  <p:tag name="KSO_WM_UNIT_TEXT_TYPE" val="1"/>
  <p:tag name="KSO_WM_UNIT_PRESET_TEXT" val="单击此处添加标题"/>
</p:tagLst>
</file>

<file path=ppt/tags/tag91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custom20230914_8*f*1"/>
  <p:tag name="KSO_WM_TEMPLATE_CATEGORY" val="custom"/>
  <p:tag name="KSO_WM_TEMPLATE_INDEX" val="20230914"/>
  <p:tag name="KSO_WM_UNIT_LAYERLEVEL" val="1"/>
  <p:tag name="KSO_WM_TAG_VERSION" val="3.0"/>
  <p:tag name="KSO_WM_BEAUTIFY_FLAG" val="#wm#"/>
  <p:tag name="KSO_WM_UNIT_TEXT_TYPE" val="1"/>
  <p:tag name="KSO_WM_UNIT_TEXT_LAYER_COUNT" val="1"/>
  <p:tag name="KSO_WM_UNIT_PRESET_TEXT" val="单击此处添加文本"/>
</p:tagLst>
</file>

<file path=ppt/tags/tag92.xml><?xml version="1.0" encoding="utf-8"?>
<p:tagLst xmlns:p="http://schemas.openxmlformats.org/presentationml/2006/main">
  <p:tag name="KSO_WM_SLIDE_ID" val="custom20230914_8"/>
  <p:tag name="KSO_WM_TEMPLATE_SUBCATEGORY" val="29"/>
  <p:tag name="KSO_WM_TEMPLATE_MASTER_TYPE" val="0"/>
  <p:tag name="KSO_WM_TEMPLATE_COLOR_TYPE" val="0"/>
  <p:tag name="KSO_WM_SLIDE_ITEM_CNT" val="0"/>
  <p:tag name="KSO_WM_SLIDE_INDEX" val="8"/>
  <p:tag name="KSO_WM_TAG_VERSION" val="3.0"/>
  <p:tag name="KSO_WM_BEAUTIFY_FLAG" val="#wm#"/>
  <p:tag name="KSO_WM_TEMPLATE_CATEGORY" val="custom"/>
  <p:tag name="KSO_WM_TEMPLATE_INDEX" val="20230914"/>
  <p:tag name="KSO_WM_SLIDE_TYPE" val="text"/>
  <p:tag name="KSO_WM_SLIDE_SUBTYPE" val="pureTxt"/>
  <p:tag name="KSO_WM_SLIDE_SIZE" val="850*457"/>
  <p:tag name="KSO_WM_SLIDE_POSITION" val="54*28"/>
  <p:tag name="KSO_WM_SLIDE_LAYOUT" val="a_f"/>
  <p:tag name="KSO_WM_SLIDE_LAYOUT_CNT" val="1_1"/>
  <p:tag name="KSO_WM_SPECIAL_SOURCE" val="bdnull"/>
  <p:tag name="KSO_WM_SLIDE_LAYOUT_NAME" val="标题和内容"/>
</p:tagLst>
</file>

<file path=ppt/tags/tag9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3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30945_2*a*1"/>
  <p:tag name="KSO_WM_TEMPLATE_CATEGORY" val="diagram"/>
  <p:tag name="KSO_WM_TEMPLATE_INDEX" val="20230945"/>
  <p:tag name="KSO_WM_UNIT_LAYERLEVEL" val="1"/>
  <p:tag name="KSO_WM_TAG_VERSION" val="3.0"/>
  <p:tag name="KSO_WM_BEAUTIFY_FLAG" val="#wm#"/>
  <p:tag name="KSO_WM_DIAGRAM_GROUP_CODE" val="n1-1"/>
  <p:tag name="KSO_WM_UNIT_TEXT_TYPE" val="1"/>
  <p:tag name="KSO_WM_UNIT_PRESET_TEXT" val="单击此处添加标题"/>
  <p:tag name="KSO_WM_UNIT_TEXT_FILL_FORE_SCHEMECOLOR_INDEX" val="13"/>
  <p:tag name="KSO_WM_UNIT_TEXT_FILL_TYPE" val="1"/>
  <p:tag name="KSO_WM_UNIT_USESOURCEFORMAT_APPLY" val="0"/>
</p:tagLst>
</file>

<file path=ppt/tags/tag94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3_1"/>
  <p:tag name="KSO_WM_UNIT_ID" val="diagram20230945_2*n_h_h_f*1_2_3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TEXT_LAYER_COUNT" val="1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您思想的提炼。"/>
  <p:tag name="KSO_WM_UNIT_TEXT_FILL_FORE_SCHEMECOLOR_INDEX" val="1"/>
  <p:tag name="KSO_WM_UNIT_TEXT_FILL_TYPE" val="1"/>
  <p:tag name="KSO_WM_UNIT_USESOURCEFORMAT_APPLY" val="0"/>
</p:tagLst>
</file>

<file path=ppt/tags/tag9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3_1"/>
  <p:tag name="KSO_WM_UNIT_ID" val="diagram20230945_2*n_h_h_a*1_2_3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7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PRESET_TEXT" val="添加标题"/>
  <p:tag name="KSO_WM_UNIT_TEXT_FILL_FORE_SCHEMECOLOR_INDEX" val="1"/>
  <p:tag name="KSO_WM_UNIT_TEXT_FILL_TYPE" val="1"/>
  <p:tag name="KSO_WM_UNIT_USESOURCEFORMAT_APPLY" val="0"/>
</p:tagLst>
</file>

<file path=ppt/tags/tag96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1_1"/>
  <p:tag name="KSO_WM_UNIT_ID" val="diagram20230945_2*n_h_h_f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TEXT_LAYER_COUNT" val="1"/>
  <p:tag name="KSO_WM_UNIT_PRESET_TEXT" val="单击此处输入你的智能图形项正文，文字是您思想的提炼，请尽量言简意赅的阐述观点。单击此处输入你的智能图形项正文，文字是您思想的提炼。 单击此处输入你的智能图形项正文，文字是您思想的提炼。"/>
  <p:tag name="KSO_WM_UNIT_TEXT_FILL_FORE_SCHEMECOLOR_INDEX" val="1"/>
  <p:tag name="KSO_WM_UNIT_TEXT_FILL_TYPE" val="1"/>
  <p:tag name="KSO_WM_UNIT_USESOURCEFORMAT_APPLY" val="0"/>
</p:tagLst>
</file>

<file path=ppt/tags/tag9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1_1"/>
  <p:tag name="KSO_WM_UNIT_ID" val="diagram20230945_2*n_h_h_a*1_2_1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5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PRESET_TEXT" val="添加标题"/>
  <p:tag name="KSO_WM_UNIT_TEXT_FILL_FORE_SCHEMECOLOR_INDEX" val="1"/>
  <p:tag name="KSO_WM_UNIT_TEXT_FILL_TYPE" val="1"/>
  <p:tag name="KSO_WM_UNIT_USESOURCEFORMAT_APPLY" val="0"/>
</p:tagLst>
</file>

<file path=ppt/tags/tag98.xml><?xml version="1.0" encoding="utf-8"?>
<p:tagLst xmlns:p="http://schemas.openxmlformats.org/presentationml/2006/main">
  <p:tag name="KSO_WM_UNIT_SUBTYPE" val="a"/>
  <p:tag name="KSO_WM_UNIT_NOCLEAR" val="0"/>
  <p:tag name="KSO_WM_UNIT_VALUE" val="60"/>
  <p:tag name="KSO_WM_UNIT_HIGHLIGHT" val="0"/>
  <p:tag name="KSO_WM_UNIT_COMPATIBLE" val="0"/>
  <p:tag name="KSO_WM_UNIT_DIAGRAM_ISNUMVISUAL" val="0"/>
  <p:tag name="KSO_WM_UNIT_DIAGRAM_ISREFERUNIT" val="0"/>
  <p:tag name="KSO_WM_UNIT_TYPE" val="n_h_h_f"/>
  <p:tag name="KSO_WM_UNIT_INDEX" val="1_2_2_1"/>
  <p:tag name="KSO_WM_UNIT_ID" val="diagram20230945_2*n_h_h_f*1_2_2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.15000000596046448,&quot;colorType&quot;:1,&quot;foreColorIndex&quot;:13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TEXT_LAYER_COUNT" val="1"/>
  <p:tag name="KSO_WM_UNIT_PRESET_TEXT" val="单击此处输入你的智能图形项正文，文字是您思想的提炼，请尽量言简意赅的阐述观点。单击此处输入你的智能图形项正文，文字是您思想的提炼。单击此处输入你的智能图形项正文，文字是您思想的提炼。"/>
  <p:tag name="KSO_WM_UNIT_TEXT_FILL_FORE_SCHEMECOLOR_INDEX" val="1"/>
  <p:tag name="KSO_WM_UNIT_TEXT_FILL_TYPE" val="1"/>
  <p:tag name="KSO_WM_UNIT_USESOURCEFORMAT_APPLY" val="0"/>
</p:tagLst>
</file>

<file path=ppt/tags/tag9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n_h_h_a"/>
  <p:tag name="KSO_WM_UNIT_INDEX" val="1_2_2_1"/>
  <p:tag name="KSO_WM_UNIT_ID" val="diagram20230945_2*n_h_h_a*1_2_2_1"/>
  <p:tag name="KSO_WM_TEMPLATE_CATEGORY" val="diagram"/>
  <p:tag name="KSO_WM_TEMPLATE_INDEX" val="20230945"/>
  <p:tag name="KSO_WM_UNIT_LAYERLEVEL" val="1_1_1_1"/>
  <p:tag name="KSO_WM_TAG_VERSION" val="3.0"/>
  <p:tag name="KSO_WM_DIAGRAM_VERSION" val="3"/>
  <p:tag name="KSO_WM_DIAGRAM_COLOR_TRICK" val="3"/>
  <p:tag name="KSO_WM_DIAGRAM_COLOR_TEXT_CAN_REMOVE" val="n"/>
  <p:tag name="KSO_WM_DIAGRAM_GROUP_CODE" val="n1-1"/>
  <p:tag name="KSO_WM_DIAGRAM_MAX_ITEMCNT" val="4"/>
  <p:tag name="KSO_WM_DIAGRAM_MIN_ITEMCNT" val="2"/>
  <p:tag name="KSO_WM_DIAGRAM_VIRTUALLY_FRAME" val="{&quot;height&quot;:388.3464660644531,&quot;left&quot;:77.174539669968,&quot;top&quot;:106.53353862131671,&quot;width&quot;:807.496826171875}"/>
  <p:tag name="KSO_WM_DIAGRAM_COLOR_MATCH_VALUE" val="{&quot;shape&quot;:{&quot;fill&quot;:{&quot;type&quot;:0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,&quot;text&quot;:{&quot;fill&quot;:{&quot;solid&quot;:{&quot;brightness&quot;:0,&quot;colorType&quot;:1,&quot;foreColorIndex&quot;:6,&quot;transparency&quot;:0},&quot;type&quot;:1},&quot;glow&quot;:{&quot;colorType&quot;:0},&quot;line&quot;:{&quot;type&quot;:0},&quot;shadow&quot;:{&quot;colorType&quot;:0},&quot;threeD&quot;:{&quot;curvedSurface&quot;:{&quot;brightness&quot;:0,&quot;colorType&quot;:2,&quot;rgb&quot;:&quot;#000000&quot;},&quot;depth&quot;:{&quot;colorType&quot;:0}}}}"/>
  <p:tag name="KSO_WM_BEAUTIFY_FLAG" val="#wm#"/>
  <p:tag name="KSO_WM_UNIT_TEXT_TYPE" val="1"/>
  <p:tag name="KSO_WM_UNIT_PRESET_TEXT" val="添加标题"/>
  <p:tag name="KSO_WM_UNIT_TEXT_FILL_FORE_SCHEMECOLOR_INDEX" val="1"/>
  <p:tag name="KSO_WM_UNIT_TEXT_FILL_TYPE" val="1"/>
  <p:tag name="KSO_WM_UNIT_USESOURCEFORMAT_APPLY" val="0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小清新渐变风">
  <a:themeElements>
    <a:clrScheme name="自定义 46">
      <a:dk1>
        <a:srgbClr val="000000"/>
      </a:dk1>
      <a:lt1>
        <a:srgbClr val="FFFFFF"/>
      </a:lt1>
      <a:dk2>
        <a:srgbClr val="571D11"/>
      </a:dk2>
      <a:lt2>
        <a:srgbClr val="FCF2F0"/>
      </a:lt2>
      <a:accent1>
        <a:srgbClr val="E8898D"/>
      </a:accent1>
      <a:accent2>
        <a:srgbClr val="71B9F1"/>
      </a:accent2>
      <a:accent3>
        <a:srgbClr val="E18EE4"/>
      </a:accent3>
      <a:accent4>
        <a:srgbClr val="F5B765"/>
      </a:accent4>
      <a:accent5>
        <a:srgbClr val="A095CF"/>
      </a:accent5>
      <a:accent6>
        <a:srgbClr val="CCAA72"/>
      </a:accent6>
      <a:hlink>
        <a:srgbClr val="48A1FA"/>
      </a:hlink>
      <a:folHlink>
        <a:srgbClr val="951C13"/>
      </a:folHlink>
    </a:clrScheme>
    <a:fontScheme name="主题字体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511</Words>
  <Application>WPS 演示</Application>
  <PresentationFormat>宽屏</PresentationFormat>
  <Paragraphs>105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20" baseType="lpstr">
      <vt:lpstr>Arial</vt:lpstr>
      <vt:lpstr>宋体</vt:lpstr>
      <vt:lpstr>Wingdings</vt:lpstr>
      <vt:lpstr>微软雅黑</vt:lpstr>
      <vt:lpstr>Arial Unicode MS</vt:lpstr>
      <vt:lpstr>Calibri</vt:lpstr>
      <vt:lpstr>WPS</vt:lpstr>
      <vt:lpstr>小清新渐变风</vt:lpstr>
      <vt:lpstr>针孔产生的原因和对策</vt:lpstr>
      <vt:lpstr>针孔的分类</vt:lpstr>
      <vt:lpstr>针孔分类</vt:lpstr>
      <vt:lpstr>针孔与麻点的区别</vt:lpstr>
      <vt:lpstr>产生的原因</vt:lpstr>
      <vt:lpstr>针孔的形成原因</vt:lpstr>
      <vt:lpstr>析氢反应的针孔</vt:lpstr>
      <vt:lpstr>附着物的导致凹坑麻点</vt:lpstr>
      <vt:lpstr>应对方法</vt:lpstr>
      <vt:lpstr>气体针孔</vt:lpstr>
      <vt:lpstr>凹坑麻点</vt:lpstr>
      <vt:lpstr>感谢您的观看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程海</dc:creator>
  <cp:lastModifiedBy>程海</cp:lastModifiedBy>
  <cp:revision>10</cp:revision>
  <dcterms:created xsi:type="dcterms:W3CDTF">2023-08-09T12:44:00Z</dcterms:created>
  <dcterms:modified xsi:type="dcterms:W3CDTF">2025-10-27T03:25:54Z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9AEAB6A605504F6DBA5CB024571A6CB0_12</vt:lpwstr>
  </property>
</Properties>
</file>