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16.webp" ContentType="image/webp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5" Type="http://schemas.openxmlformats.org/officeDocument/2006/relationships/image" Target="../media/image2.png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image" Target="../media/image3.png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bg2"/>
              </a:gs>
              <a:gs pos="2300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4" name="任意多边形: 形状 83"/>
          <p:cNvSpPr/>
          <p:nvPr userDrawn="1">
            <p:custDataLst>
              <p:tags r:id="rId3"/>
            </p:custDataLst>
          </p:nvPr>
        </p:nvSpPr>
        <p:spPr>
          <a:xfrm>
            <a:off x="5603420" y="0"/>
            <a:ext cx="6588580" cy="6858000"/>
          </a:xfrm>
          <a:custGeom>
            <a:avLst/>
            <a:gdLst>
              <a:gd name="connsiteX0" fmla="*/ 3587936 w 6588580"/>
              <a:gd name="connsiteY0" fmla="*/ 0 h 6858000"/>
              <a:gd name="connsiteX1" fmla="*/ 6588580 w 6588580"/>
              <a:gd name="connsiteY1" fmla="*/ 0 h 6858000"/>
              <a:gd name="connsiteX2" fmla="*/ 6588580 w 6588580"/>
              <a:gd name="connsiteY2" fmla="*/ 987375 h 6858000"/>
              <a:gd name="connsiteX3" fmla="*/ 4006802 w 6588580"/>
              <a:gd name="connsiteY3" fmla="*/ 987375 h 6858000"/>
              <a:gd name="connsiteX4" fmla="*/ 3037083 w 6588580"/>
              <a:gd name="connsiteY4" fmla="*/ 1546920 h 6858000"/>
              <a:gd name="connsiteX5" fmla="*/ 1250197 w 6588580"/>
              <a:gd name="connsiteY5" fmla="*/ 4639976 h 6858000"/>
              <a:gd name="connsiteX6" fmla="*/ 1250197 w 6588580"/>
              <a:gd name="connsiteY6" fmla="*/ 5759064 h 6858000"/>
              <a:gd name="connsiteX7" fmla="*/ 1885063 w 6588580"/>
              <a:gd name="connsiteY7" fmla="*/ 6858000 h 6858000"/>
              <a:gd name="connsiteX8" fmla="*/ 744243 w 6588580"/>
              <a:gd name="connsiteY8" fmla="*/ 6858000 h 6858000"/>
              <a:gd name="connsiteX9" fmla="*/ 185152 w 6588580"/>
              <a:gd name="connsiteY9" fmla="*/ 5890227 h 6858000"/>
              <a:gd name="connsiteX10" fmla="*/ 185152 w 6588580"/>
              <a:gd name="connsiteY10" fmla="*/ 4508812 h 6858000"/>
              <a:gd name="connsiteX11" fmla="*/ 2390904 w 6588580"/>
              <a:gd name="connsiteY11" fmla="*/ 690709 h 6858000"/>
              <a:gd name="connsiteX12" fmla="*/ 3587936 w 6588580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8580" h="6858000">
                <a:moveTo>
                  <a:pt x="3587936" y="0"/>
                </a:moveTo>
                <a:lnTo>
                  <a:pt x="6588580" y="0"/>
                </a:lnTo>
                <a:lnTo>
                  <a:pt x="6588580" y="987375"/>
                </a:lnTo>
                <a:lnTo>
                  <a:pt x="4006802" y="987375"/>
                </a:lnTo>
                <a:cubicBezTo>
                  <a:pt x="3606694" y="987375"/>
                  <a:pt x="3237070" y="1200635"/>
                  <a:pt x="3037083" y="1546920"/>
                </a:cubicBezTo>
                <a:lnTo>
                  <a:pt x="1250197" y="4639976"/>
                </a:lnTo>
                <a:cubicBezTo>
                  <a:pt x="1050208" y="4986259"/>
                  <a:pt x="1050208" y="5412780"/>
                  <a:pt x="1250197" y="5759064"/>
                </a:cubicBezTo>
                <a:lnTo>
                  <a:pt x="1885063" y="6858000"/>
                </a:lnTo>
                <a:lnTo>
                  <a:pt x="744243" y="6858000"/>
                </a:lnTo>
                <a:lnTo>
                  <a:pt x="185152" y="5890227"/>
                </a:lnTo>
                <a:cubicBezTo>
                  <a:pt x="-61718" y="5462770"/>
                  <a:pt x="-61718" y="4936270"/>
                  <a:pt x="185152" y="4508812"/>
                </a:cubicBezTo>
                <a:lnTo>
                  <a:pt x="2390904" y="690709"/>
                </a:lnTo>
                <a:cubicBezTo>
                  <a:pt x="2637770" y="263251"/>
                  <a:pt x="3094037" y="0"/>
                  <a:pt x="358793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15000"/>
                </a:schemeClr>
              </a:gs>
              <a:gs pos="97000">
                <a:schemeClr val="accent1">
                  <a:alpha val="3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7" name="任意多边形: 形状 86"/>
          <p:cNvSpPr/>
          <p:nvPr userDrawn="1">
            <p:custDataLst>
              <p:tags r:id="rId4"/>
            </p:custDataLst>
          </p:nvPr>
        </p:nvSpPr>
        <p:spPr>
          <a:xfrm>
            <a:off x="8616660" y="2651560"/>
            <a:ext cx="3575341" cy="4206440"/>
          </a:xfrm>
          <a:custGeom>
            <a:avLst/>
            <a:gdLst>
              <a:gd name="connsiteX0" fmla="*/ 1671827 w 3575341"/>
              <a:gd name="connsiteY0" fmla="*/ 0 h 4206440"/>
              <a:gd name="connsiteX1" fmla="*/ 3575341 w 3575341"/>
              <a:gd name="connsiteY1" fmla="*/ 0 h 4206440"/>
              <a:gd name="connsiteX2" fmla="*/ 3575341 w 3575341"/>
              <a:gd name="connsiteY2" fmla="*/ 4206440 h 4206440"/>
              <a:gd name="connsiteX3" fmla="*/ 929299 w 3575341"/>
              <a:gd name="connsiteY3" fmla="*/ 4206440 h 4206440"/>
              <a:gd name="connsiteX4" fmla="*/ 86272 w 3575341"/>
              <a:gd name="connsiteY4" fmla="*/ 2746285 h 4206440"/>
              <a:gd name="connsiteX5" fmla="*/ 86272 w 3575341"/>
              <a:gd name="connsiteY5" fmla="*/ 2102208 h 4206440"/>
              <a:gd name="connsiteX6" fmla="*/ 1114060 w 3575341"/>
              <a:gd name="connsiteY6" fmla="*/ 322039 h 4206440"/>
              <a:gd name="connsiteX7" fmla="*/ 1671827 w 3575341"/>
              <a:gd name="connsiteY7" fmla="*/ 0 h 42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5341" h="4206440">
                <a:moveTo>
                  <a:pt x="1671827" y="0"/>
                </a:moveTo>
                <a:lnTo>
                  <a:pt x="3575341" y="0"/>
                </a:lnTo>
                <a:lnTo>
                  <a:pt x="3575341" y="4206440"/>
                </a:lnTo>
                <a:lnTo>
                  <a:pt x="929299" y="4206440"/>
                </a:lnTo>
                <a:lnTo>
                  <a:pt x="86272" y="2746285"/>
                </a:lnTo>
                <a:cubicBezTo>
                  <a:pt x="-28758" y="2546986"/>
                  <a:pt x="-28758" y="2301507"/>
                  <a:pt x="86272" y="2102208"/>
                </a:cubicBezTo>
                <a:lnTo>
                  <a:pt x="1114060" y="322039"/>
                </a:lnTo>
                <a:cubicBezTo>
                  <a:pt x="1229090" y="122740"/>
                  <a:pt x="1441692" y="0"/>
                  <a:pt x="16718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0000">
                <a:schemeClr val="accent1">
                  <a:lumMod val="40000"/>
                  <a:lumOff val="60000"/>
                </a:schemeClr>
              </a:gs>
              <a:gs pos="76000">
                <a:schemeClr val="accent1"/>
              </a:gs>
            </a:gsLst>
            <a:lin ang="135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6" name="任意多边形: 形状 85"/>
          <p:cNvSpPr/>
          <p:nvPr userDrawn="1">
            <p:custDataLst>
              <p:tags r:id="rId5"/>
            </p:custDataLst>
          </p:nvPr>
        </p:nvSpPr>
        <p:spPr>
          <a:xfrm>
            <a:off x="7180937" y="1389158"/>
            <a:ext cx="5011063" cy="5468842"/>
          </a:xfrm>
          <a:custGeom>
            <a:avLst/>
            <a:gdLst>
              <a:gd name="connsiteX0" fmla="*/ 2587795 w 5011063"/>
              <a:gd name="connsiteY0" fmla="*/ 0 h 5468842"/>
              <a:gd name="connsiteX1" fmla="*/ 5011063 w 5011063"/>
              <a:gd name="connsiteY1" fmla="*/ 0 h 5468842"/>
              <a:gd name="connsiteX2" fmla="*/ 5011063 w 5011063"/>
              <a:gd name="connsiteY2" fmla="*/ 923462 h 5468842"/>
              <a:gd name="connsiteX3" fmla="*/ 2979306 w 5011063"/>
              <a:gd name="connsiteY3" fmla="*/ 923462 h 5468842"/>
              <a:gd name="connsiteX4" fmla="*/ 2328417 w 5011063"/>
              <a:gd name="connsiteY4" fmla="*/ 1299267 h 5468842"/>
              <a:gd name="connsiteX5" fmla="*/ 1129034 w 5011063"/>
              <a:gd name="connsiteY5" fmla="*/ 3376648 h 5468842"/>
              <a:gd name="connsiteX6" fmla="*/ 1129034 w 5011063"/>
              <a:gd name="connsiteY6" fmla="*/ 4128259 h 5468842"/>
              <a:gd name="connsiteX7" fmla="*/ 1903025 w 5011063"/>
              <a:gd name="connsiteY7" fmla="*/ 5468842 h 5468842"/>
              <a:gd name="connsiteX8" fmla="*/ 836706 w 5011063"/>
              <a:gd name="connsiteY8" fmla="*/ 5468842 h 5468842"/>
              <a:gd name="connsiteX9" fmla="*/ 133540 w 5011063"/>
              <a:gd name="connsiteY9" fmla="*/ 4250933 h 5468842"/>
              <a:gd name="connsiteX10" fmla="*/ 133540 w 5011063"/>
              <a:gd name="connsiteY10" fmla="*/ 3253975 h 5468842"/>
              <a:gd name="connsiteX11" fmla="*/ 1724438 w 5011063"/>
              <a:gd name="connsiteY11" fmla="*/ 498480 h 5468842"/>
              <a:gd name="connsiteX12" fmla="*/ 2587795 w 5011063"/>
              <a:gd name="connsiteY12" fmla="*/ 0 h 54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1063" h="5468842">
                <a:moveTo>
                  <a:pt x="2587795" y="0"/>
                </a:moveTo>
                <a:lnTo>
                  <a:pt x="5011063" y="0"/>
                </a:lnTo>
                <a:lnTo>
                  <a:pt x="5011063" y="923462"/>
                </a:lnTo>
                <a:lnTo>
                  <a:pt x="2979306" y="923462"/>
                </a:lnTo>
                <a:cubicBezTo>
                  <a:pt x="2710749" y="923462"/>
                  <a:pt x="2462652" y="1066693"/>
                  <a:pt x="2328417" y="1299267"/>
                </a:cubicBezTo>
                <a:lnTo>
                  <a:pt x="1129034" y="3376648"/>
                </a:lnTo>
                <a:cubicBezTo>
                  <a:pt x="994797" y="3609222"/>
                  <a:pt x="994797" y="3895684"/>
                  <a:pt x="1129034" y="4128259"/>
                </a:cubicBezTo>
                <a:lnTo>
                  <a:pt x="1903025" y="5468842"/>
                </a:lnTo>
                <a:lnTo>
                  <a:pt x="836706" y="5468842"/>
                </a:lnTo>
                <a:lnTo>
                  <a:pt x="133540" y="4250933"/>
                </a:lnTo>
                <a:cubicBezTo>
                  <a:pt x="-44514" y="3942439"/>
                  <a:pt x="-44514" y="3562468"/>
                  <a:pt x="133540" y="3253975"/>
                </a:cubicBezTo>
                <a:lnTo>
                  <a:pt x="1724438" y="498480"/>
                </a:lnTo>
                <a:cubicBezTo>
                  <a:pt x="1902490" y="189986"/>
                  <a:pt x="2231571" y="0"/>
                  <a:pt x="258779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70" name="任意多边形: 形状 69"/>
          <p:cNvSpPr/>
          <p:nvPr userDrawn="1">
            <p:custDataLst>
              <p:tags r:id="rId6"/>
            </p:custDataLst>
          </p:nvPr>
        </p:nvSpPr>
        <p:spPr>
          <a:xfrm>
            <a:off x="2743538" y="0"/>
            <a:ext cx="3834574" cy="6858000"/>
          </a:xfrm>
          <a:custGeom>
            <a:avLst/>
            <a:gdLst>
              <a:gd name="connsiteX0" fmla="*/ 1837581 w 3834574"/>
              <a:gd name="connsiteY0" fmla="*/ 0 h 6861380"/>
              <a:gd name="connsiteX1" fmla="*/ 2985741 w 3834574"/>
              <a:gd name="connsiteY1" fmla="*/ 0 h 6861380"/>
              <a:gd name="connsiteX2" fmla="*/ 3610854 w 3834574"/>
              <a:gd name="connsiteY2" fmla="*/ 1082802 h 6861380"/>
              <a:gd name="connsiteX3" fmla="*/ 3610854 w 3834574"/>
              <a:gd name="connsiteY3" fmla="*/ 2753009 h 6861380"/>
              <a:gd name="connsiteX4" fmla="*/ 1238871 w 3834574"/>
              <a:gd name="connsiteY4" fmla="*/ 6861380 h 6861380"/>
              <a:gd name="connsiteX5" fmla="*/ 0 w 3834574"/>
              <a:gd name="connsiteY5" fmla="*/ 6861380 h 6861380"/>
              <a:gd name="connsiteX6" fmla="*/ 69738 w 3834574"/>
              <a:gd name="connsiteY6" fmla="*/ 6800443 h 6861380"/>
              <a:gd name="connsiteX7" fmla="*/ 295279 w 3834574"/>
              <a:gd name="connsiteY7" fmla="*/ 6507049 h 6861380"/>
              <a:gd name="connsiteX8" fmla="*/ 2538952 w 3834574"/>
              <a:gd name="connsiteY8" fmla="*/ 2620919 h 6861380"/>
              <a:gd name="connsiteX9" fmla="*/ 2538952 w 3834574"/>
              <a:gd name="connsiteY9" fmla="*/ 1214892 h 68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4574" h="6861380">
                <a:moveTo>
                  <a:pt x="1837581" y="0"/>
                </a:moveTo>
                <a:lnTo>
                  <a:pt x="2985741" y="0"/>
                </a:lnTo>
                <a:lnTo>
                  <a:pt x="3610854" y="1082802"/>
                </a:lnTo>
                <a:cubicBezTo>
                  <a:pt x="3909148" y="1599622"/>
                  <a:pt x="3909148" y="2236189"/>
                  <a:pt x="3610854" y="2753009"/>
                </a:cubicBezTo>
                <a:lnTo>
                  <a:pt x="1238871" y="6861380"/>
                </a:lnTo>
                <a:lnTo>
                  <a:pt x="0" y="6861380"/>
                </a:lnTo>
                <a:lnTo>
                  <a:pt x="69738" y="6800443"/>
                </a:lnTo>
                <a:cubicBezTo>
                  <a:pt x="156411" y="6714141"/>
                  <a:pt x="232501" y="6615818"/>
                  <a:pt x="295279" y="6507049"/>
                </a:cubicBezTo>
                <a:lnTo>
                  <a:pt x="2538952" y="2620919"/>
                </a:lnTo>
                <a:cubicBezTo>
                  <a:pt x="2790063" y="2185846"/>
                  <a:pt x="2790063" y="1649966"/>
                  <a:pt x="2538952" y="1214892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3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89" name="图片 8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17567" y="1017050"/>
            <a:ext cx="4645834" cy="50380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9"/>
            </p:custDataLst>
          </p:nvPr>
        </p:nvSpPr>
        <p:spPr>
          <a:xfrm>
            <a:off x="1093208" y="1528905"/>
            <a:ext cx="5739392" cy="2203563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0"/>
            </p:custDataLst>
          </p:nvPr>
        </p:nvSpPr>
        <p:spPr>
          <a:xfrm>
            <a:off x="1093208" y="3876468"/>
            <a:ext cx="5739392" cy="75836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4"/>
            </p:custDataLst>
          </p:nvPr>
        </p:nvSpPr>
        <p:spPr>
          <a:xfrm>
            <a:off x="1090348" y="4949990"/>
            <a:ext cx="2880000" cy="50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0000">
                <a:schemeClr val="accent2"/>
              </a:gs>
              <a:gs pos="0">
                <a:schemeClr val="accent1"/>
              </a:gs>
            </a:gsLst>
            <a:lin ang="2700000" scaled="1"/>
            <a:tileRect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7" name="椭圆 6"/>
          <p:cNvSpPr/>
          <p:nvPr userDrawn="1">
            <p:custDataLst>
              <p:tags r:id="rId15"/>
            </p:custDataLst>
          </p:nvPr>
        </p:nvSpPr>
        <p:spPr>
          <a:xfrm>
            <a:off x="1090348" y="1201756"/>
            <a:ext cx="88370" cy="883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>
            <p:custDataLst>
              <p:tags r:id="rId16"/>
            </p:custDataLst>
          </p:nvPr>
        </p:nvSpPr>
        <p:spPr>
          <a:xfrm>
            <a:off x="1229652" y="1201756"/>
            <a:ext cx="88370" cy="88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7"/>
            </p:custDataLst>
          </p:nvPr>
        </p:nvSpPr>
        <p:spPr>
          <a:xfrm>
            <a:off x="1368955" y="1201756"/>
            <a:ext cx="88370" cy="883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chemeClr val="bg2"/>
              </a:gs>
              <a:gs pos="23000">
                <a:schemeClr val="bg1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1722000" y="1"/>
            <a:ext cx="3081064" cy="6858000"/>
          </a:xfrm>
          <a:custGeom>
            <a:avLst/>
            <a:gdLst>
              <a:gd name="connsiteX0" fmla="*/ 0 w 3081064"/>
              <a:gd name="connsiteY0" fmla="*/ 0 h 6858000"/>
              <a:gd name="connsiteX1" fmla="*/ 1322835 w 3081064"/>
              <a:gd name="connsiteY1" fmla="*/ 0 h 6858000"/>
              <a:gd name="connsiteX2" fmla="*/ 2867200 w 3081064"/>
              <a:gd name="connsiteY2" fmla="*/ 2675099 h 6858000"/>
              <a:gd name="connsiteX3" fmla="*/ 2867200 w 3081064"/>
              <a:gd name="connsiteY3" fmla="*/ 4271724 h 6858000"/>
              <a:gd name="connsiteX4" fmla="*/ 1374003 w 3081064"/>
              <a:gd name="connsiteY4" fmla="*/ 6858000 h 6858000"/>
              <a:gd name="connsiteX5" fmla="*/ 51161 w 3081064"/>
              <a:gd name="connsiteY5" fmla="*/ 6858000 h 6858000"/>
              <a:gd name="connsiteX6" fmla="*/ 1632222 w 3081064"/>
              <a:gd name="connsiteY6" fmla="*/ 4119539 h 6858000"/>
              <a:gd name="connsiteX7" fmla="*/ 1632222 w 3081064"/>
              <a:gd name="connsiteY7" fmla="*/ 2827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1064" h="6858000">
                <a:moveTo>
                  <a:pt x="0" y="0"/>
                </a:moveTo>
                <a:lnTo>
                  <a:pt x="1322835" y="0"/>
                </a:lnTo>
                <a:lnTo>
                  <a:pt x="2867200" y="2675099"/>
                </a:lnTo>
                <a:cubicBezTo>
                  <a:pt x="3152353" y="3169149"/>
                  <a:pt x="3152353" y="3777673"/>
                  <a:pt x="2867200" y="4271724"/>
                </a:cubicBezTo>
                <a:lnTo>
                  <a:pt x="1374003" y="6858000"/>
                </a:lnTo>
                <a:lnTo>
                  <a:pt x="51161" y="6858000"/>
                </a:lnTo>
                <a:lnTo>
                  <a:pt x="1632222" y="4119539"/>
                </a:lnTo>
                <a:cubicBezTo>
                  <a:pt x="1863015" y="3719671"/>
                  <a:pt x="1863015" y="3227152"/>
                  <a:pt x="1632222" y="2827283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3083687" cy="6858002"/>
          </a:xfrm>
          <a:custGeom>
            <a:avLst/>
            <a:gdLst>
              <a:gd name="connsiteX0" fmla="*/ 0 w 3083687"/>
              <a:gd name="connsiteY0" fmla="*/ 0 h 6858002"/>
              <a:gd name="connsiteX1" fmla="*/ 718954 w 3083687"/>
              <a:gd name="connsiteY1" fmla="*/ 0 h 6858002"/>
              <a:gd name="connsiteX2" fmla="*/ 1508001 w 3083687"/>
              <a:gd name="connsiteY2" fmla="*/ 455511 h 6858002"/>
              <a:gd name="connsiteX3" fmla="*/ 2961658 w 3083687"/>
              <a:gd name="connsiteY3" fmla="*/ 2973490 h 6858002"/>
              <a:gd name="connsiteX4" fmla="*/ 2961658 w 3083687"/>
              <a:gd name="connsiteY4" fmla="*/ 3884512 h 6858002"/>
              <a:gd name="connsiteX5" fmla="*/ 1507893 w 3083687"/>
              <a:gd name="connsiteY5" fmla="*/ 6402491 h 6858002"/>
              <a:gd name="connsiteX6" fmla="*/ 718954 w 3083687"/>
              <a:gd name="connsiteY6" fmla="*/ 6858002 h 6858002"/>
              <a:gd name="connsiteX7" fmla="*/ 0 w 3083687"/>
              <a:gd name="connsiteY7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687" h="6858002">
                <a:moveTo>
                  <a:pt x="0" y="0"/>
                </a:moveTo>
                <a:lnTo>
                  <a:pt x="718954" y="0"/>
                </a:lnTo>
                <a:cubicBezTo>
                  <a:pt x="1044473" y="0"/>
                  <a:pt x="1345189" y="173610"/>
                  <a:pt x="1508001" y="455511"/>
                </a:cubicBezTo>
                <a:lnTo>
                  <a:pt x="2961658" y="2973490"/>
                </a:lnTo>
                <a:cubicBezTo>
                  <a:pt x="3124364" y="3255392"/>
                  <a:pt x="3124364" y="3602611"/>
                  <a:pt x="2961658" y="3884512"/>
                </a:cubicBezTo>
                <a:lnTo>
                  <a:pt x="1507893" y="6402491"/>
                </a:lnTo>
                <a:cubicBezTo>
                  <a:pt x="1345189" y="6684394"/>
                  <a:pt x="1044473" y="6858002"/>
                  <a:pt x="718954" y="6858002"/>
                </a:cubicBezTo>
                <a:lnTo>
                  <a:pt x="0" y="6858002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lumMod val="60000"/>
                  <a:lumOff val="40000"/>
                  <a:alpha val="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图形 22"/>
          <p:cNvSpPr/>
          <p:nvPr>
            <p:custDataLst>
              <p:tags r:id="rId8"/>
            </p:custDataLst>
          </p:nvPr>
        </p:nvSpPr>
        <p:spPr>
          <a:xfrm>
            <a:off x="1351996" y="2211315"/>
            <a:ext cx="2712004" cy="2435372"/>
          </a:xfrm>
          <a:custGeom>
            <a:avLst/>
            <a:gdLst>
              <a:gd name="connsiteX0" fmla="*/ 4697587 w 6804564"/>
              <a:gd name="connsiteY0" fmla="*/ 0 h 6110478"/>
              <a:gd name="connsiteX1" fmla="*/ 2106978 w 6804564"/>
              <a:gd name="connsiteY1" fmla="*/ 0 h 6110478"/>
              <a:gd name="connsiteX2" fmla="*/ 1404033 w 6804564"/>
              <a:gd name="connsiteY2" fmla="*/ 405860 h 6110478"/>
              <a:gd name="connsiteX3" fmla="*/ 108728 w 6804564"/>
              <a:gd name="connsiteY3" fmla="*/ 2649379 h 6110478"/>
              <a:gd name="connsiteX4" fmla="*/ 108728 w 6804564"/>
              <a:gd name="connsiteY4" fmla="*/ 3461099 h 6110478"/>
              <a:gd name="connsiteX5" fmla="*/ 1404033 w 6804564"/>
              <a:gd name="connsiteY5" fmla="*/ 5704618 h 6110478"/>
              <a:gd name="connsiteX6" fmla="*/ 2106978 w 6804564"/>
              <a:gd name="connsiteY6" fmla="*/ 6110478 h 6110478"/>
              <a:gd name="connsiteX7" fmla="*/ 4697587 w 6804564"/>
              <a:gd name="connsiteY7" fmla="*/ 6110478 h 6110478"/>
              <a:gd name="connsiteX8" fmla="*/ 5400532 w 6804564"/>
              <a:gd name="connsiteY8" fmla="*/ 5704618 h 6110478"/>
              <a:gd name="connsiteX9" fmla="*/ 6695837 w 6804564"/>
              <a:gd name="connsiteY9" fmla="*/ 3461099 h 6110478"/>
              <a:gd name="connsiteX10" fmla="*/ 6695837 w 6804564"/>
              <a:gd name="connsiteY10" fmla="*/ 2649379 h 6110478"/>
              <a:gd name="connsiteX11" fmla="*/ 5400628 w 6804564"/>
              <a:gd name="connsiteY11" fmla="*/ 405860 h 6110478"/>
              <a:gd name="connsiteX12" fmla="*/ 4697587 w 6804564"/>
              <a:gd name="connsiteY12" fmla="*/ 0 h 611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4564" h="6110478">
                <a:moveTo>
                  <a:pt x="4697587" y="0"/>
                </a:moveTo>
                <a:lnTo>
                  <a:pt x="2106978" y="0"/>
                </a:lnTo>
                <a:cubicBezTo>
                  <a:pt x="1816941" y="0"/>
                  <a:pt x="1549003" y="154686"/>
                  <a:pt x="1404033" y="405860"/>
                </a:cubicBezTo>
                <a:lnTo>
                  <a:pt x="108728" y="2649379"/>
                </a:lnTo>
                <a:cubicBezTo>
                  <a:pt x="-36243" y="2900553"/>
                  <a:pt x="-36243" y="3209925"/>
                  <a:pt x="108728" y="3461099"/>
                </a:cubicBezTo>
                <a:lnTo>
                  <a:pt x="1404033" y="5704618"/>
                </a:lnTo>
                <a:cubicBezTo>
                  <a:pt x="1549003" y="5955793"/>
                  <a:pt x="1817037" y="6110478"/>
                  <a:pt x="2106978" y="6110478"/>
                </a:cubicBezTo>
                <a:lnTo>
                  <a:pt x="4697587" y="6110478"/>
                </a:lnTo>
                <a:cubicBezTo>
                  <a:pt x="4987624" y="6110478"/>
                  <a:pt x="5255562" y="5955793"/>
                  <a:pt x="5400532" y="5704618"/>
                </a:cubicBezTo>
                <a:lnTo>
                  <a:pt x="6695837" y="3461099"/>
                </a:lnTo>
                <a:cubicBezTo>
                  <a:pt x="6840808" y="3209925"/>
                  <a:pt x="6840808" y="2900553"/>
                  <a:pt x="6695837" y="2649379"/>
                </a:cubicBezTo>
                <a:lnTo>
                  <a:pt x="5400628" y="405860"/>
                </a:lnTo>
                <a:cubicBezTo>
                  <a:pt x="5255562" y="154686"/>
                  <a:pt x="4987624" y="0"/>
                  <a:pt x="4697587" y="0"/>
                </a:cubicBezTo>
                <a:close/>
              </a:path>
            </a:pathLst>
          </a:custGeom>
          <a:gradFill flip="none" rotWithShape="1">
            <a:gsLst>
              <a:gs pos="29000">
                <a:schemeClr val="accent1"/>
              </a:gs>
              <a:gs pos="8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880154" y="2819003"/>
            <a:ext cx="1655687" cy="1219996"/>
          </a:xfrm>
        </p:spPr>
        <p:txBody>
          <a:bodyPr wrap="square" anchor="ctr" anchorCtr="1">
            <a:norm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任意多边形: 形状 10"/>
          <p:cNvSpPr/>
          <p:nvPr userDrawn="1">
            <p:custDataLst>
              <p:tags r:id="rId10"/>
            </p:custDataLst>
          </p:nvPr>
        </p:nvSpPr>
        <p:spPr>
          <a:xfrm>
            <a:off x="3519050" y="1"/>
            <a:ext cx="3081064" cy="6858000"/>
          </a:xfrm>
          <a:custGeom>
            <a:avLst/>
            <a:gdLst>
              <a:gd name="connsiteX0" fmla="*/ 0 w 3081064"/>
              <a:gd name="connsiteY0" fmla="*/ 0 h 6858000"/>
              <a:gd name="connsiteX1" fmla="*/ 1322835 w 3081064"/>
              <a:gd name="connsiteY1" fmla="*/ 0 h 6858000"/>
              <a:gd name="connsiteX2" fmla="*/ 2867200 w 3081064"/>
              <a:gd name="connsiteY2" fmla="*/ 2675099 h 6858000"/>
              <a:gd name="connsiteX3" fmla="*/ 2867200 w 3081064"/>
              <a:gd name="connsiteY3" fmla="*/ 4271724 h 6858000"/>
              <a:gd name="connsiteX4" fmla="*/ 1374003 w 3081064"/>
              <a:gd name="connsiteY4" fmla="*/ 6858000 h 6858000"/>
              <a:gd name="connsiteX5" fmla="*/ 51161 w 3081064"/>
              <a:gd name="connsiteY5" fmla="*/ 6858000 h 6858000"/>
              <a:gd name="connsiteX6" fmla="*/ 1632222 w 3081064"/>
              <a:gd name="connsiteY6" fmla="*/ 4119539 h 6858000"/>
              <a:gd name="connsiteX7" fmla="*/ 1632222 w 3081064"/>
              <a:gd name="connsiteY7" fmla="*/ 2827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1064" h="6858000">
                <a:moveTo>
                  <a:pt x="0" y="0"/>
                </a:moveTo>
                <a:lnTo>
                  <a:pt x="1322835" y="0"/>
                </a:lnTo>
                <a:lnTo>
                  <a:pt x="2867200" y="2675099"/>
                </a:lnTo>
                <a:cubicBezTo>
                  <a:pt x="3152353" y="3169149"/>
                  <a:pt x="3152353" y="3777673"/>
                  <a:pt x="2867200" y="4271724"/>
                </a:cubicBezTo>
                <a:lnTo>
                  <a:pt x="1374003" y="6858000"/>
                </a:lnTo>
                <a:lnTo>
                  <a:pt x="51161" y="6858000"/>
                </a:lnTo>
                <a:lnTo>
                  <a:pt x="1632222" y="4119539"/>
                </a:lnTo>
                <a:cubicBezTo>
                  <a:pt x="1863015" y="3719671"/>
                  <a:pt x="1863015" y="3227152"/>
                  <a:pt x="1632222" y="2827283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0"/>
                </a:schemeClr>
              </a:gs>
              <a:gs pos="100000">
                <a:schemeClr val="accent1">
                  <a:alpha val="3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bg2"/>
              </a:gs>
              <a:gs pos="2300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3"/>
            </p:custDataLst>
          </p:nvPr>
        </p:nvSpPr>
        <p:spPr>
          <a:xfrm>
            <a:off x="10721334" y="5127739"/>
            <a:ext cx="1470667" cy="1730261"/>
          </a:xfrm>
          <a:custGeom>
            <a:avLst/>
            <a:gdLst>
              <a:gd name="connsiteX0" fmla="*/ 1671827 w 3575341"/>
              <a:gd name="connsiteY0" fmla="*/ 0 h 4206440"/>
              <a:gd name="connsiteX1" fmla="*/ 3575341 w 3575341"/>
              <a:gd name="connsiteY1" fmla="*/ 0 h 4206440"/>
              <a:gd name="connsiteX2" fmla="*/ 3575341 w 3575341"/>
              <a:gd name="connsiteY2" fmla="*/ 4206440 h 4206440"/>
              <a:gd name="connsiteX3" fmla="*/ 929299 w 3575341"/>
              <a:gd name="connsiteY3" fmla="*/ 4206440 h 4206440"/>
              <a:gd name="connsiteX4" fmla="*/ 86272 w 3575341"/>
              <a:gd name="connsiteY4" fmla="*/ 2746285 h 4206440"/>
              <a:gd name="connsiteX5" fmla="*/ 86272 w 3575341"/>
              <a:gd name="connsiteY5" fmla="*/ 2102208 h 4206440"/>
              <a:gd name="connsiteX6" fmla="*/ 1114060 w 3575341"/>
              <a:gd name="connsiteY6" fmla="*/ 322039 h 4206440"/>
              <a:gd name="connsiteX7" fmla="*/ 1671827 w 3575341"/>
              <a:gd name="connsiteY7" fmla="*/ 0 h 42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5341" h="4206440">
                <a:moveTo>
                  <a:pt x="1671827" y="0"/>
                </a:moveTo>
                <a:lnTo>
                  <a:pt x="3575341" y="0"/>
                </a:lnTo>
                <a:lnTo>
                  <a:pt x="3575341" y="4206440"/>
                </a:lnTo>
                <a:lnTo>
                  <a:pt x="929299" y="4206440"/>
                </a:lnTo>
                <a:lnTo>
                  <a:pt x="86272" y="2746285"/>
                </a:lnTo>
                <a:cubicBezTo>
                  <a:pt x="-28758" y="2546986"/>
                  <a:pt x="-28758" y="2301507"/>
                  <a:pt x="86272" y="2102208"/>
                </a:cubicBezTo>
                <a:lnTo>
                  <a:pt x="1114060" y="322039"/>
                </a:lnTo>
                <a:cubicBezTo>
                  <a:pt x="1229090" y="122740"/>
                  <a:pt x="1441692" y="0"/>
                  <a:pt x="16718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15000"/>
                </a:schemeClr>
              </a:gs>
              <a:gs pos="97000">
                <a:schemeClr val="accent1">
                  <a:alpha val="5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853490" y="3564723"/>
            <a:ext cx="5816910" cy="2230613"/>
          </a:xfrm>
        </p:spPr>
        <p:txBody>
          <a:bodyPr wrap="square" anchor="t" anchorCtr="0">
            <a:normAutofit/>
          </a:bodyPr>
          <a:lstStyle>
            <a:lvl1pPr algn="r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853491" y="2110105"/>
            <a:ext cx="5814510" cy="1318895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4189550" cy="4634823"/>
          </a:xfrm>
          <a:custGeom>
            <a:avLst/>
            <a:gdLst>
              <a:gd name="connsiteX0" fmla="*/ 4189550 w 4189550"/>
              <a:gd name="connsiteY0" fmla="*/ 0 h 4634823"/>
              <a:gd name="connsiteX1" fmla="*/ 932095 w 4189550"/>
              <a:gd name="connsiteY1" fmla="*/ 0 h 4634823"/>
              <a:gd name="connsiteX2" fmla="*/ 100344 w 4189550"/>
              <a:gd name="connsiteY2" fmla="*/ 1440625 h 4634823"/>
              <a:gd name="connsiteX3" fmla="*/ 100344 w 4189550"/>
              <a:gd name="connsiteY3" fmla="*/ 2189750 h 4634823"/>
              <a:gd name="connsiteX4" fmla="*/ 1295762 w 4189550"/>
              <a:gd name="connsiteY4" fmla="*/ 4260262 h 4634823"/>
              <a:gd name="connsiteX5" fmla="*/ 1944500 w 4189550"/>
              <a:gd name="connsiteY5" fmla="*/ 4634823 h 4634823"/>
              <a:gd name="connsiteX6" fmla="*/ 4189550 w 4189550"/>
              <a:gd name="connsiteY6" fmla="*/ 4634823 h 463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9550" h="4634823">
                <a:moveTo>
                  <a:pt x="4189550" y="0"/>
                </a:moveTo>
                <a:lnTo>
                  <a:pt x="932095" y="0"/>
                </a:lnTo>
                <a:lnTo>
                  <a:pt x="100344" y="1440625"/>
                </a:lnTo>
                <a:cubicBezTo>
                  <a:pt x="-33449" y="1672430"/>
                  <a:pt x="-33449" y="1957945"/>
                  <a:pt x="100344" y="2189750"/>
                </a:cubicBezTo>
                <a:lnTo>
                  <a:pt x="1295762" y="4260262"/>
                </a:lnTo>
                <a:cubicBezTo>
                  <a:pt x="1429553" y="4492067"/>
                  <a:pt x="1676917" y="4634823"/>
                  <a:pt x="1944500" y="4634823"/>
                </a:cubicBezTo>
                <a:lnTo>
                  <a:pt x="4189550" y="463482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0000">
                <a:schemeClr val="accent1">
                  <a:lumMod val="40000"/>
                  <a:lumOff val="60000"/>
                </a:schemeClr>
              </a:gs>
              <a:gs pos="76000">
                <a:schemeClr val="accent1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7" name="椭圆 6"/>
          <p:cNvSpPr/>
          <p:nvPr userDrawn="1">
            <p:custDataLst>
              <p:tags r:id="rId10"/>
            </p:custDataLst>
          </p:nvPr>
        </p:nvSpPr>
        <p:spPr>
          <a:xfrm>
            <a:off x="10261386" y="1201756"/>
            <a:ext cx="88370" cy="883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1"/>
            </p:custDataLst>
          </p:nvPr>
        </p:nvSpPr>
        <p:spPr>
          <a:xfrm>
            <a:off x="10400690" y="1201756"/>
            <a:ext cx="88370" cy="883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12"/>
            </p:custDataLst>
          </p:nvPr>
        </p:nvSpPr>
        <p:spPr>
          <a:xfrm>
            <a:off x="10539993" y="1201756"/>
            <a:ext cx="88370" cy="883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5826033" cy="6090357"/>
          </a:xfrm>
          <a:custGeom>
            <a:avLst/>
            <a:gdLst>
              <a:gd name="connsiteX0" fmla="*/ 3950157 w 5826033"/>
              <a:gd name="connsiteY0" fmla="*/ 0 h 6090357"/>
              <a:gd name="connsiteX1" fmla="*/ 4988167 w 5826033"/>
              <a:gd name="connsiteY1" fmla="*/ 0 h 6090357"/>
              <a:gd name="connsiteX2" fmla="*/ 5671914 w 5826033"/>
              <a:gd name="connsiteY2" fmla="*/ 1184365 h 6090357"/>
              <a:gd name="connsiteX3" fmla="*/ 5671914 w 5826033"/>
              <a:gd name="connsiteY3" fmla="*/ 2334951 h 6090357"/>
              <a:gd name="connsiteX4" fmla="*/ 3835863 w 5826033"/>
              <a:gd name="connsiteY4" fmla="*/ 5515064 h 6090357"/>
              <a:gd name="connsiteX5" fmla="*/ 2839462 w 5826033"/>
              <a:gd name="connsiteY5" fmla="*/ 6090357 h 6090357"/>
              <a:gd name="connsiteX6" fmla="*/ 0 w 5826033"/>
              <a:gd name="connsiteY6" fmla="*/ 6090357 h 6090357"/>
              <a:gd name="connsiteX7" fmla="*/ 0 w 5826033"/>
              <a:gd name="connsiteY7" fmla="*/ 5191408 h 6090357"/>
              <a:gd name="connsiteX8" fmla="*/ 2458342 w 5826033"/>
              <a:gd name="connsiteY8" fmla="*/ 5191408 h 6090357"/>
              <a:gd name="connsiteX9" fmla="*/ 3247914 w 5826033"/>
              <a:gd name="connsiteY9" fmla="*/ 4735532 h 6090357"/>
              <a:gd name="connsiteX10" fmla="*/ 4702845 w 5826033"/>
              <a:gd name="connsiteY10" fmla="*/ 2215534 h 6090357"/>
              <a:gd name="connsiteX11" fmla="*/ 4702845 w 5826033"/>
              <a:gd name="connsiteY11" fmla="*/ 1303782 h 609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6033" h="6090357">
                <a:moveTo>
                  <a:pt x="3950157" y="0"/>
                </a:moveTo>
                <a:lnTo>
                  <a:pt x="4988167" y="0"/>
                </a:lnTo>
                <a:lnTo>
                  <a:pt x="5671914" y="1184365"/>
                </a:lnTo>
                <a:cubicBezTo>
                  <a:pt x="5877406" y="1540396"/>
                  <a:pt x="5877406" y="1978920"/>
                  <a:pt x="5671914" y="2334951"/>
                </a:cubicBezTo>
                <a:lnTo>
                  <a:pt x="3835863" y="5515064"/>
                </a:lnTo>
                <a:cubicBezTo>
                  <a:pt x="3630374" y="5871096"/>
                  <a:pt x="3250580" y="6090357"/>
                  <a:pt x="2839462" y="6090357"/>
                </a:cubicBezTo>
                <a:lnTo>
                  <a:pt x="0" y="6090357"/>
                </a:lnTo>
                <a:lnTo>
                  <a:pt x="0" y="5191408"/>
                </a:lnTo>
                <a:lnTo>
                  <a:pt x="2458342" y="5191408"/>
                </a:lnTo>
                <a:cubicBezTo>
                  <a:pt x="2784122" y="5191408"/>
                  <a:pt x="3085079" y="5017661"/>
                  <a:pt x="3247914" y="4735532"/>
                </a:cubicBezTo>
                <a:lnTo>
                  <a:pt x="4702845" y="2215534"/>
                </a:lnTo>
                <a:cubicBezTo>
                  <a:pt x="4865682" y="1933407"/>
                  <a:pt x="4865682" y="1585909"/>
                  <a:pt x="4702845" y="13037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15000"/>
                </a:schemeClr>
              </a:gs>
              <a:gs pos="97000">
                <a:schemeClr val="accent1">
                  <a:alpha val="5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11667" r="16089" b="13518"/>
          <a:stretch>
            <a:fillRect/>
          </a:stretch>
        </p:blipFill>
        <p:spPr>
          <a:xfrm>
            <a:off x="723344" y="1152607"/>
            <a:ext cx="4024173" cy="44492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172210"/>
            <a:ext cx="5323840" cy="62611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172210"/>
            <a:ext cx="5323840" cy="62611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bg2"/>
              </a:gs>
              <a:gs pos="2300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flipV="1">
            <a:off x="5603420" y="0"/>
            <a:ext cx="6588580" cy="6858000"/>
          </a:xfrm>
          <a:custGeom>
            <a:avLst/>
            <a:gdLst>
              <a:gd name="connsiteX0" fmla="*/ 3587936 w 6588580"/>
              <a:gd name="connsiteY0" fmla="*/ 0 h 6858000"/>
              <a:gd name="connsiteX1" fmla="*/ 6588580 w 6588580"/>
              <a:gd name="connsiteY1" fmla="*/ 0 h 6858000"/>
              <a:gd name="connsiteX2" fmla="*/ 6588580 w 6588580"/>
              <a:gd name="connsiteY2" fmla="*/ 987375 h 6858000"/>
              <a:gd name="connsiteX3" fmla="*/ 4006802 w 6588580"/>
              <a:gd name="connsiteY3" fmla="*/ 987375 h 6858000"/>
              <a:gd name="connsiteX4" fmla="*/ 3037083 w 6588580"/>
              <a:gd name="connsiteY4" fmla="*/ 1546920 h 6858000"/>
              <a:gd name="connsiteX5" fmla="*/ 1250197 w 6588580"/>
              <a:gd name="connsiteY5" fmla="*/ 4639976 h 6858000"/>
              <a:gd name="connsiteX6" fmla="*/ 1250197 w 6588580"/>
              <a:gd name="connsiteY6" fmla="*/ 5759064 h 6858000"/>
              <a:gd name="connsiteX7" fmla="*/ 1885063 w 6588580"/>
              <a:gd name="connsiteY7" fmla="*/ 6858000 h 6858000"/>
              <a:gd name="connsiteX8" fmla="*/ 744243 w 6588580"/>
              <a:gd name="connsiteY8" fmla="*/ 6858000 h 6858000"/>
              <a:gd name="connsiteX9" fmla="*/ 185152 w 6588580"/>
              <a:gd name="connsiteY9" fmla="*/ 5890227 h 6858000"/>
              <a:gd name="connsiteX10" fmla="*/ 185152 w 6588580"/>
              <a:gd name="connsiteY10" fmla="*/ 4508812 h 6858000"/>
              <a:gd name="connsiteX11" fmla="*/ 2390904 w 6588580"/>
              <a:gd name="connsiteY11" fmla="*/ 690709 h 6858000"/>
              <a:gd name="connsiteX12" fmla="*/ 3587936 w 6588580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8580" h="6858000">
                <a:moveTo>
                  <a:pt x="3587936" y="0"/>
                </a:moveTo>
                <a:lnTo>
                  <a:pt x="6588580" y="0"/>
                </a:lnTo>
                <a:lnTo>
                  <a:pt x="6588580" y="987375"/>
                </a:lnTo>
                <a:lnTo>
                  <a:pt x="4006802" y="987375"/>
                </a:lnTo>
                <a:cubicBezTo>
                  <a:pt x="3606694" y="987375"/>
                  <a:pt x="3237070" y="1200635"/>
                  <a:pt x="3037083" y="1546920"/>
                </a:cubicBezTo>
                <a:lnTo>
                  <a:pt x="1250197" y="4639976"/>
                </a:lnTo>
                <a:cubicBezTo>
                  <a:pt x="1050208" y="4986259"/>
                  <a:pt x="1050208" y="5412780"/>
                  <a:pt x="1250197" y="5759064"/>
                </a:cubicBezTo>
                <a:lnTo>
                  <a:pt x="1885063" y="6858000"/>
                </a:lnTo>
                <a:lnTo>
                  <a:pt x="744243" y="6858000"/>
                </a:lnTo>
                <a:lnTo>
                  <a:pt x="185152" y="5890227"/>
                </a:lnTo>
                <a:cubicBezTo>
                  <a:pt x="-61718" y="5462770"/>
                  <a:pt x="-61718" y="4936270"/>
                  <a:pt x="185152" y="4508812"/>
                </a:cubicBezTo>
                <a:lnTo>
                  <a:pt x="2390904" y="690709"/>
                </a:lnTo>
                <a:cubicBezTo>
                  <a:pt x="2637770" y="263251"/>
                  <a:pt x="3094037" y="0"/>
                  <a:pt x="358793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15000"/>
                </a:schemeClr>
              </a:gs>
              <a:gs pos="97000">
                <a:schemeClr val="accent1">
                  <a:alpha val="3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V="1">
            <a:off x="8616660" y="0"/>
            <a:ext cx="3575341" cy="4206440"/>
          </a:xfrm>
          <a:custGeom>
            <a:avLst/>
            <a:gdLst>
              <a:gd name="connsiteX0" fmla="*/ 1671827 w 3575341"/>
              <a:gd name="connsiteY0" fmla="*/ 0 h 4206440"/>
              <a:gd name="connsiteX1" fmla="*/ 3575341 w 3575341"/>
              <a:gd name="connsiteY1" fmla="*/ 0 h 4206440"/>
              <a:gd name="connsiteX2" fmla="*/ 3575341 w 3575341"/>
              <a:gd name="connsiteY2" fmla="*/ 4206440 h 4206440"/>
              <a:gd name="connsiteX3" fmla="*/ 929299 w 3575341"/>
              <a:gd name="connsiteY3" fmla="*/ 4206440 h 4206440"/>
              <a:gd name="connsiteX4" fmla="*/ 86272 w 3575341"/>
              <a:gd name="connsiteY4" fmla="*/ 2746285 h 4206440"/>
              <a:gd name="connsiteX5" fmla="*/ 86272 w 3575341"/>
              <a:gd name="connsiteY5" fmla="*/ 2102208 h 4206440"/>
              <a:gd name="connsiteX6" fmla="*/ 1114060 w 3575341"/>
              <a:gd name="connsiteY6" fmla="*/ 322039 h 4206440"/>
              <a:gd name="connsiteX7" fmla="*/ 1671827 w 3575341"/>
              <a:gd name="connsiteY7" fmla="*/ 0 h 42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5341" h="4206440">
                <a:moveTo>
                  <a:pt x="1671827" y="0"/>
                </a:moveTo>
                <a:lnTo>
                  <a:pt x="3575341" y="0"/>
                </a:lnTo>
                <a:lnTo>
                  <a:pt x="3575341" y="4206440"/>
                </a:lnTo>
                <a:lnTo>
                  <a:pt x="929299" y="4206440"/>
                </a:lnTo>
                <a:lnTo>
                  <a:pt x="86272" y="2746285"/>
                </a:lnTo>
                <a:cubicBezTo>
                  <a:pt x="-28758" y="2546986"/>
                  <a:pt x="-28758" y="2301507"/>
                  <a:pt x="86272" y="2102208"/>
                </a:cubicBezTo>
                <a:lnTo>
                  <a:pt x="1114060" y="322039"/>
                </a:lnTo>
                <a:cubicBezTo>
                  <a:pt x="1229090" y="122740"/>
                  <a:pt x="1441692" y="0"/>
                  <a:pt x="16718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0000">
                <a:schemeClr val="accent1">
                  <a:lumMod val="40000"/>
                  <a:lumOff val="60000"/>
                </a:schemeClr>
              </a:gs>
              <a:gs pos="76000">
                <a:schemeClr val="accent1"/>
              </a:gs>
            </a:gsLst>
            <a:lin ang="135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 flipV="1">
            <a:off x="2743538" y="0"/>
            <a:ext cx="3834574" cy="6858000"/>
          </a:xfrm>
          <a:custGeom>
            <a:avLst/>
            <a:gdLst>
              <a:gd name="connsiteX0" fmla="*/ 1837581 w 3834574"/>
              <a:gd name="connsiteY0" fmla="*/ 0 h 6861380"/>
              <a:gd name="connsiteX1" fmla="*/ 2985741 w 3834574"/>
              <a:gd name="connsiteY1" fmla="*/ 0 h 6861380"/>
              <a:gd name="connsiteX2" fmla="*/ 3610854 w 3834574"/>
              <a:gd name="connsiteY2" fmla="*/ 1082802 h 6861380"/>
              <a:gd name="connsiteX3" fmla="*/ 3610854 w 3834574"/>
              <a:gd name="connsiteY3" fmla="*/ 2753009 h 6861380"/>
              <a:gd name="connsiteX4" fmla="*/ 1238871 w 3834574"/>
              <a:gd name="connsiteY4" fmla="*/ 6861380 h 6861380"/>
              <a:gd name="connsiteX5" fmla="*/ 0 w 3834574"/>
              <a:gd name="connsiteY5" fmla="*/ 6861380 h 6861380"/>
              <a:gd name="connsiteX6" fmla="*/ 69738 w 3834574"/>
              <a:gd name="connsiteY6" fmla="*/ 6800443 h 6861380"/>
              <a:gd name="connsiteX7" fmla="*/ 295279 w 3834574"/>
              <a:gd name="connsiteY7" fmla="*/ 6507049 h 6861380"/>
              <a:gd name="connsiteX8" fmla="*/ 2538952 w 3834574"/>
              <a:gd name="connsiteY8" fmla="*/ 2620919 h 6861380"/>
              <a:gd name="connsiteX9" fmla="*/ 2538952 w 3834574"/>
              <a:gd name="connsiteY9" fmla="*/ 1214892 h 68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4574" h="6861380">
                <a:moveTo>
                  <a:pt x="1837581" y="0"/>
                </a:moveTo>
                <a:lnTo>
                  <a:pt x="2985741" y="0"/>
                </a:lnTo>
                <a:lnTo>
                  <a:pt x="3610854" y="1082802"/>
                </a:lnTo>
                <a:cubicBezTo>
                  <a:pt x="3909148" y="1599622"/>
                  <a:pt x="3909148" y="2236189"/>
                  <a:pt x="3610854" y="2753009"/>
                </a:cubicBezTo>
                <a:lnTo>
                  <a:pt x="1238871" y="6861380"/>
                </a:lnTo>
                <a:lnTo>
                  <a:pt x="0" y="6861380"/>
                </a:lnTo>
                <a:lnTo>
                  <a:pt x="69738" y="6800443"/>
                </a:lnTo>
                <a:cubicBezTo>
                  <a:pt x="156411" y="6714141"/>
                  <a:pt x="232501" y="6615818"/>
                  <a:pt x="295279" y="6507049"/>
                </a:cubicBezTo>
                <a:lnTo>
                  <a:pt x="2538952" y="2620919"/>
                </a:lnTo>
                <a:cubicBezTo>
                  <a:pt x="2790063" y="2185846"/>
                  <a:pt x="2790063" y="1649966"/>
                  <a:pt x="2538952" y="1214892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4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 flipV="1">
            <a:off x="7180937" y="0"/>
            <a:ext cx="5011063" cy="5468842"/>
          </a:xfrm>
          <a:custGeom>
            <a:avLst/>
            <a:gdLst>
              <a:gd name="connsiteX0" fmla="*/ 2587795 w 5011063"/>
              <a:gd name="connsiteY0" fmla="*/ 0 h 5468842"/>
              <a:gd name="connsiteX1" fmla="*/ 5011063 w 5011063"/>
              <a:gd name="connsiteY1" fmla="*/ 0 h 5468842"/>
              <a:gd name="connsiteX2" fmla="*/ 5011063 w 5011063"/>
              <a:gd name="connsiteY2" fmla="*/ 923462 h 5468842"/>
              <a:gd name="connsiteX3" fmla="*/ 2979306 w 5011063"/>
              <a:gd name="connsiteY3" fmla="*/ 923462 h 5468842"/>
              <a:gd name="connsiteX4" fmla="*/ 2328417 w 5011063"/>
              <a:gd name="connsiteY4" fmla="*/ 1299267 h 5468842"/>
              <a:gd name="connsiteX5" fmla="*/ 1129034 w 5011063"/>
              <a:gd name="connsiteY5" fmla="*/ 3376648 h 5468842"/>
              <a:gd name="connsiteX6" fmla="*/ 1129034 w 5011063"/>
              <a:gd name="connsiteY6" fmla="*/ 4128259 h 5468842"/>
              <a:gd name="connsiteX7" fmla="*/ 1903025 w 5011063"/>
              <a:gd name="connsiteY7" fmla="*/ 5468842 h 5468842"/>
              <a:gd name="connsiteX8" fmla="*/ 836706 w 5011063"/>
              <a:gd name="connsiteY8" fmla="*/ 5468842 h 5468842"/>
              <a:gd name="connsiteX9" fmla="*/ 133540 w 5011063"/>
              <a:gd name="connsiteY9" fmla="*/ 4250933 h 5468842"/>
              <a:gd name="connsiteX10" fmla="*/ 133540 w 5011063"/>
              <a:gd name="connsiteY10" fmla="*/ 3253975 h 5468842"/>
              <a:gd name="connsiteX11" fmla="*/ 1724438 w 5011063"/>
              <a:gd name="connsiteY11" fmla="*/ 498480 h 5468842"/>
              <a:gd name="connsiteX12" fmla="*/ 2587795 w 5011063"/>
              <a:gd name="connsiteY12" fmla="*/ 0 h 54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1063" h="5468842">
                <a:moveTo>
                  <a:pt x="2587795" y="0"/>
                </a:moveTo>
                <a:lnTo>
                  <a:pt x="5011063" y="0"/>
                </a:lnTo>
                <a:lnTo>
                  <a:pt x="5011063" y="923462"/>
                </a:lnTo>
                <a:lnTo>
                  <a:pt x="2979306" y="923462"/>
                </a:lnTo>
                <a:cubicBezTo>
                  <a:pt x="2710749" y="923462"/>
                  <a:pt x="2462652" y="1066693"/>
                  <a:pt x="2328417" y="1299267"/>
                </a:cubicBezTo>
                <a:lnTo>
                  <a:pt x="1129034" y="3376648"/>
                </a:lnTo>
                <a:cubicBezTo>
                  <a:pt x="994797" y="3609222"/>
                  <a:pt x="994797" y="3895684"/>
                  <a:pt x="1129034" y="4128259"/>
                </a:cubicBezTo>
                <a:lnTo>
                  <a:pt x="1903025" y="5468842"/>
                </a:lnTo>
                <a:lnTo>
                  <a:pt x="836706" y="5468842"/>
                </a:lnTo>
                <a:lnTo>
                  <a:pt x="133540" y="4250933"/>
                </a:lnTo>
                <a:cubicBezTo>
                  <a:pt x="-44514" y="3942439"/>
                  <a:pt x="-44514" y="3562468"/>
                  <a:pt x="133540" y="3253975"/>
                </a:cubicBezTo>
                <a:lnTo>
                  <a:pt x="1724438" y="498480"/>
                </a:lnTo>
                <a:cubicBezTo>
                  <a:pt x="1902490" y="189986"/>
                  <a:pt x="2231571" y="0"/>
                  <a:pt x="258779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71576" y="1280573"/>
            <a:ext cx="4450466" cy="3944454"/>
          </a:xfrm>
          <a:prstGeom prst="rect">
            <a:avLst/>
          </a:prstGeom>
        </p:spPr>
      </p:pic>
      <p:sp>
        <p:nvSpPr>
          <p:cNvPr id="27" name="椭圆 26"/>
          <p:cNvSpPr/>
          <p:nvPr userDrawn="1">
            <p:custDataLst>
              <p:tags r:id="rId12"/>
            </p:custDataLst>
          </p:nvPr>
        </p:nvSpPr>
        <p:spPr>
          <a:xfrm>
            <a:off x="1090348" y="1201756"/>
            <a:ext cx="88370" cy="883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 userDrawn="1">
            <p:custDataLst>
              <p:tags r:id="rId13"/>
            </p:custDataLst>
          </p:nvPr>
        </p:nvSpPr>
        <p:spPr>
          <a:xfrm>
            <a:off x="1229652" y="1201756"/>
            <a:ext cx="88370" cy="88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 userDrawn="1">
            <p:custDataLst>
              <p:tags r:id="rId14"/>
            </p:custDataLst>
          </p:nvPr>
        </p:nvSpPr>
        <p:spPr>
          <a:xfrm>
            <a:off x="1368955" y="1201756"/>
            <a:ext cx="88370" cy="883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5"/>
            </p:custDataLst>
          </p:nvPr>
        </p:nvSpPr>
        <p:spPr>
          <a:xfrm>
            <a:off x="1101724" y="1530000"/>
            <a:ext cx="5894162" cy="2175523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6"/>
            </p:custDataLst>
          </p:nvPr>
        </p:nvSpPr>
        <p:spPr>
          <a:xfrm>
            <a:off x="1101724" y="3849523"/>
            <a:ext cx="5894162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101724" y="4973027"/>
            <a:ext cx="2880000" cy="50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80000">
                <a:schemeClr val="accent2"/>
              </a:gs>
            </a:gsLst>
            <a:lin ang="2700000" scaled="1"/>
            <a:tileRect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9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chemeClr val="bg2"/>
              </a:gs>
              <a:gs pos="23000">
                <a:schemeClr val="bg1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18"/>
            </p:custDataLst>
          </p:nvPr>
        </p:nvSpPr>
        <p:spPr>
          <a:xfrm>
            <a:off x="5218712" y="0"/>
            <a:ext cx="3834574" cy="6858000"/>
          </a:xfrm>
          <a:custGeom>
            <a:avLst/>
            <a:gdLst>
              <a:gd name="connsiteX0" fmla="*/ 1837581 w 3834574"/>
              <a:gd name="connsiteY0" fmla="*/ 0 h 6861380"/>
              <a:gd name="connsiteX1" fmla="*/ 2985741 w 3834574"/>
              <a:gd name="connsiteY1" fmla="*/ 0 h 6861380"/>
              <a:gd name="connsiteX2" fmla="*/ 3610854 w 3834574"/>
              <a:gd name="connsiteY2" fmla="*/ 1082802 h 6861380"/>
              <a:gd name="connsiteX3" fmla="*/ 3610854 w 3834574"/>
              <a:gd name="connsiteY3" fmla="*/ 2753009 h 6861380"/>
              <a:gd name="connsiteX4" fmla="*/ 1238871 w 3834574"/>
              <a:gd name="connsiteY4" fmla="*/ 6861380 h 6861380"/>
              <a:gd name="connsiteX5" fmla="*/ 0 w 3834574"/>
              <a:gd name="connsiteY5" fmla="*/ 6861380 h 6861380"/>
              <a:gd name="connsiteX6" fmla="*/ 69738 w 3834574"/>
              <a:gd name="connsiteY6" fmla="*/ 6800443 h 6861380"/>
              <a:gd name="connsiteX7" fmla="*/ 295279 w 3834574"/>
              <a:gd name="connsiteY7" fmla="*/ 6507049 h 6861380"/>
              <a:gd name="connsiteX8" fmla="*/ 2538952 w 3834574"/>
              <a:gd name="connsiteY8" fmla="*/ 2620919 h 6861380"/>
              <a:gd name="connsiteX9" fmla="*/ 2538952 w 3834574"/>
              <a:gd name="connsiteY9" fmla="*/ 1214892 h 68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4574" h="6861380">
                <a:moveTo>
                  <a:pt x="1837581" y="0"/>
                </a:moveTo>
                <a:lnTo>
                  <a:pt x="2985741" y="0"/>
                </a:lnTo>
                <a:lnTo>
                  <a:pt x="3610854" y="1082802"/>
                </a:lnTo>
                <a:cubicBezTo>
                  <a:pt x="3909148" y="1599622"/>
                  <a:pt x="3909148" y="2236189"/>
                  <a:pt x="3610854" y="2753009"/>
                </a:cubicBezTo>
                <a:lnTo>
                  <a:pt x="1238871" y="6861380"/>
                </a:lnTo>
                <a:lnTo>
                  <a:pt x="0" y="6861380"/>
                </a:lnTo>
                <a:lnTo>
                  <a:pt x="69738" y="6800443"/>
                </a:lnTo>
                <a:cubicBezTo>
                  <a:pt x="156411" y="6714141"/>
                  <a:pt x="232501" y="6615818"/>
                  <a:pt x="295279" y="6507049"/>
                </a:cubicBezTo>
                <a:lnTo>
                  <a:pt x="2538952" y="2620919"/>
                </a:lnTo>
                <a:cubicBezTo>
                  <a:pt x="2790063" y="2185846"/>
                  <a:pt x="2790063" y="1649966"/>
                  <a:pt x="2538952" y="1214892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4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19"/>
            </p:custDataLst>
          </p:nvPr>
        </p:nvSpPr>
        <p:spPr>
          <a:xfrm flipH="1" flipV="1">
            <a:off x="8357426" y="0"/>
            <a:ext cx="3834574" cy="6858000"/>
          </a:xfrm>
          <a:custGeom>
            <a:avLst/>
            <a:gdLst>
              <a:gd name="connsiteX0" fmla="*/ 1837581 w 3834574"/>
              <a:gd name="connsiteY0" fmla="*/ 0 h 6861380"/>
              <a:gd name="connsiteX1" fmla="*/ 2985741 w 3834574"/>
              <a:gd name="connsiteY1" fmla="*/ 0 h 6861380"/>
              <a:gd name="connsiteX2" fmla="*/ 3610854 w 3834574"/>
              <a:gd name="connsiteY2" fmla="*/ 1082802 h 6861380"/>
              <a:gd name="connsiteX3" fmla="*/ 3610854 w 3834574"/>
              <a:gd name="connsiteY3" fmla="*/ 2753009 h 6861380"/>
              <a:gd name="connsiteX4" fmla="*/ 1238871 w 3834574"/>
              <a:gd name="connsiteY4" fmla="*/ 6861380 h 6861380"/>
              <a:gd name="connsiteX5" fmla="*/ 0 w 3834574"/>
              <a:gd name="connsiteY5" fmla="*/ 6861380 h 6861380"/>
              <a:gd name="connsiteX6" fmla="*/ 69738 w 3834574"/>
              <a:gd name="connsiteY6" fmla="*/ 6800443 h 6861380"/>
              <a:gd name="connsiteX7" fmla="*/ 295279 w 3834574"/>
              <a:gd name="connsiteY7" fmla="*/ 6507049 h 6861380"/>
              <a:gd name="connsiteX8" fmla="*/ 2538952 w 3834574"/>
              <a:gd name="connsiteY8" fmla="*/ 2620919 h 6861380"/>
              <a:gd name="connsiteX9" fmla="*/ 2538952 w 3834574"/>
              <a:gd name="connsiteY9" fmla="*/ 1214892 h 68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4574" h="6861380">
                <a:moveTo>
                  <a:pt x="1837581" y="0"/>
                </a:moveTo>
                <a:lnTo>
                  <a:pt x="2985741" y="0"/>
                </a:lnTo>
                <a:lnTo>
                  <a:pt x="3610854" y="1082802"/>
                </a:lnTo>
                <a:cubicBezTo>
                  <a:pt x="3909148" y="1599622"/>
                  <a:pt x="3909148" y="2236189"/>
                  <a:pt x="3610854" y="2753009"/>
                </a:cubicBezTo>
                <a:lnTo>
                  <a:pt x="1238871" y="6861380"/>
                </a:lnTo>
                <a:lnTo>
                  <a:pt x="0" y="6861380"/>
                </a:lnTo>
                <a:lnTo>
                  <a:pt x="69738" y="6800443"/>
                </a:lnTo>
                <a:cubicBezTo>
                  <a:pt x="156411" y="6714141"/>
                  <a:pt x="232501" y="6615818"/>
                  <a:pt x="295279" y="6507049"/>
                </a:cubicBezTo>
                <a:lnTo>
                  <a:pt x="2538952" y="2620919"/>
                </a:lnTo>
                <a:cubicBezTo>
                  <a:pt x="2790063" y="2185846"/>
                  <a:pt x="2790063" y="1649966"/>
                  <a:pt x="2538952" y="1214892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4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image" Target="../media/image17.png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74.xml"/><Relationship Id="rId16" Type="http://schemas.openxmlformats.org/officeDocument/2006/relationships/image" Target="../media/image19.png"/><Relationship Id="rId15" Type="http://schemas.openxmlformats.org/officeDocument/2006/relationships/tags" Target="../tags/tag173.xml"/><Relationship Id="rId14" Type="http://schemas.openxmlformats.org/officeDocument/2006/relationships/image" Target="../media/image18.png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5.xml"/><Relationship Id="rId3" Type="http://schemas.openxmlformats.org/officeDocument/2006/relationships/image" Target="../media/image4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12.xml"/><Relationship Id="rId4" Type="http://schemas.openxmlformats.org/officeDocument/2006/relationships/image" Target="../media/image5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130.xml"/><Relationship Id="rId21" Type="http://schemas.openxmlformats.org/officeDocument/2006/relationships/image" Target="../media/image9.svg"/><Relationship Id="rId20" Type="http://schemas.openxmlformats.org/officeDocument/2006/relationships/image" Target="../media/image8.png"/><Relationship Id="rId2" Type="http://schemas.openxmlformats.org/officeDocument/2006/relationships/tags" Target="../tags/tag114.xml"/><Relationship Id="rId19" Type="http://schemas.openxmlformats.org/officeDocument/2006/relationships/tags" Target="../tags/tag129.xml"/><Relationship Id="rId18" Type="http://schemas.openxmlformats.org/officeDocument/2006/relationships/tags" Target="../tags/tag128.xml"/><Relationship Id="rId17" Type="http://schemas.openxmlformats.org/officeDocument/2006/relationships/image" Target="../media/image7.svg"/><Relationship Id="rId16" Type="http://schemas.openxmlformats.org/officeDocument/2006/relationships/image" Target="../media/image6.png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140.xml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153.xml"/><Relationship Id="rId14" Type="http://schemas.openxmlformats.org/officeDocument/2006/relationships/image" Target="../media/image15.svg"/><Relationship Id="rId13" Type="http://schemas.openxmlformats.org/officeDocument/2006/relationships/image" Target="../media/image14.png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image" Target="../media/image16.webp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如何避免脏污水印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090295" y="4949825"/>
            <a:ext cx="3900805" cy="648335"/>
          </a:xfrm>
        </p:spPr>
        <p:txBody>
          <a:bodyPr/>
          <a:lstStyle/>
          <a:p>
            <a:r>
              <a:rPr lang="zh-CN" altLang="en-US"/>
              <a:t>汇报人：程海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形 46"/>
          <p:cNvSpPr/>
          <p:nvPr>
            <p:custDataLst>
              <p:tags r:id="rId1"/>
            </p:custDataLst>
          </p:nvPr>
        </p:nvSpPr>
        <p:spPr>
          <a:xfrm>
            <a:off x="1044575" y="1896745"/>
            <a:ext cx="10102850" cy="4429125"/>
          </a:xfrm>
          <a:custGeom>
            <a:avLst/>
            <a:gdLst>
              <a:gd name="connsiteX0" fmla="*/ 0 w 3668744"/>
              <a:gd name="connsiteY0" fmla="*/ 61528 h 1578098"/>
              <a:gd name="connsiteX1" fmla="*/ 0 w 3668744"/>
              <a:gd name="connsiteY1" fmla="*/ 1470276 h 1578098"/>
              <a:gd name="connsiteX2" fmla="*/ 1843659 w 3668744"/>
              <a:gd name="connsiteY2" fmla="*/ 1578098 h 1578098"/>
              <a:gd name="connsiteX3" fmla="*/ 3668745 w 3668744"/>
              <a:gd name="connsiteY3" fmla="*/ 1485135 h 1578098"/>
              <a:gd name="connsiteX4" fmla="*/ 3668745 w 3668744"/>
              <a:gd name="connsiteY4" fmla="*/ 39239 h 1578098"/>
              <a:gd name="connsiteX5" fmla="*/ 1834325 w 3668744"/>
              <a:gd name="connsiteY5" fmla="*/ 139633 h 1578098"/>
              <a:gd name="connsiteX6" fmla="*/ 0 w 3668744"/>
              <a:gd name="connsiteY6" fmla="*/ 61528 h 157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8744" h="1578098">
                <a:moveTo>
                  <a:pt x="0" y="61528"/>
                </a:moveTo>
                <a:lnTo>
                  <a:pt x="0" y="1470276"/>
                </a:lnTo>
                <a:cubicBezTo>
                  <a:pt x="0" y="1470276"/>
                  <a:pt x="1144905" y="1325305"/>
                  <a:pt x="1843659" y="1578098"/>
                </a:cubicBezTo>
                <a:cubicBezTo>
                  <a:pt x="1843659" y="1578098"/>
                  <a:pt x="2583371" y="1325305"/>
                  <a:pt x="3668745" y="1485135"/>
                </a:cubicBezTo>
                <a:lnTo>
                  <a:pt x="3668745" y="39239"/>
                </a:lnTo>
                <a:cubicBezTo>
                  <a:pt x="3668745" y="39239"/>
                  <a:pt x="2746915" y="-94587"/>
                  <a:pt x="1834325" y="139633"/>
                </a:cubicBezTo>
                <a:cubicBezTo>
                  <a:pt x="1834420" y="139633"/>
                  <a:pt x="1066800" y="-113161"/>
                  <a:pt x="0" y="61528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图形 46"/>
          <p:cNvSpPr/>
          <p:nvPr>
            <p:custDataLst>
              <p:tags r:id="rId2"/>
            </p:custDataLst>
          </p:nvPr>
        </p:nvSpPr>
        <p:spPr>
          <a:xfrm>
            <a:off x="1190308" y="1750060"/>
            <a:ext cx="9811385" cy="4320540"/>
          </a:xfrm>
          <a:custGeom>
            <a:avLst/>
            <a:gdLst>
              <a:gd name="connsiteX0" fmla="*/ 0 w 3668744"/>
              <a:gd name="connsiteY0" fmla="*/ 61528 h 1578098"/>
              <a:gd name="connsiteX1" fmla="*/ 0 w 3668744"/>
              <a:gd name="connsiteY1" fmla="*/ 1470276 h 1578098"/>
              <a:gd name="connsiteX2" fmla="*/ 1843659 w 3668744"/>
              <a:gd name="connsiteY2" fmla="*/ 1578098 h 1578098"/>
              <a:gd name="connsiteX3" fmla="*/ 3668745 w 3668744"/>
              <a:gd name="connsiteY3" fmla="*/ 1485135 h 1578098"/>
              <a:gd name="connsiteX4" fmla="*/ 3668745 w 3668744"/>
              <a:gd name="connsiteY4" fmla="*/ 39239 h 1578098"/>
              <a:gd name="connsiteX5" fmla="*/ 1834325 w 3668744"/>
              <a:gd name="connsiteY5" fmla="*/ 139633 h 1578098"/>
              <a:gd name="connsiteX6" fmla="*/ 0 w 3668744"/>
              <a:gd name="connsiteY6" fmla="*/ 61528 h 157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8744" h="1578098">
                <a:moveTo>
                  <a:pt x="0" y="61528"/>
                </a:moveTo>
                <a:lnTo>
                  <a:pt x="0" y="1470276"/>
                </a:lnTo>
                <a:cubicBezTo>
                  <a:pt x="0" y="1470276"/>
                  <a:pt x="1144905" y="1325305"/>
                  <a:pt x="1843659" y="1578098"/>
                </a:cubicBezTo>
                <a:cubicBezTo>
                  <a:pt x="1843659" y="1578098"/>
                  <a:pt x="2583371" y="1325305"/>
                  <a:pt x="3668745" y="1485135"/>
                </a:cubicBezTo>
                <a:lnTo>
                  <a:pt x="3668745" y="39239"/>
                </a:lnTo>
                <a:cubicBezTo>
                  <a:pt x="3668745" y="39239"/>
                  <a:pt x="2746915" y="-94587"/>
                  <a:pt x="1834325" y="139633"/>
                </a:cubicBezTo>
                <a:cubicBezTo>
                  <a:pt x="1834420" y="139633"/>
                  <a:pt x="1066800" y="-113161"/>
                  <a:pt x="0" y="61528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化学镍镀层的抗变色性能很差</a:t>
            </a:r>
            <a:endParaRPr lang="zh-CN" altLang="en-US"/>
          </a:p>
        </p:txBody>
      </p:sp>
      <p:sp useBgFill="1">
        <p:nvSpPr>
          <p:cNvPr id="51" name="图形 49"/>
          <p:cNvSpPr/>
          <p:nvPr>
            <p:custDataLst>
              <p:tags r:id="rId4"/>
            </p:custDataLst>
          </p:nvPr>
        </p:nvSpPr>
        <p:spPr>
          <a:xfrm>
            <a:off x="1302703" y="1709738"/>
            <a:ext cx="4780915" cy="4189730"/>
          </a:xfrm>
          <a:custGeom>
            <a:avLst/>
            <a:gdLst>
              <a:gd name="connsiteX0" fmla="*/ 1834420 w 1834419"/>
              <a:gd name="connsiteY0" fmla="*/ 1574876 h 1574875"/>
              <a:gd name="connsiteX1" fmla="*/ 0 w 1834419"/>
              <a:gd name="connsiteY1" fmla="*/ 1470291 h 1574875"/>
              <a:gd name="connsiteX2" fmla="*/ 0 w 1834419"/>
              <a:gd name="connsiteY2" fmla="*/ 61544 h 1574875"/>
              <a:gd name="connsiteX3" fmla="*/ 1834420 w 1834419"/>
              <a:gd name="connsiteY3" fmla="*/ 139553 h 1574875"/>
              <a:gd name="connsiteX4" fmla="*/ 1834420 w 1834419"/>
              <a:gd name="connsiteY4" fmla="*/ 1574876 h 15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419" h="1574875">
                <a:moveTo>
                  <a:pt x="1834420" y="1574876"/>
                </a:moveTo>
                <a:cubicBezTo>
                  <a:pt x="1134904" y="1326559"/>
                  <a:pt x="0" y="1470291"/>
                  <a:pt x="0" y="1470291"/>
                </a:cubicBezTo>
                <a:lnTo>
                  <a:pt x="0" y="61544"/>
                </a:lnTo>
                <a:cubicBezTo>
                  <a:pt x="1066800" y="-113145"/>
                  <a:pt x="1834420" y="139553"/>
                  <a:pt x="1834420" y="139553"/>
                </a:cubicBezTo>
                <a:lnTo>
                  <a:pt x="1834420" y="1574876"/>
                </a:lnTo>
                <a:close/>
              </a:path>
            </a:pathLst>
          </a:custGeom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 useBgFill="1">
        <p:nvSpPr>
          <p:cNvPr id="52" name="图形 49"/>
          <p:cNvSpPr/>
          <p:nvPr>
            <p:custDataLst>
              <p:tags r:id="rId5"/>
            </p:custDataLst>
          </p:nvPr>
        </p:nvSpPr>
        <p:spPr>
          <a:xfrm flipH="1">
            <a:off x="6082665" y="1704340"/>
            <a:ext cx="4780915" cy="4189730"/>
          </a:xfrm>
          <a:custGeom>
            <a:avLst/>
            <a:gdLst>
              <a:gd name="connsiteX0" fmla="*/ 1834420 w 1834419"/>
              <a:gd name="connsiteY0" fmla="*/ 1574876 h 1574875"/>
              <a:gd name="connsiteX1" fmla="*/ 0 w 1834419"/>
              <a:gd name="connsiteY1" fmla="*/ 1470291 h 1574875"/>
              <a:gd name="connsiteX2" fmla="*/ 0 w 1834419"/>
              <a:gd name="connsiteY2" fmla="*/ 61544 h 1574875"/>
              <a:gd name="connsiteX3" fmla="*/ 1834420 w 1834419"/>
              <a:gd name="connsiteY3" fmla="*/ 139553 h 1574875"/>
              <a:gd name="connsiteX4" fmla="*/ 1834420 w 1834419"/>
              <a:gd name="connsiteY4" fmla="*/ 1574876 h 15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419" h="1574875">
                <a:moveTo>
                  <a:pt x="1834420" y="1574876"/>
                </a:moveTo>
                <a:cubicBezTo>
                  <a:pt x="1134904" y="1326559"/>
                  <a:pt x="0" y="1470291"/>
                  <a:pt x="0" y="1470291"/>
                </a:cubicBezTo>
                <a:lnTo>
                  <a:pt x="0" y="61544"/>
                </a:lnTo>
                <a:cubicBezTo>
                  <a:pt x="1066800" y="-113145"/>
                  <a:pt x="1834420" y="139553"/>
                  <a:pt x="1834420" y="139553"/>
                </a:cubicBezTo>
                <a:lnTo>
                  <a:pt x="1834420" y="1574876"/>
                </a:lnTo>
                <a:close/>
              </a:path>
            </a:pathLst>
          </a:custGeom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1" name="图片 10" descr="根据风格生成云朵照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366645" y="5494655"/>
            <a:ext cx="1066165" cy="588645"/>
          </a:xfrm>
          <a:prstGeom prst="rect">
            <a:avLst/>
          </a:prstGeom>
        </p:spPr>
      </p:pic>
      <p:sp useBgFill="1">
        <p:nvSpPr>
          <p:cNvPr id="3" name="图形 49"/>
          <p:cNvSpPr/>
          <p:nvPr>
            <p:custDataLst>
              <p:tags r:id="rId8"/>
            </p:custDataLst>
          </p:nvPr>
        </p:nvSpPr>
        <p:spPr>
          <a:xfrm>
            <a:off x="1302703" y="1709738"/>
            <a:ext cx="4780915" cy="4189730"/>
          </a:xfrm>
          <a:custGeom>
            <a:avLst/>
            <a:gdLst>
              <a:gd name="connsiteX0" fmla="*/ 1834420 w 1834419"/>
              <a:gd name="connsiteY0" fmla="*/ 1574876 h 1574875"/>
              <a:gd name="connsiteX1" fmla="*/ 0 w 1834419"/>
              <a:gd name="connsiteY1" fmla="*/ 1470291 h 1574875"/>
              <a:gd name="connsiteX2" fmla="*/ 0 w 1834419"/>
              <a:gd name="connsiteY2" fmla="*/ 61544 h 1574875"/>
              <a:gd name="connsiteX3" fmla="*/ 1834420 w 1834419"/>
              <a:gd name="connsiteY3" fmla="*/ 139553 h 1574875"/>
              <a:gd name="connsiteX4" fmla="*/ 1834420 w 1834419"/>
              <a:gd name="connsiteY4" fmla="*/ 1574876 h 15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419" h="1574875">
                <a:moveTo>
                  <a:pt x="1834420" y="1574876"/>
                </a:moveTo>
                <a:cubicBezTo>
                  <a:pt x="1134904" y="1326559"/>
                  <a:pt x="0" y="1470291"/>
                  <a:pt x="0" y="1470291"/>
                </a:cubicBezTo>
                <a:lnTo>
                  <a:pt x="0" y="61544"/>
                </a:lnTo>
                <a:cubicBezTo>
                  <a:pt x="1066800" y="-113145"/>
                  <a:pt x="1834420" y="139553"/>
                  <a:pt x="1834420" y="139553"/>
                </a:cubicBezTo>
                <a:lnTo>
                  <a:pt x="1834420" y="1574876"/>
                </a:lnTo>
                <a:close/>
              </a:path>
            </a:pathLst>
          </a:custGeom>
          <a:solidFill>
            <a:schemeClr val="lt1">
              <a:lumMod val="100000"/>
              <a:alpha val="20000"/>
            </a:schemeClr>
          </a:solidFill>
          <a:ln w="9525">
            <a:solidFill>
              <a:schemeClr val="accent1">
                <a:alpha val="12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190" tIns="45720" rIns="50419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buClrTx/>
              <a:buSzTx/>
              <a:buFontTx/>
            </a:pP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0" name="图形 49"/>
          <p:cNvSpPr/>
          <p:nvPr>
            <p:custDataLst>
              <p:tags r:id="rId9"/>
            </p:custDataLst>
          </p:nvPr>
        </p:nvSpPr>
        <p:spPr>
          <a:xfrm flipH="1">
            <a:off x="6082665" y="1704340"/>
            <a:ext cx="4780915" cy="4189730"/>
          </a:xfrm>
          <a:custGeom>
            <a:avLst/>
            <a:gdLst>
              <a:gd name="connsiteX0" fmla="*/ 1834420 w 1834419"/>
              <a:gd name="connsiteY0" fmla="*/ 1574876 h 1574875"/>
              <a:gd name="connsiteX1" fmla="*/ 0 w 1834419"/>
              <a:gd name="connsiteY1" fmla="*/ 1470291 h 1574875"/>
              <a:gd name="connsiteX2" fmla="*/ 0 w 1834419"/>
              <a:gd name="connsiteY2" fmla="*/ 61544 h 1574875"/>
              <a:gd name="connsiteX3" fmla="*/ 1834420 w 1834419"/>
              <a:gd name="connsiteY3" fmla="*/ 139553 h 1574875"/>
              <a:gd name="connsiteX4" fmla="*/ 1834420 w 1834419"/>
              <a:gd name="connsiteY4" fmla="*/ 1574876 h 15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419" h="1574875">
                <a:moveTo>
                  <a:pt x="1834420" y="1574876"/>
                </a:moveTo>
                <a:cubicBezTo>
                  <a:pt x="1134904" y="1326559"/>
                  <a:pt x="0" y="1470291"/>
                  <a:pt x="0" y="1470291"/>
                </a:cubicBezTo>
                <a:lnTo>
                  <a:pt x="0" y="61544"/>
                </a:lnTo>
                <a:cubicBezTo>
                  <a:pt x="1066800" y="-113145"/>
                  <a:pt x="1834420" y="139553"/>
                  <a:pt x="1834420" y="139553"/>
                </a:cubicBezTo>
                <a:lnTo>
                  <a:pt x="1834420" y="1574876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60000"/>
                  <a:lumOff val="40000"/>
                  <a:alpha val="17000"/>
                </a:scheme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 w="9525" cap="flat">
            <a:solidFill>
              <a:schemeClr val="accent1">
                <a:alpha val="1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 useBgFill="1">
        <p:nvSpPr>
          <p:cNvPr id="8" name="图形 49"/>
          <p:cNvSpPr/>
          <p:nvPr>
            <p:custDataLst>
              <p:tags r:id="rId10"/>
            </p:custDataLst>
          </p:nvPr>
        </p:nvSpPr>
        <p:spPr>
          <a:xfrm flipH="1">
            <a:off x="6082665" y="1704340"/>
            <a:ext cx="4780915" cy="4189730"/>
          </a:xfrm>
          <a:custGeom>
            <a:avLst/>
            <a:gdLst>
              <a:gd name="connsiteX0" fmla="*/ 1834420 w 1834419"/>
              <a:gd name="connsiteY0" fmla="*/ 1574876 h 1574875"/>
              <a:gd name="connsiteX1" fmla="*/ 0 w 1834419"/>
              <a:gd name="connsiteY1" fmla="*/ 1470291 h 1574875"/>
              <a:gd name="connsiteX2" fmla="*/ 0 w 1834419"/>
              <a:gd name="connsiteY2" fmla="*/ 61544 h 1574875"/>
              <a:gd name="connsiteX3" fmla="*/ 1834420 w 1834419"/>
              <a:gd name="connsiteY3" fmla="*/ 139553 h 1574875"/>
              <a:gd name="connsiteX4" fmla="*/ 1834420 w 1834419"/>
              <a:gd name="connsiteY4" fmla="*/ 1574876 h 15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419" h="1574875">
                <a:moveTo>
                  <a:pt x="1834420" y="1574876"/>
                </a:moveTo>
                <a:cubicBezTo>
                  <a:pt x="1134904" y="1326559"/>
                  <a:pt x="0" y="1470291"/>
                  <a:pt x="0" y="1470291"/>
                </a:cubicBezTo>
                <a:lnTo>
                  <a:pt x="0" y="61544"/>
                </a:lnTo>
                <a:cubicBezTo>
                  <a:pt x="1066800" y="-113145"/>
                  <a:pt x="1834420" y="139553"/>
                  <a:pt x="1834420" y="139553"/>
                </a:cubicBezTo>
                <a:lnTo>
                  <a:pt x="1834420" y="1574876"/>
                </a:lnTo>
                <a:close/>
              </a:path>
            </a:pathLst>
          </a:custGeom>
          <a:solidFill>
            <a:schemeClr val="lt1">
              <a:lumMod val="100000"/>
              <a:alpha val="20000"/>
            </a:schemeClr>
          </a:solidFill>
          <a:ln w="9525">
            <a:solidFill>
              <a:schemeClr val="accent1">
                <a:alpha val="12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190" tIns="45720" rIns="50419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buClrTx/>
              <a:buSzTx/>
              <a:buFontTx/>
            </a:pP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1607185" y="2858135"/>
            <a:ext cx="3682365" cy="22548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0" algn="ctr" fontAlgn="auto">
              <a:lnSpc>
                <a:spcPct val="160000"/>
              </a:lnSpc>
            </a:pP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不同的化学镍，抗变色性能不同，当抗变色性能很差的时候，残留的水滴在烘干的过程中，也会导致镀层变色。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6877050" y="2857818"/>
            <a:ext cx="3192145" cy="19710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lvl="0" algn="ctr">
              <a:lnSpc>
                <a:spcPct val="160000"/>
              </a:lnSpc>
              <a:buClrTx/>
              <a:buSzTx/>
              <a:buFontTx/>
            </a:pP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这种情况多出现于药水成分比例失调时候。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ctr">
              <a:lnSpc>
                <a:spcPct val="160000"/>
              </a:lnSpc>
              <a:buClrTx/>
              <a:buSzTx/>
              <a:buFontTx/>
            </a:pP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加强药水管控，必要时更换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pic>
        <p:nvPicPr>
          <p:cNvPr id="9" name="图片 8" descr="根据风格生成云朵照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609600" y="5113655"/>
            <a:ext cx="1757045" cy="969645"/>
          </a:xfrm>
          <a:prstGeom prst="rect">
            <a:avLst/>
          </a:prstGeom>
        </p:spPr>
      </p:pic>
      <p:pic>
        <p:nvPicPr>
          <p:cNvPr id="4" name="图片 3" descr="生成主体图片 (1)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print"/>
          <a:srcRect/>
          <a:stretch>
            <a:fillRect/>
          </a:stretch>
        </p:blipFill>
        <p:spPr>
          <a:xfrm>
            <a:off x="9473565" y="1270000"/>
            <a:ext cx="1642745" cy="157734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感谢您的观看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水印产生的原因</a:t>
            </a:r>
            <a:br>
              <a:rPr lang="zh-CN" altLang="en-US"/>
            </a:br>
            <a:r>
              <a:rPr lang="zh-CN" altLang="en-US">
                <a:solidFill>
                  <a:srgbClr val="00B050"/>
                </a:solidFill>
              </a:rPr>
              <a:t>能擦掉或者清洗掉</a:t>
            </a: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水印脏污的形成</a:t>
            </a:r>
            <a:r>
              <a:rPr lang="en-US" altLang="zh-CN"/>
              <a:t>---</a:t>
            </a:r>
            <a:r>
              <a:rPr lang="zh-CN" altLang="en-US"/>
              <a:t>没有清洗干净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，药水没有清洗干净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，后处理水质不干净，或者水有细菌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，基材多孔，藏有药水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，挂具包胶开裂，夹带脏污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，空压机风枪有污油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，化学镍镀层的抗变色性能很差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42020" y="183070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>
              <a:lnSpc>
                <a:spcPct val="140000"/>
              </a:lnSpc>
            </a:pPr>
            <a:endParaRPr lang="zh-CN" altLang="en-US" sz="2400" kern="100" dirty="0" smtClean="0">
              <a:solidFill>
                <a:schemeClr val="bg2"/>
              </a:solidFill>
              <a:effectLst/>
              <a:latin typeface="+mn-ea"/>
              <a:cs typeface="江城圆体 400W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860" y="0"/>
            <a:ext cx="4836160" cy="68148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99915" y="3564890"/>
            <a:ext cx="6269990" cy="2230755"/>
          </a:xfrm>
        </p:spPr>
        <p:txBody>
          <a:bodyPr/>
          <a:lstStyle/>
          <a:p>
            <a:r>
              <a:rPr lang="zh-CN" altLang="en-US"/>
              <a:t>详细说明及应对方案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0" y="1700530"/>
            <a:ext cx="12192000" cy="3499485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化学镀镍液因为其黏度较高，某些成分（例如乳酸）。这种高黏度的液体不易被完全清洗，特别是在天气较冷的时候，乳酸容易凝结成团，进而残留在工件表面。这种残留物在烘烤后会形成黄色的水印，影响产品的外观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algn="ctr"/>
            <a:endParaRPr lang="zh-CN" altLang="en-US" sz="2400" dirty="0">
              <a:solidFill>
                <a:schemeClr val="tx1"/>
              </a:solidFill>
            </a:endParaRPr>
          </a:p>
          <a:p>
            <a:pPr algn="ctr"/>
            <a:endParaRPr lang="zh-CN" altLang="en-US" sz="2400" dirty="0">
              <a:solidFill>
                <a:schemeClr val="tx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为了预防这种情况，建议使用热水配合氨水进行中和处理，对于夏季，在出槽的水中加入氨水可以有效改善这一问题。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药水没有清洗干净</a:t>
            </a:r>
            <a:endParaRPr lang="zh-CN" altLang="en-US"/>
          </a:p>
        </p:txBody>
      </p:sp>
      <p:cxnSp>
        <p:nvCxnSpPr>
          <p:cNvPr id="41" name="直接连接符 40"/>
          <p:cNvCxnSpPr/>
          <p:nvPr>
            <p:custDataLst>
              <p:tags r:id="rId3"/>
            </p:custDataLst>
          </p:nvPr>
        </p:nvCxnSpPr>
        <p:spPr>
          <a:xfrm>
            <a:off x="609600" y="1700530"/>
            <a:ext cx="366886" cy="0"/>
          </a:xfrm>
          <a:prstGeom prst="line">
            <a:avLst/>
          </a:prstGeom>
          <a:ln w="34925" cap="rnd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74000">
                  <a:schemeClr val="accent1"/>
                </a:gs>
              </a:gsLst>
              <a:lin ang="108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00015"/>
            <a:ext cx="12192635" cy="16548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后处理水质问题</a:t>
            </a:r>
            <a:endParaRPr lang="zh-CN" altLang="en-US"/>
          </a:p>
        </p:txBody>
      </p:sp>
      <p:sp>
        <p:nvSpPr>
          <p:cNvPr id="8" name="任意多边形: 形状 1"/>
          <p:cNvSpPr/>
          <p:nvPr>
            <p:custDataLst>
              <p:tags r:id="rId2"/>
            </p:custDataLst>
          </p:nvPr>
        </p:nvSpPr>
        <p:spPr>
          <a:xfrm rot="10800000">
            <a:off x="4620895" y="1433830"/>
            <a:ext cx="2879090" cy="2507615"/>
          </a:xfrm>
          <a:custGeom>
            <a:avLst/>
            <a:gdLst>
              <a:gd name="connsiteX0" fmla="*/ 2879090 w 2879090"/>
              <a:gd name="connsiteY0" fmla="*/ 2507615 h 2507615"/>
              <a:gd name="connsiteX1" fmla="*/ 0 w 2879090"/>
              <a:gd name="connsiteY1" fmla="*/ 2507615 h 2507615"/>
              <a:gd name="connsiteX2" fmla="*/ 827739 w 2879090"/>
              <a:gd name="connsiteY2" fmla="*/ 195612 h 2507615"/>
              <a:gd name="connsiteX3" fmla="*/ 902197 w 2879090"/>
              <a:gd name="connsiteY3" fmla="*/ 195612 h 2507615"/>
              <a:gd name="connsiteX4" fmla="*/ 944252 w 2879090"/>
              <a:gd name="connsiteY4" fmla="*/ 266335 h 2507615"/>
              <a:gd name="connsiteX5" fmla="*/ 1431925 w 2879090"/>
              <a:gd name="connsiteY5" fmla="*/ 513080 h 2507615"/>
              <a:gd name="connsiteX6" fmla="*/ 1936750 w 2879090"/>
              <a:gd name="connsiteY6" fmla="*/ 0 h 2507615"/>
              <a:gd name="connsiteX7" fmla="*/ 1950720 w 2879090"/>
              <a:gd name="connsiteY7" fmla="*/ 27940 h 2507615"/>
              <a:gd name="connsiteX8" fmla="*/ 1978660 w 2879090"/>
              <a:gd name="connsiteY8" fmla="*/ 27940 h 250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9090" h="2507615">
                <a:moveTo>
                  <a:pt x="2879090" y="2507615"/>
                </a:moveTo>
                <a:lnTo>
                  <a:pt x="0" y="2507615"/>
                </a:lnTo>
                <a:lnTo>
                  <a:pt x="827739" y="195612"/>
                </a:lnTo>
                <a:lnTo>
                  <a:pt x="902197" y="195612"/>
                </a:lnTo>
                <a:lnTo>
                  <a:pt x="944252" y="266335"/>
                </a:lnTo>
                <a:cubicBezTo>
                  <a:pt x="1053356" y="415846"/>
                  <a:pt x="1231106" y="513080"/>
                  <a:pt x="1431925" y="513080"/>
                </a:cubicBezTo>
                <a:cubicBezTo>
                  <a:pt x="1758315" y="513080"/>
                  <a:pt x="1928495" y="320040"/>
                  <a:pt x="1936750" y="0"/>
                </a:cubicBezTo>
                <a:lnTo>
                  <a:pt x="1950720" y="27940"/>
                </a:lnTo>
                <a:lnTo>
                  <a:pt x="1978660" y="27940"/>
                </a:lnTo>
                <a:close/>
              </a:path>
            </a:pathLst>
          </a:custGeom>
          <a:gradFill>
            <a:gsLst>
              <a:gs pos="37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66000">
                <a:schemeClr val="accent1">
                  <a:lumMod val="5000"/>
                  <a:lumOff val="95000"/>
                  <a:alpha val="6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>
            <p:custDataLst>
              <p:tags r:id="rId3"/>
            </p:custDataLst>
          </p:nvPr>
        </p:nvSpPr>
        <p:spPr>
          <a:xfrm rot="11100000">
            <a:off x="3395980" y="3551555"/>
            <a:ext cx="1851660" cy="977900"/>
          </a:xfrm>
          <a:prstGeom prst="arc">
            <a:avLst>
              <a:gd name="adj1" fmla="val 14780080"/>
              <a:gd name="adj2" fmla="val 20843373"/>
            </a:avLst>
          </a:prstGeom>
          <a:ln>
            <a:gradFill>
              <a:gsLst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77000">
                  <a:schemeClr val="accent1">
                    <a:lumMod val="60000"/>
                    <a:lumOff val="40000"/>
                    <a:alpha val="90000"/>
                  </a:schemeClr>
                </a:gs>
                <a:gs pos="27000">
                  <a:schemeClr val="accent1">
                    <a:lumMod val="90000"/>
                    <a:lumOff val="10000"/>
                  </a:schemeClr>
                </a:gs>
              </a:gsLst>
              <a:lin ang="16020000" scaled="0"/>
            </a:gradFill>
            <a:tail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4895215" y="3707765"/>
            <a:ext cx="2345690" cy="1522730"/>
          </a:xfrm>
          <a:prstGeom prst="ellipse">
            <a:avLst/>
          </a:prstGeom>
          <a:gradFill>
            <a:gsLst>
              <a:gs pos="1000">
                <a:schemeClr val="accent1">
                  <a:lumMod val="90000"/>
                  <a:lumOff val="10000"/>
                </a:schemeClr>
              </a:gs>
              <a:gs pos="86000">
                <a:schemeClr val="accent1">
                  <a:alpha val="73000"/>
                  <a:lumMod val="30000"/>
                  <a:lumOff val="7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椭圆 10"/>
          <p:cNvSpPr/>
          <p:nvPr>
            <p:custDataLst>
              <p:tags r:id="rId5"/>
            </p:custDataLst>
          </p:nvPr>
        </p:nvSpPr>
        <p:spPr>
          <a:xfrm>
            <a:off x="4746625" y="3683000"/>
            <a:ext cx="2650490" cy="1720850"/>
          </a:xfrm>
          <a:prstGeom prst="ellipse">
            <a:avLst/>
          </a:prstGeom>
          <a:noFill/>
          <a:ln w="12700">
            <a:gradFill>
              <a:gsLst>
                <a:gs pos="100000">
                  <a:schemeClr val="accent1">
                    <a:lumMod val="10000"/>
                    <a:lumOff val="90000"/>
                    <a:alpha val="31000"/>
                  </a:schemeClr>
                </a:gs>
                <a:gs pos="4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4190365" y="2695575"/>
            <a:ext cx="3761740" cy="2385695"/>
          </a:xfrm>
          <a:prstGeom prst="ellipse">
            <a:avLst/>
          </a:prstGeom>
          <a:noFill/>
          <a:ln w="25400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lumMod val="95000"/>
                  </a:schemeClr>
                </a:gs>
              </a:gsLst>
              <a:lin ang="162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5467350" y="3402330"/>
            <a:ext cx="1201420" cy="780415"/>
          </a:xfrm>
          <a:prstGeom prst="ellipse">
            <a:avLst/>
          </a:prstGeom>
          <a:gradFill>
            <a:gsLst>
              <a:gs pos="14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73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>
            <a:gradFill>
              <a:gsLst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23000">
                  <a:schemeClr val="accent1">
                    <a:lumMod val="85000"/>
                  </a:schemeClr>
                </a:gs>
              </a:gsLst>
              <a:lin ang="1614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椭圆 13"/>
          <p:cNvSpPr/>
          <p:nvPr>
            <p:custDataLst>
              <p:tags r:id="rId8"/>
            </p:custDataLst>
          </p:nvPr>
        </p:nvSpPr>
        <p:spPr>
          <a:xfrm>
            <a:off x="5818505" y="4234815"/>
            <a:ext cx="499745" cy="325120"/>
          </a:xfrm>
          <a:prstGeom prst="ellipse">
            <a:avLst/>
          </a:prstGeom>
          <a:gradFill>
            <a:gsLst>
              <a:gs pos="0">
                <a:schemeClr val="accent1">
                  <a:lumMod val="90000"/>
                  <a:lumOff val="10000"/>
                  <a:alpha val="89000"/>
                </a:schemeClr>
              </a:gs>
              <a:gs pos="65000">
                <a:schemeClr val="accent1">
                  <a:alpha val="20000"/>
                  <a:lumMod val="90000"/>
                  <a:lumOff val="10000"/>
                </a:schemeClr>
              </a:gs>
            </a:gsLst>
            <a:lin ang="16200000" scaled="0"/>
          </a:gradFill>
          <a:ln>
            <a:gradFill>
              <a:gsLst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23000">
                  <a:schemeClr val="accent1"/>
                </a:gs>
              </a:gsLst>
              <a:lin ang="1614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5219065" y="3275965"/>
            <a:ext cx="1704340" cy="1098550"/>
          </a:xfrm>
          <a:prstGeom prst="ellipse">
            <a:avLst/>
          </a:prstGeom>
          <a:noFill/>
          <a:ln w="9525">
            <a:gradFill>
              <a:gsLst>
                <a:gs pos="100000">
                  <a:schemeClr val="accent1">
                    <a:lumMod val="20000"/>
                    <a:lumOff val="80000"/>
                    <a:alpha val="20000"/>
                  </a:schemeClr>
                </a:gs>
                <a:gs pos="24000">
                  <a:schemeClr val="accent1">
                    <a:lumMod val="75000"/>
                  </a:schemeClr>
                </a:gs>
              </a:gsLst>
              <a:lin ang="16200000" scaled="1"/>
            </a:gra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4650740" y="2427605"/>
            <a:ext cx="2861310" cy="974725"/>
          </a:xfrm>
          <a:prstGeom prst="rect">
            <a:avLst/>
          </a:prstGeom>
          <a:noFill/>
        </p:spPr>
        <p:txBody>
          <a:bodyPr wrap="square" lIns="575945" tIns="45720" rIns="575945" bIns="4572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纯水水质问题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>
            <a:off x="3008630" y="3570605"/>
            <a:ext cx="760095" cy="495300"/>
          </a:xfrm>
          <a:prstGeom prst="ellipse">
            <a:avLst/>
          </a:prstGeom>
          <a:noFill/>
          <a:ln>
            <a:gradFill>
              <a:gsLst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</a:gsLst>
              <a:lin ang="16140000" scaled="0"/>
            </a:gradFill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>
                        <a:alpha val="40000"/>
                        <a:lumMod val="90000"/>
                        <a:lumOff val="1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12"/>
            </p:custDataLst>
          </p:nvPr>
        </p:nvSpPr>
        <p:spPr>
          <a:xfrm>
            <a:off x="8392795" y="3580765"/>
            <a:ext cx="741680" cy="483235"/>
          </a:xfrm>
          <a:prstGeom prst="ellipse">
            <a:avLst/>
          </a:prstGeom>
          <a:noFill/>
          <a:ln>
            <a:gradFill>
              <a:gsLst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</a:gsLst>
              <a:lin ang="16140000" scaled="0"/>
            </a:gradFill>
          </a:ln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chemeClr val="accent1">
                        <a:lumMod val="90000"/>
                        <a:lumOff val="10000"/>
                      </a:schemeClr>
                    </a:gs>
                    <a:gs pos="100000">
                      <a:schemeClr val="accent1">
                        <a:alpha val="40000"/>
                        <a:lumMod val="90000"/>
                        <a:lumOff val="1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4" name="弧形 23"/>
          <p:cNvSpPr/>
          <p:nvPr>
            <p:custDataLst>
              <p:tags r:id="rId13"/>
            </p:custDataLst>
          </p:nvPr>
        </p:nvSpPr>
        <p:spPr>
          <a:xfrm rot="10500000" flipH="1">
            <a:off x="6916420" y="3551555"/>
            <a:ext cx="1851660" cy="977900"/>
          </a:xfrm>
          <a:prstGeom prst="arc">
            <a:avLst>
              <a:gd name="adj1" fmla="val 14780080"/>
              <a:gd name="adj2" fmla="val 20843373"/>
            </a:avLst>
          </a:prstGeom>
          <a:ln>
            <a:gradFill>
              <a:gsLst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77000">
                  <a:schemeClr val="accent1">
                    <a:lumMod val="60000"/>
                    <a:lumOff val="40000"/>
                    <a:alpha val="90000"/>
                  </a:schemeClr>
                </a:gs>
                <a:gs pos="27000">
                  <a:schemeClr val="accent1">
                    <a:lumMod val="90000"/>
                    <a:lumOff val="10000"/>
                  </a:schemeClr>
                </a:gs>
              </a:gsLst>
              <a:lin ang="16020000" scaled="0"/>
            </a:gradFill>
            <a:tail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14"/>
            </p:custDataLst>
          </p:nvPr>
        </p:nvSpPr>
        <p:spPr>
          <a:xfrm>
            <a:off x="9325610" y="3061335"/>
            <a:ext cx="2178050" cy="15468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定期维护及清洗纯水设备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8" name="图片 5" descr="343435383036303b343532343134393bcdb7c4d4b7e7b1a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27427" y="3540125"/>
            <a:ext cx="323849" cy="323849"/>
          </a:xfrm>
          <a:prstGeom prst="rect">
            <a:avLst/>
          </a:prstGeom>
        </p:spPr>
      </p:pic>
      <p:sp>
        <p:nvSpPr>
          <p:cNvPr id="29" name="矩形 28"/>
          <p:cNvSpPr/>
          <p:nvPr>
            <p:custDataLst>
              <p:tags r:id="rId18"/>
            </p:custDataLst>
          </p:nvPr>
        </p:nvSpPr>
        <p:spPr>
          <a:xfrm>
            <a:off x="695325" y="3061335"/>
            <a:ext cx="2128520" cy="18415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电导率过高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PH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值不正常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树脂泄露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储水罐有霉菌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0" name="图片 15" descr="343439383331313b343532303033313bd3a6d3c3c9ccb3c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26442" y="3543935"/>
            <a:ext cx="288290" cy="28829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608330"/>
            <a:ext cx="7581900" cy="763270"/>
          </a:xfrm>
        </p:spPr>
        <p:txBody>
          <a:bodyPr/>
          <a:lstStyle/>
          <a:p>
            <a:pPr lvl="0"/>
            <a:r>
              <a:rPr lang="zh-CN" altLang="en-US"/>
              <a:t>基材多孔，导致残留药水</a:t>
            </a:r>
            <a:endParaRPr lang="zh-CN" altLang="en-US"/>
          </a:p>
        </p:txBody>
      </p:sp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7458710" y="0"/>
            <a:ext cx="4733290" cy="6858000"/>
          </a:xfrm>
          <a:custGeom>
            <a:avLst/>
            <a:gdLst>
              <a:gd name="connsiteX0" fmla="*/ 2113883 w 3665219"/>
              <a:gd name="connsiteY0" fmla="*/ 0 h 4988147"/>
              <a:gd name="connsiteX1" fmla="*/ 3665220 w 3665219"/>
              <a:gd name="connsiteY1" fmla="*/ 0 h 4988147"/>
              <a:gd name="connsiteX2" fmla="*/ 3665220 w 3665219"/>
              <a:gd name="connsiteY2" fmla="*/ 4988148 h 4988147"/>
              <a:gd name="connsiteX3" fmla="*/ 0 w 3665219"/>
              <a:gd name="connsiteY3" fmla="*/ 4988148 h 498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5219" h="4988147">
                <a:moveTo>
                  <a:pt x="2113883" y="0"/>
                </a:moveTo>
                <a:lnTo>
                  <a:pt x="3665220" y="0"/>
                </a:lnTo>
                <a:lnTo>
                  <a:pt x="3665220" y="4988148"/>
                </a:lnTo>
                <a:lnTo>
                  <a:pt x="0" y="498814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边界"/>
          <p:cNvSpPr/>
          <p:nvPr>
            <p:custDataLst>
              <p:tags r:id="rId3"/>
            </p:custDataLst>
          </p:nvPr>
        </p:nvSpPr>
        <p:spPr>
          <a:xfrm>
            <a:off x="599440" y="1666875"/>
            <a:ext cx="5183505" cy="45739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8" name="标题"/>
          <p:cNvSpPr txBox="1"/>
          <p:nvPr>
            <p:custDataLst>
              <p:tags r:id="rId4"/>
            </p:custDataLst>
          </p:nvPr>
        </p:nvSpPr>
        <p:spPr>
          <a:xfrm>
            <a:off x="1247140" y="2073910"/>
            <a:ext cx="4526280" cy="1793875"/>
          </a:xfrm>
          <a:prstGeom prst="rect">
            <a:avLst/>
          </a:prstGeom>
          <a:noFill/>
        </p:spPr>
        <p:txBody>
          <a:bodyPr wrap="square" lIns="0" tIns="0" rIns="0" bIns="71755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多见于铸铝，铸铁等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  <a:p>
            <a:pPr indent="0" algn="l" fontAlgn="auto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孔内残留酸，碱，化学镍药水等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  <a:p>
            <a:pPr indent="0" algn="l" fontAlgn="auto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多见于烘烤后存放过程中出现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  <a:p>
            <a:pPr indent="0" algn="l" fontAlgn="auto">
              <a:lnSpc>
                <a:spcPct val="120000"/>
              </a:lnSpc>
            </a:pP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89" name="圆角矩形 88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08647" y="2146300"/>
            <a:ext cx="469265" cy="467995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000" b="1">
              <a:latin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90" name="图片 89" descr="32313538333935363b32313538333934333bb6d4bbb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232" y="2254250"/>
            <a:ext cx="252095" cy="252095"/>
          </a:xfrm>
          <a:prstGeom prst="rect">
            <a:avLst/>
          </a:prstGeom>
        </p:spPr>
      </p:pic>
      <p:sp>
        <p:nvSpPr>
          <p:cNvPr id="45" name="标题"/>
          <p:cNvSpPr txBox="1"/>
          <p:nvPr>
            <p:custDataLst>
              <p:tags r:id="rId9"/>
            </p:custDataLst>
          </p:nvPr>
        </p:nvSpPr>
        <p:spPr>
          <a:xfrm>
            <a:off x="1247140" y="4333875"/>
            <a:ext cx="4526280" cy="1268095"/>
          </a:xfrm>
          <a:prstGeom prst="rect">
            <a:avLst/>
          </a:prstGeom>
          <a:noFill/>
        </p:spPr>
        <p:txBody>
          <a:bodyPr wrap="square" lIns="0" tIns="0" rIns="0" bIns="71755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可使用中和的方式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  <a:p>
            <a:pPr indent="0" algn="l" fontAlgn="auto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热水清洗加超声波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  <a:p>
            <a:pPr indent="0" algn="l" fontAlgn="auto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可增加脱水剂减少水印发生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53" name="圆角矩形 5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608647" y="4406265"/>
            <a:ext cx="469265" cy="467995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000" b="1">
              <a:latin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54" name="图片 53" descr="32313538333935363b32313538333934373bcec4bcfebcd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7232" y="4514215"/>
            <a:ext cx="252095" cy="25209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ps右边框"/>
          <p:cNvSpPr/>
          <p:nvPr>
            <p:custDataLst>
              <p:tags r:id="rId1"/>
            </p:custDataLst>
          </p:nvPr>
        </p:nvSpPr>
        <p:spPr>
          <a:xfrm>
            <a:off x="5772785" y="1853565"/>
            <a:ext cx="4897755" cy="4120515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914400 w 914400"/>
              <a:gd name="connsiteY0-30" fmla="*/ 0 h 612648"/>
              <a:gd name="connsiteX1-31" fmla="*/ 91440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914400" y="0"/>
                </a:moveTo>
                <a:lnTo>
                  <a:pt x="914400" y="612648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8000"/>
                </a:schemeClr>
              </a:gs>
              <a:gs pos="13000">
                <a:schemeClr val="accent1">
                  <a:lumMod val="20000"/>
                  <a:lumOff val="80000"/>
                  <a:alpha val="25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0" scaled="0"/>
          </a:gra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rIns="215900" numCol="1" spcCol="0" rtlCol="0" fromWordArt="0" anchor="ctr" anchorCtr="0" forceAA="0" compatLnSpc="1">
            <a:no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包胶挂具使用一定时间后，胶会老化开裂，化学镍的高温会导致有导致裂缝变大，夹带药水，逐渐污染后处理的水质，尤其多见于后面继续电镀银的。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r">
              <a:buClrTx/>
              <a:buSzTx/>
              <a:buFontTx/>
            </a:pP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r">
              <a:buClrTx/>
              <a:buSzTx/>
              <a:buFontTx/>
            </a:pP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lvl="0" algn="r">
              <a:buClrTx/>
              <a:buSzTx/>
              <a:buFontTx/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注意定期更换挂具，或者化学镀后更换挂具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挂具包胶开裂，夹带脏污</a:t>
            </a:r>
            <a:endParaRPr lang="zh-CN" altLang="en-US"/>
          </a:p>
        </p:txBody>
      </p:sp>
      <p:sp>
        <p:nvSpPr>
          <p:cNvPr id="19" name="任意多边形 18"/>
          <p:cNvSpPr/>
          <p:nvPr>
            <p:custDataLst>
              <p:tags r:id="rId3"/>
            </p:custDataLst>
          </p:nvPr>
        </p:nvSpPr>
        <p:spPr>
          <a:xfrm flipV="1">
            <a:off x="2903220" y="5502910"/>
            <a:ext cx="1382395" cy="471170"/>
          </a:xfrm>
          <a:custGeom>
            <a:avLst/>
            <a:gdLst>
              <a:gd name="connsiteX0" fmla="*/ 0 w 6535"/>
              <a:gd name="connsiteY0" fmla="*/ 1841 h 1841"/>
              <a:gd name="connsiteX1" fmla="*/ 667 w 6535"/>
              <a:gd name="connsiteY1" fmla="*/ 401 h 1841"/>
              <a:gd name="connsiteX2" fmla="*/ 5868 w 6535"/>
              <a:gd name="connsiteY2" fmla="*/ 401 h 1841"/>
              <a:gd name="connsiteX3" fmla="*/ 6535 w 6535"/>
              <a:gd name="connsiteY3" fmla="*/ 1841 h 1841"/>
              <a:gd name="connsiteX4" fmla="*/ 0 w 6535"/>
              <a:gd name="connsiteY4" fmla="*/ 1841 h 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" h="1841">
                <a:moveTo>
                  <a:pt x="0" y="1841"/>
                </a:moveTo>
                <a:lnTo>
                  <a:pt x="667" y="401"/>
                </a:lnTo>
                <a:cubicBezTo>
                  <a:pt x="1985" y="-290"/>
                  <a:pt x="5427" y="48"/>
                  <a:pt x="5868" y="401"/>
                </a:cubicBezTo>
                <a:lnTo>
                  <a:pt x="6535" y="1841"/>
                </a:lnTo>
                <a:lnTo>
                  <a:pt x="0" y="18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/>
              </a:gs>
            </a:gsLst>
            <a:lin ang="8100000" scaled="0"/>
          </a:gradFill>
          <a:ln>
            <a:noFill/>
          </a:ln>
          <a:effectLst>
            <a:outerShdw blurRad="38100" dist="19050" dir="5400000" algn="t" rotWithShape="0">
              <a:schemeClr val="accent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323850" bIns="10795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800" b="1" spc="300">
              <a:solidFill>
                <a:schemeClr val="bg1"/>
              </a:solidFill>
              <a:effectLst>
                <a:innerShdw blurRad="63500" dist="50800" dir="18900000">
                  <a:schemeClr val="accent1">
                    <a:lumMod val="50000"/>
                    <a:alpha val="25000"/>
                  </a:schemeClr>
                </a:innerShdw>
              </a:effectLst>
              <a:uFillTx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4"/>
            </p:custDataLst>
          </p:nvPr>
        </p:nvSpPr>
        <p:spPr>
          <a:xfrm>
            <a:off x="2903220" y="5328920"/>
            <a:ext cx="1385570" cy="323215"/>
          </a:xfrm>
          <a:prstGeom prst="ellipse">
            <a:avLst/>
          </a:prstGeom>
          <a:gradFill>
            <a:gsLst>
              <a:gs pos="62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4572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 14"/>
          <p:cNvSpPr/>
          <p:nvPr>
            <p:custDataLst>
              <p:tags r:id="rId5"/>
            </p:custDataLst>
          </p:nvPr>
        </p:nvSpPr>
        <p:spPr>
          <a:xfrm flipV="1">
            <a:off x="2555240" y="4743450"/>
            <a:ext cx="2079625" cy="693420"/>
          </a:xfrm>
          <a:custGeom>
            <a:avLst/>
            <a:gdLst>
              <a:gd name="connsiteX0" fmla="*/ 0 w 6535"/>
              <a:gd name="connsiteY0" fmla="*/ 1841 h 1841"/>
              <a:gd name="connsiteX1" fmla="*/ 667 w 6535"/>
              <a:gd name="connsiteY1" fmla="*/ 401 h 1841"/>
              <a:gd name="connsiteX2" fmla="*/ 5868 w 6535"/>
              <a:gd name="connsiteY2" fmla="*/ 401 h 1841"/>
              <a:gd name="connsiteX3" fmla="*/ 6535 w 6535"/>
              <a:gd name="connsiteY3" fmla="*/ 1841 h 1841"/>
              <a:gd name="connsiteX4" fmla="*/ 0 w 6535"/>
              <a:gd name="connsiteY4" fmla="*/ 1841 h 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" h="1841">
                <a:moveTo>
                  <a:pt x="0" y="1841"/>
                </a:moveTo>
                <a:lnTo>
                  <a:pt x="667" y="401"/>
                </a:lnTo>
                <a:cubicBezTo>
                  <a:pt x="1985" y="-290"/>
                  <a:pt x="5427" y="48"/>
                  <a:pt x="5868" y="401"/>
                </a:cubicBezTo>
                <a:lnTo>
                  <a:pt x="6535" y="1841"/>
                </a:lnTo>
                <a:lnTo>
                  <a:pt x="0" y="18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/>
              </a:gs>
            </a:gsLst>
            <a:lin ang="8100000" scaled="0"/>
          </a:gradFill>
          <a:ln>
            <a:noFill/>
          </a:ln>
          <a:effectLst>
            <a:outerShdw blurRad="38100" dist="19050" dir="5400000" algn="t" rotWithShape="0">
              <a:schemeClr val="accent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323850" bIns="10795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800" b="1" spc="300">
              <a:solidFill>
                <a:schemeClr val="bg1"/>
              </a:solidFill>
              <a:effectLst>
                <a:innerShdw blurRad="63500" dist="50800" dir="18900000">
                  <a:schemeClr val="accent1">
                    <a:lumMod val="50000"/>
                    <a:alpha val="25000"/>
                  </a:schemeClr>
                </a:innerShdw>
              </a:effectLst>
              <a:uFillTx/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6"/>
            </p:custDataLst>
          </p:nvPr>
        </p:nvSpPr>
        <p:spPr>
          <a:xfrm>
            <a:off x="2553970" y="4487545"/>
            <a:ext cx="2083435" cy="476250"/>
          </a:xfrm>
          <a:prstGeom prst="ellipse">
            <a:avLst/>
          </a:prstGeom>
          <a:gradFill>
            <a:gsLst>
              <a:gs pos="62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4572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" name="任意多边形 11"/>
          <p:cNvSpPr/>
          <p:nvPr>
            <p:custDataLst>
              <p:tags r:id="rId7"/>
            </p:custDataLst>
          </p:nvPr>
        </p:nvSpPr>
        <p:spPr>
          <a:xfrm flipV="1">
            <a:off x="2078990" y="3799840"/>
            <a:ext cx="3031490" cy="909320"/>
          </a:xfrm>
          <a:custGeom>
            <a:avLst/>
            <a:gdLst>
              <a:gd name="connsiteX0" fmla="*/ 0 w 6535"/>
              <a:gd name="connsiteY0" fmla="*/ 1841 h 1841"/>
              <a:gd name="connsiteX1" fmla="*/ 667 w 6535"/>
              <a:gd name="connsiteY1" fmla="*/ 401 h 1841"/>
              <a:gd name="connsiteX2" fmla="*/ 5868 w 6535"/>
              <a:gd name="connsiteY2" fmla="*/ 401 h 1841"/>
              <a:gd name="connsiteX3" fmla="*/ 6535 w 6535"/>
              <a:gd name="connsiteY3" fmla="*/ 1841 h 1841"/>
              <a:gd name="connsiteX4" fmla="*/ 0 w 6535"/>
              <a:gd name="connsiteY4" fmla="*/ 1841 h 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" h="1841">
                <a:moveTo>
                  <a:pt x="0" y="1841"/>
                </a:moveTo>
                <a:lnTo>
                  <a:pt x="667" y="401"/>
                </a:lnTo>
                <a:cubicBezTo>
                  <a:pt x="1985" y="-290"/>
                  <a:pt x="5427" y="48"/>
                  <a:pt x="5868" y="401"/>
                </a:cubicBezTo>
                <a:lnTo>
                  <a:pt x="6535" y="1841"/>
                </a:lnTo>
                <a:lnTo>
                  <a:pt x="0" y="18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/>
              </a:gs>
            </a:gsLst>
            <a:lin ang="8100000" scaled="0"/>
          </a:gradFill>
          <a:ln>
            <a:noFill/>
          </a:ln>
          <a:effectLst>
            <a:outerShdw blurRad="38100" dist="19050" dir="5400000" algn="t" rotWithShape="0">
              <a:schemeClr val="accent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323850" bIns="10795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800" b="1" spc="300">
              <a:solidFill>
                <a:schemeClr val="bg1"/>
              </a:solidFill>
              <a:effectLst>
                <a:innerShdw blurRad="63500" dist="50800" dir="18900000">
                  <a:schemeClr val="accent1">
                    <a:lumMod val="50000"/>
                    <a:alpha val="25000"/>
                  </a:schemeClr>
                </a:innerShdw>
              </a:effectLst>
              <a:uFillTx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2078990" y="3463925"/>
            <a:ext cx="3035300" cy="624205"/>
          </a:xfrm>
          <a:prstGeom prst="ellipse">
            <a:avLst/>
          </a:prstGeom>
          <a:gradFill>
            <a:gsLst>
              <a:gs pos="62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4572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任意多边形 6"/>
          <p:cNvSpPr/>
          <p:nvPr>
            <p:custDataLst>
              <p:tags r:id="rId9"/>
            </p:custDataLst>
          </p:nvPr>
        </p:nvSpPr>
        <p:spPr>
          <a:xfrm flipV="1">
            <a:off x="1525905" y="2701925"/>
            <a:ext cx="4140200" cy="1169035"/>
          </a:xfrm>
          <a:custGeom>
            <a:avLst/>
            <a:gdLst>
              <a:gd name="connsiteX0" fmla="*/ 0 w 6535"/>
              <a:gd name="connsiteY0" fmla="*/ 1841 h 1841"/>
              <a:gd name="connsiteX1" fmla="*/ 667 w 6535"/>
              <a:gd name="connsiteY1" fmla="*/ 401 h 1841"/>
              <a:gd name="connsiteX2" fmla="*/ 5868 w 6535"/>
              <a:gd name="connsiteY2" fmla="*/ 401 h 1841"/>
              <a:gd name="connsiteX3" fmla="*/ 6535 w 6535"/>
              <a:gd name="connsiteY3" fmla="*/ 1841 h 1841"/>
              <a:gd name="connsiteX4" fmla="*/ 0 w 6535"/>
              <a:gd name="connsiteY4" fmla="*/ 1841 h 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" h="1841">
                <a:moveTo>
                  <a:pt x="0" y="1841"/>
                </a:moveTo>
                <a:lnTo>
                  <a:pt x="667" y="401"/>
                </a:lnTo>
                <a:cubicBezTo>
                  <a:pt x="1985" y="-290"/>
                  <a:pt x="5427" y="48"/>
                  <a:pt x="5868" y="401"/>
                </a:cubicBezTo>
                <a:lnTo>
                  <a:pt x="6535" y="1841"/>
                </a:lnTo>
                <a:lnTo>
                  <a:pt x="0" y="18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/>
              </a:gs>
            </a:gsLst>
            <a:lin ang="8100000" scaled="0"/>
          </a:gradFill>
          <a:ln>
            <a:noFill/>
          </a:ln>
          <a:effectLst>
            <a:outerShdw blurRad="38100" dist="19050" dir="5400000" algn="t" rotWithShape="0">
              <a:schemeClr val="accent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323850" bIns="10795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800" b="1" spc="300">
              <a:solidFill>
                <a:schemeClr val="bg1"/>
              </a:solidFill>
              <a:effectLst>
                <a:innerShdw blurRad="63500" dist="50800" dir="18900000">
                  <a:schemeClr val="accent1">
                    <a:lumMod val="50000"/>
                    <a:alpha val="25000"/>
                  </a:schemeClr>
                </a:innerShdw>
              </a:effectLst>
              <a:uFillTx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10"/>
            </p:custDataLst>
          </p:nvPr>
        </p:nvSpPr>
        <p:spPr>
          <a:xfrm>
            <a:off x="1522095" y="2270125"/>
            <a:ext cx="4149090" cy="80264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1"/>
            </p:custDataLst>
          </p:nvPr>
        </p:nvSpPr>
        <p:spPr>
          <a:xfrm>
            <a:off x="2406650" y="2377440"/>
            <a:ext cx="2378710" cy="54991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140000" scaled="0"/>
          </a:gradFill>
          <a:ln>
            <a:noFill/>
          </a:ln>
          <a:effectLst>
            <a:innerShdw blurRad="292100" dist="152400" dir="13500000">
              <a:schemeClr val="accent2">
                <a:lumMod val="50000"/>
                <a:alpha val="18000"/>
              </a:scheme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8" name="图片 12" descr="343439383331313b343532303032383bbfcdbba7b9dcc0ed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55113" y="1854514"/>
            <a:ext cx="881784" cy="881784"/>
          </a:xfrm>
          <a:prstGeom prst="rect">
            <a:avLst/>
          </a:prstGeom>
          <a:effectLst>
            <a:outerShdw blurRad="38100" dist="19050" dir="5400000" algn="t" rotWithShape="0">
              <a:schemeClr val="accent1">
                <a:lumMod val="75000"/>
                <a:alpha val="25000"/>
              </a:schemeClr>
            </a:outerShdw>
          </a:effectLst>
        </p:spPr>
      </p:pic>
    </p:spTree>
    <p:custDataLst>
      <p:tags r:id="rId1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15530" y="1892300"/>
            <a:ext cx="3636010" cy="705485"/>
          </a:xfrm>
        </p:spPr>
        <p:txBody>
          <a:bodyPr anchor="t" anchorCtr="0"/>
          <a:lstStyle/>
          <a:p>
            <a:r>
              <a:rPr lang="zh-CN" altLang="en-US" sz="3000">
                <a:sym typeface="+mn-ea"/>
              </a:rPr>
              <a:t>空压机风枪有污油</a:t>
            </a:r>
            <a:endParaRPr lang="zh-CN" altLang="en-US" sz="3000"/>
          </a:p>
        </p:txBody>
      </p:sp>
      <p:sp>
        <p:nvSpPr>
          <p:cNvPr id="7" name="任意多边形: 形状 4"/>
          <p:cNvSpPr/>
          <p:nvPr>
            <p:custDataLst>
              <p:tags r:id="rId2"/>
            </p:custDataLst>
          </p:nvPr>
        </p:nvSpPr>
        <p:spPr>
          <a:xfrm>
            <a:off x="579120" y="1017905"/>
            <a:ext cx="6307455" cy="4899660"/>
          </a:xfrm>
          <a:custGeom>
            <a:avLst/>
            <a:gdLst>
              <a:gd name="connsiteX0" fmla="*/ 643470 w 3487991"/>
              <a:gd name="connsiteY0" fmla="*/ 768958 h 2708673"/>
              <a:gd name="connsiteX1" fmla="*/ 77304 w 3487991"/>
              <a:gd name="connsiteY1" fmla="*/ 1007083 h 2708673"/>
              <a:gd name="connsiteX2" fmla="*/ 545172 w 3487991"/>
              <a:gd name="connsiteY2" fmla="*/ 1751938 h 2708673"/>
              <a:gd name="connsiteX3" fmla="*/ 503262 w 3487991"/>
              <a:gd name="connsiteY3" fmla="*/ 2276480 h 2708673"/>
              <a:gd name="connsiteX4" fmla="*/ 1071142 w 3487991"/>
              <a:gd name="connsiteY4" fmla="*/ 2192946 h 2708673"/>
              <a:gd name="connsiteX5" fmla="*/ 1304981 w 3487991"/>
              <a:gd name="connsiteY5" fmla="*/ 2685674 h 2708673"/>
              <a:gd name="connsiteX6" fmla="*/ 1797710 w 3487991"/>
              <a:gd name="connsiteY6" fmla="*/ 2393351 h 2708673"/>
              <a:gd name="connsiteX7" fmla="*/ 2348826 w 3487991"/>
              <a:gd name="connsiteY7" fmla="*/ 2694056 h 2708673"/>
              <a:gd name="connsiteX8" fmla="*/ 2604287 w 3487991"/>
              <a:gd name="connsiteY8" fmla="*/ 2191517 h 2708673"/>
              <a:gd name="connsiteX9" fmla="*/ 3175787 w 3487991"/>
              <a:gd name="connsiteY9" fmla="*/ 2101124 h 2708673"/>
              <a:gd name="connsiteX10" fmla="*/ 3109112 w 3487991"/>
              <a:gd name="connsiteY10" fmla="*/ 1650116 h 2708673"/>
              <a:gd name="connsiteX11" fmla="*/ 3443058 w 3487991"/>
              <a:gd name="connsiteY11" fmla="*/ 948885 h 2708673"/>
              <a:gd name="connsiteX12" fmla="*/ 2696965 w 3487991"/>
              <a:gd name="connsiteY12" fmla="*/ 589602 h 2708673"/>
              <a:gd name="connsiteX13" fmla="*/ 2340730 w 3487991"/>
              <a:gd name="connsiteY13" fmla="*/ 113352 h 2708673"/>
              <a:gd name="connsiteX14" fmla="*/ 1939251 w 3487991"/>
              <a:gd name="connsiteY14" fmla="*/ 398245 h 2708673"/>
              <a:gd name="connsiteX15" fmla="*/ 1639213 w 3487991"/>
              <a:gd name="connsiteY15" fmla="*/ 13149 h 2708673"/>
              <a:gd name="connsiteX16" fmla="*/ 1227829 w 3487991"/>
              <a:gd name="connsiteY16" fmla="*/ 461872 h 2708673"/>
              <a:gd name="connsiteX17" fmla="*/ 703954 w 3487991"/>
              <a:gd name="connsiteY17" fmla="*/ 280326 h 2708673"/>
              <a:gd name="connsiteX18" fmla="*/ 643756 w 3487991"/>
              <a:gd name="connsiteY18" fmla="*/ 768482 h 270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87991" h="2708673">
                <a:moveTo>
                  <a:pt x="643470" y="768958"/>
                </a:moveTo>
                <a:cubicBezTo>
                  <a:pt x="643470" y="768958"/>
                  <a:pt x="277138" y="652086"/>
                  <a:pt x="77304" y="1007083"/>
                </a:cubicBezTo>
                <a:cubicBezTo>
                  <a:pt x="-148153" y="1407895"/>
                  <a:pt x="152742" y="1751938"/>
                  <a:pt x="545172" y="1751938"/>
                </a:cubicBezTo>
                <a:cubicBezTo>
                  <a:pt x="545172" y="1751938"/>
                  <a:pt x="231799" y="1996826"/>
                  <a:pt x="503262" y="2276480"/>
                </a:cubicBezTo>
                <a:cubicBezTo>
                  <a:pt x="778820" y="2560420"/>
                  <a:pt x="1071142" y="2192946"/>
                  <a:pt x="1071142" y="2192946"/>
                </a:cubicBezTo>
                <a:cubicBezTo>
                  <a:pt x="1071142" y="2192946"/>
                  <a:pt x="922838" y="2615474"/>
                  <a:pt x="1304981" y="2685674"/>
                </a:cubicBezTo>
                <a:cubicBezTo>
                  <a:pt x="1714556" y="2760826"/>
                  <a:pt x="1797710" y="2393351"/>
                  <a:pt x="1797710" y="2393351"/>
                </a:cubicBezTo>
                <a:cubicBezTo>
                  <a:pt x="1797710" y="2393351"/>
                  <a:pt x="1934012" y="2787306"/>
                  <a:pt x="2348826" y="2694056"/>
                </a:cubicBezTo>
                <a:cubicBezTo>
                  <a:pt x="2682868" y="2618809"/>
                  <a:pt x="2604287" y="2191517"/>
                  <a:pt x="2604287" y="2191517"/>
                </a:cubicBezTo>
                <a:cubicBezTo>
                  <a:pt x="2604287" y="2191517"/>
                  <a:pt x="2919850" y="2504985"/>
                  <a:pt x="3175787" y="2101124"/>
                </a:cubicBezTo>
                <a:cubicBezTo>
                  <a:pt x="3334473" y="1850522"/>
                  <a:pt x="3109112" y="1650116"/>
                  <a:pt x="3109112" y="1650116"/>
                </a:cubicBezTo>
                <a:cubicBezTo>
                  <a:pt x="3109112" y="1650116"/>
                  <a:pt x="3643083" y="1575249"/>
                  <a:pt x="3443058" y="948885"/>
                </a:cubicBezTo>
                <a:cubicBezTo>
                  <a:pt x="3270655" y="410151"/>
                  <a:pt x="2696965" y="589602"/>
                  <a:pt x="2696965" y="589602"/>
                </a:cubicBezTo>
                <a:cubicBezTo>
                  <a:pt x="2696965" y="329951"/>
                  <a:pt x="2640481" y="145356"/>
                  <a:pt x="2340730" y="113352"/>
                </a:cubicBezTo>
                <a:cubicBezTo>
                  <a:pt x="2023357" y="79919"/>
                  <a:pt x="1939251" y="398245"/>
                  <a:pt x="1939251" y="398245"/>
                </a:cubicBezTo>
                <a:cubicBezTo>
                  <a:pt x="1939251" y="398245"/>
                  <a:pt x="1931440" y="79919"/>
                  <a:pt x="1639213" y="13149"/>
                </a:cubicBezTo>
                <a:cubicBezTo>
                  <a:pt x="1175060" y="-92959"/>
                  <a:pt x="1227829" y="461872"/>
                  <a:pt x="1227829" y="461872"/>
                </a:cubicBezTo>
                <a:cubicBezTo>
                  <a:pt x="1227829" y="461872"/>
                  <a:pt x="980179" y="87349"/>
                  <a:pt x="703954" y="280326"/>
                </a:cubicBezTo>
                <a:cubicBezTo>
                  <a:pt x="453446" y="455776"/>
                  <a:pt x="643756" y="768482"/>
                  <a:pt x="643756" y="768482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6200000" scaled="0"/>
          </a:gradFill>
          <a:ln w="25400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rcRect t="29093"/>
          <a:stretch>
            <a:fillRect/>
          </a:stretch>
        </p:blipFill>
        <p:spPr>
          <a:xfrm>
            <a:off x="1628140" y="1174750"/>
            <a:ext cx="4514850" cy="4565650"/>
          </a:xfrm>
          <a:prstGeom prst="rect">
            <a:avLst/>
          </a:prstGeom>
        </p:spPr>
      </p:pic>
      <p:sp>
        <p:nvSpPr>
          <p:cNvPr id="9" name="任意多边形: 形状 4"/>
          <p:cNvSpPr/>
          <p:nvPr>
            <p:custDataLst>
              <p:tags r:id="rId4"/>
            </p:custDataLst>
          </p:nvPr>
        </p:nvSpPr>
        <p:spPr>
          <a:xfrm>
            <a:off x="717550" y="1139190"/>
            <a:ext cx="5923915" cy="4601210"/>
          </a:xfrm>
          <a:custGeom>
            <a:avLst/>
            <a:gdLst>
              <a:gd name="connsiteX0" fmla="*/ 643470 w 3487991"/>
              <a:gd name="connsiteY0" fmla="*/ 768958 h 2708673"/>
              <a:gd name="connsiteX1" fmla="*/ 77304 w 3487991"/>
              <a:gd name="connsiteY1" fmla="*/ 1007083 h 2708673"/>
              <a:gd name="connsiteX2" fmla="*/ 545172 w 3487991"/>
              <a:gd name="connsiteY2" fmla="*/ 1751938 h 2708673"/>
              <a:gd name="connsiteX3" fmla="*/ 503262 w 3487991"/>
              <a:gd name="connsiteY3" fmla="*/ 2276480 h 2708673"/>
              <a:gd name="connsiteX4" fmla="*/ 1071142 w 3487991"/>
              <a:gd name="connsiteY4" fmla="*/ 2192946 h 2708673"/>
              <a:gd name="connsiteX5" fmla="*/ 1304981 w 3487991"/>
              <a:gd name="connsiteY5" fmla="*/ 2685674 h 2708673"/>
              <a:gd name="connsiteX6" fmla="*/ 1797710 w 3487991"/>
              <a:gd name="connsiteY6" fmla="*/ 2393351 h 2708673"/>
              <a:gd name="connsiteX7" fmla="*/ 2348826 w 3487991"/>
              <a:gd name="connsiteY7" fmla="*/ 2694056 h 2708673"/>
              <a:gd name="connsiteX8" fmla="*/ 2604287 w 3487991"/>
              <a:gd name="connsiteY8" fmla="*/ 2191517 h 2708673"/>
              <a:gd name="connsiteX9" fmla="*/ 3175787 w 3487991"/>
              <a:gd name="connsiteY9" fmla="*/ 2101124 h 2708673"/>
              <a:gd name="connsiteX10" fmla="*/ 3109112 w 3487991"/>
              <a:gd name="connsiteY10" fmla="*/ 1650116 h 2708673"/>
              <a:gd name="connsiteX11" fmla="*/ 3443058 w 3487991"/>
              <a:gd name="connsiteY11" fmla="*/ 948885 h 2708673"/>
              <a:gd name="connsiteX12" fmla="*/ 2696965 w 3487991"/>
              <a:gd name="connsiteY12" fmla="*/ 589602 h 2708673"/>
              <a:gd name="connsiteX13" fmla="*/ 2340730 w 3487991"/>
              <a:gd name="connsiteY13" fmla="*/ 113352 h 2708673"/>
              <a:gd name="connsiteX14" fmla="*/ 1939251 w 3487991"/>
              <a:gd name="connsiteY14" fmla="*/ 398245 h 2708673"/>
              <a:gd name="connsiteX15" fmla="*/ 1639213 w 3487991"/>
              <a:gd name="connsiteY15" fmla="*/ 13149 h 2708673"/>
              <a:gd name="connsiteX16" fmla="*/ 1227829 w 3487991"/>
              <a:gd name="connsiteY16" fmla="*/ 461872 h 2708673"/>
              <a:gd name="connsiteX17" fmla="*/ 703954 w 3487991"/>
              <a:gd name="connsiteY17" fmla="*/ 280326 h 2708673"/>
              <a:gd name="connsiteX18" fmla="*/ 643756 w 3487991"/>
              <a:gd name="connsiteY18" fmla="*/ 768482 h 270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87991" h="2708673">
                <a:moveTo>
                  <a:pt x="643470" y="768958"/>
                </a:moveTo>
                <a:cubicBezTo>
                  <a:pt x="643470" y="768958"/>
                  <a:pt x="277138" y="652086"/>
                  <a:pt x="77304" y="1007083"/>
                </a:cubicBezTo>
                <a:cubicBezTo>
                  <a:pt x="-148153" y="1407895"/>
                  <a:pt x="152742" y="1751938"/>
                  <a:pt x="545172" y="1751938"/>
                </a:cubicBezTo>
                <a:cubicBezTo>
                  <a:pt x="545172" y="1751938"/>
                  <a:pt x="231799" y="1996826"/>
                  <a:pt x="503262" y="2276480"/>
                </a:cubicBezTo>
                <a:cubicBezTo>
                  <a:pt x="778820" y="2560420"/>
                  <a:pt x="1071142" y="2192946"/>
                  <a:pt x="1071142" y="2192946"/>
                </a:cubicBezTo>
                <a:cubicBezTo>
                  <a:pt x="1071142" y="2192946"/>
                  <a:pt x="922838" y="2615474"/>
                  <a:pt x="1304981" y="2685674"/>
                </a:cubicBezTo>
                <a:cubicBezTo>
                  <a:pt x="1714556" y="2760826"/>
                  <a:pt x="1797710" y="2393351"/>
                  <a:pt x="1797710" y="2393351"/>
                </a:cubicBezTo>
                <a:cubicBezTo>
                  <a:pt x="1797710" y="2393351"/>
                  <a:pt x="1934012" y="2787306"/>
                  <a:pt x="2348826" y="2694056"/>
                </a:cubicBezTo>
                <a:cubicBezTo>
                  <a:pt x="2682868" y="2618809"/>
                  <a:pt x="2604287" y="2191517"/>
                  <a:pt x="2604287" y="2191517"/>
                </a:cubicBezTo>
                <a:cubicBezTo>
                  <a:pt x="2604287" y="2191517"/>
                  <a:pt x="2919850" y="2504985"/>
                  <a:pt x="3175787" y="2101124"/>
                </a:cubicBezTo>
                <a:cubicBezTo>
                  <a:pt x="3334473" y="1850522"/>
                  <a:pt x="3109112" y="1650116"/>
                  <a:pt x="3109112" y="1650116"/>
                </a:cubicBezTo>
                <a:cubicBezTo>
                  <a:pt x="3109112" y="1650116"/>
                  <a:pt x="3643083" y="1575249"/>
                  <a:pt x="3443058" y="948885"/>
                </a:cubicBezTo>
                <a:cubicBezTo>
                  <a:pt x="3270655" y="410151"/>
                  <a:pt x="2696965" y="589602"/>
                  <a:pt x="2696965" y="589602"/>
                </a:cubicBezTo>
                <a:cubicBezTo>
                  <a:pt x="2696965" y="329951"/>
                  <a:pt x="2640481" y="145356"/>
                  <a:pt x="2340730" y="113352"/>
                </a:cubicBezTo>
                <a:cubicBezTo>
                  <a:pt x="2023357" y="79919"/>
                  <a:pt x="1939251" y="398245"/>
                  <a:pt x="1939251" y="398245"/>
                </a:cubicBezTo>
                <a:cubicBezTo>
                  <a:pt x="1939251" y="398245"/>
                  <a:pt x="1931440" y="79919"/>
                  <a:pt x="1639213" y="13149"/>
                </a:cubicBezTo>
                <a:cubicBezTo>
                  <a:pt x="1175060" y="-92959"/>
                  <a:pt x="1227829" y="461872"/>
                  <a:pt x="1227829" y="461872"/>
                </a:cubicBezTo>
                <a:cubicBezTo>
                  <a:pt x="1227829" y="461872"/>
                  <a:pt x="980179" y="87349"/>
                  <a:pt x="703954" y="280326"/>
                </a:cubicBezTo>
                <a:cubicBezTo>
                  <a:pt x="453446" y="455776"/>
                  <a:pt x="643756" y="768482"/>
                  <a:pt x="643756" y="768482"/>
                </a:cubicBezTo>
              </a:path>
            </a:pathLst>
          </a:custGeom>
          <a:noFill/>
          <a:ln w="25400" cap="rnd">
            <a:solidFill>
              <a:srgbClr val="4A4A4A"/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4" name="正文"/>
          <p:cNvSpPr txBox="1"/>
          <p:nvPr>
            <p:custDataLst>
              <p:tags r:id="rId5"/>
            </p:custDataLst>
          </p:nvPr>
        </p:nvSpPr>
        <p:spPr>
          <a:xfrm>
            <a:off x="7511415" y="5212715"/>
            <a:ext cx="3635647" cy="1054100"/>
          </a:xfrm>
          <a:prstGeom prst="rect">
            <a:avLst/>
          </a:prstGeom>
          <a:noFill/>
        </p:spPr>
        <p:txBody>
          <a:bodyPr wrap="square" lIns="90170" tIns="0" rIns="0" bIns="0" rtlCol="0" anchor="t" anchorCtr="0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建议使用宠物吹风机</a:t>
            </a:r>
            <a:endParaRPr lang="zh-CN" altLang="en-US" sz="2000" spc="13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正文"/>
          <p:cNvSpPr txBox="1"/>
          <p:nvPr>
            <p:custDataLst>
              <p:tags r:id="rId6"/>
            </p:custDataLst>
          </p:nvPr>
        </p:nvSpPr>
        <p:spPr>
          <a:xfrm>
            <a:off x="7415530" y="2865755"/>
            <a:ext cx="4557395" cy="1024890"/>
          </a:xfrm>
          <a:prstGeom prst="rect">
            <a:avLst/>
          </a:prstGeom>
          <a:noFill/>
        </p:spPr>
        <p:txBody>
          <a:bodyPr wrap="square" lIns="90170" tIns="0" rIns="0" bIns="0" rtlCol="0" anchor="t" anchorCtr="0">
            <a:noAutofit/>
          </a:bodyPr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空压机虽然有油水分离器，但是如果忘记排油，还是有可能导致空气中带有油污的。</a:t>
            </a:r>
            <a:endParaRPr lang="zh-CN" altLang="en-US" sz="2000" spc="13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endParaRPr lang="zh-CN" altLang="en-US" sz="2000" spc="13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多呈喷射状</a:t>
            </a:r>
            <a:endParaRPr lang="zh-CN" altLang="en-US" sz="2000" spc="13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7"/>
            </p:custDataLst>
          </p:nvPr>
        </p:nvCxnSpPr>
        <p:spPr>
          <a:xfrm flipV="1">
            <a:off x="7511415" y="4017010"/>
            <a:ext cx="3443605" cy="15240"/>
          </a:xfrm>
          <a:prstGeom prst="line">
            <a:avLst/>
          </a:prstGeom>
          <a:ln w="12700">
            <a:solidFill>
              <a:schemeClr val="accent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添加章节标题"/>
  <p:tag name="KSO_WM_UNIT_ID" val="custom20235986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  <p:tag name="KSO_WM_UNIT_TEXT_TYPE" val="1"/>
</p:tagLst>
</file>

<file path=ppt/tags/tag10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86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</p:tagLst>
</file>

<file path=ppt/tags/tag102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86"/>
  <p:tag name="KSO_WM_TEMPLATE_CATEGORY" val="custom"/>
  <p:tag name="KSO_WM_SLIDE_INDEX" val="7"/>
  <p:tag name="KSO_WM_SLIDE_ID" val="custom20235986_7"/>
  <p:tag name="KSO_WM_TEMPLATE_MASTER_TYPE" val="0"/>
  <p:tag name="KSO_WM_SLIDE_LAYOUT" val="a_e"/>
  <p:tag name="KSO_WM_SLIDE_LAYOUT_CNT" val="1_1"/>
</p:tagLst>
</file>

<file path=ppt/tags/tag10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添加标题"/>
  <p:tag name="KSO_WM_UNIT_ID" val="custom20235986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  <p:tag name="KSO_WM_UNIT_TEXT_TYPE" val="1"/>
</p:tagLst>
</file>

<file path=ppt/tags/tag10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添加文本"/>
  <p:tag name="KSO_WM_UNIT_ID" val="custom20235986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TEXT_TYPE" val="1"/>
</p:tagLst>
</file>

<file path=ppt/tags/tag105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86"/>
  <p:tag name="KSO_WM_TEMPLATE_CATEGORY" val="custom"/>
  <p:tag name="KSO_WM_SLIDE_INDEX" val="8"/>
  <p:tag name="KSO_WM_SLIDE_ID" val="custom2023598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添加章节标题"/>
  <p:tag name="KSO_WM_UNIT_ID" val="custom20235986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  <p:tag name="KSO_WM_UNIT_TEXT_TYPE" val="1"/>
</p:tagLst>
</file>

<file path=ppt/tags/tag10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5986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</p:tagLst>
</file>

<file path=ppt/tags/tag108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86"/>
  <p:tag name="KSO_WM_TEMPLATE_CATEGORY" val="custom"/>
  <p:tag name="KSO_WM_SLIDE_INDEX" val="7"/>
  <p:tag name="KSO_WM_SLIDE_ID" val="custom20235986_7"/>
  <p:tag name="KSO_WM_TEMPLATE_MASTER_TYPE" val="0"/>
  <p:tag name="KSO_WM_SLIDE_LAYOUT" val="a_e"/>
  <p:tag name="KSO_WM_SLIDE_LAYOUT_CNT" val="1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6944_1*i*1"/>
  <p:tag name="KSO_WM_TEMPLATE_CATEGORY" val="custom"/>
  <p:tag name="KSO_WM_TEMPLATE_INDEX" val="20236944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6944_1*a*1"/>
  <p:tag name="KSO_WM_TEMPLATE_CATEGORY" val="custom"/>
  <p:tag name="KSO_WM_TEMPLATE_INDEX" val="20236944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6944_1*i*3"/>
  <p:tag name="KSO_WM_TEMPLATE_CATEGORY" val="custom"/>
  <p:tag name="KSO_WM_TEMPLATE_INDEX" val="20236944"/>
  <p:tag name="KSO_WM_UNIT_LAYERLEVEL" val="1"/>
  <p:tag name="KSO_WM_TAG_VERSION" val="3.0"/>
  <p:tag name="KSO_WM_BEAUTIFY_FLAG" val="#wm#"/>
  <p:tag name="KSO_WM_UNIT_LINE_FORE_SCHEMECOLOR_INDEX" val="5"/>
  <p:tag name="KSO_WM_UNIT_USESOURCEFORMAT_APPLY" val="0"/>
</p:tagLst>
</file>

<file path=ppt/tags/tag112.xml><?xml version="1.0" encoding="utf-8"?>
<p:tagLst xmlns:p="http://schemas.openxmlformats.org/presentationml/2006/main">
  <p:tag name="KSO_WM_SLIDE_ID" val="custom20236944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5986"/>
  <p:tag name="KSO_WM_SLIDE_TYPE" val="text"/>
  <p:tag name="KSO_WM_SLIDE_SUBTYPE" val="picTxt"/>
  <p:tag name="KSO_WM_SLIDE_SIZE" val="552.694*235.276"/>
  <p:tag name="KSO_WM_SLIDE_POSITION" val="50.15*229.274"/>
  <p:tag name="KSO_WM_SLIDE_LAYOUT" val="a_f_l"/>
  <p:tag name="KSO_WM_SLIDE_LAYOUT_CNT" val="1_2_1"/>
  <p:tag name="KSO_WM_SPECIAL_SOURCE" val="bdnull"/>
  <p:tag name="KSO_WM_DIAGRAM_GROUP_CODE" val="l1-1"/>
  <p:tag name="KSO_WM_SLIDE_DIAGTYPE" val="l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086_1*a*1"/>
  <p:tag name="KSO_WM_TEMPLATE_CATEGORY" val="diagram"/>
  <p:tag name="KSO_WM_TEMPLATE_INDEX" val="20231086"/>
  <p:tag name="KSO_WM_UNIT_LAYERLEVEL" val="1"/>
  <p:tag name="KSO_WM_TAG_VERSION" val="3.0"/>
  <p:tag name="KSO_WM_BEAUTIFY_FLAG" val="#wm#"/>
  <p:tag name="KSO_WM_DIAGRAM_GROUP_CODE" val="n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1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6"/>
  <p:tag name="KSO_WM_UNIT_ID" val="diagram20231086_1*n_h_i*1_1_6"/>
  <p:tag name="KSO_WM_TEMPLATE_CATEGORY" val="diagram"/>
  <p:tag name="KSO_WM_TEMPLATE_INDEX" val="2023108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gradient&quot;:[{&quot;brightness&quot;:0.800000011920929,&quot;colorType&quot;:1,&quot;foreColorIndex&quot;:5,&quot;pos&quot;:0.3700000047683716,&quot;transparency&quot;:1},{&quot;brightness&quot;:0.800000011920929,&quot;colorType&quot;:1,&quot;foreColorIndex&quot;:5,&quot;pos&quot;:1,&quot;transparency&quot;:0},{&quot;brightness&quot;:0.949999988079071,&quot;colorType&quot;:1,&quot;foreColorIndex&quot;:5,&quot;pos&quot;:0.6600000262260437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1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1086_1*n_h_h_i*1_2_1_2"/>
  <p:tag name="KSO_WM_TEMPLATE_CATEGORY" val="diagram"/>
  <p:tag name="KSO_WM_TEMPLATE_INDEX" val="20231086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1},{&quot;brightness&quot;:0.4000000059604645,&quot;colorType&quot;:1,&quot;foreColorIndex&quot;:5,&quot;pos&quot;:0.7699999809265137,&quot;transparency&quot;:0.10000000149011612},{&quot;brightness&quot;:0.10000000149011612,&quot;colorType&quot;:1,&quot;foreColorIndex&quot;:5,&quot;pos&quot;:0.27000001072883606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TEXT_FILL_FORE_SCHEMECOLOR_INDEX" val="13"/>
  <p:tag name="KSO_WM_UNIT_TEXT_FILL_TYPE" val="1"/>
  <p:tag name="KSO_WM_UNIT_USESOURCEFORMAT_APPLY" val="0"/>
</p:tagLst>
</file>

<file path=ppt/tags/tag1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1086_1*n_h_i*1_1_4"/>
  <p:tag name="KSO_WM_TEMPLATE_CATEGORY" val="diagram"/>
  <p:tag name="KSO_WM_TEMPLATE_INDEX" val="2023108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gradient&quot;:[{&quot;brightness&quot;:0.10000000149011612,&quot;colorType&quot;:1,&quot;foreColorIndex&quot;:5,&quot;pos&quot;:0.009999999776482582,&quot;transparency&quot;:0},{&quot;brightness&quot;:0.699999988079071,&quot;colorType&quot;:1,&quot;foreColorIndex&quot;:5,&quot;pos&quot;:0.8600000143051147,&quot;transparency&quot;:0.2700000107288360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1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31086_1*n_h_i*1_1_5"/>
  <p:tag name="KSO_WM_TEMPLATE_CATEGORY" val="diagram"/>
  <p:tag name="KSO_WM_TEMPLATE_INDEX" val="2023108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type&quot;:0},&quot;glow&quot;:{&quot;colorType&quot;:0},&quot;line&quot;:{&quot;gradient&quot;:[{&quot;brightness&quot;:0.8999999761581421,&quot;colorType&quot;:1,&quot;foreColorIndex&quot;:5,&quot;pos&quot;:1,&quot;transparency&quot;:0.6899999976158142},{&quot;brightness&quot;:0.4000000059604645,&quot;colorType&quot;:1,&quot;foreColorIndex&quot;:5,&quot;pos&quot;:0.4000000059604645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7"/>
  <p:tag name="KSO_WM_UNIT_ID" val="diagram20231086_1*n_h_i*1_1_7"/>
  <p:tag name="KSO_WM_TEMPLATE_CATEGORY" val="diagram"/>
  <p:tag name="KSO_WM_TEMPLATE_INDEX" val="2023108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1},{&quot;brightness&quot;:-0.05000000074505806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1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086_1*n_h_i*1_1_2"/>
  <p:tag name="KSO_WM_TEMPLATE_CATEGORY" val="diagram"/>
  <p:tag name="KSO_WM_TEMPLATE_INDEX" val="2023108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gradient&quot;:[{&quot;brightness&quot;:0.10000000149011612,&quot;colorType&quot;:1,&quot;foreColorIndex&quot;:5,&quot;pos&quot;:0.14000000059604645,&quot;transparency&quot;:0},{&quot;brightness&quot;:0.800000011920929,&quot;colorType&quot;:1,&quot;foreColorIndex&quot;:5,&quot;pos&quot;:1,&quot;transparency&quot;:0},{&quot;brightness&quot;:0.6000000238418579,&quot;colorType&quot;:1,&quot;foreColorIndex&quot;:5,&quot;pos&quot;:0.7300000190734863,&quot;transparency&quot;:0}],&quot;type&quot;:3},&quot;glow&quot;:{&quot;colorType&quot;:0},&quot;line&quot;:{&quot;gradient&quot;:[{&quot;brightness&quot;:0.800000011920929,&quot;colorType&quot;:1,&quot;foreColorIndex&quot;:5,&quot;pos&quot;:1,&quot;transparency&quot;:1},{&quot;brightness&quot;:-0.15000000596046448,&quot;colorType&quot;:1,&quot;foreColorIndex&quot;:5,&quot;pos&quot;:0.23000000417232513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1086_1*n_h_i*1_1_1"/>
  <p:tag name="KSO_WM_TEMPLATE_CATEGORY" val="diagram"/>
  <p:tag name="KSO_WM_TEMPLATE_INDEX" val="2023108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gradient&quot;:[{&quot;brightness&quot;:0.10000000149011612,&quot;colorType&quot;:1,&quot;foreColorIndex&quot;:5,&quot;pos&quot;:0,&quot;transparency&quot;:0.10999999940395355},{&quot;brightness&quot;:0.10000000149011612,&quot;colorType&quot;:1,&quot;foreColorIndex&quot;:5,&quot;pos&quot;:0.6499999761581421,&quot;transparency&quot;:0.800000011920929}],&quot;type&quot;:3},&quot;glow&quot;:{&quot;colorType&quot;:0},&quot;line&quot;:{&quot;gradient&quot;:[{&quot;brightness&quot;:0.800000011920929,&quot;colorType&quot;:1,&quot;foreColorIndex&quot;:5,&quot;pos&quot;:1,&quot;transparency&quot;:1},{&quot;brightness&quot;:0,&quot;colorType&quot;:1,&quot;foreColorIndex&quot;:5,&quot;pos&quot;:0.23000000417232513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086_1*n_h_i*1_1_3"/>
  <p:tag name="KSO_WM_TEMPLATE_CATEGORY" val="diagram"/>
  <p:tag name="KSO_WM_TEMPLATE_INDEX" val="2023108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0.800000011920929},{&quot;brightness&quot;:-0.25,&quot;colorType&quot;:1,&quot;foreColorIndex&quot;:5,&quot;pos&quot;:0.23999999463558197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n_h_a"/>
  <p:tag name="KSO_WM_UNIT_INDEX" val="1_1_1"/>
  <p:tag name="KSO_WM_UNIT_ID" val="diagram20231086_1*n_h_a*1_1_1"/>
  <p:tag name="KSO_WM_TEMPLATE_CATEGORY" val="diagram"/>
  <p:tag name="KSO_WM_TEMPLATE_INDEX" val="2023108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此处&#10;添加标题"/>
  <p:tag name="KSO_WM_UNIT_TEXT_FILL_FORE_SCHEMECOLOR_INDEX" val="1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086_1*n_h_h_i*1_2_1_1"/>
  <p:tag name="KSO_WM_TEMPLATE_CATEGORY" val="diagram"/>
  <p:tag name="KSO_WM_TEMPLATE_INDEX" val="20231086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1},{&quot;brightness&quot;:0.4000000059604645,&quot;colorType&quot;:1,&quot;foreColorIndex&quot;:5,&quot;pos&quot;:0.23000000417232513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6_1*n_h_h_i*1_2_2_1"/>
  <p:tag name="KSO_WM_TEMPLATE_CATEGORY" val="diagram"/>
  <p:tag name="KSO_WM_TEMPLATE_INDEX" val="20231086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1},{&quot;brightness&quot;:0.4000000059604645,&quot;colorType&quot;:1,&quot;foreColorIndex&quot;:5,&quot;pos&quot;:0.23000000417232513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086_1*n_h_h_i*1_2_2_2"/>
  <p:tag name="KSO_WM_TEMPLATE_CATEGORY" val="diagram"/>
  <p:tag name="KSO_WM_TEMPLATE_INDEX" val="20231086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1},{&quot;brightness&quot;:0.4000000059604645,&quot;colorType&quot;:1,&quot;foreColorIndex&quot;:5,&quot;pos&quot;:0.7699999809265137,&quot;transparency&quot;:0.10000000149011612},{&quot;brightness&quot;:0.10000000149011612,&quot;colorType&quot;:1,&quot;foreColorIndex&quot;:5,&quot;pos&quot;:0.27000001072883606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TEXT_FILL_FORE_SCHEMECOLOR_INDEX" val="13"/>
  <p:tag name="KSO_WM_UNIT_TEXT_FILL_TYPE" val="1"/>
  <p:tag name="KSO_WM_UNIT_USESOURCEFORMAT_APPLY" val="0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086_1*n_h_h_a*1_2_2_1"/>
  <p:tag name="KSO_WM_TEMPLATE_CATEGORY" val="diagram"/>
  <p:tag name="KSO_WM_TEMPLATE_INDEX" val="2023108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12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90*7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086_1*n_h_h_x*1_2_1_1"/>
  <p:tag name="KSO_WM_TEMPLATE_CATEGORY" val="diagram"/>
  <p:tag name="KSO_WM_TEMPLATE_INDEX" val="20231086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FORE_SCHEMECOLOR_INDEX" val="5"/>
  <p:tag name="KSO_WM_UNIT_FILL_TYPE" val="1"/>
  <p:tag name="KSO_WM_UNIT_USESOURCEFORMAT_APPLY" val="0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086_1*n_h_h_a*1_2_1_1"/>
  <p:tag name="KSO_WM_TEMPLATE_CATEGORY" val="diagram"/>
  <p:tag name="KSO_WM_TEMPLATE_INDEX" val="2023108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12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80*7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086_1*n_h_h_x*1_2_2_1"/>
  <p:tag name="KSO_WM_TEMPLATE_CATEGORY" val="diagram"/>
  <p:tag name="KSO_WM_TEMPLATE_INDEX" val="20231086"/>
  <p:tag name="KSO_WM_UNIT_LAYERLEVEL" val="1_1_1_1"/>
  <p:tag name="KSO_WM_TAG_VERSION" val="3.0"/>
  <p:tag name="KSO_WM_DIAGRAM_MAX_ITEMCNT" val="6"/>
  <p:tag name="KSO_WM_DIAGRAM_MIN_ITEMCNT" val="2"/>
  <p:tag name="KSO_WM_DIAGRAM_VIRTUALLY_FRAME" val="{&quot;height&quot;:352.7372741699219,&quot;left&quot;:54.74683688907171,&quot;top&quot;:92.83136291503907,&quot;width&quot;:851.0532418510859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FORE_SCHEMECOLOR_INDEX" val="5"/>
  <p:tag name="KSO_WM_UNI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SLIDE_ID" val="diagram20231086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5986"/>
  <p:tag name="KSO_WM_SLIDE_TYPE" val="text"/>
  <p:tag name="KSO_WM_SLIDE_SUBTYPE" val="diag"/>
  <p:tag name="KSO_WM_SLIDE_SIZE" val="850.501*312.6"/>
  <p:tag name="KSO_WM_SLIDE_POSITION" val="54.75*112.9"/>
  <p:tag name="KSO_WM_SLIDE_LAYOUT" val="a_n"/>
  <p:tag name="KSO_WM_SLIDE_LAYOUT_CNT" val="1_1"/>
  <p:tag name="KSO_WM_SPECIAL_SOURCE" val="bdnull"/>
  <p:tag name="KSO_WM_DIAGRAM_GROUP_CODE" val="n1-1"/>
  <p:tag name="KSO_WM_SLIDE_DIAGTYPE" val="n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86_1*a*1"/>
  <p:tag name="KSO_WM_TEMPLATE_CATEGORY" val="custom"/>
  <p:tag name="KSO_WM_TEMPLATE_INDEX" val="20234786"/>
  <p:tag name="KSO_WM_UNIT_LAYERLEVEL" val="1"/>
  <p:tag name="KSO_WM_TAG_VERSION" val="3.0"/>
  <p:tag name="KSO_WM_BEAUTIFY_FLAG" val="#wm#"/>
  <p:tag name="KSO_WM_UNIT_VALUE" val="16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786_1*i*1"/>
  <p:tag name="KSO_WM_TEMPLATE_CATEGORY" val="custom"/>
  <p:tag name="KSO_WM_TEMPLATE_INDEX" val="20234786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1*l_i*1_1"/>
  <p:tag name="KSO_WM_TEMPLATE_CATEGORY" val="diagram"/>
  <p:tag name="KSO_WM_TEMPLATE_INDEX" val="20235410"/>
  <p:tag name="KSO_WM_UNIT_LAYERLEVEL" val="1_1"/>
  <p:tag name="KSO_WM_TAG_VERSION" val="3.0"/>
  <p:tag name="KSO_WM_BEAUTIFY_FLAG" val="#w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left&quot;:46.312521362304686,&quot;top&quot;:130.89999694824218,&quot;width&quot;:409.9249572753906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410_1*l_h_a*1_1_1"/>
  <p:tag name="KSO_WM_TEMPLATE_CATEGORY" val="diagram"/>
  <p:tag name="KSO_WM_TEMPLATE_INDEX" val="20235410"/>
  <p:tag name="KSO_WM_UNIT_LAYERLEVEL" val="1_1_1"/>
  <p:tag name="KSO_WM_TAG_VERSION" val="3.0"/>
  <p:tag name="KSO_WM_DIAGRAM_VIRTUALLY_FRAME" val="{&quot;height&quot;:360.8500061035156,&quot;left&quot;:46.312521362304686,&quot;top&quot;:130.89999694824218,&quot;width&quot;:409.9249572753906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目的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0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60.8500061035156,&quot;left&quot;:46.312521362304686,&quot;top&quot;:130.89999694824218,&quot;width&quot;:409.92495727539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0_1*l_h_i*1_1_1"/>
  <p:tag name="KSO_WM_UNIT_INDEX" val="1_1_1"/>
  <p:tag name="KSO_WM_UNIT_USESOURCEFORMAT_APPLY" val="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1*l_h_x*1_1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UNIT_VALUE" val="70*70"/>
  <p:tag name="KSO_WM_UNIT_TYPE" val="l_h_x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left&quot;:46.312521362304686,&quot;top&quot;:130.89999694824218,&quot;width&quot;:409.924957275390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410_1*l_h_a*1_2_1"/>
  <p:tag name="KSO_WM_TEMPLATE_CATEGORY" val="diagram"/>
  <p:tag name="KSO_WM_TEMPLATE_INDEX" val="20235410"/>
  <p:tag name="KSO_WM_UNIT_LAYERLEVEL" val="1_1_1"/>
  <p:tag name="KSO_WM_TAG_VERSION" val="3.0"/>
  <p:tag name="KSO_WM_DIAGRAM_VIRTUALLY_FRAME" val="{&quot;height&quot;:360.8500061035156,&quot;left&quot;:46.312521362304686,&quot;top&quot;:130.89999694824218,&quot;width&quot;:409.9249572753906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目的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0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60.8500061035156,&quot;left&quot;:46.312521362304686,&quot;top&quot;:130.89999694824218,&quot;width&quot;:409.92495727539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0_1*l_h_i*1_2_1"/>
  <p:tag name="KSO_WM_UNIT_INDEX" val="1_2_1"/>
  <p:tag name="KSO_WM_UNIT_USESOURCEFORMAT_APPLY" val="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1*l_h_x*1_2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UNIT_VALUE" val="70*70"/>
  <p:tag name="KSO_WM_UNIT_TYPE" val="l_h_x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left&quot;:46.312521362304686,&quot;top&quot;:130.89999694824218,&quot;width&quot;:409.924957275390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SLIDE_ID" val="custom20234786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2"/>
  <p:tag name="KSO_WM_SLIDE_INDEX" val="1"/>
  <p:tag name="KSO_WM_SLIDE_SIZE" val="408.15*360.15"/>
  <p:tag name="KSO_WM_SLIDE_POSITION" val="47.2*131.2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5986"/>
  <p:tag name="KSO_WM_SLIDE_LAYOUT" val="a_d_l"/>
  <p:tag name="KSO_WM_SLIDE_LAYOUT_CNT" val="1_1_1"/>
</p:tagLst>
</file>

<file path=ppt/tags/tag14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o_h_f"/>
  <p:tag name="KSO_WM_UNIT_INDEX" val="1_1_1"/>
  <p:tag name="KSO_WM_UNIT_ID" val="diagram20234924_3*o_h_f*1_1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UNIT_FROM" val="WPS"/>
  <p:tag name="KSO_WM_DIAGRAM_VERSION" val="3"/>
  <p:tag name="KSO_WM_DIAGRAM_COLOR_TRICK" val="1"/>
  <p:tag name="KSO_WM_DIAGRAM_COLOR_TEXT_CAN_REMOVE" val="n"/>
  <p:tag name="KSO_WM_DIAGRAM_GROUP_CODE" val="o1-1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.9200000166893005},{&quot;brightness&quot;:0.800000011920929,&quot;colorType&quot;:1,&quot;foreColorIndex&quot;:5,&quot;pos&quot;:0.12999999523162842,&quot;transparency&quot;:0.75},{&quot;brightness&quot;:0.800000011920929,&quot;colorType&quot;:1,&quot;foreColorIndex&quot;:5,&quot;pos&quot;:1,&quot;transparency&quot;:0.3100000023841858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1"/>
  <p:tag name="KSO_WM_UNIT_PRESET_TEXT" val="单击此处添加文本内容，简明扼要地阐述观点"/>
  <p:tag name="KSO_WM_UNIT_FILL_TYPE" val="3"/>
  <p:tag name="KSO_WM_UNIT_LINE_FORE_SCHEMECOLOR_INDEX" val="5"/>
  <p:tag name="KSO_WM_UNIT_TEXT_FILL_FORE_SCHEMECOLOR_INDEX" val="1"/>
  <p:tag name="KSO_WM_UNIT_TEXT_FILL_TYPE" val="1"/>
  <p:tag name="KSO_WM_UNIT_TEXT_TYPE" val="1"/>
  <p:tag name="KSO_WM_UNIT_LINE_FILL_TYPE" val="2"/>
  <p:tag name="KSO_WM_UNIT_USESOURCEFORMAT_APPLY" val="0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4924_3*a*1"/>
  <p:tag name="KSO_WM_TEMPLATE_CATEGORY" val="diagram"/>
  <p:tag name="KSO_WM_TEMPLATE_INDEX" val="20234924"/>
  <p:tag name="KSO_WM_UNIT_LAYERLEVEL" val="1"/>
  <p:tag name="KSO_WM_TAG_VERSION" val="3.0"/>
  <p:tag name="KSO_WM_BEAUTIFY_FLAG" val="#wm#"/>
  <p:tag name="KSO_WM_DIAGRAM_GROUP_CODE" val="o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4_2"/>
  <p:tag name="KSO_WM_UNIT_ID" val="diagram20234924_3*o_h_i*1_4_2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6299999952316284,&quot;transparency&quot;:0}],&quot;type&quot;:3},&quot;glow&quot;:{&quot;colorType&quot;:0},&quot;line&quot;:{&quot;type&quot;:0},&quot;shadow&quot;:{&quot;brightness&quot;:-0.2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4"/>
  <p:tag name="KSO_WM_UNIT_TEXT_FILL_TYPE" val="1"/>
  <p:tag name="KSO_WM_UNIT_TEXT_SHADOW_SCHEMECOLOR_INDEX" val="5"/>
  <p:tag name="KSO_WM_UNIT_USESOURCEFORMAT_APPLY" val="0"/>
</p:tagLst>
</file>

<file path=ppt/tags/tag14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4_1"/>
  <p:tag name="KSO_WM_UNIT_ID" val="diagram20234924_3*o_h_i*1_4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-0.25,&quot;colorType&quot;:1,&quot;foreColorIndex&quot;:5,&quot;pos&quot;:0.6200000047683716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2"/>
  <p:tag name="KSO_WM_UNIT_ID" val="diagram20234924_3*o_h_i*1_3_2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6299999952316284,&quot;transparency&quot;:0}],&quot;type&quot;:3},&quot;glow&quot;:{&quot;colorType&quot;:0},&quot;line&quot;:{&quot;type&quot;:0},&quot;shadow&quot;:{&quot;brightness&quot;:-0.2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4"/>
  <p:tag name="KSO_WM_UNIT_TEXT_FILL_TYPE" val="1"/>
  <p:tag name="KSO_WM_UNIT_TEXT_SHADOW_SCHEMECOLOR_INDEX" val="5"/>
  <p:tag name="KSO_WM_UNIT_USESOURCEFORMAT_APPLY" val="0"/>
</p:tagLst>
</file>

<file path=ppt/tags/tag1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1"/>
  <p:tag name="KSO_WM_UNIT_ID" val="diagram20234924_3*o_h_i*1_3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-0.25,&quot;colorType&quot;:1,&quot;foreColorIndex&quot;:5,&quot;pos&quot;:0.6200000047683716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2"/>
  <p:tag name="KSO_WM_UNIT_ID" val="diagram20234924_3*o_h_i*1_2_2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6299999952316284,&quot;transparency&quot;:0}],&quot;type&quot;:3},&quot;glow&quot;:{&quot;colorType&quot;:0},&quot;line&quot;:{&quot;type&quot;:0},&quot;shadow&quot;:{&quot;brightness&quot;:-0.2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4"/>
  <p:tag name="KSO_WM_UNIT_TEXT_FILL_TYPE" val="1"/>
  <p:tag name="KSO_WM_UNIT_TEXT_SHADOW_SCHEMECOLOR_INDEX" val="5"/>
  <p:tag name="KSO_WM_UNIT_USESOURCEFORMAT_APPLY" val="0"/>
</p:tagLst>
</file>

<file path=ppt/tags/tag1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1"/>
  <p:tag name="KSO_WM_UNIT_ID" val="diagram20234924_3*o_h_i*1_2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-0.25,&quot;colorType&quot;:1,&quot;foreColorIndex&quot;:5,&quot;pos&quot;:0.6200000047683716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2"/>
  <p:tag name="KSO_WM_UNIT_ID" val="diagram20234924_3*o_h_i*1_1_2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6299999952316284,&quot;transparency&quot;:0}],&quot;type&quot;:3},&quot;glow&quot;:{&quot;colorType&quot;:0},&quot;line&quot;:{&quot;type&quot;:0},&quot;shadow&quot;:{&quot;brightness&quot;:-0.2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4"/>
  <p:tag name="KSO_WM_UNIT_TEXT_FILL_TYPE" val="1"/>
  <p:tag name="KSO_WM_UNIT_TEXT_SHADOW_SCHEMECOLOR_INDEX" val="5"/>
  <p:tag name="KSO_WM_UNIT_USESOURCEFORMAT_APPLY" val="0"/>
</p:tagLst>
</file>

<file path=ppt/tags/tag1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1"/>
  <p:tag name="KSO_WM_UNIT_ID" val="diagram20234924_3*o_h_i*1_1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600000023841857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3"/>
  <p:tag name="KSO_WM_UNIT_ID" val="diagram20234924_3*o_h_i*1_1_3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6000000238418579,&quot;colorType&quot;:1,&quot;foreColorIndex&quot;:5,&quot;pos&quot;:1,&quot;transparency&quot;:0}],&quot;type&quot;:3},&quot;glow&quot;:{&quot;colorType&quot;:0},&quot;line&quot;:{&quot;type&quot;:0},&quot;shadow&quot;:{&quot;brightness&quot;:-0.5,&quot;colorType&quot;:1,&quot;foreColorIndex&quot;:6,&quot;transparency&quot;:0.8199999928474426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245*254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x"/>
  <p:tag name="KSO_WM_UNIT_INDEX" val="1_1_1"/>
  <p:tag name="KSO_WM_UNIT_ID" val="diagram20234924_3*o_h_x*1_1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SHADOW_SCHEMECOLOR_INDEX" val="5"/>
  <p:tag name="KSO_WM_UNIT_USESOURCEFORMAT_APPLY" val="0"/>
</p:tagLst>
</file>

<file path=ppt/tags/tag153.xml><?xml version="1.0" encoding="utf-8"?>
<p:tagLst xmlns:p="http://schemas.openxmlformats.org/presentationml/2006/main">
  <p:tag name="KSO_WM_SLIDE_ID" val="diagram20234924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custom"/>
  <p:tag name="KSO_WM_TEMPLATE_INDEX" val="20235986"/>
  <p:tag name="KSO_WM_SLIDE_TYPE" val="text"/>
  <p:tag name="KSO_WM_SLIDE_SUBTYPE" val="diag"/>
  <p:tag name="KSO_WM_SLIDE_SIZE" val="720.35*327.675"/>
  <p:tag name="KSO_WM_SLIDE_POSITION" val="119.85*146.025"/>
  <p:tag name="KSO_WM_SLIDE_LAYOUT" val="a_o"/>
  <p:tag name="KSO_WM_SLIDE_LAYOUT_CNT" val="1_1"/>
  <p:tag name="KSO_WM_SPECIAL_SOURCE" val="bdnull"/>
  <p:tag name="KSO_WM_DIAGRAM_GROUP_CODE" val="o1-1"/>
  <p:tag name="KSO_WM_SLIDE_DIAGTYPE" val="o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882_1*a*1"/>
  <p:tag name="KSO_WM_TEMPLATE_CATEGORY" val="custom"/>
  <p:tag name="KSO_WM_TEMPLATE_INDEX" val="20234882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882_1*i*1"/>
  <p:tag name="KSO_WM_TEMPLATE_CATEGORY" val="custom"/>
  <p:tag name="KSO_WM_TEMPLATE_INDEX" val="20234882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13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882_1*i*2"/>
  <p:tag name="KSO_WM_TEMPLATE_CATEGORY" val="custom"/>
  <p:tag name="KSO_WM_TEMPLATE_INDEX" val="20234882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34878_1*l_h_f*1_2_1"/>
  <p:tag name="KSO_WM_TEMPLATE_CATEGORY" val="diagram"/>
  <p:tag name="KSO_WM_TEMPLATE_INDEX" val="20234878"/>
  <p:tag name="KSO_WM_UNIT_LAYERLEVEL" val="1_1_1"/>
  <p:tag name="KSO_WM_TAG_VERSION" val="3.0"/>
  <p:tag name="KSO_WM_BEAUTIFY_FLAG" val="#wm#"/>
  <p:tag name="KSO_WM_UNIT_SUBTYPE" val="a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VALUE" val="76"/>
  <p:tag name="KSO_WM_DIAGRAM_GROUP_CODE" val="l1-1"/>
  <p:tag name="KSO_WM_UNIT_PRESET_TEXT" val="输入你的正文，文字是您思想的提炼请尽量言简意赅的阐述观点，可根据实际情况自行删减文字"/>
  <p:tag name="KSO_WM_UNIT_LINE_FORE_SCHEMECOLOR_INDEX" val="-2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78.15000305175784,&quot;left&quot;:583.8999969914954,&quot;top&quot;:225.6499984741211,&quot;width&quot;:358.85000300850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5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34878_1*l_h_f*1_1_1"/>
  <p:tag name="KSO_WM_TEMPLATE_CATEGORY" val="diagram"/>
  <p:tag name="KSO_WM_TEMPLATE_INDEX" val="20234878"/>
  <p:tag name="KSO_WM_UNIT_LAYERLEVEL" val="1_1_1"/>
  <p:tag name="KSO_WM_TAG_VERSION" val="3.0"/>
  <p:tag name="KSO_WM_BEAUTIFY_FLAG" val="#wm#"/>
  <p:tag name="KSO_WM_UNIT_SUBTYPE" val="a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VALUE" val="57"/>
  <p:tag name="KSO_WM_DIAGRAM_GROUP_CODE" val="l1-1"/>
  <p:tag name="KSO_WM_UNIT_PRESET_TEXT" val="输入你的正文，文字是您思想的提炼请尽量言简意赅的阐述观点，可根据实际情况自行删减文字"/>
  <p:tag name="KSO_WM_UNIT_LINE_FORE_SCHEMECOLOR_INDEX" val="-2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278.15000305175784,&quot;left&quot;:583.8999969914954,&quot;top&quot;:225.6499984741211,&quot;width&quot;:358.85000300850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0"/>
</p:tagLst>
</file>

<file path=ppt/tags/tag15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4878_1*l_h_i*1_2_1"/>
  <p:tag name="KSO_WM_TEMPLATE_CATEGORY" val="diagram"/>
  <p:tag name="KSO_WM_TEMPLATE_INDEX" val="20234878"/>
  <p:tag name="KSO_WM_UNIT_LAYERLEVEL" val="1_1_1"/>
  <p:tag name="KSO_WM_TAG_VERSION" val="3.0"/>
  <p:tag name="KSO_WM_BEAUTIFY_FLAG" val="#wm#"/>
  <p:tag name="KSO_WM_UNIT_LINE_FORE_SCHEMECOLOR_INDEX" val="5"/>
  <p:tag name="KSO_WM_DIAGRAM_MAX_ITEMCNT" val="2"/>
  <p:tag name="KSO_WM_DIAGRAM_MIN_ITEMCNT" val="2"/>
  <p:tag name="KSO_WM_DIAGRAM_VIRTUALLY_FRAME" val="{&quot;height&quot;:278.15000305175784,&quot;left&quot;:583.8999969914954,&quot;top&quot;:225.6499984741211,&quot;width&quot;:358.8500030085046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1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SLIDE_ID" val="custom20234882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5986"/>
  <p:tag name="KSO_WM_SLIDE_TYPE" val="text"/>
  <p:tag name="KSO_WM_SLIDE_SUBTYPE" val="picTxt"/>
  <p:tag name="KSO_WM_SLIDE_SIZE" val="286.271*184.8"/>
  <p:tag name="KSO_WM_SLIDE_POSITION" val="583.9*225.6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40493047_1*i*1"/>
  <p:tag name="KSO_WM_TEMPLATE_CATEGORY" val="custom"/>
  <p:tag name="KSO_WM_TEMPLATE_INDEX" val="40493047"/>
  <p:tag name="KSO_WM_UNIT_LAYERLEVEL" val="1"/>
  <p:tag name="KSO_WM_TAG_VERSION" val="3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40493047_1*i*2"/>
  <p:tag name="KSO_WM_TEMPLATE_CATEGORY" val="custom"/>
  <p:tag name="KSO_WM_TEMPLATE_INDEX" val="40493047"/>
  <p:tag name="KSO_WM_UNIT_LAYERLEVEL" val="1"/>
  <p:tag name="KSO_WM_TAG_VERSION" val="3.0"/>
  <p:tag name="KSO_WM_BEAUTIFY_FLAG" val="#wm#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3047_1*a*1"/>
  <p:tag name="KSO_WM_TEMPLATE_CATEGORY" val="custom"/>
  <p:tag name="KSO_WM_TEMPLATE_INDEX" val="40493047"/>
  <p:tag name="KSO_WM_UNIT_LAYERLEVEL" val="1"/>
  <p:tag name="KSO_WM_TAG_VERSION" val="3.0"/>
  <p:tag name="KSO_WM_BEAUTIFY_FLAG" val="#wm#"/>
  <p:tag name="KSO_WM_UNIT_VALUE" val="30"/>
  <p:tag name="KSO_WM_UNIT_PRESET_TEXT" val="添加页面的标题"/>
  <p:tag name="KSO_WM_UNIT_TEXT_TYPE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40493047_1*i*3"/>
  <p:tag name="KSO_WM_TEMPLATE_CATEGORY" val="custom"/>
  <p:tag name="KSO_WM_TEMPLATE_INDEX" val="40493047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40493047_1*i*4"/>
  <p:tag name="KSO_WM_TEMPLATE_CATEGORY" val="custom"/>
  <p:tag name="KSO_WM_TEMPLATE_INDEX" val="40493047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40493047_1*i*5"/>
  <p:tag name="KSO_WM_TEMPLATE_CATEGORY" val="custom"/>
  <p:tag name="KSO_WM_TEMPLATE_INDEX" val="40493047"/>
  <p:tag name="KSO_WM_UNIT_LAYERLEVEL" val="1"/>
  <p:tag name="KSO_WM_TAG_VERSION" val="3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40493047_1*i*6"/>
  <p:tag name="KSO_WM_TEMPLATE_CATEGORY" val="custom"/>
  <p:tag name="KSO_WM_TEMPLATE_INDEX" val="40493047"/>
  <p:tag name="KSO_WM_UNIT_LAYERLEVEL" val="1"/>
  <p:tag name="KSO_WM_TAG_VERSION" val="3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40493047_1*i*7"/>
  <p:tag name="KSO_WM_TEMPLATE_CATEGORY" val="custom"/>
  <p:tag name="KSO_WM_TEMPLATE_INDEX" val="40493047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40493047_1*i*8"/>
  <p:tag name="KSO_WM_TEMPLATE_CATEGORY" val="custom"/>
  <p:tag name="KSO_WM_TEMPLATE_INDEX" val="40493047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c_f"/>
  <p:tag name="KSO_WM_UNIT_INDEX" val="1_1"/>
  <p:tag name="KSO_WM_UNIT_ID" val="custom40493047_1*c_f*1_1"/>
  <p:tag name="KSO_WM_TEMPLATE_CATEGORY" val="custom"/>
  <p:tag name="KSO_WM_TEMPLATE_INDEX" val="40493047"/>
  <p:tag name="KSO_WM_UNIT_LAYERLEVEL" val="1_1"/>
  <p:tag name="KSO_WM_TAG_VERSION" val="3.0"/>
  <p:tag name="KSO_WM_BEAUTIFY_FLAG" val="#wm#"/>
  <p:tag name="KSO_WM_UNIT_PRESET_TEXT" val="单击此处添加文本，简明扼要地阐&#10;述您的观点。根据需要可酌情增减文字，以便观者准确地理解您传达的思想。单击此处添加文本具体内容，简明扼要地阐述您的观点"/>
  <p:tag name="KSO_WM_UNIT_TEXT_TYPE" val="1"/>
</p:tagLst>
</file>

<file path=ppt/tags/tag171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40493047_1*f*1"/>
  <p:tag name="KSO_WM_TEMPLATE_CATEGORY" val="custom"/>
  <p:tag name="KSO_WM_TEMPLATE_INDEX" val="40493047"/>
  <p:tag name="KSO_WM_UNIT_LAYERLEVEL" val="1"/>
  <p:tag name="KSO_WM_TAG_VERSION" val="3.0"/>
  <p:tag name="KSO_WM_BEAUTIFY_FLAG" val="#wm#"/>
  <p:tag name="KSO_WM_UNIT_PRESET_TEXT" val="单击此处添加文本，简明扼要地阐述您的观点。根据需要可酌情增减文字，以便观者准确地理解您传达的思想。单击此处添加文本具体内容，简明扼要地阐述您的观点"/>
  <p:tag name="KSO_WM_UNIT_TEXT_TYPE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40493047_1*i*9"/>
  <p:tag name="KSO_WM_TEMPLATE_CATEGORY" val="custom"/>
  <p:tag name="KSO_WM_TEMPLATE_INDEX" val="40493047"/>
  <p:tag name="KSO_WM_UNIT_LAYERLEVEL" val="1"/>
  <p:tag name="KSO_WM_TAG_VERSION" val="3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40493047_1*i*10"/>
  <p:tag name="KSO_WM_TEMPLATE_CATEGORY" val="custom"/>
  <p:tag name="KSO_WM_TEMPLATE_INDEX" val="40493047"/>
  <p:tag name="KSO_WM_UNIT_LAYERLEVEL" val="1"/>
  <p:tag name="KSO_WM_TAG_VERSION" val="3.0"/>
  <p:tag name="KSO_WM_BEAUTIFY_FLAG" val="#wm#"/>
</p:tagLst>
</file>

<file path=ppt/tags/tag174.xml><?xml version="1.0" encoding="utf-8"?>
<p:tagLst xmlns:p="http://schemas.openxmlformats.org/presentationml/2006/main">
  <p:tag name="KSO_WM_SLIDE_ID" val="custom40493047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5986"/>
  <p:tag name="KSO_WM_SLIDE_TYPE" val="text"/>
  <p:tag name="KSO_WM_SLIDE_SUBTYPE" val="picTxt"/>
  <p:tag name="KSO_WM_SLIDE_SIZE" val="251.35*155.2"/>
  <p:tag name="KSO_WM_SLIDE_POSITION" val="165.125*225.025"/>
  <p:tag name="KSO_WM_SLIDE_LAYOUT" val="a_f_c"/>
  <p:tag name="KSO_WM_SLIDE_LAYOUT_CNT" val="1_1_1"/>
  <p:tag name="KSO_WM_SPECIAL_SOURCE" val="bdnull"/>
</p:tagLst>
</file>

<file path=ppt/tags/tag1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86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</p:tagLst>
</file>

<file path=ppt/tags/tag17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5986_9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  <p:tag name="KSO_WM_UNIT_VALUE" val="44"/>
</p:tagLst>
</file>

<file path=ppt/tags/tag17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86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VALUE" val="30"/>
</p:tagLst>
</file>

<file path=ppt/tags/tag178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86"/>
  <p:tag name="KSO_WM_TEMPLATE_CATEGORY" val="custom"/>
  <p:tag name="KSO_WM_SLIDE_INDEX" val="9"/>
  <p:tag name="KSO_WM_SLIDE_ID" val="custom20235986_9"/>
  <p:tag name="KSO_WM_TEMPLATE_MASTER_TYPE" val="0"/>
  <p:tag name="KSO_WM_SLIDE_LAYOUT" val="a_b_f"/>
  <p:tag name="KSO_WM_SLIDE_LAYOUT_CNT" val="1_1_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1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2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4"/>
</p:tagLst>
</file>

<file path=ppt/tags/tag8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0"/>
</p:tagLst>
</file>

<file path=ppt/tags/tag8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86"/>
</p:tagLst>
</file>

<file path=ppt/tags/tag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3;第二级&#13;第三级&#13;第四级&#13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86"/>
</p:tagLst>
</file>

<file path=ppt/tags/tag9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86"/>
  <p:tag name="KSO_WM_TEMPLATE_CATEGORY" val="custom"/>
  <p:tag name="KSO_WM_TEMPLATE_MASTER_TYPE" val="0"/>
</p:tagLst>
</file>

<file path=ppt/tags/tag9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&#13;添加文档标题内容"/>
  <p:tag name="KSO_WM_UNIT_ID" val="custom20235986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  <p:tag name="KSO_WM_UNIT_TEXT_TYPE" val="1"/>
</p:tagLst>
</file>

<file path=ppt/tags/tag9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86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VALUE" val="30"/>
</p:tagLst>
</file>

<file path=ppt/tags/tag99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986"/>
  <p:tag name="KSO_WM_TEMPLATE_CATEGORY" val="custom"/>
  <p:tag name="KSO_WM_SLIDE_INDEX" val="1"/>
  <p:tag name="KSO_WM_SLIDE_ID" val="custom20235986_1"/>
  <p:tag name="KSO_WM_TEMPLATE_MASTER_TYPE" val="0"/>
  <p:tag name="KSO_WM_SLIDE_LAYOUT" val="a_b_f"/>
  <p:tag name="KSO_WM_SLIDE_LAYOUT_CNT" val="1_1_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5">
      <a:dk1>
        <a:srgbClr val="333333"/>
      </a:dk1>
      <a:lt1>
        <a:srgbClr val="FFFFFF"/>
      </a:lt1>
      <a:dk2>
        <a:srgbClr val="002332"/>
      </a:dk2>
      <a:lt2>
        <a:srgbClr val="D2F1FF"/>
      </a:lt2>
      <a:accent1>
        <a:srgbClr val="22B9FF"/>
      </a:accent1>
      <a:accent2>
        <a:srgbClr val="3D7EFE"/>
      </a:accent2>
      <a:accent3>
        <a:srgbClr val="839EFF"/>
      </a:accent3>
      <a:accent4>
        <a:srgbClr val="FF883C"/>
      </a:accent4>
      <a:accent5>
        <a:srgbClr val="FEC55C"/>
      </a:accent5>
      <a:accent6>
        <a:srgbClr val="FF836C"/>
      </a:accent6>
      <a:hlink>
        <a:srgbClr val="0026E5"/>
      </a:hlink>
      <a:folHlink>
        <a:srgbClr val="7E1FAD"/>
      </a:folHlink>
    </a:clrScheme>
    <a:fontScheme name="03.可爱卡通-主题模板字体">
      <a:majorFont>
        <a:latin typeface="汉仪正圆 55简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 smtClean="0">
            <a:solidFill>
              <a:schemeClr val="bg2"/>
            </a:solidFill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WPS 演示</Application>
  <PresentationFormat>宽屏</PresentationFormat>
  <Paragraphs>82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Arial Unicode MS</vt:lpstr>
      <vt:lpstr>江城圆体 400W</vt:lpstr>
      <vt:lpstr>汉仪正圆 55简</vt:lpstr>
      <vt:lpstr>汉仪正圆-75W</vt:lpstr>
      <vt:lpstr>微软雅黑</vt:lpstr>
      <vt:lpstr>Calibri</vt:lpstr>
      <vt:lpstr>汉仪粗圆简</vt:lpstr>
      <vt:lpstr>WPS</vt:lpstr>
      <vt:lpstr>Office 主题​​</vt:lpstr>
      <vt:lpstr>单击此处 添加文档标题内容</vt:lpstr>
      <vt:lpstr>添加章节标题</vt:lpstr>
      <vt:lpstr>单击此处添加标题</vt:lpstr>
      <vt:lpstr>水印产生的原因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交通安全要记牢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8</cp:revision>
  <dcterms:created xsi:type="dcterms:W3CDTF">2023-08-09T12:44:00Z</dcterms:created>
  <dcterms:modified xsi:type="dcterms:W3CDTF">2025-10-17T03:18:26Z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3719F0661E1A498589A0FD9980FD5658_12</vt:lpwstr>
  </property>
</Properties>
</file>