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1.svg" ContentType="image/svg+xml"/>
  <Override PartName="/ppt/media/image13.svg" ContentType="image/svg+xml"/>
  <Override PartName="/ppt/media/image15.svg" ContentType="image/svg+xml"/>
  <Override PartName="/ppt/media/image3.svg" ContentType="image/svg+xml"/>
  <Override PartName="/ppt/media/image5.svg" ContentType="image/svg+xml"/>
  <Override PartName="/ppt/media/image7.svg" ContentType="image/svg+xml"/>
  <Override PartName="/ppt/media/image9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7"/>
  </p:notesMasterIdLst>
  <p:sldIdLst>
    <p:sldId id="256" r:id="rId4"/>
    <p:sldId id="259" r:id="rId5"/>
    <p:sldId id="261" r:id="rId6"/>
    <p:sldId id="262" r:id="rId8"/>
    <p:sldId id="260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6" Type="http://schemas.openxmlformats.org/officeDocument/2006/relationships/tags" Target="../tags/tag15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28.xml"/><Relationship Id="rId8" Type="http://schemas.openxmlformats.org/officeDocument/2006/relationships/tags" Target="../tags/tag27.xml"/><Relationship Id="rId7" Type="http://schemas.openxmlformats.org/officeDocument/2006/relationships/tags" Target="../tags/tag26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6.xml"/><Relationship Id="rId8" Type="http://schemas.openxmlformats.org/officeDocument/2006/relationships/tags" Target="../tags/tag35.xml"/><Relationship Id="rId7" Type="http://schemas.openxmlformats.org/officeDocument/2006/relationships/tags" Target="../tags/tag34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4" Type="http://schemas.openxmlformats.org/officeDocument/2006/relationships/tags" Target="../tags/tag41.xml"/><Relationship Id="rId13" Type="http://schemas.openxmlformats.org/officeDocument/2006/relationships/tags" Target="../tags/tag40.xml"/><Relationship Id="rId12" Type="http://schemas.openxmlformats.org/officeDocument/2006/relationships/tags" Target="../tags/tag39.xml"/><Relationship Id="rId11" Type="http://schemas.openxmlformats.org/officeDocument/2006/relationships/tags" Target="../tags/tag38.xml"/><Relationship Id="rId10" Type="http://schemas.openxmlformats.org/officeDocument/2006/relationships/tags" Target="../tags/tag37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7" Type="http://schemas.openxmlformats.org/officeDocument/2006/relationships/tags" Target="../tags/tag47.xml"/><Relationship Id="rId6" Type="http://schemas.openxmlformats.org/officeDocument/2006/relationships/tags" Target="../tags/tag46.xml"/><Relationship Id="rId5" Type="http://schemas.openxmlformats.org/officeDocument/2006/relationships/tags" Target="../tags/tag45.xml"/><Relationship Id="rId4" Type="http://schemas.openxmlformats.org/officeDocument/2006/relationships/tags" Target="../tags/tag44.xml"/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55.xml"/><Relationship Id="rId8" Type="http://schemas.openxmlformats.org/officeDocument/2006/relationships/tags" Target="../tags/tag54.xml"/><Relationship Id="rId7" Type="http://schemas.openxmlformats.org/officeDocument/2006/relationships/tags" Target="../tags/tag53.xml"/><Relationship Id="rId6" Type="http://schemas.openxmlformats.org/officeDocument/2006/relationships/tags" Target="../tags/tag52.xml"/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5" Type="http://schemas.openxmlformats.org/officeDocument/2006/relationships/tags" Target="../tags/tag59.xml"/><Relationship Id="rId4" Type="http://schemas.openxmlformats.org/officeDocument/2006/relationships/tags" Target="../tags/tag58.xml"/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4" Type="http://schemas.openxmlformats.org/officeDocument/2006/relationships/tags" Target="../tags/tag62.xml"/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6" Type="http://schemas.openxmlformats.org/officeDocument/2006/relationships/tags" Target="../tags/tag71.xml"/><Relationship Id="rId5" Type="http://schemas.openxmlformats.org/officeDocument/2006/relationships/tags" Target="../tags/tag70.xml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6" Type="http://schemas.openxmlformats.org/officeDocument/2006/relationships/tags" Target="../tags/tag86.xml"/><Relationship Id="rId15" Type="http://schemas.openxmlformats.org/officeDocument/2006/relationships/tags" Target="../tags/tag85.xml"/><Relationship Id="rId14" Type="http://schemas.openxmlformats.org/officeDocument/2006/relationships/tags" Target="../tags/tag84.xml"/><Relationship Id="rId13" Type="http://schemas.openxmlformats.org/officeDocument/2006/relationships/tags" Target="../tags/tag83.xml"/><Relationship Id="rId12" Type="http://schemas.openxmlformats.org/officeDocument/2006/relationships/tags" Target="../tags/tag82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_#color_$accent1_$accent1_4-2080&amp;379"/>
          <p:cNvSpPr/>
          <p:nvPr userDrawn="1">
            <p:custDataLst>
              <p:tags r:id="rId2"/>
            </p:custDataLst>
          </p:nvPr>
        </p:nvSpPr>
        <p:spPr>
          <a:xfrm>
            <a:off x="3677412" y="3984752"/>
            <a:ext cx="4837176" cy="685800"/>
          </a:xfrm>
          <a:custGeom>
            <a:avLst/>
            <a:gdLst/>
            <a:ahLst/>
            <a:cxnLst/>
            <a:rect l="l" t="t" r="r" b="b"/>
            <a:pathLst>
              <a:path w="4837176" h="685800">
                <a:moveTo>
                  <a:pt x="576072" y="64008"/>
                </a:moveTo>
                <a:cubicBezTo>
                  <a:pt x="612648" y="27432"/>
                  <a:pt x="667512" y="0"/>
                  <a:pt x="722376" y="0"/>
                </a:cubicBezTo>
                <a:lnTo>
                  <a:pt x="4608576" y="0"/>
                </a:lnTo>
                <a:cubicBezTo>
                  <a:pt x="4690872" y="0"/>
                  <a:pt x="4736592" y="109728"/>
                  <a:pt x="4681728" y="173736"/>
                </a:cubicBezTo>
                <a:lnTo>
                  <a:pt x="4261104" y="621792"/>
                </a:lnTo>
                <a:cubicBezTo>
                  <a:pt x="4224528" y="658368"/>
                  <a:pt x="4169664" y="685800"/>
                  <a:pt x="4114800" y="685800"/>
                </a:cubicBezTo>
                <a:lnTo>
                  <a:pt x="228600" y="685800"/>
                </a:lnTo>
                <a:cubicBezTo>
                  <a:pt x="146304" y="685800"/>
                  <a:pt x="100584" y="576072"/>
                  <a:pt x="155448" y="512064"/>
                </a:cubicBezTo>
                <a:lnTo>
                  <a:pt x="576072" y="64008"/>
                </a:lnTo>
              </a:path>
            </a:pathLst>
          </a:cu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1">
                  <a:lumMod val="75000"/>
                  <a:alpha val="100000"/>
                </a:schemeClr>
              </a:gs>
            </a:gsLst>
            <a:lin ang="27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7" name="Vector_#color_$accent1_$accent3_2-2084&amp;11796"/>
          <p:cNvSpPr/>
          <p:nvPr userDrawn="1">
            <p:custDataLst>
              <p:tags r:id="rId3"/>
            </p:custDataLst>
          </p:nvPr>
        </p:nvSpPr>
        <p:spPr>
          <a:xfrm>
            <a:off x="7214616" y="6080760"/>
            <a:ext cx="4974336" cy="777240"/>
          </a:xfrm>
          <a:custGeom>
            <a:avLst/>
            <a:gdLst/>
            <a:ahLst/>
            <a:cxnLst/>
            <a:rect l="l" t="t" r="r" b="b"/>
            <a:pathLst>
              <a:path w="4974336" h="777240">
                <a:moveTo>
                  <a:pt x="4974336" y="0"/>
                </a:moveTo>
                <a:lnTo>
                  <a:pt x="4974336" y="777240"/>
                </a:lnTo>
                <a:lnTo>
                  <a:pt x="0" y="777240"/>
                </a:lnTo>
                <a:lnTo>
                  <a:pt x="603504" y="173736"/>
                </a:lnTo>
                <a:cubicBezTo>
                  <a:pt x="713232" y="64008"/>
                  <a:pt x="859536" y="9144"/>
                  <a:pt x="1014984" y="9144"/>
                </a:cubicBezTo>
                <a:lnTo>
                  <a:pt x="4919472" y="9144"/>
                </a:lnTo>
                <a:cubicBezTo>
                  <a:pt x="4937760" y="9144"/>
                  <a:pt x="4956048" y="0"/>
                  <a:pt x="4974336" y="0"/>
                </a:cubicBezTo>
              </a:path>
            </a:pathLst>
          </a:custGeom>
          <a:gradFill>
            <a:gsLst>
              <a:gs pos="0">
                <a:schemeClr val="accent1">
                  <a:alpha val="39600"/>
                </a:schemeClr>
              </a:gs>
              <a:gs pos="100000">
                <a:schemeClr val="accent3">
                  <a:lumMod val="40000"/>
                  <a:lumOff val="60000"/>
                  <a:alpha val="60000"/>
                </a:schemeClr>
              </a:gs>
            </a:gsLst>
            <a:lin ang="0" scaled="0"/>
          </a:gradFill>
          <a:ln w="2540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8" name="Vector_#color_$accent1_3_$accent1_3-2084&amp;11799"/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4334256" cy="4005072"/>
          </a:xfrm>
          <a:custGeom>
            <a:avLst/>
            <a:gdLst/>
            <a:ahLst/>
            <a:cxnLst/>
            <a:rect l="l" t="t" r="r" b="b"/>
            <a:pathLst>
              <a:path w="4334256" h="4005072">
                <a:moveTo>
                  <a:pt x="4334256" y="0"/>
                </a:moveTo>
                <a:lnTo>
                  <a:pt x="2313432" y="0"/>
                </a:lnTo>
                <a:lnTo>
                  <a:pt x="0" y="2304288"/>
                </a:lnTo>
                <a:lnTo>
                  <a:pt x="0" y="4005072"/>
                </a:lnTo>
                <a:lnTo>
                  <a:pt x="146304" y="4005072"/>
                </a:lnTo>
                <a:cubicBezTo>
                  <a:pt x="265176" y="4005072"/>
                  <a:pt x="374904" y="3950208"/>
                  <a:pt x="457200" y="3867912"/>
                </a:cubicBezTo>
                <a:lnTo>
                  <a:pt x="4334256" y="0"/>
                </a:lnTo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30000"/>
                </a:schemeClr>
              </a:gs>
              <a:gs pos="68000">
                <a:schemeClr val="accent1">
                  <a:lumMod val="60000"/>
                  <a:lumOff val="40000"/>
                  <a:alpha val="0"/>
                </a:schemeClr>
              </a:gs>
            </a:gsLst>
            <a:lin ang="942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9" name="Subtract-2087&amp;326"/>
          <p:cNvSpPr/>
          <p:nvPr userDrawn="1">
            <p:custDataLst>
              <p:tags r:id="rId5"/>
            </p:custDataLst>
          </p:nvPr>
        </p:nvSpPr>
        <p:spPr>
          <a:xfrm>
            <a:off x="8330184" y="2152396"/>
            <a:ext cx="3858768" cy="3941064"/>
          </a:xfrm>
          <a:custGeom>
            <a:avLst/>
            <a:gdLst/>
            <a:ahLst/>
            <a:cxnLst/>
            <a:rect l="l" t="t" r="r" b="b"/>
            <a:pathLst>
              <a:path w="3858768" h="3941064">
                <a:moveTo>
                  <a:pt x="3858768" y="0"/>
                </a:moveTo>
                <a:lnTo>
                  <a:pt x="3858768" y="3941064"/>
                </a:lnTo>
                <a:cubicBezTo>
                  <a:pt x="3840480" y="3941064"/>
                  <a:pt x="3822192" y="3941064"/>
                  <a:pt x="3803904" y="3941064"/>
                </a:cubicBezTo>
                <a:lnTo>
                  <a:pt x="0" y="3941064"/>
                </a:lnTo>
                <a:lnTo>
                  <a:pt x="3858768" y="0"/>
                </a:lnTo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  <a:alpha val="32000"/>
                </a:schemeClr>
              </a:gs>
              <a:gs pos="61000">
                <a:schemeClr val="accent1">
                  <a:lumMod val="60000"/>
                  <a:lumOff val="40000"/>
                  <a:alpha val="0"/>
                </a:schemeClr>
              </a:gs>
            </a:gsLst>
            <a:lin ang="19385106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1" name="Subtract-2087&amp;329"/>
          <p:cNvSpPr/>
          <p:nvPr userDrawn="1">
            <p:custDataLst>
              <p:tags r:id="rId6"/>
            </p:custDataLst>
          </p:nvPr>
        </p:nvSpPr>
        <p:spPr>
          <a:xfrm>
            <a:off x="10628376" y="3474720"/>
            <a:ext cx="1563624" cy="1563624"/>
          </a:xfrm>
          <a:custGeom>
            <a:avLst/>
            <a:gdLst/>
            <a:ahLst/>
            <a:cxnLst/>
            <a:rect l="l" t="t" r="r" b="b"/>
            <a:pathLst>
              <a:path w="1563624" h="1563624">
                <a:moveTo>
                  <a:pt x="1563624" y="0"/>
                </a:moveTo>
                <a:lnTo>
                  <a:pt x="1563624" y="1563624"/>
                </a:lnTo>
                <a:lnTo>
                  <a:pt x="0" y="1563624"/>
                </a:lnTo>
                <a:lnTo>
                  <a:pt x="0" y="1563624"/>
                </a:lnTo>
                <a:lnTo>
                  <a:pt x="1563624" y="0"/>
                </a:lnTo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28000"/>
                </a:schemeClr>
              </a:gs>
              <a:gs pos="54000">
                <a:schemeClr val="accent1">
                  <a:lumMod val="60000"/>
                  <a:lumOff val="40000"/>
                  <a:alpha val="0"/>
                </a:schemeClr>
              </a:gs>
            </a:gsLst>
            <a:lin ang="19101987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2" name="Subtract_#color_$accent1_1_$accent1_1-2086&amp;196"/>
          <p:cNvSpPr/>
          <p:nvPr userDrawn="1">
            <p:custDataLst>
              <p:tags r:id="rId7"/>
            </p:custDataLst>
          </p:nvPr>
        </p:nvSpPr>
        <p:spPr>
          <a:xfrm>
            <a:off x="749808" y="1115568"/>
            <a:ext cx="3355848" cy="2148840"/>
          </a:xfrm>
          <a:custGeom>
            <a:avLst/>
            <a:gdLst/>
            <a:ahLst/>
            <a:cxnLst/>
            <a:rect l="l" t="t" r="r" b="b"/>
            <a:pathLst>
              <a:path w="3355848" h="2148840">
                <a:moveTo>
                  <a:pt x="1901952" y="0"/>
                </a:moveTo>
                <a:lnTo>
                  <a:pt x="3355848" y="0"/>
                </a:lnTo>
                <a:lnTo>
                  <a:pt x="1298448" y="2057400"/>
                </a:lnTo>
                <a:cubicBezTo>
                  <a:pt x="1234440" y="2112264"/>
                  <a:pt x="1161288" y="2148840"/>
                  <a:pt x="1069848" y="2148840"/>
                </a:cubicBezTo>
                <a:lnTo>
                  <a:pt x="173736" y="2148840"/>
                </a:lnTo>
                <a:cubicBezTo>
                  <a:pt x="18288" y="2148840"/>
                  <a:pt x="-54864" y="1956816"/>
                  <a:pt x="54864" y="1847088"/>
                </a:cubicBezTo>
                <a:lnTo>
                  <a:pt x="1901952" y="0"/>
                </a:lnTo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30000"/>
                </a:schemeClr>
              </a:gs>
              <a:gs pos="38000">
                <a:schemeClr val="accent1">
                  <a:lumMod val="20000"/>
                  <a:lumOff val="80000"/>
                  <a:alpha val="0"/>
                </a:schemeClr>
              </a:gs>
            </a:gsLst>
            <a:lin ang="114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3" name="Vector_#color_$accent1_4_$accent3_3-2084&amp;11802"/>
          <p:cNvSpPr/>
          <p:nvPr userDrawn="1">
            <p:custDataLst>
              <p:tags r:id="rId8"/>
            </p:custDataLst>
          </p:nvPr>
        </p:nvSpPr>
        <p:spPr>
          <a:xfrm>
            <a:off x="8415528" y="5038344"/>
            <a:ext cx="3776472" cy="1819656"/>
          </a:xfrm>
          <a:custGeom>
            <a:avLst/>
            <a:gdLst/>
            <a:ahLst/>
            <a:cxnLst/>
            <a:rect l="l" t="t" r="r" b="b"/>
            <a:pathLst>
              <a:path w="3776472" h="1819656">
                <a:moveTo>
                  <a:pt x="3776472" y="0"/>
                </a:moveTo>
                <a:lnTo>
                  <a:pt x="3776472" y="1819656"/>
                </a:lnTo>
                <a:lnTo>
                  <a:pt x="0" y="1819656"/>
                </a:lnTo>
                <a:lnTo>
                  <a:pt x="1527048" y="283464"/>
                </a:lnTo>
                <a:cubicBezTo>
                  <a:pt x="1709928" y="100584"/>
                  <a:pt x="1956816" y="0"/>
                  <a:pt x="2212848" y="0"/>
                </a:cubicBezTo>
                <a:lnTo>
                  <a:pt x="3776472" y="0"/>
                </a:lnTo>
              </a:path>
            </a:pathLst>
          </a:custGeom>
          <a:gradFill>
            <a:gsLst>
              <a:gs pos="0">
                <a:schemeClr val="accent3">
                  <a:lumMod val="60000"/>
                  <a:lumOff val="40000"/>
                  <a:alpha val="23000"/>
                </a:schemeClr>
              </a:gs>
              <a:gs pos="100000">
                <a:schemeClr val="accent1">
                  <a:lumMod val="75000"/>
                  <a:alpha val="40000"/>
                </a:schemeClr>
              </a:gs>
            </a:gsLst>
            <a:lin ang="611177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5" name="Vector_#color_$accent1_$accent1_3-2084&amp;11805"/>
          <p:cNvSpPr/>
          <p:nvPr userDrawn="1">
            <p:custDataLst>
              <p:tags r:id="rId9"/>
            </p:custDataLst>
          </p:nvPr>
        </p:nvSpPr>
        <p:spPr>
          <a:xfrm>
            <a:off x="0" y="0"/>
            <a:ext cx="5568696" cy="2139696"/>
          </a:xfrm>
          <a:custGeom>
            <a:avLst/>
            <a:gdLst/>
            <a:ahLst/>
            <a:cxnLst/>
            <a:rect l="l" t="t" r="r" b="b"/>
            <a:pathLst>
              <a:path w="5568696" h="2139696">
                <a:moveTo>
                  <a:pt x="5568696" y="0"/>
                </a:moveTo>
                <a:lnTo>
                  <a:pt x="0" y="0"/>
                </a:lnTo>
                <a:lnTo>
                  <a:pt x="0" y="2139696"/>
                </a:lnTo>
                <a:lnTo>
                  <a:pt x="786384" y="1353312"/>
                </a:lnTo>
                <a:cubicBezTo>
                  <a:pt x="941832" y="1197864"/>
                  <a:pt x="1143000" y="1115568"/>
                  <a:pt x="1362456" y="1115568"/>
                </a:cubicBezTo>
                <a:lnTo>
                  <a:pt x="4224528" y="1115568"/>
                </a:lnTo>
                <a:cubicBezTo>
                  <a:pt x="4370832" y="1115568"/>
                  <a:pt x="4507992" y="1060704"/>
                  <a:pt x="4617720" y="950976"/>
                </a:cubicBezTo>
                <a:lnTo>
                  <a:pt x="5568696" y="0"/>
                </a:lnTo>
              </a:path>
            </a:pathLst>
          </a:custGeom>
          <a:gradFill>
            <a:gsLst>
              <a:gs pos="0">
                <a:schemeClr val="accent1">
                  <a:alpha val="39600"/>
                </a:schemeClr>
              </a:gs>
              <a:gs pos="100000">
                <a:schemeClr val="accent1">
                  <a:lumMod val="60000"/>
                  <a:lumOff val="40000"/>
                  <a:alpha val="19000"/>
                </a:schemeClr>
              </a:gs>
            </a:gsLst>
            <a:lin ang="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6" name="Vector_#color_$accent1_$accent3-2084&amp;11808"/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3392424" cy="1636776"/>
          </a:xfrm>
          <a:custGeom>
            <a:avLst/>
            <a:gdLst/>
            <a:ahLst/>
            <a:cxnLst/>
            <a:rect l="l" t="t" r="r" b="b"/>
            <a:pathLst>
              <a:path w="3392424" h="1636776">
                <a:moveTo>
                  <a:pt x="3392424" y="0"/>
                </a:moveTo>
                <a:lnTo>
                  <a:pt x="859536" y="0"/>
                </a:lnTo>
                <a:lnTo>
                  <a:pt x="0" y="868680"/>
                </a:lnTo>
                <a:lnTo>
                  <a:pt x="0" y="1636776"/>
                </a:lnTo>
                <a:lnTo>
                  <a:pt x="1463040" y="1636776"/>
                </a:lnTo>
                <a:cubicBezTo>
                  <a:pt x="1645920" y="1636776"/>
                  <a:pt x="1819656" y="1563624"/>
                  <a:pt x="1956816" y="1435608"/>
                </a:cubicBezTo>
                <a:lnTo>
                  <a:pt x="3392424" y="0"/>
                </a:lnTo>
              </a:path>
            </a:pathLst>
          </a:cu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3">
                  <a:alpha val="50000"/>
                </a:schemeClr>
              </a:gs>
            </a:gsLst>
            <a:lin ang="469746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7" name="Vector_#color_$accent1_4_$accent1_4-2084&amp;11811"/>
          <p:cNvSpPr/>
          <p:nvPr userDrawn="1">
            <p:custDataLst>
              <p:tags r:id="rId11"/>
            </p:custDataLst>
          </p:nvPr>
        </p:nvSpPr>
        <p:spPr>
          <a:xfrm>
            <a:off x="9308592" y="5541264"/>
            <a:ext cx="2880360" cy="1316736"/>
          </a:xfrm>
          <a:custGeom>
            <a:avLst/>
            <a:gdLst/>
            <a:ahLst/>
            <a:cxnLst/>
            <a:rect l="l" t="t" r="r" b="b"/>
            <a:pathLst>
              <a:path w="2880360" h="1316736">
                <a:moveTo>
                  <a:pt x="2880360" y="0"/>
                </a:moveTo>
                <a:lnTo>
                  <a:pt x="2880360" y="1316736"/>
                </a:lnTo>
                <a:lnTo>
                  <a:pt x="0" y="1316736"/>
                </a:lnTo>
                <a:lnTo>
                  <a:pt x="1115568" y="201168"/>
                </a:lnTo>
                <a:cubicBezTo>
                  <a:pt x="1252728" y="73152"/>
                  <a:pt x="1426464" y="0"/>
                  <a:pt x="1609344" y="0"/>
                </a:cubicBezTo>
                <a:lnTo>
                  <a:pt x="2880360" y="0"/>
                </a:lnTo>
              </a:path>
            </a:pathLst>
          </a:custGeom>
          <a:gradFill flip="none" rotWithShape="1">
            <a:gsLst>
              <a:gs pos="0">
                <a:schemeClr val="accent1">
                  <a:alpha val="60000"/>
                  <a:lumMod val="69000"/>
                  <a:lumOff val="31000"/>
                </a:schemeClr>
              </a:gs>
              <a:gs pos="100000">
                <a:schemeClr val="accent1">
                  <a:alpha val="16200"/>
                  <a:lumMod val="70000"/>
                  <a:lumOff val="30000"/>
                </a:schemeClr>
              </a:gs>
            </a:gsLst>
            <a:lin ang="0" scaled="0"/>
            <a:tileRect/>
          </a:gradFill>
          <a:ln w="254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2"/>
            </p:custDataLst>
          </p:nvPr>
        </p:nvSpPr>
        <p:spPr>
          <a:xfrm>
            <a:off x="838200" y="1198881"/>
            <a:ext cx="10515600" cy="2263140"/>
          </a:xfrm>
        </p:spPr>
        <p:txBody>
          <a:bodyPr wrap="square" anchor="b" anchorCtr="0">
            <a:normAutofit/>
          </a:bodyPr>
          <a:lstStyle>
            <a:lvl1pPr algn="ctr">
              <a:lnSpc>
                <a:spcPct val="100000"/>
              </a:lnSpc>
              <a:defRPr sz="700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zh-CN" altLang="en-US" dirty="0"/>
              <a:t>单击此处编辑母版标题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16"/>
            </p:custDataLst>
          </p:nvPr>
        </p:nvSpPr>
        <p:spPr>
          <a:xfrm>
            <a:off x="3878400" y="3984752"/>
            <a:ext cx="4435200" cy="685800"/>
          </a:xfrm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200">
                <a:solidFill>
                  <a:srgbClr val="FFFFFF"/>
                </a:solidFill>
                <a:latin typeface="+mn-ea"/>
                <a:ea typeface="+mn-ea"/>
                <a:cs typeface="+mn-ea"/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ctor_#color_$accent1_3_$accent1_3-2084&amp;11814"/>
          <p:cNvSpPr/>
          <p:nvPr userDrawn="1">
            <p:custDataLst>
              <p:tags r:id="rId2"/>
            </p:custDataLst>
          </p:nvPr>
        </p:nvSpPr>
        <p:spPr>
          <a:xfrm>
            <a:off x="8421624" y="0"/>
            <a:ext cx="3767328" cy="3767328"/>
          </a:xfrm>
          <a:custGeom>
            <a:avLst/>
            <a:gdLst/>
            <a:ahLst/>
            <a:cxnLst/>
            <a:rect l="l" t="t" r="r" b="b"/>
            <a:pathLst>
              <a:path w="3767328" h="3767328">
                <a:moveTo>
                  <a:pt x="3767328" y="3767328"/>
                </a:moveTo>
                <a:lnTo>
                  <a:pt x="0" y="0"/>
                </a:lnTo>
                <a:lnTo>
                  <a:pt x="2020824" y="0"/>
                </a:lnTo>
                <a:lnTo>
                  <a:pt x="3767328" y="1746504"/>
                </a:lnTo>
                <a:lnTo>
                  <a:pt x="3767328" y="3767328"/>
                </a:lnTo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50000"/>
                </a:schemeClr>
              </a:gs>
              <a:gs pos="70000">
                <a:schemeClr val="accent1">
                  <a:lumMod val="60000"/>
                  <a:lumOff val="40000"/>
                  <a:alpha val="0"/>
                </a:schemeClr>
              </a:gs>
            </a:gsLst>
            <a:lin ang="66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6" name="Subtract_#color_$accent1_1_$accent1_1-2086&amp;197"/>
          <p:cNvSpPr/>
          <p:nvPr userDrawn="1">
            <p:custDataLst>
              <p:tags r:id="rId3"/>
            </p:custDataLst>
          </p:nvPr>
        </p:nvSpPr>
        <p:spPr>
          <a:xfrm>
            <a:off x="8650224" y="1115568"/>
            <a:ext cx="3355848" cy="2148840"/>
          </a:xfrm>
          <a:custGeom>
            <a:avLst/>
            <a:gdLst/>
            <a:ahLst/>
            <a:cxnLst/>
            <a:rect l="l" t="t" r="r" b="b"/>
            <a:pathLst>
              <a:path w="3355848" h="2148840">
                <a:moveTo>
                  <a:pt x="1453896" y="0"/>
                </a:moveTo>
                <a:lnTo>
                  <a:pt x="0" y="0"/>
                </a:lnTo>
                <a:lnTo>
                  <a:pt x="2057400" y="2057400"/>
                </a:lnTo>
                <a:cubicBezTo>
                  <a:pt x="2112264" y="2112264"/>
                  <a:pt x="2194560" y="2148840"/>
                  <a:pt x="2286000" y="2148840"/>
                </a:cubicBezTo>
                <a:lnTo>
                  <a:pt x="3172968" y="2148840"/>
                </a:lnTo>
                <a:cubicBezTo>
                  <a:pt x="3337560" y="2148840"/>
                  <a:pt x="3410712" y="1956816"/>
                  <a:pt x="3300984" y="1847088"/>
                </a:cubicBezTo>
                <a:lnTo>
                  <a:pt x="1453896" y="0"/>
                </a:lnTo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70000">
                <a:schemeClr val="accent1">
                  <a:lumMod val="20000"/>
                  <a:lumOff val="80000"/>
                  <a:alpha val="0"/>
                </a:schemeClr>
              </a:gs>
            </a:gsLst>
            <a:lin ang="210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0" name="Vector_#color_$accent1_$accent1_3-2084&amp;11820"/>
          <p:cNvSpPr/>
          <p:nvPr userDrawn="1">
            <p:custDataLst>
              <p:tags r:id="rId4"/>
            </p:custDataLst>
          </p:nvPr>
        </p:nvSpPr>
        <p:spPr>
          <a:xfrm>
            <a:off x="7181088" y="0"/>
            <a:ext cx="5010912" cy="1581912"/>
          </a:xfrm>
          <a:custGeom>
            <a:avLst/>
            <a:gdLst/>
            <a:ahLst/>
            <a:cxnLst/>
            <a:rect l="l" t="t" r="r" b="b"/>
            <a:pathLst>
              <a:path w="5010912" h="1581912">
                <a:moveTo>
                  <a:pt x="5010912" y="1581912"/>
                </a:moveTo>
                <a:lnTo>
                  <a:pt x="4782312" y="1353312"/>
                </a:lnTo>
                <a:cubicBezTo>
                  <a:pt x="4626864" y="1197864"/>
                  <a:pt x="4416552" y="1115568"/>
                  <a:pt x="4206240" y="1115568"/>
                </a:cubicBezTo>
                <a:lnTo>
                  <a:pt x="1344168" y="1115568"/>
                </a:lnTo>
                <a:cubicBezTo>
                  <a:pt x="1197864" y="1115568"/>
                  <a:pt x="1060704" y="1060704"/>
                  <a:pt x="950976" y="950976"/>
                </a:cubicBezTo>
                <a:lnTo>
                  <a:pt x="0" y="0"/>
                </a:lnTo>
                <a:lnTo>
                  <a:pt x="5010912" y="0"/>
                </a:lnTo>
                <a:lnTo>
                  <a:pt x="5010912" y="1581912"/>
                </a:lnTo>
              </a:path>
            </a:pathLst>
          </a:custGeom>
          <a:gradFill>
            <a:gsLst>
              <a:gs pos="0">
                <a:schemeClr val="accent1">
                  <a:alpha val="39600"/>
                </a:schemeClr>
              </a:gs>
              <a:gs pos="100000">
                <a:schemeClr val="accent1">
                  <a:lumMod val="60000"/>
                  <a:lumOff val="40000"/>
                  <a:alpha val="60000"/>
                </a:schemeClr>
              </a:gs>
            </a:gsLst>
            <a:lin ang="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1" name="Vector_#color_$accent1_$accent1_4-2084&amp;11823"/>
          <p:cNvSpPr/>
          <p:nvPr userDrawn="1">
            <p:custDataLst>
              <p:tags r:id="rId5"/>
            </p:custDataLst>
          </p:nvPr>
        </p:nvSpPr>
        <p:spPr>
          <a:xfrm>
            <a:off x="9363456" y="0"/>
            <a:ext cx="2825496" cy="1636776"/>
          </a:xfrm>
          <a:custGeom>
            <a:avLst/>
            <a:gdLst/>
            <a:ahLst/>
            <a:cxnLst/>
            <a:rect l="l" t="t" r="r" b="b"/>
            <a:pathLst>
              <a:path w="2825496" h="1636776">
                <a:moveTo>
                  <a:pt x="2825496" y="1636776"/>
                </a:moveTo>
                <a:lnTo>
                  <a:pt x="1929384" y="1636776"/>
                </a:lnTo>
                <a:cubicBezTo>
                  <a:pt x="1746504" y="1636776"/>
                  <a:pt x="1563624" y="1563624"/>
                  <a:pt x="1435608" y="1435608"/>
                </a:cubicBezTo>
                <a:lnTo>
                  <a:pt x="0" y="0"/>
                </a:lnTo>
                <a:lnTo>
                  <a:pt x="2532888" y="0"/>
                </a:lnTo>
                <a:lnTo>
                  <a:pt x="2825496" y="301752"/>
                </a:lnTo>
                <a:lnTo>
                  <a:pt x="2825496" y="1636776"/>
                </a:lnTo>
              </a:path>
            </a:pathLst>
          </a:cu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469746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839787" y="257175"/>
            <a:ext cx="7627557" cy="1389113"/>
          </a:xfrm>
        </p:spPr>
        <p:txBody>
          <a:bodyPr wrap="square" anchor="b">
            <a:normAutofit/>
          </a:bodyPr>
          <a:lstStyle>
            <a:lvl1pPr algn="l">
              <a:defRPr sz="500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zh-CN" altLang="en-US" dirty="0"/>
              <a:t>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ector_#color_$accent1_3_$accent1_3-2084&amp;11826"/>
          <p:cNvSpPr/>
          <p:nvPr userDrawn="1">
            <p:custDataLst>
              <p:tags r:id="rId2"/>
            </p:custDataLst>
          </p:nvPr>
        </p:nvSpPr>
        <p:spPr>
          <a:xfrm>
            <a:off x="6272784" y="0"/>
            <a:ext cx="5678424" cy="4005072"/>
          </a:xfrm>
          <a:custGeom>
            <a:avLst/>
            <a:gdLst/>
            <a:ahLst/>
            <a:cxnLst/>
            <a:rect l="l" t="t" r="r" b="b"/>
            <a:pathLst>
              <a:path w="5678424" h="4005072">
                <a:moveTo>
                  <a:pt x="2020824" y="0"/>
                </a:moveTo>
                <a:lnTo>
                  <a:pt x="5614416" y="3584448"/>
                </a:lnTo>
                <a:cubicBezTo>
                  <a:pt x="5769864" y="3739896"/>
                  <a:pt x="5650992" y="4005072"/>
                  <a:pt x="5440680" y="4005072"/>
                </a:cubicBezTo>
                <a:lnTo>
                  <a:pt x="4187952" y="4005072"/>
                </a:lnTo>
                <a:cubicBezTo>
                  <a:pt x="4078224" y="4005072"/>
                  <a:pt x="3959352" y="3959352"/>
                  <a:pt x="3877056" y="3877056"/>
                </a:cubicBezTo>
                <a:lnTo>
                  <a:pt x="0" y="0"/>
                </a:lnTo>
                <a:lnTo>
                  <a:pt x="2020824" y="0"/>
                </a:lnTo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46000"/>
                </a:schemeClr>
              </a:gs>
              <a:gs pos="57000">
                <a:schemeClr val="accent1">
                  <a:lumMod val="60000"/>
                  <a:lumOff val="40000"/>
                  <a:alpha val="0"/>
                </a:schemeClr>
              </a:gs>
            </a:gsLst>
            <a:lin ang="54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9" name="Vector_#color_$accent1_$accent1_3-2084&amp;11829"/>
          <p:cNvSpPr/>
          <p:nvPr userDrawn="1">
            <p:custDataLst>
              <p:tags r:id="rId3"/>
            </p:custDataLst>
          </p:nvPr>
        </p:nvSpPr>
        <p:spPr>
          <a:xfrm>
            <a:off x="5032248" y="0"/>
            <a:ext cx="7159752" cy="3026664"/>
          </a:xfrm>
          <a:custGeom>
            <a:avLst/>
            <a:gdLst/>
            <a:ahLst/>
            <a:cxnLst/>
            <a:rect l="l" t="t" r="r" b="b"/>
            <a:pathLst>
              <a:path w="7159752" h="3026664">
                <a:moveTo>
                  <a:pt x="5769864" y="0"/>
                </a:moveTo>
                <a:lnTo>
                  <a:pt x="0" y="0"/>
                </a:lnTo>
                <a:lnTo>
                  <a:pt x="960120" y="960120"/>
                </a:lnTo>
                <a:cubicBezTo>
                  <a:pt x="1060704" y="1060704"/>
                  <a:pt x="1197864" y="1115568"/>
                  <a:pt x="1353312" y="1115568"/>
                </a:cubicBezTo>
                <a:lnTo>
                  <a:pt x="4206240" y="1115568"/>
                </a:lnTo>
                <a:cubicBezTo>
                  <a:pt x="4425696" y="1115568"/>
                  <a:pt x="4636008" y="1207008"/>
                  <a:pt x="4782312" y="1353312"/>
                </a:cubicBezTo>
                <a:lnTo>
                  <a:pt x="6455664" y="3026664"/>
                </a:lnTo>
                <a:lnTo>
                  <a:pt x="7159752" y="3026664"/>
                </a:lnTo>
                <a:lnTo>
                  <a:pt x="7159752" y="1645920"/>
                </a:lnTo>
                <a:lnTo>
                  <a:pt x="5769864" y="0"/>
                </a:lnTo>
              </a:path>
            </a:pathLst>
          </a:custGeom>
          <a:gradFill>
            <a:gsLst>
              <a:gs pos="0">
                <a:schemeClr val="accent1">
                  <a:alpha val="39600"/>
                </a:schemeClr>
              </a:gs>
              <a:gs pos="100000">
                <a:schemeClr val="accent1">
                  <a:lumMod val="60000"/>
                  <a:lumOff val="40000"/>
                  <a:alpha val="60000"/>
                </a:schemeClr>
              </a:gs>
            </a:gsLst>
            <a:lin ang="108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0" name="Subtract_#color_$accent1_1_$accent1_1-2086&amp;195"/>
          <p:cNvSpPr/>
          <p:nvPr userDrawn="1">
            <p:custDataLst>
              <p:tags r:id="rId4"/>
            </p:custDataLst>
          </p:nvPr>
        </p:nvSpPr>
        <p:spPr>
          <a:xfrm>
            <a:off x="6460109" y="1115568"/>
            <a:ext cx="3355848" cy="2148840"/>
          </a:xfrm>
          <a:custGeom>
            <a:avLst/>
            <a:gdLst/>
            <a:ahLst/>
            <a:cxnLst/>
            <a:rect l="l" t="t" r="r" b="b"/>
            <a:pathLst>
              <a:path w="3355848" h="2148840">
                <a:moveTo>
                  <a:pt x="1453896" y="0"/>
                </a:moveTo>
                <a:lnTo>
                  <a:pt x="3300984" y="1847088"/>
                </a:lnTo>
                <a:cubicBezTo>
                  <a:pt x="3419856" y="1956816"/>
                  <a:pt x="3337560" y="2148840"/>
                  <a:pt x="3182112" y="2148840"/>
                </a:cubicBezTo>
                <a:lnTo>
                  <a:pt x="2286000" y="2148840"/>
                </a:lnTo>
                <a:cubicBezTo>
                  <a:pt x="2194560" y="2148840"/>
                  <a:pt x="2121408" y="2112264"/>
                  <a:pt x="2057400" y="2057400"/>
                </a:cubicBezTo>
                <a:lnTo>
                  <a:pt x="0" y="0"/>
                </a:lnTo>
                <a:lnTo>
                  <a:pt x="1453896" y="0"/>
                </a:lnTo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  <a:alpha val="28000"/>
                </a:schemeClr>
              </a:gs>
              <a:gs pos="51000">
                <a:schemeClr val="accent1">
                  <a:lumMod val="20000"/>
                  <a:lumOff val="80000"/>
                  <a:alpha val="0"/>
                </a:schemeClr>
              </a:gs>
            </a:gsLst>
            <a:lin ang="210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1" name="Subtract_#color_$accent1_1_$accent1_1-2086&amp;194"/>
          <p:cNvSpPr/>
          <p:nvPr userDrawn="1">
            <p:custDataLst>
              <p:tags r:id="rId5"/>
            </p:custDataLst>
          </p:nvPr>
        </p:nvSpPr>
        <p:spPr>
          <a:xfrm>
            <a:off x="2194560" y="3493008"/>
            <a:ext cx="3355848" cy="2148840"/>
          </a:xfrm>
          <a:custGeom>
            <a:avLst/>
            <a:gdLst/>
            <a:ahLst/>
            <a:cxnLst/>
            <a:rect l="l" t="t" r="r" b="b"/>
            <a:pathLst>
              <a:path w="3355848" h="2148840">
                <a:moveTo>
                  <a:pt x="1901952" y="2148840"/>
                </a:moveTo>
                <a:lnTo>
                  <a:pt x="54864" y="301752"/>
                </a:lnTo>
                <a:cubicBezTo>
                  <a:pt x="-54864" y="192024"/>
                  <a:pt x="18288" y="0"/>
                  <a:pt x="173736" y="0"/>
                </a:cubicBezTo>
                <a:lnTo>
                  <a:pt x="1069848" y="0"/>
                </a:lnTo>
                <a:cubicBezTo>
                  <a:pt x="1161288" y="0"/>
                  <a:pt x="1243584" y="36576"/>
                  <a:pt x="1298448" y="91440"/>
                </a:cubicBezTo>
                <a:lnTo>
                  <a:pt x="3355848" y="2148840"/>
                </a:lnTo>
                <a:lnTo>
                  <a:pt x="1901952" y="2148840"/>
                </a:lnTo>
              </a:path>
            </a:pathLst>
          </a:custGeom>
          <a:gradFill>
            <a:gsLst>
              <a:gs pos="100000">
                <a:schemeClr val="accent1">
                  <a:lumMod val="40000"/>
                  <a:lumOff val="60000"/>
                  <a:alpha val="28000"/>
                </a:schemeClr>
              </a:gs>
              <a:gs pos="56000">
                <a:schemeClr val="accent1">
                  <a:lumMod val="20000"/>
                  <a:lumOff val="80000"/>
                  <a:alpha val="0"/>
                </a:schemeClr>
              </a:gs>
            </a:gsLst>
            <a:lin ang="21000000" scaled="0"/>
          </a:gradFill>
          <a:ln w="2540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2" name="Vector_#color_$accent1_$accent3-2084&amp;11832"/>
          <p:cNvSpPr/>
          <p:nvPr userDrawn="1">
            <p:custDataLst>
              <p:tags r:id="rId6"/>
            </p:custDataLst>
          </p:nvPr>
        </p:nvSpPr>
        <p:spPr>
          <a:xfrm>
            <a:off x="7214616" y="0"/>
            <a:ext cx="3849624" cy="1645920"/>
          </a:xfrm>
          <a:custGeom>
            <a:avLst/>
            <a:gdLst/>
            <a:ahLst/>
            <a:cxnLst/>
            <a:rect l="l" t="t" r="r" b="b"/>
            <a:pathLst>
              <a:path w="3849624" h="1645920">
                <a:moveTo>
                  <a:pt x="2532888" y="0"/>
                </a:moveTo>
                <a:lnTo>
                  <a:pt x="3785616" y="1261872"/>
                </a:lnTo>
                <a:cubicBezTo>
                  <a:pt x="3922776" y="1399032"/>
                  <a:pt x="3822192" y="1645920"/>
                  <a:pt x="3630168" y="1645920"/>
                </a:cubicBezTo>
                <a:lnTo>
                  <a:pt x="1929384" y="1645920"/>
                </a:lnTo>
                <a:cubicBezTo>
                  <a:pt x="1746504" y="1645920"/>
                  <a:pt x="1572768" y="1572768"/>
                  <a:pt x="1435608" y="1435608"/>
                </a:cubicBezTo>
                <a:lnTo>
                  <a:pt x="0" y="0"/>
                </a:lnTo>
                <a:lnTo>
                  <a:pt x="2532888" y="0"/>
                </a:lnTo>
              </a:path>
            </a:pathLst>
          </a:custGeom>
          <a:gradFill>
            <a:gsLst>
              <a:gs pos="0">
                <a:schemeClr val="accent1">
                  <a:alpha val="23000"/>
                </a:schemeClr>
              </a:gs>
              <a:gs pos="100000">
                <a:schemeClr val="accent3">
                  <a:alpha val="50000"/>
                </a:schemeClr>
              </a:gs>
            </a:gsLst>
            <a:lin ang="15497459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3" name="Vector_#color_$accent1_3_$accent1_3-2084&amp;11835"/>
          <p:cNvSpPr/>
          <p:nvPr userDrawn="1">
            <p:custDataLst>
              <p:tags r:id="rId7"/>
            </p:custDataLst>
          </p:nvPr>
        </p:nvSpPr>
        <p:spPr>
          <a:xfrm>
            <a:off x="0" y="2752344"/>
            <a:ext cx="5779008" cy="4105656"/>
          </a:xfrm>
          <a:custGeom>
            <a:avLst/>
            <a:gdLst/>
            <a:ahLst/>
            <a:cxnLst/>
            <a:rect l="l" t="t" r="r" b="b"/>
            <a:pathLst>
              <a:path w="5779008" h="4105656">
                <a:moveTo>
                  <a:pt x="5779008" y="4105656"/>
                </a:moveTo>
                <a:lnTo>
                  <a:pt x="3758184" y="4105656"/>
                </a:lnTo>
                <a:lnTo>
                  <a:pt x="73152" y="420624"/>
                </a:lnTo>
                <a:cubicBezTo>
                  <a:pt x="-82296" y="265176"/>
                  <a:pt x="27432" y="0"/>
                  <a:pt x="246888" y="0"/>
                </a:cubicBezTo>
                <a:lnTo>
                  <a:pt x="1490472" y="0"/>
                </a:lnTo>
                <a:cubicBezTo>
                  <a:pt x="1609344" y="0"/>
                  <a:pt x="1719072" y="45720"/>
                  <a:pt x="1801368" y="128016"/>
                </a:cubicBezTo>
                <a:lnTo>
                  <a:pt x="5779008" y="4105656"/>
                </a:lnTo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67000"/>
                </a:schemeClr>
              </a:gs>
              <a:gs pos="51000">
                <a:schemeClr val="accent1">
                  <a:lumMod val="60000"/>
                  <a:lumOff val="40000"/>
                  <a:alpha val="0"/>
                </a:schemeClr>
              </a:gs>
            </a:gsLst>
            <a:lin ang="150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4" name="Vector_#color_$accent1_$accent1_3-2084&amp;11838"/>
          <p:cNvSpPr/>
          <p:nvPr userDrawn="1">
            <p:custDataLst>
              <p:tags r:id="rId8"/>
            </p:custDataLst>
          </p:nvPr>
        </p:nvSpPr>
        <p:spPr>
          <a:xfrm>
            <a:off x="0" y="3730752"/>
            <a:ext cx="7114032" cy="3127248"/>
          </a:xfrm>
          <a:custGeom>
            <a:avLst/>
            <a:gdLst/>
            <a:ahLst/>
            <a:cxnLst/>
            <a:rect l="l" t="t" r="r" b="b"/>
            <a:pathLst>
              <a:path w="7114032" h="3127248">
                <a:moveTo>
                  <a:pt x="0" y="1545336"/>
                </a:moveTo>
                <a:lnTo>
                  <a:pt x="0" y="0"/>
                </a:lnTo>
                <a:lnTo>
                  <a:pt x="557784" y="0"/>
                </a:lnTo>
                <a:lnTo>
                  <a:pt x="2231136" y="1673352"/>
                </a:lnTo>
                <a:cubicBezTo>
                  <a:pt x="2386584" y="1819656"/>
                  <a:pt x="2587752" y="1911096"/>
                  <a:pt x="2807208" y="1911096"/>
                </a:cubicBezTo>
                <a:lnTo>
                  <a:pt x="5669280" y="1911096"/>
                </a:lnTo>
                <a:cubicBezTo>
                  <a:pt x="5815584" y="1911096"/>
                  <a:pt x="5952744" y="1965960"/>
                  <a:pt x="6062472" y="2075688"/>
                </a:cubicBezTo>
                <a:lnTo>
                  <a:pt x="7114032" y="3127248"/>
                </a:lnTo>
                <a:lnTo>
                  <a:pt x="1335024" y="3127248"/>
                </a:lnTo>
                <a:lnTo>
                  <a:pt x="0" y="1545336"/>
                </a:lnTo>
              </a:path>
            </a:pathLst>
          </a:custGeom>
          <a:gradFill>
            <a:gsLst>
              <a:gs pos="0">
                <a:schemeClr val="accent1">
                  <a:alpha val="39600"/>
                </a:schemeClr>
              </a:gs>
              <a:gs pos="100000">
                <a:schemeClr val="accent1">
                  <a:lumMod val="60000"/>
                  <a:lumOff val="40000"/>
                  <a:alpha val="60000"/>
                </a:schemeClr>
              </a:gs>
            </a:gsLst>
            <a:lin ang="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5" name="Vector_#color_$accent1_$accent3-2084&amp;11841"/>
          <p:cNvSpPr/>
          <p:nvPr userDrawn="1">
            <p:custDataLst>
              <p:tags r:id="rId9"/>
            </p:custDataLst>
          </p:nvPr>
        </p:nvSpPr>
        <p:spPr>
          <a:xfrm>
            <a:off x="987552" y="5120640"/>
            <a:ext cx="3950208" cy="1737360"/>
          </a:xfrm>
          <a:custGeom>
            <a:avLst/>
            <a:gdLst/>
            <a:ahLst/>
            <a:cxnLst/>
            <a:rect l="l" t="t" r="r" b="b"/>
            <a:pathLst>
              <a:path w="3950208" h="1737360">
                <a:moveTo>
                  <a:pt x="3950208" y="1737360"/>
                </a:moveTo>
                <a:lnTo>
                  <a:pt x="1408176" y="1737360"/>
                </a:lnTo>
                <a:lnTo>
                  <a:pt x="64008" y="374904"/>
                </a:lnTo>
                <a:cubicBezTo>
                  <a:pt x="-73152" y="237744"/>
                  <a:pt x="27432" y="0"/>
                  <a:pt x="219456" y="0"/>
                </a:cubicBezTo>
                <a:lnTo>
                  <a:pt x="1920240" y="0"/>
                </a:lnTo>
                <a:cubicBezTo>
                  <a:pt x="2103120" y="0"/>
                  <a:pt x="2286000" y="73152"/>
                  <a:pt x="2414016" y="201168"/>
                </a:cubicBezTo>
                <a:lnTo>
                  <a:pt x="3950208" y="1737360"/>
                </a:lnTo>
              </a:path>
            </a:pathLst>
          </a:custGeom>
          <a:gradFill>
            <a:gsLst>
              <a:gs pos="100000">
                <a:schemeClr val="accent1">
                  <a:alpha val="23000"/>
                </a:schemeClr>
              </a:gs>
              <a:gs pos="0">
                <a:schemeClr val="accent3">
                  <a:alpha val="50000"/>
                </a:schemeClr>
              </a:gs>
            </a:gsLst>
            <a:lin ang="15497459" scaled="0"/>
          </a:gradFill>
          <a:ln w="2540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10"/>
            </p:custDataLst>
          </p:nvPr>
        </p:nvSpPr>
        <p:spPr>
          <a:xfrm>
            <a:off x="1525200" y="3429072"/>
            <a:ext cx="9144000" cy="1691568"/>
          </a:xfrm>
        </p:spPr>
        <p:txBody>
          <a:bodyPr wrap="square" anchor="t">
            <a:normAutofit/>
          </a:bodyPr>
          <a:lstStyle>
            <a:lvl1pPr algn="ctr">
              <a:defRPr sz="500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>
            <p:ph type="body" sz="quarter" idx="13" hasCustomPrompt="1"/>
            <p:custDataLst>
              <p:tags r:id="rId11"/>
            </p:custDataLst>
          </p:nvPr>
        </p:nvSpPr>
        <p:spPr>
          <a:xfrm>
            <a:off x="1525200" y="1141730"/>
            <a:ext cx="9144000" cy="2003139"/>
          </a:xfrm>
        </p:spPr>
        <p:txBody>
          <a:bodyPr wrap="square" anchor="b">
            <a:normAutofit/>
          </a:bodyPr>
          <a:lstStyle>
            <a:lvl1pPr marL="0" indent="0" algn="ctr">
              <a:buNone/>
              <a:defRPr sz="4600" b="1">
                <a:solidFill>
                  <a:schemeClr val="accent1">
                    <a:lumMod val="75000"/>
                  </a:schemeClr>
                </a:solidFill>
                <a:latin typeface="+mj-ea"/>
                <a:ea typeface="+mj-ea"/>
              </a:defRPr>
            </a:lvl1pPr>
          </a:lstStyle>
          <a:p>
            <a:pPr lvl="0"/>
            <a:r>
              <a:rPr lang="zh-CN" altLang="en-US" dirty="0"/>
              <a:t>节编号</a:t>
            </a:r>
            <a:endParaRPr lang="zh-CN" altLang="en-US" dirty="0"/>
          </a:p>
        </p:txBody>
      </p:sp>
      <p:sp>
        <p:nvSpPr>
          <p:cNvPr id="4" name="日期占位符 4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95960" y="1301750"/>
            <a:ext cx="5323840" cy="487585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301750"/>
            <a:ext cx="5323840" cy="487585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4800" y="360000"/>
            <a:ext cx="10800000" cy="720000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9596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>
                <a:latin typeface="+mn-ea"/>
                <a:ea typeface="+mn-ea"/>
                <a:cs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9596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17220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>
                <a:latin typeface="+mn-ea"/>
                <a:ea typeface="+mn-ea"/>
                <a:cs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17220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360045"/>
            <a:ext cx="10801985" cy="581787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4800" y="360000"/>
            <a:ext cx="10800000" cy="720000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95960" y="1301750"/>
            <a:ext cx="10799088" cy="405553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>
                <a:latin typeface="+mn-ea"/>
                <a:ea typeface="+mn-ea"/>
                <a:cs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Vector_#color_$accent1_$accent3_2-2084&amp;11796"/>
          <p:cNvSpPr/>
          <p:nvPr userDrawn="1">
            <p:custDataLst>
              <p:tags r:id="rId2"/>
            </p:custDataLst>
          </p:nvPr>
        </p:nvSpPr>
        <p:spPr>
          <a:xfrm>
            <a:off x="7214870" y="6080760"/>
            <a:ext cx="4974590" cy="777240"/>
          </a:xfrm>
          <a:custGeom>
            <a:avLst/>
            <a:gdLst/>
            <a:ahLst/>
            <a:cxnLst/>
            <a:rect l="l" t="t" r="r" b="b"/>
            <a:pathLst>
              <a:path w="4974336" h="777240">
                <a:moveTo>
                  <a:pt x="4974336" y="0"/>
                </a:moveTo>
                <a:lnTo>
                  <a:pt x="4974336" y="777240"/>
                </a:lnTo>
                <a:lnTo>
                  <a:pt x="0" y="777240"/>
                </a:lnTo>
                <a:lnTo>
                  <a:pt x="603504" y="173736"/>
                </a:lnTo>
                <a:cubicBezTo>
                  <a:pt x="713232" y="64008"/>
                  <a:pt x="859536" y="9144"/>
                  <a:pt x="1014984" y="9144"/>
                </a:cubicBezTo>
                <a:lnTo>
                  <a:pt x="4919472" y="9144"/>
                </a:lnTo>
                <a:cubicBezTo>
                  <a:pt x="4937760" y="9144"/>
                  <a:pt x="4956048" y="0"/>
                  <a:pt x="4974336" y="0"/>
                </a:cubicBezTo>
              </a:path>
            </a:pathLst>
          </a:custGeom>
          <a:gradFill>
            <a:gsLst>
              <a:gs pos="0">
                <a:schemeClr val="accent1">
                  <a:alpha val="39600"/>
                </a:schemeClr>
              </a:gs>
              <a:gs pos="100000">
                <a:schemeClr val="accent3">
                  <a:lumMod val="40000"/>
                  <a:lumOff val="60000"/>
                  <a:alpha val="60000"/>
                </a:schemeClr>
              </a:gs>
            </a:gsLst>
            <a:lin ang="0" scaled="0"/>
          </a:gradFill>
          <a:ln w="2540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3" name="Subtract-2087&amp;326"/>
          <p:cNvSpPr/>
          <p:nvPr userDrawn="1">
            <p:custDataLst>
              <p:tags r:id="rId3"/>
            </p:custDataLst>
          </p:nvPr>
        </p:nvSpPr>
        <p:spPr>
          <a:xfrm>
            <a:off x="8329930" y="2152650"/>
            <a:ext cx="3858895" cy="3940810"/>
          </a:xfrm>
          <a:custGeom>
            <a:avLst/>
            <a:gdLst/>
            <a:ahLst/>
            <a:cxnLst/>
            <a:rect l="l" t="t" r="r" b="b"/>
            <a:pathLst>
              <a:path w="3858768" h="3941064">
                <a:moveTo>
                  <a:pt x="3858768" y="0"/>
                </a:moveTo>
                <a:lnTo>
                  <a:pt x="3858768" y="3941064"/>
                </a:lnTo>
                <a:cubicBezTo>
                  <a:pt x="3840480" y="3941064"/>
                  <a:pt x="3822192" y="3941064"/>
                  <a:pt x="3803904" y="3941064"/>
                </a:cubicBezTo>
                <a:lnTo>
                  <a:pt x="0" y="3941064"/>
                </a:lnTo>
                <a:lnTo>
                  <a:pt x="3858768" y="0"/>
                </a:lnTo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  <a:alpha val="32000"/>
                </a:schemeClr>
              </a:gs>
              <a:gs pos="61000">
                <a:schemeClr val="accent1">
                  <a:lumMod val="60000"/>
                  <a:lumOff val="40000"/>
                  <a:alpha val="0"/>
                </a:schemeClr>
              </a:gs>
            </a:gsLst>
            <a:lin ang="19385106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5" name="Subtract-2087&amp;329"/>
          <p:cNvSpPr/>
          <p:nvPr userDrawn="1">
            <p:custDataLst>
              <p:tags r:id="rId4"/>
            </p:custDataLst>
          </p:nvPr>
        </p:nvSpPr>
        <p:spPr>
          <a:xfrm>
            <a:off x="10628630" y="3474720"/>
            <a:ext cx="1563370" cy="1563370"/>
          </a:xfrm>
          <a:custGeom>
            <a:avLst/>
            <a:gdLst/>
            <a:ahLst/>
            <a:cxnLst/>
            <a:rect l="l" t="t" r="r" b="b"/>
            <a:pathLst>
              <a:path w="1563624" h="1563624">
                <a:moveTo>
                  <a:pt x="1563624" y="0"/>
                </a:moveTo>
                <a:lnTo>
                  <a:pt x="1563624" y="1563624"/>
                </a:lnTo>
                <a:lnTo>
                  <a:pt x="0" y="1563624"/>
                </a:lnTo>
                <a:lnTo>
                  <a:pt x="0" y="1563624"/>
                </a:lnTo>
                <a:lnTo>
                  <a:pt x="1563624" y="0"/>
                </a:lnTo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28000"/>
                </a:schemeClr>
              </a:gs>
              <a:gs pos="54000">
                <a:schemeClr val="accent1">
                  <a:lumMod val="60000"/>
                  <a:lumOff val="40000"/>
                  <a:alpha val="0"/>
                </a:schemeClr>
              </a:gs>
            </a:gsLst>
            <a:lin ang="19101987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6" name="Vector_#color_$accent1_4_$accent3_3-2084&amp;11802"/>
          <p:cNvSpPr/>
          <p:nvPr userDrawn="1">
            <p:custDataLst>
              <p:tags r:id="rId5"/>
            </p:custDataLst>
          </p:nvPr>
        </p:nvSpPr>
        <p:spPr>
          <a:xfrm>
            <a:off x="8415655" y="5038090"/>
            <a:ext cx="3776345" cy="1819910"/>
          </a:xfrm>
          <a:custGeom>
            <a:avLst/>
            <a:gdLst/>
            <a:ahLst/>
            <a:cxnLst/>
            <a:rect l="l" t="t" r="r" b="b"/>
            <a:pathLst>
              <a:path w="3776472" h="1819656">
                <a:moveTo>
                  <a:pt x="3776472" y="0"/>
                </a:moveTo>
                <a:lnTo>
                  <a:pt x="3776472" y="1819656"/>
                </a:lnTo>
                <a:lnTo>
                  <a:pt x="0" y="1819656"/>
                </a:lnTo>
                <a:lnTo>
                  <a:pt x="1527048" y="283464"/>
                </a:lnTo>
                <a:cubicBezTo>
                  <a:pt x="1709928" y="100584"/>
                  <a:pt x="1956816" y="0"/>
                  <a:pt x="2212848" y="0"/>
                </a:cubicBezTo>
                <a:lnTo>
                  <a:pt x="3776472" y="0"/>
                </a:lnTo>
              </a:path>
            </a:pathLst>
          </a:custGeom>
          <a:gradFill>
            <a:gsLst>
              <a:gs pos="0">
                <a:schemeClr val="accent3">
                  <a:lumMod val="60000"/>
                  <a:lumOff val="40000"/>
                  <a:alpha val="23000"/>
                </a:schemeClr>
              </a:gs>
              <a:gs pos="100000">
                <a:schemeClr val="accent1">
                  <a:lumMod val="75000"/>
                  <a:alpha val="40000"/>
                </a:schemeClr>
              </a:gs>
            </a:gsLst>
            <a:lin ang="611177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7" name="Vector_#color_$accent1_4_$accent1_4-2084&amp;11811"/>
          <p:cNvSpPr/>
          <p:nvPr userDrawn="1">
            <p:custDataLst>
              <p:tags r:id="rId6"/>
            </p:custDataLst>
          </p:nvPr>
        </p:nvSpPr>
        <p:spPr>
          <a:xfrm>
            <a:off x="9308465" y="5541010"/>
            <a:ext cx="2880360" cy="1316990"/>
          </a:xfrm>
          <a:custGeom>
            <a:avLst/>
            <a:gdLst/>
            <a:ahLst/>
            <a:cxnLst/>
            <a:rect l="l" t="t" r="r" b="b"/>
            <a:pathLst>
              <a:path w="2880360" h="1316736">
                <a:moveTo>
                  <a:pt x="2880360" y="0"/>
                </a:moveTo>
                <a:lnTo>
                  <a:pt x="2880360" y="1316736"/>
                </a:lnTo>
                <a:lnTo>
                  <a:pt x="0" y="1316736"/>
                </a:lnTo>
                <a:lnTo>
                  <a:pt x="1115568" y="201168"/>
                </a:lnTo>
                <a:cubicBezTo>
                  <a:pt x="1252728" y="73152"/>
                  <a:pt x="1426464" y="0"/>
                  <a:pt x="1609344" y="0"/>
                </a:cubicBezTo>
                <a:lnTo>
                  <a:pt x="2880360" y="0"/>
                </a:lnTo>
              </a:path>
            </a:pathLst>
          </a:custGeom>
          <a:gradFill flip="none" rotWithShape="1">
            <a:gsLst>
              <a:gs pos="0">
                <a:schemeClr val="accent1">
                  <a:alpha val="60000"/>
                  <a:lumMod val="69000"/>
                  <a:lumOff val="31000"/>
                </a:schemeClr>
              </a:gs>
              <a:gs pos="100000">
                <a:schemeClr val="accent1">
                  <a:alpha val="16200"/>
                  <a:lumMod val="70000"/>
                  <a:lumOff val="30000"/>
                </a:schemeClr>
              </a:gs>
            </a:gsLst>
            <a:lin ang="0" scaled="0"/>
            <a:tileRect/>
          </a:gradFill>
          <a:ln w="254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7" name="Subtract_#color_$accent1_1_$accent1_1-2086&amp;196"/>
          <p:cNvSpPr/>
          <p:nvPr userDrawn="1">
            <p:custDataLst>
              <p:tags r:id="rId7"/>
            </p:custDataLst>
          </p:nvPr>
        </p:nvSpPr>
        <p:spPr>
          <a:xfrm>
            <a:off x="749808" y="1115568"/>
            <a:ext cx="3355848" cy="2148840"/>
          </a:xfrm>
          <a:custGeom>
            <a:avLst/>
            <a:gdLst/>
            <a:ahLst/>
            <a:cxnLst/>
            <a:rect l="l" t="t" r="r" b="b"/>
            <a:pathLst>
              <a:path w="3355848" h="2148840">
                <a:moveTo>
                  <a:pt x="1901952" y="0"/>
                </a:moveTo>
                <a:lnTo>
                  <a:pt x="3355848" y="0"/>
                </a:lnTo>
                <a:lnTo>
                  <a:pt x="1298448" y="2057400"/>
                </a:lnTo>
                <a:cubicBezTo>
                  <a:pt x="1234440" y="2112264"/>
                  <a:pt x="1161288" y="2148840"/>
                  <a:pt x="1069848" y="2148840"/>
                </a:cubicBezTo>
                <a:lnTo>
                  <a:pt x="173736" y="2148840"/>
                </a:lnTo>
                <a:cubicBezTo>
                  <a:pt x="18288" y="2148840"/>
                  <a:pt x="-54864" y="1956816"/>
                  <a:pt x="54864" y="1847088"/>
                </a:cubicBezTo>
                <a:lnTo>
                  <a:pt x="1901952" y="0"/>
                </a:lnTo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30000"/>
                </a:schemeClr>
              </a:gs>
              <a:gs pos="38000">
                <a:schemeClr val="accent1">
                  <a:lumMod val="20000"/>
                  <a:lumOff val="80000"/>
                  <a:alpha val="0"/>
                </a:schemeClr>
              </a:gs>
            </a:gsLst>
            <a:lin ang="11400000" scaled="0"/>
          </a:gradFill>
          <a:ln w="2540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9" name="Rectangle 2_#color_$accent1_$accent1_4-2080&amp;432"/>
          <p:cNvSpPr/>
          <p:nvPr userDrawn="1">
            <p:custDataLst>
              <p:tags r:id="rId8"/>
            </p:custDataLst>
          </p:nvPr>
        </p:nvSpPr>
        <p:spPr>
          <a:xfrm>
            <a:off x="3677412" y="3941064"/>
            <a:ext cx="4837176" cy="685800"/>
          </a:xfrm>
          <a:custGeom>
            <a:avLst/>
            <a:gdLst/>
            <a:ahLst/>
            <a:cxnLst/>
            <a:rect l="l" t="t" r="r" b="b"/>
            <a:pathLst>
              <a:path w="4837176" h="685800">
                <a:moveTo>
                  <a:pt x="576072" y="64008"/>
                </a:moveTo>
                <a:cubicBezTo>
                  <a:pt x="612648" y="27432"/>
                  <a:pt x="667512" y="0"/>
                  <a:pt x="722376" y="0"/>
                </a:cubicBezTo>
                <a:lnTo>
                  <a:pt x="4608576" y="0"/>
                </a:lnTo>
                <a:cubicBezTo>
                  <a:pt x="4690872" y="0"/>
                  <a:pt x="4736592" y="109728"/>
                  <a:pt x="4681728" y="173736"/>
                </a:cubicBezTo>
                <a:lnTo>
                  <a:pt x="4261104" y="621792"/>
                </a:lnTo>
                <a:cubicBezTo>
                  <a:pt x="4224528" y="658368"/>
                  <a:pt x="4169664" y="685800"/>
                  <a:pt x="4114800" y="685800"/>
                </a:cubicBezTo>
                <a:lnTo>
                  <a:pt x="228600" y="685800"/>
                </a:lnTo>
                <a:cubicBezTo>
                  <a:pt x="146304" y="685800"/>
                  <a:pt x="100584" y="576072"/>
                  <a:pt x="155448" y="512064"/>
                </a:cubicBezTo>
                <a:lnTo>
                  <a:pt x="576072" y="64008"/>
                </a:lnTo>
              </a:path>
            </a:pathLst>
          </a:custGeom>
          <a:gradFill>
            <a:gsLst>
              <a:gs pos="0">
                <a:schemeClr val="accent1">
                  <a:alpha val="100000"/>
                </a:schemeClr>
              </a:gs>
              <a:gs pos="94255">
                <a:schemeClr val="accent1">
                  <a:lumMod val="75000"/>
                  <a:alpha val="100000"/>
                </a:schemeClr>
              </a:gs>
            </a:gsLst>
            <a:lin ang="43077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2" name="Vector_#color_$accent1_3_$accent1_3-2084&amp;11865"/>
          <p:cNvSpPr/>
          <p:nvPr userDrawn="1">
            <p:custDataLst>
              <p:tags r:id="rId9"/>
            </p:custDataLst>
          </p:nvPr>
        </p:nvSpPr>
        <p:spPr>
          <a:xfrm>
            <a:off x="0" y="0"/>
            <a:ext cx="4334256" cy="4005072"/>
          </a:xfrm>
          <a:custGeom>
            <a:avLst/>
            <a:gdLst/>
            <a:ahLst/>
            <a:cxnLst/>
            <a:rect l="l" t="t" r="r" b="b"/>
            <a:pathLst>
              <a:path w="4334256" h="4005072">
                <a:moveTo>
                  <a:pt x="4334256" y="0"/>
                </a:moveTo>
                <a:lnTo>
                  <a:pt x="2313432" y="0"/>
                </a:lnTo>
                <a:lnTo>
                  <a:pt x="0" y="2304288"/>
                </a:lnTo>
                <a:lnTo>
                  <a:pt x="0" y="4005072"/>
                </a:lnTo>
                <a:lnTo>
                  <a:pt x="146304" y="4005072"/>
                </a:lnTo>
                <a:cubicBezTo>
                  <a:pt x="265176" y="4005072"/>
                  <a:pt x="374904" y="3950208"/>
                  <a:pt x="457200" y="3867912"/>
                </a:cubicBezTo>
                <a:lnTo>
                  <a:pt x="4334256" y="0"/>
                </a:lnTo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30000"/>
                </a:schemeClr>
              </a:gs>
              <a:gs pos="68000">
                <a:schemeClr val="accent1">
                  <a:lumMod val="60000"/>
                  <a:lumOff val="40000"/>
                  <a:alpha val="0"/>
                </a:schemeClr>
              </a:gs>
            </a:gsLst>
            <a:lin ang="9420000" scaled="0"/>
          </a:gradFill>
          <a:ln w="2540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5" name="Vector_#color_$accent1_$accent3_2-2084&amp;11871"/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5568696" cy="2139696"/>
          </a:xfrm>
          <a:custGeom>
            <a:avLst/>
            <a:gdLst/>
            <a:ahLst/>
            <a:cxnLst/>
            <a:rect l="l" t="t" r="r" b="b"/>
            <a:pathLst>
              <a:path w="5568696" h="2139696">
                <a:moveTo>
                  <a:pt x="5568696" y="0"/>
                </a:moveTo>
                <a:lnTo>
                  <a:pt x="0" y="0"/>
                </a:lnTo>
                <a:lnTo>
                  <a:pt x="0" y="2139696"/>
                </a:lnTo>
                <a:lnTo>
                  <a:pt x="786384" y="1353312"/>
                </a:lnTo>
                <a:cubicBezTo>
                  <a:pt x="941832" y="1197864"/>
                  <a:pt x="1143000" y="1115568"/>
                  <a:pt x="1362456" y="1115568"/>
                </a:cubicBezTo>
                <a:lnTo>
                  <a:pt x="4224528" y="1115568"/>
                </a:lnTo>
                <a:cubicBezTo>
                  <a:pt x="4370832" y="1115568"/>
                  <a:pt x="4507992" y="1060704"/>
                  <a:pt x="4617720" y="950976"/>
                </a:cubicBezTo>
                <a:lnTo>
                  <a:pt x="5568696" y="0"/>
                </a:lnTo>
              </a:path>
            </a:pathLst>
          </a:custGeom>
          <a:gradFill>
            <a:gsLst>
              <a:gs pos="0">
                <a:schemeClr val="accent1">
                  <a:alpha val="39600"/>
                </a:schemeClr>
              </a:gs>
              <a:gs pos="100000">
                <a:schemeClr val="accent1">
                  <a:lumMod val="60000"/>
                  <a:lumOff val="40000"/>
                  <a:alpha val="19000"/>
                </a:schemeClr>
              </a:gs>
            </a:gsLst>
            <a:lin ang="0" scaled="0"/>
          </a:gradFill>
          <a:ln w="2540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6" name="Vector_#color_$accent1_$accent3-2084&amp;11874"/>
          <p:cNvSpPr/>
          <p:nvPr userDrawn="1">
            <p:custDataLst>
              <p:tags r:id="rId11"/>
            </p:custDataLst>
          </p:nvPr>
        </p:nvSpPr>
        <p:spPr>
          <a:xfrm>
            <a:off x="0" y="0"/>
            <a:ext cx="3392424" cy="1636776"/>
          </a:xfrm>
          <a:custGeom>
            <a:avLst/>
            <a:gdLst/>
            <a:ahLst/>
            <a:cxnLst/>
            <a:rect l="l" t="t" r="r" b="b"/>
            <a:pathLst>
              <a:path w="3392424" h="1636776">
                <a:moveTo>
                  <a:pt x="3392424" y="0"/>
                </a:moveTo>
                <a:lnTo>
                  <a:pt x="859536" y="0"/>
                </a:lnTo>
                <a:lnTo>
                  <a:pt x="0" y="868680"/>
                </a:lnTo>
                <a:lnTo>
                  <a:pt x="0" y="1636776"/>
                </a:lnTo>
                <a:lnTo>
                  <a:pt x="1463040" y="1636776"/>
                </a:lnTo>
                <a:cubicBezTo>
                  <a:pt x="1645920" y="1636776"/>
                  <a:pt x="1819656" y="1563624"/>
                  <a:pt x="1956816" y="1435608"/>
                </a:cubicBezTo>
                <a:lnTo>
                  <a:pt x="3392424" y="0"/>
                </a:lnTo>
              </a:path>
            </a:pathLst>
          </a:cu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3">
                  <a:alpha val="50000"/>
                </a:schemeClr>
              </a:gs>
            </a:gsLst>
            <a:lin ang="469746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2"/>
            </p:custDataLst>
          </p:nvPr>
        </p:nvSpPr>
        <p:spPr>
          <a:xfrm>
            <a:off x="838200" y="1419480"/>
            <a:ext cx="10515000" cy="2045146"/>
          </a:xfrm>
        </p:spPr>
        <p:txBody>
          <a:bodyPr wrap="square" anchor="b">
            <a:normAutofit/>
          </a:bodyPr>
          <a:lstStyle>
            <a:lvl1pPr algn="ctr">
              <a:lnSpc>
                <a:spcPct val="100000"/>
              </a:lnSpc>
              <a:defRPr sz="700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zh-CN" altLang="en-US"/>
              <a:t>单击编辑母版标题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16"/>
            </p:custDataLst>
          </p:nvPr>
        </p:nvSpPr>
        <p:spPr>
          <a:xfrm>
            <a:off x="3810060" y="3949304"/>
            <a:ext cx="4594311" cy="677560"/>
          </a:xfrm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200">
                <a:solidFill>
                  <a:srgbClr val="FFFFFF"/>
                </a:solidFill>
                <a:latin typeface="+mn-ea"/>
                <a:ea typeface="+mn-ea"/>
                <a:cs typeface="+mn-ea"/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2" Type="http://schemas.openxmlformats.org/officeDocument/2006/relationships/theme" Target="../theme/theme2.xml"/><Relationship Id="rId21" Type="http://schemas.openxmlformats.org/officeDocument/2006/relationships/tags" Target="../tags/tag96.xml"/><Relationship Id="rId20" Type="http://schemas.openxmlformats.org/officeDocument/2006/relationships/tags" Target="../tags/tag95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94.xml"/><Relationship Id="rId18" Type="http://schemas.openxmlformats.org/officeDocument/2006/relationships/tags" Target="../tags/tag93.xml"/><Relationship Id="rId17" Type="http://schemas.openxmlformats.org/officeDocument/2006/relationships/tags" Target="../tags/tag92.xml"/><Relationship Id="rId16" Type="http://schemas.openxmlformats.org/officeDocument/2006/relationships/tags" Target="../tags/tag91.xml"/><Relationship Id="rId15" Type="http://schemas.openxmlformats.org/officeDocument/2006/relationships/tags" Target="../tags/tag90.xml"/><Relationship Id="rId14" Type="http://schemas.openxmlformats.org/officeDocument/2006/relationships/tags" Target="../tags/tag89.xml"/><Relationship Id="rId13" Type="http://schemas.openxmlformats.org/officeDocument/2006/relationships/tags" Target="../tags/tag88.xml"/><Relationship Id="rId12" Type="http://schemas.openxmlformats.org/officeDocument/2006/relationships/tags" Target="../tags/tag87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Vector_#color_$accent1_3_$accent1_3-2084&amp;11844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2231136" cy="1965960"/>
          </a:xfrm>
          <a:custGeom>
            <a:avLst/>
            <a:gdLst/>
            <a:ahLst/>
            <a:cxnLst/>
            <a:rect l="l" t="t" r="r" b="b"/>
            <a:pathLst>
              <a:path w="2231136" h="1965960">
                <a:moveTo>
                  <a:pt x="2231136" y="0"/>
                </a:moveTo>
                <a:lnTo>
                  <a:pt x="1170432" y="0"/>
                </a:lnTo>
                <a:lnTo>
                  <a:pt x="0" y="1170432"/>
                </a:lnTo>
                <a:lnTo>
                  <a:pt x="0" y="1965960"/>
                </a:lnTo>
                <a:lnTo>
                  <a:pt x="155448" y="1965960"/>
                </a:lnTo>
                <a:cubicBezTo>
                  <a:pt x="219456" y="1965960"/>
                  <a:pt x="283464" y="1947672"/>
                  <a:pt x="320040" y="1901952"/>
                </a:cubicBezTo>
                <a:lnTo>
                  <a:pt x="2231136" y="0"/>
                </a:lnTo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50000"/>
                </a:schemeClr>
              </a:gs>
              <a:gs pos="80000">
                <a:schemeClr val="accent1">
                  <a:lumMod val="60000"/>
                  <a:lumOff val="40000"/>
                  <a:alpha val="0"/>
                </a:schemeClr>
              </a:gs>
            </a:gsLst>
            <a:lin ang="72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9" name="Vector_#color_$accent1_$accent3_2-2084&amp;11847"/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2871216" cy="1088136"/>
          </a:xfrm>
          <a:custGeom>
            <a:avLst/>
            <a:gdLst/>
            <a:ahLst/>
            <a:cxnLst/>
            <a:rect l="l" t="t" r="r" b="b"/>
            <a:pathLst>
              <a:path w="2871216" h="1088136">
                <a:moveTo>
                  <a:pt x="2871216" y="0"/>
                </a:moveTo>
                <a:lnTo>
                  <a:pt x="2487168" y="384048"/>
                </a:lnTo>
                <a:cubicBezTo>
                  <a:pt x="2432304" y="438912"/>
                  <a:pt x="2359152" y="466344"/>
                  <a:pt x="2286000" y="466344"/>
                </a:cubicBezTo>
                <a:lnTo>
                  <a:pt x="795528" y="466344"/>
                </a:lnTo>
                <a:cubicBezTo>
                  <a:pt x="676656" y="466344"/>
                  <a:pt x="566928" y="512064"/>
                  <a:pt x="493776" y="594360"/>
                </a:cubicBezTo>
                <a:lnTo>
                  <a:pt x="0" y="1088136"/>
                </a:lnTo>
                <a:lnTo>
                  <a:pt x="0" y="0"/>
                </a:lnTo>
                <a:lnTo>
                  <a:pt x="2871216" y="0"/>
                </a:lnTo>
              </a:path>
            </a:pathLst>
          </a:custGeom>
          <a:gradFill>
            <a:gsLst>
              <a:gs pos="0">
                <a:schemeClr val="accent1">
                  <a:alpha val="39600"/>
                </a:schemeClr>
              </a:gs>
              <a:gs pos="100000">
                <a:schemeClr val="accent3">
                  <a:lumMod val="40000"/>
                  <a:lumOff val="60000"/>
                  <a:alpha val="60000"/>
                </a:schemeClr>
              </a:gs>
            </a:gsLst>
            <a:lin ang="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0" name="Vector_#color_$accent1_3_$accent1_3-2084&amp;11850"/>
          <p:cNvSpPr/>
          <p:nvPr userDrawn="1">
            <p:custDataLst>
              <p:tags r:id="rId14"/>
            </p:custDataLst>
          </p:nvPr>
        </p:nvSpPr>
        <p:spPr>
          <a:xfrm>
            <a:off x="9793224" y="4892040"/>
            <a:ext cx="2395728" cy="1965960"/>
          </a:xfrm>
          <a:custGeom>
            <a:avLst/>
            <a:gdLst/>
            <a:ahLst/>
            <a:cxnLst/>
            <a:rect l="l" t="t" r="r" b="b"/>
            <a:pathLst>
              <a:path w="2395728" h="1965960">
                <a:moveTo>
                  <a:pt x="1051560" y="1965960"/>
                </a:moveTo>
                <a:lnTo>
                  <a:pt x="0" y="1965960"/>
                </a:lnTo>
                <a:lnTo>
                  <a:pt x="1901952" y="64008"/>
                </a:lnTo>
                <a:cubicBezTo>
                  <a:pt x="1947672" y="27432"/>
                  <a:pt x="2011680" y="0"/>
                  <a:pt x="2066544" y="0"/>
                </a:cubicBezTo>
                <a:lnTo>
                  <a:pt x="2395728" y="0"/>
                </a:lnTo>
                <a:lnTo>
                  <a:pt x="2395728" y="630936"/>
                </a:lnTo>
                <a:lnTo>
                  <a:pt x="1051560" y="1965960"/>
                </a:lnTo>
              </a:path>
            </a:pathLst>
          </a:custGeom>
          <a:gradFill>
            <a:gsLst>
              <a:gs pos="0">
                <a:schemeClr val="accent1">
                  <a:lumMod val="60000"/>
                  <a:lumOff val="40000"/>
                  <a:alpha val="50000"/>
                </a:schemeClr>
              </a:gs>
              <a:gs pos="80000">
                <a:schemeClr val="accent1">
                  <a:lumMod val="60000"/>
                  <a:lumOff val="40000"/>
                  <a:alpha val="0"/>
                </a:schemeClr>
              </a:gs>
            </a:gsLst>
            <a:lin ang="210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1" name="Vector_#color_$accent1_$accent3_2-2084&amp;11853"/>
          <p:cNvSpPr/>
          <p:nvPr userDrawn="1">
            <p:custDataLst>
              <p:tags r:id="rId15"/>
            </p:custDataLst>
          </p:nvPr>
        </p:nvSpPr>
        <p:spPr>
          <a:xfrm>
            <a:off x="9153144" y="5522976"/>
            <a:ext cx="3035808" cy="1335024"/>
          </a:xfrm>
          <a:custGeom>
            <a:avLst/>
            <a:gdLst/>
            <a:ahLst/>
            <a:cxnLst/>
            <a:rect l="l" t="t" r="r" b="b"/>
            <a:pathLst>
              <a:path w="3035808" h="1335024">
                <a:moveTo>
                  <a:pt x="2990088" y="1335024"/>
                </a:moveTo>
                <a:lnTo>
                  <a:pt x="0" y="1335024"/>
                </a:lnTo>
                <a:lnTo>
                  <a:pt x="384048" y="950976"/>
                </a:lnTo>
                <a:cubicBezTo>
                  <a:pt x="438912" y="896112"/>
                  <a:pt x="512064" y="868680"/>
                  <a:pt x="585216" y="868680"/>
                </a:cubicBezTo>
                <a:lnTo>
                  <a:pt x="2075688" y="868680"/>
                </a:lnTo>
                <a:cubicBezTo>
                  <a:pt x="2185416" y="868680"/>
                  <a:pt x="2295144" y="822960"/>
                  <a:pt x="2377440" y="740664"/>
                </a:cubicBezTo>
                <a:lnTo>
                  <a:pt x="3035808" y="0"/>
                </a:lnTo>
                <a:lnTo>
                  <a:pt x="3035808" y="1280160"/>
                </a:lnTo>
                <a:lnTo>
                  <a:pt x="2990088" y="1335024"/>
                </a:lnTo>
              </a:path>
            </a:pathLst>
          </a:custGeom>
          <a:gradFill>
            <a:gsLst>
              <a:gs pos="0">
                <a:schemeClr val="accent1">
                  <a:alpha val="39600"/>
                </a:schemeClr>
              </a:gs>
              <a:gs pos="100000">
                <a:schemeClr val="accent3">
                  <a:lumMod val="40000"/>
                  <a:lumOff val="60000"/>
                  <a:alpha val="60000"/>
                </a:schemeClr>
              </a:gs>
            </a:gsLst>
            <a:lin ang="108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6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7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8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9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0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3.xml"/><Relationship Id="rId4" Type="http://schemas.openxmlformats.org/officeDocument/2006/relationships/tags" Target="../tags/tag102.xml"/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11.xml"/><Relationship Id="rId8" Type="http://schemas.openxmlformats.org/officeDocument/2006/relationships/tags" Target="../tags/tag110.xml"/><Relationship Id="rId7" Type="http://schemas.openxmlformats.org/officeDocument/2006/relationships/tags" Target="../tags/tag109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47" Type="http://schemas.openxmlformats.org/officeDocument/2006/relationships/notesSlide" Target="../notesSlides/notesSlide1.xml"/><Relationship Id="rId46" Type="http://schemas.openxmlformats.org/officeDocument/2006/relationships/slideLayout" Target="../slideLayouts/slideLayout18.xml"/><Relationship Id="rId45" Type="http://schemas.openxmlformats.org/officeDocument/2006/relationships/tags" Target="../tags/tag135.xml"/><Relationship Id="rId44" Type="http://schemas.openxmlformats.org/officeDocument/2006/relationships/image" Target="../media/image13.svg"/><Relationship Id="rId43" Type="http://schemas.openxmlformats.org/officeDocument/2006/relationships/image" Target="../media/image12.png"/><Relationship Id="rId42" Type="http://schemas.openxmlformats.org/officeDocument/2006/relationships/tags" Target="../tags/tag134.xml"/><Relationship Id="rId41" Type="http://schemas.openxmlformats.org/officeDocument/2006/relationships/image" Target="../media/image11.svg"/><Relationship Id="rId40" Type="http://schemas.openxmlformats.org/officeDocument/2006/relationships/image" Target="../media/image10.png"/><Relationship Id="rId4" Type="http://schemas.openxmlformats.org/officeDocument/2006/relationships/tags" Target="../tags/tag106.xml"/><Relationship Id="rId39" Type="http://schemas.openxmlformats.org/officeDocument/2006/relationships/tags" Target="../tags/tag133.xml"/><Relationship Id="rId38" Type="http://schemas.openxmlformats.org/officeDocument/2006/relationships/tags" Target="../tags/tag132.xml"/><Relationship Id="rId37" Type="http://schemas.openxmlformats.org/officeDocument/2006/relationships/image" Target="../media/image9.svg"/><Relationship Id="rId36" Type="http://schemas.openxmlformats.org/officeDocument/2006/relationships/image" Target="../media/image8.png"/><Relationship Id="rId35" Type="http://schemas.openxmlformats.org/officeDocument/2006/relationships/tags" Target="../tags/tag131.xml"/><Relationship Id="rId34" Type="http://schemas.openxmlformats.org/officeDocument/2006/relationships/tags" Target="../tags/tag130.xml"/><Relationship Id="rId33" Type="http://schemas.openxmlformats.org/officeDocument/2006/relationships/tags" Target="../tags/tag129.xml"/><Relationship Id="rId32" Type="http://schemas.openxmlformats.org/officeDocument/2006/relationships/tags" Target="../tags/tag128.xml"/><Relationship Id="rId31" Type="http://schemas.openxmlformats.org/officeDocument/2006/relationships/tags" Target="../tags/tag127.xml"/><Relationship Id="rId30" Type="http://schemas.openxmlformats.org/officeDocument/2006/relationships/tags" Target="../tags/tag126.xml"/><Relationship Id="rId3" Type="http://schemas.openxmlformats.org/officeDocument/2006/relationships/tags" Target="../tags/tag105.xml"/><Relationship Id="rId29" Type="http://schemas.openxmlformats.org/officeDocument/2006/relationships/image" Target="../media/image7.svg"/><Relationship Id="rId28" Type="http://schemas.openxmlformats.org/officeDocument/2006/relationships/image" Target="../media/image6.png"/><Relationship Id="rId27" Type="http://schemas.openxmlformats.org/officeDocument/2006/relationships/tags" Target="../tags/tag125.xml"/><Relationship Id="rId26" Type="http://schemas.openxmlformats.org/officeDocument/2006/relationships/tags" Target="../tags/tag124.xml"/><Relationship Id="rId25" Type="http://schemas.openxmlformats.org/officeDocument/2006/relationships/tags" Target="../tags/tag123.xml"/><Relationship Id="rId24" Type="http://schemas.openxmlformats.org/officeDocument/2006/relationships/image" Target="../media/image5.svg"/><Relationship Id="rId23" Type="http://schemas.openxmlformats.org/officeDocument/2006/relationships/image" Target="../media/image4.png"/><Relationship Id="rId22" Type="http://schemas.openxmlformats.org/officeDocument/2006/relationships/tags" Target="../tags/tag122.xml"/><Relationship Id="rId21" Type="http://schemas.openxmlformats.org/officeDocument/2006/relationships/tags" Target="../tags/tag121.xml"/><Relationship Id="rId20" Type="http://schemas.openxmlformats.org/officeDocument/2006/relationships/image" Target="../media/image3.svg"/><Relationship Id="rId2" Type="http://schemas.openxmlformats.org/officeDocument/2006/relationships/tags" Target="../tags/tag104.xml"/><Relationship Id="rId19" Type="http://schemas.openxmlformats.org/officeDocument/2006/relationships/image" Target="../media/image2.png"/><Relationship Id="rId18" Type="http://schemas.openxmlformats.org/officeDocument/2006/relationships/tags" Target="../tags/tag120.xml"/><Relationship Id="rId17" Type="http://schemas.openxmlformats.org/officeDocument/2006/relationships/tags" Target="../tags/tag119.xml"/><Relationship Id="rId16" Type="http://schemas.openxmlformats.org/officeDocument/2006/relationships/tags" Target="../tags/tag118.xml"/><Relationship Id="rId15" Type="http://schemas.openxmlformats.org/officeDocument/2006/relationships/tags" Target="../tags/tag117.xml"/><Relationship Id="rId14" Type="http://schemas.openxmlformats.org/officeDocument/2006/relationships/tags" Target="../tags/tag116.xml"/><Relationship Id="rId13" Type="http://schemas.openxmlformats.org/officeDocument/2006/relationships/tags" Target="../tags/tag115.xml"/><Relationship Id="rId12" Type="http://schemas.openxmlformats.org/officeDocument/2006/relationships/tags" Target="../tags/tag114.xml"/><Relationship Id="rId11" Type="http://schemas.openxmlformats.org/officeDocument/2006/relationships/tags" Target="../tags/tag113.xml"/><Relationship Id="rId10" Type="http://schemas.openxmlformats.org/officeDocument/2006/relationships/tags" Target="../tags/tag112.xml"/><Relationship Id="rId1" Type="http://schemas.openxmlformats.org/officeDocument/2006/relationships/tags" Target="../tags/tag103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4.png"/><Relationship Id="rId8" Type="http://schemas.openxmlformats.org/officeDocument/2006/relationships/tags" Target="../tags/tag143.xml"/><Relationship Id="rId7" Type="http://schemas.openxmlformats.org/officeDocument/2006/relationships/tags" Target="../tags/tag142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9" Type="http://schemas.openxmlformats.org/officeDocument/2006/relationships/slideLayout" Target="../slideLayouts/slideLayout18.xml"/><Relationship Id="rId18" Type="http://schemas.openxmlformats.org/officeDocument/2006/relationships/tags" Target="../tags/tag151.xml"/><Relationship Id="rId17" Type="http://schemas.openxmlformats.org/officeDocument/2006/relationships/tags" Target="../tags/tag150.xml"/><Relationship Id="rId16" Type="http://schemas.openxmlformats.org/officeDocument/2006/relationships/tags" Target="../tags/tag149.xml"/><Relationship Id="rId15" Type="http://schemas.openxmlformats.org/officeDocument/2006/relationships/tags" Target="../tags/tag148.xml"/><Relationship Id="rId14" Type="http://schemas.openxmlformats.org/officeDocument/2006/relationships/tags" Target="../tags/tag147.xml"/><Relationship Id="rId13" Type="http://schemas.openxmlformats.org/officeDocument/2006/relationships/tags" Target="../tags/tag146.xml"/><Relationship Id="rId12" Type="http://schemas.openxmlformats.org/officeDocument/2006/relationships/tags" Target="../tags/tag145.xml"/><Relationship Id="rId11" Type="http://schemas.openxmlformats.org/officeDocument/2006/relationships/tags" Target="../tags/tag144.xml"/><Relationship Id="rId10" Type="http://schemas.openxmlformats.org/officeDocument/2006/relationships/image" Target="../media/image15.svg"/><Relationship Id="rId1" Type="http://schemas.openxmlformats.org/officeDocument/2006/relationships/tags" Target="../tags/tag136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2.xml"/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>
                <a:solidFill>
                  <a:schemeClr val="tx1"/>
                </a:solidFill>
              </a:rPr>
              <a:t>铍铜电镀小妙招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0" name="署名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深圳恒享程海</a:t>
            </a:r>
            <a:endParaRPr lang="zh-CN" altLang="en-US" dirty="0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R-C"/>
          <p:cNvPicPr>
            <a:picLocks noChangeAspect="1"/>
          </p:cNvPicPr>
          <p:nvPr/>
        </p:nvPicPr>
        <p:blipFill>
          <a:blip r:embed="rId1">
            <a:alphaModFix amt="60000"/>
          </a:blip>
          <a:srcRect l="18090" t="21261" r="19200" b="23081"/>
          <a:stretch>
            <a:fillRect/>
          </a:stretch>
        </p:blipFill>
        <p:spPr>
          <a:xfrm>
            <a:off x="10038715" y="67310"/>
            <a:ext cx="2080260" cy="6790690"/>
          </a:xfrm>
          <a:prstGeom prst="rect">
            <a:avLst/>
          </a:prstGeom>
        </p:spPr>
      </p:pic>
      <p:sp>
        <p:nvSpPr>
          <p:cNvPr id="2" name="标题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铍铜介绍</a:t>
            </a:r>
            <a:endParaRPr lang="zh-CN" altLang="en-US"/>
          </a:p>
        </p:txBody>
      </p:sp>
      <p:sp>
        <p:nvSpPr>
          <p:cNvPr id="3" name="正文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95960" y="1301750"/>
            <a:ext cx="9288145" cy="4873625"/>
          </a:xfrm>
        </p:spPr>
        <p:txBody>
          <a:bodyPr>
            <a:normAutofit fontScale="90000"/>
          </a:bodyPr>
          <a:lstStyle/>
          <a:p>
            <a:r>
              <a:rPr lang="zh-CN" altLang="en-US"/>
              <a:t>铍青铜是以铍为主要添加元素的青铜。铍青铜的铍含量为</a:t>
            </a:r>
            <a:r>
              <a:rPr lang="en-US" altLang="zh-CN"/>
              <a:t>0.2%</a:t>
            </a:r>
            <a:r>
              <a:rPr lang="zh-CN" altLang="en-US"/>
              <a:t>～</a:t>
            </a:r>
            <a:r>
              <a:rPr lang="en-US" altLang="zh-CN"/>
              <a:t>2%</a:t>
            </a:r>
            <a:r>
              <a:rPr lang="zh-CN" altLang="en-US"/>
              <a:t>，再加入少量的（</a:t>
            </a:r>
            <a:r>
              <a:rPr lang="en-US" altLang="zh-CN"/>
              <a:t>0.2%</a:t>
            </a:r>
            <a:r>
              <a:rPr lang="zh-CN" altLang="en-US"/>
              <a:t>～</a:t>
            </a:r>
            <a:r>
              <a:rPr lang="en-US" altLang="zh-CN"/>
              <a:t>2.0%</a:t>
            </a:r>
            <a:r>
              <a:rPr lang="zh-CN" altLang="en-US"/>
              <a:t>）钴或镍第三组元素。</a:t>
            </a:r>
            <a:endParaRPr lang="zh-CN" altLang="en-US"/>
          </a:p>
          <a:p>
            <a:r>
              <a:rPr lang="zh-CN" altLang="en-US"/>
              <a:t>该合金可热处理强化。是理想的高导、高强弹性材料。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铍青铜无磁、抗火花、耐磨损、耐腐蚀、抗疲劳和抗应力松弛。并且易于铸造和压力加工成型。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铍青铜加工材的典型用途是用作电子器件中的载流簧片、接插件、触点、紧固弹簧、板簧和螺旋簧、膜盒、波纹管及引线框架等。</a:t>
            </a:r>
            <a:endParaRPr lang="zh-CN" altLang="en-US"/>
          </a:p>
        </p:txBody>
      </p:sp>
    </p:spTree>
    <p:custDataLst>
      <p:tags r:id="rId4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矩形: 圆角 47"/>
          <p:cNvSpPr/>
          <p:nvPr>
            <p:custDataLst>
              <p:tags r:id="rId1"/>
            </p:custDataLst>
          </p:nvPr>
        </p:nvSpPr>
        <p:spPr>
          <a:xfrm>
            <a:off x="8925560" y="2312035"/>
            <a:ext cx="2386330" cy="2315845"/>
          </a:xfrm>
          <a:custGeom>
            <a:avLst/>
            <a:gdLst>
              <a:gd name="connsiteX0" fmla="*/ 0 w 3758"/>
              <a:gd name="connsiteY0" fmla="*/ 0 h 3647"/>
              <a:gd name="connsiteX1" fmla="*/ 3252 w 3758"/>
              <a:gd name="connsiteY1" fmla="*/ 0 h 3647"/>
              <a:gd name="connsiteX2" fmla="*/ 3758 w 3758"/>
              <a:gd name="connsiteY2" fmla="*/ 412 h 3647"/>
              <a:gd name="connsiteX3" fmla="*/ 3758 w 3758"/>
              <a:gd name="connsiteY3" fmla="*/ 3227 h 3647"/>
              <a:gd name="connsiteX4" fmla="*/ 3252 w 3758"/>
              <a:gd name="connsiteY4" fmla="*/ 3639 h 3647"/>
              <a:gd name="connsiteX5" fmla="*/ 2248 w 3758"/>
              <a:gd name="connsiteY5" fmla="*/ 3647 h 3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58" h="3647">
                <a:moveTo>
                  <a:pt x="0" y="0"/>
                </a:moveTo>
                <a:lnTo>
                  <a:pt x="3252" y="0"/>
                </a:lnTo>
                <a:cubicBezTo>
                  <a:pt x="3531" y="0"/>
                  <a:pt x="3758" y="185"/>
                  <a:pt x="3758" y="412"/>
                </a:cubicBezTo>
                <a:lnTo>
                  <a:pt x="3758" y="3227"/>
                </a:lnTo>
                <a:cubicBezTo>
                  <a:pt x="3758" y="3454"/>
                  <a:pt x="3531" y="3639"/>
                  <a:pt x="3252" y="3639"/>
                </a:cubicBezTo>
                <a:lnTo>
                  <a:pt x="2248" y="3647"/>
                </a:lnTo>
              </a:path>
            </a:pathLst>
          </a:custGeom>
          <a:noFill/>
          <a:ln w="38100" cap="flat">
            <a:solidFill>
              <a:schemeClr val="accent1">
                <a:lumMod val="40000"/>
                <a:lumOff val="60000"/>
              </a:schemeClr>
            </a:solidFill>
            <a:prstDash val="solid"/>
            <a:miter/>
            <a:tailEnd type="triangle"/>
          </a:ln>
        </p:spPr>
        <p:txBody>
          <a:bodyPr rtlCol="0" anchor="ctr"/>
          <a:lstStyle/>
          <a:p>
            <a:pPr algn="l"/>
            <a:endParaRPr lang="zh-CN" altLang="en-US"/>
          </a:p>
        </p:txBody>
      </p:sp>
      <p:cxnSp>
        <p:nvCxnSpPr>
          <p:cNvPr id="43" name="直接箭头连接符 42"/>
          <p:cNvCxnSpPr/>
          <p:nvPr>
            <p:custDataLst>
              <p:tags r:id="rId2"/>
            </p:custDataLst>
          </p:nvPr>
        </p:nvCxnSpPr>
        <p:spPr>
          <a:xfrm flipH="1">
            <a:off x="4426078" y="4620832"/>
            <a:ext cx="1700813" cy="0"/>
          </a:xfrm>
          <a:prstGeom prst="straightConnector1">
            <a:avLst/>
          </a:prstGeom>
          <a:ln w="3810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>
            <p:custDataLst>
              <p:tags r:id="rId3"/>
            </p:custDataLst>
          </p:nvPr>
        </p:nvCxnSpPr>
        <p:spPr>
          <a:xfrm flipH="1">
            <a:off x="1405341" y="4620832"/>
            <a:ext cx="1700813" cy="0"/>
          </a:xfrm>
          <a:prstGeom prst="straightConnector1">
            <a:avLst/>
          </a:prstGeom>
          <a:ln w="3810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>
            <p:custDataLst>
              <p:tags r:id="rId4"/>
            </p:custDataLst>
          </p:nvPr>
        </p:nvCxnSpPr>
        <p:spPr>
          <a:xfrm flipH="1">
            <a:off x="7355011" y="4620832"/>
            <a:ext cx="1700813" cy="0"/>
          </a:xfrm>
          <a:prstGeom prst="straightConnector1">
            <a:avLst/>
          </a:prstGeom>
          <a:ln w="3810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>
            <p:custDataLst>
              <p:tags r:id="rId5"/>
            </p:custDataLst>
          </p:nvPr>
        </p:nvCxnSpPr>
        <p:spPr>
          <a:xfrm>
            <a:off x="6225551" y="2320135"/>
            <a:ext cx="1700813" cy="0"/>
          </a:xfrm>
          <a:prstGeom prst="straightConnector1">
            <a:avLst/>
          </a:prstGeom>
          <a:ln w="3810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/>
          <p:nvPr>
            <p:custDataLst>
              <p:tags r:id="rId6"/>
            </p:custDataLst>
          </p:nvPr>
        </p:nvCxnSpPr>
        <p:spPr>
          <a:xfrm>
            <a:off x="3193256" y="2320135"/>
            <a:ext cx="1700813" cy="0"/>
          </a:xfrm>
          <a:prstGeom prst="straightConnector1">
            <a:avLst/>
          </a:prstGeom>
          <a:ln w="3810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08400" y="608400"/>
            <a:ext cx="10969200" cy="705600"/>
          </a:xfrm>
        </p:spPr>
        <p:txBody>
          <a:bodyPr/>
          <a:lstStyle/>
          <a:p>
            <a:r>
              <a:rPr lang="zh-CN" altLang="en-US" dirty="0"/>
              <a:t>电镀流程</a:t>
            </a:r>
            <a:endParaRPr lang="zh-CN" altLang="en-US" dirty="0"/>
          </a:p>
        </p:txBody>
      </p:sp>
      <p:sp>
        <p:nvSpPr>
          <p:cNvPr id="83" name="任意形状 82"/>
          <p:cNvSpPr/>
          <p:nvPr>
            <p:custDataLst>
              <p:tags r:id="rId8"/>
            </p:custDataLst>
          </p:nvPr>
        </p:nvSpPr>
        <p:spPr>
          <a:xfrm>
            <a:off x="3077913" y="4093432"/>
            <a:ext cx="1054800" cy="1054800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63500" dist="76200" dir="5400000" algn="t" rotWithShape="0">
              <a:schemeClr val="accent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/>
          </a:p>
        </p:txBody>
      </p:sp>
      <p:sp>
        <p:nvSpPr>
          <p:cNvPr id="82" name="任意形状 81"/>
          <p:cNvSpPr/>
          <p:nvPr>
            <p:custDataLst>
              <p:tags r:id="rId9"/>
            </p:custDataLst>
          </p:nvPr>
        </p:nvSpPr>
        <p:spPr>
          <a:xfrm>
            <a:off x="6059873" y="4093432"/>
            <a:ext cx="1054800" cy="1054800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63500" dist="76200" dir="5400000" algn="t" rotWithShape="0">
              <a:schemeClr val="accent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/>
          </a:p>
        </p:txBody>
      </p:sp>
      <p:sp>
        <p:nvSpPr>
          <p:cNvPr id="77" name="任意形状 76"/>
          <p:cNvSpPr/>
          <p:nvPr>
            <p:custDataLst>
              <p:tags r:id="rId10"/>
            </p:custDataLst>
          </p:nvPr>
        </p:nvSpPr>
        <p:spPr>
          <a:xfrm rot="5400000">
            <a:off x="2207651" y="1792735"/>
            <a:ext cx="1053400" cy="1054800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63500" dist="76200" dir="5400000" algn="t" rotWithShape="0">
              <a:schemeClr val="accent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/>
          </a:p>
        </p:txBody>
      </p:sp>
      <p:sp>
        <p:nvSpPr>
          <p:cNvPr id="78" name="任意形状 77"/>
          <p:cNvSpPr/>
          <p:nvPr>
            <p:custDataLst>
              <p:tags r:id="rId11"/>
            </p:custDataLst>
          </p:nvPr>
        </p:nvSpPr>
        <p:spPr>
          <a:xfrm rot="5400000">
            <a:off x="5198816" y="1792735"/>
            <a:ext cx="1053400" cy="1054800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63500" dist="76200" dir="5400000" algn="t" rotWithShape="0">
              <a:schemeClr val="accent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dirty="0"/>
          </a:p>
        </p:txBody>
      </p:sp>
      <p:sp>
        <p:nvSpPr>
          <p:cNvPr id="79" name="任意形状 78"/>
          <p:cNvSpPr/>
          <p:nvPr>
            <p:custDataLst>
              <p:tags r:id="rId12"/>
            </p:custDataLst>
          </p:nvPr>
        </p:nvSpPr>
        <p:spPr>
          <a:xfrm rot="5400000">
            <a:off x="8198437" y="1792735"/>
            <a:ext cx="1053400" cy="1054800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63500" dist="76200" dir="5400000" algn="t" rotWithShape="0">
              <a:schemeClr val="accent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/>
          </a:p>
        </p:txBody>
      </p:sp>
      <p:sp>
        <p:nvSpPr>
          <p:cNvPr id="81" name="任意形状 80"/>
          <p:cNvSpPr/>
          <p:nvPr>
            <p:custDataLst>
              <p:tags r:id="rId13"/>
            </p:custDataLst>
          </p:nvPr>
        </p:nvSpPr>
        <p:spPr>
          <a:xfrm rot="16200000" flipH="1">
            <a:off x="9060883" y="4093433"/>
            <a:ext cx="1054800" cy="1054800"/>
          </a:xfrm>
          <a:prstGeom prst="ellipse">
            <a:avLst/>
          </a:prstGeom>
          <a:solidFill>
            <a:srgbClr val="FFFFFF"/>
          </a:solidFill>
          <a:ln w="25400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63500" dist="76200" dir="5400000" algn="t" rotWithShape="0">
              <a:schemeClr val="accent1">
                <a:alpha val="1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/>
          </a:p>
        </p:txBody>
      </p:sp>
      <p:sp>
        <p:nvSpPr>
          <p:cNvPr id="4" name="矩形 3"/>
          <p:cNvSpPr/>
          <p:nvPr>
            <p:custDataLst>
              <p:tags r:id="rId14"/>
            </p:custDataLst>
          </p:nvPr>
        </p:nvSpPr>
        <p:spPr>
          <a:xfrm>
            <a:off x="3331767" y="2534124"/>
            <a:ext cx="1499814" cy="1064459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化学除油</a:t>
            </a:r>
            <a:endParaRPr lang="zh-CN" altLang="en-US" sz="2800" kern="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7" name="矩形 6"/>
          <p:cNvSpPr/>
          <p:nvPr>
            <p:custDataLst>
              <p:tags r:id="rId15"/>
            </p:custDataLst>
          </p:nvPr>
        </p:nvSpPr>
        <p:spPr>
          <a:xfrm>
            <a:off x="6332142" y="2534124"/>
            <a:ext cx="1499814" cy="1064459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电解除油</a:t>
            </a:r>
            <a:endParaRPr lang="zh-CN" altLang="en-US" sz="2800" kern="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8" name="矩形 7"/>
          <p:cNvSpPr/>
          <p:nvPr>
            <p:custDataLst>
              <p:tags r:id="rId16"/>
            </p:custDataLst>
          </p:nvPr>
        </p:nvSpPr>
        <p:spPr>
          <a:xfrm>
            <a:off x="9332595" y="2534285"/>
            <a:ext cx="1830070" cy="132588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kern="0" dirty="0">
                <a:solidFill>
                  <a:schemeClr val="tx1"/>
                </a:solidFill>
                <a:latin typeface="+mn-ea"/>
              </a:rPr>
              <a:t>抛光（可选）</a:t>
            </a:r>
            <a:endParaRPr lang="zh-CN" altLang="en-US" sz="2800" kern="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" name="矩形 9"/>
          <p:cNvSpPr/>
          <p:nvPr>
            <p:custDataLst>
              <p:tags r:id="rId17"/>
            </p:custDataLst>
          </p:nvPr>
        </p:nvSpPr>
        <p:spPr>
          <a:xfrm>
            <a:off x="7531100" y="4804410"/>
            <a:ext cx="1823720" cy="131572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800" kern="0" dirty="0">
                <a:solidFill>
                  <a:srgbClr val="FF0000"/>
                </a:solidFill>
                <a:latin typeface="+mn-ea"/>
                <a:sym typeface="+mn-ea"/>
              </a:rPr>
              <a:t>活化酸盐活化</a:t>
            </a:r>
            <a:endParaRPr lang="zh-CN" altLang="en-US" sz="1400" kern="0" dirty="0">
              <a:solidFill>
                <a:srgbClr val="FF0000"/>
              </a:solidFill>
              <a:latin typeface="+mn-ea"/>
            </a:endParaRPr>
          </a:p>
          <a:p>
            <a:pPr algn="r">
              <a:lnSpc>
                <a:spcPct val="150000"/>
              </a:lnSpc>
            </a:pPr>
            <a:endParaRPr lang="zh-CN" altLang="en-US" sz="1400" kern="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pic>
        <p:nvPicPr>
          <p:cNvPr id="9" name="图片 2" descr="333438343933313b333437363734333bcfc2d4d8"/>
          <p:cNvPicPr>
            <a:picLocks noChangeAspect="1"/>
          </p:cNvPicPr>
          <p:nvPr>
            <p:custDataLst>
              <p:tags r:id="rId18"/>
            </p:custDataLst>
          </p:nvPr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5546896" y="2143434"/>
            <a:ext cx="353404" cy="353404"/>
          </a:xfrm>
          <a:prstGeom prst="rect">
            <a:avLst/>
          </a:prstGeom>
        </p:spPr>
      </p:pic>
      <p:sp>
        <p:nvSpPr>
          <p:cNvPr id="11" name="矩形 10"/>
          <p:cNvSpPr/>
          <p:nvPr>
            <p:custDataLst>
              <p:tags r:id="rId21"/>
            </p:custDataLst>
          </p:nvPr>
        </p:nvSpPr>
        <p:spPr>
          <a:xfrm>
            <a:off x="4509363" y="4804390"/>
            <a:ext cx="1499814" cy="1064459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电镀碱铜或预镀镍</a:t>
            </a:r>
            <a:endParaRPr lang="zh-CN" altLang="en-US" sz="2000" kern="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pic>
        <p:nvPicPr>
          <p:cNvPr id="16" name="图片 5" descr="333438343933313b333437363735303bb6d4bbb0"/>
          <p:cNvPicPr>
            <a:picLocks noChangeAspect="1"/>
          </p:cNvPicPr>
          <p:nvPr>
            <p:custDataLst>
              <p:tags r:id="rId22"/>
            </p:custDataLst>
          </p:nvPr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576581" y="2162365"/>
            <a:ext cx="315540" cy="315540"/>
          </a:xfrm>
          <a:prstGeom prst="rect">
            <a:avLst/>
          </a:prstGeom>
        </p:spPr>
      </p:pic>
      <p:sp>
        <p:nvSpPr>
          <p:cNvPr id="12" name="矩形 11"/>
          <p:cNvSpPr/>
          <p:nvPr>
            <p:custDataLst>
              <p:tags r:id="rId25"/>
            </p:custDataLst>
          </p:nvPr>
        </p:nvSpPr>
        <p:spPr>
          <a:xfrm>
            <a:off x="1487496" y="4804390"/>
            <a:ext cx="1499814" cy="1064459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其他镀种</a:t>
            </a:r>
            <a:endParaRPr lang="zh-CN" altLang="en-US" sz="2000" kern="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51" name="任意多边形: 形状 50"/>
          <p:cNvSpPr/>
          <p:nvPr>
            <p:custDataLst>
              <p:tags r:id="rId26"/>
            </p:custDataLst>
          </p:nvPr>
        </p:nvSpPr>
        <p:spPr>
          <a:xfrm>
            <a:off x="916878" y="0"/>
            <a:ext cx="1052830" cy="2352675"/>
          </a:xfrm>
          <a:custGeom>
            <a:avLst/>
            <a:gdLst>
              <a:gd name="connsiteX0" fmla="*/ 1658 w 1658"/>
              <a:gd name="connsiteY0" fmla="*/ 3692 h 3705"/>
              <a:gd name="connsiteX1" fmla="*/ 450 w 1658"/>
              <a:gd name="connsiteY1" fmla="*/ 3705 h 3705"/>
              <a:gd name="connsiteX2" fmla="*/ 0 w 1658"/>
              <a:gd name="connsiteY2" fmla="*/ 3255 h 3705"/>
              <a:gd name="connsiteX3" fmla="*/ 0 w 1658"/>
              <a:gd name="connsiteY3" fmla="*/ 0 h 3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8" h="3705">
                <a:moveTo>
                  <a:pt x="1658" y="3692"/>
                </a:moveTo>
                <a:lnTo>
                  <a:pt x="450" y="3705"/>
                </a:lnTo>
                <a:cubicBezTo>
                  <a:pt x="201" y="3705"/>
                  <a:pt x="0" y="3503"/>
                  <a:pt x="0" y="3255"/>
                </a:cubicBez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accent1">
                <a:lumMod val="40000"/>
                <a:lumOff val="60000"/>
              </a:schemeClr>
            </a:solidFill>
            <a:prstDash val="solid"/>
            <a:miter/>
            <a:headEnd type="triangle"/>
            <a:tailEnd type="none"/>
          </a:ln>
        </p:spPr>
        <p:txBody>
          <a:bodyPr wrap="square" rtlCol="0" anchor="ctr">
            <a:noAutofit/>
          </a:bodyPr>
          <a:lstStyle/>
          <a:p>
            <a:endParaRPr lang="zh-CN" altLang="en-US"/>
          </a:p>
        </p:txBody>
      </p:sp>
      <p:pic>
        <p:nvPicPr>
          <p:cNvPr id="19" name="图片 22" descr="343435383234313b333635383930343bb6d4bbb0"/>
          <p:cNvPicPr>
            <a:picLocks noChangeAspect="1"/>
          </p:cNvPicPr>
          <p:nvPr>
            <p:custDataLst>
              <p:tags r:id="rId27"/>
            </p:custDataLst>
          </p:nvPr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8555937" y="2150935"/>
            <a:ext cx="338400" cy="338400"/>
          </a:xfrm>
          <a:prstGeom prst="rect">
            <a:avLst/>
          </a:prstGeom>
        </p:spPr>
      </p:pic>
      <p:sp>
        <p:nvSpPr>
          <p:cNvPr id="35" name="矩形 34"/>
          <p:cNvSpPr/>
          <p:nvPr>
            <p:custDataLst>
              <p:tags r:id="rId30"/>
            </p:custDataLst>
          </p:nvPr>
        </p:nvSpPr>
        <p:spPr>
          <a:xfrm>
            <a:off x="3436542" y="1704098"/>
            <a:ext cx="546324" cy="578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r>
              <a:rPr lang="en-US" altLang="zh-CN" sz="2400" b="1" kern="0" dirty="0">
                <a:solidFill>
                  <a:schemeClr val="tx1">
                    <a:lumMod val="75000"/>
                    <a:lumOff val="25000"/>
                  </a:schemeClr>
                </a:solidFill>
                <a:cs typeface="+mn-lt"/>
              </a:rPr>
              <a:t>01</a:t>
            </a:r>
            <a:endParaRPr lang="en-US" altLang="zh-CN" sz="2400" b="1" kern="0" dirty="0">
              <a:solidFill>
                <a:schemeClr val="tx1">
                  <a:lumMod val="75000"/>
                  <a:lumOff val="25000"/>
                </a:schemeClr>
              </a:solidFill>
              <a:cs typeface="+mn-lt"/>
            </a:endParaRPr>
          </a:p>
        </p:txBody>
      </p:sp>
      <p:sp>
        <p:nvSpPr>
          <p:cNvPr id="36" name="矩形 35"/>
          <p:cNvSpPr/>
          <p:nvPr>
            <p:custDataLst>
              <p:tags r:id="rId31"/>
            </p:custDataLst>
          </p:nvPr>
        </p:nvSpPr>
        <p:spPr>
          <a:xfrm>
            <a:off x="6436917" y="1704098"/>
            <a:ext cx="546324" cy="578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r>
              <a:rPr lang="en-US" altLang="zh-CN" sz="2400" b="1" kern="0" dirty="0">
                <a:solidFill>
                  <a:schemeClr val="tx1">
                    <a:lumMod val="75000"/>
                    <a:lumOff val="25000"/>
                  </a:schemeClr>
                </a:solidFill>
                <a:cs typeface="+mn-lt"/>
              </a:rPr>
              <a:t>02</a:t>
            </a:r>
            <a:endParaRPr lang="en-US" altLang="zh-CN" sz="2400" b="1" kern="0" dirty="0">
              <a:solidFill>
                <a:schemeClr val="tx1">
                  <a:lumMod val="75000"/>
                  <a:lumOff val="25000"/>
                </a:schemeClr>
              </a:solidFill>
              <a:cs typeface="+mn-lt"/>
            </a:endParaRPr>
          </a:p>
        </p:txBody>
      </p:sp>
      <p:sp>
        <p:nvSpPr>
          <p:cNvPr id="37" name="矩形 36"/>
          <p:cNvSpPr/>
          <p:nvPr>
            <p:custDataLst>
              <p:tags r:id="rId32"/>
            </p:custDataLst>
          </p:nvPr>
        </p:nvSpPr>
        <p:spPr>
          <a:xfrm>
            <a:off x="9437291" y="1704098"/>
            <a:ext cx="546324" cy="578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r>
              <a:rPr lang="en-US" altLang="zh-CN" sz="2400" b="1" kern="0" dirty="0">
                <a:solidFill>
                  <a:schemeClr val="tx1">
                    <a:lumMod val="75000"/>
                    <a:lumOff val="25000"/>
                  </a:schemeClr>
                </a:solidFill>
                <a:cs typeface="+mn-lt"/>
              </a:rPr>
              <a:t>03</a:t>
            </a:r>
            <a:endParaRPr lang="en-US" altLang="zh-CN" sz="2400" b="1" kern="0" dirty="0">
              <a:solidFill>
                <a:schemeClr val="tx1">
                  <a:lumMod val="75000"/>
                  <a:lumOff val="25000"/>
                </a:schemeClr>
              </a:solidFill>
              <a:cs typeface="+mn-lt"/>
            </a:endParaRPr>
          </a:p>
        </p:txBody>
      </p:sp>
      <p:sp>
        <p:nvSpPr>
          <p:cNvPr id="38" name="矩形 37"/>
          <p:cNvSpPr/>
          <p:nvPr>
            <p:custDataLst>
              <p:tags r:id="rId33"/>
            </p:custDataLst>
          </p:nvPr>
        </p:nvSpPr>
        <p:spPr>
          <a:xfrm>
            <a:off x="5358078" y="4012987"/>
            <a:ext cx="546324" cy="578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r"/>
            <a:r>
              <a:rPr lang="en-US" altLang="zh-CN" sz="2400" b="1" kern="0" dirty="0">
                <a:solidFill>
                  <a:schemeClr val="tx1">
                    <a:lumMod val="75000"/>
                    <a:lumOff val="25000"/>
                  </a:schemeClr>
                </a:solidFill>
                <a:cs typeface="+mn-lt"/>
              </a:rPr>
              <a:t>05</a:t>
            </a:r>
            <a:endParaRPr lang="en-US" altLang="zh-CN" sz="2400" b="1" kern="0" dirty="0">
              <a:solidFill>
                <a:schemeClr val="tx1">
                  <a:lumMod val="75000"/>
                  <a:lumOff val="25000"/>
                </a:schemeClr>
              </a:solidFill>
              <a:cs typeface="+mn-lt"/>
            </a:endParaRPr>
          </a:p>
        </p:txBody>
      </p:sp>
      <p:sp>
        <p:nvSpPr>
          <p:cNvPr id="39" name="矩形 38"/>
          <p:cNvSpPr/>
          <p:nvPr>
            <p:custDataLst>
              <p:tags r:id="rId34"/>
            </p:custDataLst>
          </p:nvPr>
        </p:nvSpPr>
        <p:spPr>
          <a:xfrm>
            <a:off x="8379944" y="4012987"/>
            <a:ext cx="546324" cy="578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r"/>
            <a:r>
              <a:rPr lang="en-US" altLang="zh-CN" sz="2400" b="1" kern="0" dirty="0">
                <a:solidFill>
                  <a:schemeClr val="tx1">
                    <a:lumMod val="75000"/>
                    <a:lumOff val="25000"/>
                  </a:schemeClr>
                </a:solidFill>
                <a:cs typeface="+mn-lt"/>
              </a:rPr>
              <a:t>04</a:t>
            </a:r>
            <a:endParaRPr lang="en-US" altLang="zh-CN" sz="2400" b="1" kern="0" dirty="0">
              <a:solidFill>
                <a:schemeClr val="tx1">
                  <a:lumMod val="75000"/>
                  <a:lumOff val="25000"/>
                </a:schemeClr>
              </a:solidFill>
              <a:cs typeface="+mn-lt"/>
            </a:endParaRPr>
          </a:p>
        </p:txBody>
      </p:sp>
      <p:pic>
        <p:nvPicPr>
          <p:cNvPr id="13" name="图片 3" descr="333438343933313b333437363734343bc1c1b5e3"/>
          <p:cNvPicPr>
            <a:picLocks noChangeAspect="1"/>
          </p:cNvPicPr>
          <p:nvPr>
            <p:custDataLst>
              <p:tags r:id="rId35"/>
            </p:custDataLst>
          </p:nvPr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6402683" y="4436242"/>
            <a:ext cx="369180" cy="369180"/>
          </a:xfrm>
          <a:prstGeom prst="rect">
            <a:avLst/>
          </a:prstGeom>
        </p:spPr>
      </p:pic>
      <p:sp>
        <p:nvSpPr>
          <p:cNvPr id="42" name="矩形 41"/>
          <p:cNvSpPr/>
          <p:nvPr>
            <p:custDataLst>
              <p:tags r:id="rId38"/>
            </p:custDataLst>
          </p:nvPr>
        </p:nvSpPr>
        <p:spPr>
          <a:xfrm>
            <a:off x="2336211" y="4012987"/>
            <a:ext cx="546324" cy="578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r"/>
            <a:r>
              <a:rPr lang="en-US" altLang="zh-CN" sz="2400" b="1" kern="0" dirty="0">
                <a:solidFill>
                  <a:schemeClr val="tx1">
                    <a:lumMod val="75000"/>
                    <a:lumOff val="25000"/>
                  </a:schemeClr>
                </a:solidFill>
                <a:cs typeface="+mn-lt"/>
              </a:rPr>
              <a:t>06</a:t>
            </a:r>
            <a:endParaRPr lang="en-US" altLang="zh-CN" sz="2400" b="1" kern="0" dirty="0">
              <a:solidFill>
                <a:schemeClr val="tx1">
                  <a:lumMod val="75000"/>
                  <a:lumOff val="25000"/>
                </a:schemeClr>
              </a:solidFill>
              <a:cs typeface="+mn-lt"/>
            </a:endParaRPr>
          </a:p>
        </p:txBody>
      </p:sp>
      <p:pic>
        <p:nvPicPr>
          <p:cNvPr id="18" name="图片 17" descr="333438343933313b333437363734373bb7a2cfd6"/>
          <p:cNvPicPr>
            <a:picLocks noChangeAspect="1"/>
          </p:cNvPicPr>
          <p:nvPr>
            <p:custDataLst>
              <p:tags r:id="rId39"/>
            </p:custDataLst>
          </p:nvPr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>
            <a:off x="3443313" y="4458832"/>
            <a:ext cx="324000" cy="324000"/>
          </a:xfrm>
          <a:prstGeom prst="rect">
            <a:avLst/>
          </a:prstGeom>
        </p:spPr>
      </p:pic>
      <p:pic>
        <p:nvPicPr>
          <p:cNvPr id="17" name="图片 9" descr="333438343933313b333437363735363bc8d5c0fa"/>
          <p:cNvPicPr>
            <a:picLocks noChangeAspect="1"/>
          </p:cNvPicPr>
          <p:nvPr>
            <p:custDataLst>
              <p:tags r:id="rId42"/>
            </p:custDataLst>
          </p:nvPr>
        </p:nvPicPr>
        <p:blipFill>
          <a:blip r:embed="rId43">
            <a:extLst>
              <a:ext uri="{96DAC541-7B7A-43D3-8B79-37D633B846F1}">
                <asvg:svgBlip xmlns:asvg="http://schemas.microsoft.com/office/drawing/2016/SVG/main" r:embed="rId44"/>
              </a:ext>
            </a:extLst>
          </a:blip>
          <a:stretch>
            <a:fillRect/>
          </a:stretch>
        </p:blipFill>
        <p:spPr>
          <a:xfrm>
            <a:off x="9422683" y="4455232"/>
            <a:ext cx="331200" cy="331200"/>
          </a:xfrm>
          <a:prstGeom prst="rect">
            <a:avLst/>
          </a:prstGeom>
        </p:spPr>
      </p:pic>
    </p:spTree>
    <p:custDataLst>
      <p:tags r:id="rId45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任意形状 27"/>
          <p:cNvSpPr/>
          <p:nvPr>
            <p:custDataLst>
              <p:tags r:id="rId1"/>
            </p:custDataLst>
          </p:nvPr>
        </p:nvSpPr>
        <p:spPr>
          <a:xfrm>
            <a:off x="0" y="0"/>
            <a:ext cx="5892800" cy="6858000"/>
          </a:xfrm>
          <a:custGeom>
            <a:avLst/>
            <a:gdLst>
              <a:gd name="connsiteX0" fmla="*/ 0 w 4419600"/>
              <a:gd name="connsiteY0" fmla="*/ 0 h 5143500"/>
              <a:gd name="connsiteX1" fmla="*/ 4419600 w 4419600"/>
              <a:gd name="connsiteY1" fmla="*/ 0 h 5143500"/>
              <a:gd name="connsiteX2" fmla="*/ 4419600 w 4419600"/>
              <a:gd name="connsiteY2" fmla="*/ 40810 h 5143500"/>
              <a:gd name="connsiteX3" fmla="*/ 4309545 w 4419600"/>
              <a:gd name="connsiteY3" fmla="*/ 59847 h 5143500"/>
              <a:gd name="connsiteX4" fmla="*/ 606350 w 4419600"/>
              <a:gd name="connsiteY4" fmla="*/ 4567941 h 5143500"/>
              <a:gd name="connsiteX5" fmla="*/ 624548 w 4419600"/>
              <a:gd name="connsiteY5" fmla="*/ 4979676 h 5143500"/>
              <a:gd name="connsiteX6" fmla="*/ 646400 w 4419600"/>
              <a:gd name="connsiteY6" fmla="*/ 5143500 h 5143500"/>
              <a:gd name="connsiteX7" fmla="*/ 0 w 4419600"/>
              <a:gd name="connsiteY7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19600" h="5143500">
                <a:moveTo>
                  <a:pt x="0" y="0"/>
                </a:moveTo>
                <a:lnTo>
                  <a:pt x="4419600" y="0"/>
                </a:lnTo>
                <a:lnTo>
                  <a:pt x="4419600" y="40810"/>
                </a:lnTo>
                <a:lnTo>
                  <a:pt x="4309545" y="59847"/>
                </a:lnTo>
                <a:cubicBezTo>
                  <a:pt x="2198662" y="474814"/>
                  <a:pt x="606350" y="2335426"/>
                  <a:pt x="606350" y="4567941"/>
                </a:cubicBezTo>
                <a:cubicBezTo>
                  <a:pt x="606350" y="4706709"/>
                  <a:pt x="612502" y="4844040"/>
                  <a:pt x="624548" y="4979676"/>
                </a:cubicBezTo>
                <a:lnTo>
                  <a:pt x="646400" y="5143500"/>
                </a:lnTo>
                <a:lnTo>
                  <a:pt x="0" y="514350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kumimoji="1" lang="zh-CN" altLang="en-US" sz="3200">
              <a:latin typeface="+mn-ea"/>
              <a:sym typeface="微软雅黑" panose="020B0503020204020204" charset="-122"/>
            </a:endParaRPr>
          </a:p>
        </p:txBody>
      </p:sp>
      <p:sp>
        <p:nvSpPr>
          <p:cNvPr id="15" name="任意形状 25"/>
          <p:cNvSpPr/>
          <p:nvPr>
            <p:custDataLst>
              <p:tags r:id="rId2"/>
            </p:custDataLst>
          </p:nvPr>
        </p:nvSpPr>
        <p:spPr>
          <a:xfrm flipH="1" flipV="1">
            <a:off x="8397543" y="4970052"/>
            <a:ext cx="3794457" cy="1887948"/>
          </a:xfrm>
          <a:custGeom>
            <a:avLst/>
            <a:gdLst>
              <a:gd name="connsiteX0" fmla="*/ 0 w 2845843"/>
              <a:gd name="connsiteY0" fmla="*/ 1415961 h 1415961"/>
              <a:gd name="connsiteX1" fmla="*/ 0 w 2845843"/>
              <a:gd name="connsiteY1" fmla="*/ 0 h 1415961"/>
              <a:gd name="connsiteX2" fmla="*/ 2845843 w 2845843"/>
              <a:gd name="connsiteY2" fmla="*/ 0 h 1415961"/>
              <a:gd name="connsiteX3" fmla="*/ 2651432 w 2845843"/>
              <a:gd name="connsiteY3" fmla="*/ 24238 h 1415961"/>
              <a:gd name="connsiteX4" fmla="*/ 142714 w 2845843"/>
              <a:gd name="connsiteY4" fmla="*/ 1265403 h 1415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45843" h="1415961">
                <a:moveTo>
                  <a:pt x="0" y="1415961"/>
                </a:moveTo>
                <a:lnTo>
                  <a:pt x="0" y="0"/>
                </a:lnTo>
                <a:lnTo>
                  <a:pt x="2845843" y="0"/>
                </a:lnTo>
                <a:lnTo>
                  <a:pt x="2651432" y="24238"/>
                </a:lnTo>
                <a:cubicBezTo>
                  <a:pt x="1683526" y="169017"/>
                  <a:pt x="814319" y="615706"/>
                  <a:pt x="142714" y="1265403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kumimoji="1" lang="zh-CN" altLang="en-US" sz="3200">
              <a:latin typeface="+mn-ea"/>
              <a:sym typeface="微软雅黑" panose="020B0503020204020204" charset="-122"/>
            </a:endParaRPr>
          </a:p>
        </p:txBody>
      </p:sp>
      <p:sp>
        <p:nvSpPr>
          <p:cNvPr id="16" name="标题 15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zh-CN" altLang="en-US"/>
              <a:t>活化酸盐控制要点</a:t>
            </a:r>
            <a:endParaRPr lang="zh-CN" altLang="en-US"/>
          </a:p>
        </p:txBody>
      </p:sp>
      <p:sp useBgFill="1">
        <p:nvSpPr>
          <p:cNvPr id="8" name="圆角矩形 5"/>
          <p:cNvSpPr/>
          <p:nvPr>
            <p:custDataLst>
              <p:tags r:id="rId4"/>
            </p:custDataLst>
          </p:nvPr>
        </p:nvSpPr>
        <p:spPr>
          <a:xfrm>
            <a:off x="4751070" y="2205355"/>
            <a:ext cx="2398395" cy="3048000"/>
          </a:xfrm>
          <a:prstGeom prst="roundRect">
            <a:avLst>
              <a:gd name="adj" fmla="val 6373"/>
            </a:avLst>
          </a:prstGeom>
          <a:effectLst>
            <a:outerShdw blurRad="508000" dist="76200" dir="5400000" algn="bl" rotWithShape="0">
              <a:schemeClr val="accent1">
                <a:alpha val="20000"/>
              </a:schemeClr>
            </a:outerShdw>
          </a:effectLst>
        </p:spPr>
        <p:txBody>
          <a:bodyPr vert="horz" wrap="square" numCol="1" spcCol="0" rtlCol="0" fromWordArt="0" anchor="ctr" anchorCtr="0" forceAA="0" compatLnSpc="0">
            <a:noAutofit/>
          </a:bodyPr>
          <a:p>
            <a:pPr lvl="0" algn="ctr">
              <a:buClrTx/>
              <a:buSzTx/>
              <a:buFontTx/>
            </a:pPr>
            <a:endParaRPr kumimoji="1" lang="zh-CN" altLang="en-US" sz="3200" dirty="0">
              <a:latin typeface="+mn-ea"/>
              <a:sym typeface="微软雅黑" panose="020B0503020204020204" charset="-122"/>
            </a:endParaRPr>
          </a:p>
        </p:txBody>
      </p:sp>
      <p:sp>
        <p:nvSpPr>
          <p:cNvPr id="5" name="圆角矩形 5"/>
          <p:cNvSpPr/>
          <p:nvPr>
            <p:custDataLst>
              <p:tags r:id="rId5"/>
            </p:custDataLst>
          </p:nvPr>
        </p:nvSpPr>
        <p:spPr>
          <a:xfrm>
            <a:off x="4750435" y="2205355"/>
            <a:ext cx="2398395" cy="3048000"/>
          </a:xfrm>
          <a:prstGeom prst="roundRect">
            <a:avLst>
              <a:gd name="adj" fmla="val 6373"/>
            </a:avLst>
          </a:prstGeom>
          <a:solidFill>
            <a:schemeClr val="lt1">
              <a:alpha val="15000"/>
            </a:schemeClr>
          </a:solidFill>
          <a:effectLst/>
        </p:spPr>
        <p:txBody>
          <a:bodyPr vert="horz" wrap="square" numCol="1" spcCol="0" rtlCol="0" fromWordArt="0" anchor="ctr" anchorCtr="0" forceAA="0" compatLnSpc="0">
            <a:noAutofit/>
          </a:bodyPr>
          <a:p>
            <a:pPr lvl="0" algn="ctr">
              <a:buClrTx/>
              <a:buSzTx/>
              <a:buFontTx/>
            </a:pPr>
            <a:endParaRPr kumimoji="1" lang="zh-CN" altLang="en-US" sz="3200" dirty="0">
              <a:latin typeface="+mn-ea"/>
              <a:sym typeface="微软雅黑" panose="020B0503020204020204" charset="-122"/>
            </a:endParaRPr>
          </a:p>
        </p:txBody>
      </p:sp>
      <p:sp>
        <p:nvSpPr>
          <p:cNvPr id="9" name="矩形 8"/>
          <p:cNvSpPr/>
          <p:nvPr>
            <p:custDataLst>
              <p:tags r:id="rId6"/>
            </p:custDataLst>
          </p:nvPr>
        </p:nvSpPr>
        <p:spPr>
          <a:xfrm>
            <a:off x="5114925" y="3879215"/>
            <a:ext cx="1678305" cy="501015"/>
          </a:xfrm>
          <a:prstGeom prst="rect">
            <a:avLst/>
          </a:prstGeom>
        </p:spPr>
        <p:txBody>
          <a:bodyPr wrap="square" lIns="0" tIns="0" rIns="0" bIns="0">
            <a:noAutofit/>
          </a:bodyPr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50-60℃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1" name="矩形 10"/>
          <p:cNvSpPr/>
          <p:nvPr>
            <p:custDataLst>
              <p:tags r:id="rId7"/>
            </p:custDataLst>
          </p:nvPr>
        </p:nvSpPr>
        <p:spPr>
          <a:xfrm>
            <a:off x="5114925" y="3411855"/>
            <a:ext cx="1254125" cy="3289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p>
            <a:pPr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2400" b="1">
                <a:solidFill>
                  <a:schemeClr val="tx1"/>
                </a:solidFill>
                <a:latin typeface="+mn-ea"/>
                <a:cs typeface="+mn-ea"/>
              </a:rPr>
              <a:t>  </a:t>
            </a:r>
            <a:r>
              <a:rPr kumimoji="1" lang="zh-CN" altLang="en-US" sz="2400" b="1">
                <a:solidFill>
                  <a:schemeClr val="tx1"/>
                </a:solidFill>
                <a:latin typeface="+mn-ea"/>
                <a:cs typeface="+mn-ea"/>
              </a:rPr>
              <a:t>温度</a:t>
            </a:r>
            <a:endParaRPr kumimoji="1" lang="zh-CN" altLang="en-US" sz="2400" b="1">
              <a:solidFill>
                <a:schemeClr val="tx1"/>
              </a:solidFill>
              <a:latin typeface="+mn-ea"/>
              <a:cs typeface="+mn-ea"/>
            </a:endParaRPr>
          </a:p>
        </p:txBody>
      </p:sp>
      <p:pic>
        <p:nvPicPr>
          <p:cNvPr id="12" name="图形 2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298731" y="2647859"/>
            <a:ext cx="505652" cy="488982"/>
          </a:xfrm>
          <a:prstGeom prst="rect">
            <a:avLst/>
          </a:prstGeom>
        </p:spPr>
      </p:pic>
      <p:sp useBgFill="1">
        <p:nvSpPr>
          <p:cNvPr id="6" name="圆角矩形 5"/>
          <p:cNvSpPr/>
          <p:nvPr>
            <p:custDataLst>
              <p:tags r:id="rId11"/>
            </p:custDataLst>
          </p:nvPr>
        </p:nvSpPr>
        <p:spPr>
          <a:xfrm>
            <a:off x="8397875" y="2136140"/>
            <a:ext cx="2398395" cy="3048000"/>
          </a:xfrm>
          <a:prstGeom prst="roundRect">
            <a:avLst>
              <a:gd name="adj" fmla="val 6373"/>
            </a:avLst>
          </a:prstGeom>
          <a:effectLst>
            <a:outerShdw blurRad="508000" dist="76200" dir="5400000" algn="bl" rotWithShape="0">
              <a:schemeClr val="accent1">
                <a:alpha val="20000"/>
              </a:schemeClr>
            </a:outerShdw>
          </a:effectLst>
        </p:spPr>
        <p:txBody>
          <a:bodyPr vert="horz" wrap="square" numCol="1" spcCol="0" rtlCol="0" fromWordArt="0" anchor="ctr" anchorCtr="0" forceAA="0" compatLnSpc="0">
            <a:noAutofit/>
          </a:bodyPr>
          <a:p>
            <a:pPr lvl="0" algn="ctr">
              <a:buClrTx/>
              <a:buSzTx/>
              <a:buFontTx/>
            </a:pPr>
            <a:endParaRPr kumimoji="1" lang="zh-CN" altLang="en-US" sz="3200" dirty="0">
              <a:latin typeface="+mn-ea"/>
              <a:sym typeface="微软雅黑" panose="020B0503020204020204" charset="-122"/>
            </a:endParaRPr>
          </a:p>
        </p:txBody>
      </p:sp>
      <p:sp>
        <p:nvSpPr>
          <p:cNvPr id="7" name="圆角矩形 5"/>
          <p:cNvSpPr/>
          <p:nvPr>
            <p:custDataLst>
              <p:tags r:id="rId12"/>
            </p:custDataLst>
          </p:nvPr>
        </p:nvSpPr>
        <p:spPr>
          <a:xfrm>
            <a:off x="8397240" y="2136140"/>
            <a:ext cx="2398395" cy="3048000"/>
          </a:xfrm>
          <a:prstGeom prst="roundRect">
            <a:avLst>
              <a:gd name="adj" fmla="val 6373"/>
            </a:avLst>
          </a:prstGeom>
          <a:solidFill>
            <a:schemeClr val="lt1">
              <a:alpha val="15000"/>
            </a:schemeClr>
          </a:solidFill>
          <a:effectLst/>
        </p:spPr>
        <p:txBody>
          <a:bodyPr vert="horz" wrap="square" numCol="1" spcCol="0" rtlCol="0" fromWordArt="0" anchor="ctr" anchorCtr="0" forceAA="0" compatLnSpc="0">
            <a:noAutofit/>
          </a:bodyPr>
          <a:p>
            <a:pPr lvl="0" algn="ctr">
              <a:buClrTx/>
              <a:buSzTx/>
              <a:buFontTx/>
            </a:pPr>
            <a:r>
              <a:rPr kumimoji="1" lang="zh-CN" altLang="en-US" sz="2400" dirty="0">
                <a:latin typeface="+mn-ea"/>
                <a:sym typeface="微软雅黑" panose="020B0503020204020204" charset="-122"/>
              </a:rPr>
              <a:t>时间</a:t>
            </a:r>
            <a:endParaRPr kumimoji="1" lang="zh-CN" altLang="en-US" sz="2400" dirty="0">
              <a:latin typeface="+mn-ea"/>
              <a:sym typeface="微软雅黑" panose="020B0503020204020204" charset="-122"/>
            </a:endParaRPr>
          </a:p>
          <a:p>
            <a:pPr lvl="0" algn="ctr">
              <a:buClrTx/>
              <a:buSzTx/>
              <a:buFontTx/>
            </a:pPr>
            <a:r>
              <a:rPr kumimoji="1" lang="en-US" altLang="zh-CN" sz="2400" dirty="0">
                <a:latin typeface="+mn-ea"/>
                <a:sym typeface="微软雅黑" panose="020B0503020204020204" charset="-122"/>
              </a:rPr>
              <a:t>60～90</a:t>
            </a:r>
            <a:r>
              <a:rPr kumimoji="1" lang="zh-CN" altLang="en-US" sz="2400" dirty="0">
                <a:latin typeface="+mn-ea"/>
                <a:sym typeface="微软雅黑" panose="020B0503020204020204" charset="-122"/>
              </a:rPr>
              <a:t>秒</a:t>
            </a:r>
            <a:endParaRPr kumimoji="1" lang="zh-CN" altLang="en-US" sz="2400" dirty="0">
              <a:latin typeface="+mn-ea"/>
              <a:sym typeface="微软雅黑" panose="020B0503020204020204" charset="-122"/>
            </a:endParaRPr>
          </a:p>
        </p:txBody>
      </p:sp>
      <p:pic>
        <p:nvPicPr>
          <p:cNvPr id="10" name="图形 2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945536" y="2578644"/>
            <a:ext cx="505652" cy="488982"/>
          </a:xfrm>
          <a:prstGeom prst="rect">
            <a:avLst/>
          </a:prstGeom>
        </p:spPr>
      </p:pic>
      <p:sp useBgFill="1">
        <p:nvSpPr>
          <p:cNvPr id="19" name="圆角矩形 5"/>
          <p:cNvSpPr/>
          <p:nvPr>
            <p:custDataLst>
              <p:tags r:id="rId14"/>
            </p:custDataLst>
          </p:nvPr>
        </p:nvSpPr>
        <p:spPr>
          <a:xfrm>
            <a:off x="1390015" y="2205355"/>
            <a:ext cx="2398395" cy="3048000"/>
          </a:xfrm>
          <a:prstGeom prst="roundRect">
            <a:avLst>
              <a:gd name="adj" fmla="val 6373"/>
            </a:avLst>
          </a:prstGeom>
          <a:effectLst>
            <a:outerShdw blurRad="508000" dist="76200" dir="5400000" algn="bl" rotWithShape="0">
              <a:schemeClr val="accent1">
                <a:alpha val="20000"/>
              </a:schemeClr>
            </a:outerShdw>
          </a:effectLst>
        </p:spPr>
        <p:txBody>
          <a:bodyPr vert="horz" wrap="square" numCol="1" spcCol="0" rtlCol="0" fromWordArt="0" anchor="ctr" anchorCtr="0" forceAA="0" compatLnSpc="0">
            <a:noAutofit/>
          </a:bodyPr>
          <a:p>
            <a:pPr lvl="0" algn="ctr">
              <a:buClrTx/>
              <a:buSzTx/>
              <a:buFontTx/>
            </a:pPr>
            <a:endParaRPr kumimoji="1" lang="zh-CN" altLang="en-US" sz="3200" dirty="0">
              <a:latin typeface="+mn-ea"/>
              <a:sym typeface="微软雅黑" panose="020B0503020204020204" charset="-122"/>
            </a:endParaRPr>
          </a:p>
        </p:txBody>
      </p:sp>
      <p:sp>
        <p:nvSpPr>
          <p:cNvPr id="20" name="圆角矩形 5"/>
          <p:cNvSpPr/>
          <p:nvPr>
            <p:custDataLst>
              <p:tags r:id="rId15"/>
            </p:custDataLst>
          </p:nvPr>
        </p:nvSpPr>
        <p:spPr>
          <a:xfrm>
            <a:off x="1389380" y="2205355"/>
            <a:ext cx="2398395" cy="3048000"/>
          </a:xfrm>
          <a:prstGeom prst="roundRect">
            <a:avLst>
              <a:gd name="adj" fmla="val 6373"/>
            </a:avLst>
          </a:prstGeom>
          <a:solidFill>
            <a:schemeClr val="lt1">
              <a:alpha val="15000"/>
            </a:schemeClr>
          </a:solidFill>
          <a:effectLst/>
        </p:spPr>
        <p:txBody>
          <a:bodyPr vert="horz" wrap="square" numCol="1" spcCol="0" rtlCol="0" fromWordArt="0" anchor="ctr" anchorCtr="0" forceAA="0" compatLnSpc="0">
            <a:noAutofit/>
          </a:bodyPr>
          <a:p>
            <a:pPr lvl="0" algn="ctr">
              <a:buClrTx/>
              <a:buSzTx/>
              <a:buFontTx/>
            </a:pPr>
            <a:r>
              <a:rPr kumimoji="1" lang="zh-CN" altLang="en-US" sz="2400" dirty="0">
                <a:latin typeface="+mn-ea"/>
                <a:sym typeface="微软雅黑" panose="020B0503020204020204" charset="-122"/>
              </a:rPr>
              <a:t>浓度</a:t>
            </a:r>
            <a:endParaRPr kumimoji="1" lang="zh-CN" altLang="en-US" sz="2400" dirty="0">
              <a:latin typeface="+mn-ea"/>
              <a:sym typeface="微软雅黑" panose="020B0503020204020204" charset="-122"/>
            </a:endParaRPr>
          </a:p>
        </p:txBody>
      </p:sp>
      <p:sp>
        <p:nvSpPr>
          <p:cNvPr id="21" name="矩形 20"/>
          <p:cNvSpPr/>
          <p:nvPr>
            <p:custDataLst>
              <p:tags r:id="rId16"/>
            </p:custDataLst>
          </p:nvPr>
        </p:nvSpPr>
        <p:spPr>
          <a:xfrm>
            <a:off x="1912071" y="3878976"/>
            <a:ext cx="3528000" cy="1091078"/>
          </a:xfrm>
          <a:prstGeom prst="rect">
            <a:avLst/>
          </a:prstGeom>
        </p:spPr>
        <p:txBody>
          <a:bodyPr wrap="square" lIns="0" tIns="0" rIns="0" bIns="0">
            <a:noAutofit/>
          </a:bodyPr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120～240g/L</a:t>
            </a:r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pic>
        <p:nvPicPr>
          <p:cNvPr id="22" name="图形 2"/>
          <p:cNvPicPr>
            <a:picLocks noChangeAspect="1"/>
          </p:cNvPicPr>
          <p:nvPr>
            <p:custDataLst>
              <p:tags r:id="rId17"/>
            </p:custDataLst>
          </p:nvPr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937676" y="2647859"/>
            <a:ext cx="505652" cy="488982"/>
          </a:xfrm>
          <a:prstGeom prst="rect">
            <a:avLst/>
          </a:prstGeom>
        </p:spPr>
      </p:pic>
      <p:sp>
        <p:nvSpPr>
          <p:cNvPr id="23" name="文本框 22"/>
          <p:cNvSpPr txBox="1"/>
          <p:nvPr/>
        </p:nvSpPr>
        <p:spPr>
          <a:xfrm>
            <a:off x="1390015" y="1578610"/>
            <a:ext cx="90855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活化酸盐含多种酸根，组合使用更利于保证铍铜的结合力</a:t>
            </a:r>
            <a:endParaRPr lang="zh-CN" altLang="en-US"/>
          </a:p>
        </p:txBody>
      </p:sp>
    </p:spTree>
    <p:custDataLst>
      <p:tags r:id="rId18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en-US" altLang="zh-CN" dirty="0">
                <a:latin typeface="+mn-ea"/>
                <a:ea typeface="+mn-ea"/>
              </a:rPr>
              <a:t>THE END</a:t>
            </a:r>
            <a:endParaRPr lang="en-US" altLang="zh-CN" dirty="0">
              <a:latin typeface="+mn-ea"/>
              <a:ea typeface="+mn-ea"/>
            </a:endParaRPr>
          </a:p>
        </p:txBody>
      </p:sp>
      <p:sp>
        <p:nvSpPr>
          <p:cNvPr id="10" name="署名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深圳恒享表面处理</a:t>
            </a:r>
            <a:endParaRPr lang="zh-CN" altLang="en-US" dirty="0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*i*1"/>
  <p:tag name="KSO_WM_UNIT_LAYERLEVEL" val="1"/>
  <p:tag name="KSO_WM_TAG_VERSION" val="3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0"/>
  <p:tag name="KSO_WM_UNIT_ID" val="_1*i*10"/>
  <p:tag name="KSO_WM_UNIT_LAYERLEVEL" val="1"/>
  <p:tag name="KSO_WM_TAG_VERSION" val="3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89_8*a*1"/>
  <p:tag name="KSO_WM_TEMPLATE_CATEGORY" val="custom"/>
  <p:tag name="KSO_WM_TEMPLATE_INDEX" val="20233189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20"/>
  <p:tag name="KSO_WM_UNIT_TYPE" val="a"/>
  <p:tag name="KSO_WM_UNIT_INDEX" val="1"/>
  <p:tag name="KSO_WM_UNIT_PRESET_TEXT" val="单击此处添加标题"/>
  <p:tag name="KSO_WM_UNIT_TEXT_TYPE" val="1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89_8*f*1"/>
  <p:tag name="KSO_WM_TEMPLATE_CATEGORY" val="custom"/>
  <p:tag name="KSO_WM_TEMPLATE_INDEX" val="20233189"/>
  <p:tag name="KSO_WM_UNIT_LAYERLEVEL" val="1"/>
  <p:tag name="KSO_WM_TAG_VERSION" val="3.0"/>
  <p:tag name="KSO_WM_BEAUTIFY_FLAG" val="#wm#"/>
  <p:tag name="KSO_WM_UNIT_SUBTYPE" val="a"/>
  <p:tag name="KSO_WM_UNIT_NOCLEAR" val="0"/>
  <p:tag name="KSO_WM_UNIT_VALUE" val="330"/>
  <p:tag name="KSO_WM_UNIT_TYPE" val="f"/>
  <p:tag name="KSO_WM_UNIT_INDEX" val="1"/>
  <p:tag name="KSO_WM_UNIT_PRESET_TEXT" val="单击此处添加文本"/>
  <p:tag name="KSO_WM_UNIT_TEXT_TYPE" val="1"/>
</p:tagLst>
</file>

<file path=ppt/tags/tag102.xml><?xml version="1.0" encoding="utf-8"?>
<p:tagLst xmlns:p="http://schemas.openxmlformats.org/presentationml/2006/main">
  <p:tag name="KSO_WM_SLIDE_ID" val="custom20233189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BEAUTIFY_FLAG" val="#wm#"/>
  <p:tag name="KSO_WM_TEMPLATE_CATEGORY" val="custom"/>
  <p:tag name="KSO_WM_TEMPLATE_INDEX" val="20233189"/>
  <p:tag name="KSO_WM_SLIDE_TYPE" val="text"/>
  <p:tag name="KSO_WM_SLIDE_SUBTYPE" val="pureTxt"/>
  <p:tag name="KSO_WM_SLIDE_SIZE" val="850*457"/>
  <p:tag name="KSO_WM_SLIDE_POSITION" val="54*28"/>
  <p:tag name="KSO_WM_SLIDE_LAYOUT" val="a_f"/>
  <p:tag name="KSO_WM_SLIDE_LAYOUT_CNT" val="1_1"/>
  <p:tag name="KSO_WM_TEMPLATE_COLORSEQUENCE" val="1,2,1,2,1,2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2"/>
  <p:tag name="KSO_WM_UNIT_ID" val="diagram20233581_1*m_h_i*1_3_2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solidLine&quot;:{&quot;brightness&quot;:0.6000000238418579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ORE_SCHEMECOLOR_INDEX" val="5"/>
  <p:tag name="KSO_WM_UNIT_LINE_FILL_TYPE" val="2"/>
  <p:tag name="KSO_WM_UNIT_TEXT_FILL_FORE_SCHEMECOLOR_INDEX" val="13"/>
  <p:tag name="KSO_WM_UNIT_TEXT_FILL_TYPE" val="1"/>
  <p:tag name="KSO_WM_UNIT_USESOURCEFORMAT_APPLY" val="0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5_2"/>
  <p:tag name="KSO_WM_UNIT_ID" val="diagram20233581_1*m_h_i*1_5_2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solidLine&quot;:{&quot;brightness&quot;:0.6000000238418579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UNIT_LINE_FILL_TYPE" val="2"/>
  <p:tag name="KSO_WM_UNIT_USESOURCEFORMAT_APPLY" val="0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6_2"/>
  <p:tag name="KSO_WM_UNIT_ID" val="diagram20233581_1*m_h_i*1_6_2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solidLine&quot;:{&quot;brightness&quot;:0.6000000238418579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UNIT_LINE_FILL_TYPE" val="2"/>
  <p:tag name="KSO_WM_UNIT_USESOURCEFORMAT_APPLY" val="0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4_2"/>
  <p:tag name="KSO_WM_UNIT_ID" val="diagram20233581_1*m_h_i*1_4_2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solidLine&quot;:{&quot;brightness&quot;:0.6000000238418579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UNIT_LINE_FILL_TYPE" val="2"/>
  <p:tag name="KSO_WM_UNIT_USESOURCEFORMAT_APPLY" val="0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2"/>
  <p:tag name="KSO_WM_UNIT_ID" val="diagram20233581_1*m_h_i*1_2_2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solidLine&quot;:{&quot;brightness&quot;:0.6000000238418579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UNIT_LINE_FILL_TYPE" val="2"/>
  <p:tag name="KSO_WM_UNIT_USESOURCEFORMAT_APPLY" val="0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2"/>
  <p:tag name="KSO_WM_UNIT_ID" val="diagram20233581_1*m_h_i*1_1_2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solidLine&quot;:{&quot;brightness&quot;:0.6000000238418579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UNIT_LINE_FILL_TYPE" val="2"/>
  <p:tag name="KSO_WM_UNIT_USESOURCEFORMAT_APPLY" val="0"/>
</p:tagLst>
</file>

<file path=ppt/tags/tag10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6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33581_1*a*1"/>
  <p:tag name="KSO_WM_TEMPLATE_CATEGORY" val="diagram"/>
  <p:tag name="KSO_WM_TEMPLATE_INDEX" val="20233581"/>
  <p:tag name="KSO_WM_UNIT_LAYERLEVEL" val="1"/>
  <p:tag name="KSO_WM_TAG_VERSION" val="3.0"/>
  <p:tag name="KSO_WM_BEAUTIFY_FLAG" val="#wm#"/>
  <p:tag name="KSO_WM_DIAGRAM_GROUP_CODE" val="m1-1"/>
  <p:tag name="KSO_WM_UNIT_PRESET_TEXT" val="单击此处添加标题"/>
  <p:tag name="KSO_WM_UNIT_TEXT_TYPE" val="1"/>
  <p:tag name="KSO_WM_UNIT_TEXT_FILL_FORE_SCHEMECOLOR_INDEX" val="13"/>
  <p:tag name="KSO_WM_UNIT_TEXT_FILL_TYPE" val="1"/>
  <p:tag name="KSO_WM_UNIT_USESOURCEFORMAT_APPLY" val="0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6_3"/>
  <p:tag name="KSO_WM_UNIT_ID" val="diagram20233581_1*m_h_i*1_6_3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solidLine&quot;:{&quot;brightness&quot;:0.6000000238418579,&quot;colorType&quot;:1,&quot;foreColorIndex&quot;:5,&quot;transparency&quot;:0},&quot;type&quot;:1},&quot;shadow&quot;:{&quot;brightness&quot;:0,&quot;colorType&quot;:1,&quot;foreColorIndex&quot;:5,&quot;transparency&quot;:0.8999999761581421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UNIT_LINE_FORE_SCHEMECOLOR_INDEX" val="5"/>
  <p:tag name="KSO_WM_UNIT_LINE_FILL_TYPE" val="2"/>
  <p:tag name="KSO_WM_UNIT_SHADOW_SCHEMECOLOR_INDEX" val="5"/>
  <p:tag name="KSO_WM_UNIT_TEXT_FILL_FORE_SCHEMECOLOR_INDEX" val="2"/>
  <p:tag name="KSO_WM_UNIT_TEXT_FILL_TYPE" val="1"/>
  <p:tag name="KSO_WM_UNIT_USESOURCEFORMAT_APPLY" val="0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5_3"/>
  <p:tag name="KSO_WM_UNIT_ID" val="diagram20233581_1*m_h_i*1_5_3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solidLine&quot;:{&quot;brightness&quot;:0.6000000238418579,&quot;colorType&quot;:1,&quot;foreColorIndex&quot;:5,&quot;transparency&quot;:0},&quot;type&quot;:1},&quot;shadow&quot;:{&quot;brightness&quot;:0,&quot;colorType&quot;:1,&quot;foreColorIndex&quot;:5,&quot;transparency&quot;:0.8999999761581421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UNIT_LINE_FORE_SCHEMECOLOR_INDEX" val="5"/>
  <p:tag name="KSO_WM_UNIT_LINE_FILL_TYPE" val="2"/>
  <p:tag name="KSO_WM_UNIT_SHADOW_SCHEMECOLOR_INDEX" val="5"/>
  <p:tag name="KSO_WM_UNIT_TEXT_FILL_FORE_SCHEMECOLOR_INDEX" val="2"/>
  <p:tag name="KSO_WM_UNIT_TEXT_FILL_TYPE" val="1"/>
  <p:tag name="KSO_WM_UNIT_USESOURCEFORMAT_APPLY" val="0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3"/>
  <p:tag name="KSO_WM_UNIT_ID" val="diagram20233581_1*m_h_i*1_1_3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solidLine&quot;:{&quot;brightness&quot;:0.6000000238418579,&quot;colorType&quot;:1,&quot;foreColorIndex&quot;:5,&quot;transparency&quot;:0},&quot;type&quot;:1},&quot;shadow&quot;:{&quot;brightness&quot;:0,&quot;colorType&quot;:1,&quot;foreColorIndex&quot;:5,&quot;transparency&quot;:0.8999999761581421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UNIT_LINE_FORE_SCHEMECOLOR_INDEX" val="5"/>
  <p:tag name="KSO_WM_UNIT_LINE_FILL_TYPE" val="2"/>
  <p:tag name="KSO_WM_UNIT_SHADOW_SCHEMECOLOR_INDEX" val="5"/>
  <p:tag name="KSO_WM_UNIT_TEXT_FILL_FORE_SCHEMECOLOR_INDEX" val="2"/>
  <p:tag name="KSO_WM_UNIT_TEXT_FILL_TYPE" val="1"/>
  <p:tag name="KSO_WM_UNIT_USESOURCEFORMAT_APPLY" val="0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3"/>
  <p:tag name="KSO_WM_UNIT_ID" val="diagram20233581_1*m_h_i*1_2_3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solidLine&quot;:{&quot;brightness&quot;:0.6000000238418579,&quot;colorType&quot;:1,&quot;foreColorIndex&quot;:5,&quot;transparency&quot;:0},&quot;type&quot;:1},&quot;shadow&quot;:{&quot;brightness&quot;:0,&quot;colorType&quot;:1,&quot;foreColorIndex&quot;:5,&quot;transparency&quot;:0.8999999761581421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UNIT_LINE_FORE_SCHEMECOLOR_INDEX" val="5"/>
  <p:tag name="KSO_WM_UNIT_LINE_FILL_TYPE" val="2"/>
  <p:tag name="KSO_WM_UNIT_SHADOW_SCHEMECOLOR_INDEX" val="5"/>
  <p:tag name="KSO_WM_UNIT_TEXT_FILL_FORE_SCHEMECOLOR_INDEX" val="2"/>
  <p:tag name="KSO_WM_UNIT_TEXT_FILL_TYPE" val="1"/>
  <p:tag name="KSO_WM_UNIT_USESOURCEFORMAT_APPLY" val="0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3"/>
  <p:tag name="KSO_WM_UNIT_ID" val="diagram20233581_1*m_h_i*1_3_3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solidLine&quot;:{&quot;brightness&quot;:0.6000000238418579,&quot;colorType&quot;:1,&quot;foreColorIndex&quot;:5,&quot;transparency&quot;:0},&quot;type&quot;:1},&quot;shadow&quot;:{&quot;brightness&quot;:0,&quot;colorType&quot;:1,&quot;foreColorIndex&quot;:5,&quot;transparency&quot;:0.8999999761581421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UNIT_LINE_FORE_SCHEMECOLOR_INDEX" val="5"/>
  <p:tag name="KSO_WM_UNIT_LINE_FILL_TYPE" val="2"/>
  <p:tag name="KSO_WM_UNIT_SHADOW_SCHEMECOLOR_INDEX" val="5"/>
  <p:tag name="KSO_WM_UNIT_TEXT_FILL_FORE_SCHEMECOLOR_INDEX" val="2"/>
  <p:tag name="KSO_WM_UNIT_TEXT_FILL_TYPE" val="1"/>
  <p:tag name="KSO_WM_UNIT_USESOURCEFORMAT_APPLY" val="0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4_3"/>
  <p:tag name="KSO_WM_UNIT_ID" val="diagram20233581_1*m_h_i*1_4_3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solidLine&quot;:{&quot;brightness&quot;:0.6000000238418579,&quot;colorType&quot;:1,&quot;foreColorIndex&quot;:5,&quot;transparency&quot;:0},&quot;type&quot;:1},&quot;shadow&quot;:{&quot;brightness&quot;:0,&quot;colorType&quot;:1,&quot;foreColorIndex&quot;:5,&quot;transparency&quot;:0.8999999761581421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UNIT_LINE_FORE_SCHEMECOLOR_INDEX" val="5"/>
  <p:tag name="KSO_WM_UNIT_LINE_FILL_TYPE" val="2"/>
  <p:tag name="KSO_WM_UNIT_SHADOW_SCHEMECOLOR_INDEX" val="5"/>
  <p:tag name="KSO_WM_UNIT_TEXT_FILL_FORE_SCHEMECOLOR_INDEX" val="2"/>
  <p:tag name="KSO_WM_UNIT_TEXT_FILL_TYPE" val="1"/>
  <p:tag name="KSO_WM_UNIT_USESOURCEFORMAT_APPLY" val="0"/>
</p:tagLst>
</file>

<file path=ppt/tags/tag116.xml><?xml version="1.0" encoding="utf-8"?>
<p:tagLst xmlns:p="http://schemas.openxmlformats.org/presentationml/2006/main">
  <p:tag name="KSO_WM_UNIT_TEXT_FILL_FORE_SCHEMECOLOR_INDEX_BRIGHTNESS" val="0.15"/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1_1"/>
  <p:tag name="KSO_WM_UNIT_ID" val="diagram20233581_1*m_h_f*1_1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请点击此处添加您的正文，文字是您思想的提炼"/>
  <p:tag name="KSO_WM_UNIT_TEXT_FILL_FORE_SCHEMECOLOR_INDEX" val="1"/>
  <p:tag name="KSO_WM_UNIT_TEXT_FILL_TYPE" val="1"/>
  <p:tag name="KSO_WM_UNIT_TEXT_TYPE" val="1"/>
  <p:tag name="KSO_WM_UNIT_USESOURCEFORMAT_APPLY" val="0"/>
</p:tagLst>
</file>

<file path=ppt/tags/tag117.xml><?xml version="1.0" encoding="utf-8"?>
<p:tagLst xmlns:p="http://schemas.openxmlformats.org/presentationml/2006/main">
  <p:tag name="KSO_WM_UNIT_TEXT_FILL_FORE_SCHEMECOLOR_INDEX_BRIGHTNESS" val="0.15"/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2_1"/>
  <p:tag name="KSO_WM_UNIT_ID" val="diagram20233581_1*m_h_f*1_2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请点击此处添加您的正文，文字是您思想的提炼"/>
  <p:tag name="KSO_WM_UNIT_TEXT_FILL_FORE_SCHEMECOLOR_INDEX" val="1"/>
  <p:tag name="KSO_WM_UNIT_TEXT_FILL_TYPE" val="1"/>
  <p:tag name="KSO_WM_UNIT_TEXT_TYPE" val="1"/>
  <p:tag name="KSO_WM_UNIT_USESOURCEFORMAT_APPLY" val="0"/>
</p:tagLst>
</file>

<file path=ppt/tags/tag118.xml><?xml version="1.0" encoding="utf-8"?>
<p:tagLst xmlns:p="http://schemas.openxmlformats.org/presentationml/2006/main">
  <p:tag name="KSO_WM_UNIT_TEXT_FILL_FORE_SCHEMECOLOR_INDEX_BRIGHTNESS" val="0.15"/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3_1"/>
  <p:tag name="KSO_WM_UNIT_ID" val="diagram20233581_1*m_h_f*1_3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请点击此处添加您的正文，文字是您思想的提炼"/>
  <p:tag name="KSO_WM_UNIT_TEXT_FILL_FORE_SCHEMECOLOR_INDEX" val="1"/>
  <p:tag name="KSO_WM_UNIT_TEXT_FILL_TYPE" val="1"/>
  <p:tag name="KSO_WM_UNIT_TEXT_TYPE" val="1"/>
  <p:tag name="KSO_WM_UNIT_USESOURCEFORMAT_APPLY" val="0"/>
</p:tagLst>
</file>

<file path=ppt/tags/tag119.xml><?xml version="1.0" encoding="utf-8"?>
<p:tagLst xmlns:p="http://schemas.openxmlformats.org/presentationml/2006/main">
  <p:tag name="KSO_WM_UNIT_TEXT_FILL_FORE_SCHEMECOLOR_INDEX_BRIGHTNESS" val="0.15"/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4_1"/>
  <p:tag name="KSO_WM_UNIT_ID" val="diagram20233581_1*m_h_f*1_4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请点击此处添加您的正文，文字是您思想的提炼"/>
  <p:tag name="KSO_WM_UNIT_TEXT_FILL_FORE_SCHEMECOLOR_INDEX" val="1"/>
  <p:tag name="KSO_WM_UNIT_TEXT_FILL_TYPE" val="1"/>
  <p:tag name="KSO_WM_UNIT_TEXT_TYPE" val="1"/>
  <p:tag name="KSO_WM_UNIT_USESOURCEFORMAT_APPLY" val="0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120.xml><?xml version="1.0" encoding="utf-8"?>
<p:tagLst xmlns:p="http://schemas.openxmlformats.org/presentationml/2006/main">
  <p:tag name="KSO_WM_UNIT_VALUE" val="98*99"/>
  <p:tag name="KSO_WM_UNIT_HIGHLIGHT" val="0"/>
  <p:tag name="KSO_WM_UNIT_COMPATIBLE" val="0"/>
  <p:tag name="KSO_WM_UNIT_DIAGRAM_ISNUMVISUAL" val="0"/>
  <p:tag name="KSO_WM_UNIT_DIAGRAM_ISREFERUNIT" val="0"/>
  <p:tag name="KSO_WM_UNIT_TYPE" val="m_h_x"/>
  <p:tag name="KSO_WM_UNIT_INDEX" val="1_2_1"/>
  <p:tag name="KSO_WM_UNIT_ID" val="diagram20233581_1*m_h_x*1_2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5"/>
  <p:tag name="KSO_WM_UNIT_FILL_FORE_SCHEMECOLOR_INDEX_BRIGHTNESS" val="0"/>
  <p:tag name="KSO_WM_UNIT_FILL_TYPE" val="1"/>
  <p:tag name="KSO_WM_UNIT_USESOURCEFORMAT_APPLY" val="0"/>
</p:tagLst>
</file>

<file path=ppt/tags/tag121.xml><?xml version="1.0" encoding="utf-8"?>
<p:tagLst xmlns:p="http://schemas.openxmlformats.org/presentationml/2006/main">
  <p:tag name="KSO_WM_UNIT_TEXT_FILL_FORE_SCHEMECOLOR_INDEX_BRIGHTNESS" val="0.15"/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5_1"/>
  <p:tag name="KSO_WM_UNIT_ID" val="diagram20233581_1*m_h_f*1_5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请点击此处添加您的正文，文字是您思想的提炼"/>
  <p:tag name="KSO_WM_UNIT_TEXT_FILL_FORE_SCHEMECOLOR_INDEX" val="1"/>
  <p:tag name="KSO_WM_UNIT_TEXT_FILL_TYPE" val="1"/>
  <p:tag name="KSO_WM_UNIT_TEXT_TYPE" val="1"/>
  <p:tag name="KSO_WM_UNIT_USESOURCEFORMAT_APPLY" val="0"/>
</p:tagLst>
</file>

<file path=ppt/tags/tag122.xml><?xml version="1.0" encoding="utf-8"?>
<p:tagLst xmlns:p="http://schemas.openxmlformats.org/presentationml/2006/main">
  <p:tag name="KSO_WM_UNIT_VALUE" val="88*88"/>
  <p:tag name="KSO_WM_UNIT_HIGHLIGHT" val="0"/>
  <p:tag name="KSO_WM_UNIT_COMPATIBLE" val="0"/>
  <p:tag name="KSO_WM_UNIT_DIAGRAM_ISNUMVISUAL" val="0"/>
  <p:tag name="KSO_WM_UNIT_DIAGRAM_ISREFERUNIT" val="0"/>
  <p:tag name="KSO_WM_UNIT_TYPE" val="m_h_x"/>
  <p:tag name="KSO_WM_UNIT_INDEX" val="1_1_1"/>
  <p:tag name="KSO_WM_UNIT_ID" val="diagram20233581_1*m_h_x*1_1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5"/>
  <p:tag name="KSO_WM_UNIT_FILL_FORE_SCHEMECOLOR_INDEX_BRIGHTNESS" val="0"/>
  <p:tag name="KSO_WM_UNIT_FILL_TYPE" val="1"/>
  <p:tag name="KSO_WM_UNIT_USESOURCEFORMAT_APPLY" val="0"/>
</p:tagLst>
</file>

<file path=ppt/tags/tag123.xml><?xml version="1.0" encoding="utf-8"?>
<p:tagLst xmlns:p="http://schemas.openxmlformats.org/presentationml/2006/main">
  <p:tag name="KSO_WM_UNIT_TEXT_FILL_FORE_SCHEMECOLOR_INDEX_BRIGHTNESS" val="0.15"/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6_1"/>
  <p:tag name="KSO_WM_UNIT_ID" val="diagram20233581_1*m_h_f*1_6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请点击此处添加您的正文，文字是您思想的提炼"/>
  <p:tag name="KSO_WM_UNIT_TEXT_FILL_FORE_SCHEMECOLOR_INDEX" val="1"/>
  <p:tag name="KSO_WM_UNIT_TEXT_FILL_TYPE" val="1"/>
  <p:tag name="KSO_WM_UNIT_TEXT_TYPE" val="1"/>
  <p:tag name="KSO_WM_UNIT_USESOURCEFORMAT_APPLY" val="0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4"/>
  <p:tag name="KSO_WM_UNIT_ID" val="diagram20233581_1*m_h_i*1_1_4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solidLine&quot;:{&quot;brightness&quot;:0.6000000238418579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ORE_SCHEMECOLOR_INDEX" val="5"/>
  <p:tag name="KSO_WM_UNIT_LINE_FILL_TYPE" val="2"/>
  <p:tag name="KSO_WM_UNIT_TEXT_FILL_FORE_SCHEMECOLOR_INDEX" val="13"/>
  <p:tag name="KSO_WM_UNIT_TEXT_FILL_TYPE" val="1"/>
  <p:tag name="KSO_WM_UNIT_USESOURCEFORMAT_APPLY" val="0"/>
</p:tagLst>
</file>

<file path=ppt/tags/tag125.xml><?xml version="1.0" encoding="utf-8"?>
<p:tagLst xmlns:p="http://schemas.openxmlformats.org/presentationml/2006/main">
  <p:tag name="KSO_WM_UNIT_VALUE" val="94*94"/>
  <p:tag name="KSO_WM_UNIT_HIGHLIGHT" val="0"/>
  <p:tag name="KSO_WM_UNIT_COMPATIBLE" val="0"/>
  <p:tag name="KSO_WM_UNIT_DIAGRAM_ISNUMVISUAL" val="0"/>
  <p:tag name="KSO_WM_UNIT_DIAGRAM_ISREFERUNIT" val="0"/>
  <p:tag name="KSO_WM_UNIT_TYPE" val="m_h_x"/>
  <p:tag name="KSO_WM_UNIT_INDEX" val="1_3_1"/>
  <p:tag name="KSO_WM_UNIT_ID" val="diagram20233581_1*m_h_x*1_3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5"/>
  <p:tag name="KSO_WM_UNIT_FILL_FORE_SCHEMECOLOR_INDEX_BRIGHTNESS" val="0"/>
  <p:tag name="KSO_WM_UNIT_FILL_TYPE" val="1"/>
  <p:tag name="KSO_WM_UNIT_USESOURCEFORMAT_APPLY" val="0"/>
</p:tagLst>
</file>

<file path=ppt/tags/tag126.xml><?xml version="1.0" encoding="utf-8"?>
<p:tagLst xmlns:p="http://schemas.openxmlformats.org/presentationml/2006/main">
  <p:tag name="KSO_WM_UNIT_TEXT_FILL_FORE_SCHEMECOLOR_INDEX_BRIGHTNESS" val="0.15"/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1_1"/>
  <p:tag name="KSO_WM_UNIT_ID" val="diagram20233581_1*m_h_i*1_1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USESOURCEFORMAT_APPLY" val="0"/>
</p:tagLst>
</file>

<file path=ppt/tags/tag127.xml><?xml version="1.0" encoding="utf-8"?>
<p:tagLst xmlns:p="http://schemas.openxmlformats.org/presentationml/2006/main">
  <p:tag name="KSO_WM_UNIT_TEXT_FILL_FORE_SCHEMECOLOR_INDEX_BRIGHTNESS" val="0.15"/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2_1"/>
  <p:tag name="KSO_WM_UNIT_ID" val="diagram20233581_1*m_h_i*1_2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USESOURCEFORMAT_APPLY" val="0"/>
</p:tagLst>
</file>

<file path=ppt/tags/tag128.xml><?xml version="1.0" encoding="utf-8"?>
<p:tagLst xmlns:p="http://schemas.openxmlformats.org/presentationml/2006/main">
  <p:tag name="KSO_WM_UNIT_TEXT_FILL_FORE_SCHEMECOLOR_INDEX_BRIGHTNESS" val="0.15"/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3_1"/>
  <p:tag name="KSO_WM_UNIT_ID" val="diagram20233581_1*m_h_i*1_3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USESOURCEFORMAT_APPLY" val="0"/>
</p:tagLst>
</file>

<file path=ppt/tags/tag129.xml><?xml version="1.0" encoding="utf-8"?>
<p:tagLst xmlns:p="http://schemas.openxmlformats.org/presentationml/2006/main">
  <p:tag name="KSO_WM_UNIT_TEXT_FILL_FORE_SCHEMECOLOR_INDEX_BRIGHTNESS" val="0.15"/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5_1"/>
  <p:tag name="KSO_WM_UNIT_ID" val="diagram20233581_1*m_h_i*1_5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USESOURCEFORMAT_APPLY" val="0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130.xml><?xml version="1.0" encoding="utf-8"?>
<p:tagLst xmlns:p="http://schemas.openxmlformats.org/presentationml/2006/main">
  <p:tag name="KSO_WM_UNIT_TEXT_FILL_FORE_SCHEMECOLOR_INDEX_BRIGHTNESS" val="0.15"/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4_1"/>
  <p:tag name="KSO_WM_UNIT_ID" val="diagram20233581_1*m_h_i*1_4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USESOURCEFORMAT_APPLY" val="0"/>
</p:tagLst>
</file>

<file path=ppt/tags/tag131.xml><?xml version="1.0" encoding="utf-8"?>
<p:tagLst xmlns:p="http://schemas.openxmlformats.org/presentationml/2006/main">
  <p:tag name="KSO_WM_UNIT_VALUE" val="102*83"/>
  <p:tag name="KSO_WM_UNIT_HIGHLIGHT" val="0"/>
  <p:tag name="KSO_WM_UNIT_COMPATIBLE" val="0"/>
  <p:tag name="KSO_WM_UNIT_DIAGRAM_ISNUMVISUAL" val="0"/>
  <p:tag name="KSO_WM_UNIT_DIAGRAM_ISREFERUNIT" val="0"/>
  <p:tag name="KSO_WM_UNIT_TYPE" val="m_h_x"/>
  <p:tag name="KSO_WM_UNIT_INDEX" val="1_5_1"/>
  <p:tag name="KSO_WM_UNIT_ID" val="diagram20233581_1*m_h_x*1_5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5"/>
  <p:tag name="KSO_WM_UNIT_FILL_FORE_SCHEMECOLOR_INDEX_BRIGHTNESS" val="0"/>
  <p:tag name="KSO_WM_UNIT_FILL_TYPE" val="1"/>
  <p:tag name="KSO_WM_UNIT_USESOURCEFORMAT_APPLY" val="0"/>
</p:tagLst>
</file>

<file path=ppt/tags/tag132.xml><?xml version="1.0" encoding="utf-8"?>
<p:tagLst xmlns:p="http://schemas.openxmlformats.org/presentationml/2006/main">
  <p:tag name="KSO_WM_UNIT_TEXT_FILL_FORE_SCHEMECOLOR_INDEX_BRIGHTNESS" val="0.15"/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6_1"/>
  <p:tag name="KSO_WM_UNIT_ID" val="diagram20233581_1*m_h_i*1_6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USESOURCEFORMAT_APPLY" val="0"/>
</p:tagLst>
</file>

<file path=ppt/tags/tag133.xml><?xml version="1.0" encoding="utf-8"?>
<p:tagLst xmlns:p="http://schemas.openxmlformats.org/presentationml/2006/main">
  <p:tag name="KSO_WM_UNIT_VALUE" val="90*90"/>
  <p:tag name="KSO_WM_UNIT_HIGHLIGHT" val="0"/>
  <p:tag name="KSO_WM_UNIT_COMPATIBLE" val="0"/>
  <p:tag name="KSO_WM_UNIT_DIAGRAM_ISNUMVISUAL" val="0"/>
  <p:tag name="KSO_WM_UNIT_DIAGRAM_ISREFERUNIT" val="0"/>
  <p:tag name="KSO_WM_UNIT_TYPE" val="m_h_x"/>
  <p:tag name="KSO_WM_UNIT_INDEX" val="1_6_1"/>
  <p:tag name="KSO_WM_UNIT_ID" val="diagram20233581_1*m_h_x*1_6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5"/>
  <p:tag name="KSO_WM_UNIT_FILL_FORE_SCHEMECOLOR_INDEX_BRIGHTNESS" val="0"/>
  <p:tag name="KSO_WM_UNIT_FILL_TYPE" val="1"/>
  <p:tag name="KSO_WM_UNIT_USESOURCEFORMAT_APPLY" val="0"/>
</p:tagLst>
</file>

<file path=ppt/tags/tag134.xml><?xml version="1.0" encoding="utf-8"?>
<p:tagLst xmlns:p="http://schemas.openxmlformats.org/presentationml/2006/main">
  <p:tag name="KSO_WM_UNIT_VALUE" val="92*92"/>
  <p:tag name="KSO_WM_UNIT_HIGHLIGHT" val="0"/>
  <p:tag name="KSO_WM_UNIT_COMPATIBLE" val="0"/>
  <p:tag name="KSO_WM_UNIT_DIAGRAM_ISNUMVISUAL" val="0"/>
  <p:tag name="KSO_WM_UNIT_DIAGRAM_ISREFERUNIT" val="0"/>
  <p:tag name="KSO_WM_UNIT_TYPE" val="m_h_x"/>
  <p:tag name="KSO_WM_UNIT_INDEX" val="1_4_1"/>
  <p:tag name="KSO_WM_UNIT_ID" val="diagram20233581_1*m_h_x*1_4_1"/>
  <p:tag name="KSO_WM_TEMPLATE_CATEGORY" val="diagram"/>
  <p:tag name="KSO_WM_TEMPLATE_INDEX" val="20233581"/>
  <p:tag name="KSO_WM_UNIT_LAYERLEVEL" val="1_1_1"/>
  <p:tag name="KSO_WM_TAG_VERSION" val="3.0"/>
  <p:tag name="KSO_WM_BEAUTIFY_FLAG" val="#wm#"/>
  <p:tag name="KSO_WM_DIAGRAM_VERSION" val="3"/>
  <p:tag name="KSO_WM_DIAGRAM_COLOR_TRICK" val="1"/>
  <p:tag name="KSO_WM_DIAGRAM_COLOR_TEXT_CAN_REMOVE" val="n"/>
  <p:tag name="KSO_WM_DIAGRAM_GROUP_CODE" val="m1-1"/>
  <p:tag name="KSO_WM_DIAGRAM_MAX_ITEMCNT" val="6"/>
  <p:tag name="KSO_WM_DIAGRAM_MIN_ITEMCNT" val="6"/>
  <p:tag name="KSO_WM_DIAGRAM_VIRTUALLY_FRAME" val="{&quot;height&quot;:481.90000536821026,&quot;left&quot;:72.1951176488681,&quot;top&quot;:-5.368210213418933e-06,&quot;width&quot;:818.5048828125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5"/>
  <p:tag name="KSO_WM_UNIT_FILL_FORE_SCHEMECOLOR_INDEX_BRIGHTNESS" val="0"/>
  <p:tag name="KSO_WM_UNIT_FILL_TYPE" val="1"/>
  <p:tag name="KSO_WM_UNIT_USESOURCEFORMAT_APPLY" val="0"/>
</p:tagLst>
</file>

<file path=ppt/tags/tag135.xml><?xml version="1.0" encoding="utf-8"?>
<p:tagLst xmlns:p="http://schemas.openxmlformats.org/presentationml/2006/main">
  <p:tag name="KSO_WM_SLIDE_ID" val="diagram20233581_1"/>
  <p:tag name="KSO_WM_TEMPLATE_SUBCATEGORY" val="0"/>
  <p:tag name="KSO_WM_TEMPLATE_MASTER_TYPE" val="0"/>
  <p:tag name="KSO_WM_TEMPLATE_COLOR_TYPE" val="0"/>
  <p:tag name="KSO_WM_SLIDE_ITEM_CNT" val="6"/>
  <p:tag name="KSO_WM_SLIDE_INDEX" val="1"/>
  <p:tag name="KSO_WM_TAG_VERSION" val="3.0"/>
  <p:tag name="KSO_WM_BEAUTIFY_FLAG" val="#wm#"/>
  <p:tag name="KSO_WM_TEMPLATE_CATEGORY" val="custom"/>
  <p:tag name="KSO_WM_TEMPLATE_INDEX" val="20233189"/>
  <p:tag name="KSO_WM_SLIDE_LAYOUT" val="a_m"/>
  <p:tag name="KSO_WM_SLIDE_LAYOUT_CNT" val="1_1"/>
  <p:tag name="KSO_WM_DIAGRAM_GROUP_CODE" val="m1-1"/>
  <p:tag name="KSO_WM_SLIDE_DIAGTYPE" val="m"/>
  <p:tag name="KSO_WM_SLIDE_TYPE" val="text"/>
  <p:tag name="KSO_WM_SLIDE_SUBTYPE" val="diag"/>
  <p:tag name="KSO_WM_SLIDE_SIZE" val="818.505*462.114"/>
  <p:tag name="KSO_WM_SLIDE_POSITION" val="72.1951*0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1926_1*i*1"/>
  <p:tag name="KSO_WM_TEMPLATE_CATEGORY" val="custom"/>
  <p:tag name="KSO_WM_TEMPLATE_INDEX" val="20231926"/>
  <p:tag name="KSO_WM_UNIT_LAYERLEVEL" val="1"/>
  <p:tag name="KSO_WM_TAG_VERSION" val="3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0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2"/>
  <p:tag name="KSO_WM_UNIT_ID" val="custom20231926_1*i*2"/>
  <p:tag name="KSO_WM_TEMPLATE_CATEGORY" val="custom"/>
  <p:tag name="KSO_WM_TEMPLATE_INDEX" val="20231926"/>
  <p:tag name="KSO_WM_UNIT_LAYERLEVEL" val="1"/>
  <p:tag name="KSO_WM_TAG_VERSION" val="3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0"/>
</p:tagLst>
</file>

<file path=ppt/tags/tag13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9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TEMPLATE_CATEGORY" val="custom"/>
  <p:tag name="KSO_WM_UNIT_LAYERLEVEL" val="1"/>
  <p:tag name="KSO_WM_TAG_VERSION" val="3.0"/>
  <p:tag name="KSO_WM_BEAUTIFY_FLAG" val="#wm#"/>
  <p:tag name="KSO_WM_TEMPLATE_INDEX" val="20231926"/>
  <p:tag name="KSO_WM_UNIT_ID" val="custom20231926_1*a*1"/>
  <p:tag name="KSO_WM_UNIT_TEXT_FILL_FORE_SCHEMECOLOR_INDEX" val="13"/>
  <p:tag name="KSO_WM_UNIT_TEXT_FILL_TYPE" val="1"/>
  <p:tag name="KSO_WM_UNIT_USESOURCEFORMAT_APPLY" val="0"/>
  <p:tag name="KSO_WM_UNIT_PRESET_TEXT" val="单击此处添加标题"/>
  <p:tag name="KSO_WM_UNIT_TEXT_TYPE" val="1"/>
</p:tagLst>
</file>

<file path=ppt/tags/tag139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32470_1*l_h_i*1_2_1"/>
  <p:tag name="KSO_WM_TEMPLATE_CATEGORY" val="diagram"/>
  <p:tag name="KSO_WM_TEMPLATE_INDEX" val="20232470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245.45,&quot;left&quot;:54.82499664546931,&quot;top&quot;:168.2,&quot;width&quot;:838.5000854492188}"/>
  <p:tag name="KSO_WM_DIAGRAM_COLOR_MATCH_VALUE" val="{&quot;shape&quot;:{&quot;fill&quot;:{&quot;type&quot;:0},&quot;glow&quot;:{&quot;colorType&quot;:0},&quot;line&quot;:{&quot;type&quot;:0},&quot;shadow&quot;:{&quot;brightness&quot;:0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2"/>
  <p:tag name="KSO_WM_UNIT_FILL_FORE_SCHEMECOLOR_INDEX_BRIGHTNESS" val="0"/>
  <p:tag name="KSO_WM_BEAUTIFY_FLAG" val="#wm#"/>
  <p:tag name="KSO_WM_UNIT_LINE_FORE_SCHEMECOLOR_INDEX" val="-2"/>
  <p:tag name="KSO_WM_UNIT_SHADOW_SCHEMECOLOR_INDEX" val="5"/>
  <p:tag name="KSO_WM_UNIT_TEXT_FILL_FORE_SCHEMECOLOR_INDEX" val="13"/>
  <p:tag name="KSO_WM_UNIT_TEXT_FILL_TYPE" val="1"/>
  <p:tag name="KSO_WM_UNIT_USESOURCEFORMAT_APPLY" val="0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140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2470_1*l_h_i*1_2_2"/>
  <p:tag name="KSO_WM_TEMPLATE_CATEGORY" val="diagram"/>
  <p:tag name="KSO_WM_TEMPLATE_INDEX" val="20232470"/>
  <p:tag name="KSO_WM_TAG_VERSION" val="3.0"/>
  <p:tag name="KSO_WM_DIAGRAM_MAX_ITEMCNT" val="5"/>
  <p:tag name="KSO_WM_DIAGRAM_MIN_ITEMCNT" val="2"/>
  <p:tag name="KSO_WM_DIAGRAM_VIRTUALLY_FRAME" val="{&quot;height&quot;:245.45,&quot;left&quot;:54.82499664546931,&quot;top&quot;:168.2,&quot;width&quot;:838.5000854492188}"/>
  <p:tag name="KSO_WM_DIAGRAM_COLOR_MATCH_VALUE" val="{&quot;shape&quot;:{&quot;fill&quot;:{&quot;solid&quot;:{&quot;brightness&quot;:0,&quot;colorType&quot;:1,&quot;foreColorIndex&quot;:2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2"/>
  <p:tag name="KSO_WM_UNIT_FILL_FORE_SCHEMECOLOR_INDEX_BRIGHTNESS" val="0"/>
  <p:tag name="KSO_WM_UNIT_LINE_FORE_SCHEMECOLOR_INDEX" val="-2"/>
  <p:tag name="KSO_WM_UNIT_TYPE" val="l_h_i"/>
  <p:tag name="KSO_WM_UNIT_INDEX" val="1_2_2"/>
  <p:tag name="KSO_WM_UNIT_LAYERLEVEL" val="1_1_1"/>
  <p:tag name="KSO_WM_UNIT_TEXT_FILL_FORE_SCHEMECOLOR_INDEX" val="13"/>
  <p:tag name="KSO_WM_UNIT_TEXT_FILL_TYPE" val="1"/>
  <p:tag name="KSO_WM_UNIT_USESOURCEFORMAT_APPLY" val="0"/>
</p:tagLst>
</file>

<file path=ppt/tags/tag141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2_1"/>
  <p:tag name="KSO_WM_UNIT_ID" val="diagram20232470_1*l_h_f*1_2_1"/>
  <p:tag name="KSO_WM_TEMPLATE_CATEGORY" val="diagram"/>
  <p:tag name="KSO_WM_TEMPLATE_INDEX" val="20232470"/>
  <p:tag name="KSO_WM_UNIT_LAYERLEVEL" val="1_1_1"/>
  <p:tag name="KSO_WM_TAG_VERSION" val="3.0"/>
  <p:tag name="KSO_WM_UNIT_TEXT_FILL_FORE_SCHEMECOLOR_INDEX_BRIGHTNESS" val="0.15"/>
  <p:tag name="KSO_WM_DIAGRAM_VERSION" val="3"/>
  <p:tag name="KSO_WM_DIAGRAM_COLOR_TRICK" val="1"/>
  <p:tag name="KSO_WM_DIAGRAM_COLOR_TEXT_CAN_REMOVE" val="n"/>
  <p:tag name="KSO_WM_DIAGRAM_GROUP_CODE" val="l1-1"/>
  <p:tag name="KSO_WM_DIAGRAM_MAX_ITEMCNT" val="5"/>
  <p:tag name="KSO_WM_DIAGRAM_MIN_ITEMCNT" val="2"/>
  <p:tag name="KSO_WM_DIAGRAM_VIRTUALLY_FRAME" val="{&quot;height&quot;:245.45,&quot;left&quot;:54.82499664546931,&quot;top&quot;:168.2,&quot;width&quot;:838.50008544921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BEAUTIFY_FLAG" val="#wm#"/>
  <p:tag name="KSO_WM_UNIT_PRESET_TEXT" val="单击此处输入项正文，文字是思想的提炼，请言简意赅阐述观点"/>
  <p:tag name="KSO_WM_UNIT_LINE_FORE_SCHEMECOLOR_INDEX" val="-2"/>
  <p:tag name="KSO_WM_UNIT_TEXT_FILL_FORE_SCHEMECOLOR_INDEX" val="1"/>
  <p:tag name="KSO_WM_UNIT_TEXT_FILL_TYPE" val="1"/>
  <p:tag name="KSO_WM_UNIT_USESOURCEFORMAT_APPLY" val="0"/>
</p:tagLst>
</file>

<file path=ppt/tags/tag14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diagram20232470_1*l_h_a*1_2_1"/>
  <p:tag name="KSO_WM_TEMPLATE_CATEGORY" val="diagram"/>
  <p:tag name="KSO_WM_TEMPLATE_INDEX" val="20232470"/>
  <p:tag name="KSO_WM_UNIT_LAYERLEVEL" val="1_1_1"/>
  <p:tag name="KSO_WM_TAG_VERSION" val="3.0"/>
  <p:tag name="KSO_WM_UNIT_TEXT_FILL_FORE_SCHEMECOLOR_INDEX_BRIGHTNESS" val="0.15"/>
  <p:tag name="KSO_WM_DIAGRAM_VERSION" val="3"/>
  <p:tag name="KSO_WM_DIAGRAM_COLOR_TRICK" val="1"/>
  <p:tag name="KSO_WM_DIAGRAM_COLOR_TEXT_CAN_REMOVE" val="n"/>
  <p:tag name="KSO_WM_DIAGRAM_GROUP_CODE" val="l1-1"/>
  <p:tag name="KSO_WM_DIAGRAM_MAX_ITEMCNT" val="5"/>
  <p:tag name="KSO_WM_DIAGRAM_MIN_ITEMCNT" val="2"/>
  <p:tag name="KSO_WM_DIAGRAM_VIRTUALLY_FRAME" val="{&quot;height&quot;:245.45,&quot;left&quot;:54.82499664546931,&quot;top&quot;:168.2,&quot;width&quot;:838.50008544921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BEAUTIFY_FLAG" val="#wm#"/>
  <p:tag name="KSO_WM_UNIT_PRESET_TEXT" val="添加项标题"/>
  <p:tag name="KSO_WM_UNIT_LINE_FORE_SCHEMECOLOR_INDEX" val="-2"/>
  <p:tag name="KSO_WM_UNIT_TEXT_FILL_FORE_SCHEMECOLOR_INDEX" val="1"/>
  <p:tag name="KSO_WM_UNIT_TEXT_FILL_TYPE" val="1"/>
  <p:tag name="KSO_WM_UNIT_USESOURCEFORMAT_APPLY" val="0"/>
</p:tagLst>
</file>

<file path=ppt/tags/tag143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VALUE" val="136*14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x"/>
  <p:tag name="KSO_WM_UNIT_INDEX" val="1_2_1"/>
  <p:tag name="KSO_WM_UNIT_ID" val="diagram20232470_1*l_h_x*1_2_1"/>
  <p:tag name="KSO_WM_TEMPLATE_CATEGORY" val="diagram"/>
  <p:tag name="KSO_WM_TEMPLATE_INDEX" val="20232470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245.45,&quot;left&quot;:54.82499664546931,&quot;top&quot;:168.2,&quot;width&quot;:838.5000854492188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144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32470_1*l_h_i*1_2_1"/>
  <p:tag name="KSO_WM_TEMPLATE_CATEGORY" val="diagram"/>
  <p:tag name="KSO_WM_TEMPLATE_INDEX" val="20232470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245.45,&quot;left&quot;:54.82499664546931,&quot;top&quot;:168.2,&quot;width&quot;:838.5000854492188}"/>
  <p:tag name="KSO_WM_DIAGRAM_COLOR_MATCH_VALUE" val="{&quot;shape&quot;:{&quot;fill&quot;:{&quot;type&quot;:0},&quot;glow&quot;:{&quot;colorType&quot;:0},&quot;line&quot;:{&quot;type&quot;:0},&quot;shadow&quot;:{&quot;brightness&quot;:0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2"/>
  <p:tag name="KSO_WM_UNIT_FILL_FORE_SCHEMECOLOR_INDEX_BRIGHTNESS" val="0"/>
  <p:tag name="KSO_WM_BEAUTIFY_FLAG" val="#wm#"/>
  <p:tag name="KSO_WM_UNIT_LINE_FORE_SCHEMECOLOR_INDEX" val="-2"/>
  <p:tag name="KSO_WM_UNIT_SHADOW_SCHEMECOLOR_INDEX" val="5"/>
  <p:tag name="KSO_WM_UNIT_TEXT_FILL_FORE_SCHEMECOLOR_INDEX" val="13"/>
  <p:tag name="KSO_WM_UNIT_TEXT_FILL_TYPE" val="1"/>
  <p:tag name="KSO_WM_UNIT_USESOURCEFORMAT_APPLY" val="0"/>
</p:tagLst>
</file>

<file path=ppt/tags/tag145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2470_1*l_h_i*1_2_2"/>
  <p:tag name="KSO_WM_TEMPLATE_CATEGORY" val="diagram"/>
  <p:tag name="KSO_WM_TEMPLATE_INDEX" val="20232470"/>
  <p:tag name="KSO_WM_TAG_VERSION" val="3.0"/>
  <p:tag name="KSO_WM_DIAGRAM_MAX_ITEMCNT" val="5"/>
  <p:tag name="KSO_WM_DIAGRAM_MIN_ITEMCNT" val="2"/>
  <p:tag name="KSO_WM_DIAGRAM_VIRTUALLY_FRAME" val="{&quot;height&quot;:245.45,&quot;left&quot;:54.82499664546931,&quot;top&quot;:168.2,&quot;width&quot;:838.5000854492188}"/>
  <p:tag name="KSO_WM_DIAGRAM_COLOR_MATCH_VALUE" val="{&quot;shape&quot;:{&quot;fill&quot;:{&quot;solid&quot;:{&quot;brightness&quot;:0,&quot;colorType&quot;:1,&quot;foreColorIndex&quot;:2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2"/>
  <p:tag name="KSO_WM_UNIT_FILL_FORE_SCHEMECOLOR_INDEX_BRIGHTNESS" val="0"/>
  <p:tag name="KSO_WM_UNIT_LINE_FORE_SCHEMECOLOR_INDEX" val="-2"/>
  <p:tag name="KSO_WM_UNIT_TYPE" val="l_h_i"/>
  <p:tag name="KSO_WM_UNIT_INDEX" val="1_2_2"/>
  <p:tag name="KSO_WM_UNIT_LAYERLEVEL" val="1_1_1"/>
  <p:tag name="KSO_WM_UNIT_TEXT_FILL_FORE_SCHEMECOLOR_INDEX" val="13"/>
  <p:tag name="KSO_WM_UNIT_TEXT_FILL_TYPE" val="1"/>
  <p:tag name="KSO_WM_UNIT_USESOURCEFORMAT_APPLY" val="0"/>
</p:tagLst>
</file>

<file path=ppt/tags/tag146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VALUE" val="136*14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x"/>
  <p:tag name="KSO_WM_UNIT_INDEX" val="1_2_1"/>
  <p:tag name="KSO_WM_UNIT_ID" val="diagram20232470_1*l_h_x*1_2_1"/>
  <p:tag name="KSO_WM_TEMPLATE_CATEGORY" val="diagram"/>
  <p:tag name="KSO_WM_TEMPLATE_INDEX" val="20232470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245.45,&quot;left&quot;:54.82499664546931,&quot;top&quot;:168.2,&quot;width&quot;:838.5000854492188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147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32470_1*l_h_i*1_2_1"/>
  <p:tag name="KSO_WM_TEMPLATE_CATEGORY" val="diagram"/>
  <p:tag name="KSO_WM_TEMPLATE_INDEX" val="20232470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245.45,&quot;left&quot;:54.82499664546931,&quot;top&quot;:168.2,&quot;width&quot;:838.5000854492188}"/>
  <p:tag name="KSO_WM_DIAGRAM_COLOR_MATCH_VALUE" val="{&quot;shape&quot;:{&quot;fill&quot;:{&quot;type&quot;:0},&quot;glow&quot;:{&quot;colorType&quot;:0},&quot;line&quot;:{&quot;type&quot;:0},&quot;shadow&quot;:{&quot;brightness&quot;:0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2"/>
  <p:tag name="KSO_WM_UNIT_FILL_FORE_SCHEMECOLOR_INDEX_BRIGHTNESS" val="0"/>
  <p:tag name="KSO_WM_BEAUTIFY_FLAG" val="#wm#"/>
  <p:tag name="KSO_WM_UNIT_LINE_FORE_SCHEMECOLOR_INDEX" val="-2"/>
  <p:tag name="KSO_WM_UNIT_SHADOW_SCHEMECOLOR_INDEX" val="5"/>
  <p:tag name="KSO_WM_UNIT_TEXT_FILL_FORE_SCHEMECOLOR_INDEX" val="13"/>
  <p:tag name="KSO_WM_UNIT_TEXT_FILL_TYPE" val="1"/>
  <p:tag name="KSO_WM_UNIT_USESOURCEFORMAT_APPLY" val="0"/>
</p:tagLst>
</file>

<file path=ppt/tags/tag148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2470_1*l_h_i*1_2_2"/>
  <p:tag name="KSO_WM_TEMPLATE_CATEGORY" val="diagram"/>
  <p:tag name="KSO_WM_TEMPLATE_INDEX" val="20232470"/>
  <p:tag name="KSO_WM_TAG_VERSION" val="3.0"/>
  <p:tag name="KSO_WM_DIAGRAM_MAX_ITEMCNT" val="5"/>
  <p:tag name="KSO_WM_DIAGRAM_MIN_ITEMCNT" val="2"/>
  <p:tag name="KSO_WM_DIAGRAM_VIRTUALLY_FRAME" val="{&quot;height&quot;:245.45,&quot;left&quot;:54.82499664546931,&quot;top&quot;:168.2,&quot;width&quot;:838.5000854492188}"/>
  <p:tag name="KSO_WM_DIAGRAM_COLOR_MATCH_VALUE" val="{&quot;shape&quot;:{&quot;fill&quot;:{&quot;solid&quot;:{&quot;brightness&quot;:0,&quot;colorType&quot;:1,&quot;foreColorIndex&quot;:2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2"/>
  <p:tag name="KSO_WM_UNIT_FILL_FORE_SCHEMECOLOR_INDEX_BRIGHTNESS" val="0"/>
  <p:tag name="KSO_WM_UNIT_LINE_FORE_SCHEMECOLOR_INDEX" val="-2"/>
  <p:tag name="KSO_WM_UNIT_TYPE" val="l_h_i"/>
  <p:tag name="KSO_WM_UNIT_INDEX" val="1_2_2"/>
  <p:tag name="KSO_WM_UNIT_LAYERLEVEL" val="1_1_1"/>
  <p:tag name="KSO_WM_UNIT_TEXT_FILL_FORE_SCHEMECOLOR_INDEX" val="13"/>
  <p:tag name="KSO_WM_UNIT_TEXT_FILL_TYPE" val="1"/>
  <p:tag name="KSO_WM_UNIT_USESOURCEFORMAT_APPLY" val="0"/>
</p:tagLst>
</file>

<file path=ppt/tags/tag149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2_1"/>
  <p:tag name="KSO_WM_UNIT_ID" val="diagram20232470_1*l_h_f*1_2_1"/>
  <p:tag name="KSO_WM_TEMPLATE_CATEGORY" val="diagram"/>
  <p:tag name="KSO_WM_TEMPLATE_INDEX" val="20232470"/>
  <p:tag name="KSO_WM_UNIT_LAYERLEVEL" val="1_1_1"/>
  <p:tag name="KSO_WM_TAG_VERSION" val="3.0"/>
  <p:tag name="KSO_WM_UNIT_TEXT_FILL_FORE_SCHEMECOLOR_INDEX_BRIGHTNESS" val="0.15"/>
  <p:tag name="KSO_WM_DIAGRAM_VERSION" val="3"/>
  <p:tag name="KSO_WM_DIAGRAM_COLOR_TRICK" val="1"/>
  <p:tag name="KSO_WM_DIAGRAM_COLOR_TEXT_CAN_REMOVE" val="n"/>
  <p:tag name="KSO_WM_DIAGRAM_GROUP_CODE" val="l1-1"/>
  <p:tag name="KSO_WM_DIAGRAM_MAX_ITEMCNT" val="5"/>
  <p:tag name="KSO_WM_DIAGRAM_MIN_ITEMCNT" val="2"/>
  <p:tag name="KSO_WM_DIAGRAM_VIRTUALLY_FRAME" val="{&quot;height&quot;:245.45,&quot;left&quot;:54.82499664546931,&quot;top&quot;:168.2,&quot;width&quot;:838.500085449218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BEAUTIFY_FLAG" val="#wm#"/>
  <p:tag name="KSO_WM_UNIT_PRESET_TEXT" val="单击此处输入项正文，文字是思想的提炼，请言简意赅阐述观点"/>
  <p:tag name="KSO_WM_UNIT_LINE_FORE_SCHEMECOLOR_INDEX" val="-2"/>
  <p:tag name="KSO_WM_UNIT_TEXT_FILL_FORE_SCHEMECOLOR_INDEX" val="1"/>
  <p:tag name="KSO_WM_UNIT_TEXT_FILL_TYPE" val="1"/>
  <p:tag name="KSO_WM_UNIT_USESOURCEFORMAT_APPLY" val="0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1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1"/>
</p:tagLst>
</file>

<file path=ppt/tags/tag150.xml><?xml version="1.0" encoding="utf-8"?>
<p:tagLst xmlns:p="http://schemas.openxmlformats.org/presentationml/2006/main">
  <p:tag name="KSO_WM_DIAGRAM_VERSION" val="3"/>
  <p:tag name="KSO_WM_DIAGRAM_COLOR_TRICK" val="1"/>
  <p:tag name="KSO_WM_DIAGRAM_COLOR_TEXT_CAN_REMOVE" val="n"/>
  <p:tag name="KSO_WM_UNIT_VALUE" val="136*14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x"/>
  <p:tag name="KSO_WM_UNIT_INDEX" val="1_2_1"/>
  <p:tag name="KSO_WM_UNIT_ID" val="diagram20232470_1*l_h_x*1_2_1"/>
  <p:tag name="KSO_WM_TEMPLATE_CATEGORY" val="diagram"/>
  <p:tag name="KSO_WM_TEMPLATE_INDEX" val="20232470"/>
  <p:tag name="KSO_WM_UNIT_LAYERLEVEL" val="1_1_1"/>
  <p:tag name="KSO_WM_TAG_VERSION" val="3.0"/>
  <p:tag name="KSO_WM_DIAGRAM_MAX_ITEMCNT" val="5"/>
  <p:tag name="KSO_WM_DIAGRAM_MIN_ITEMCNT" val="2"/>
  <p:tag name="KSO_WM_DIAGRAM_VIRTUALLY_FRAME" val="{&quot;height&quot;:245.45,&quot;left&quot;:54.82499664546931,&quot;top&quot;:168.2,&quot;width&quot;:838.5000854492188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FILL_TYPE" val="1"/>
  <p:tag name="KSO_WM_UNIT_FILL_FORE_SCHEMECOLOR_INDEX" val="5"/>
  <p:tag name="KSO_WM_UNIT_FILL_FORE_SCHEMECOLOR_INDEX_BRIGHTNESS" val="0"/>
  <p:tag name="KSO_WM_UNIT_USESOURCEFORMAT_APPLY" val="0"/>
</p:tagLst>
</file>

<file path=ppt/tags/tag151.xml><?xml version="1.0" encoding="utf-8"?>
<p:tagLst xmlns:p="http://schemas.openxmlformats.org/presentationml/2006/main">
  <p:tag name="KSO_WM_TEMPLATE_MASTER_TYPE" val="0"/>
  <p:tag name="KSO_WM_TEMPLATE_COLOR_TYPE" val="0"/>
  <p:tag name="KSO_WM_BEAUTIFY_FLAG" val="#wm#"/>
  <p:tag name="KSO_WM_TEMPLATE_CATEGORY" val="custom"/>
  <p:tag name="KSO_WM_SLIDE_TYPE" val="text"/>
  <p:tag name="KSO_WM_SLIDE_SUBTYPE" val="picTxt"/>
  <p:tag name="KSO_WM_SLIDE_SIZE" val="760.77*240"/>
  <p:tag name="KSO_WM_SLIDE_POSITION" val="99.615*168.2"/>
  <p:tag name="KSO_WM_SLIDE_LAYOUT" val="a_l"/>
  <p:tag name="KSO_WM_SLIDE_LAYOUT_CNT" val="1_1"/>
  <p:tag name="KSO_WM_SPECIAL_SOURCE" val="bdnull"/>
  <p:tag name="KSO_WM_DIAGRAM_GROUP_CODE" val="l1-1"/>
  <p:tag name="KSO_WM_SLIDE_DIAGTYPE" val="l"/>
  <p:tag name="KSO_WM_TEMPLATE_INDEX" val="20233189"/>
  <p:tag name="KSO_WM_TEMPLATE_SUBCATEGORY" val="0"/>
  <p:tag name="KSO_WM_SLIDE_INDEX" val="1"/>
  <p:tag name="KSO_WM_TAG_VERSION" val="3.0"/>
  <p:tag name="KSO_WM_SLIDE_ID" val="custom20231926_1"/>
  <p:tag name="KSO_WM_SLIDE_ITEM_CNT" val="2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89_9*a*1"/>
  <p:tag name="KSO_WM_TEMPLATE_CATEGORY" val="custom"/>
  <p:tag name="KSO_WM_TEMPLATE_INDEX" val="20233189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1"/>
  <p:tag name="KSO_WM_UNIT_TYPE" val="a"/>
  <p:tag name="KSO_WM_UNIT_INDEX" val="1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3189_9*f*4"/>
  <p:tag name="KSO_WM_TEMPLATE_CATEGORY" val="custom"/>
  <p:tag name="KSO_WM_TEMPLATE_INDEX" val="20233189"/>
  <p:tag name="KSO_WM_UNIT_LAYERLEVEL" val="1"/>
  <p:tag name="KSO_WM_TAG_VERSION" val="3.0"/>
  <p:tag name="KSO_WM_BEAUTIFY_FLAG" val="#wm#"/>
  <p:tag name="KSO_WM_UNIT_SUBTYPE" val="b"/>
  <p:tag name="KSO_WM_UNIT_NOCLEAR" val="0"/>
  <p:tag name="KSO_WM_UNIT_VALUE" val="8"/>
  <p:tag name="KSO_WM_UNIT_TYPE" val="f"/>
  <p:tag name="KSO_WM_UNIT_INDEX" val="4"/>
</p:tagLst>
</file>

<file path=ppt/tags/tag154.xml><?xml version="1.0" encoding="utf-8"?>
<p:tagLst xmlns:p="http://schemas.openxmlformats.org/presentationml/2006/main">
  <p:tag name="KSO_WM_SLIDE_ID" val="custom20233189_9"/>
  <p:tag name="KSO_WM_TEMPLATE_SUBCATEGORY" val="29"/>
  <p:tag name="KSO_WM_TEMPLATE_MASTER_TYPE" val="0"/>
  <p:tag name="KSO_WM_TEMPLATE_COLOR_TYPE" val="0"/>
  <p:tag name="KSO_WM_SLIDE_ITEM_CNT" val="0"/>
  <p:tag name="KSO_WM_SLIDE_INDEX" val="9"/>
  <p:tag name="KSO_WM_TAG_VERSION" val="3.0"/>
  <p:tag name="KSO_WM_BEAUTIFY_FLAG" val="#wm#"/>
  <p:tag name="KSO_WM_TEMPLATE_CATEGORY" val="custom"/>
  <p:tag name="KSO_WM_TEMPLATE_INDEX" val="20233189"/>
  <p:tag name="KSO_WM_SLIDE_TYPE" val="endPage"/>
  <p:tag name="KSO_WM_SLIDE_SUBTYPE" val="pureTxt"/>
  <p:tag name="KSO_WM_SLIDE_LAYOUT" val="a_f"/>
  <p:tag name="KSO_WM_SLIDE_LAYOUT_CNT" val="1_1"/>
  <p:tag name="KSO_WM_TEMPLATE_COLORSEQUENCE" val="1,2,1,2,1,2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*i*2"/>
  <p:tag name="KSO_WM_UNIT_LAYERLEVEL" val="1"/>
  <p:tag name="KSO_WM_TAG_VERSION" val="3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3*i*1"/>
  <p:tag name="KSO_WM_UNIT_LAYERLEVEL" val="1"/>
  <p:tag name="KSO_WM_TAG_VERSION" val="3.0"/>
  <p:tag name="KSO_WM_BEAUTIFY_FLAG" val="#wm#"/>
</p:tagLst>
</file>

<file path=ppt/tags/tag2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3*i*2"/>
  <p:tag name="KSO_WM_UNIT_LAYERLEVEL" val="1"/>
  <p:tag name="KSO_WM_TAG_VERSION" val="3.0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3*i*3"/>
  <p:tag name="KSO_WM_UNIT_LAYERLEVEL" val="1"/>
  <p:tag name="KSO_WM_TAG_VERSION" val="3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3*i*4"/>
  <p:tag name="KSO_WM_UNIT_LAYERLEVEL" val="1"/>
  <p:tag name="KSO_WM_TAG_VERSION" val="3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a*1"/>
  <p:tag name="KSO_WM_UNIT_LAYERLEVEL" val="1"/>
  <p:tag name="KSO_WM_TAG_VERSION" val="3.0"/>
  <p:tag name="KSO_WM_BEAUTIFY_FLAG" val="#wm#"/>
  <p:tag name="KSO_WM_UNIT_ISCONTENTSTITLE" val="1"/>
  <p:tag name="KSO_WM_UNIT_ISNUMDGMTITLE" val="0"/>
  <p:tag name="KSO_WM_UNIT_PRESET_TEXT" val="标题"/>
  <p:tag name="KSO_WM_UNIT_NOCLEAR" val="0"/>
  <p:tag name="KSO_WM_UNIT_VALUE" val="3"/>
  <p:tag name="KSO_WM_UNIT_TYPE" val="a"/>
  <p:tag name="KSO_WM_UNIT_INDEX" val="1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*i*3"/>
  <p:tag name="KSO_WM_UNIT_LAYERLEVEL" val="1"/>
  <p:tag name="KSO_WM_TAG_VERSION" val="3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3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3.0"/>
  <p:tag name="KSO_WM_UNIT_TYPE" val="i"/>
  <p:tag name="KSO_WM_UNIT_INDEX" val="3"/>
</p:tagLst>
</file>

<file path=ppt/tags/tag3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4"/>
  <p:tag name="KSO_WM_UNIT_LAYERLEVEL" val="1"/>
  <p:tag name="KSO_WM_TAG_VERSION" val="3.0"/>
  <p:tag name="KSO_WM_UNIT_TYPE" val="i"/>
  <p:tag name="KSO_WM_UNIT_INDEX" val="4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5"/>
  <p:tag name="KSO_WM_UNIT_LAYERLEVEL" val="1"/>
  <p:tag name="KSO_WM_TAG_VERSION" val="3.0"/>
  <p:tag name="KSO_WM_BEAUTIFY_FLAG" val="#wm#"/>
  <p:tag name="KSO_WM_UNIT_TYPE" val="i"/>
  <p:tag name="KSO_WM_UNIT_INDEX" val="5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6"/>
  <p:tag name="KSO_WM_UNIT_LAYERLEVEL" val="1"/>
  <p:tag name="KSO_WM_TAG_VERSION" val="3.0"/>
  <p:tag name="KSO_WM_BEAUTIFY_FLAG" val="#wm#"/>
  <p:tag name="KSO_WM_UNIT_TYPE" val="i"/>
  <p:tag name="KSO_WM_UNIT_INDEX" val="6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7"/>
  <p:tag name="KSO_WM_UNIT_LAYERLEVEL" val="1"/>
  <p:tag name="KSO_WM_TAG_VERSION" val="3.0"/>
  <p:tag name="KSO_WM_BEAUTIFY_FLAG" val="#wm#"/>
  <p:tag name="KSO_WM_UNIT_TYPE" val="i"/>
  <p:tag name="KSO_WM_UNIT_INDEX" val="7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8"/>
  <p:tag name="KSO_WM_UNIT_LAYERLEVEL" val="1"/>
  <p:tag name="KSO_WM_TAG_VERSION" val="3.0"/>
  <p:tag name="KSO_WM_BEAUTIFY_FLAG" val="#wm#"/>
  <p:tag name="KSO_WM_UNIT_TYPE" val="i"/>
  <p:tag name="KSO_WM_UNIT_INDEX" val="8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14"/>
  <p:tag name="KSO_WM_UNIT_TYPE" val="a"/>
  <p:tag name="KSO_WM_UNIT_INDEX" val="1"/>
</p:tagLst>
</file>

<file path=ppt/tags/tag38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UNIT_LAYERLEVEL" val="1"/>
  <p:tag name="KSO_WM_TAG_VERSION" val="3.0"/>
  <p:tag name="KSO_WM_BEAUTIFY_FLAG" val="#wm#"/>
  <p:tag name="KSO_WM_UNIT_PRESET_TEXT" val="节编号"/>
  <p:tag name="KSO_WM_UNIT_NOCLEAR" val="0"/>
  <p:tag name="KSO_WM_UNIT_VALUE" val="13"/>
  <p:tag name="KSO_WM_UNIT_TYPE" val="e"/>
  <p:tag name="KSO_WM_UNIT_INDEX" val="1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*i*4"/>
  <p:tag name="KSO_WM_UNIT_LAYERLEVEL" val="1"/>
  <p:tag name="KSO_WM_TAG_VERSION" val="3.0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1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2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2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1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1_1"/>
  <p:tag name="KSO_WM_UNIT_ISCONTENTSTITLE" val="0"/>
  <p:tag name="KSO_WM_UNIT_ISNUMDGMTITLE" val="0"/>
  <p:tag name="KSO_WM_UNIT_VALUE" val="19"/>
</p:tagLst>
</file>

<file path=ppt/tags/tag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*i*5"/>
  <p:tag name="KSO_WM_UNIT_LAYERLEVEL" val="1"/>
  <p:tag name="KSO_WM_TAG_VERSION" val="3.0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1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1_1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2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2_1"/>
  <p:tag name="KSO_WM_UNIT_ISCONTENTSTITLE" val="0"/>
  <p:tag name="KSO_WM_UNIT_ISNUMDGMTITLE" val="0"/>
  <p:tag name="KSO_WM_UNIT_VALUE" val="19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2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2_1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_1*i*6"/>
  <p:tag name="KSO_WM_UNIT_LAYERLEVEL" val="1"/>
  <p:tag name="KSO_WM_TAG_VERSION" val="3.0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96"/>
  <p:tag name="KSO_WM_UNIT_TYPE" val="f"/>
  <p:tag name="KSO_WM_UNIT_INDEX" val="1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b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副标题样式"/>
  <p:tag name="KSO_WM_UNIT_NOCLEAR" val="0"/>
  <p:tag name="KSO_WM_UNIT_VALUE" val="40"/>
  <p:tag name="KSO_WM_UNIT_TYPE" val="b"/>
  <p:tag name="KSO_WM_UNIT_INDEX" val="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_1*i*7"/>
  <p:tag name="KSO_WM_UNIT_LAYERLEVEL" val="1"/>
  <p:tag name="KSO_WM_TAG_VERSION" val="3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1*i*2"/>
  <p:tag name="KSO_WM_UNIT_LAYERLEVEL" val="1"/>
  <p:tag name="KSO_WM_TAG_VERSION" val="3.0"/>
  <p:tag name="KSO_WM_BEAUTIFY_FLAG" val="#wm#"/>
</p:tagLst>
</file>

<file path=ppt/tags/tag7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1*i*4"/>
  <p:tag name="KSO_WM_UNIT_LAYERLEVEL" val="1"/>
  <p:tag name="KSO_WM_TAG_VERSION" val="3.0"/>
</p:tagLst>
</file>

<file path=ppt/tags/tag7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1*i*5"/>
  <p:tag name="KSO_WM_UNIT_LAYERLEVEL" val="1"/>
  <p:tag name="KSO_WM_TAG_VERSION" val="3.0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_11*i*7"/>
  <p:tag name="KSO_WM_UNIT_LAYERLEVEL" val="1"/>
  <p:tag name="KSO_WM_TAG_VERSION" val="3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0"/>
  <p:tag name="KSO_WM_UNIT_ID" val="_11*i*10"/>
  <p:tag name="KSO_WM_UNIT_LAYERLEVEL" val="1"/>
  <p:tag name="KSO_WM_TAG_VERSION" val="3.0"/>
  <p:tag name="KSO_WM_BEAUTIFY_FLAG" val="#wm#"/>
</p:tagLst>
</file>

<file path=ppt/tags/tag7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1"/>
  <p:tag name="KSO_WM_UNIT_LAYERLEVEL" val="1"/>
  <p:tag name="KSO_WM_TAG_VERSION" val="3.0"/>
  <p:tag name="KSO_WM_UNIT_TYPE" val="i"/>
  <p:tag name="KSO_WM_UNIT_INDEX" val="1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5"/>
  <p:tag name="KSO_WM_UNIT_LAYERLEVEL" val="1"/>
  <p:tag name="KSO_WM_TAG_VERSION" val="3.0"/>
  <p:tag name="KSO_WM_BEAUTIFY_FLAG" val="#wm#"/>
  <p:tag name="KSO_WM_UNIT_TYPE" val="i"/>
  <p:tag name="KSO_WM_UNIT_INDEX" val="5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_1*i*8"/>
  <p:tag name="KSO_WM_UNIT_LAYERLEVEL" val="1"/>
  <p:tag name="KSO_WM_TAG_VERSION" val="3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7"/>
  <p:tag name="KSO_WM_UNIT_LAYERLEVEL" val="1"/>
  <p:tag name="KSO_WM_TAG_VERSION" val="3.0"/>
  <p:tag name="KSO_WM_BEAUTIFY_FLAG" val="#wm#"/>
  <p:tag name="KSO_WM_UNIT_TYPE" val="i"/>
  <p:tag name="KSO_WM_UNIT_INDEX" val="7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8"/>
  <p:tag name="KSO_WM_UNIT_LAYERLEVEL" val="1"/>
  <p:tag name="KSO_WM_TAG_VERSION" val="3.0"/>
  <p:tag name="KSO_WM_BEAUTIFY_FLAG" val="#wm#"/>
  <p:tag name="KSO_WM_UNIT_TYPE" val="i"/>
  <p:tag name="KSO_WM_UNIT_INDEX" val="8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  <p:tag name="KSO_WM_UNIT_NOCLEAR" val="0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f*1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1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0*i*1"/>
  <p:tag name="KSO_WM_UNIT_LAYERLEVEL" val="1"/>
  <p:tag name="KSO_WM_TAG_VERSION" val="3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0*i*2"/>
  <p:tag name="KSO_WM_UNIT_LAYERLEVEL" val="1"/>
  <p:tag name="KSO_WM_TAG_VERSION" val="3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0*i*3"/>
  <p:tag name="KSO_WM_UNIT_LAYERLEVEL" val="1"/>
  <p:tag name="KSO_WM_TAG_VERSION" val="3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9"/>
  <p:tag name="KSO_WM_UNIT_ID" val="_1*i*9"/>
  <p:tag name="KSO_WM_UNIT_LAYERLEVEL" val="1"/>
  <p:tag name="KSO_WM_TAG_VERSION" val="3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0*i*4"/>
  <p:tag name="KSO_WM_UNIT_LAYERLEVEL" val="1"/>
  <p:tag name="KSO_WM_TAG_VERSION" val="3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a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  <p:tag name="KSO_WM_UNIT_VALUE" val="23"/>
  <p:tag name="KSO_WM_TEMPLATE_CATEGORY" val="custom"/>
  <p:tag name="KSO_WM_TEMPLATE_INDEX" val="20233189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f*1"/>
  <p:tag name="KSO_WM_UNIT_LAYERLEVEL" val="1"/>
  <p:tag name="KSO_WM_TAG_VERSION" val="1.0"/>
  <p:tag name="KSO_WM_BEAUTIFY_FLAG" val="#wm#"/>
  <p:tag name="KSO_WM_UNIT_SUBTYPE" val="a"/>
  <p:tag name="KSO_WM_UNIT_PRESET_TEXT" val="单击此处编辑母版文本样式&#10;第二级&#10;第三级&#10;第四级&#10;第五级"/>
  <p:tag name="KSO_WM_UNIT_NOCLEAR" val="0"/>
  <p:tag name="KSO_WM_UNIT_TYPE" val="f"/>
  <p:tag name="KSO_WM_UNIT_INDEX" val="1"/>
  <p:tag name="KSO_WM_UNIT_VALUE" val="340"/>
  <p:tag name="KSO_WM_TEMPLATE_CATEGORY" val="custom"/>
  <p:tag name="KSO_WM_TEMPLATE_INDEX" val="20233189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96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3.0"/>
  <p:tag name="KSO_WM_BEAUTIFY_FLAG" val="#wm#"/>
  <p:tag name="KSO_WM_TEMPLATE_CATEGORY" val="custom"/>
  <p:tag name="KSO_WM_TEMPLATE_INDEX" val="20233189"/>
  <p:tag name="KSO_WM_TEMPLATE_THUMBS_INDEX" val="1、9"/>
  <p:tag name="KSO_WM_TEMPLATE_COLORSEQUENCE" val="1,2,1,2,1,2"/>
</p:tagLst>
</file>

<file path=ppt/tags/tag9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3189_1*a*1"/>
  <p:tag name="KSO_WM_TEMPLATE_CATEGORY" val="custom"/>
  <p:tag name="KSO_WM_TEMPLATE_INDEX" val="20233189"/>
  <p:tag name="KSO_WM_UNIT_LAYERLEVEL" val="1"/>
  <p:tag name="KSO_WM_TAG_VERSION" val="3.0"/>
  <p:tag name="KSO_WM_BEAUTIFY_FLAG" val="#wm#"/>
  <p:tag name="KSO_WM_UNIT_PRESET_TEXT" val="单击添加文档标题"/>
  <p:tag name="KSO_WM_UNIT_TEXT_TYPE" val="1"/>
</p:tagLst>
</file>

<file path=ppt/tags/tag98.xml><?xml version="1.0" encoding="utf-8"?>
<p:tagLst xmlns:p="http://schemas.openxmlformats.org/presentationml/2006/main">
  <p:tag name="KSO_WM_UNIT_SUBTYPE" val="b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4"/>
  <p:tag name="KSO_WM_UNIT_ID" val="custom20233189_1*f*4"/>
  <p:tag name="KSO_WM_TEMPLATE_CATEGORY" val="custom"/>
  <p:tag name="KSO_WM_TEMPLATE_INDEX" val="20233189"/>
  <p:tag name="KSO_WM_UNIT_LAYERLEVEL" val="1"/>
  <p:tag name="KSO_WM_TAG_VERSION" val="3.0"/>
  <p:tag name="KSO_WM_BEAUTIFY_FLAG" val="#wm#"/>
</p:tagLst>
</file>

<file path=ppt/tags/tag99.xml><?xml version="1.0" encoding="utf-8"?>
<p:tagLst xmlns:p="http://schemas.openxmlformats.org/presentationml/2006/main">
  <p:tag name="KSO_WM_SLIDE_ID" val="custom20233189_1"/>
  <p:tag name="KSO_WM_TEMPLATE_SUBCATEGORY" val="29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3189"/>
  <p:tag name="KSO_WM_SLIDE_LAYOUT" val="a_f"/>
  <p:tag name="KSO_WM_SLIDE_LAYOUT_CNT" val="1_1"/>
  <p:tag name="KSO_WM_SLIDE_TYPE" val="title"/>
  <p:tag name="KSO_WM_SLIDE_SUBTYPE" val="pureTxt"/>
  <p:tag name="KSO_WM_TEMPLATE_THUMBS_INDEX" val="1、9"/>
  <p:tag name="KSO_WM_TEMPLATE_COLORSEQUENCE" val="1,2,1,2,1,2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自定义 1">
      <a:dk1>
        <a:srgbClr val="000000"/>
      </a:dk1>
      <a:lt1>
        <a:srgbClr val="FFFFFF"/>
      </a:lt1>
      <a:dk2>
        <a:srgbClr val="081711"/>
      </a:dk2>
      <a:lt2>
        <a:srgbClr val="FFFFFF"/>
      </a:lt2>
      <a:accent1>
        <a:srgbClr val="10E292"/>
      </a:accent1>
      <a:accent2>
        <a:srgbClr val="28B4F0"/>
      </a:accent2>
      <a:accent3>
        <a:srgbClr val="2FE5DA"/>
      </a:accent3>
      <a:accent4>
        <a:srgbClr val="647BF7"/>
      </a:accent4>
      <a:accent5>
        <a:srgbClr val="57C862"/>
      </a:accent5>
      <a:accent6>
        <a:srgbClr val="8C73EE"/>
      </a:accent6>
      <a:hlink>
        <a:srgbClr val="658BD5"/>
      </a:hlink>
      <a:folHlink>
        <a:srgbClr val="A16AA5"/>
      </a:folHlink>
    </a:clrScheme>
    <a:fontScheme name="自定义 35">
      <a:majorFont>
        <a:latin typeface="MiSans Demibold"/>
        <a:ea typeface="微软雅黑"/>
        <a:cs typeface=""/>
      </a:majorFont>
      <a:minorFont>
        <a:latin typeface="MiSans Demibold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</Words>
  <Application>WPS 演示</Application>
  <PresentationFormat>宽屏</PresentationFormat>
  <Paragraphs>59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Arial</vt:lpstr>
      <vt:lpstr>宋体</vt:lpstr>
      <vt:lpstr>Wingdings</vt:lpstr>
      <vt:lpstr>Arial Unicode MS</vt:lpstr>
      <vt:lpstr>微软雅黑</vt:lpstr>
      <vt:lpstr>MiSans Demibold</vt:lpstr>
      <vt:lpstr>Segoe Print</vt:lpstr>
      <vt:lpstr>Calibri</vt:lpstr>
      <vt:lpstr>WPS</vt:lpstr>
      <vt:lpstr>Office 主题​​</vt:lpstr>
      <vt:lpstr>单击添加文档标题</vt:lpstr>
      <vt:lpstr>单击此处添加标题</vt:lpstr>
      <vt:lpstr>单击此处添加标题</vt:lpstr>
      <vt:lpstr>单击此处添加标题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程海</dc:creator>
  <cp:lastModifiedBy>程海</cp:lastModifiedBy>
  <cp:revision>6</cp:revision>
  <dcterms:created xsi:type="dcterms:W3CDTF">2023-08-09T12:44:00Z</dcterms:created>
  <dcterms:modified xsi:type="dcterms:W3CDTF">2025-09-19T03:15:04Z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55CC484BD8AC4A0BA9DBA862C48E57CE_12</vt:lpwstr>
  </property>
</Properties>
</file>