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3" r:id="rId8"/>
    <p:sldId id="261" r:id="rId9"/>
    <p:sldId id="264" r:id="rId11"/>
    <p:sldId id="262" r:id="rId12"/>
    <p:sldId id="265" r:id="rId13"/>
    <p:sldId id="266" r:id="rId14"/>
    <p:sldId id="267" r:id="rId15"/>
    <p:sldId id="26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accent1">
                  <a:alpha val="12000"/>
                </a:schemeClr>
              </a:gs>
              <a:gs pos="22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3"/>
            </p:custDataLst>
          </p:nvPr>
        </p:nvSpPr>
        <p:spPr>
          <a:xfrm>
            <a:off x="5217806" y="0"/>
            <a:ext cx="6974194" cy="6858000"/>
          </a:xfrm>
          <a:custGeom>
            <a:avLst/>
            <a:gdLst>
              <a:gd name="connsiteX0" fmla="*/ 1728889 w 6974194"/>
              <a:gd name="connsiteY0" fmla="*/ 0 h 6858000"/>
              <a:gd name="connsiteX1" fmla="*/ 6974194 w 6974194"/>
              <a:gd name="connsiteY1" fmla="*/ 0 h 6858000"/>
              <a:gd name="connsiteX2" fmla="*/ 6974194 w 6974194"/>
              <a:gd name="connsiteY2" fmla="*/ 6858000 h 6858000"/>
              <a:gd name="connsiteX3" fmla="*/ 398557 w 6974194"/>
              <a:gd name="connsiteY3" fmla="*/ 6858000 h 6858000"/>
              <a:gd name="connsiteX4" fmla="*/ 388788 w 6974194"/>
              <a:gd name="connsiteY4" fmla="*/ 6832265 h 6858000"/>
              <a:gd name="connsiteX5" fmla="*/ 0 w 6974194"/>
              <a:gd name="connsiteY5" fmla="*/ 4544320 h 6858000"/>
              <a:gd name="connsiteX6" fmla="*/ 1664471 w 6974194"/>
              <a:gd name="connsiteY6" fmla="*/ 701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194" h="6858000">
                <a:moveTo>
                  <a:pt x="1728889" y="0"/>
                </a:moveTo>
                <a:lnTo>
                  <a:pt x="6974194" y="0"/>
                </a:lnTo>
                <a:lnTo>
                  <a:pt x="6974194" y="6858000"/>
                </a:lnTo>
                <a:lnTo>
                  <a:pt x="398557" y="6858000"/>
                </a:lnTo>
                <a:lnTo>
                  <a:pt x="388788" y="6832265"/>
                </a:lnTo>
                <a:cubicBezTo>
                  <a:pt x="137268" y="6118847"/>
                  <a:pt x="0" y="5348231"/>
                  <a:pt x="0" y="4544320"/>
                </a:cubicBezTo>
                <a:cubicBezTo>
                  <a:pt x="0" y="2821652"/>
                  <a:pt x="630307" y="1251875"/>
                  <a:pt x="1664471" y="701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6000"/>
                </a:schemeClr>
              </a:gs>
              <a:gs pos="100000">
                <a:schemeClr val="bg2">
                  <a:lumMod val="90000"/>
                  <a:alpha val="0"/>
                </a:schemeClr>
              </a:gs>
            </a:gsLst>
            <a:lin ang="5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4"/>
            </p:custDataLst>
          </p:nvPr>
        </p:nvSpPr>
        <p:spPr>
          <a:xfrm>
            <a:off x="6006640" y="0"/>
            <a:ext cx="6185360" cy="6858000"/>
          </a:xfrm>
          <a:custGeom>
            <a:avLst/>
            <a:gdLst>
              <a:gd name="connsiteX0" fmla="*/ 4419600 w 5372100"/>
              <a:gd name="connsiteY0" fmla="*/ 0 h 5956300"/>
              <a:gd name="connsiteX1" fmla="*/ 5310304 w 5372100"/>
              <a:gd name="connsiteY1" fmla="*/ 89791 h 5956300"/>
              <a:gd name="connsiteX2" fmla="*/ 5372100 w 5372100"/>
              <a:gd name="connsiteY2" fmla="*/ 104053 h 5956300"/>
              <a:gd name="connsiteX3" fmla="*/ 5372100 w 5372100"/>
              <a:gd name="connsiteY3" fmla="*/ 5956300 h 5956300"/>
              <a:gd name="connsiteX4" fmla="*/ 274920 w 5372100"/>
              <a:gd name="connsiteY4" fmla="*/ 5956300 h 5956300"/>
              <a:gd name="connsiteX5" fmla="*/ 268181 w 5372100"/>
              <a:gd name="connsiteY5" fmla="*/ 5939207 h 5956300"/>
              <a:gd name="connsiteX6" fmla="*/ 0 w 5372100"/>
              <a:gd name="connsiteY6" fmla="*/ 4419600 h 5956300"/>
              <a:gd name="connsiteX7" fmla="*/ 4419600 w 5372100"/>
              <a:gd name="connsiteY7" fmla="*/ 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2100" h="5956300">
                <a:moveTo>
                  <a:pt x="4419600" y="0"/>
                </a:moveTo>
                <a:cubicBezTo>
                  <a:pt x="4724710" y="0"/>
                  <a:pt x="5022598" y="30918"/>
                  <a:pt x="5310304" y="89791"/>
                </a:cubicBezTo>
                <a:lnTo>
                  <a:pt x="5372100" y="104053"/>
                </a:lnTo>
                <a:lnTo>
                  <a:pt x="5372100" y="5956300"/>
                </a:lnTo>
                <a:lnTo>
                  <a:pt x="274920" y="5956300"/>
                </a:lnTo>
                <a:lnTo>
                  <a:pt x="268181" y="5939207"/>
                </a:lnTo>
                <a:cubicBezTo>
                  <a:pt x="94685" y="5465369"/>
                  <a:pt x="0" y="4953542"/>
                  <a:pt x="0" y="4419600"/>
                </a:cubicBezTo>
                <a:cubicBezTo>
                  <a:pt x="0" y="1978722"/>
                  <a:pt x="1978722" y="0"/>
                  <a:pt x="4419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90000"/>
                  <a:alpha val="20000"/>
                </a:schemeClr>
              </a:gs>
              <a:gs pos="100000">
                <a:schemeClr val="bg2">
                  <a:lumMod val="9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cxnSp>
        <p:nvCxnSpPr>
          <p:cNvPr id="12" name="直接连接符 11"/>
          <p:cNvCxnSpPr/>
          <p:nvPr userDrawn="1">
            <p:custDataLst>
              <p:tags r:id="rId5"/>
            </p:custDataLst>
          </p:nvPr>
        </p:nvCxnSpPr>
        <p:spPr>
          <a:xfrm>
            <a:off x="1085995" y="861423"/>
            <a:ext cx="186425" cy="0"/>
          </a:xfrm>
          <a:prstGeom prst="line">
            <a:avLst/>
          </a:prstGeom>
          <a:ln w="2222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6"/>
            </p:custDataLst>
          </p:nvPr>
        </p:nvCxnSpPr>
        <p:spPr>
          <a:xfrm>
            <a:off x="1085995" y="917230"/>
            <a:ext cx="186425" cy="0"/>
          </a:xfrm>
          <a:prstGeom prst="line">
            <a:avLst/>
          </a:prstGeom>
          <a:ln w="2222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7"/>
            </p:custDataLst>
          </p:nvPr>
        </p:nvCxnSpPr>
        <p:spPr>
          <a:xfrm>
            <a:off x="1085995" y="973037"/>
            <a:ext cx="186425" cy="0"/>
          </a:xfrm>
          <a:prstGeom prst="line">
            <a:avLst/>
          </a:prstGeom>
          <a:ln w="2222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: 形状 15"/>
          <p:cNvSpPr/>
          <p:nvPr userDrawn="1">
            <p:custDataLst>
              <p:tags r:id="rId8"/>
            </p:custDataLst>
          </p:nvPr>
        </p:nvSpPr>
        <p:spPr>
          <a:xfrm>
            <a:off x="8033370" y="602560"/>
            <a:ext cx="2363799" cy="836915"/>
          </a:xfrm>
          <a:custGeom>
            <a:avLst/>
            <a:gdLst>
              <a:gd name="connsiteX0" fmla="*/ 1698625 w 1762125"/>
              <a:gd name="connsiteY0" fmla="*/ 496888 h 623888"/>
              <a:gd name="connsiteX1" fmla="*/ 1762125 w 1762125"/>
              <a:gd name="connsiteY1" fmla="*/ 560388 h 623888"/>
              <a:gd name="connsiteX2" fmla="*/ 1698625 w 1762125"/>
              <a:gd name="connsiteY2" fmla="*/ 623888 h 623888"/>
              <a:gd name="connsiteX3" fmla="*/ 1635125 w 1762125"/>
              <a:gd name="connsiteY3" fmla="*/ 560388 h 623888"/>
              <a:gd name="connsiteX4" fmla="*/ 1698625 w 1762125"/>
              <a:gd name="connsiteY4" fmla="*/ 496888 h 623888"/>
              <a:gd name="connsiteX5" fmla="*/ 1426105 w 1762125"/>
              <a:gd name="connsiteY5" fmla="*/ 496888 h 623888"/>
              <a:gd name="connsiteX6" fmla="*/ 1489605 w 1762125"/>
              <a:gd name="connsiteY6" fmla="*/ 560388 h 623888"/>
              <a:gd name="connsiteX7" fmla="*/ 1426105 w 1762125"/>
              <a:gd name="connsiteY7" fmla="*/ 623888 h 623888"/>
              <a:gd name="connsiteX8" fmla="*/ 1362605 w 1762125"/>
              <a:gd name="connsiteY8" fmla="*/ 560388 h 623888"/>
              <a:gd name="connsiteX9" fmla="*/ 1426105 w 1762125"/>
              <a:gd name="connsiteY9" fmla="*/ 496888 h 623888"/>
              <a:gd name="connsiteX10" fmla="*/ 1153584 w 1762125"/>
              <a:gd name="connsiteY10" fmla="*/ 496888 h 623888"/>
              <a:gd name="connsiteX11" fmla="*/ 1217084 w 1762125"/>
              <a:gd name="connsiteY11" fmla="*/ 560388 h 623888"/>
              <a:gd name="connsiteX12" fmla="*/ 1153584 w 1762125"/>
              <a:gd name="connsiteY12" fmla="*/ 623888 h 623888"/>
              <a:gd name="connsiteX13" fmla="*/ 1090084 w 1762125"/>
              <a:gd name="connsiteY13" fmla="*/ 560388 h 623888"/>
              <a:gd name="connsiteX14" fmla="*/ 1153584 w 1762125"/>
              <a:gd name="connsiteY14" fmla="*/ 496888 h 623888"/>
              <a:gd name="connsiteX15" fmla="*/ 881063 w 1762125"/>
              <a:gd name="connsiteY15" fmla="*/ 496888 h 623888"/>
              <a:gd name="connsiteX16" fmla="*/ 944563 w 1762125"/>
              <a:gd name="connsiteY16" fmla="*/ 560388 h 623888"/>
              <a:gd name="connsiteX17" fmla="*/ 881063 w 1762125"/>
              <a:gd name="connsiteY17" fmla="*/ 623888 h 623888"/>
              <a:gd name="connsiteX18" fmla="*/ 817563 w 1762125"/>
              <a:gd name="connsiteY18" fmla="*/ 560388 h 623888"/>
              <a:gd name="connsiteX19" fmla="*/ 881063 w 1762125"/>
              <a:gd name="connsiteY19" fmla="*/ 496888 h 623888"/>
              <a:gd name="connsiteX20" fmla="*/ 608542 w 1762125"/>
              <a:gd name="connsiteY20" fmla="*/ 496888 h 623888"/>
              <a:gd name="connsiteX21" fmla="*/ 672042 w 1762125"/>
              <a:gd name="connsiteY21" fmla="*/ 560388 h 623888"/>
              <a:gd name="connsiteX22" fmla="*/ 608542 w 1762125"/>
              <a:gd name="connsiteY22" fmla="*/ 623888 h 623888"/>
              <a:gd name="connsiteX23" fmla="*/ 545042 w 1762125"/>
              <a:gd name="connsiteY23" fmla="*/ 560388 h 623888"/>
              <a:gd name="connsiteX24" fmla="*/ 608542 w 1762125"/>
              <a:gd name="connsiteY24" fmla="*/ 496888 h 623888"/>
              <a:gd name="connsiteX25" fmla="*/ 336021 w 1762125"/>
              <a:gd name="connsiteY25" fmla="*/ 496888 h 623888"/>
              <a:gd name="connsiteX26" fmla="*/ 399521 w 1762125"/>
              <a:gd name="connsiteY26" fmla="*/ 560388 h 623888"/>
              <a:gd name="connsiteX27" fmla="*/ 336021 w 1762125"/>
              <a:gd name="connsiteY27" fmla="*/ 623888 h 623888"/>
              <a:gd name="connsiteX28" fmla="*/ 272521 w 1762125"/>
              <a:gd name="connsiteY28" fmla="*/ 560388 h 623888"/>
              <a:gd name="connsiteX29" fmla="*/ 336021 w 1762125"/>
              <a:gd name="connsiteY29" fmla="*/ 496888 h 623888"/>
              <a:gd name="connsiteX30" fmla="*/ 63500 w 1762125"/>
              <a:gd name="connsiteY30" fmla="*/ 496888 h 623888"/>
              <a:gd name="connsiteX31" fmla="*/ 127000 w 1762125"/>
              <a:gd name="connsiteY31" fmla="*/ 560388 h 623888"/>
              <a:gd name="connsiteX32" fmla="*/ 63500 w 1762125"/>
              <a:gd name="connsiteY32" fmla="*/ 623888 h 623888"/>
              <a:gd name="connsiteX33" fmla="*/ 0 w 1762125"/>
              <a:gd name="connsiteY33" fmla="*/ 560388 h 623888"/>
              <a:gd name="connsiteX34" fmla="*/ 63500 w 1762125"/>
              <a:gd name="connsiteY34" fmla="*/ 496888 h 623888"/>
              <a:gd name="connsiteX35" fmla="*/ 1698625 w 1762125"/>
              <a:gd name="connsiteY35" fmla="*/ 248444 h 623888"/>
              <a:gd name="connsiteX36" fmla="*/ 1762125 w 1762125"/>
              <a:gd name="connsiteY36" fmla="*/ 311944 h 623888"/>
              <a:gd name="connsiteX37" fmla="*/ 1698625 w 1762125"/>
              <a:gd name="connsiteY37" fmla="*/ 375444 h 623888"/>
              <a:gd name="connsiteX38" fmla="*/ 1635125 w 1762125"/>
              <a:gd name="connsiteY38" fmla="*/ 311944 h 623888"/>
              <a:gd name="connsiteX39" fmla="*/ 1698625 w 1762125"/>
              <a:gd name="connsiteY39" fmla="*/ 248444 h 623888"/>
              <a:gd name="connsiteX40" fmla="*/ 1426105 w 1762125"/>
              <a:gd name="connsiteY40" fmla="*/ 248444 h 623888"/>
              <a:gd name="connsiteX41" fmla="*/ 1489605 w 1762125"/>
              <a:gd name="connsiteY41" fmla="*/ 311944 h 623888"/>
              <a:gd name="connsiteX42" fmla="*/ 1426105 w 1762125"/>
              <a:gd name="connsiteY42" fmla="*/ 375444 h 623888"/>
              <a:gd name="connsiteX43" fmla="*/ 1362605 w 1762125"/>
              <a:gd name="connsiteY43" fmla="*/ 311944 h 623888"/>
              <a:gd name="connsiteX44" fmla="*/ 1426105 w 1762125"/>
              <a:gd name="connsiteY44" fmla="*/ 248444 h 623888"/>
              <a:gd name="connsiteX45" fmla="*/ 1153584 w 1762125"/>
              <a:gd name="connsiteY45" fmla="*/ 248444 h 623888"/>
              <a:gd name="connsiteX46" fmla="*/ 1217084 w 1762125"/>
              <a:gd name="connsiteY46" fmla="*/ 311944 h 623888"/>
              <a:gd name="connsiteX47" fmla="*/ 1153584 w 1762125"/>
              <a:gd name="connsiteY47" fmla="*/ 375444 h 623888"/>
              <a:gd name="connsiteX48" fmla="*/ 1090084 w 1762125"/>
              <a:gd name="connsiteY48" fmla="*/ 311944 h 623888"/>
              <a:gd name="connsiteX49" fmla="*/ 1153584 w 1762125"/>
              <a:gd name="connsiteY49" fmla="*/ 248444 h 623888"/>
              <a:gd name="connsiteX50" fmla="*/ 881063 w 1762125"/>
              <a:gd name="connsiteY50" fmla="*/ 248444 h 623888"/>
              <a:gd name="connsiteX51" fmla="*/ 944563 w 1762125"/>
              <a:gd name="connsiteY51" fmla="*/ 311944 h 623888"/>
              <a:gd name="connsiteX52" fmla="*/ 881063 w 1762125"/>
              <a:gd name="connsiteY52" fmla="*/ 375444 h 623888"/>
              <a:gd name="connsiteX53" fmla="*/ 817563 w 1762125"/>
              <a:gd name="connsiteY53" fmla="*/ 311944 h 623888"/>
              <a:gd name="connsiteX54" fmla="*/ 881063 w 1762125"/>
              <a:gd name="connsiteY54" fmla="*/ 248444 h 623888"/>
              <a:gd name="connsiteX55" fmla="*/ 608542 w 1762125"/>
              <a:gd name="connsiteY55" fmla="*/ 248444 h 623888"/>
              <a:gd name="connsiteX56" fmla="*/ 672042 w 1762125"/>
              <a:gd name="connsiteY56" fmla="*/ 311944 h 623888"/>
              <a:gd name="connsiteX57" fmla="*/ 608542 w 1762125"/>
              <a:gd name="connsiteY57" fmla="*/ 375444 h 623888"/>
              <a:gd name="connsiteX58" fmla="*/ 545042 w 1762125"/>
              <a:gd name="connsiteY58" fmla="*/ 311944 h 623888"/>
              <a:gd name="connsiteX59" fmla="*/ 608542 w 1762125"/>
              <a:gd name="connsiteY59" fmla="*/ 248444 h 623888"/>
              <a:gd name="connsiteX60" fmla="*/ 336021 w 1762125"/>
              <a:gd name="connsiteY60" fmla="*/ 248444 h 623888"/>
              <a:gd name="connsiteX61" fmla="*/ 399521 w 1762125"/>
              <a:gd name="connsiteY61" fmla="*/ 311944 h 623888"/>
              <a:gd name="connsiteX62" fmla="*/ 336021 w 1762125"/>
              <a:gd name="connsiteY62" fmla="*/ 375444 h 623888"/>
              <a:gd name="connsiteX63" fmla="*/ 272521 w 1762125"/>
              <a:gd name="connsiteY63" fmla="*/ 311944 h 623888"/>
              <a:gd name="connsiteX64" fmla="*/ 336021 w 1762125"/>
              <a:gd name="connsiteY64" fmla="*/ 248444 h 623888"/>
              <a:gd name="connsiteX65" fmla="*/ 63500 w 1762125"/>
              <a:gd name="connsiteY65" fmla="*/ 248444 h 623888"/>
              <a:gd name="connsiteX66" fmla="*/ 127000 w 1762125"/>
              <a:gd name="connsiteY66" fmla="*/ 311944 h 623888"/>
              <a:gd name="connsiteX67" fmla="*/ 63500 w 1762125"/>
              <a:gd name="connsiteY67" fmla="*/ 375444 h 623888"/>
              <a:gd name="connsiteX68" fmla="*/ 0 w 1762125"/>
              <a:gd name="connsiteY68" fmla="*/ 311944 h 623888"/>
              <a:gd name="connsiteX69" fmla="*/ 63500 w 1762125"/>
              <a:gd name="connsiteY69" fmla="*/ 248444 h 623888"/>
              <a:gd name="connsiteX70" fmla="*/ 1698625 w 1762125"/>
              <a:gd name="connsiteY70" fmla="*/ 0 h 623888"/>
              <a:gd name="connsiteX71" fmla="*/ 1762125 w 1762125"/>
              <a:gd name="connsiteY71" fmla="*/ 63500 h 623888"/>
              <a:gd name="connsiteX72" fmla="*/ 1698625 w 1762125"/>
              <a:gd name="connsiteY72" fmla="*/ 127000 h 623888"/>
              <a:gd name="connsiteX73" fmla="*/ 1635125 w 1762125"/>
              <a:gd name="connsiteY73" fmla="*/ 63500 h 623888"/>
              <a:gd name="connsiteX74" fmla="*/ 1698625 w 1762125"/>
              <a:gd name="connsiteY74" fmla="*/ 0 h 623888"/>
              <a:gd name="connsiteX75" fmla="*/ 1426105 w 1762125"/>
              <a:gd name="connsiteY75" fmla="*/ 0 h 623888"/>
              <a:gd name="connsiteX76" fmla="*/ 1489605 w 1762125"/>
              <a:gd name="connsiteY76" fmla="*/ 63500 h 623888"/>
              <a:gd name="connsiteX77" fmla="*/ 1426105 w 1762125"/>
              <a:gd name="connsiteY77" fmla="*/ 127000 h 623888"/>
              <a:gd name="connsiteX78" fmla="*/ 1362605 w 1762125"/>
              <a:gd name="connsiteY78" fmla="*/ 63500 h 623888"/>
              <a:gd name="connsiteX79" fmla="*/ 1426105 w 1762125"/>
              <a:gd name="connsiteY79" fmla="*/ 0 h 623888"/>
              <a:gd name="connsiteX80" fmla="*/ 1153584 w 1762125"/>
              <a:gd name="connsiteY80" fmla="*/ 0 h 623888"/>
              <a:gd name="connsiteX81" fmla="*/ 1217084 w 1762125"/>
              <a:gd name="connsiteY81" fmla="*/ 63500 h 623888"/>
              <a:gd name="connsiteX82" fmla="*/ 1153584 w 1762125"/>
              <a:gd name="connsiteY82" fmla="*/ 127000 h 623888"/>
              <a:gd name="connsiteX83" fmla="*/ 1090084 w 1762125"/>
              <a:gd name="connsiteY83" fmla="*/ 63500 h 623888"/>
              <a:gd name="connsiteX84" fmla="*/ 1153584 w 1762125"/>
              <a:gd name="connsiteY84" fmla="*/ 0 h 623888"/>
              <a:gd name="connsiteX85" fmla="*/ 881063 w 1762125"/>
              <a:gd name="connsiteY85" fmla="*/ 0 h 623888"/>
              <a:gd name="connsiteX86" fmla="*/ 944563 w 1762125"/>
              <a:gd name="connsiteY86" fmla="*/ 63500 h 623888"/>
              <a:gd name="connsiteX87" fmla="*/ 881063 w 1762125"/>
              <a:gd name="connsiteY87" fmla="*/ 127000 h 623888"/>
              <a:gd name="connsiteX88" fmla="*/ 817563 w 1762125"/>
              <a:gd name="connsiteY88" fmla="*/ 63500 h 623888"/>
              <a:gd name="connsiteX89" fmla="*/ 881063 w 1762125"/>
              <a:gd name="connsiteY89" fmla="*/ 0 h 623888"/>
              <a:gd name="connsiteX90" fmla="*/ 608542 w 1762125"/>
              <a:gd name="connsiteY90" fmla="*/ 0 h 623888"/>
              <a:gd name="connsiteX91" fmla="*/ 672042 w 1762125"/>
              <a:gd name="connsiteY91" fmla="*/ 63500 h 623888"/>
              <a:gd name="connsiteX92" fmla="*/ 608542 w 1762125"/>
              <a:gd name="connsiteY92" fmla="*/ 127000 h 623888"/>
              <a:gd name="connsiteX93" fmla="*/ 545042 w 1762125"/>
              <a:gd name="connsiteY93" fmla="*/ 63500 h 623888"/>
              <a:gd name="connsiteX94" fmla="*/ 608542 w 1762125"/>
              <a:gd name="connsiteY94" fmla="*/ 0 h 623888"/>
              <a:gd name="connsiteX95" fmla="*/ 336021 w 1762125"/>
              <a:gd name="connsiteY95" fmla="*/ 0 h 623888"/>
              <a:gd name="connsiteX96" fmla="*/ 399521 w 1762125"/>
              <a:gd name="connsiteY96" fmla="*/ 63500 h 623888"/>
              <a:gd name="connsiteX97" fmla="*/ 336021 w 1762125"/>
              <a:gd name="connsiteY97" fmla="*/ 127000 h 623888"/>
              <a:gd name="connsiteX98" fmla="*/ 272521 w 1762125"/>
              <a:gd name="connsiteY98" fmla="*/ 63500 h 623888"/>
              <a:gd name="connsiteX99" fmla="*/ 336021 w 1762125"/>
              <a:gd name="connsiteY99" fmla="*/ 0 h 623888"/>
              <a:gd name="connsiteX100" fmla="*/ 63500 w 1762125"/>
              <a:gd name="connsiteY100" fmla="*/ 0 h 623888"/>
              <a:gd name="connsiteX101" fmla="*/ 127000 w 1762125"/>
              <a:gd name="connsiteY101" fmla="*/ 63500 h 623888"/>
              <a:gd name="connsiteX102" fmla="*/ 63500 w 1762125"/>
              <a:gd name="connsiteY102" fmla="*/ 127000 h 623888"/>
              <a:gd name="connsiteX103" fmla="*/ 0 w 1762125"/>
              <a:gd name="connsiteY103" fmla="*/ 63500 h 623888"/>
              <a:gd name="connsiteX104" fmla="*/ 63500 w 1762125"/>
              <a:gd name="connsiteY104" fmla="*/ 0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762125" h="623888">
                <a:moveTo>
                  <a:pt x="1698625" y="496888"/>
                </a:moveTo>
                <a:cubicBezTo>
                  <a:pt x="1733695" y="496888"/>
                  <a:pt x="1762125" y="525318"/>
                  <a:pt x="1762125" y="560388"/>
                </a:cubicBezTo>
                <a:cubicBezTo>
                  <a:pt x="1762125" y="595458"/>
                  <a:pt x="1733695" y="623888"/>
                  <a:pt x="1698625" y="623888"/>
                </a:cubicBezTo>
                <a:cubicBezTo>
                  <a:pt x="1663555" y="623888"/>
                  <a:pt x="1635125" y="595458"/>
                  <a:pt x="1635125" y="560388"/>
                </a:cubicBezTo>
                <a:cubicBezTo>
                  <a:pt x="1635125" y="525318"/>
                  <a:pt x="1663555" y="496888"/>
                  <a:pt x="1698625" y="496888"/>
                </a:cubicBezTo>
                <a:close/>
                <a:moveTo>
                  <a:pt x="1426105" y="496888"/>
                </a:moveTo>
                <a:cubicBezTo>
                  <a:pt x="1461175" y="496888"/>
                  <a:pt x="1489605" y="525318"/>
                  <a:pt x="1489605" y="560388"/>
                </a:cubicBezTo>
                <a:cubicBezTo>
                  <a:pt x="1489605" y="595458"/>
                  <a:pt x="1461175" y="623888"/>
                  <a:pt x="1426105" y="623888"/>
                </a:cubicBezTo>
                <a:cubicBezTo>
                  <a:pt x="1391035" y="623888"/>
                  <a:pt x="1362605" y="595458"/>
                  <a:pt x="1362605" y="560388"/>
                </a:cubicBezTo>
                <a:cubicBezTo>
                  <a:pt x="1362605" y="525318"/>
                  <a:pt x="1391035" y="496888"/>
                  <a:pt x="1426105" y="496888"/>
                </a:cubicBezTo>
                <a:close/>
                <a:moveTo>
                  <a:pt x="1153584" y="496888"/>
                </a:moveTo>
                <a:cubicBezTo>
                  <a:pt x="1188654" y="496888"/>
                  <a:pt x="1217084" y="525318"/>
                  <a:pt x="1217084" y="560388"/>
                </a:cubicBezTo>
                <a:cubicBezTo>
                  <a:pt x="1217084" y="595458"/>
                  <a:pt x="1188654" y="623888"/>
                  <a:pt x="1153584" y="623888"/>
                </a:cubicBezTo>
                <a:cubicBezTo>
                  <a:pt x="1118514" y="623888"/>
                  <a:pt x="1090084" y="595458"/>
                  <a:pt x="1090084" y="560388"/>
                </a:cubicBezTo>
                <a:cubicBezTo>
                  <a:pt x="1090084" y="525318"/>
                  <a:pt x="1118514" y="496888"/>
                  <a:pt x="1153584" y="496888"/>
                </a:cubicBezTo>
                <a:close/>
                <a:moveTo>
                  <a:pt x="881063" y="496888"/>
                </a:moveTo>
                <a:cubicBezTo>
                  <a:pt x="916133" y="496888"/>
                  <a:pt x="944563" y="525318"/>
                  <a:pt x="944563" y="560388"/>
                </a:cubicBezTo>
                <a:cubicBezTo>
                  <a:pt x="944563" y="595458"/>
                  <a:pt x="916133" y="623888"/>
                  <a:pt x="881063" y="623888"/>
                </a:cubicBezTo>
                <a:cubicBezTo>
                  <a:pt x="845993" y="623888"/>
                  <a:pt x="817563" y="595458"/>
                  <a:pt x="817563" y="560388"/>
                </a:cubicBezTo>
                <a:cubicBezTo>
                  <a:pt x="817563" y="525318"/>
                  <a:pt x="845993" y="496888"/>
                  <a:pt x="881063" y="496888"/>
                </a:cubicBezTo>
                <a:close/>
                <a:moveTo>
                  <a:pt x="608542" y="496888"/>
                </a:moveTo>
                <a:cubicBezTo>
                  <a:pt x="643612" y="496888"/>
                  <a:pt x="672042" y="525318"/>
                  <a:pt x="672042" y="560388"/>
                </a:cubicBezTo>
                <a:cubicBezTo>
                  <a:pt x="672042" y="595458"/>
                  <a:pt x="643612" y="623888"/>
                  <a:pt x="608542" y="623888"/>
                </a:cubicBezTo>
                <a:cubicBezTo>
                  <a:pt x="573472" y="623888"/>
                  <a:pt x="545042" y="595458"/>
                  <a:pt x="545042" y="560388"/>
                </a:cubicBezTo>
                <a:cubicBezTo>
                  <a:pt x="545042" y="525318"/>
                  <a:pt x="573472" y="496888"/>
                  <a:pt x="608542" y="496888"/>
                </a:cubicBezTo>
                <a:close/>
                <a:moveTo>
                  <a:pt x="336021" y="496888"/>
                </a:moveTo>
                <a:cubicBezTo>
                  <a:pt x="371091" y="496888"/>
                  <a:pt x="399521" y="525318"/>
                  <a:pt x="399521" y="560388"/>
                </a:cubicBezTo>
                <a:cubicBezTo>
                  <a:pt x="399521" y="595458"/>
                  <a:pt x="371091" y="623888"/>
                  <a:pt x="336021" y="623888"/>
                </a:cubicBezTo>
                <a:cubicBezTo>
                  <a:pt x="300951" y="623888"/>
                  <a:pt x="272521" y="595458"/>
                  <a:pt x="272521" y="560388"/>
                </a:cubicBezTo>
                <a:cubicBezTo>
                  <a:pt x="272521" y="525318"/>
                  <a:pt x="300951" y="496888"/>
                  <a:pt x="336021" y="496888"/>
                </a:cubicBezTo>
                <a:close/>
                <a:moveTo>
                  <a:pt x="63500" y="496888"/>
                </a:moveTo>
                <a:cubicBezTo>
                  <a:pt x="98570" y="496888"/>
                  <a:pt x="127000" y="525318"/>
                  <a:pt x="127000" y="560388"/>
                </a:cubicBezTo>
                <a:cubicBezTo>
                  <a:pt x="127000" y="595458"/>
                  <a:pt x="98570" y="623888"/>
                  <a:pt x="63500" y="623888"/>
                </a:cubicBezTo>
                <a:cubicBezTo>
                  <a:pt x="28430" y="623888"/>
                  <a:pt x="0" y="595458"/>
                  <a:pt x="0" y="560388"/>
                </a:cubicBezTo>
                <a:cubicBezTo>
                  <a:pt x="0" y="525318"/>
                  <a:pt x="28430" y="496888"/>
                  <a:pt x="63500" y="496888"/>
                </a:cubicBezTo>
                <a:close/>
                <a:moveTo>
                  <a:pt x="1698625" y="248444"/>
                </a:moveTo>
                <a:cubicBezTo>
                  <a:pt x="1733695" y="248444"/>
                  <a:pt x="1762125" y="276874"/>
                  <a:pt x="1762125" y="311944"/>
                </a:cubicBezTo>
                <a:cubicBezTo>
                  <a:pt x="1762125" y="347014"/>
                  <a:pt x="1733695" y="375444"/>
                  <a:pt x="1698625" y="375444"/>
                </a:cubicBezTo>
                <a:cubicBezTo>
                  <a:pt x="1663555" y="375444"/>
                  <a:pt x="1635125" y="347014"/>
                  <a:pt x="1635125" y="311944"/>
                </a:cubicBezTo>
                <a:cubicBezTo>
                  <a:pt x="1635125" y="276874"/>
                  <a:pt x="1663555" y="248444"/>
                  <a:pt x="1698625" y="248444"/>
                </a:cubicBezTo>
                <a:close/>
                <a:moveTo>
                  <a:pt x="1426105" y="248444"/>
                </a:moveTo>
                <a:cubicBezTo>
                  <a:pt x="1461175" y="248444"/>
                  <a:pt x="1489605" y="276874"/>
                  <a:pt x="1489605" y="311944"/>
                </a:cubicBezTo>
                <a:cubicBezTo>
                  <a:pt x="1489605" y="347014"/>
                  <a:pt x="1461175" y="375444"/>
                  <a:pt x="1426105" y="375444"/>
                </a:cubicBezTo>
                <a:cubicBezTo>
                  <a:pt x="1391035" y="375444"/>
                  <a:pt x="1362605" y="347014"/>
                  <a:pt x="1362605" y="311944"/>
                </a:cubicBezTo>
                <a:cubicBezTo>
                  <a:pt x="1362605" y="276874"/>
                  <a:pt x="1391035" y="248444"/>
                  <a:pt x="1426105" y="248444"/>
                </a:cubicBezTo>
                <a:close/>
                <a:moveTo>
                  <a:pt x="1153584" y="248444"/>
                </a:moveTo>
                <a:cubicBezTo>
                  <a:pt x="1188654" y="248444"/>
                  <a:pt x="1217084" y="276874"/>
                  <a:pt x="1217084" y="311944"/>
                </a:cubicBezTo>
                <a:cubicBezTo>
                  <a:pt x="1217084" y="347014"/>
                  <a:pt x="1188654" y="375444"/>
                  <a:pt x="1153584" y="375444"/>
                </a:cubicBezTo>
                <a:cubicBezTo>
                  <a:pt x="1118514" y="375444"/>
                  <a:pt x="1090084" y="347014"/>
                  <a:pt x="1090084" y="311944"/>
                </a:cubicBezTo>
                <a:cubicBezTo>
                  <a:pt x="1090084" y="276874"/>
                  <a:pt x="1118514" y="248444"/>
                  <a:pt x="1153584" y="248444"/>
                </a:cubicBezTo>
                <a:close/>
                <a:moveTo>
                  <a:pt x="881063" y="248444"/>
                </a:moveTo>
                <a:cubicBezTo>
                  <a:pt x="916133" y="248444"/>
                  <a:pt x="944563" y="276874"/>
                  <a:pt x="944563" y="311944"/>
                </a:cubicBezTo>
                <a:cubicBezTo>
                  <a:pt x="944563" y="347014"/>
                  <a:pt x="916133" y="375444"/>
                  <a:pt x="881063" y="375444"/>
                </a:cubicBezTo>
                <a:cubicBezTo>
                  <a:pt x="845993" y="375444"/>
                  <a:pt x="817563" y="347014"/>
                  <a:pt x="817563" y="311944"/>
                </a:cubicBezTo>
                <a:cubicBezTo>
                  <a:pt x="817563" y="276874"/>
                  <a:pt x="845993" y="248444"/>
                  <a:pt x="881063" y="248444"/>
                </a:cubicBezTo>
                <a:close/>
                <a:moveTo>
                  <a:pt x="608542" y="248444"/>
                </a:moveTo>
                <a:cubicBezTo>
                  <a:pt x="643612" y="248444"/>
                  <a:pt x="672042" y="276874"/>
                  <a:pt x="672042" y="311944"/>
                </a:cubicBezTo>
                <a:cubicBezTo>
                  <a:pt x="672042" y="347014"/>
                  <a:pt x="643612" y="375444"/>
                  <a:pt x="608542" y="375444"/>
                </a:cubicBezTo>
                <a:cubicBezTo>
                  <a:pt x="573472" y="375444"/>
                  <a:pt x="545042" y="347014"/>
                  <a:pt x="545042" y="311944"/>
                </a:cubicBezTo>
                <a:cubicBezTo>
                  <a:pt x="545042" y="276874"/>
                  <a:pt x="573472" y="248444"/>
                  <a:pt x="608542" y="248444"/>
                </a:cubicBezTo>
                <a:close/>
                <a:moveTo>
                  <a:pt x="336021" y="248444"/>
                </a:moveTo>
                <a:cubicBezTo>
                  <a:pt x="371091" y="248444"/>
                  <a:pt x="399521" y="276874"/>
                  <a:pt x="399521" y="311944"/>
                </a:cubicBezTo>
                <a:cubicBezTo>
                  <a:pt x="399521" y="347014"/>
                  <a:pt x="371091" y="375444"/>
                  <a:pt x="336021" y="375444"/>
                </a:cubicBezTo>
                <a:cubicBezTo>
                  <a:pt x="300951" y="375444"/>
                  <a:pt x="272521" y="347014"/>
                  <a:pt x="272521" y="311944"/>
                </a:cubicBezTo>
                <a:cubicBezTo>
                  <a:pt x="272521" y="276874"/>
                  <a:pt x="300951" y="248444"/>
                  <a:pt x="336021" y="248444"/>
                </a:cubicBezTo>
                <a:close/>
                <a:moveTo>
                  <a:pt x="63500" y="248444"/>
                </a:moveTo>
                <a:cubicBezTo>
                  <a:pt x="98570" y="248444"/>
                  <a:pt x="127000" y="276874"/>
                  <a:pt x="127000" y="311944"/>
                </a:cubicBezTo>
                <a:cubicBezTo>
                  <a:pt x="127000" y="347014"/>
                  <a:pt x="98570" y="375444"/>
                  <a:pt x="63500" y="375444"/>
                </a:cubicBezTo>
                <a:cubicBezTo>
                  <a:pt x="28430" y="375444"/>
                  <a:pt x="0" y="347014"/>
                  <a:pt x="0" y="311944"/>
                </a:cubicBezTo>
                <a:cubicBezTo>
                  <a:pt x="0" y="276874"/>
                  <a:pt x="28430" y="248444"/>
                  <a:pt x="63500" y="248444"/>
                </a:cubicBezTo>
                <a:close/>
                <a:moveTo>
                  <a:pt x="1698625" y="0"/>
                </a:moveTo>
                <a:cubicBezTo>
                  <a:pt x="1733695" y="0"/>
                  <a:pt x="1762125" y="28430"/>
                  <a:pt x="1762125" y="63500"/>
                </a:cubicBezTo>
                <a:cubicBezTo>
                  <a:pt x="1762125" y="98570"/>
                  <a:pt x="1733695" y="127000"/>
                  <a:pt x="1698625" y="127000"/>
                </a:cubicBezTo>
                <a:cubicBezTo>
                  <a:pt x="1663555" y="127000"/>
                  <a:pt x="1635125" y="98570"/>
                  <a:pt x="1635125" y="63500"/>
                </a:cubicBezTo>
                <a:cubicBezTo>
                  <a:pt x="1635125" y="28430"/>
                  <a:pt x="1663555" y="0"/>
                  <a:pt x="1698625" y="0"/>
                </a:cubicBezTo>
                <a:close/>
                <a:moveTo>
                  <a:pt x="1426105" y="0"/>
                </a:moveTo>
                <a:cubicBezTo>
                  <a:pt x="1461175" y="0"/>
                  <a:pt x="1489605" y="28430"/>
                  <a:pt x="1489605" y="63500"/>
                </a:cubicBezTo>
                <a:cubicBezTo>
                  <a:pt x="1489605" y="98570"/>
                  <a:pt x="1461175" y="127000"/>
                  <a:pt x="1426105" y="127000"/>
                </a:cubicBezTo>
                <a:cubicBezTo>
                  <a:pt x="1391035" y="127000"/>
                  <a:pt x="1362605" y="98570"/>
                  <a:pt x="1362605" y="63500"/>
                </a:cubicBezTo>
                <a:cubicBezTo>
                  <a:pt x="1362605" y="28430"/>
                  <a:pt x="1391035" y="0"/>
                  <a:pt x="1426105" y="0"/>
                </a:cubicBezTo>
                <a:close/>
                <a:moveTo>
                  <a:pt x="1153584" y="0"/>
                </a:moveTo>
                <a:cubicBezTo>
                  <a:pt x="1188654" y="0"/>
                  <a:pt x="1217084" y="28430"/>
                  <a:pt x="1217084" y="63500"/>
                </a:cubicBezTo>
                <a:cubicBezTo>
                  <a:pt x="1217084" y="98570"/>
                  <a:pt x="1188654" y="127000"/>
                  <a:pt x="1153584" y="127000"/>
                </a:cubicBezTo>
                <a:cubicBezTo>
                  <a:pt x="1118514" y="127000"/>
                  <a:pt x="1090084" y="98570"/>
                  <a:pt x="1090084" y="63500"/>
                </a:cubicBezTo>
                <a:cubicBezTo>
                  <a:pt x="1090084" y="28430"/>
                  <a:pt x="1118514" y="0"/>
                  <a:pt x="1153584" y="0"/>
                </a:cubicBezTo>
                <a:close/>
                <a:moveTo>
                  <a:pt x="881063" y="0"/>
                </a:moveTo>
                <a:cubicBezTo>
                  <a:pt x="916133" y="0"/>
                  <a:pt x="944563" y="28430"/>
                  <a:pt x="944563" y="63500"/>
                </a:cubicBezTo>
                <a:cubicBezTo>
                  <a:pt x="944563" y="98570"/>
                  <a:pt x="916133" y="127000"/>
                  <a:pt x="881063" y="127000"/>
                </a:cubicBezTo>
                <a:cubicBezTo>
                  <a:pt x="845993" y="127000"/>
                  <a:pt x="817563" y="98570"/>
                  <a:pt x="817563" y="63500"/>
                </a:cubicBezTo>
                <a:cubicBezTo>
                  <a:pt x="817563" y="28430"/>
                  <a:pt x="845993" y="0"/>
                  <a:pt x="881063" y="0"/>
                </a:cubicBezTo>
                <a:close/>
                <a:moveTo>
                  <a:pt x="608542" y="0"/>
                </a:moveTo>
                <a:cubicBezTo>
                  <a:pt x="643612" y="0"/>
                  <a:pt x="672042" y="28430"/>
                  <a:pt x="672042" y="63500"/>
                </a:cubicBezTo>
                <a:cubicBezTo>
                  <a:pt x="672042" y="98570"/>
                  <a:pt x="643612" y="127000"/>
                  <a:pt x="608542" y="127000"/>
                </a:cubicBezTo>
                <a:cubicBezTo>
                  <a:pt x="573472" y="127000"/>
                  <a:pt x="545042" y="98570"/>
                  <a:pt x="545042" y="63500"/>
                </a:cubicBezTo>
                <a:cubicBezTo>
                  <a:pt x="545042" y="28430"/>
                  <a:pt x="573472" y="0"/>
                  <a:pt x="608542" y="0"/>
                </a:cubicBezTo>
                <a:close/>
                <a:moveTo>
                  <a:pt x="336021" y="0"/>
                </a:moveTo>
                <a:cubicBezTo>
                  <a:pt x="371091" y="0"/>
                  <a:pt x="399521" y="28430"/>
                  <a:pt x="399521" y="63500"/>
                </a:cubicBezTo>
                <a:cubicBezTo>
                  <a:pt x="399521" y="98570"/>
                  <a:pt x="371091" y="127000"/>
                  <a:pt x="336021" y="127000"/>
                </a:cubicBezTo>
                <a:cubicBezTo>
                  <a:pt x="300951" y="127000"/>
                  <a:pt x="272521" y="98570"/>
                  <a:pt x="272521" y="63500"/>
                </a:cubicBezTo>
                <a:cubicBezTo>
                  <a:pt x="272521" y="28430"/>
                  <a:pt x="300951" y="0"/>
                  <a:pt x="336021" y="0"/>
                </a:cubicBezTo>
                <a:close/>
                <a:moveTo>
                  <a:pt x="63500" y="0"/>
                </a:moveTo>
                <a:cubicBezTo>
                  <a:pt x="98570" y="0"/>
                  <a:pt x="127000" y="28430"/>
                  <a:pt x="127000" y="63500"/>
                </a:cubicBezTo>
                <a:cubicBezTo>
                  <a:pt x="127000" y="98570"/>
                  <a:pt x="98570" y="127000"/>
                  <a:pt x="63500" y="127000"/>
                </a:cubicBezTo>
                <a:cubicBezTo>
                  <a:pt x="28430" y="127000"/>
                  <a:pt x="0" y="98570"/>
                  <a:pt x="0" y="63500"/>
                </a:cubicBezTo>
                <a:cubicBezTo>
                  <a:pt x="0" y="28430"/>
                  <a:pt x="28430" y="0"/>
                  <a:pt x="63500" y="0"/>
                </a:cubicBezTo>
                <a:close/>
              </a:path>
            </a:pathLst>
          </a:cu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9"/>
            </p:custDataLst>
          </p:nvPr>
        </p:nvSpPr>
        <p:spPr>
          <a:xfrm>
            <a:off x="7184571" y="419100"/>
            <a:ext cx="5007429" cy="6438900"/>
          </a:xfrm>
          <a:custGeom>
            <a:avLst/>
            <a:gdLst>
              <a:gd name="connsiteX0" fmla="*/ 4499244 w 4897408"/>
              <a:gd name="connsiteY0" fmla="*/ 0 h 6733912"/>
              <a:gd name="connsiteX1" fmla="*/ 4730775 w 4897408"/>
              <a:gd name="connsiteY1" fmla="*/ 6502 h 6733912"/>
              <a:gd name="connsiteX2" fmla="*/ 4897408 w 4897408"/>
              <a:gd name="connsiteY2" fmla="*/ 20574 h 6733912"/>
              <a:gd name="connsiteX3" fmla="*/ 4897408 w 4897408"/>
              <a:gd name="connsiteY3" fmla="*/ 6733912 h 6733912"/>
              <a:gd name="connsiteX4" fmla="*/ 279874 w 4897408"/>
              <a:gd name="connsiteY4" fmla="*/ 6733912 h 6733912"/>
              <a:gd name="connsiteX5" fmla="*/ 273014 w 4897408"/>
              <a:gd name="connsiteY5" fmla="*/ 6714588 h 6733912"/>
              <a:gd name="connsiteX6" fmla="*/ 0 w 4897408"/>
              <a:gd name="connsiteY6" fmla="*/ 4996592 h 6733912"/>
              <a:gd name="connsiteX7" fmla="*/ 4499244 w 4897408"/>
              <a:gd name="connsiteY7" fmla="*/ 0 h 673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7408" h="6733912">
                <a:moveTo>
                  <a:pt x="4499244" y="0"/>
                </a:moveTo>
                <a:cubicBezTo>
                  <a:pt x="4576896" y="0"/>
                  <a:pt x="4654089" y="2185"/>
                  <a:pt x="4730775" y="6502"/>
                </a:cubicBezTo>
                <a:lnTo>
                  <a:pt x="4897408" y="20574"/>
                </a:lnTo>
                <a:lnTo>
                  <a:pt x="4897408" y="6733912"/>
                </a:lnTo>
                <a:lnTo>
                  <a:pt x="279874" y="6733912"/>
                </a:lnTo>
                <a:lnTo>
                  <a:pt x="273014" y="6714588"/>
                </a:lnTo>
                <a:cubicBezTo>
                  <a:pt x="96392" y="6178889"/>
                  <a:pt x="0" y="5600241"/>
                  <a:pt x="0" y="4996592"/>
                </a:cubicBezTo>
                <a:cubicBezTo>
                  <a:pt x="0" y="2237050"/>
                  <a:pt x="2014380" y="0"/>
                  <a:pt x="4499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9" name="任意多边形: 形状 18"/>
          <p:cNvSpPr/>
          <p:nvPr userDrawn="1">
            <p:custDataLst>
              <p:tags r:id="rId10"/>
            </p:custDataLst>
          </p:nvPr>
        </p:nvSpPr>
        <p:spPr>
          <a:xfrm>
            <a:off x="7184571" y="1306028"/>
            <a:ext cx="5007429" cy="5551972"/>
          </a:xfrm>
          <a:custGeom>
            <a:avLst/>
            <a:gdLst>
              <a:gd name="connsiteX0" fmla="*/ 4419600 w 5372100"/>
              <a:gd name="connsiteY0" fmla="*/ 0 h 5956300"/>
              <a:gd name="connsiteX1" fmla="*/ 5310304 w 5372100"/>
              <a:gd name="connsiteY1" fmla="*/ 89791 h 5956300"/>
              <a:gd name="connsiteX2" fmla="*/ 5372100 w 5372100"/>
              <a:gd name="connsiteY2" fmla="*/ 104053 h 5956300"/>
              <a:gd name="connsiteX3" fmla="*/ 5372100 w 5372100"/>
              <a:gd name="connsiteY3" fmla="*/ 5956300 h 5956300"/>
              <a:gd name="connsiteX4" fmla="*/ 274920 w 5372100"/>
              <a:gd name="connsiteY4" fmla="*/ 5956300 h 5956300"/>
              <a:gd name="connsiteX5" fmla="*/ 268181 w 5372100"/>
              <a:gd name="connsiteY5" fmla="*/ 5939207 h 5956300"/>
              <a:gd name="connsiteX6" fmla="*/ 0 w 5372100"/>
              <a:gd name="connsiteY6" fmla="*/ 4419600 h 5956300"/>
              <a:gd name="connsiteX7" fmla="*/ 4419600 w 5372100"/>
              <a:gd name="connsiteY7" fmla="*/ 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2100" h="5956300">
                <a:moveTo>
                  <a:pt x="4419600" y="0"/>
                </a:moveTo>
                <a:cubicBezTo>
                  <a:pt x="4724710" y="0"/>
                  <a:pt x="5022598" y="30918"/>
                  <a:pt x="5310304" y="89791"/>
                </a:cubicBezTo>
                <a:lnTo>
                  <a:pt x="5372100" y="104053"/>
                </a:lnTo>
                <a:lnTo>
                  <a:pt x="5372100" y="5956300"/>
                </a:lnTo>
                <a:lnTo>
                  <a:pt x="274920" y="5956300"/>
                </a:lnTo>
                <a:lnTo>
                  <a:pt x="268181" y="5939207"/>
                </a:lnTo>
                <a:cubicBezTo>
                  <a:pt x="94685" y="5465369"/>
                  <a:pt x="0" y="4953542"/>
                  <a:pt x="0" y="4419600"/>
                </a:cubicBezTo>
                <a:cubicBezTo>
                  <a:pt x="0" y="1978722"/>
                  <a:pt x="1978722" y="0"/>
                  <a:pt x="44196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1"/>
            </p:custDataLst>
          </p:nvPr>
        </p:nvSpPr>
        <p:spPr>
          <a:xfrm>
            <a:off x="1068705" y="1307465"/>
            <a:ext cx="6209030" cy="258953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1068705" y="4081145"/>
            <a:ext cx="6183630" cy="80645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1501915" y="65253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089544" y="4985878"/>
            <a:ext cx="2880000" cy="50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accent1">
                  <a:alpha val="12000"/>
                </a:schemeClr>
              </a:gs>
              <a:gs pos="22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695960" y="5282696"/>
            <a:ext cx="2363799" cy="836915"/>
          </a:xfrm>
          <a:custGeom>
            <a:avLst/>
            <a:gdLst>
              <a:gd name="connsiteX0" fmla="*/ 1698625 w 1762125"/>
              <a:gd name="connsiteY0" fmla="*/ 496888 h 623888"/>
              <a:gd name="connsiteX1" fmla="*/ 1762125 w 1762125"/>
              <a:gd name="connsiteY1" fmla="*/ 560388 h 623888"/>
              <a:gd name="connsiteX2" fmla="*/ 1698625 w 1762125"/>
              <a:gd name="connsiteY2" fmla="*/ 623888 h 623888"/>
              <a:gd name="connsiteX3" fmla="*/ 1635125 w 1762125"/>
              <a:gd name="connsiteY3" fmla="*/ 560388 h 623888"/>
              <a:gd name="connsiteX4" fmla="*/ 1698625 w 1762125"/>
              <a:gd name="connsiteY4" fmla="*/ 496888 h 623888"/>
              <a:gd name="connsiteX5" fmla="*/ 1426105 w 1762125"/>
              <a:gd name="connsiteY5" fmla="*/ 496888 h 623888"/>
              <a:gd name="connsiteX6" fmla="*/ 1489605 w 1762125"/>
              <a:gd name="connsiteY6" fmla="*/ 560388 h 623888"/>
              <a:gd name="connsiteX7" fmla="*/ 1426105 w 1762125"/>
              <a:gd name="connsiteY7" fmla="*/ 623888 h 623888"/>
              <a:gd name="connsiteX8" fmla="*/ 1362605 w 1762125"/>
              <a:gd name="connsiteY8" fmla="*/ 560388 h 623888"/>
              <a:gd name="connsiteX9" fmla="*/ 1426105 w 1762125"/>
              <a:gd name="connsiteY9" fmla="*/ 496888 h 623888"/>
              <a:gd name="connsiteX10" fmla="*/ 1153584 w 1762125"/>
              <a:gd name="connsiteY10" fmla="*/ 496888 h 623888"/>
              <a:gd name="connsiteX11" fmla="*/ 1217084 w 1762125"/>
              <a:gd name="connsiteY11" fmla="*/ 560388 h 623888"/>
              <a:gd name="connsiteX12" fmla="*/ 1153584 w 1762125"/>
              <a:gd name="connsiteY12" fmla="*/ 623888 h 623888"/>
              <a:gd name="connsiteX13" fmla="*/ 1090084 w 1762125"/>
              <a:gd name="connsiteY13" fmla="*/ 560388 h 623888"/>
              <a:gd name="connsiteX14" fmla="*/ 1153584 w 1762125"/>
              <a:gd name="connsiteY14" fmla="*/ 496888 h 623888"/>
              <a:gd name="connsiteX15" fmla="*/ 881063 w 1762125"/>
              <a:gd name="connsiteY15" fmla="*/ 496888 h 623888"/>
              <a:gd name="connsiteX16" fmla="*/ 944563 w 1762125"/>
              <a:gd name="connsiteY16" fmla="*/ 560388 h 623888"/>
              <a:gd name="connsiteX17" fmla="*/ 881063 w 1762125"/>
              <a:gd name="connsiteY17" fmla="*/ 623888 h 623888"/>
              <a:gd name="connsiteX18" fmla="*/ 817563 w 1762125"/>
              <a:gd name="connsiteY18" fmla="*/ 560388 h 623888"/>
              <a:gd name="connsiteX19" fmla="*/ 881063 w 1762125"/>
              <a:gd name="connsiteY19" fmla="*/ 496888 h 623888"/>
              <a:gd name="connsiteX20" fmla="*/ 608542 w 1762125"/>
              <a:gd name="connsiteY20" fmla="*/ 496888 h 623888"/>
              <a:gd name="connsiteX21" fmla="*/ 672042 w 1762125"/>
              <a:gd name="connsiteY21" fmla="*/ 560388 h 623888"/>
              <a:gd name="connsiteX22" fmla="*/ 608542 w 1762125"/>
              <a:gd name="connsiteY22" fmla="*/ 623888 h 623888"/>
              <a:gd name="connsiteX23" fmla="*/ 545042 w 1762125"/>
              <a:gd name="connsiteY23" fmla="*/ 560388 h 623888"/>
              <a:gd name="connsiteX24" fmla="*/ 608542 w 1762125"/>
              <a:gd name="connsiteY24" fmla="*/ 496888 h 623888"/>
              <a:gd name="connsiteX25" fmla="*/ 336021 w 1762125"/>
              <a:gd name="connsiteY25" fmla="*/ 496888 h 623888"/>
              <a:gd name="connsiteX26" fmla="*/ 399521 w 1762125"/>
              <a:gd name="connsiteY26" fmla="*/ 560388 h 623888"/>
              <a:gd name="connsiteX27" fmla="*/ 336021 w 1762125"/>
              <a:gd name="connsiteY27" fmla="*/ 623888 h 623888"/>
              <a:gd name="connsiteX28" fmla="*/ 272521 w 1762125"/>
              <a:gd name="connsiteY28" fmla="*/ 560388 h 623888"/>
              <a:gd name="connsiteX29" fmla="*/ 336021 w 1762125"/>
              <a:gd name="connsiteY29" fmla="*/ 496888 h 623888"/>
              <a:gd name="connsiteX30" fmla="*/ 63500 w 1762125"/>
              <a:gd name="connsiteY30" fmla="*/ 496888 h 623888"/>
              <a:gd name="connsiteX31" fmla="*/ 127000 w 1762125"/>
              <a:gd name="connsiteY31" fmla="*/ 560388 h 623888"/>
              <a:gd name="connsiteX32" fmla="*/ 63500 w 1762125"/>
              <a:gd name="connsiteY32" fmla="*/ 623888 h 623888"/>
              <a:gd name="connsiteX33" fmla="*/ 0 w 1762125"/>
              <a:gd name="connsiteY33" fmla="*/ 560388 h 623888"/>
              <a:gd name="connsiteX34" fmla="*/ 63500 w 1762125"/>
              <a:gd name="connsiteY34" fmla="*/ 496888 h 623888"/>
              <a:gd name="connsiteX35" fmla="*/ 1698625 w 1762125"/>
              <a:gd name="connsiteY35" fmla="*/ 248444 h 623888"/>
              <a:gd name="connsiteX36" fmla="*/ 1762125 w 1762125"/>
              <a:gd name="connsiteY36" fmla="*/ 311944 h 623888"/>
              <a:gd name="connsiteX37" fmla="*/ 1698625 w 1762125"/>
              <a:gd name="connsiteY37" fmla="*/ 375444 h 623888"/>
              <a:gd name="connsiteX38" fmla="*/ 1635125 w 1762125"/>
              <a:gd name="connsiteY38" fmla="*/ 311944 h 623888"/>
              <a:gd name="connsiteX39" fmla="*/ 1698625 w 1762125"/>
              <a:gd name="connsiteY39" fmla="*/ 248444 h 623888"/>
              <a:gd name="connsiteX40" fmla="*/ 1426105 w 1762125"/>
              <a:gd name="connsiteY40" fmla="*/ 248444 h 623888"/>
              <a:gd name="connsiteX41" fmla="*/ 1489605 w 1762125"/>
              <a:gd name="connsiteY41" fmla="*/ 311944 h 623888"/>
              <a:gd name="connsiteX42" fmla="*/ 1426105 w 1762125"/>
              <a:gd name="connsiteY42" fmla="*/ 375444 h 623888"/>
              <a:gd name="connsiteX43" fmla="*/ 1362605 w 1762125"/>
              <a:gd name="connsiteY43" fmla="*/ 311944 h 623888"/>
              <a:gd name="connsiteX44" fmla="*/ 1426105 w 1762125"/>
              <a:gd name="connsiteY44" fmla="*/ 248444 h 623888"/>
              <a:gd name="connsiteX45" fmla="*/ 1153584 w 1762125"/>
              <a:gd name="connsiteY45" fmla="*/ 248444 h 623888"/>
              <a:gd name="connsiteX46" fmla="*/ 1217084 w 1762125"/>
              <a:gd name="connsiteY46" fmla="*/ 311944 h 623888"/>
              <a:gd name="connsiteX47" fmla="*/ 1153584 w 1762125"/>
              <a:gd name="connsiteY47" fmla="*/ 375444 h 623888"/>
              <a:gd name="connsiteX48" fmla="*/ 1090084 w 1762125"/>
              <a:gd name="connsiteY48" fmla="*/ 311944 h 623888"/>
              <a:gd name="connsiteX49" fmla="*/ 1153584 w 1762125"/>
              <a:gd name="connsiteY49" fmla="*/ 248444 h 623888"/>
              <a:gd name="connsiteX50" fmla="*/ 881063 w 1762125"/>
              <a:gd name="connsiteY50" fmla="*/ 248444 h 623888"/>
              <a:gd name="connsiteX51" fmla="*/ 944563 w 1762125"/>
              <a:gd name="connsiteY51" fmla="*/ 311944 h 623888"/>
              <a:gd name="connsiteX52" fmla="*/ 881063 w 1762125"/>
              <a:gd name="connsiteY52" fmla="*/ 375444 h 623888"/>
              <a:gd name="connsiteX53" fmla="*/ 817563 w 1762125"/>
              <a:gd name="connsiteY53" fmla="*/ 311944 h 623888"/>
              <a:gd name="connsiteX54" fmla="*/ 881063 w 1762125"/>
              <a:gd name="connsiteY54" fmla="*/ 248444 h 623888"/>
              <a:gd name="connsiteX55" fmla="*/ 608542 w 1762125"/>
              <a:gd name="connsiteY55" fmla="*/ 248444 h 623888"/>
              <a:gd name="connsiteX56" fmla="*/ 672042 w 1762125"/>
              <a:gd name="connsiteY56" fmla="*/ 311944 h 623888"/>
              <a:gd name="connsiteX57" fmla="*/ 608542 w 1762125"/>
              <a:gd name="connsiteY57" fmla="*/ 375444 h 623888"/>
              <a:gd name="connsiteX58" fmla="*/ 545042 w 1762125"/>
              <a:gd name="connsiteY58" fmla="*/ 311944 h 623888"/>
              <a:gd name="connsiteX59" fmla="*/ 608542 w 1762125"/>
              <a:gd name="connsiteY59" fmla="*/ 248444 h 623888"/>
              <a:gd name="connsiteX60" fmla="*/ 336021 w 1762125"/>
              <a:gd name="connsiteY60" fmla="*/ 248444 h 623888"/>
              <a:gd name="connsiteX61" fmla="*/ 399521 w 1762125"/>
              <a:gd name="connsiteY61" fmla="*/ 311944 h 623888"/>
              <a:gd name="connsiteX62" fmla="*/ 336021 w 1762125"/>
              <a:gd name="connsiteY62" fmla="*/ 375444 h 623888"/>
              <a:gd name="connsiteX63" fmla="*/ 272521 w 1762125"/>
              <a:gd name="connsiteY63" fmla="*/ 311944 h 623888"/>
              <a:gd name="connsiteX64" fmla="*/ 336021 w 1762125"/>
              <a:gd name="connsiteY64" fmla="*/ 248444 h 623888"/>
              <a:gd name="connsiteX65" fmla="*/ 63500 w 1762125"/>
              <a:gd name="connsiteY65" fmla="*/ 248444 h 623888"/>
              <a:gd name="connsiteX66" fmla="*/ 127000 w 1762125"/>
              <a:gd name="connsiteY66" fmla="*/ 311944 h 623888"/>
              <a:gd name="connsiteX67" fmla="*/ 63500 w 1762125"/>
              <a:gd name="connsiteY67" fmla="*/ 375444 h 623888"/>
              <a:gd name="connsiteX68" fmla="*/ 0 w 1762125"/>
              <a:gd name="connsiteY68" fmla="*/ 311944 h 623888"/>
              <a:gd name="connsiteX69" fmla="*/ 63500 w 1762125"/>
              <a:gd name="connsiteY69" fmla="*/ 248444 h 623888"/>
              <a:gd name="connsiteX70" fmla="*/ 1698625 w 1762125"/>
              <a:gd name="connsiteY70" fmla="*/ 0 h 623888"/>
              <a:gd name="connsiteX71" fmla="*/ 1762125 w 1762125"/>
              <a:gd name="connsiteY71" fmla="*/ 63500 h 623888"/>
              <a:gd name="connsiteX72" fmla="*/ 1698625 w 1762125"/>
              <a:gd name="connsiteY72" fmla="*/ 127000 h 623888"/>
              <a:gd name="connsiteX73" fmla="*/ 1635125 w 1762125"/>
              <a:gd name="connsiteY73" fmla="*/ 63500 h 623888"/>
              <a:gd name="connsiteX74" fmla="*/ 1698625 w 1762125"/>
              <a:gd name="connsiteY74" fmla="*/ 0 h 623888"/>
              <a:gd name="connsiteX75" fmla="*/ 1426105 w 1762125"/>
              <a:gd name="connsiteY75" fmla="*/ 0 h 623888"/>
              <a:gd name="connsiteX76" fmla="*/ 1489605 w 1762125"/>
              <a:gd name="connsiteY76" fmla="*/ 63500 h 623888"/>
              <a:gd name="connsiteX77" fmla="*/ 1426105 w 1762125"/>
              <a:gd name="connsiteY77" fmla="*/ 127000 h 623888"/>
              <a:gd name="connsiteX78" fmla="*/ 1362605 w 1762125"/>
              <a:gd name="connsiteY78" fmla="*/ 63500 h 623888"/>
              <a:gd name="connsiteX79" fmla="*/ 1426105 w 1762125"/>
              <a:gd name="connsiteY79" fmla="*/ 0 h 623888"/>
              <a:gd name="connsiteX80" fmla="*/ 1153584 w 1762125"/>
              <a:gd name="connsiteY80" fmla="*/ 0 h 623888"/>
              <a:gd name="connsiteX81" fmla="*/ 1217084 w 1762125"/>
              <a:gd name="connsiteY81" fmla="*/ 63500 h 623888"/>
              <a:gd name="connsiteX82" fmla="*/ 1153584 w 1762125"/>
              <a:gd name="connsiteY82" fmla="*/ 127000 h 623888"/>
              <a:gd name="connsiteX83" fmla="*/ 1090084 w 1762125"/>
              <a:gd name="connsiteY83" fmla="*/ 63500 h 623888"/>
              <a:gd name="connsiteX84" fmla="*/ 1153584 w 1762125"/>
              <a:gd name="connsiteY84" fmla="*/ 0 h 623888"/>
              <a:gd name="connsiteX85" fmla="*/ 881063 w 1762125"/>
              <a:gd name="connsiteY85" fmla="*/ 0 h 623888"/>
              <a:gd name="connsiteX86" fmla="*/ 944563 w 1762125"/>
              <a:gd name="connsiteY86" fmla="*/ 63500 h 623888"/>
              <a:gd name="connsiteX87" fmla="*/ 881063 w 1762125"/>
              <a:gd name="connsiteY87" fmla="*/ 127000 h 623888"/>
              <a:gd name="connsiteX88" fmla="*/ 817563 w 1762125"/>
              <a:gd name="connsiteY88" fmla="*/ 63500 h 623888"/>
              <a:gd name="connsiteX89" fmla="*/ 881063 w 1762125"/>
              <a:gd name="connsiteY89" fmla="*/ 0 h 623888"/>
              <a:gd name="connsiteX90" fmla="*/ 608542 w 1762125"/>
              <a:gd name="connsiteY90" fmla="*/ 0 h 623888"/>
              <a:gd name="connsiteX91" fmla="*/ 672042 w 1762125"/>
              <a:gd name="connsiteY91" fmla="*/ 63500 h 623888"/>
              <a:gd name="connsiteX92" fmla="*/ 608542 w 1762125"/>
              <a:gd name="connsiteY92" fmla="*/ 127000 h 623888"/>
              <a:gd name="connsiteX93" fmla="*/ 545042 w 1762125"/>
              <a:gd name="connsiteY93" fmla="*/ 63500 h 623888"/>
              <a:gd name="connsiteX94" fmla="*/ 608542 w 1762125"/>
              <a:gd name="connsiteY94" fmla="*/ 0 h 623888"/>
              <a:gd name="connsiteX95" fmla="*/ 336021 w 1762125"/>
              <a:gd name="connsiteY95" fmla="*/ 0 h 623888"/>
              <a:gd name="connsiteX96" fmla="*/ 399521 w 1762125"/>
              <a:gd name="connsiteY96" fmla="*/ 63500 h 623888"/>
              <a:gd name="connsiteX97" fmla="*/ 336021 w 1762125"/>
              <a:gd name="connsiteY97" fmla="*/ 127000 h 623888"/>
              <a:gd name="connsiteX98" fmla="*/ 272521 w 1762125"/>
              <a:gd name="connsiteY98" fmla="*/ 63500 h 623888"/>
              <a:gd name="connsiteX99" fmla="*/ 336021 w 1762125"/>
              <a:gd name="connsiteY99" fmla="*/ 0 h 623888"/>
              <a:gd name="connsiteX100" fmla="*/ 63500 w 1762125"/>
              <a:gd name="connsiteY100" fmla="*/ 0 h 623888"/>
              <a:gd name="connsiteX101" fmla="*/ 127000 w 1762125"/>
              <a:gd name="connsiteY101" fmla="*/ 63500 h 623888"/>
              <a:gd name="connsiteX102" fmla="*/ 63500 w 1762125"/>
              <a:gd name="connsiteY102" fmla="*/ 127000 h 623888"/>
              <a:gd name="connsiteX103" fmla="*/ 0 w 1762125"/>
              <a:gd name="connsiteY103" fmla="*/ 63500 h 623888"/>
              <a:gd name="connsiteX104" fmla="*/ 63500 w 1762125"/>
              <a:gd name="connsiteY104" fmla="*/ 0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762125" h="623888">
                <a:moveTo>
                  <a:pt x="1698625" y="496888"/>
                </a:moveTo>
                <a:cubicBezTo>
                  <a:pt x="1733695" y="496888"/>
                  <a:pt x="1762125" y="525318"/>
                  <a:pt x="1762125" y="560388"/>
                </a:cubicBezTo>
                <a:cubicBezTo>
                  <a:pt x="1762125" y="595458"/>
                  <a:pt x="1733695" y="623888"/>
                  <a:pt x="1698625" y="623888"/>
                </a:cubicBezTo>
                <a:cubicBezTo>
                  <a:pt x="1663555" y="623888"/>
                  <a:pt x="1635125" y="595458"/>
                  <a:pt x="1635125" y="560388"/>
                </a:cubicBezTo>
                <a:cubicBezTo>
                  <a:pt x="1635125" y="525318"/>
                  <a:pt x="1663555" y="496888"/>
                  <a:pt x="1698625" y="496888"/>
                </a:cubicBezTo>
                <a:close/>
                <a:moveTo>
                  <a:pt x="1426105" y="496888"/>
                </a:moveTo>
                <a:cubicBezTo>
                  <a:pt x="1461175" y="496888"/>
                  <a:pt x="1489605" y="525318"/>
                  <a:pt x="1489605" y="560388"/>
                </a:cubicBezTo>
                <a:cubicBezTo>
                  <a:pt x="1489605" y="595458"/>
                  <a:pt x="1461175" y="623888"/>
                  <a:pt x="1426105" y="623888"/>
                </a:cubicBezTo>
                <a:cubicBezTo>
                  <a:pt x="1391035" y="623888"/>
                  <a:pt x="1362605" y="595458"/>
                  <a:pt x="1362605" y="560388"/>
                </a:cubicBezTo>
                <a:cubicBezTo>
                  <a:pt x="1362605" y="525318"/>
                  <a:pt x="1391035" y="496888"/>
                  <a:pt x="1426105" y="496888"/>
                </a:cubicBezTo>
                <a:close/>
                <a:moveTo>
                  <a:pt x="1153584" y="496888"/>
                </a:moveTo>
                <a:cubicBezTo>
                  <a:pt x="1188654" y="496888"/>
                  <a:pt x="1217084" y="525318"/>
                  <a:pt x="1217084" y="560388"/>
                </a:cubicBezTo>
                <a:cubicBezTo>
                  <a:pt x="1217084" y="595458"/>
                  <a:pt x="1188654" y="623888"/>
                  <a:pt x="1153584" y="623888"/>
                </a:cubicBezTo>
                <a:cubicBezTo>
                  <a:pt x="1118514" y="623888"/>
                  <a:pt x="1090084" y="595458"/>
                  <a:pt x="1090084" y="560388"/>
                </a:cubicBezTo>
                <a:cubicBezTo>
                  <a:pt x="1090084" y="525318"/>
                  <a:pt x="1118514" y="496888"/>
                  <a:pt x="1153584" y="496888"/>
                </a:cubicBezTo>
                <a:close/>
                <a:moveTo>
                  <a:pt x="881063" y="496888"/>
                </a:moveTo>
                <a:cubicBezTo>
                  <a:pt x="916133" y="496888"/>
                  <a:pt x="944563" y="525318"/>
                  <a:pt x="944563" y="560388"/>
                </a:cubicBezTo>
                <a:cubicBezTo>
                  <a:pt x="944563" y="595458"/>
                  <a:pt x="916133" y="623888"/>
                  <a:pt x="881063" y="623888"/>
                </a:cubicBezTo>
                <a:cubicBezTo>
                  <a:pt x="845993" y="623888"/>
                  <a:pt x="817563" y="595458"/>
                  <a:pt x="817563" y="560388"/>
                </a:cubicBezTo>
                <a:cubicBezTo>
                  <a:pt x="817563" y="525318"/>
                  <a:pt x="845993" y="496888"/>
                  <a:pt x="881063" y="496888"/>
                </a:cubicBezTo>
                <a:close/>
                <a:moveTo>
                  <a:pt x="608542" y="496888"/>
                </a:moveTo>
                <a:cubicBezTo>
                  <a:pt x="643612" y="496888"/>
                  <a:pt x="672042" y="525318"/>
                  <a:pt x="672042" y="560388"/>
                </a:cubicBezTo>
                <a:cubicBezTo>
                  <a:pt x="672042" y="595458"/>
                  <a:pt x="643612" y="623888"/>
                  <a:pt x="608542" y="623888"/>
                </a:cubicBezTo>
                <a:cubicBezTo>
                  <a:pt x="573472" y="623888"/>
                  <a:pt x="545042" y="595458"/>
                  <a:pt x="545042" y="560388"/>
                </a:cubicBezTo>
                <a:cubicBezTo>
                  <a:pt x="545042" y="525318"/>
                  <a:pt x="573472" y="496888"/>
                  <a:pt x="608542" y="496888"/>
                </a:cubicBezTo>
                <a:close/>
                <a:moveTo>
                  <a:pt x="336021" y="496888"/>
                </a:moveTo>
                <a:cubicBezTo>
                  <a:pt x="371091" y="496888"/>
                  <a:pt x="399521" y="525318"/>
                  <a:pt x="399521" y="560388"/>
                </a:cubicBezTo>
                <a:cubicBezTo>
                  <a:pt x="399521" y="595458"/>
                  <a:pt x="371091" y="623888"/>
                  <a:pt x="336021" y="623888"/>
                </a:cubicBezTo>
                <a:cubicBezTo>
                  <a:pt x="300951" y="623888"/>
                  <a:pt x="272521" y="595458"/>
                  <a:pt x="272521" y="560388"/>
                </a:cubicBezTo>
                <a:cubicBezTo>
                  <a:pt x="272521" y="525318"/>
                  <a:pt x="300951" y="496888"/>
                  <a:pt x="336021" y="496888"/>
                </a:cubicBezTo>
                <a:close/>
                <a:moveTo>
                  <a:pt x="63500" y="496888"/>
                </a:moveTo>
                <a:cubicBezTo>
                  <a:pt x="98570" y="496888"/>
                  <a:pt x="127000" y="525318"/>
                  <a:pt x="127000" y="560388"/>
                </a:cubicBezTo>
                <a:cubicBezTo>
                  <a:pt x="127000" y="595458"/>
                  <a:pt x="98570" y="623888"/>
                  <a:pt x="63500" y="623888"/>
                </a:cubicBezTo>
                <a:cubicBezTo>
                  <a:pt x="28430" y="623888"/>
                  <a:pt x="0" y="595458"/>
                  <a:pt x="0" y="560388"/>
                </a:cubicBezTo>
                <a:cubicBezTo>
                  <a:pt x="0" y="525318"/>
                  <a:pt x="28430" y="496888"/>
                  <a:pt x="63500" y="496888"/>
                </a:cubicBezTo>
                <a:close/>
                <a:moveTo>
                  <a:pt x="1698625" y="248444"/>
                </a:moveTo>
                <a:cubicBezTo>
                  <a:pt x="1733695" y="248444"/>
                  <a:pt x="1762125" y="276874"/>
                  <a:pt x="1762125" y="311944"/>
                </a:cubicBezTo>
                <a:cubicBezTo>
                  <a:pt x="1762125" y="347014"/>
                  <a:pt x="1733695" y="375444"/>
                  <a:pt x="1698625" y="375444"/>
                </a:cubicBezTo>
                <a:cubicBezTo>
                  <a:pt x="1663555" y="375444"/>
                  <a:pt x="1635125" y="347014"/>
                  <a:pt x="1635125" y="311944"/>
                </a:cubicBezTo>
                <a:cubicBezTo>
                  <a:pt x="1635125" y="276874"/>
                  <a:pt x="1663555" y="248444"/>
                  <a:pt x="1698625" y="248444"/>
                </a:cubicBezTo>
                <a:close/>
                <a:moveTo>
                  <a:pt x="1426105" y="248444"/>
                </a:moveTo>
                <a:cubicBezTo>
                  <a:pt x="1461175" y="248444"/>
                  <a:pt x="1489605" y="276874"/>
                  <a:pt x="1489605" y="311944"/>
                </a:cubicBezTo>
                <a:cubicBezTo>
                  <a:pt x="1489605" y="347014"/>
                  <a:pt x="1461175" y="375444"/>
                  <a:pt x="1426105" y="375444"/>
                </a:cubicBezTo>
                <a:cubicBezTo>
                  <a:pt x="1391035" y="375444"/>
                  <a:pt x="1362605" y="347014"/>
                  <a:pt x="1362605" y="311944"/>
                </a:cubicBezTo>
                <a:cubicBezTo>
                  <a:pt x="1362605" y="276874"/>
                  <a:pt x="1391035" y="248444"/>
                  <a:pt x="1426105" y="248444"/>
                </a:cubicBezTo>
                <a:close/>
                <a:moveTo>
                  <a:pt x="1153584" y="248444"/>
                </a:moveTo>
                <a:cubicBezTo>
                  <a:pt x="1188654" y="248444"/>
                  <a:pt x="1217084" y="276874"/>
                  <a:pt x="1217084" y="311944"/>
                </a:cubicBezTo>
                <a:cubicBezTo>
                  <a:pt x="1217084" y="347014"/>
                  <a:pt x="1188654" y="375444"/>
                  <a:pt x="1153584" y="375444"/>
                </a:cubicBezTo>
                <a:cubicBezTo>
                  <a:pt x="1118514" y="375444"/>
                  <a:pt x="1090084" y="347014"/>
                  <a:pt x="1090084" y="311944"/>
                </a:cubicBezTo>
                <a:cubicBezTo>
                  <a:pt x="1090084" y="276874"/>
                  <a:pt x="1118514" y="248444"/>
                  <a:pt x="1153584" y="248444"/>
                </a:cubicBezTo>
                <a:close/>
                <a:moveTo>
                  <a:pt x="881063" y="248444"/>
                </a:moveTo>
                <a:cubicBezTo>
                  <a:pt x="916133" y="248444"/>
                  <a:pt x="944563" y="276874"/>
                  <a:pt x="944563" y="311944"/>
                </a:cubicBezTo>
                <a:cubicBezTo>
                  <a:pt x="944563" y="347014"/>
                  <a:pt x="916133" y="375444"/>
                  <a:pt x="881063" y="375444"/>
                </a:cubicBezTo>
                <a:cubicBezTo>
                  <a:pt x="845993" y="375444"/>
                  <a:pt x="817563" y="347014"/>
                  <a:pt x="817563" y="311944"/>
                </a:cubicBezTo>
                <a:cubicBezTo>
                  <a:pt x="817563" y="276874"/>
                  <a:pt x="845993" y="248444"/>
                  <a:pt x="881063" y="248444"/>
                </a:cubicBezTo>
                <a:close/>
                <a:moveTo>
                  <a:pt x="608542" y="248444"/>
                </a:moveTo>
                <a:cubicBezTo>
                  <a:pt x="643612" y="248444"/>
                  <a:pt x="672042" y="276874"/>
                  <a:pt x="672042" y="311944"/>
                </a:cubicBezTo>
                <a:cubicBezTo>
                  <a:pt x="672042" y="347014"/>
                  <a:pt x="643612" y="375444"/>
                  <a:pt x="608542" y="375444"/>
                </a:cubicBezTo>
                <a:cubicBezTo>
                  <a:pt x="573472" y="375444"/>
                  <a:pt x="545042" y="347014"/>
                  <a:pt x="545042" y="311944"/>
                </a:cubicBezTo>
                <a:cubicBezTo>
                  <a:pt x="545042" y="276874"/>
                  <a:pt x="573472" y="248444"/>
                  <a:pt x="608542" y="248444"/>
                </a:cubicBezTo>
                <a:close/>
                <a:moveTo>
                  <a:pt x="336021" y="248444"/>
                </a:moveTo>
                <a:cubicBezTo>
                  <a:pt x="371091" y="248444"/>
                  <a:pt x="399521" y="276874"/>
                  <a:pt x="399521" y="311944"/>
                </a:cubicBezTo>
                <a:cubicBezTo>
                  <a:pt x="399521" y="347014"/>
                  <a:pt x="371091" y="375444"/>
                  <a:pt x="336021" y="375444"/>
                </a:cubicBezTo>
                <a:cubicBezTo>
                  <a:pt x="300951" y="375444"/>
                  <a:pt x="272521" y="347014"/>
                  <a:pt x="272521" y="311944"/>
                </a:cubicBezTo>
                <a:cubicBezTo>
                  <a:pt x="272521" y="276874"/>
                  <a:pt x="300951" y="248444"/>
                  <a:pt x="336021" y="248444"/>
                </a:cubicBezTo>
                <a:close/>
                <a:moveTo>
                  <a:pt x="63500" y="248444"/>
                </a:moveTo>
                <a:cubicBezTo>
                  <a:pt x="98570" y="248444"/>
                  <a:pt x="127000" y="276874"/>
                  <a:pt x="127000" y="311944"/>
                </a:cubicBezTo>
                <a:cubicBezTo>
                  <a:pt x="127000" y="347014"/>
                  <a:pt x="98570" y="375444"/>
                  <a:pt x="63500" y="375444"/>
                </a:cubicBezTo>
                <a:cubicBezTo>
                  <a:pt x="28430" y="375444"/>
                  <a:pt x="0" y="347014"/>
                  <a:pt x="0" y="311944"/>
                </a:cubicBezTo>
                <a:cubicBezTo>
                  <a:pt x="0" y="276874"/>
                  <a:pt x="28430" y="248444"/>
                  <a:pt x="63500" y="248444"/>
                </a:cubicBezTo>
                <a:close/>
                <a:moveTo>
                  <a:pt x="1698625" y="0"/>
                </a:moveTo>
                <a:cubicBezTo>
                  <a:pt x="1733695" y="0"/>
                  <a:pt x="1762125" y="28430"/>
                  <a:pt x="1762125" y="63500"/>
                </a:cubicBezTo>
                <a:cubicBezTo>
                  <a:pt x="1762125" y="98570"/>
                  <a:pt x="1733695" y="127000"/>
                  <a:pt x="1698625" y="127000"/>
                </a:cubicBezTo>
                <a:cubicBezTo>
                  <a:pt x="1663555" y="127000"/>
                  <a:pt x="1635125" y="98570"/>
                  <a:pt x="1635125" y="63500"/>
                </a:cubicBezTo>
                <a:cubicBezTo>
                  <a:pt x="1635125" y="28430"/>
                  <a:pt x="1663555" y="0"/>
                  <a:pt x="1698625" y="0"/>
                </a:cubicBezTo>
                <a:close/>
                <a:moveTo>
                  <a:pt x="1426105" y="0"/>
                </a:moveTo>
                <a:cubicBezTo>
                  <a:pt x="1461175" y="0"/>
                  <a:pt x="1489605" y="28430"/>
                  <a:pt x="1489605" y="63500"/>
                </a:cubicBezTo>
                <a:cubicBezTo>
                  <a:pt x="1489605" y="98570"/>
                  <a:pt x="1461175" y="127000"/>
                  <a:pt x="1426105" y="127000"/>
                </a:cubicBezTo>
                <a:cubicBezTo>
                  <a:pt x="1391035" y="127000"/>
                  <a:pt x="1362605" y="98570"/>
                  <a:pt x="1362605" y="63500"/>
                </a:cubicBezTo>
                <a:cubicBezTo>
                  <a:pt x="1362605" y="28430"/>
                  <a:pt x="1391035" y="0"/>
                  <a:pt x="1426105" y="0"/>
                </a:cubicBezTo>
                <a:close/>
                <a:moveTo>
                  <a:pt x="1153584" y="0"/>
                </a:moveTo>
                <a:cubicBezTo>
                  <a:pt x="1188654" y="0"/>
                  <a:pt x="1217084" y="28430"/>
                  <a:pt x="1217084" y="63500"/>
                </a:cubicBezTo>
                <a:cubicBezTo>
                  <a:pt x="1217084" y="98570"/>
                  <a:pt x="1188654" y="127000"/>
                  <a:pt x="1153584" y="127000"/>
                </a:cubicBezTo>
                <a:cubicBezTo>
                  <a:pt x="1118514" y="127000"/>
                  <a:pt x="1090084" y="98570"/>
                  <a:pt x="1090084" y="63500"/>
                </a:cubicBezTo>
                <a:cubicBezTo>
                  <a:pt x="1090084" y="28430"/>
                  <a:pt x="1118514" y="0"/>
                  <a:pt x="1153584" y="0"/>
                </a:cubicBezTo>
                <a:close/>
                <a:moveTo>
                  <a:pt x="881063" y="0"/>
                </a:moveTo>
                <a:cubicBezTo>
                  <a:pt x="916133" y="0"/>
                  <a:pt x="944563" y="28430"/>
                  <a:pt x="944563" y="63500"/>
                </a:cubicBezTo>
                <a:cubicBezTo>
                  <a:pt x="944563" y="98570"/>
                  <a:pt x="916133" y="127000"/>
                  <a:pt x="881063" y="127000"/>
                </a:cubicBezTo>
                <a:cubicBezTo>
                  <a:pt x="845993" y="127000"/>
                  <a:pt x="817563" y="98570"/>
                  <a:pt x="817563" y="63500"/>
                </a:cubicBezTo>
                <a:cubicBezTo>
                  <a:pt x="817563" y="28430"/>
                  <a:pt x="845993" y="0"/>
                  <a:pt x="881063" y="0"/>
                </a:cubicBezTo>
                <a:close/>
                <a:moveTo>
                  <a:pt x="608542" y="0"/>
                </a:moveTo>
                <a:cubicBezTo>
                  <a:pt x="643612" y="0"/>
                  <a:pt x="672042" y="28430"/>
                  <a:pt x="672042" y="63500"/>
                </a:cubicBezTo>
                <a:cubicBezTo>
                  <a:pt x="672042" y="98570"/>
                  <a:pt x="643612" y="127000"/>
                  <a:pt x="608542" y="127000"/>
                </a:cubicBezTo>
                <a:cubicBezTo>
                  <a:pt x="573472" y="127000"/>
                  <a:pt x="545042" y="98570"/>
                  <a:pt x="545042" y="63500"/>
                </a:cubicBezTo>
                <a:cubicBezTo>
                  <a:pt x="545042" y="28430"/>
                  <a:pt x="573472" y="0"/>
                  <a:pt x="608542" y="0"/>
                </a:cubicBezTo>
                <a:close/>
                <a:moveTo>
                  <a:pt x="336021" y="0"/>
                </a:moveTo>
                <a:cubicBezTo>
                  <a:pt x="371091" y="0"/>
                  <a:pt x="399521" y="28430"/>
                  <a:pt x="399521" y="63500"/>
                </a:cubicBezTo>
                <a:cubicBezTo>
                  <a:pt x="399521" y="98570"/>
                  <a:pt x="371091" y="127000"/>
                  <a:pt x="336021" y="127000"/>
                </a:cubicBezTo>
                <a:cubicBezTo>
                  <a:pt x="300951" y="127000"/>
                  <a:pt x="272521" y="98570"/>
                  <a:pt x="272521" y="63500"/>
                </a:cubicBezTo>
                <a:cubicBezTo>
                  <a:pt x="272521" y="28430"/>
                  <a:pt x="300951" y="0"/>
                  <a:pt x="336021" y="0"/>
                </a:cubicBezTo>
                <a:close/>
                <a:moveTo>
                  <a:pt x="63500" y="0"/>
                </a:moveTo>
                <a:cubicBezTo>
                  <a:pt x="98570" y="0"/>
                  <a:pt x="127000" y="28430"/>
                  <a:pt x="127000" y="63500"/>
                </a:cubicBezTo>
                <a:cubicBezTo>
                  <a:pt x="127000" y="98570"/>
                  <a:pt x="98570" y="127000"/>
                  <a:pt x="63500" y="127000"/>
                </a:cubicBezTo>
                <a:cubicBezTo>
                  <a:pt x="28430" y="127000"/>
                  <a:pt x="0" y="98570"/>
                  <a:pt x="0" y="63500"/>
                </a:cubicBezTo>
                <a:cubicBezTo>
                  <a:pt x="0" y="28430"/>
                  <a:pt x="28430" y="0"/>
                  <a:pt x="63500" y="0"/>
                </a:cubicBezTo>
                <a:close/>
              </a:path>
            </a:pathLst>
          </a:cu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>
            <a:off x="8775269" y="2997200"/>
            <a:ext cx="3416731" cy="3860800"/>
          </a:xfrm>
          <a:custGeom>
            <a:avLst/>
            <a:gdLst>
              <a:gd name="connsiteX0" fmla="*/ 0 w 4103747"/>
              <a:gd name="connsiteY0" fmla="*/ 4637107 h 4637107"/>
              <a:gd name="connsiteX1" fmla="*/ 4103747 w 4103747"/>
              <a:gd name="connsiteY1" fmla="*/ 4637107 h 4637107"/>
              <a:gd name="connsiteX2" fmla="*/ 4103747 w 4103747"/>
              <a:gd name="connsiteY2" fmla="*/ 0 h 4637107"/>
              <a:gd name="connsiteX3" fmla="*/ 4049195 w 4103747"/>
              <a:gd name="connsiteY3" fmla="*/ 9742 h 4637107"/>
              <a:gd name="connsiteX4" fmla="*/ 12346 w 4103747"/>
              <a:gd name="connsiteY4" fmla="*/ 4474737 h 463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747" h="4637107">
                <a:moveTo>
                  <a:pt x="0" y="4637107"/>
                </a:moveTo>
                <a:lnTo>
                  <a:pt x="4103747" y="4637107"/>
                </a:lnTo>
                <a:lnTo>
                  <a:pt x="4103747" y="0"/>
                </a:lnTo>
                <a:lnTo>
                  <a:pt x="4049195" y="9742"/>
                </a:lnTo>
                <a:cubicBezTo>
                  <a:pt x="1896006" y="450348"/>
                  <a:pt x="238192" y="2250879"/>
                  <a:pt x="12346" y="44747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bg2">
                  <a:lumMod val="9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5"/>
            </p:custDataLst>
          </p:nvPr>
        </p:nvSpPr>
        <p:spPr>
          <a:xfrm>
            <a:off x="10282177" y="781630"/>
            <a:ext cx="823375" cy="291520"/>
          </a:xfrm>
          <a:custGeom>
            <a:avLst/>
            <a:gdLst>
              <a:gd name="connsiteX0" fmla="*/ 1698625 w 1762125"/>
              <a:gd name="connsiteY0" fmla="*/ 496888 h 623888"/>
              <a:gd name="connsiteX1" fmla="*/ 1762125 w 1762125"/>
              <a:gd name="connsiteY1" fmla="*/ 560388 h 623888"/>
              <a:gd name="connsiteX2" fmla="*/ 1698625 w 1762125"/>
              <a:gd name="connsiteY2" fmla="*/ 623888 h 623888"/>
              <a:gd name="connsiteX3" fmla="*/ 1635125 w 1762125"/>
              <a:gd name="connsiteY3" fmla="*/ 560388 h 623888"/>
              <a:gd name="connsiteX4" fmla="*/ 1698625 w 1762125"/>
              <a:gd name="connsiteY4" fmla="*/ 496888 h 623888"/>
              <a:gd name="connsiteX5" fmla="*/ 1426105 w 1762125"/>
              <a:gd name="connsiteY5" fmla="*/ 496888 h 623888"/>
              <a:gd name="connsiteX6" fmla="*/ 1489605 w 1762125"/>
              <a:gd name="connsiteY6" fmla="*/ 560388 h 623888"/>
              <a:gd name="connsiteX7" fmla="*/ 1426105 w 1762125"/>
              <a:gd name="connsiteY7" fmla="*/ 623888 h 623888"/>
              <a:gd name="connsiteX8" fmla="*/ 1362605 w 1762125"/>
              <a:gd name="connsiteY8" fmla="*/ 560388 h 623888"/>
              <a:gd name="connsiteX9" fmla="*/ 1426105 w 1762125"/>
              <a:gd name="connsiteY9" fmla="*/ 496888 h 623888"/>
              <a:gd name="connsiteX10" fmla="*/ 1153584 w 1762125"/>
              <a:gd name="connsiteY10" fmla="*/ 496888 h 623888"/>
              <a:gd name="connsiteX11" fmla="*/ 1217084 w 1762125"/>
              <a:gd name="connsiteY11" fmla="*/ 560388 h 623888"/>
              <a:gd name="connsiteX12" fmla="*/ 1153584 w 1762125"/>
              <a:gd name="connsiteY12" fmla="*/ 623888 h 623888"/>
              <a:gd name="connsiteX13" fmla="*/ 1090084 w 1762125"/>
              <a:gd name="connsiteY13" fmla="*/ 560388 h 623888"/>
              <a:gd name="connsiteX14" fmla="*/ 1153584 w 1762125"/>
              <a:gd name="connsiteY14" fmla="*/ 496888 h 623888"/>
              <a:gd name="connsiteX15" fmla="*/ 881063 w 1762125"/>
              <a:gd name="connsiteY15" fmla="*/ 496888 h 623888"/>
              <a:gd name="connsiteX16" fmla="*/ 944563 w 1762125"/>
              <a:gd name="connsiteY16" fmla="*/ 560388 h 623888"/>
              <a:gd name="connsiteX17" fmla="*/ 881063 w 1762125"/>
              <a:gd name="connsiteY17" fmla="*/ 623888 h 623888"/>
              <a:gd name="connsiteX18" fmla="*/ 817563 w 1762125"/>
              <a:gd name="connsiteY18" fmla="*/ 560388 h 623888"/>
              <a:gd name="connsiteX19" fmla="*/ 881063 w 1762125"/>
              <a:gd name="connsiteY19" fmla="*/ 496888 h 623888"/>
              <a:gd name="connsiteX20" fmla="*/ 608542 w 1762125"/>
              <a:gd name="connsiteY20" fmla="*/ 496888 h 623888"/>
              <a:gd name="connsiteX21" fmla="*/ 672042 w 1762125"/>
              <a:gd name="connsiteY21" fmla="*/ 560388 h 623888"/>
              <a:gd name="connsiteX22" fmla="*/ 608542 w 1762125"/>
              <a:gd name="connsiteY22" fmla="*/ 623888 h 623888"/>
              <a:gd name="connsiteX23" fmla="*/ 545042 w 1762125"/>
              <a:gd name="connsiteY23" fmla="*/ 560388 h 623888"/>
              <a:gd name="connsiteX24" fmla="*/ 608542 w 1762125"/>
              <a:gd name="connsiteY24" fmla="*/ 496888 h 623888"/>
              <a:gd name="connsiteX25" fmla="*/ 336021 w 1762125"/>
              <a:gd name="connsiteY25" fmla="*/ 496888 h 623888"/>
              <a:gd name="connsiteX26" fmla="*/ 399521 w 1762125"/>
              <a:gd name="connsiteY26" fmla="*/ 560388 h 623888"/>
              <a:gd name="connsiteX27" fmla="*/ 336021 w 1762125"/>
              <a:gd name="connsiteY27" fmla="*/ 623888 h 623888"/>
              <a:gd name="connsiteX28" fmla="*/ 272521 w 1762125"/>
              <a:gd name="connsiteY28" fmla="*/ 560388 h 623888"/>
              <a:gd name="connsiteX29" fmla="*/ 336021 w 1762125"/>
              <a:gd name="connsiteY29" fmla="*/ 496888 h 623888"/>
              <a:gd name="connsiteX30" fmla="*/ 63500 w 1762125"/>
              <a:gd name="connsiteY30" fmla="*/ 496888 h 623888"/>
              <a:gd name="connsiteX31" fmla="*/ 127000 w 1762125"/>
              <a:gd name="connsiteY31" fmla="*/ 560388 h 623888"/>
              <a:gd name="connsiteX32" fmla="*/ 63500 w 1762125"/>
              <a:gd name="connsiteY32" fmla="*/ 623888 h 623888"/>
              <a:gd name="connsiteX33" fmla="*/ 0 w 1762125"/>
              <a:gd name="connsiteY33" fmla="*/ 560388 h 623888"/>
              <a:gd name="connsiteX34" fmla="*/ 63500 w 1762125"/>
              <a:gd name="connsiteY34" fmla="*/ 496888 h 623888"/>
              <a:gd name="connsiteX35" fmla="*/ 1698625 w 1762125"/>
              <a:gd name="connsiteY35" fmla="*/ 248444 h 623888"/>
              <a:gd name="connsiteX36" fmla="*/ 1762125 w 1762125"/>
              <a:gd name="connsiteY36" fmla="*/ 311944 h 623888"/>
              <a:gd name="connsiteX37" fmla="*/ 1698625 w 1762125"/>
              <a:gd name="connsiteY37" fmla="*/ 375444 h 623888"/>
              <a:gd name="connsiteX38" fmla="*/ 1635125 w 1762125"/>
              <a:gd name="connsiteY38" fmla="*/ 311944 h 623888"/>
              <a:gd name="connsiteX39" fmla="*/ 1698625 w 1762125"/>
              <a:gd name="connsiteY39" fmla="*/ 248444 h 623888"/>
              <a:gd name="connsiteX40" fmla="*/ 1426105 w 1762125"/>
              <a:gd name="connsiteY40" fmla="*/ 248444 h 623888"/>
              <a:gd name="connsiteX41" fmla="*/ 1489605 w 1762125"/>
              <a:gd name="connsiteY41" fmla="*/ 311944 h 623888"/>
              <a:gd name="connsiteX42" fmla="*/ 1426105 w 1762125"/>
              <a:gd name="connsiteY42" fmla="*/ 375444 h 623888"/>
              <a:gd name="connsiteX43" fmla="*/ 1362605 w 1762125"/>
              <a:gd name="connsiteY43" fmla="*/ 311944 h 623888"/>
              <a:gd name="connsiteX44" fmla="*/ 1426105 w 1762125"/>
              <a:gd name="connsiteY44" fmla="*/ 248444 h 623888"/>
              <a:gd name="connsiteX45" fmla="*/ 1153584 w 1762125"/>
              <a:gd name="connsiteY45" fmla="*/ 248444 h 623888"/>
              <a:gd name="connsiteX46" fmla="*/ 1217084 w 1762125"/>
              <a:gd name="connsiteY46" fmla="*/ 311944 h 623888"/>
              <a:gd name="connsiteX47" fmla="*/ 1153584 w 1762125"/>
              <a:gd name="connsiteY47" fmla="*/ 375444 h 623888"/>
              <a:gd name="connsiteX48" fmla="*/ 1090084 w 1762125"/>
              <a:gd name="connsiteY48" fmla="*/ 311944 h 623888"/>
              <a:gd name="connsiteX49" fmla="*/ 1153584 w 1762125"/>
              <a:gd name="connsiteY49" fmla="*/ 248444 h 623888"/>
              <a:gd name="connsiteX50" fmla="*/ 881063 w 1762125"/>
              <a:gd name="connsiteY50" fmla="*/ 248444 h 623888"/>
              <a:gd name="connsiteX51" fmla="*/ 944563 w 1762125"/>
              <a:gd name="connsiteY51" fmla="*/ 311944 h 623888"/>
              <a:gd name="connsiteX52" fmla="*/ 881063 w 1762125"/>
              <a:gd name="connsiteY52" fmla="*/ 375444 h 623888"/>
              <a:gd name="connsiteX53" fmla="*/ 817563 w 1762125"/>
              <a:gd name="connsiteY53" fmla="*/ 311944 h 623888"/>
              <a:gd name="connsiteX54" fmla="*/ 881063 w 1762125"/>
              <a:gd name="connsiteY54" fmla="*/ 248444 h 623888"/>
              <a:gd name="connsiteX55" fmla="*/ 608542 w 1762125"/>
              <a:gd name="connsiteY55" fmla="*/ 248444 h 623888"/>
              <a:gd name="connsiteX56" fmla="*/ 672042 w 1762125"/>
              <a:gd name="connsiteY56" fmla="*/ 311944 h 623888"/>
              <a:gd name="connsiteX57" fmla="*/ 608542 w 1762125"/>
              <a:gd name="connsiteY57" fmla="*/ 375444 h 623888"/>
              <a:gd name="connsiteX58" fmla="*/ 545042 w 1762125"/>
              <a:gd name="connsiteY58" fmla="*/ 311944 h 623888"/>
              <a:gd name="connsiteX59" fmla="*/ 608542 w 1762125"/>
              <a:gd name="connsiteY59" fmla="*/ 248444 h 623888"/>
              <a:gd name="connsiteX60" fmla="*/ 336021 w 1762125"/>
              <a:gd name="connsiteY60" fmla="*/ 248444 h 623888"/>
              <a:gd name="connsiteX61" fmla="*/ 399521 w 1762125"/>
              <a:gd name="connsiteY61" fmla="*/ 311944 h 623888"/>
              <a:gd name="connsiteX62" fmla="*/ 336021 w 1762125"/>
              <a:gd name="connsiteY62" fmla="*/ 375444 h 623888"/>
              <a:gd name="connsiteX63" fmla="*/ 272521 w 1762125"/>
              <a:gd name="connsiteY63" fmla="*/ 311944 h 623888"/>
              <a:gd name="connsiteX64" fmla="*/ 336021 w 1762125"/>
              <a:gd name="connsiteY64" fmla="*/ 248444 h 623888"/>
              <a:gd name="connsiteX65" fmla="*/ 63500 w 1762125"/>
              <a:gd name="connsiteY65" fmla="*/ 248444 h 623888"/>
              <a:gd name="connsiteX66" fmla="*/ 127000 w 1762125"/>
              <a:gd name="connsiteY66" fmla="*/ 311944 h 623888"/>
              <a:gd name="connsiteX67" fmla="*/ 63500 w 1762125"/>
              <a:gd name="connsiteY67" fmla="*/ 375444 h 623888"/>
              <a:gd name="connsiteX68" fmla="*/ 0 w 1762125"/>
              <a:gd name="connsiteY68" fmla="*/ 311944 h 623888"/>
              <a:gd name="connsiteX69" fmla="*/ 63500 w 1762125"/>
              <a:gd name="connsiteY69" fmla="*/ 248444 h 623888"/>
              <a:gd name="connsiteX70" fmla="*/ 1698625 w 1762125"/>
              <a:gd name="connsiteY70" fmla="*/ 0 h 623888"/>
              <a:gd name="connsiteX71" fmla="*/ 1762125 w 1762125"/>
              <a:gd name="connsiteY71" fmla="*/ 63500 h 623888"/>
              <a:gd name="connsiteX72" fmla="*/ 1698625 w 1762125"/>
              <a:gd name="connsiteY72" fmla="*/ 127000 h 623888"/>
              <a:gd name="connsiteX73" fmla="*/ 1635125 w 1762125"/>
              <a:gd name="connsiteY73" fmla="*/ 63500 h 623888"/>
              <a:gd name="connsiteX74" fmla="*/ 1698625 w 1762125"/>
              <a:gd name="connsiteY74" fmla="*/ 0 h 623888"/>
              <a:gd name="connsiteX75" fmla="*/ 1426105 w 1762125"/>
              <a:gd name="connsiteY75" fmla="*/ 0 h 623888"/>
              <a:gd name="connsiteX76" fmla="*/ 1489605 w 1762125"/>
              <a:gd name="connsiteY76" fmla="*/ 63500 h 623888"/>
              <a:gd name="connsiteX77" fmla="*/ 1426105 w 1762125"/>
              <a:gd name="connsiteY77" fmla="*/ 127000 h 623888"/>
              <a:gd name="connsiteX78" fmla="*/ 1362605 w 1762125"/>
              <a:gd name="connsiteY78" fmla="*/ 63500 h 623888"/>
              <a:gd name="connsiteX79" fmla="*/ 1426105 w 1762125"/>
              <a:gd name="connsiteY79" fmla="*/ 0 h 623888"/>
              <a:gd name="connsiteX80" fmla="*/ 1153584 w 1762125"/>
              <a:gd name="connsiteY80" fmla="*/ 0 h 623888"/>
              <a:gd name="connsiteX81" fmla="*/ 1217084 w 1762125"/>
              <a:gd name="connsiteY81" fmla="*/ 63500 h 623888"/>
              <a:gd name="connsiteX82" fmla="*/ 1153584 w 1762125"/>
              <a:gd name="connsiteY82" fmla="*/ 127000 h 623888"/>
              <a:gd name="connsiteX83" fmla="*/ 1090084 w 1762125"/>
              <a:gd name="connsiteY83" fmla="*/ 63500 h 623888"/>
              <a:gd name="connsiteX84" fmla="*/ 1153584 w 1762125"/>
              <a:gd name="connsiteY84" fmla="*/ 0 h 623888"/>
              <a:gd name="connsiteX85" fmla="*/ 881063 w 1762125"/>
              <a:gd name="connsiteY85" fmla="*/ 0 h 623888"/>
              <a:gd name="connsiteX86" fmla="*/ 944563 w 1762125"/>
              <a:gd name="connsiteY86" fmla="*/ 63500 h 623888"/>
              <a:gd name="connsiteX87" fmla="*/ 881063 w 1762125"/>
              <a:gd name="connsiteY87" fmla="*/ 127000 h 623888"/>
              <a:gd name="connsiteX88" fmla="*/ 817563 w 1762125"/>
              <a:gd name="connsiteY88" fmla="*/ 63500 h 623888"/>
              <a:gd name="connsiteX89" fmla="*/ 881063 w 1762125"/>
              <a:gd name="connsiteY89" fmla="*/ 0 h 623888"/>
              <a:gd name="connsiteX90" fmla="*/ 608542 w 1762125"/>
              <a:gd name="connsiteY90" fmla="*/ 0 h 623888"/>
              <a:gd name="connsiteX91" fmla="*/ 672042 w 1762125"/>
              <a:gd name="connsiteY91" fmla="*/ 63500 h 623888"/>
              <a:gd name="connsiteX92" fmla="*/ 608542 w 1762125"/>
              <a:gd name="connsiteY92" fmla="*/ 127000 h 623888"/>
              <a:gd name="connsiteX93" fmla="*/ 545042 w 1762125"/>
              <a:gd name="connsiteY93" fmla="*/ 63500 h 623888"/>
              <a:gd name="connsiteX94" fmla="*/ 608542 w 1762125"/>
              <a:gd name="connsiteY94" fmla="*/ 0 h 623888"/>
              <a:gd name="connsiteX95" fmla="*/ 336021 w 1762125"/>
              <a:gd name="connsiteY95" fmla="*/ 0 h 623888"/>
              <a:gd name="connsiteX96" fmla="*/ 399521 w 1762125"/>
              <a:gd name="connsiteY96" fmla="*/ 63500 h 623888"/>
              <a:gd name="connsiteX97" fmla="*/ 336021 w 1762125"/>
              <a:gd name="connsiteY97" fmla="*/ 127000 h 623888"/>
              <a:gd name="connsiteX98" fmla="*/ 272521 w 1762125"/>
              <a:gd name="connsiteY98" fmla="*/ 63500 h 623888"/>
              <a:gd name="connsiteX99" fmla="*/ 336021 w 1762125"/>
              <a:gd name="connsiteY99" fmla="*/ 0 h 623888"/>
              <a:gd name="connsiteX100" fmla="*/ 63500 w 1762125"/>
              <a:gd name="connsiteY100" fmla="*/ 0 h 623888"/>
              <a:gd name="connsiteX101" fmla="*/ 127000 w 1762125"/>
              <a:gd name="connsiteY101" fmla="*/ 63500 h 623888"/>
              <a:gd name="connsiteX102" fmla="*/ 63500 w 1762125"/>
              <a:gd name="connsiteY102" fmla="*/ 127000 h 623888"/>
              <a:gd name="connsiteX103" fmla="*/ 0 w 1762125"/>
              <a:gd name="connsiteY103" fmla="*/ 63500 h 623888"/>
              <a:gd name="connsiteX104" fmla="*/ 63500 w 1762125"/>
              <a:gd name="connsiteY104" fmla="*/ 0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762125" h="623888">
                <a:moveTo>
                  <a:pt x="1698625" y="496888"/>
                </a:moveTo>
                <a:cubicBezTo>
                  <a:pt x="1733695" y="496888"/>
                  <a:pt x="1762125" y="525318"/>
                  <a:pt x="1762125" y="560388"/>
                </a:cubicBezTo>
                <a:cubicBezTo>
                  <a:pt x="1762125" y="595458"/>
                  <a:pt x="1733695" y="623888"/>
                  <a:pt x="1698625" y="623888"/>
                </a:cubicBezTo>
                <a:cubicBezTo>
                  <a:pt x="1663555" y="623888"/>
                  <a:pt x="1635125" y="595458"/>
                  <a:pt x="1635125" y="560388"/>
                </a:cubicBezTo>
                <a:cubicBezTo>
                  <a:pt x="1635125" y="525318"/>
                  <a:pt x="1663555" y="496888"/>
                  <a:pt x="1698625" y="496888"/>
                </a:cubicBezTo>
                <a:close/>
                <a:moveTo>
                  <a:pt x="1426105" y="496888"/>
                </a:moveTo>
                <a:cubicBezTo>
                  <a:pt x="1461175" y="496888"/>
                  <a:pt x="1489605" y="525318"/>
                  <a:pt x="1489605" y="560388"/>
                </a:cubicBezTo>
                <a:cubicBezTo>
                  <a:pt x="1489605" y="595458"/>
                  <a:pt x="1461175" y="623888"/>
                  <a:pt x="1426105" y="623888"/>
                </a:cubicBezTo>
                <a:cubicBezTo>
                  <a:pt x="1391035" y="623888"/>
                  <a:pt x="1362605" y="595458"/>
                  <a:pt x="1362605" y="560388"/>
                </a:cubicBezTo>
                <a:cubicBezTo>
                  <a:pt x="1362605" y="525318"/>
                  <a:pt x="1391035" y="496888"/>
                  <a:pt x="1426105" y="496888"/>
                </a:cubicBezTo>
                <a:close/>
                <a:moveTo>
                  <a:pt x="1153584" y="496888"/>
                </a:moveTo>
                <a:cubicBezTo>
                  <a:pt x="1188654" y="496888"/>
                  <a:pt x="1217084" y="525318"/>
                  <a:pt x="1217084" y="560388"/>
                </a:cubicBezTo>
                <a:cubicBezTo>
                  <a:pt x="1217084" y="595458"/>
                  <a:pt x="1188654" y="623888"/>
                  <a:pt x="1153584" y="623888"/>
                </a:cubicBezTo>
                <a:cubicBezTo>
                  <a:pt x="1118514" y="623888"/>
                  <a:pt x="1090084" y="595458"/>
                  <a:pt x="1090084" y="560388"/>
                </a:cubicBezTo>
                <a:cubicBezTo>
                  <a:pt x="1090084" y="525318"/>
                  <a:pt x="1118514" y="496888"/>
                  <a:pt x="1153584" y="496888"/>
                </a:cubicBezTo>
                <a:close/>
                <a:moveTo>
                  <a:pt x="881063" y="496888"/>
                </a:moveTo>
                <a:cubicBezTo>
                  <a:pt x="916133" y="496888"/>
                  <a:pt x="944563" y="525318"/>
                  <a:pt x="944563" y="560388"/>
                </a:cubicBezTo>
                <a:cubicBezTo>
                  <a:pt x="944563" y="595458"/>
                  <a:pt x="916133" y="623888"/>
                  <a:pt x="881063" y="623888"/>
                </a:cubicBezTo>
                <a:cubicBezTo>
                  <a:pt x="845993" y="623888"/>
                  <a:pt x="817563" y="595458"/>
                  <a:pt x="817563" y="560388"/>
                </a:cubicBezTo>
                <a:cubicBezTo>
                  <a:pt x="817563" y="525318"/>
                  <a:pt x="845993" y="496888"/>
                  <a:pt x="881063" y="496888"/>
                </a:cubicBezTo>
                <a:close/>
                <a:moveTo>
                  <a:pt x="608542" y="496888"/>
                </a:moveTo>
                <a:cubicBezTo>
                  <a:pt x="643612" y="496888"/>
                  <a:pt x="672042" y="525318"/>
                  <a:pt x="672042" y="560388"/>
                </a:cubicBezTo>
                <a:cubicBezTo>
                  <a:pt x="672042" y="595458"/>
                  <a:pt x="643612" y="623888"/>
                  <a:pt x="608542" y="623888"/>
                </a:cubicBezTo>
                <a:cubicBezTo>
                  <a:pt x="573472" y="623888"/>
                  <a:pt x="545042" y="595458"/>
                  <a:pt x="545042" y="560388"/>
                </a:cubicBezTo>
                <a:cubicBezTo>
                  <a:pt x="545042" y="525318"/>
                  <a:pt x="573472" y="496888"/>
                  <a:pt x="608542" y="496888"/>
                </a:cubicBezTo>
                <a:close/>
                <a:moveTo>
                  <a:pt x="336021" y="496888"/>
                </a:moveTo>
                <a:cubicBezTo>
                  <a:pt x="371091" y="496888"/>
                  <a:pt x="399521" y="525318"/>
                  <a:pt x="399521" y="560388"/>
                </a:cubicBezTo>
                <a:cubicBezTo>
                  <a:pt x="399521" y="595458"/>
                  <a:pt x="371091" y="623888"/>
                  <a:pt x="336021" y="623888"/>
                </a:cubicBezTo>
                <a:cubicBezTo>
                  <a:pt x="300951" y="623888"/>
                  <a:pt x="272521" y="595458"/>
                  <a:pt x="272521" y="560388"/>
                </a:cubicBezTo>
                <a:cubicBezTo>
                  <a:pt x="272521" y="525318"/>
                  <a:pt x="300951" y="496888"/>
                  <a:pt x="336021" y="496888"/>
                </a:cubicBezTo>
                <a:close/>
                <a:moveTo>
                  <a:pt x="63500" y="496888"/>
                </a:moveTo>
                <a:cubicBezTo>
                  <a:pt x="98570" y="496888"/>
                  <a:pt x="127000" y="525318"/>
                  <a:pt x="127000" y="560388"/>
                </a:cubicBezTo>
                <a:cubicBezTo>
                  <a:pt x="127000" y="595458"/>
                  <a:pt x="98570" y="623888"/>
                  <a:pt x="63500" y="623888"/>
                </a:cubicBezTo>
                <a:cubicBezTo>
                  <a:pt x="28430" y="623888"/>
                  <a:pt x="0" y="595458"/>
                  <a:pt x="0" y="560388"/>
                </a:cubicBezTo>
                <a:cubicBezTo>
                  <a:pt x="0" y="525318"/>
                  <a:pt x="28430" y="496888"/>
                  <a:pt x="63500" y="496888"/>
                </a:cubicBezTo>
                <a:close/>
                <a:moveTo>
                  <a:pt x="1698625" y="248444"/>
                </a:moveTo>
                <a:cubicBezTo>
                  <a:pt x="1733695" y="248444"/>
                  <a:pt x="1762125" y="276874"/>
                  <a:pt x="1762125" y="311944"/>
                </a:cubicBezTo>
                <a:cubicBezTo>
                  <a:pt x="1762125" y="347014"/>
                  <a:pt x="1733695" y="375444"/>
                  <a:pt x="1698625" y="375444"/>
                </a:cubicBezTo>
                <a:cubicBezTo>
                  <a:pt x="1663555" y="375444"/>
                  <a:pt x="1635125" y="347014"/>
                  <a:pt x="1635125" y="311944"/>
                </a:cubicBezTo>
                <a:cubicBezTo>
                  <a:pt x="1635125" y="276874"/>
                  <a:pt x="1663555" y="248444"/>
                  <a:pt x="1698625" y="248444"/>
                </a:cubicBezTo>
                <a:close/>
                <a:moveTo>
                  <a:pt x="1426105" y="248444"/>
                </a:moveTo>
                <a:cubicBezTo>
                  <a:pt x="1461175" y="248444"/>
                  <a:pt x="1489605" y="276874"/>
                  <a:pt x="1489605" y="311944"/>
                </a:cubicBezTo>
                <a:cubicBezTo>
                  <a:pt x="1489605" y="347014"/>
                  <a:pt x="1461175" y="375444"/>
                  <a:pt x="1426105" y="375444"/>
                </a:cubicBezTo>
                <a:cubicBezTo>
                  <a:pt x="1391035" y="375444"/>
                  <a:pt x="1362605" y="347014"/>
                  <a:pt x="1362605" y="311944"/>
                </a:cubicBezTo>
                <a:cubicBezTo>
                  <a:pt x="1362605" y="276874"/>
                  <a:pt x="1391035" y="248444"/>
                  <a:pt x="1426105" y="248444"/>
                </a:cubicBezTo>
                <a:close/>
                <a:moveTo>
                  <a:pt x="1153584" y="248444"/>
                </a:moveTo>
                <a:cubicBezTo>
                  <a:pt x="1188654" y="248444"/>
                  <a:pt x="1217084" y="276874"/>
                  <a:pt x="1217084" y="311944"/>
                </a:cubicBezTo>
                <a:cubicBezTo>
                  <a:pt x="1217084" y="347014"/>
                  <a:pt x="1188654" y="375444"/>
                  <a:pt x="1153584" y="375444"/>
                </a:cubicBezTo>
                <a:cubicBezTo>
                  <a:pt x="1118514" y="375444"/>
                  <a:pt x="1090084" y="347014"/>
                  <a:pt x="1090084" y="311944"/>
                </a:cubicBezTo>
                <a:cubicBezTo>
                  <a:pt x="1090084" y="276874"/>
                  <a:pt x="1118514" y="248444"/>
                  <a:pt x="1153584" y="248444"/>
                </a:cubicBezTo>
                <a:close/>
                <a:moveTo>
                  <a:pt x="881063" y="248444"/>
                </a:moveTo>
                <a:cubicBezTo>
                  <a:pt x="916133" y="248444"/>
                  <a:pt x="944563" y="276874"/>
                  <a:pt x="944563" y="311944"/>
                </a:cubicBezTo>
                <a:cubicBezTo>
                  <a:pt x="944563" y="347014"/>
                  <a:pt x="916133" y="375444"/>
                  <a:pt x="881063" y="375444"/>
                </a:cubicBezTo>
                <a:cubicBezTo>
                  <a:pt x="845993" y="375444"/>
                  <a:pt x="817563" y="347014"/>
                  <a:pt x="817563" y="311944"/>
                </a:cubicBezTo>
                <a:cubicBezTo>
                  <a:pt x="817563" y="276874"/>
                  <a:pt x="845993" y="248444"/>
                  <a:pt x="881063" y="248444"/>
                </a:cubicBezTo>
                <a:close/>
                <a:moveTo>
                  <a:pt x="608542" y="248444"/>
                </a:moveTo>
                <a:cubicBezTo>
                  <a:pt x="643612" y="248444"/>
                  <a:pt x="672042" y="276874"/>
                  <a:pt x="672042" y="311944"/>
                </a:cubicBezTo>
                <a:cubicBezTo>
                  <a:pt x="672042" y="347014"/>
                  <a:pt x="643612" y="375444"/>
                  <a:pt x="608542" y="375444"/>
                </a:cubicBezTo>
                <a:cubicBezTo>
                  <a:pt x="573472" y="375444"/>
                  <a:pt x="545042" y="347014"/>
                  <a:pt x="545042" y="311944"/>
                </a:cubicBezTo>
                <a:cubicBezTo>
                  <a:pt x="545042" y="276874"/>
                  <a:pt x="573472" y="248444"/>
                  <a:pt x="608542" y="248444"/>
                </a:cubicBezTo>
                <a:close/>
                <a:moveTo>
                  <a:pt x="336021" y="248444"/>
                </a:moveTo>
                <a:cubicBezTo>
                  <a:pt x="371091" y="248444"/>
                  <a:pt x="399521" y="276874"/>
                  <a:pt x="399521" y="311944"/>
                </a:cubicBezTo>
                <a:cubicBezTo>
                  <a:pt x="399521" y="347014"/>
                  <a:pt x="371091" y="375444"/>
                  <a:pt x="336021" y="375444"/>
                </a:cubicBezTo>
                <a:cubicBezTo>
                  <a:pt x="300951" y="375444"/>
                  <a:pt x="272521" y="347014"/>
                  <a:pt x="272521" y="311944"/>
                </a:cubicBezTo>
                <a:cubicBezTo>
                  <a:pt x="272521" y="276874"/>
                  <a:pt x="300951" y="248444"/>
                  <a:pt x="336021" y="248444"/>
                </a:cubicBezTo>
                <a:close/>
                <a:moveTo>
                  <a:pt x="63500" y="248444"/>
                </a:moveTo>
                <a:cubicBezTo>
                  <a:pt x="98570" y="248444"/>
                  <a:pt x="127000" y="276874"/>
                  <a:pt x="127000" y="311944"/>
                </a:cubicBezTo>
                <a:cubicBezTo>
                  <a:pt x="127000" y="347014"/>
                  <a:pt x="98570" y="375444"/>
                  <a:pt x="63500" y="375444"/>
                </a:cubicBezTo>
                <a:cubicBezTo>
                  <a:pt x="28430" y="375444"/>
                  <a:pt x="0" y="347014"/>
                  <a:pt x="0" y="311944"/>
                </a:cubicBezTo>
                <a:cubicBezTo>
                  <a:pt x="0" y="276874"/>
                  <a:pt x="28430" y="248444"/>
                  <a:pt x="63500" y="248444"/>
                </a:cubicBezTo>
                <a:close/>
                <a:moveTo>
                  <a:pt x="1698625" y="0"/>
                </a:moveTo>
                <a:cubicBezTo>
                  <a:pt x="1733695" y="0"/>
                  <a:pt x="1762125" y="28430"/>
                  <a:pt x="1762125" y="63500"/>
                </a:cubicBezTo>
                <a:cubicBezTo>
                  <a:pt x="1762125" y="98570"/>
                  <a:pt x="1733695" y="127000"/>
                  <a:pt x="1698625" y="127000"/>
                </a:cubicBezTo>
                <a:cubicBezTo>
                  <a:pt x="1663555" y="127000"/>
                  <a:pt x="1635125" y="98570"/>
                  <a:pt x="1635125" y="63500"/>
                </a:cubicBezTo>
                <a:cubicBezTo>
                  <a:pt x="1635125" y="28430"/>
                  <a:pt x="1663555" y="0"/>
                  <a:pt x="1698625" y="0"/>
                </a:cubicBezTo>
                <a:close/>
                <a:moveTo>
                  <a:pt x="1426105" y="0"/>
                </a:moveTo>
                <a:cubicBezTo>
                  <a:pt x="1461175" y="0"/>
                  <a:pt x="1489605" y="28430"/>
                  <a:pt x="1489605" y="63500"/>
                </a:cubicBezTo>
                <a:cubicBezTo>
                  <a:pt x="1489605" y="98570"/>
                  <a:pt x="1461175" y="127000"/>
                  <a:pt x="1426105" y="127000"/>
                </a:cubicBezTo>
                <a:cubicBezTo>
                  <a:pt x="1391035" y="127000"/>
                  <a:pt x="1362605" y="98570"/>
                  <a:pt x="1362605" y="63500"/>
                </a:cubicBezTo>
                <a:cubicBezTo>
                  <a:pt x="1362605" y="28430"/>
                  <a:pt x="1391035" y="0"/>
                  <a:pt x="1426105" y="0"/>
                </a:cubicBezTo>
                <a:close/>
                <a:moveTo>
                  <a:pt x="1153584" y="0"/>
                </a:moveTo>
                <a:cubicBezTo>
                  <a:pt x="1188654" y="0"/>
                  <a:pt x="1217084" y="28430"/>
                  <a:pt x="1217084" y="63500"/>
                </a:cubicBezTo>
                <a:cubicBezTo>
                  <a:pt x="1217084" y="98570"/>
                  <a:pt x="1188654" y="127000"/>
                  <a:pt x="1153584" y="127000"/>
                </a:cubicBezTo>
                <a:cubicBezTo>
                  <a:pt x="1118514" y="127000"/>
                  <a:pt x="1090084" y="98570"/>
                  <a:pt x="1090084" y="63500"/>
                </a:cubicBezTo>
                <a:cubicBezTo>
                  <a:pt x="1090084" y="28430"/>
                  <a:pt x="1118514" y="0"/>
                  <a:pt x="1153584" y="0"/>
                </a:cubicBezTo>
                <a:close/>
                <a:moveTo>
                  <a:pt x="881063" y="0"/>
                </a:moveTo>
                <a:cubicBezTo>
                  <a:pt x="916133" y="0"/>
                  <a:pt x="944563" y="28430"/>
                  <a:pt x="944563" y="63500"/>
                </a:cubicBezTo>
                <a:cubicBezTo>
                  <a:pt x="944563" y="98570"/>
                  <a:pt x="916133" y="127000"/>
                  <a:pt x="881063" y="127000"/>
                </a:cubicBezTo>
                <a:cubicBezTo>
                  <a:pt x="845993" y="127000"/>
                  <a:pt x="817563" y="98570"/>
                  <a:pt x="817563" y="63500"/>
                </a:cubicBezTo>
                <a:cubicBezTo>
                  <a:pt x="817563" y="28430"/>
                  <a:pt x="845993" y="0"/>
                  <a:pt x="881063" y="0"/>
                </a:cubicBezTo>
                <a:close/>
                <a:moveTo>
                  <a:pt x="608542" y="0"/>
                </a:moveTo>
                <a:cubicBezTo>
                  <a:pt x="643612" y="0"/>
                  <a:pt x="672042" y="28430"/>
                  <a:pt x="672042" y="63500"/>
                </a:cubicBezTo>
                <a:cubicBezTo>
                  <a:pt x="672042" y="98570"/>
                  <a:pt x="643612" y="127000"/>
                  <a:pt x="608542" y="127000"/>
                </a:cubicBezTo>
                <a:cubicBezTo>
                  <a:pt x="573472" y="127000"/>
                  <a:pt x="545042" y="98570"/>
                  <a:pt x="545042" y="63500"/>
                </a:cubicBezTo>
                <a:cubicBezTo>
                  <a:pt x="545042" y="28430"/>
                  <a:pt x="573472" y="0"/>
                  <a:pt x="608542" y="0"/>
                </a:cubicBezTo>
                <a:close/>
                <a:moveTo>
                  <a:pt x="336021" y="0"/>
                </a:moveTo>
                <a:cubicBezTo>
                  <a:pt x="371091" y="0"/>
                  <a:pt x="399521" y="28430"/>
                  <a:pt x="399521" y="63500"/>
                </a:cubicBezTo>
                <a:cubicBezTo>
                  <a:pt x="399521" y="98570"/>
                  <a:pt x="371091" y="127000"/>
                  <a:pt x="336021" y="127000"/>
                </a:cubicBezTo>
                <a:cubicBezTo>
                  <a:pt x="300951" y="127000"/>
                  <a:pt x="272521" y="98570"/>
                  <a:pt x="272521" y="63500"/>
                </a:cubicBezTo>
                <a:cubicBezTo>
                  <a:pt x="272521" y="28430"/>
                  <a:pt x="300951" y="0"/>
                  <a:pt x="336021" y="0"/>
                </a:cubicBezTo>
                <a:close/>
                <a:moveTo>
                  <a:pt x="63500" y="0"/>
                </a:moveTo>
                <a:cubicBezTo>
                  <a:pt x="98570" y="0"/>
                  <a:pt x="127000" y="28430"/>
                  <a:pt x="127000" y="63500"/>
                </a:cubicBezTo>
                <a:cubicBezTo>
                  <a:pt x="127000" y="98570"/>
                  <a:pt x="98570" y="127000"/>
                  <a:pt x="63500" y="127000"/>
                </a:cubicBezTo>
                <a:cubicBezTo>
                  <a:pt x="28430" y="127000"/>
                  <a:pt x="0" y="98570"/>
                  <a:pt x="0" y="63500"/>
                </a:cubicBezTo>
                <a:cubicBezTo>
                  <a:pt x="0" y="28430"/>
                  <a:pt x="28430" y="0"/>
                  <a:pt x="63500" y="0"/>
                </a:cubicBezTo>
                <a:close/>
              </a:path>
            </a:pathLst>
          </a:cu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4" name="任意多边形 13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3350389" cy="685799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76" h="10800">
                <a:moveTo>
                  <a:pt x="0" y="0"/>
                </a:moveTo>
                <a:lnTo>
                  <a:pt x="5027" y="0"/>
                </a:lnTo>
                <a:lnTo>
                  <a:pt x="5079" y="229"/>
                </a:lnTo>
                <a:cubicBezTo>
                  <a:pt x="5208" y="860"/>
                  <a:pt x="5276" y="1513"/>
                  <a:pt x="5276" y="2181"/>
                </a:cubicBezTo>
                <a:cubicBezTo>
                  <a:pt x="5276" y="5785"/>
                  <a:pt x="3308" y="8929"/>
                  <a:pt x="387" y="10597"/>
                </a:cubicBez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10"/>
            </p:custDataLst>
          </p:nvPr>
        </p:nvSpPr>
        <p:spPr>
          <a:xfrm>
            <a:off x="2701730" y="0"/>
            <a:ext cx="1421017" cy="45670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38" h="7192">
                <a:moveTo>
                  <a:pt x="1078" y="0"/>
                </a:moveTo>
                <a:lnTo>
                  <a:pt x="2201" y="0"/>
                </a:lnTo>
                <a:lnTo>
                  <a:pt x="2225" y="332"/>
                </a:lnTo>
                <a:cubicBezTo>
                  <a:pt x="2234" y="501"/>
                  <a:pt x="2238" y="671"/>
                  <a:pt x="2238" y="842"/>
                </a:cubicBezTo>
                <a:cubicBezTo>
                  <a:pt x="2238" y="3069"/>
                  <a:pt x="1526" y="5125"/>
                  <a:pt x="324" y="6781"/>
                </a:cubicBezTo>
                <a:lnTo>
                  <a:pt x="0" y="7192"/>
                </a:lnTo>
                <a:lnTo>
                  <a:pt x="299" y="6625"/>
                </a:lnTo>
                <a:cubicBezTo>
                  <a:pt x="948" y="5279"/>
                  <a:pt x="1311" y="3770"/>
                  <a:pt x="1311" y="2176"/>
                </a:cubicBezTo>
                <a:cubicBezTo>
                  <a:pt x="1311" y="1467"/>
                  <a:pt x="1239" y="776"/>
                  <a:pt x="1103" y="107"/>
                </a:cubicBezTo>
                <a:lnTo>
                  <a:pt x="1078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1"/>
            </p:custDataLst>
          </p:nvPr>
        </p:nvSpPr>
        <p:spPr>
          <a:xfrm>
            <a:off x="476250" y="738389"/>
            <a:ext cx="2413001" cy="1081088"/>
          </a:xfrm>
        </p:spPr>
        <p:txBody>
          <a:bodyPr wrap="square" anchor="b">
            <a:norm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accent1">
                  <a:alpha val="12000"/>
                </a:schemeClr>
              </a:gs>
              <a:gs pos="22000">
                <a:schemeClr val="bg1">
                  <a:alpha val="0"/>
                </a:schemeClr>
              </a:gs>
            </a:gsLst>
            <a:lin ang="882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" name="任意多边形: 形状 2"/>
          <p:cNvSpPr/>
          <p:nvPr userDrawn="1">
            <p:custDataLst>
              <p:tags r:id="rId3"/>
            </p:custDataLst>
          </p:nvPr>
        </p:nvSpPr>
        <p:spPr>
          <a:xfrm flipH="1">
            <a:off x="0" y="0"/>
            <a:ext cx="6974194" cy="6858000"/>
          </a:xfrm>
          <a:custGeom>
            <a:avLst/>
            <a:gdLst>
              <a:gd name="connsiteX0" fmla="*/ 1728889 w 6974194"/>
              <a:gd name="connsiteY0" fmla="*/ 0 h 6858000"/>
              <a:gd name="connsiteX1" fmla="*/ 6974194 w 6974194"/>
              <a:gd name="connsiteY1" fmla="*/ 0 h 6858000"/>
              <a:gd name="connsiteX2" fmla="*/ 6974194 w 6974194"/>
              <a:gd name="connsiteY2" fmla="*/ 6858000 h 6858000"/>
              <a:gd name="connsiteX3" fmla="*/ 398557 w 6974194"/>
              <a:gd name="connsiteY3" fmla="*/ 6858000 h 6858000"/>
              <a:gd name="connsiteX4" fmla="*/ 388788 w 6974194"/>
              <a:gd name="connsiteY4" fmla="*/ 6832265 h 6858000"/>
              <a:gd name="connsiteX5" fmla="*/ 0 w 6974194"/>
              <a:gd name="connsiteY5" fmla="*/ 4544320 h 6858000"/>
              <a:gd name="connsiteX6" fmla="*/ 1664471 w 6974194"/>
              <a:gd name="connsiteY6" fmla="*/ 701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194" h="6858000">
                <a:moveTo>
                  <a:pt x="1728889" y="0"/>
                </a:moveTo>
                <a:lnTo>
                  <a:pt x="6974194" y="0"/>
                </a:lnTo>
                <a:lnTo>
                  <a:pt x="6974194" y="6858000"/>
                </a:lnTo>
                <a:lnTo>
                  <a:pt x="398557" y="6858000"/>
                </a:lnTo>
                <a:lnTo>
                  <a:pt x="388788" y="6832265"/>
                </a:lnTo>
                <a:cubicBezTo>
                  <a:pt x="137268" y="6118847"/>
                  <a:pt x="0" y="5348231"/>
                  <a:pt x="0" y="4544320"/>
                </a:cubicBezTo>
                <a:cubicBezTo>
                  <a:pt x="0" y="2821652"/>
                  <a:pt x="630307" y="1251875"/>
                  <a:pt x="1664471" y="701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6000"/>
                </a:schemeClr>
              </a:gs>
              <a:gs pos="100000">
                <a:schemeClr val="bg2">
                  <a:lumMod val="90000"/>
                  <a:alpha val="0"/>
                </a:schemeClr>
              </a:gs>
            </a:gsLst>
            <a:lin ang="5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4"/>
            </p:custDataLst>
          </p:nvPr>
        </p:nvSpPr>
        <p:spPr>
          <a:xfrm flipH="1">
            <a:off x="0" y="0"/>
            <a:ext cx="6185360" cy="6858000"/>
          </a:xfrm>
          <a:custGeom>
            <a:avLst/>
            <a:gdLst>
              <a:gd name="connsiteX0" fmla="*/ 4419600 w 5372100"/>
              <a:gd name="connsiteY0" fmla="*/ 0 h 5956300"/>
              <a:gd name="connsiteX1" fmla="*/ 5310304 w 5372100"/>
              <a:gd name="connsiteY1" fmla="*/ 89791 h 5956300"/>
              <a:gd name="connsiteX2" fmla="*/ 5372100 w 5372100"/>
              <a:gd name="connsiteY2" fmla="*/ 104053 h 5956300"/>
              <a:gd name="connsiteX3" fmla="*/ 5372100 w 5372100"/>
              <a:gd name="connsiteY3" fmla="*/ 5956300 h 5956300"/>
              <a:gd name="connsiteX4" fmla="*/ 274920 w 5372100"/>
              <a:gd name="connsiteY4" fmla="*/ 5956300 h 5956300"/>
              <a:gd name="connsiteX5" fmla="*/ 268181 w 5372100"/>
              <a:gd name="connsiteY5" fmla="*/ 5939207 h 5956300"/>
              <a:gd name="connsiteX6" fmla="*/ 0 w 5372100"/>
              <a:gd name="connsiteY6" fmla="*/ 4419600 h 5956300"/>
              <a:gd name="connsiteX7" fmla="*/ 4419600 w 5372100"/>
              <a:gd name="connsiteY7" fmla="*/ 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2100" h="5956300">
                <a:moveTo>
                  <a:pt x="4419600" y="0"/>
                </a:moveTo>
                <a:cubicBezTo>
                  <a:pt x="4724710" y="0"/>
                  <a:pt x="5022598" y="30918"/>
                  <a:pt x="5310304" y="89791"/>
                </a:cubicBezTo>
                <a:lnTo>
                  <a:pt x="5372100" y="104053"/>
                </a:lnTo>
                <a:lnTo>
                  <a:pt x="5372100" y="5956300"/>
                </a:lnTo>
                <a:lnTo>
                  <a:pt x="274920" y="5956300"/>
                </a:lnTo>
                <a:lnTo>
                  <a:pt x="268181" y="5939207"/>
                </a:lnTo>
                <a:cubicBezTo>
                  <a:pt x="94685" y="5465369"/>
                  <a:pt x="0" y="4953542"/>
                  <a:pt x="0" y="4419600"/>
                </a:cubicBezTo>
                <a:cubicBezTo>
                  <a:pt x="0" y="1978722"/>
                  <a:pt x="1978722" y="0"/>
                  <a:pt x="4419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90000"/>
                  <a:alpha val="20000"/>
                </a:schemeClr>
              </a:gs>
              <a:gs pos="100000">
                <a:schemeClr val="bg2">
                  <a:lumMod val="9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1" name="直接连接符 10"/>
          <p:cNvCxnSpPr/>
          <p:nvPr userDrawn="1">
            <p:custDataLst>
              <p:tags r:id="rId5"/>
            </p:custDataLst>
          </p:nvPr>
        </p:nvCxnSpPr>
        <p:spPr>
          <a:xfrm>
            <a:off x="10621963" y="861423"/>
            <a:ext cx="186425" cy="0"/>
          </a:xfrm>
          <a:prstGeom prst="line">
            <a:avLst/>
          </a:prstGeom>
          <a:ln w="2222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>
            <p:custDataLst>
              <p:tags r:id="rId6"/>
            </p:custDataLst>
          </p:nvPr>
        </p:nvCxnSpPr>
        <p:spPr>
          <a:xfrm>
            <a:off x="10621963" y="917230"/>
            <a:ext cx="186425" cy="0"/>
          </a:xfrm>
          <a:prstGeom prst="line">
            <a:avLst/>
          </a:prstGeom>
          <a:ln w="2222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7"/>
            </p:custDataLst>
          </p:nvPr>
        </p:nvCxnSpPr>
        <p:spPr>
          <a:xfrm>
            <a:off x="10621963" y="973037"/>
            <a:ext cx="186425" cy="0"/>
          </a:xfrm>
          <a:prstGeom prst="line">
            <a:avLst/>
          </a:prstGeom>
          <a:ln w="2222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: 形状 13"/>
          <p:cNvSpPr/>
          <p:nvPr userDrawn="1">
            <p:custDataLst>
              <p:tags r:id="rId8"/>
            </p:custDataLst>
          </p:nvPr>
        </p:nvSpPr>
        <p:spPr>
          <a:xfrm>
            <a:off x="9985224" y="5892632"/>
            <a:ext cx="850275" cy="301044"/>
          </a:xfrm>
          <a:custGeom>
            <a:avLst/>
            <a:gdLst>
              <a:gd name="connsiteX0" fmla="*/ 1698625 w 1762125"/>
              <a:gd name="connsiteY0" fmla="*/ 496888 h 623888"/>
              <a:gd name="connsiteX1" fmla="*/ 1762125 w 1762125"/>
              <a:gd name="connsiteY1" fmla="*/ 560388 h 623888"/>
              <a:gd name="connsiteX2" fmla="*/ 1698625 w 1762125"/>
              <a:gd name="connsiteY2" fmla="*/ 623888 h 623888"/>
              <a:gd name="connsiteX3" fmla="*/ 1635125 w 1762125"/>
              <a:gd name="connsiteY3" fmla="*/ 560388 h 623888"/>
              <a:gd name="connsiteX4" fmla="*/ 1698625 w 1762125"/>
              <a:gd name="connsiteY4" fmla="*/ 496888 h 623888"/>
              <a:gd name="connsiteX5" fmla="*/ 1426105 w 1762125"/>
              <a:gd name="connsiteY5" fmla="*/ 496888 h 623888"/>
              <a:gd name="connsiteX6" fmla="*/ 1489605 w 1762125"/>
              <a:gd name="connsiteY6" fmla="*/ 560388 h 623888"/>
              <a:gd name="connsiteX7" fmla="*/ 1426105 w 1762125"/>
              <a:gd name="connsiteY7" fmla="*/ 623888 h 623888"/>
              <a:gd name="connsiteX8" fmla="*/ 1362605 w 1762125"/>
              <a:gd name="connsiteY8" fmla="*/ 560388 h 623888"/>
              <a:gd name="connsiteX9" fmla="*/ 1426105 w 1762125"/>
              <a:gd name="connsiteY9" fmla="*/ 496888 h 623888"/>
              <a:gd name="connsiteX10" fmla="*/ 1153584 w 1762125"/>
              <a:gd name="connsiteY10" fmla="*/ 496888 h 623888"/>
              <a:gd name="connsiteX11" fmla="*/ 1217084 w 1762125"/>
              <a:gd name="connsiteY11" fmla="*/ 560388 h 623888"/>
              <a:gd name="connsiteX12" fmla="*/ 1153584 w 1762125"/>
              <a:gd name="connsiteY12" fmla="*/ 623888 h 623888"/>
              <a:gd name="connsiteX13" fmla="*/ 1090084 w 1762125"/>
              <a:gd name="connsiteY13" fmla="*/ 560388 h 623888"/>
              <a:gd name="connsiteX14" fmla="*/ 1153584 w 1762125"/>
              <a:gd name="connsiteY14" fmla="*/ 496888 h 623888"/>
              <a:gd name="connsiteX15" fmla="*/ 881063 w 1762125"/>
              <a:gd name="connsiteY15" fmla="*/ 496888 h 623888"/>
              <a:gd name="connsiteX16" fmla="*/ 944563 w 1762125"/>
              <a:gd name="connsiteY16" fmla="*/ 560388 h 623888"/>
              <a:gd name="connsiteX17" fmla="*/ 881063 w 1762125"/>
              <a:gd name="connsiteY17" fmla="*/ 623888 h 623888"/>
              <a:gd name="connsiteX18" fmla="*/ 817563 w 1762125"/>
              <a:gd name="connsiteY18" fmla="*/ 560388 h 623888"/>
              <a:gd name="connsiteX19" fmla="*/ 881063 w 1762125"/>
              <a:gd name="connsiteY19" fmla="*/ 496888 h 623888"/>
              <a:gd name="connsiteX20" fmla="*/ 608542 w 1762125"/>
              <a:gd name="connsiteY20" fmla="*/ 496888 h 623888"/>
              <a:gd name="connsiteX21" fmla="*/ 672042 w 1762125"/>
              <a:gd name="connsiteY21" fmla="*/ 560388 h 623888"/>
              <a:gd name="connsiteX22" fmla="*/ 608542 w 1762125"/>
              <a:gd name="connsiteY22" fmla="*/ 623888 h 623888"/>
              <a:gd name="connsiteX23" fmla="*/ 545042 w 1762125"/>
              <a:gd name="connsiteY23" fmla="*/ 560388 h 623888"/>
              <a:gd name="connsiteX24" fmla="*/ 608542 w 1762125"/>
              <a:gd name="connsiteY24" fmla="*/ 496888 h 623888"/>
              <a:gd name="connsiteX25" fmla="*/ 336021 w 1762125"/>
              <a:gd name="connsiteY25" fmla="*/ 496888 h 623888"/>
              <a:gd name="connsiteX26" fmla="*/ 399521 w 1762125"/>
              <a:gd name="connsiteY26" fmla="*/ 560388 h 623888"/>
              <a:gd name="connsiteX27" fmla="*/ 336021 w 1762125"/>
              <a:gd name="connsiteY27" fmla="*/ 623888 h 623888"/>
              <a:gd name="connsiteX28" fmla="*/ 272521 w 1762125"/>
              <a:gd name="connsiteY28" fmla="*/ 560388 h 623888"/>
              <a:gd name="connsiteX29" fmla="*/ 336021 w 1762125"/>
              <a:gd name="connsiteY29" fmla="*/ 496888 h 623888"/>
              <a:gd name="connsiteX30" fmla="*/ 63500 w 1762125"/>
              <a:gd name="connsiteY30" fmla="*/ 496888 h 623888"/>
              <a:gd name="connsiteX31" fmla="*/ 127000 w 1762125"/>
              <a:gd name="connsiteY31" fmla="*/ 560388 h 623888"/>
              <a:gd name="connsiteX32" fmla="*/ 63500 w 1762125"/>
              <a:gd name="connsiteY32" fmla="*/ 623888 h 623888"/>
              <a:gd name="connsiteX33" fmla="*/ 0 w 1762125"/>
              <a:gd name="connsiteY33" fmla="*/ 560388 h 623888"/>
              <a:gd name="connsiteX34" fmla="*/ 63500 w 1762125"/>
              <a:gd name="connsiteY34" fmla="*/ 496888 h 623888"/>
              <a:gd name="connsiteX35" fmla="*/ 1698625 w 1762125"/>
              <a:gd name="connsiteY35" fmla="*/ 248444 h 623888"/>
              <a:gd name="connsiteX36" fmla="*/ 1762125 w 1762125"/>
              <a:gd name="connsiteY36" fmla="*/ 311944 h 623888"/>
              <a:gd name="connsiteX37" fmla="*/ 1698625 w 1762125"/>
              <a:gd name="connsiteY37" fmla="*/ 375444 h 623888"/>
              <a:gd name="connsiteX38" fmla="*/ 1635125 w 1762125"/>
              <a:gd name="connsiteY38" fmla="*/ 311944 h 623888"/>
              <a:gd name="connsiteX39" fmla="*/ 1698625 w 1762125"/>
              <a:gd name="connsiteY39" fmla="*/ 248444 h 623888"/>
              <a:gd name="connsiteX40" fmla="*/ 1426105 w 1762125"/>
              <a:gd name="connsiteY40" fmla="*/ 248444 h 623888"/>
              <a:gd name="connsiteX41" fmla="*/ 1489605 w 1762125"/>
              <a:gd name="connsiteY41" fmla="*/ 311944 h 623888"/>
              <a:gd name="connsiteX42" fmla="*/ 1426105 w 1762125"/>
              <a:gd name="connsiteY42" fmla="*/ 375444 h 623888"/>
              <a:gd name="connsiteX43" fmla="*/ 1362605 w 1762125"/>
              <a:gd name="connsiteY43" fmla="*/ 311944 h 623888"/>
              <a:gd name="connsiteX44" fmla="*/ 1426105 w 1762125"/>
              <a:gd name="connsiteY44" fmla="*/ 248444 h 623888"/>
              <a:gd name="connsiteX45" fmla="*/ 1153584 w 1762125"/>
              <a:gd name="connsiteY45" fmla="*/ 248444 h 623888"/>
              <a:gd name="connsiteX46" fmla="*/ 1217084 w 1762125"/>
              <a:gd name="connsiteY46" fmla="*/ 311944 h 623888"/>
              <a:gd name="connsiteX47" fmla="*/ 1153584 w 1762125"/>
              <a:gd name="connsiteY47" fmla="*/ 375444 h 623888"/>
              <a:gd name="connsiteX48" fmla="*/ 1090084 w 1762125"/>
              <a:gd name="connsiteY48" fmla="*/ 311944 h 623888"/>
              <a:gd name="connsiteX49" fmla="*/ 1153584 w 1762125"/>
              <a:gd name="connsiteY49" fmla="*/ 248444 h 623888"/>
              <a:gd name="connsiteX50" fmla="*/ 881063 w 1762125"/>
              <a:gd name="connsiteY50" fmla="*/ 248444 h 623888"/>
              <a:gd name="connsiteX51" fmla="*/ 944563 w 1762125"/>
              <a:gd name="connsiteY51" fmla="*/ 311944 h 623888"/>
              <a:gd name="connsiteX52" fmla="*/ 881063 w 1762125"/>
              <a:gd name="connsiteY52" fmla="*/ 375444 h 623888"/>
              <a:gd name="connsiteX53" fmla="*/ 817563 w 1762125"/>
              <a:gd name="connsiteY53" fmla="*/ 311944 h 623888"/>
              <a:gd name="connsiteX54" fmla="*/ 881063 w 1762125"/>
              <a:gd name="connsiteY54" fmla="*/ 248444 h 623888"/>
              <a:gd name="connsiteX55" fmla="*/ 608542 w 1762125"/>
              <a:gd name="connsiteY55" fmla="*/ 248444 h 623888"/>
              <a:gd name="connsiteX56" fmla="*/ 672042 w 1762125"/>
              <a:gd name="connsiteY56" fmla="*/ 311944 h 623888"/>
              <a:gd name="connsiteX57" fmla="*/ 608542 w 1762125"/>
              <a:gd name="connsiteY57" fmla="*/ 375444 h 623888"/>
              <a:gd name="connsiteX58" fmla="*/ 545042 w 1762125"/>
              <a:gd name="connsiteY58" fmla="*/ 311944 h 623888"/>
              <a:gd name="connsiteX59" fmla="*/ 608542 w 1762125"/>
              <a:gd name="connsiteY59" fmla="*/ 248444 h 623888"/>
              <a:gd name="connsiteX60" fmla="*/ 336021 w 1762125"/>
              <a:gd name="connsiteY60" fmla="*/ 248444 h 623888"/>
              <a:gd name="connsiteX61" fmla="*/ 399521 w 1762125"/>
              <a:gd name="connsiteY61" fmla="*/ 311944 h 623888"/>
              <a:gd name="connsiteX62" fmla="*/ 336021 w 1762125"/>
              <a:gd name="connsiteY62" fmla="*/ 375444 h 623888"/>
              <a:gd name="connsiteX63" fmla="*/ 272521 w 1762125"/>
              <a:gd name="connsiteY63" fmla="*/ 311944 h 623888"/>
              <a:gd name="connsiteX64" fmla="*/ 336021 w 1762125"/>
              <a:gd name="connsiteY64" fmla="*/ 248444 h 623888"/>
              <a:gd name="connsiteX65" fmla="*/ 63500 w 1762125"/>
              <a:gd name="connsiteY65" fmla="*/ 248444 h 623888"/>
              <a:gd name="connsiteX66" fmla="*/ 127000 w 1762125"/>
              <a:gd name="connsiteY66" fmla="*/ 311944 h 623888"/>
              <a:gd name="connsiteX67" fmla="*/ 63500 w 1762125"/>
              <a:gd name="connsiteY67" fmla="*/ 375444 h 623888"/>
              <a:gd name="connsiteX68" fmla="*/ 0 w 1762125"/>
              <a:gd name="connsiteY68" fmla="*/ 311944 h 623888"/>
              <a:gd name="connsiteX69" fmla="*/ 63500 w 1762125"/>
              <a:gd name="connsiteY69" fmla="*/ 248444 h 623888"/>
              <a:gd name="connsiteX70" fmla="*/ 1698625 w 1762125"/>
              <a:gd name="connsiteY70" fmla="*/ 0 h 623888"/>
              <a:gd name="connsiteX71" fmla="*/ 1762125 w 1762125"/>
              <a:gd name="connsiteY71" fmla="*/ 63500 h 623888"/>
              <a:gd name="connsiteX72" fmla="*/ 1698625 w 1762125"/>
              <a:gd name="connsiteY72" fmla="*/ 127000 h 623888"/>
              <a:gd name="connsiteX73" fmla="*/ 1635125 w 1762125"/>
              <a:gd name="connsiteY73" fmla="*/ 63500 h 623888"/>
              <a:gd name="connsiteX74" fmla="*/ 1698625 w 1762125"/>
              <a:gd name="connsiteY74" fmla="*/ 0 h 623888"/>
              <a:gd name="connsiteX75" fmla="*/ 1426105 w 1762125"/>
              <a:gd name="connsiteY75" fmla="*/ 0 h 623888"/>
              <a:gd name="connsiteX76" fmla="*/ 1489605 w 1762125"/>
              <a:gd name="connsiteY76" fmla="*/ 63500 h 623888"/>
              <a:gd name="connsiteX77" fmla="*/ 1426105 w 1762125"/>
              <a:gd name="connsiteY77" fmla="*/ 127000 h 623888"/>
              <a:gd name="connsiteX78" fmla="*/ 1362605 w 1762125"/>
              <a:gd name="connsiteY78" fmla="*/ 63500 h 623888"/>
              <a:gd name="connsiteX79" fmla="*/ 1426105 w 1762125"/>
              <a:gd name="connsiteY79" fmla="*/ 0 h 623888"/>
              <a:gd name="connsiteX80" fmla="*/ 1153584 w 1762125"/>
              <a:gd name="connsiteY80" fmla="*/ 0 h 623888"/>
              <a:gd name="connsiteX81" fmla="*/ 1217084 w 1762125"/>
              <a:gd name="connsiteY81" fmla="*/ 63500 h 623888"/>
              <a:gd name="connsiteX82" fmla="*/ 1153584 w 1762125"/>
              <a:gd name="connsiteY82" fmla="*/ 127000 h 623888"/>
              <a:gd name="connsiteX83" fmla="*/ 1090084 w 1762125"/>
              <a:gd name="connsiteY83" fmla="*/ 63500 h 623888"/>
              <a:gd name="connsiteX84" fmla="*/ 1153584 w 1762125"/>
              <a:gd name="connsiteY84" fmla="*/ 0 h 623888"/>
              <a:gd name="connsiteX85" fmla="*/ 881063 w 1762125"/>
              <a:gd name="connsiteY85" fmla="*/ 0 h 623888"/>
              <a:gd name="connsiteX86" fmla="*/ 944563 w 1762125"/>
              <a:gd name="connsiteY86" fmla="*/ 63500 h 623888"/>
              <a:gd name="connsiteX87" fmla="*/ 881063 w 1762125"/>
              <a:gd name="connsiteY87" fmla="*/ 127000 h 623888"/>
              <a:gd name="connsiteX88" fmla="*/ 817563 w 1762125"/>
              <a:gd name="connsiteY88" fmla="*/ 63500 h 623888"/>
              <a:gd name="connsiteX89" fmla="*/ 881063 w 1762125"/>
              <a:gd name="connsiteY89" fmla="*/ 0 h 623888"/>
              <a:gd name="connsiteX90" fmla="*/ 608542 w 1762125"/>
              <a:gd name="connsiteY90" fmla="*/ 0 h 623888"/>
              <a:gd name="connsiteX91" fmla="*/ 672042 w 1762125"/>
              <a:gd name="connsiteY91" fmla="*/ 63500 h 623888"/>
              <a:gd name="connsiteX92" fmla="*/ 608542 w 1762125"/>
              <a:gd name="connsiteY92" fmla="*/ 127000 h 623888"/>
              <a:gd name="connsiteX93" fmla="*/ 545042 w 1762125"/>
              <a:gd name="connsiteY93" fmla="*/ 63500 h 623888"/>
              <a:gd name="connsiteX94" fmla="*/ 608542 w 1762125"/>
              <a:gd name="connsiteY94" fmla="*/ 0 h 623888"/>
              <a:gd name="connsiteX95" fmla="*/ 336021 w 1762125"/>
              <a:gd name="connsiteY95" fmla="*/ 0 h 623888"/>
              <a:gd name="connsiteX96" fmla="*/ 399521 w 1762125"/>
              <a:gd name="connsiteY96" fmla="*/ 63500 h 623888"/>
              <a:gd name="connsiteX97" fmla="*/ 336021 w 1762125"/>
              <a:gd name="connsiteY97" fmla="*/ 127000 h 623888"/>
              <a:gd name="connsiteX98" fmla="*/ 272521 w 1762125"/>
              <a:gd name="connsiteY98" fmla="*/ 63500 h 623888"/>
              <a:gd name="connsiteX99" fmla="*/ 336021 w 1762125"/>
              <a:gd name="connsiteY99" fmla="*/ 0 h 623888"/>
              <a:gd name="connsiteX100" fmla="*/ 63500 w 1762125"/>
              <a:gd name="connsiteY100" fmla="*/ 0 h 623888"/>
              <a:gd name="connsiteX101" fmla="*/ 127000 w 1762125"/>
              <a:gd name="connsiteY101" fmla="*/ 63500 h 623888"/>
              <a:gd name="connsiteX102" fmla="*/ 63500 w 1762125"/>
              <a:gd name="connsiteY102" fmla="*/ 127000 h 623888"/>
              <a:gd name="connsiteX103" fmla="*/ 0 w 1762125"/>
              <a:gd name="connsiteY103" fmla="*/ 63500 h 623888"/>
              <a:gd name="connsiteX104" fmla="*/ 63500 w 1762125"/>
              <a:gd name="connsiteY104" fmla="*/ 0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762125" h="623888">
                <a:moveTo>
                  <a:pt x="1698625" y="496888"/>
                </a:moveTo>
                <a:cubicBezTo>
                  <a:pt x="1733695" y="496888"/>
                  <a:pt x="1762125" y="525318"/>
                  <a:pt x="1762125" y="560388"/>
                </a:cubicBezTo>
                <a:cubicBezTo>
                  <a:pt x="1762125" y="595458"/>
                  <a:pt x="1733695" y="623888"/>
                  <a:pt x="1698625" y="623888"/>
                </a:cubicBezTo>
                <a:cubicBezTo>
                  <a:pt x="1663555" y="623888"/>
                  <a:pt x="1635125" y="595458"/>
                  <a:pt x="1635125" y="560388"/>
                </a:cubicBezTo>
                <a:cubicBezTo>
                  <a:pt x="1635125" y="525318"/>
                  <a:pt x="1663555" y="496888"/>
                  <a:pt x="1698625" y="496888"/>
                </a:cubicBezTo>
                <a:close/>
                <a:moveTo>
                  <a:pt x="1426105" y="496888"/>
                </a:moveTo>
                <a:cubicBezTo>
                  <a:pt x="1461175" y="496888"/>
                  <a:pt x="1489605" y="525318"/>
                  <a:pt x="1489605" y="560388"/>
                </a:cubicBezTo>
                <a:cubicBezTo>
                  <a:pt x="1489605" y="595458"/>
                  <a:pt x="1461175" y="623888"/>
                  <a:pt x="1426105" y="623888"/>
                </a:cubicBezTo>
                <a:cubicBezTo>
                  <a:pt x="1391035" y="623888"/>
                  <a:pt x="1362605" y="595458"/>
                  <a:pt x="1362605" y="560388"/>
                </a:cubicBezTo>
                <a:cubicBezTo>
                  <a:pt x="1362605" y="525318"/>
                  <a:pt x="1391035" y="496888"/>
                  <a:pt x="1426105" y="496888"/>
                </a:cubicBezTo>
                <a:close/>
                <a:moveTo>
                  <a:pt x="1153584" y="496888"/>
                </a:moveTo>
                <a:cubicBezTo>
                  <a:pt x="1188654" y="496888"/>
                  <a:pt x="1217084" y="525318"/>
                  <a:pt x="1217084" y="560388"/>
                </a:cubicBezTo>
                <a:cubicBezTo>
                  <a:pt x="1217084" y="595458"/>
                  <a:pt x="1188654" y="623888"/>
                  <a:pt x="1153584" y="623888"/>
                </a:cubicBezTo>
                <a:cubicBezTo>
                  <a:pt x="1118514" y="623888"/>
                  <a:pt x="1090084" y="595458"/>
                  <a:pt x="1090084" y="560388"/>
                </a:cubicBezTo>
                <a:cubicBezTo>
                  <a:pt x="1090084" y="525318"/>
                  <a:pt x="1118514" y="496888"/>
                  <a:pt x="1153584" y="496888"/>
                </a:cubicBezTo>
                <a:close/>
                <a:moveTo>
                  <a:pt x="881063" y="496888"/>
                </a:moveTo>
                <a:cubicBezTo>
                  <a:pt x="916133" y="496888"/>
                  <a:pt x="944563" y="525318"/>
                  <a:pt x="944563" y="560388"/>
                </a:cubicBezTo>
                <a:cubicBezTo>
                  <a:pt x="944563" y="595458"/>
                  <a:pt x="916133" y="623888"/>
                  <a:pt x="881063" y="623888"/>
                </a:cubicBezTo>
                <a:cubicBezTo>
                  <a:pt x="845993" y="623888"/>
                  <a:pt x="817563" y="595458"/>
                  <a:pt x="817563" y="560388"/>
                </a:cubicBezTo>
                <a:cubicBezTo>
                  <a:pt x="817563" y="525318"/>
                  <a:pt x="845993" y="496888"/>
                  <a:pt x="881063" y="496888"/>
                </a:cubicBezTo>
                <a:close/>
                <a:moveTo>
                  <a:pt x="608542" y="496888"/>
                </a:moveTo>
                <a:cubicBezTo>
                  <a:pt x="643612" y="496888"/>
                  <a:pt x="672042" y="525318"/>
                  <a:pt x="672042" y="560388"/>
                </a:cubicBezTo>
                <a:cubicBezTo>
                  <a:pt x="672042" y="595458"/>
                  <a:pt x="643612" y="623888"/>
                  <a:pt x="608542" y="623888"/>
                </a:cubicBezTo>
                <a:cubicBezTo>
                  <a:pt x="573472" y="623888"/>
                  <a:pt x="545042" y="595458"/>
                  <a:pt x="545042" y="560388"/>
                </a:cubicBezTo>
                <a:cubicBezTo>
                  <a:pt x="545042" y="525318"/>
                  <a:pt x="573472" y="496888"/>
                  <a:pt x="608542" y="496888"/>
                </a:cubicBezTo>
                <a:close/>
                <a:moveTo>
                  <a:pt x="336021" y="496888"/>
                </a:moveTo>
                <a:cubicBezTo>
                  <a:pt x="371091" y="496888"/>
                  <a:pt x="399521" y="525318"/>
                  <a:pt x="399521" y="560388"/>
                </a:cubicBezTo>
                <a:cubicBezTo>
                  <a:pt x="399521" y="595458"/>
                  <a:pt x="371091" y="623888"/>
                  <a:pt x="336021" y="623888"/>
                </a:cubicBezTo>
                <a:cubicBezTo>
                  <a:pt x="300951" y="623888"/>
                  <a:pt x="272521" y="595458"/>
                  <a:pt x="272521" y="560388"/>
                </a:cubicBezTo>
                <a:cubicBezTo>
                  <a:pt x="272521" y="525318"/>
                  <a:pt x="300951" y="496888"/>
                  <a:pt x="336021" y="496888"/>
                </a:cubicBezTo>
                <a:close/>
                <a:moveTo>
                  <a:pt x="63500" y="496888"/>
                </a:moveTo>
                <a:cubicBezTo>
                  <a:pt x="98570" y="496888"/>
                  <a:pt x="127000" y="525318"/>
                  <a:pt x="127000" y="560388"/>
                </a:cubicBezTo>
                <a:cubicBezTo>
                  <a:pt x="127000" y="595458"/>
                  <a:pt x="98570" y="623888"/>
                  <a:pt x="63500" y="623888"/>
                </a:cubicBezTo>
                <a:cubicBezTo>
                  <a:pt x="28430" y="623888"/>
                  <a:pt x="0" y="595458"/>
                  <a:pt x="0" y="560388"/>
                </a:cubicBezTo>
                <a:cubicBezTo>
                  <a:pt x="0" y="525318"/>
                  <a:pt x="28430" y="496888"/>
                  <a:pt x="63500" y="496888"/>
                </a:cubicBezTo>
                <a:close/>
                <a:moveTo>
                  <a:pt x="1698625" y="248444"/>
                </a:moveTo>
                <a:cubicBezTo>
                  <a:pt x="1733695" y="248444"/>
                  <a:pt x="1762125" y="276874"/>
                  <a:pt x="1762125" y="311944"/>
                </a:cubicBezTo>
                <a:cubicBezTo>
                  <a:pt x="1762125" y="347014"/>
                  <a:pt x="1733695" y="375444"/>
                  <a:pt x="1698625" y="375444"/>
                </a:cubicBezTo>
                <a:cubicBezTo>
                  <a:pt x="1663555" y="375444"/>
                  <a:pt x="1635125" y="347014"/>
                  <a:pt x="1635125" y="311944"/>
                </a:cubicBezTo>
                <a:cubicBezTo>
                  <a:pt x="1635125" y="276874"/>
                  <a:pt x="1663555" y="248444"/>
                  <a:pt x="1698625" y="248444"/>
                </a:cubicBezTo>
                <a:close/>
                <a:moveTo>
                  <a:pt x="1426105" y="248444"/>
                </a:moveTo>
                <a:cubicBezTo>
                  <a:pt x="1461175" y="248444"/>
                  <a:pt x="1489605" y="276874"/>
                  <a:pt x="1489605" y="311944"/>
                </a:cubicBezTo>
                <a:cubicBezTo>
                  <a:pt x="1489605" y="347014"/>
                  <a:pt x="1461175" y="375444"/>
                  <a:pt x="1426105" y="375444"/>
                </a:cubicBezTo>
                <a:cubicBezTo>
                  <a:pt x="1391035" y="375444"/>
                  <a:pt x="1362605" y="347014"/>
                  <a:pt x="1362605" y="311944"/>
                </a:cubicBezTo>
                <a:cubicBezTo>
                  <a:pt x="1362605" y="276874"/>
                  <a:pt x="1391035" y="248444"/>
                  <a:pt x="1426105" y="248444"/>
                </a:cubicBezTo>
                <a:close/>
                <a:moveTo>
                  <a:pt x="1153584" y="248444"/>
                </a:moveTo>
                <a:cubicBezTo>
                  <a:pt x="1188654" y="248444"/>
                  <a:pt x="1217084" y="276874"/>
                  <a:pt x="1217084" y="311944"/>
                </a:cubicBezTo>
                <a:cubicBezTo>
                  <a:pt x="1217084" y="347014"/>
                  <a:pt x="1188654" y="375444"/>
                  <a:pt x="1153584" y="375444"/>
                </a:cubicBezTo>
                <a:cubicBezTo>
                  <a:pt x="1118514" y="375444"/>
                  <a:pt x="1090084" y="347014"/>
                  <a:pt x="1090084" y="311944"/>
                </a:cubicBezTo>
                <a:cubicBezTo>
                  <a:pt x="1090084" y="276874"/>
                  <a:pt x="1118514" y="248444"/>
                  <a:pt x="1153584" y="248444"/>
                </a:cubicBezTo>
                <a:close/>
                <a:moveTo>
                  <a:pt x="881063" y="248444"/>
                </a:moveTo>
                <a:cubicBezTo>
                  <a:pt x="916133" y="248444"/>
                  <a:pt x="944563" y="276874"/>
                  <a:pt x="944563" y="311944"/>
                </a:cubicBezTo>
                <a:cubicBezTo>
                  <a:pt x="944563" y="347014"/>
                  <a:pt x="916133" y="375444"/>
                  <a:pt x="881063" y="375444"/>
                </a:cubicBezTo>
                <a:cubicBezTo>
                  <a:pt x="845993" y="375444"/>
                  <a:pt x="817563" y="347014"/>
                  <a:pt x="817563" y="311944"/>
                </a:cubicBezTo>
                <a:cubicBezTo>
                  <a:pt x="817563" y="276874"/>
                  <a:pt x="845993" y="248444"/>
                  <a:pt x="881063" y="248444"/>
                </a:cubicBezTo>
                <a:close/>
                <a:moveTo>
                  <a:pt x="608542" y="248444"/>
                </a:moveTo>
                <a:cubicBezTo>
                  <a:pt x="643612" y="248444"/>
                  <a:pt x="672042" y="276874"/>
                  <a:pt x="672042" y="311944"/>
                </a:cubicBezTo>
                <a:cubicBezTo>
                  <a:pt x="672042" y="347014"/>
                  <a:pt x="643612" y="375444"/>
                  <a:pt x="608542" y="375444"/>
                </a:cubicBezTo>
                <a:cubicBezTo>
                  <a:pt x="573472" y="375444"/>
                  <a:pt x="545042" y="347014"/>
                  <a:pt x="545042" y="311944"/>
                </a:cubicBezTo>
                <a:cubicBezTo>
                  <a:pt x="545042" y="276874"/>
                  <a:pt x="573472" y="248444"/>
                  <a:pt x="608542" y="248444"/>
                </a:cubicBezTo>
                <a:close/>
                <a:moveTo>
                  <a:pt x="336021" y="248444"/>
                </a:moveTo>
                <a:cubicBezTo>
                  <a:pt x="371091" y="248444"/>
                  <a:pt x="399521" y="276874"/>
                  <a:pt x="399521" y="311944"/>
                </a:cubicBezTo>
                <a:cubicBezTo>
                  <a:pt x="399521" y="347014"/>
                  <a:pt x="371091" y="375444"/>
                  <a:pt x="336021" y="375444"/>
                </a:cubicBezTo>
                <a:cubicBezTo>
                  <a:pt x="300951" y="375444"/>
                  <a:pt x="272521" y="347014"/>
                  <a:pt x="272521" y="311944"/>
                </a:cubicBezTo>
                <a:cubicBezTo>
                  <a:pt x="272521" y="276874"/>
                  <a:pt x="300951" y="248444"/>
                  <a:pt x="336021" y="248444"/>
                </a:cubicBezTo>
                <a:close/>
                <a:moveTo>
                  <a:pt x="63500" y="248444"/>
                </a:moveTo>
                <a:cubicBezTo>
                  <a:pt x="98570" y="248444"/>
                  <a:pt x="127000" y="276874"/>
                  <a:pt x="127000" y="311944"/>
                </a:cubicBezTo>
                <a:cubicBezTo>
                  <a:pt x="127000" y="347014"/>
                  <a:pt x="98570" y="375444"/>
                  <a:pt x="63500" y="375444"/>
                </a:cubicBezTo>
                <a:cubicBezTo>
                  <a:pt x="28430" y="375444"/>
                  <a:pt x="0" y="347014"/>
                  <a:pt x="0" y="311944"/>
                </a:cubicBezTo>
                <a:cubicBezTo>
                  <a:pt x="0" y="276874"/>
                  <a:pt x="28430" y="248444"/>
                  <a:pt x="63500" y="248444"/>
                </a:cubicBezTo>
                <a:close/>
                <a:moveTo>
                  <a:pt x="1698625" y="0"/>
                </a:moveTo>
                <a:cubicBezTo>
                  <a:pt x="1733695" y="0"/>
                  <a:pt x="1762125" y="28430"/>
                  <a:pt x="1762125" y="63500"/>
                </a:cubicBezTo>
                <a:cubicBezTo>
                  <a:pt x="1762125" y="98570"/>
                  <a:pt x="1733695" y="127000"/>
                  <a:pt x="1698625" y="127000"/>
                </a:cubicBezTo>
                <a:cubicBezTo>
                  <a:pt x="1663555" y="127000"/>
                  <a:pt x="1635125" y="98570"/>
                  <a:pt x="1635125" y="63500"/>
                </a:cubicBezTo>
                <a:cubicBezTo>
                  <a:pt x="1635125" y="28430"/>
                  <a:pt x="1663555" y="0"/>
                  <a:pt x="1698625" y="0"/>
                </a:cubicBezTo>
                <a:close/>
                <a:moveTo>
                  <a:pt x="1426105" y="0"/>
                </a:moveTo>
                <a:cubicBezTo>
                  <a:pt x="1461175" y="0"/>
                  <a:pt x="1489605" y="28430"/>
                  <a:pt x="1489605" y="63500"/>
                </a:cubicBezTo>
                <a:cubicBezTo>
                  <a:pt x="1489605" y="98570"/>
                  <a:pt x="1461175" y="127000"/>
                  <a:pt x="1426105" y="127000"/>
                </a:cubicBezTo>
                <a:cubicBezTo>
                  <a:pt x="1391035" y="127000"/>
                  <a:pt x="1362605" y="98570"/>
                  <a:pt x="1362605" y="63500"/>
                </a:cubicBezTo>
                <a:cubicBezTo>
                  <a:pt x="1362605" y="28430"/>
                  <a:pt x="1391035" y="0"/>
                  <a:pt x="1426105" y="0"/>
                </a:cubicBezTo>
                <a:close/>
                <a:moveTo>
                  <a:pt x="1153584" y="0"/>
                </a:moveTo>
                <a:cubicBezTo>
                  <a:pt x="1188654" y="0"/>
                  <a:pt x="1217084" y="28430"/>
                  <a:pt x="1217084" y="63500"/>
                </a:cubicBezTo>
                <a:cubicBezTo>
                  <a:pt x="1217084" y="98570"/>
                  <a:pt x="1188654" y="127000"/>
                  <a:pt x="1153584" y="127000"/>
                </a:cubicBezTo>
                <a:cubicBezTo>
                  <a:pt x="1118514" y="127000"/>
                  <a:pt x="1090084" y="98570"/>
                  <a:pt x="1090084" y="63500"/>
                </a:cubicBezTo>
                <a:cubicBezTo>
                  <a:pt x="1090084" y="28430"/>
                  <a:pt x="1118514" y="0"/>
                  <a:pt x="1153584" y="0"/>
                </a:cubicBezTo>
                <a:close/>
                <a:moveTo>
                  <a:pt x="881063" y="0"/>
                </a:moveTo>
                <a:cubicBezTo>
                  <a:pt x="916133" y="0"/>
                  <a:pt x="944563" y="28430"/>
                  <a:pt x="944563" y="63500"/>
                </a:cubicBezTo>
                <a:cubicBezTo>
                  <a:pt x="944563" y="98570"/>
                  <a:pt x="916133" y="127000"/>
                  <a:pt x="881063" y="127000"/>
                </a:cubicBezTo>
                <a:cubicBezTo>
                  <a:pt x="845993" y="127000"/>
                  <a:pt x="817563" y="98570"/>
                  <a:pt x="817563" y="63500"/>
                </a:cubicBezTo>
                <a:cubicBezTo>
                  <a:pt x="817563" y="28430"/>
                  <a:pt x="845993" y="0"/>
                  <a:pt x="881063" y="0"/>
                </a:cubicBezTo>
                <a:close/>
                <a:moveTo>
                  <a:pt x="608542" y="0"/>
                </a:moveTo>
                <a:cubicBezTo>
                  <a:pt x="643612" y="0"/>
                  <a:pt x="672042" y="28430"/>
                  <a:pt x="672042" y="63500"/>
                </a:cubicBezTo>
                <a:cubicBezTo>
                  <a:pt x="672042" y="98570"/>
                  <a:pt x="643612" y="127000"/>
                  <a:pt x="608542" y="127000"/>
                </a:cubicBezTo>
                <a:cubicBezTo>
                  <a:pt x="573472" y="127000"/>
                  <a:pt x="545042" y="98570"/>
                  <a:pt x="545042" y="63500"/>
                </a:cubicBezTo>
                <a:cubicBezTo>
                  <a:pt x="545042" y="28430"/>
                  <a:pt x="573472" y="0"/>
                  <a:pt x="608542" y="0"/>
                </a:cubicBezTo>
                <a:close/>
                <a:moveTo>
                  <a:pt x="336021" y="0"/>
                </a:moveTo>
                <a:cubicBezTo>
                  <a:pt x="371091" y="0"/>
                  <a:pt x="399521" y="28430"/>
                  <a:pt x="399521" y="63500"/>
                </a:cubicBezTo>
                <a:cubicBezTo>
                  <a:pt x="399521" y="98570"/>
                  <a:pt x="371091" y="127000"/>
                  <a:pt x="336021" y="127000"/>
                </a:cubicBezTo>
                <a:cubicBezTo>
                  <a:pt x="300951" y="127000"/>
                  <a:pt x="272521" y="98570"/>
                  <a:pt x="272521" y="63500"/>
                </a:cubicBezTo>
                <a:cubicBezTo>
                  <a:pt x="272521" y="28430"/>
                  <a:pt x="300951" y="0"/>
                  <a:pt x="336021" y="0"/>
                </a:cubicBezTo>
                <a:close/>
                <a:moveTo>
                  <a:pt x="63500" y="0"/>
                </a:moveTo>
                <a:cubicBezTo>
                  <a:pt x="98570" y="0"/>
                  <a:pt x="127000" y="28430"/>
                  <a:pt x="127000" y="63500"/>
                </a:cubicBezTo>
                <a:cubicBezTo>
                  <a:pt x="127000" y="98570"/>
                  <a:pt x="98570" y="127000"/>
                  <a:pt x="63500" y="127000"/>
                </a:cubicBezTo>
                <a:cubicBezTo>
                  <a:pt x="28430" y="127000"/>
                  <a:pt x="0" y="98570"/>
                  <a:pt x="0" y="63500"/>
                </a:cubicBezTo>
                <a:cubicBezTo>
                  <a:pt x="0" y="28430"/>
                  <a:pt x="28430" y="0"/>
                  <a:pt x="6350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>
            <a:off x="4442419" y="1865824"/>
            <a:ext cx="1467014" cy="519404"/>
          </a:xfrm>
          <a:custGeom>
            <a:avLst/>
            <a:gdLst>
              <a:gd name="connsiteX0" fmla="*/ 1698625 w 1762125"/>
              <a:gd name="connsiteY0" fmla="*/ 496888 h 623888"/>
              <a:gd name="connsiteX1" fmla="*/ 1762125 w 1762125"/>
              <a:gd name="connsiteY1" fmla="*/ 560388 h 623888"/>
              <a:gd name="connsiteX2" fmla="*/ 1698625 w 1762125"/>
              <a:gd name="connsiteY2" fmla="*/ 623888 h 623888"/>
              <a:gd name="connsiteX3" fmla="*/ 1635125 w 1762125"/>
              <a:gd name="connsiteY3" fmla="*/ 560388 h 623888"/>
              <a:gd name="connsiteX4" fmla="*/ 1698625 w 1762125"/>
              <a:gd name="connsiteY4" fmla="*/ 496888 h 623888"/>
              <a:gd name="connsiteX5" fmla="*/ 1426105 w 1762125"/>
              <a:gd name="connsiteY5" fmla="*/ 496888 h 623888"/>
              <a:gd name="connsiteX6" fmla="*/ 1489605 w 1762125"/>
              <a:gd name="connsiteY6" fmla="*/ 560388 h 623888"/>
              <a:gd name="connsiteX7" fmla="*/ 1426105 w 1762125"/>
              <a:gd name="connsiteY7" fmla="*/ 623888 h 623888"/>
              <a:gd name="connsiteX8" fmla="*/ 1362605 w 1762125"/>
              <a:gd name="connsiteY8" fmla="*/ 560388 h 623888"/>
              <a:gd name="connsiteX9" fmla="*/ 1426105 w 1762125"/>
              <a:gd name="connsiteY9" fmla="*/ 496888 h 623888"/>
              <a:gd name="connsiteX10" fmla="*/ 1153584 w 1762125"/>
              <a:gd name="connsiteY10" fmla="*/ 496888 h 623888"/>
              <a:gd name="connsiteX11" fmla="*/ 1217084 w 1762125"/>
              <a:gd name="connsiteY11" fmla="*/ 560388 h 623888"/>
              <a:gd name="connsiteX12" fmla="*/ 1153584 w 1762125"/>
              <a:gd name="connsiteY12" fmla="*/ 623888 h 623888"/>
              <a:gd name="connsiteX13" fmla="*/ 1090084 w 1762125"/>
              <a:gd name="connsiteY13" fmla="*/ 560388 h 623888"/>
              <a:gd name="connsiteX14" fmla="*/ 1153584 w 1762125"/>
              <a:gd name="connsiteY14" fmla="*/ 496888 h 623888"/>
              <a:gd name="connsiteX15" fmla="*/ 881063 w 1762125"/>
              <a:gd name="connsiteY15" fmla="*/ 496888 h 623888"/>
              <a:gd name="connsiteX16" fmla="*/ 944563 w 1762125"/>
              <a:gd name="connsiteY16" fmla="*/ 560388 h 623888"/>
              <a:gd name="connsiteX17" fmla="*/ 881063 w 1762125"/>
              <a:gd name="connsiteY17" fmla="*/ 623888 h 623888"/>
              <a:gd name="connsiteX18" fmla="*/ 817563 w 1762125"/>
              <a:gd name="connsiteY18" fmla="*/ 560388 h 623888"/>
              <a:gd name="connsiteX19" fmla="*/ 881063 w 1762125"/>
              <a:gd name="connsiteY19" fmla="*/ 496888 h 623888"/>
              <a:gd name="connsiteX20" fmla="*/ 608542 w 1762125"/>
              <a:gd name="connsiteY20" fmla="*/ 496888 h 623888"/>
              <a:gd name="connsiteX21" fmla="*/ 672042 w 1762125"/>
              <a:gd name="connsiteY21" fmla="*/ 560388 h 623888"/>
              <a:gd name="connsiteX22" fmla="*/ 608542 w 1762125"/>
              <a:gd name="connsiteY22" fmla="*/ 623888 h 623888"/>
              <a:gd name="connsiteX23" fmla="*/ 545042 w 1762125"/>
              <a:gd name="connsiteY23" fmla="*/ 560388 h 623888"/>
              <a:gd name="connsiteX24" fmla="*/ 608542 w 1762125"/>
              <a:gd name="connsiteY24" fmla="*/ 496888 h 623888"/>
              <a:gd name="connsiteX25" fmla="*/ 336021 w 1762125"/>
              <a:gd name="connsiteY25" fmla="*/ 496888 h 623888"/>
              <a:gd name="connsiteX26" fmla="*/ 399521 w 1762125"/>
              <a:gd name="connsiteY26" fmla="*/ 560388 h 623888"/>
              <a:gd name="connsiteX27" fmla="*/ 336021 w 1762125"/>
              <a:gd name="connsiteY27" fmla="*/ 623888 h 623888"/>
              <a:gd name="connsiteX28" fmla="*/ 272521 w 1762125"/>
              <a:gd name="connsiteY28" fmla="*/ 560388 h 623888"/>
              <a:gd name="connsiteX29" fmla="*/ 336021 w 1762125"/>
              <a:gd name="connsiteY29" fmla="*/ 496888 h 623888"/>
              <a:gd name="connsiteX30" fmla="*/ 63500 w 1762125"/>
              <a:gd name="connsiteY30" fmla="*/ 496888 h 623888"/>
              <a:gd name="connsiteX31" fmla="*/ 127000 w 1762125"/>
              <a:gd name="connsiteY31" fmla="*/ 560388 h 623888"/>
              <a:gd name="connsiteX32" fmla="*/ 63500 w 1762125"/>
              <a:gd name="connsiteY32" fmla="*/ 623888 h 623888"/>
              <a:gd name="connsiteX33" fmla="*/ 0 w 1762125"/>
              <a:gd name="connsiteY33" fmla="*/ 560388 h 623888"/>
              <a:gd name="connsiteX34" fmla="*/ 63500 w 1762125"/>
              <a:gd name="connsiteY34" fmla="*/ 496888 h 623888"/>
              <a:gd name="connsiteX35" fmla="*/ 1698625 w 1762125"/>
              <a:gd name="connsiteY35" fmla="*/ 248444 h 623888"/>
              <a:gd name="connsiteX36" fmla="*/ 1762125 w 1762125"/>
              <a:gd name="connsiteY36" fmla="*/ 311944 h 623888"/>
              <a:gd name="connsiteX37" fmla="*/ 1698625 w 1762125"/>
              <a:gd name="connsiteY37" fmla="*/ 375444 h 623888"/>
              <a:gd name="connsiteX38" fmla="*/ 1635125 w 1762125"/>
              <a:gd name="connsiteY38" fmla="*/ 311944 h 623888"/>
              <a:gd name="connsiteX39" fmla="*/ 1698625 w 1762125"/>
              <a:gd name="connsiteY39" fmla="*/ 248444 h 623888"/>
              <a:gd name="connsiteX40" fmla="*/ 1426105 w 1762125"/>
              <a:gd name="connsiteY40" fmla="*/ 248444 h 623888"/>
              <a:gd name="connsiteX41" fmla="*/ 1489605 w 1762125"/>
              <a:gd name="connsiteY41" fmla="*/ 311944 h 623888"/>
              <a:gd name="connsiteX42" fmla="*/ 1426105 w 1762125"/>
              <a:gd name="connsiteY42" fmla="*/ 375444 h 623888"/>
              <a:gd name="connsiteX43" fmla="*/ 1362605 w 1762125"/>
              <a:gd name="connsiteY43" fmla="*/ 311944 h 623888"/>
              <a:gd name="connsiteX44" fmla="*/ 1426105 w 1762125"/>
              <a:gd name="connsiteY44" fmla="*/ 248444 h 623888"/>
              <a:gd name="connsiteX45" fmla="*/ 1153584 w 1762125"/>
              <a:gd name="connsiteY45" fmla="*/ 248444 h 623888"/>
              <a:gd name="connsiteX46" fmla="*/ 1217084 w 1762125"/>
              <a:gd name="connsiteY46" fmla="*/ 311944 h 623888"/>
              <a:gd name="connsiteX47" fmla="*/ 1153584 w 1762125"/>
              <a:gd name="connsiteY47" fmla="*/ 375444 h 623888"/>
              <a:gd name="connsiteX48" fmla="*/ 1090084 w 1762125"/>
              <a:gd name="connsiteY48" fmla="*/ 311944 h 623888"/>
              <a:gd name="connsiteX49" fmla="*/ 1153584 w 1762125"/>
              <a:gd name="connsiteY49" fmla="*/ 248444 h 623888"/>
              <a:gd name="connsiteX50" fmla="*/ 881063 w 1762125"/>
              <a:gd name="connsiteY50" fmla="*/ 248444 h 623888"/>
              <a:gd name="connsiteX51" fmla="*/ 944563 w 1762125"/>
              <a:gd name="connsiteY51" fmla="*/ 311944 h 623888"/>
              <a:gd name="connsiteX52" fmla="*/ 881063 w 1762125"/>
              <a:gd name="connsiteY52" fmla="*/ 375444 h 623888"/>
              <a:gd name="connsiteX53" fmla="*/ 817563 w 1762125"/>
              <a:gd name="connsiteY53" fmla="*/ 311944 h 623888"/>
              <a:gd name="connsiteX54" fmla="*/ 881063 w 1762125"/>
              <a:gd name="connsiteY54" fmla="*/ 248444 h 623888"/>
              <a:gd name="connsiteX55" fmla="*/ 608542 w 1762125"/>
              <a:gd name="connsiteY55" fmla="*/ 248444 h 623888"/>
              <a:gd name="connsiteX56" fmla="*/ 672042 w 1762125"/>
              <a:gd name="connsiteY56" fmla="*/ 311944 h 623888"/>
              <a:gd name="connsiteX57" fmla="*/ 608542 w 1762125"/>
              <a:gd name="connsiteY57" fmla="*/ 375444 h 623888"/>
              <a:gd name="connsiteX58" fmla="*/ 545042 w 1762125"/>
              <a:gd name="connsiteY58" fmla="*/ 311944 h 623888"/>
              <a:gd name="connsiteX59" fmla="*/ 608542 w 1762125"/>
              <a:gd name="connsiteY59" fmla="*/ 248444 h 623888"/>
              <a:gd name="connsiteX60" fmla="*/ 336021 w 1762125"/>
              <a:gd name="connsiteY60" fmla="*/ 248444 h 623888"/>
              <a:gd name="connsiteX61" fmla="*/ 399521 w 1762125"/>
              <a:gd name="connsiteY61" fmla="*/ 311944 h 623888"/>
              <a:gd name="connsiteX62" fmla="*/ 336021 w 1762125"/>
              <a:gd name="connsiteY62" fmla="*/ 375444 h 623888"/>
              <a:gd name="connsiteX63" fmla="*/ 272521 w 1762125"/>
              <a:gd name="connsiteY63" fmla="*/ 311944 h 623888"/>
              <a:gd name="connsiteX64" fmla="*/ 336021 w 1762125"/>
              <a:gd name="connsiteY64" fmla="*/ 248444 h 623888"/>
              <a:gd name="connsiteX65" fmla="*/ 63500 w 1762125"/>
              <a:gd name="connsiteY65" fmla="*/ 248444 h 623888"/>
              <a:gd name="connsiteX66" fmla="*/ 127000 w 1762125"/>
              <a:gd name="connsiteY66" fmla="*/ 311944 h 623888"/>
              <a:gd name="connsiteX67" fmla="*/ 63500 w 1762125"/>
              <a:gd name="connsiteY67" fmla="*/ 375444 h 623888"/>
              <a:gd name="connsiteX68" fmla="*/ 0 w 1762125"/>
              <a:gd name="connsiteY68" fmla="*/ 311944 h 623888"/>
              <a:gd name="connsiteX69" fmla="*/ 63500 w 1762125"/>
              <a:gd name="connsiteY69" fmla="*/ 248444 h 623888"/>
              <a:gd name="connsiteX70" fmla="*/ 1698625 w 1762125"/>
              <a:gd name="connsiteY70" fmla="*/ 0 h 623888"/>
              <a:gd name="connsiteX71" fmla="*/ 1762125 w 1762125"/>
              <a:gd name="connsiteY71" fmla="*/ 63500 h 623888"/>
              <a:gd name="connsiteX72" fmla="*/ 1698625 w 1762125"/>
              <a:gd name="connsiteY72" fmla="*/ 127000 h 623888"/>
              <a:gd name="connsiteX73" fmla="*/ 1635125 w 1762125"/>
              <a:gd name="connsiteY73" fmla="*/ 63500 h 623888"/>
              <a:gd name="connsiteX74" fmla="*/ 1698625 w 1762125"/>
              <a:gd name="connsiteY74" fmla="*/ 0 h 623888"/>
              <a:gd name="connsiteX75" fmla="*/ 1426105 w 1762125"/>
              <a:gd name="connsiteY75" fmla="*/ 0 h 623888"/>
              <a:gd name="connsiteX76" fmla="*/ 1489605 w 1762125"/>
              <a:gd name="connsiteY76" fmla="*/ 63500 h 623888"/>
              <a:gd name="connsiteX77" fmla="*/ 1426105 w 1762125"/>
              <a:gd name="connsiteY77" fmla="*/ 127000 h 623888"/>
              <a:gd name="connsiteX78" fmla="*/ 1362605 w 1762125"/>
              <a:gd name="connsiteY78" fmla="*/ 63500 h 623888"/>
              <a:gd name="connsiteX79" fmla="*/ 1426105 w 1762125"/>
              <a:gd name="connsiteY79" fmla="*/ 0 h 623888"/>
              <a:gd name="connsiteX80" fmla="*/ 1153584 w 1762125"/>
              <a:gd name="connsiteY80" fmla="*/ 0 h 623888"/>
              <a:gd name="connsiteX81" fmla="*/ 1217084 w 1762125"/>
              <a:gd name="connsiteY81" fmla="*/ 63500 h 623888"/>
              <a:gd name="connsiteX82" fmla="*/ 1153584 w 1762125"/>
              <a:gd name="connsiteY82" fmla="*/ 127000 h 623888"/>
              <a:gd name="connsiteX83" fmla="*/ 1090084 w 1762125"/>
              <a:gd name="connsiteY83" fmla="*/ 63500 h 623888"/>
              <a:gd name="connsiteX84" fmla="*/ 1153584 w 1762125"/>
              <a:gd name="connsiteY84" fmla="*/ 0 h 623888"/>
              <a:gd name="connsiteX85" fmla="*/ 881063 w 1762125"/>
              <a:gd name="connsiteY85" fmla="*/ 0 h 623888"/>
              <a:gd name="connsiteX86" fmla="*/ 944563 w 1762125"/>
              <a:gd name="connsiteY86" fmla="*/ 63500 h 623888"/>
              <a:gd name="connsiteX87" fmla="*/ 881063 w 1762125"/>
              <a:gd name="connsiteY87" fmla="*/ 127000 h 623888"/>
              <a:gd name="connsiteX88" fmla="*/ 817563 w 1762125"/>
              <a:gd name="connsiteY88" fmla="*/ 63500 h 623888"/>
              <a:gd name="connsiteX89" fmla="*/ 881063 w 1762125"/>
              <a:gd name="connsiteY89" fmla="*/ 0 h 623888"/>
              <a:gd name="connsiteX90" fmla="*/ 608542 w 1762125"/>
              <a:gd name="connsiteY90" fmla="*/ 0 h 623888"/>
              <a:gd name="connsiteX91" fmla="*/ 672042 w 1762125"/>
              <a:gd name="connsiteY91" fmla="*/ 63500 h 623888"/>
              <a:gd name="connsiteX92" fmla="*/ 608542 w 1762125"/>
              <a:gd name="connsiteY92" fmla="*/ 127000 h 623888"/>
              <a:gd name="connsiteX93" fmla="*/ 545042 w 1762125"/>
              <a:gd name="connsiteY93" fmla="*/ 63500 h 623888"/>
              <a:gd name="connsiteX94" fmla="*/ 608542 w 1762125"/>
              <a:gd name="connsiteY94" fmla="*/ 0 h 623888"/>
              <a:gd name="connsiteX95" fmla="*/ 336021 w 1762125"/>
              <a:gd name="connsiteY95" fmla="*/ 0 h 623888"/>
              <a:gd name="connsiteX96" fmla="*/ 399521 w 1762125"/>
              <a:gd name="connsiteY96" fmla="*/ 63500 h 623888"/>
              <a:gd name="connsiteX97" fmla="*/ 336021 w 1762125"/>
              <a:gd name="connsiteY97" fmla="*/ 127000 h 623888"/>
              <a:gd name="connsiteX98" fmla="*/ 272521 w 1762125"/>
              <a:gd name="connsiteY98" fmla="*/ 63500 h 623888"/>
              <a:gd name="connsiteX99" fmla="*/ 336021 w 1762125"/>
              <a:gd name="connsiteY99" fmla="*/ 0 h 623888"/>
              <a:gd name="connsiteX100" fmla="*/ 63500 w 1762125"/>
              <a:gd name="connsiteY100" fmla="*/ 0 h 623888"/>
              <a:gd name="connsiteX101" fmla="*/ 127000 w 1762125"/>
              <a:gd name="connsiteY101" fmla="*/ 63500 h 623888"/>
              <a:gd name="connsiteX102" fmla="*/ 63500 w 1762125"/>
              <a:gd name="connsiteY102" fmla="*/ 127000 h 623888"/>
              <a:gd name="connsiteX103" fmla="*/ 0 w 1762125"/>
              <a:gd name="connsiteY103" fmla="*/ 63500 h 623888"/>
              <a:gd name="connsiteX104" fmla="*/ 63500 w 1762125"/>
              <a:gd name="connsiteY104" fmla="*/ 0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762125" h="623888">
                <a:moveTo>
                  <a:pt x="1698625" y="496888"/>
                </a:moveTo>
                <a:cubicBezTo>
                  <a:pt x="1733695" y="496888"/>
                  <a:pt x="1762125" y="525318"/>
                  <a:pt x="1762125" y="560388"/>
                </a:cubicBezTo>
                <a:cubicBezTo>
                  <a:pt x="1762125" y="595458"/>
                  <a:pt x="1733695" y="623888"/>
                  <a:pt x="1698625" y="623888"/>
                </a:cubicBezTo>
                <a:cubicBezTo>
                  <a:pt x="1663555" y="623888"/>
                  <a:pt x="1635125" y="595458"/>
                  <a:pt x="1635125" y="560388"/>
                </a:cubicBezTo>
                <a:cubicBezTo>
                  <a:pt x="1635125" y="525318"/>
                  <a:pt x="1663555" y="496888"/>
                  <a:pt x="1698625" y="496888"/>
                </a:cubicBezTo>
                <a:close/>
                <a:moveTo>
                  <a:pt x="1426105" y="496888"/>
                </a:moveTo>
                <a:cubicBezTo>
                  <a:pt x="1461175" y="496888"/>
                  <a:pt x="1489605" y="525318"/>
                  <a:pt x="1489605" y="560388"/>
                </a:cubicBezTo>
                <a:cubicBezTo>
                  <a:pt x="1489605" y="595458"/>
                  <a:pt x="1461175" y="623888"/>
                  <a:pt x="1426105" y="623888"/>
                </a:cubicBezTo>
                <a:cubicBezTo>
                  <a:pt x="1391035" y="623888"/>
                  <a:pt x="1362605" y="595458"/>
                  <a:pt x="1362605" y="560388"/>
                </a:cubicBezTo>
                <a:cubicBezTo>
                  <a:pt x="1362605" y="525318"/>
                  <a:pt x="1391035" y="496888"/>
                  <a:pt x="1426105" y="496888"/>
                </a:cubicBezTo>
                <a:close/>
                <a:moveTo>
                  <a:pt x="1153584" y="496888"/>
                </a:moveTo>
                <a:cubicBezTo>
                  <a:pt x="1188654" y="496888"/>
                  <a:pt x="1217084" y="525318"/>
                  <a:pt x="1217084" y="560388"/>
                </a:cubicBezTo>
                <a:cubicBezTo>
                  <a:pt x="1217084" y="595458"/>
                  <a:pt x="1188654" y="623888"/>
                  <a:pt x="1153584" y="623888"/>
                </a:cubicBezTo>
                <a:cubicBezTo>
                  <a:pt x="1118514" y="623888"/>
                  <a:pt x="1090084" y="595458"/>
                  <a:pt x="1090084" y="560388"/>
                </a:cubicBezTo>
                <a:cubicBezTo>
                  <a:pt x="1090084" y="525318"/>
                  <a:pt x="1118514" y="496888"/>
                  <a:pt x="1153584" y="496888"/>
                </a:cubicBezTo>
                <a:close/>
                <a:moveTo>
                  <a:pt x="881063" y="496888"/>
                </a:moveTo>
                <a:cubicBezTo>
                  <a:pt x="916133" y="496888"/>
                  <a:pt x="944563" y="525318"/>
                  <a:pt x="944563" y="560388"/>
                </a:cubicBezTo>
                <a:cubicBezTo>
                  <a:pt x="944563" y="595458"/>
                  <a:pt x="916133" y="623888"/>
                  <a:pt x="881063" y="623888"/>
                </a:cubicBezTo>
                <a:cubicBezTo>
                  <a:pt x="845993" y="623888"/>
                  <a:pt x="817563" y="595458"/>
                  <a:pt x="817563" y="560388"/>
                </a:cubicBezTo>
                <a:cubicBezTo>
                  <a:pt x="817563" y="525318"/>
                  <a:pt x="845993" y="496888"/>
                  <a:pt x="881063" y="496888"/>
                </a:cubicBezTo>
                <a:close/>
                <a:moveTo>
                  <a:pt x="608542" y="496888"/>
                </a:moveTo>
                <a:cubicBezTo>
                  <a:pt x="643612" y="496888"/>
                  <a:pt x="672042" y="525318"/>
                  <a:pt x="672042" y="560388"/>
                </a:cubicBezTo>
                <a:cubicBezTo>
                  <a:pt x="672042" y="595458"/>
                  <a:pt x="643612" y="623888"/>
                  <a:pt x="608542" y="623888"/>
                </a:cubicBezTo>
                <a:cubicBezTo>
                  <a:pt x="573472" y="623888"/>
                  <a:pt x="545042" y="595458"/>
                  <a:pt x="545042" y="560388"/>
                </a:cubicBezTo>
                <a:cubicBezTo>
                  <a:pt x="545042" y="525318"/>
                  <a:pt x="573472" y="496888"/>
                  <a:pt x="608542" y="496888"/>
                </a:cubicBezTo>
                <a:close/>
                <a:moveTo>
                  <a:pt x="336021" y="496888"/>
                </a:moveTo>
                <a:cubicBezTo>
                  <a:pt x="371091" y="496888"/>
                  <a:pt x="399521" y="525318"/>
                  <a:pt x="399521" y="560388"/>
                </a:cubicBezTo>
                <a:cubicBezTo>
                  <a:pt x="399521" y="595458"/>
                  <a:pt x="371091" y="623888"/>
                  <a:pt x="336021" y="623888"/>
                </a:cubicBezTo>
                <a:cubicBezTo>
                  <a:pt x="300951" y="623888"/>
                  <a:pt x="272521" y="595458"/>
                  <a:pt x="272521" y="560388"/>
                </a:cubicBezTo>
                <a:cubicBezTo>
                  <a:pt x="272521" y="525318"/>
                  <a:pt x="300951" y="496888"/>
                  <a:pt x="336021" y="496888"/>
                </a:cubicBezTo>
                <a:close/>
                <a:moveTo>
                  <a:pt x="63500" y="496888"/>
                </a:moveTo>
                <a:cubicBezTo>
                  <a:pt x="98570" y="496888"/>
                  <a:pt x="127000" y="525318"/>
                  <a:pt x="127000" y="560388"/>
                </a:cubicBezTo>
                <a:cubicBezTo>
                  <a:pt x="127000" y="595458"/>
                  <a:pt x="98570" y="623888"/>
                  <a:pt x="63500" y="623888"/>
                </a:cubicBezTo>
                <a:cubicBezTo>
                  <a:pt x="28430" y="623888"/>
                  <a:pt x="0" y="595458"/>
                  <a:pt x="0" y="560388"/>
                </a:cubicBezTo>
                <a:cubicBezTo>
                  <a:pt x="0" y="525318"/>
                  <a:pt x="28430" y="496888"/>
                  <a:pt x="63500" y="496888"/>
                </a:cubicBezTo>
                <a:close/>
                <a:moveTo>
                  <a:pt x="1698625" y="248444"/>
                </a:moveTo>
                <a:cubicBezTo>
                  <a:pt x="1733695" y="248444"/>
                  <a:pt x="1762125" y="276874"/>
                  <a:pt x="1762125" y="311944"/>
                </a:cubicBezTo>
                <a:cubicBezTo>
                  <a:pt x="1762125" y="347014"/>
                  <a:pt x="1733695" y="375444"/>
                  <a:pt x="1698625" y="375444"/>
                </a:cubicBezTo>
                <a:cubicBezTo>
                  <a:pt x="1663555" y="375444"/>
                  <a:pt x="1635125" y="347014"/>
                  <a:pt x="1635125" y="311944"/>
                </a:cubicBezTo>
                <a:cubicBezTo>
                  <a:pt x="1635125" y="276874"/>
                  <a:pt x="1663555" y="248444"/>
                  <a:pt x="1698625" y="248444"/>
                </a:cubicBezTo>
                <a:close/>
                <a:moveTo>
                  <a:pt x="1426105" y="248444"/>
                </a:moveTo>
                <a:cubicBezTo>
                  <a:pt x="1461175" y="248444"/>
                  <a:pt x="1489605" y="276874"/>
                  <a:pt x="1489605" y="311944"/>
                </a:cubicBezTo>
                <a:cubicBezTo>
                  <a:pt x="1489605" y="347014"/>
                  <a:pt x="1461175" y="375444"/>
                  <a:pt x="1426105" y="375444"/>
                </a:cubicBezTo>
                <a:cubicBezTo>
                  <a:pt x="1391035" y="375444"/>
                  <a:pt x="1362605" y="347014"/>
                  <a:pt x="1362605" y="311944"/>
                </a:cubicBezTo>
                <a:cubicBezTo>
                  <a:pt x="1362605" y="276874"/>
                  <a:pt x="1391035" y="248444"/>
                  <a:pt x="1426105" y="248444"/>
                </a:cubicBezTo>
                <a:close/>
                <a:moveTo>
                  <a:pt x="1153584" y="248444"/>
                </a:moveTo>
                <a:cubicBezTo>
                  <a:pt x="1188654" y="248444"/>
                  <a:pt x="1217084" y="276874"/>
                  <a:pt x="1217084" y="311944"/>
                </a:cubicBezTo>
                <a:cubicBezTo>
                  <a:pt x="1217084" y="347014"/>
                  <a:pt x="1188654" y="375444"/>
                  <a:pt x="1153584" y="375444"/>
                </a:cubicBezTo>
                <a:cubicBezTo>
                  <a:pt x="1118514" y="375444"/>
                  <a:pt x="1090084" y="347014"/>
                  <a:pt x="1090084" y="311944"/>
                </a:cubicBezTo>
                <a:cubicBezTo>
                  <a:pt x="1090084" y="276874"/>
                  <a:pt x="1118514" y="248444"/>
                  <a:pt x="1153584" y="248444"/>
                </a:cubicBezTo>
                <a:close/>
                <a:moveTo>
                  <a:pt x="881063" y="248444"/>
                </a:moveTo>
                <a:cubicBezTo>
                  <a:pt x="916133" y="248444"/>
                  <a:pt x="944563" y="276874"/>
                  <a:pt x="944563" y="311944"/>
                </a:cubicBezTo>
                <a:cubicBezTo>
                  <a:pt x="944563" y="347014"/>
                  <a:pt x="916133" y="375444"/>
                  <a:pt x="881063" y="375444"/>
                </a:cubicBezTo>
                <a:cubicBezTo>
                  <a:pt x="845993" y="375444"/>
                  <a:pt x="817563" y="347014"/>
                  <a:pt x="817563" y="311944"/>
                </a:cubicBezTo>
                <a:cubicBezTo>
                  <a:pt x="817563" y="276874"/>
                  <a:pt x="845993" y="248444"/>
                  <a:pt x="881063" y="248444"/>
                </a:cubicBezTo>
                <a:close/>
                <a:moveTo>
                  <a:pt x="608542" y="248444"/>
                </a:moveTo>
                <a:cubicBezTo>
                  <a:pt x="643612" y="248444"/>
                  <a:pt x="672042" y="276874"/>
                  <a:pt x="672042" y="311944"/>
                </a:cubicBezTo>
                <a:cubicBezTo>
                  <a:pt x="672042" y="347014"/>
                  <a:pt x="643612" y="375444"/>
                  <a:pt x="608542" y="375444"/>
                </a:cubicBezTo>
                <a:cubicBezTo>
                  <a:pt x="573472" y="375444"/>
                  <a:pt x="545042" y="347014"/>
                  <a:pt x="545042" y="311944"/>
                </a:cubicBezTo>
                <a:cubicBezTo>
                  <a:pt x="545042" y="276874"/>
                  <a:pt x="573472" y="248444"/>
                  <a:pt x="608542" y="248444"/>
                </a:cubicBezTo>
                <a:close/>
                <a:moveTo>
                  <a:pt x="336021" y="248444"/>
                </a:moveTo>
                <a:cubicBezTo>
                  <a:pt x="371091" y="248444"/>
                  <a:pt x="399521" y="276874"/>
                  <a:pt x="399521" y="311944"/>
                </a:cubicBezTo>
                <a:cubicBezTo>
                  <a:pt x="399521" y="347014"/>
                  <a:pt x="371091" y="375444"/>
                  <a:pt x="336021" y="375444"/>
                </a:cubicBezTo>
                <a:cubicBezTo>
                  <a:pt x="300951" y="375444"/>
                  <a:pt x="272521" y="347014"/>
                  <a:pt x="272521" y="311944"/>
                </a:cubicBezTo>
                <a:cubicBezTo>
                  <a:pt x="272521" y="276874"/>
                  <a:pt x="300951" y="248444"/>
                  <a:pt x="336021" y="248444"/>
                </a:cubicBezTo>
                <a:close/>
                <a:moveTo>
                  <a:pt x="63500" y="248444"/>
                </a:moveTo>
                <a:cubicBezTo>
                  <a:pt x="98570" y="248444"/>
                  <a:pt x="127000" y="276874"/>
                  <a:pt x="127000" y="311944"/>
                </a:cubicBezTo>
                <a:cubicBezTo>
                  <a:pt x="127000" y="347014"/>
                  <a:pt x="98570" y="375444"/>
                  <a:pt x="63500" y="375444"/>
                </a:cubicBezTo>
                <a:cubicBezTo>
                  <a:pt x="28430" y="375444"/>
                  <a:pt x="0" y="347014"/>
                  <a:pt x="0" y="311944"/>
                </a:cubicBezTo>
                <a:cubicBezTo>
                  <a:pt x="0" y="276874"/>
                  <a:pt x="28430" y="248444"/>
                  <a:pt x="63500" y="248444"/>
                </a:cubicBezTo>
                <a:close/>
                <a:moveTo>
                  <a:pt x="1698625" y="0"/>
                </a:moveTo>
                <a:cubicBezTo>
                  <a:pt x="1733695" y="0"/>
                  <a:pt x="1762125" y="28430"/>
                  <a:pt x="1762125" y="63500"/>
                </a:cubicBezTo>
                <a:cubicBezTo>
                  <a:pt x="1762125" y="98570"/>
                  <a:pt x="1733695" y="127000"/>
                  <a:pt x="1698625" y="127000"/>
                </a:cubicBezTo>
                <a:cubicBezTo>
                  <a:pt x="1663555" y="127000"/>
                  <a:pt x="1635125" y="98570"/>
                  <a:pt x="1635125" y="63500"/>
                </a:cubicBezTo>
                <a:cubicBezTo>
                  <a:pt x="1635125" y="28430"/>
                  <a:pt x="1663555" y="0"/>
                  <a:pt x="1698625" y="0"/>
                </a:cubicBezTo>
                <a:close/>
                <a:moveTo>
                  <a:pt x="1426105" y="0"/>
                </a:moveTo>
                <a:cubicBezTo>
                  <a:pt x="1461175" y="0"/>
                  <a:pt x="1489605" y="28430"/>
                  <a:pt x="1489605" y="63500"/>
                </a:cubicBezTo>
                <a:cubicBezTo>
                  <a:pt x="1489605" y="98570"/>
                  <a:pt x="1461175" y="127000"/>
                  <a:pt x="1426105" y="127000"/>
                </a:cubicBezTo>
                <a:cubicBezTo>
                  <a:pt x="1391035" y="127000"/>
                  <a:pt x="1362605" y="98570"/>
                  <a:pt x="1362605" y="63500"/>
                </a:cubicBezTo>
                <a:cubicBezTo>
                  <a:pt x="1362605" y="28430"/>
                  <a:pt x="1391035" y="0"/>
                  <a:pt x="1426105" y="0"/>
                </a:cubicBezTo>
                <a:close/>
                <a:moveTo>
                  <a:pt x="1153584" y="0"/>
                </a:moveTo>
                <a:cubicBezTo>
                  <a:pt x="1188654" y="0"/>
                  <a:pt x="1217084" y="28430"/>
                  <a:pt x="1217084" y="63500"/>
                </a:cubicBezTo>
                <a:cubicBezTo>
                  <a:pt x="1217084" y="98570"/>
                  <a:pt x="1188654" y="127000"/>
                  <a:pt x="1153584" y="127000"/>
                </a:cubicBezTo>
                <a:cubicBezTo>
                  <a:pt x="1118514" y="127000"/>
                  <a:pt x="1090084" y="98570"/>
                  <a:pt x="1090084" y="63500"/>
                </a:cubicBezTo>
                <a:cubicBezTo>
                  <a:pt x="1090084" y="28430"/>
                  <a:pt x="1118514" y="0"/>
                  <a:pt x="1153584" y="0"/>
                </a:cubicBezTo>
                <a:close/>
                <a:moveTo>
                  <a:pt x="881063" y="0"/>
                </a:moveTo>
                <a:cubicBezTo>
                  <a:pt x="916133" y="0"/>
                  <a:pt x="944563" y="28430"/>
                  <a:pt x="944563" y="63500"/>
                </a:cubicBezTo>
                <a:cubicBezTo>
                  <a:pt x="944563" y="98570"/>
                  <a:pt x="916133" y="127000"/>
                  <a:pt x="881063" y="127000"/>
                </a:cubicBezTo>
                <a:cubicBezTo>
                  <a:pt x="845993" y="127000"/>
                  <a:pt x="817563" y="98570"/>
                  <a:pt x="817563" y="63500"/>
                </a:cubicBezTo>
                <a:cubicBezTo>
                  <a:pt x="817563" y="28430"/>
                  <a:pt x="845993" y="0"/>
                  <a:pt x="881063" y="0"/>
                </a:cubicBezTo>
                <a:close/>
                <a:moveTo>
                  <a:pt x="608542" y="0"/>
                </a:moveTo>
                <a:cubicBezTo>
                  <a:pt x="643612" y="0"/>
                  <a:pt x="672042" y="28430"/>
                  <a:pt x="672042" y="63500"/>
                </a:cubicBezTo>
                <a:cubicBezTo>
                  <a:pt x="672042" y="98570"/>
                  <a:pt x="643612" y="127000"/>
                  <a:pt x="608542" y="127000"/>
                </a:cubicBezTo>
                <a:cubicBezTo>
                  <a:pt x="573472" y="127000"/>
                  <a:pt x="545042" y="98570"/>
                  <a:pt x="545042" y="63500"/>
                </a:cubicBezTo>
                <a:cubicBezTo>
                  <a:pt x="545042" y="28430"/>
                  <a:pt x="573472" y="0"/>
                  <a:pt x="608542" y="0"/>
                </a:cubicBezTo>
                <a:close/>
                <a:moveTo>
                  <a:pt x="336021" y="0"/>
                </a:moveTo>
                <a:cubicBezTo>
                  <a:pt x="371091" y="0"/>
                  <a:pt x="399521" y="28430"/>
                  <a:pt x="399521" y="63500"/>
                </a:cubicBezTo>
                <a:cubicBezTo>
                  <a:pt x="399521" y="98570"/>
                  <a:pt x="371091" y="127000"/>
                  <a:pt x="336021" y="127000"/>
                </a:cubicBezTo>
                <a:cubicBezTo>
                  <a:pt x="300951" y="127000"/>
                  <a:pt x="272521" y="98570"/>
                  <a:pt x="272521" y="63500"/>
                </a:cubicBezTo>
                <a:cubicBezTo>
                  <a:pt x="272521" y="28430"/>
                  <a:pt x="300951" y="0"/>
                  <a:pt x="336021" y="0"/>
                </a:cubicBezTo>
                <a:close/>
                <a:moveTo>
                  <a:pt x="63500" y="0"/>
                </a:moveTo>
                <a:cubicBezTo>
                  <a:pt x="98570" y="0"/>
                  <a:pt x="127000" y="28430"/>
                  <a:pt x="127000" y="63500"/>
                </a:cubicBezTo>
                <a:cubicBezTo>
                  <a:pt x="127000" y="98570"/>
                  <a:pt x="98570" y="127000"/>
                  <a:pt x="63500" y="127000"/>
                </a:cubicBezTo>
                <a:cubicBezTo>
                  <a:pt x="28430" y="127000"/>
                  <a:pt x="0" y="98570"/>
                  <a:pt x="0" y="63500"/>
                </a:cubicBezTo>
                <a:cubicBezTo>
                  <a:pt x="0" y="28430"/>
                  <a:pt x="28430" y="0"/>
                  <a:pt x="63500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10"/>
            </p:custDataLst>
          </p:nvPr>
        </p:nvSpPr>
        <p:spPr>
          <a:xfrm flipH="1">
            <a:off x="0" y="1277257"/>
            <a:ext cx="5264107" cy="5580743"/>
          </a:xfrm>
          <a:custGeom>
            <a:avLst/>
            <a:gdLst>
              <a:gd name="connsiteX0" fmla="*/ 4655326 w 5067303"/>
              <a:gd name="connsiteY0" fmla="*/ 0 h 5372101"/>
              <a:gd name="connsiteX1" fmla="*/ 0 w 5067303"/>
              <a:gd name="connsiteY1" fmla="*/ 4589224 h 5372101"/>
              <a:gd name="connsiteX2" fmla="*/ 41194 w 5067303"/>
              <a:gd name="connsiteY2" fmla="*/ 5202405 h 5372101"/>
              <a:gd name="connsiteX3" fmla="*/ 68046 w 5067303"/>
              <a:gd name="connsiteY3" fmla="*/ 5372101 h 5372101"/>
              <a:gd name="connsiteX4" fmla="*/ 5067303 w 5067303"/>
              <a:gd name="connsiteY4" fmla="*/ 5372101 h 5372101"/>
              <a:gd name="connsiteX5" fmla="*/ 5067303 w 5067303"/>
              <a:gd name="connsiteY5" fmla="*/ 18897 h 5372101"/>
              <a:gd name="connsiteX6" fmla="*/ 4894889 w 5067303"/>
              <a:gd name="connsiteY6" fmla="*/ 5972 h 5372101"/>
              <a:gd name="connsiteX7" fmla="*/ 4655326 w 5067303"/>
              <a:gd name="connsiteY7" fmla="*/ 0 h 53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7303" h="5372101">
                <a:moveTo>
                  <a:pt x="4655326" y="0"/>
                </a:moveTo>
                <a:cubicBezTo>
                  <a:pt x="2084261" y="0"/>
                  <a:pt x="0" y="2054665"/>
                  <a:pt x="0" y="4589224"/>
                </a:cubicBezTo>
                <a:cubicBezTo>
                  <a:pt x="0" y="4797136"/>
                  <a:pt x="14026" y="5001820"/>
                  <a:pt x="41194" y="5202405"/>
                </a:cubicBezTo>
                <a:lnTo>
                  <a:pt x="68046" y="5372101"/>
                </a:lnTo>
                <a:lnTo>
                  <a:pt x="5067303" y="5372101"/>
                </a:lnTo>
                <a:lnTo>
                  <a:pt x="5067303" y="18897"/>
                </a:lnTo>
                <a:lnTo>
                  <a:pt x="4894889" y="5972"/>
                </a:lnTo>
                <a:cubicBezTo>
                  <a:pt x="4815543" y="2007"/>
                  <a:pt x="4735672" y="0"/>
                  <a:pt x="46553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7" name="任意多边形: 形状 16"/>
          <p:cNvSpPr/>
          <p:nvPr userDrawn="1">
            <p:custDataLst>
              <p:tags r:id="rId11"/>
            </p:custDataLst>
          </p:nvPr>
        </p:nvSpPr>
        <p:spPr>
          <a:xfrm flipH="1">
            <a:off x="0" y="1277257"/>
            <a:ext cx="4340053" cy="5580743"/>
          </a:xfrm>
          <a:custGeom>
            <a:avLst/>
            <a:gdLst>
              <a:gd name="connsiteX0" fmla="*/ 4499244 w 4897408"/>
              <a:gd name="connsiteY0" fmla="*/ 0 h 6733912"/>
              <a:gd name="connsiteX1" fmla="*/ 4730775 w 4897408"/>
              <a:gd name="connsiteY1" fmla="*/ 6502 h 6733912"/>
              <a:gd name="connsiteX2" fmla="*/ 4897408 w 4897408"/>
              <a:gd name="connsiteY2" fmla="*/ 20574 h 6733912"/>
              <a:gd name="connsiteX3" fmla="*/ 4897408 w 4897408"/>
              <a:gd name="connsiteY3" fmla="*/ 6733912 h 6733912"/>
              <a:gd name="connsiteX4" fmla="*/ 279874 w 4897408"/>
              <a:gd name="connsiteY4" fmla="*/ 6733912 h 6733912"/>
              <a:gd name="connsiteX5" fmla="*/ 273014 w 4897408"/>
              <a:gd name="connsiteY5" fmla="*/ 6714588 h 6733912"/>
              <a:gd name="connsiteX6" fmla="*/ 0 w 4897408"/>
              <a:gd name="connsiteY6" fmla="*/ 4996592 h 6733912"/>
              <a:gd name="connsiteX7" fmla="*/ 4499244 w 4897408"/>
              <a:gd name="connsiteY7" fmla="*/ 0 h 673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7408" h="6733912">
                <a:moveTo>
                  <a:pt x="4499244" y="0"/>
                </a:moveTo>
                <a:cubicBezTo>
                  <a:pt x="4576896" y="0"/>
                  <a:pt x="4654089" y="2185"/>
                  <a:pt x="4730775" y="6502"/>
                </a:cubicBezTo>
                <a:lnTo>
                  <a:pt x="4897408" y="20574"/>
                </a:lnTo>
                <a:lnTo>
                  <a:pt x="4897408" y="6733912"/>
                </a:lnTo>
                <a:lnTo>
                  <a:pt x="279874" y="6733912"/>
                </a:lnTo>
                <a:lnTo>
                  <a:pt x="273014" y="6714588"/>
                </a:lnTo>
                <a:cubicBezTo>
                  <a:pt x="96392" y="6178889"/>
                  <a:pt x="0" y="5600241"/>
                  <a:pt x="0" y="4996592"/>
                </a:cubicBezTo>
                <a:cubicBezTo>
                  <a:pt x="0" y="2237050"/>
                  <a:pt x="2014380" y="0"/>
                  <a:pt x="44992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12"/>
            </p:custDataLst>
          </p:nvPr>
        </p:nvSpPr>
        <p:spPr>
          <a:xfrm>
            <a:off x="5279206" y="3336710"/>
            <a:ext cx="5544281" cy="2123522"/>
          </a:xfrm>
        </p:spPr>
        <p:txBody>
          <a:bodyPr wrap="square" anchor="t" anchorCtr="0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13"/>
            </p:custDataLst>
          </p:nvPr>
        </p:nvSpPr>
        <p:spPr>
          <a:xfrm>
            <a:off x="5276806" y="1405438"/>
            <a:ext cx="5544281" cy="1831258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7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accent1">
                  <a:alpha val="12000"/>
                </a:schemeClr>
              </a:gs>
              <a:gs pos="22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>
            <a:off x="5217806" y="0"/>
            <a:ext cx="6974194" cy="6858000"/>
          </a:xfrm>
          <a:custGeom>
            <a:avLst/>
            <a:gdLst>
              <a:gd name="connsiteX0" fmla="*/ 1728889 w 6974194"/>
              <a:gd name="connsiteY0" fmla="*/ 0 h 6858000"/>
              <a:gd name="connsiteX1" fmla="*/ 6974194 w 6974194"/>
              <a:gd name="connsiteY1" fmla="*/ 0 h 6858000"/>
              <a:gd name="connsiteX2" fmla="*/ 6974194 w 6974194"/>
              <a:gd name="connsiteY2" fmla="*/ 6858000 h 6858000"/>
              <a:gd name="connsiteX3" fmla="*/ 398557 w 6974194"/>
              <a:gd name="connsiteY3" fmla="*/ 6858000 h 6858000"/>
              <a:gd name="connsiteX4" fmla="*/ 388788 w 6974194"/>
              <a:gd name="connsiteY4" fmla="*/ 6832265 h 6858000"/>
              <a:gd name="connsiteX5" fmla="*/ 0 w 6974194"/>
              <a:gd name="connsiteY5" fmla="*/ 4544320 h 6858000"/>
              <a:gd name="connsiteX6" fmla="*/ 1664471 w 6974194"/>
              <a:gd name="connsiteY6" fmla="*/ 701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194" h="6858000">
                <a:moveTo>
                  <a:pt x="1728889" y="0"/>
                </a:moveTo>
                <a:lnTo>
                  <a:pt x="6974194" y="0"/>
                </a:lnTo>
                <a:lnTo>
                  <a:pt x="6974194" y="6858000"/>
                </a:lnTo>
                <a:lnTo>
                  <a:pt x="398557" y="6858000"/>
                </a:lnTo>
                <a:lnTo>
                  <a:pt x="388788" y="6832265"/>
                </a:lnTo>
                <a:cubicBezTo>
                  <a:pt x="137268" y="6118847"/>
                  <a:pt x="0" y="5348231"/>
                  <a:pt x="0" y="4544320"/>
                </a:cubicBezTo>
                <a:cubicBezTo>
                  <a:pt x="0" y="2821652"/>
                  <a:pt x="630307" y="1251875"/>
                  <a:pt x="1664471" y="701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6000"/>
                </a:schemeClr>
              </a:gs>
              <a:gs pos="100000">
                <a:schemeClr val="bg2">
                  <a:lumMod val="90000"/>
                  <a:alpha val="0"/>
                </a:schemeClr>
              </a:gs>
            </a:gsLst>
            <a:lin ang="5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4"/>
            </p:custDataLst>
          </p:nvPr>
        </p:nvSpPr>
        <p:spPr>
          <a:xfrm>
            <a:off x="6006640" y="0"/>
            <a:ext cx="6185360" cy="6858000"/>
          </a:xfrm>
          <a:custGeom>
            <a:avLst/>
            <a:gdLst>
              <a:gd name="connsiteX0" fmla="*/ 4419600 w 5372100"/>
              <a:gd name="connsiteY0" fmla="*/ 0 h 5956300"/>
              <a:gd name="connsiteX1" fmla="*/ 5310304 w 5372100"/>
              <a:gd name="connsiteY1" fmla="*/ 89791 h 5956300"/>
              <a:gd name="connsiteX2" fmla="*/ 5372100 w 5372100"/>
              <a:gd name="connsiteY2" fmla="*/ 104053 h 5956300"/>
              <a:gd name="connsiteX3" fmla="*/ 5372100 w 5372100"/>
              <a:gd name="connsiteY3" fmla="*/ 5956300 h 5956300"/>
              <a:gd name="connsiteX4" fmla="*/ 274920 w 5372100"/>
              <a:gd name="connsiteY4" fmla="*/ 5956300 h 5956300"/>
              <a:gd name="connsiteX5" fmla="*/ 268181 w 5372100"/>
              <a:gd name="connsiteY5" fmla="*/ 5939207 h 5956300"/>
              <a:gd name="connsiteX6" fmla="*/ 0 w 5372100"/>
              <a:gd name="connsiteY6" fmla="*/ 4419600 h 5956300"/>
              <a:gd name="connsiteX7" fmla="*/ 4419600 w 5372100"/>
              <a:gd name="connsiteY7" fmla="*/ 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2100" h="5956300">
                <a:moveTo>
                  <a:pt x="4419600" y="0"/>
                </a:moveTo>
                <a:cubicBezTo>
                  <a:pt x="4724710" y="0"/>
                  <a:pt x="5022598" y="30918"/>
                  <a:pt x="5310304" y="89791"/>
                </a:cubicBezTo>
                <a:lnTo>
                  <a:pt x="5372100" y="104053"/>
                </a:lnTo>
                <a:lnTo>
                  <a:pt x="5372100" y="5956300"/>
                </a:lnTo>
                <a:lnTo>
                  <a:pt x="274920" y="5956300"/>
                </a:lnTo>
                <a:lnTo>
                  <a:pt x="268181" y="5939207"/>
                </a:lnTo>
                <a:cubicBezTo>
                  <a:pt x="94685" y="5465369"/>
                  <a:pt x="0" y="4953542"/>
                  <a:pt x="0" y="4419600"/>
                </a:cubicBezTo>
                <a:cubicBezTo>
                  <a:pt x="0" y="1978722"/>
                  <a:pt x="1978722" y="0"/>
                  <a:pt x="441960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90000"/>
                  <a:alpha val="20000"/>
                </a:schemeClr>
              </a:gs>
              <a:gs pos="100000">
                <a:schemeClr val="bg2">
                  <a:lumMod val="9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2" name="直接连接符 11"/>
          <p:cNvCxnSpPr/>
          <p:nvPr userDrawn="1">
            <p:custDataLst>
              <p:tags r:id="rId5"/>
            </p:custDataLst>
          </p:nvPr>
        </p:nvCxnSpPr>
        <p:spPr>
          <a:xfrm>
            <a:off x="1085995" y="861423"/>
            <a:ext cx="186425" cy="0"/>
          </a:xfrm>
          <a:prstGeom prst="line">
            <a:avLst/>
          </a:prstGeom>
          <a:ln w="2222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6"/>
            </p:custDataLst>
          </p:nvPr>
        </p:nvCxnSpPr>
        <p:spPr>
          <a:xfrm>
            <a:off x="1085995" y="917230"/>
            <a:ext cx="186425" cy="0"/>
          </a:xfrm>
          <a:prstGeom prst="line">
            <a:avLst/>
          </a:prstGeom>
          <a:ln w="2222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7"/>
            </p:custDataLst>
          </p:nvPr>
        </p:nvCxnSpPr>
        <p:spPr>
          <a:xfrm>
            <a:off x="1085995" y="973037"/>
            <a:ext cx="186425" cy="0"/>
          </a:xfrm>
          <a:prstGeom prst="line">
            <a:avLst/>
          </a:prstGeom>
          <a:ln w="2222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: 形状 15"/>
          <p:cNvSpPr/>
          <p:nvPr userDrawn="1">
            <p:custDataLst>
              <p:tags r:id="rId8"/>
            </p:custDataLst>
          </p:nvPr>
        </p:nvSpPr>
        <p:spPr>
          <a:xfrm>
            <a:off x="8033370" y="602560"/>
            <a:ext cx="2363799" cy="836915"/>
          </a:xfrm>
          <a:custGeom>
            <a:avLst/>
            <a:gdLst>
              <a:gd name="connsiteX0" fmla="*/ 1698625 w 1762125"/>
              <a:gd name="connsiteY0" fmla="*/ 496888 h 623888"/>
              <a:gd name="connsiteX1" fmla="*/ 1762125 w 1762125"/>
              <a:gd name="connsiteY1" fmla="*/ 560388 h 623888"/>
              <a:gd name="connsiteX2" fmla="*/ 1698625 w 1762125"/>
              <a:gd name="connsiteY2" fmla="*/ 623888 h 623888"/>
              <a:gd name="connsiteX3" fmla="*/ 1635125 w 1762125"/>
              <a:gd name="connsiteY3" fmla="*/ 560388 h 623888"/>
              <a:gd name="connsiteX4" fmla="*/ 1698625 w 1762125"/>
              <a:gd name="connsiteY4" fmla="*/ 496888 h 623888"/>
              <a:gd name="connsiteX5" fmla="*/ 1426105 w 1762125"/>
              <a:gd name="connsiteY5" fmla="*/ 496888 h 623888"/>
              <a:gd name="connsiteX6" fmla="*/ 1489605 w 1762125"/>
              <a:gd name="connsiteY6" fmla="*/ 560388 h 623888"/>
              <a:gd name="connsiteX7" fmla="*/ 1426105 w 1762125"/>
              <a:gd name="connsiteY7" fmla="*/ 623888 h 623888"/>
              <a:gd name="connsiteX8" fmla="*/ 1362605 w 1762125"/>
              <a:gd name="connsiteY8" fmla="*/ 560388 h 623888"/>
              <a:gd name="connsiteX9" fmla="*/ 1426105 w 1762125"/>
              <a:gd name="connsiteY9" fmla="*/ 496888 h 623888"/>
              <a:gd name="connsiteX10" fmla="*/ 1153584 w 1762125"/>
              <a:gd name="connsiteY10" fmla="*/ 496888 h 623888"/>
              <a:gd name="connsiteX11" fmla="*/ 1217084 w 1762125"/>
              <a:gd name="connsiteY11" fmla="*/ 560388 h 623888"/>
              <a:gd name="connsiteX12" fmla="*/ 1153584 w 1762125"/>
              <a:gd name="connsiteY12" fmla="*/ 623888 h 623888"/>
              <a:gd name="connsiteX13" fmla="*/ 1090084 w 1762125"/>
              <a:gd name="connsiteY13" fmla="*/ 560388 h 623888"/>
              <a:gd name="connsiteX14" fmla="*/ 1153584 w 1762125"/>
              <a:gd name="connsiteY14" fmla="*/ 496888 h 623888"/>
              <a:gd name="connsiteX15" fmla="*/ 881063 w 1762125"/>
              <a:gd name="connsiteY15" fmla="*/ 496888 h 623888"/>
              <a:gd name="connsiteX16" fmla="*/ 944563 w 1762125"/>
              <a:gd name="connsiteY16" fmla="*/ 560388 h 623888"/>
              <a:gd name="connsiteX17" fmla="*/ 881063 w 1762125"/>
              <a:gd name="connsiteY17" fmla="*/ 623888 h 623888"/>
              <a:gd name="connsiteX18" fmla="*/ 817563 w 1762125"/>
              <a:gd name="connsiteY18" fmla="*/ 560388 h 623888"/>
              <a:gd name="connsiteX19" fmla="*/ 881063 w 1762125"/>
              <a:gd name="connsiteY19" fmla="*/ 496888 h 623888"/>
              <a:gd name="connsiteX20" fmla="*/ 608542 w 1762125"/>
              <a:gd name="connsiteY20" fmla="*/ 496888 h 623888"/>
              <a:gd name="connsiteX21" fmla="*/ 672042 w 1762125"/>
              <a:gd name="connsiteY21" fmla="*/ 560388 h 623888"/>
              <a:gd name="connsiteX22" fmla="*/ 608542 w 1762125"/>
              <a:gd name="connsiteY22" fmla="*/ 623888 h 623888"/>
              <a:gd name="connsiteX23" fmla="*/ 545042 w 1762125"/>
              <a:gd name="connsiteY23" fmla="*/ 560388 h 623888"/>
              <a:gd name="connsiteX24" fmla="*/ 608542 w 1762125"/>
              <a:gd name="connsiteY24" fmla="*/ 496888 h 623888"/>
              <a:gd name="connsiteX25" fmla="*/ 336021 w 1762125"/>
              <a:gd name="connsiteY25" fmla="*/ 496888 h 623888"/>
              <a:gd name="connsiteX26" fmla="*/ 399521 w 1762125"/>
              <a:gd name="connsiteY26" fmla="*/ 560388 h 623888"/>
              <a:gd name="connsiteX27" fmla="*/ 336021 w 1762125"/>
              <a:gd name="connsiteY27" fmla="*/ 623888 h 623888"/>
              <a:gd name="connsiteX28" fmla="*/ 272521 w 1762125"/>
              <a:gd name="connsiteY28" fmla="*/ 560388 h 623888"/>
              <a:gd name="connsiteX29" fmla="*/ 336021 w 1762125"/>
              <a:gd name="connsiteY29" fmla="*/ 496888 h 623888"/>
              <a:gd name="connsiteX30" fmla="*/ 63500 w 1762125"/>
              <a:gd name="connsiteY30" fmla="*/ 496888 h 623888"/>
              <a:gd name="connsiteX31" fmla="*/ 127000 w 1762125"/>
              <a:gd name="connsiteY31" fmla="*/ 560388 h 623888"/>
              <a:gd name="connsiteX32" fmla="*/ 63500 w 1762125"/>
              <a:gd name="connsiteY32" fmla="*/ 623888 h 623888"/>
              <a:gd name="connsiteX33" fmla="*/ 0 w 1762125"/>
              <a:gd name="connsiteY33" fmla="*/ 560388 h 623888"/>
              <a:gd name="connsiteX34" fmla="*/ 63500 w 1762125"/>
              <a:gd name="connsiteY34" fmla="*/ 496888 h 623888"/>
              <a:gd name="connsiteX35" fmla="*/ 1698625 w 1762125"/>
              <a:gd name="connsiteY35" fmla="*/ 248444 h 623888"/>
              <a:gd name="connsiteX36" fmla="*/ 1762125 w 1762125"/>
              <a:gd name="connsiteY36" fmla="*/ 311944 h 623888"/>
              <a:gd name="connsiteX37" fmla="*/ 1698625 w 1762125"/>
              <a:gd name="connsiteY37" fmla="*/ 375444 h 623888"/>
              <a:gd name="connsiteX38" fmla="*/ 1635125 w 1762125"/>
              <a:gd name="connsiteY38" fmla="*/ 311944 h 623888"/>
              <a:gd name="connsiteX39" fmla="*/ 1698625 w 1762125"/>
              <a:gd name="connsiteY39" fmla="*/ 248444 h 623888"/>
              <a:gd name="connsiteX40" fmla="*/ 1426105 w 1762125"/>
              <a:gd name="connsiteY40" fmla="*/ 248444 h 623888"/>
              <a:gd name="connsiteX41" fmla="*/ 1489605 w 1762125"/>
              <a:gd name="connsiteY41" fmla="*/ 311944 h 623888"/>
              <a:gd name="connsiteX42" fmla="*/ 1426105 w 1762125"/>
              <a:gd name="connsiteY42" fmla="*/ 375444 h 623888"/>
              <a:gd name="connsiteX43" fmla="*/ 1362605 w 1762125"/>
              <a:gd name="connsiteY43" fmla="*/ 311944 h 623888"/>
              <a:gd name="connsiteX44" fmla="*/ 1426105 w 1762125"/>
              <a:gd name="connsiteY44" fmla="*/ 248444 h 623888"/>
              <a:gd name="connsiteX45" fmla="*/ 1153584 w 1762125"/>
              <a:gd name="connsiteY45" fmla="*/ 248444 h 623888"/>
              <a:gd name="connsiteX46" fmla="*/ 1217084 w 1762125"/>
              <a:gd name="connsiteY46" fmla="*/ 311944 h 623888"/>
              <a:gd name="connsiteX47" fmla="*/ 1153584 w 1762125"/>
              <a:gd name="connsiteY47" fmla="*/ 375444 h 623888"/>
              <a:gd name="connsiteX48" fmla="*/ 1090084 w 1762125"/>
              <a:gd name="connsiteY48" fmla="*/ 311944 h 623888"/>
              <a:gd name="connsiteX49" fmla="*/ 1153584 w 1762125"/>
              <a:gd name="connsiteY49" fmla="*/ 248444 h 623888"/>
              <a:gd name="connsiteX50" fmla="*/ 881063 w 1762125"/>
              <a:gd name="connsiteY50" fmla="*/ 248444 h 623888"/>
              <a:gd name="connsiteX51" fmla="*/ 944563 w 1762125"/>
              <a:gd name="connsiteY51" fmla="*/ 311944 h 623888"/>
              <a:gd name="connsiteX52" fmla="*/ 881063 w 1762125"/>
              <a:gd name="connsiteY52" fmla="*/ 375444 h 623888"/>
              <a:gd name="connsiteX53" fmla="*/ 817563 w 1762125"/>
              <a:gd name="connsiteY53" fmla="*/ 311944 h 623888"/>
              <a:gd name="connsiteX54" fmla="*/ 881063 w 1762125"/>
              <a:gd name="connsiteY54" fmla="*/ 248444 h 623888"/>
              <a:gd name="connsiteX55" fmla="*/ 608542 w 1762125"/>
              <a:gd name="connsiteY55" fmla="*/ 248444 h 623888"/>
              <a:gd name="connsiteX56" fmla="*/ 672042 w 1762125"/>
              <a:gd name="connsiteY56" fmla="*/ 311944 h 623888"/>
              <a:gd name="connsiteX57" fmla="*/ 608542 w 1762125"/>
              <a:gd name="connsiteY57" fmla="*/ 375444 h 623888"/>
              <a:gd name="connsiteX58" fmla="*/ 545042 w 1762125"/>
              <a:gd name="connsiteY58" fmla="*/ 311944 h 623888"/>
              <a:gd name="connsiteX59" fmla="*/ 608542 w 1762125"/>
              <a:gd name="connsiteY59" fmla="*/ 248444 h 623888"/>
              <a:gd name="connsiteX60" fmla="*/ 336021 w 1762125"/>
              <a:gd name="connsiteY60" fmla="*/ 248444 h 623888"/>
              <a:gd name="connsiteX61" fmla="*/ 399521 w 1762125"/>
              <a:gd name="connsiteY61" fmla="*/ 311944 h 623888"/>
              <a:gd name="connsiteX62" fmla="*/ 336021 w 1762125"/>
              <a:gd name="connsiteY62" fmla="*/ 375444 h 623888"/>
              <a:gd name="connsiteX63" fmla="*/ 272521 w 1762125"/>
              <a:gd name="connsiteY63" fmla="*/ 311944 h 623888"/>
              <a:gd name="connsiteX64" fmla="*/ 336021 w 1762125"/>
              <a:gd name="connsiteY64" fmla="*/ 248444 h 623888"/>
              <a:gd name="connsiteX65" fmla="*/ 63500 w 1762125"/>
              <a:gd name="connsiteY65" fmla="*/ 248444 h 623888"/>
              <a:gd name="connsiteX66" fmla="*/ 127000 w 1762125"/>
              <a:gd name="connsiteY66" fmla="*/ 311944 h 623888"/>
              <a:gd name="connsiteX67" fmla="*/ 63500 w 1762125"/>
              <a:gd name="connsiteY67" fmla="*/ 375444 h 623888"/>
              <a:gd name="connsiteX68" fmla="*/ 0 w 1762125"/>
              <a:gd name="connsiteY68" fmla="*/ 311944 h 623888"/>
              <a:gd name="connsiteX69" fmla="*/ 63500 w 1762125"/>
              <a:gd name="connsiteY69" fmla="*/ 248444 h 623888"/>
              <a:gd name="connsiteX70" fmla="*/ 1698625 w 1762125"/>
              <a:gd name="connsiteY70" fmla="*/ 0 h 623888"/>
              <a:gd name="connsiteX71" fmla="*/ 1762125 w 1762125"/>
              <a:gd name="connsiteY71" fmla="*/ 63500 h 623888"/>
              <a:gd name="connsiteX72" fmla="*/ 1698625 w 1762125"/>
              <a:gd name="connsiteY72" fmla="*/ 127000 h 623888"/>
              <a:gd name="connsiteX73" fmla="*/ 1635125 w 1762125"/>
              <a:gd name="connsiteY73" fmla="*/ 63500 h 623888"/>
              <a:gd name="connsiteX74" fmla="*/ 1698625 w 1762125"/>
              <a:gd name="connsiteY74" fmla="*/ 0 h 623888"/>
              <a:gd name="connsiteX75" fmla="*/ 1426105 w 1762125"/>
              <a:gd name="connsiteY75" fmla="*/ 0 h 623888"/>
              <a:gd name="connsiteX76" fmla="*/ 1489605 w 1762125"/>
              <a:gd name="connsiteY76" fmla="*/ 63500 h 623888"/>
              <a:gd name="connsiteX77" fmla="*/ 1426105 w 1762125"/>
              <a:gd name="connsiteY77" fmla="*/ 127000 h 623888"/>
              <a:gd name="connsiteX78" fmla="*/ 1362605 w 1762125"/>
              <a:gd name="connsiteY78" fmla="*/ 63500 h 623888"/>
              <a:gd name="connsiteX79" fmla="*/ 1426105 w 1762125"/>
              <a:gd name="connsiteY79" fmla="*/ 0 h 623888"/>
              <a:gd name="connsiteX80" fmla="*/ 1153584 w 1762125"/>
              <a:gd name="connsiteY80" fmla="*/ 0 h 623888"/>
              <a:gd name="connsiteX81" fmla="*/ 1217084 w 1762125"/>
              <a:gd name="connsiteY81" fmla="*/ 63500 h 623888"/>
              <a:gd name="connsiteX82" fmla="*/ 1153584 w 1762125"/>
              <a:gd name="connsiteY82" fmla="*/ 127000 h 623888"/>
              <a:gd name="connsiteX83" fmla="*/ 1090084 w 1762125"/>
              <a:gd name="connsiteY83" fmla="*/ 63500 h 623888"/>
              <a:gd name="connsiteX84" fmla="*/ 1153584 w 1762125"/>
              <a:gd name="connsiteY84" fmla="*/ 0 h 623888"/>
              <a:gd name="connsiteX85" fmla="*/ 881063 w 1762125"/>
              <a:gd name="connsiteY85" fmla="*/ 0 h 623888"/>
              <a:gd name="connsiteX86" fmla="*/ 944563 w 1762125"/>
              <a:gd name="connsiteY86" fmla="*/ 63500 h 623888"/>
              <a:gd name="connsiteX87" fmla="*/ 881063 w 1762125"/>
              <a:gd name="connsiteY87" fmla="*/ 127000 h 623888"/>
              <a:gd name="connsiteX88" fmla="*/ 817563 w 1762125"/>
              <a:gd name="connsiteY88" fmla="*/ 63500 h 623888"/>
              <a:gd name="connsiteX89" fmla="*/ 881063 w 1762125"/>
              <a:gd name="connsiteY89" fmla="*/ 0 h 623888"/>
              <a:gd name="connsiteX90" fmla="*/ 608542 w 1762125"/>
              <a:gd name="connsiteY90" fmla="*/ 0 h 623888"/>
              <a:gd name="connsiteX91" fmla="*/ 672042 w 1762125"/>
              <a:gd name="connsiteY91" fmla="*/ 63500 h 623888"/>
              <a:gd name="connsiteX92" fmla="*/ 608542 w 1762125"/>
              <a:gd name="connsiteY92" fmla="*/ 127000 h 623888"/>
              <a:gd name="connsiteX93" fmla="*/ 545042 w 1762125"/>
              <a:gd name="connsiteY93" fmla="*/ 63500 h 623888"/>
              <a:gd name="connsiteX94" fmla="*/ 608542 w 1762125"/>
              <a:gd name="connsiteY94" fmla="*/ 0 h 623888"/>
              <a:gd name="connsiteX95" fmla="*/ 336021 w 1762125"/>
              <a:gd name="connsiteY95" fmla="*/ 0 h 623888"/>
              <a:gd name="connsiteX96" fmla="*/ 399521 w 1762125"/>
              <a:gd name="connsiteY96" fmla="*/ 63500 h 623888"/>
              <a:gd name="connsiteX97" fmla="*/ 336021 w 1762125"/>
              <a:gd name="connsiteY97" fmla="*/ 127000 h 623888"/>
              <a:gd name="connsiteX98" fmla="*/ 272521 w 1762125"/>
              <a:gd name="connsiteY98" fmla="*/ 63500 h 623888"/>
              <a:gd name="connsiteX99" fmla="*/ 336021 w 1762125"/>
              <a:gd name="connsiteY99" fmla="*/ 0 h 623888"/>
              <a:gd name="connsiteX100" fmla="*/ 63500 w 1762125"/>
              <a:gd name="connsiteY100" fmla="*/ 0 h 623888"/>
              <a:gd name="connsiteX101" fmla="*/ 127000 w 1762125"/>
              <a:gd name="connsiteY101" fmla="*/ 63500 h 623888"/>
              <a:gd name="connsiteX102" fmla="*/ 63500 w 1762125"/>
              <a:gd name="connsiteY102" fmla="*/ 127000 h 623888"/>
              <a:gd name="connsiteX103" fmla="*/ 0 w 1762125"/>
              <a:gd name="connsiteY103" fmla="*/ 63500 h 623888"/>
              <a:gd name="connsiteX104" fmla="*/ 63500 w 1762125"/>
              <a:gd name="connsiteY104" fmla="*/ 0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762125" h="623888">
                <a:moveTo>
                  <a:pt x="1698625" y="496888"/>
                </a:moveTo>
                <a:cubicBezTo>
                  <a:pt x="1733695" y="496888"/>
                  <a:pt x="1762125" y="525318"/>
                  <a:pt x="1762125" y="560388"/>
                </a:cubicBezTo>
                <a:cubicBezTo>
                  <a:pt x="1762125" y="595458"/>
                  <a:pt x="1733695" y="623888"/>
                  <a:pt x="1698625" y="623888"/>
                </a:cubicBezTo>
                <a:cubicBezTo>
                  <a:pt x="1663555" y="623888"/>
                  <a:pt x="1635125" y="595458"/>
                  <a:pt x="1635125" y="560388"/>
                </a:cubicBezTo>
                <a:cubicBezTo>
                  <a:pt x="1635125" y="525318"/>
                  <a:pt x="1663555" y="496888"/>
                  <a:pt x="1698625" y="496888"/>
                </a:cubicBezTo>
                <a:close/>
                <a:moveTo>
                  <a:pt x="1426105" y="496888"/>
                </a:moveTo>
                <a:cubicBezTo>
                  <a:pt x="1461175" y="496888"/>
                  <a:pt x="1489605" y="525318"/>
                  <a:pt x="1489605" y="560388"/>
                </a:cubicBezTo>
                <a:cubicBezTo>
                  <a:pt x="1489605" y="595458"/>
                  <a:pt x="1461175" y="623888"/>
                  <a:pt x="1426105" y="623888"/>
                </a:cubicBezTo>
                <a:cubicBezTo>
                  <a:pt x="1391035" y="623888"/>
                  <a:pt x="1362605" y="595458"/>
                  <a:pt x="1362605" y="560388"/>
                </a:cubicBezTo>
                <a:cubicBezTo>
                  <a:pt x="1362605" y="525318"/>
                  <a:pt x="1391035" y="496888"/>
                  <a:pt x="1426105" y="496888"/>
                </a:cubicBezTo>
                <a:close/>
                <a:moveTo>
                  <a:pt x="1153584" y="496888"/>
                </a:moveTo>
                <a:cubicBezTo>
                  <a:pt x="1188654" y="496888"/>
                  <a:pt x="1217084" y="525318"/>
                  <a:pt x="1217084" y="560388"/>
                </a:cubicBezTo>
                <a:cubicBezTo>
                  <a:pt x="1217084" y="595458"/>
                  <a:pt x="1188654" y="623888"/>
                  <a:pt x="1153584" y="623888"/>
                </a:cubicBezTo>
                <a:cubicBezTo>
                  <a:pt x="1118514" y="623888"/>
                  <a:pt x="1090084" y="595458"/>
                  <a:pt x="1090084" y="560388"/>
                </a:cubicBezTo>
                <a:cubicBezTo>
                  <a:pt x="1090084" y="525318"/>
                  <a:pt x="1118514" y="496888"/>
                  <a:pt x="1153584" y="496888"/>
                </a:cubicBezTo>
                <a:close/>
                <a:moveTo>
                  <a:pt x="881063" y="496888"/>
                </a:moveTo>
                <a:cubicBezTo>
                  <a:pt x="916133" y="496888"/>
                  <a:pt x="944563" y="525318"/>
                  <a:pt x="944563" y="560388"/>
                </a:cubicBezTo>
                <a:cubicBezTo>
                  <a:pt x="944563" y="595458"/>
                  <a:pt x="916133" y="623888"/>
                  <a:pt x="881063" y="623888"/>
                </a:cubicBezTo>
                <a:cubicBezTo>
                  <a:pt x="845993" y="623888"/>
                  <a:pt x="817563" y="595458"/>
                  <a:pt x="817563" y="560388"/>
                </a:cubicBezTo>
                <a:cubicBezTo>
                  <a:pt x="817563" y="525318"/>
                  <a:pt x="845993" y="496888"/>
                  <a:pt x="881063" y="496888"/>
                </a:cubicBezTo>
                <a:close/>
                <a:moveTo>
                  <a:pt x="608542" y="496888"/>
                </a:moveTo>
                <a:cubicBezTo>
                  <a:pt x="643612" y="496888"/>
                  <a:pt x="672042" y="525318"/>
                  <a:pt x="672042" y="560388"/>
                </a:cubicBezTo>
                <a:cubicBezTo>
                  <a:pt x="672042" y="595458"/>
                  <a:pt x="643612" y="623888"/>
                  <a:pt x="608542" y="623888"/>
                </a:cubicBezTo>
                <a:cubicBezTo>
                  <a:pt x="573472" y="623888"/>
                  <a:pt x="545042" y="595458"/>
                  <a:pt x="545042" y="560388"/>
                </a:cubicBezTo>
                <a:cubicBezTo>
                  <a:pt x="545042" y="525318"/>
                  <a:pt x="573472" y="496888"/>
                  <a:pt x="608542" y="496888"/>
                </a:cubicBezTo>
                <a:close/>
                <a:moveTo>
                  <a:pt x="336021" y="496888"/>
                </a:moveTo>
                <a:cubicBezTo>
                  <a:pt x="371091" y="496888"/>
                  <a:pt x="399521" y="525318"/>
                  <a:pt x="399521" y="560388"/>
                </a:cubicBezTo>
                <a:cubicBezTo>
                  <a:pt x="399521" y="595458"/>
                  <a:pt x="371091" y="623888"/>
                  <a:pt x="336021" y="623888"/>
                </a:cubicBezTo>
                <a:cubicBezTo>
                  <a:pt x="300951" y="623888"/>
                  <a:pt x="272521" y="595458"/>
                  <a:pt x="272521" y="560388"/>
                </a:cubicBezTo>
                <a:cubicBezTo>
                  <a:pt x="272521" y="525318"/>
                  <a:pt x="300951" y="496888"/>
                  <a:pt x="336021" y="496888"/>
                </a:cubicBezTo>
                <a:close/>
                <a:moveTo>
                  <a:pt x="63500" y="496888"/>
                </a:moveTo>
                <a:cubicBezTo>
                  <a:pt x="98570" y="496888"/>
                  <a:pt x="127000" y="525318"/>
                  <a:pt x="127000" y="560388"/>
                </a:cubicBezTo>
                <a:cubicBezTo>
                  <a:pt x="127000" y="595458"/>
                  <a:pt x="98570" y="623888"/>
                  <a:pt x="63500" y="623888"/>
                </a:cubicBezTo>
                <a:cubicBezTo>
                  <a:pt x="28430" y="623888"/>
                  <a:pt x="0" y="595458"/>
                  <a:pt x="0" y="560388"/>
                </a:cubicBezTo>
                <a:cubicBezTo>
                  <a:pt x="0" y="525318"/>
                  <a:pt x="28430" y="496888"/>
                  <a:pt x="63500" y="496888"/>
                </a:cubicBezTo>
                <a:close/>
                <a:moveTo>
                  <a:pt x="1698625" y="248444"/>
                </a:moveTo>
                <a:cubicBezTo>
                  <a:pt x="1733695" y="248444"/>
                  <a:pt x="1762125" y="276874"/>
                  <a:pt x="1762125" y="311944"/>
                </a:cubicBezTo>
                <a:cubicBezTo>
                  <a:pt x="1762125" y="347014"/>
                  <a:pt x="1733695" y="375444"/>
                  <a:pt x="1698625" y="375444"/>
                </a:cubicBezTo>
                <a:cubicBezTo>
                  <a:pt x="1663555" y="375444"/>
                  <a:pt x="1635125" y="347014"/>
                  <a:pt x="1635125" y="311944"/>
                </a:cubicBezTo>
                <a:cubicBezTo>
                  <a:pt x="1635125" y="276874"/>
                  <a:pt x="1663555" y="248444"/>
                  <a:pt x="1698625" y="248444"/>
                </a:cubicBezTo>
                <a:close/>
                <a:moveTo>
                  <a:pt x="1426105" y="248444"/>
                </a:moveTo>
                <a:cubicBezTo>
                  <a:pt x="1461175" y="248444"/>
                  <a:pt x="1489605" y="276874"/>
                  <a:pt x="1489605" y="311944"/>
                </a:cubicBezTo>
                <a:cubicBezTo>
                  <a:pt x="1489605" y="347014"/>
                  <a:pt x="1461175" y="375444"/>
                  <a:pt x="1426105" y="375444"/>
                </a:cubicBezTo>
                <a:cubicBezTo>
                  <a:pt x="1391035" y="375444"/>
                  <a:pt x="1362605" y="347014"/>
                  <a:pt x="1362605" y="311944"/>
                </a:cubicBezTo>
                <a:cubicBezTo>
                  <a:pt x="1362605" y="276874"/>
                  <a:pt x="1391035" y="248444"/>
                  <a:pt x="1426105" y="248444"/>
                </a:cubicBezTo>
                <a:close/>
                <a:moveTo>
                  <a:pt x="1153584" y="248444"/>
                </a:moveTo>
                <a:cubicBezTo>
                  <a:pt x="1188654" y="248444"/>
                  <a:pt x="1217084" y="276874"/>
                  <a:pt x="1217084" y="311944"/>
                </a:cubicBezTo>
                <a:cubicBezTo>
                  <a:pt x="1217084" y="347014"/>
                  <a:pt x="1188654" y="375444"/>
                  <a:pt x="1153584" y="375444"/>
                </a:cubicBezTo>
                <a:cubicBezTo>
                  <a:pt x="1118514" y="375444"/>
                  <a:pt x="1090084" y="347014"/>
                  <a:pt x="1090084" y="311944"/>
                </a:cubicBezTo>
                <a:cubicBezTo>
                  <a:pt x="1090084" y="276874"/>
                  <a:pt x="1118514" y="248444"/>
                  <a:pt x="1153584" y="248444"/>
                </a:cubicBezTo>
                <a:close/>
                <a:moveTo>
                  <a:pt x="881063" y="248444"/>
                </a:moveTo>
                <a:cubicBezTo>
                  <a:pt x="916133" y="248444"/>
                  <a:pt x="944563" y="276874"/>
                  <a:pt x="944563" y="311944"/>
                </a:cubicBezTo>
                <a:cubicBezTo>
                  <a:pt x="944563" y="347014"/>
                  <a:pt x="916133" y="375444"/>
                  <a:pt x="881063" y="375444"/>
                </a:cubicBezTo>
                <a:cubicBezTo>
                  <a:pt x="845993" y="375444"/>
                  <a:pt x="817563" y="347014"/>
                  <a:pt x="817563" y="311944"/>
                </a:cubicBezTo>
                <a:cubicBezTo>
                  <a:pt x="817563" y="276874"/>
                  <a:pt x="845993" y="248444"/>
                  <a:pt x="881063" y="248444"/>
                </a:cubicBezTo>
                <a:close/>
                <a:moveTo>
                  <a:pt x="608542" y="248444"/>
                </a:moveTo>
                <a:cubicBezTo>
                  <a:pt x="643612" y="248444"/>
                  <a:pt x="672042" y="276874"/>
                  <a:pt x="672042" y="311944"/>
                </a:cubicBezTo>
                <a:cubicBezTo>
                  <a:pt x="672042" y="347014"/>
                  <a:pt x="643612" y="375444"/>
                  <a:pt x="608542" y="375444"/>
                </a:cubicBezTo>
                <a:cubicBezTo>
                  <a:pt x="573472" y="375444"/>
                  <a:pt x="545042" y="347014"/>
                  <a:pt x="545042" y="311944"/>
                </a:cubicBezTo>
                <a:cubicBezTo>
                  <a:pt x="545042" y="276874"/>
                  <a:pt x="573472" y="248444"/>
                  <a:pt x="608542" y="248444"/>
                </a:cubicBezTo>
                <a:close/>
                <a:moveTo>
                  <a:pt x="336021" y="248444"/>
                </a:moveTo>
                <a:cubicBezTo>
                  <a:pt x="371091" y="248444"/>
                  <a:pt x="399521" y="276874"/>
                  <a:pt x="399521" y="311944"/>
                </a:cubicBezTo>
                <a:cubicBezTo>
                  <a:pt x="399521" y="347014"/>
                  <a:pt x="371091" y="375444"/>
                  <a:pt x="336021" y="375444"/>
                </a:cubicBezTo>
                <a:cubicBezTo>
                  <a:pt x="300951" y="375444"/>
                  <a:pt x="272521" y="347014"/>
                  <a:pt x="272521" y="311944"/>
                </a:cubicBezTo>
                <a:cubicBezTo>
                  <a:pt x="272521" y="276874"/>
                  <a:pt x="300951" y="248444"/>
                  <a:pt x="336021" y="248444"/>
                </a:cubicBezTo>
                <a:close/>
                <a:moveTo>
                  <a:pt x="63500" y="248444"/>
                </a:moveTo>
                <a:cubicBezTo>
                  <a:pt x="98570" y="248444"/>
                  <a:pt x="127000" y="276874"/>
                  <a:pt x="127000" y="311944"/>
                </a:cubicBezTo>
                <a:cubicBezTo>
                  <a:pt x="127000" y="347014"/>
                  <a:pt x="98570" y="375444"/>
                  <a:pt x="63500" y="375444"/>
                </a:cubicBezTo>
                <a:cubicBezTo>
                  <a:pt x="28430" y="375444"/>
                  <a:pt x="0" y="347014"/>
                  <a:pt x="0" y="311944"/>
                </a:cubicBezTo>
                <a:cubicBezTo>
                  <a:pt x="0" y="276874"/>
                  <a:pt x="28430" y="248444"/>
                  <a:pt x="63500" y="248444"/>
                </a:cubicBezTo>
                <a:close/>
                <a:moveTo>
                  <a:pt x="1698625" y="0"/>
                </a:moveTo>
                <a:cubicBezTo>
                  <a:pt x="1733695" y="0"/>
                  <a:pt x="1762125" y="28430"/>
                  <a:pt x="1762125" y="63500"/>
                </a:cubicBezTo>
                <a:cubicBezTo>
                  <a:pt x="1762125" y="98570"/>
                  <a:pt x="1733695" y="127000"/>
                  <a:pt x="1698625" y="127000"/>
                </a:cubicBezTo>
                <a:cubicBezTo>
                  <a:pt x="1663555" y="127000"/>
                  <a:pt x="1635125" y="98570"/>
                  <a:pt x="1635125" y="63500"/>
                </a:cubicBezTo>
                <a:cubicBezTo>
                  <a:pt x="1635125" y="28430"/>
                  <a:pt x="1663555" y="0"/>
                  <a:pt x="1698625" y="0"/>
                </a:cubicBezTo>
                <a:close/>
                <a:moveTo>
                  <a:pt x="1426105" y="0"/>
                </a:moveTo>
                <a:cubicBezTo>
                  <a:pt x="1461175" y="0"/>
                  <a:pt x="1489605" y="28430"/>
                  <a:pt x="1489605" y="63500"/>
                </a:cubicBezTo>
                <a:cubicBezTo>
                  <a:pt x="1489605" y="98570"/>
                  <a:pt x="1461175" y="127000"/>
                  <a:pt x="1426105" y="127000"/>
                </a:cubicBezTo>
                <a:cubicBezTo>
                  <a:pt x="1391035" y="127000"/>
                  <a:pt x="1362605" y="98570"/>
                  <a:pt x="1362605" y="63500"/>
                </a:cubicBezTo>
                <a:cubicBezTo>
                  <a:pt x="1362605" y="28430"/>
                  <a:pt x="1391035" y="0"/>
                  <a:pt x="1426105" y="0"/>
                </a:cubicBezTo>
                <a:close/>
                <a:moveTo>
                  <a:pt x="1153584" y="0"/>
                </a:moveTo>
                <a:cubicBezTo>
                  <a:pt x="1188654" y="0"/>
                  <a:pt x="1217084" y="28430"/>
                  <a:pt x="1217084" y="63500"/>
                </a:cubicBezTo>
                <a:cubicBezTo>
                  <a:pt x="1217084" y="98570"/>
                  <a:pt x="1188654" y="127000"/>
                  <a:pt x="1153584" y="127000"/>
                </a:cubicBezTo>
                <a:cubicBezTo>
                  <a:pt x="1118514" y="127000"/>
                  <a:pt x="1090084" y="98570"/>
                  <a:pt x="1090084" y="63500"/>
                </a:cubicBezTo>
                <a:cubicBezTo>
                  <a:pt x="1090084" y="28430"/>
                  <a:pt x="1118514" y="0"/>
                  <a:pt x="1153584" y="0"/>
                </a:cubicBezTo>
                <a:close/>
                <a:moveTo>
                  <a:pt x="881063" y="0"/>
                </a:moveTo>
                <a:cubicBezTo>
                  <a:pt x="916133" y="0"/>
                  <a:pt x="944563" y="28430"/>
                  <a:pt x="944563" y="63500"/>
                </a:cubicBezTo>
                <a:cubicBezTo>
                  <a:pt x="944563" y="98570"/>
                  <a:pt x="916133" y="127000"/>
                  <a:pt x="881063" y="127000"/>
                </a:cubicBezTo>
                <a:cubicBezTo>
                  <a:pt x="845993" y="127000"/>
                  <a:pt x="817563" y="98570"/>
                  <a:pt x="817563" y="63500"/>
                </a:cubicBezTo>
                <a:cubicBezTo>
                  <a:pt x="817563" y="28430"/>
                  <a:pt x="845993" y="0"/>
                  <a:pt x="881063" y="0"/>
                </a:cubicBezTo>
                <a:close/>
                <a:moveTo>
                  <a:pt x="608542" y="0"/>
                </a:moveTo>
                <a:cubicBezTo>
                  <a:pt x="643612" y="0"/>
                  <a:pt x="672042" y="28430"/>
                  <a:pt x="672042" y="63500"/>
                </a:cubicBezTo>
                <a:cubicBezTo>
                  <a:pt x="672042" y="98570"/>
                  <a:pt x="643612" y="127000"/>
                  <a:pt x="608542" y="127000"/>
                </a:cubicBezTo>
                <a:cubicBezTo>
                  <a:pt x="573472" y="127000"/>
                  <a:pt x="545042" y="98570"/>
                  <a:pt x="545042" y="63500"/>
                </a:cubicBezTo>
                <a:cubicBezTo>
                  <a:pt x="545042" y="28430"/>
                  <a:pt x="573472" y="0"/>
                  <a:pt x="608542" y="0"/>
                </a:cubicBezTo>
                <a:close/>
                <a:moveTo>
                  <a:pt x="336021" y="0"/>
                </a:moveTo>
                <a:cubicBezTo>
                  <a:pt x="371091" y="0"/>
                  <a:pt x="399521" y="28430"/>
                  <a:pt x="399521" y="63500"/>
                </a:cubicBezTo>
                <a:cubicBezTo>
                  <a:pt x="399521" y="98570"/>
                  <a:pt x="371091" y="127000"/>
                  <a:pt x="336021" y="127000"/>
                </a:cubicBezTo>
                <a:cubicBezTo>
                  <a:pt x="300951" y="127000"/>
                  <a:pt x="272521" y="98570"/>
                  <a:pt x="272521" y="63500"/>
                </a:cubicBezTo>
                <a:cubicBezTo>
                  <a:pt x="272521" y="28430"/>
                  <a:pt x="300951" y="0"/>
                  <a:pt x="336021" y="0"/>
                </a:cubicBezTo>
                <a:close/>
                <a:moveTo>
                  <a:pt x="63500" y="0"/>
                </a:moveTo>
                <a:cubicBezTo>
                  <a:pt x="98570" y="0"/>
                  <a:pt x="127000" y="28430"/>
                  <a:pt x="127000" y="63500"/>
                </a:cubicBezTo>
                <a:cubicBezTo>
                  <a:pt x="127000" y="98570"/>
                  <a:pt x="98570" y="127000"/>
                  <a:pt x="63500" y="127000"/>
                </a:cubicBezTo>
                <a:cubicBezTo>
                  <a:pt x="28430" y="127000"/>
                  <a:pt x="0" y="98570"/>
                  <a:pt x="0" y="63500"/>
                </a:cubicBezTo>
                <a:cubicBezTo>
                  <a:pt x="0" y="28430"/>
                  <a:pt x="28430" y="0"/>
                  <a:pt x="63500" y="0"/>
                </a:cubicBezTo>
                <a:close/>
              </a:path>
            </a:pathLst>
          </a:cu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9"/>
            </p:custDataLst>
          </p:nvPr>
        </p:nvSpPr>
        <p:spPr>
          <a:xfrm>
            <a:off x="7184571" y="419100"/>
            <a:ext cx="5007429" cy="6438900"/>
          </a:xfrm>
          <a:custGeom>
            <a:avLst/>
            <a:gdLst>
              <a:gd name="connsiteX0" fmla="*/ 4499244 w 4897408"/>
              <a:gd name="connsiteY0" fmla="*/ 0 h 6733912"/>
              <a:gd name="connsiteX1" fmla="*/ 4730775 w 4897408"/>
              <a:gd name="connsiteY1" fmla="*/ 6502 h 6733912"/>
              <a:gd name="connsiteX2" fmla="*/ 4897408 w 4897408"/>
              <a:gd name="connsiteY2" fmla="*/ 20574 h 6733912"/>
              <a:gd name="connsiteX3" fmla="*/ 4897408 w 4897408"/>
              <a:gd name="connsiteY3" fmla="*/ 6733912 h 6733912"/>
              <a:gd name="connsiteX4" fmla="*/ 279874 w 4897408"/>
              <a:gd name="connsiteY4" fmla="*/ 6733912 h 6733912"/>
              <a:gd name="connsiteX5" fmla="*/ 273014 w 4897408"/>
              <a:gd name="connsiteY5" fmla="*/ 6714588 h 6733912"/>
              <a:gd name="connsiteX6" fmla="*/ 0 w 4897408"/>
              <a:gd name="connsiteY6" fmla="*/ 4996592 h 6733912"/>
              <a:gd name="connsiteX7" fmla="*/ 4499244 w 4897408"/>
              <a:gd name="connsiteY7" fmla="*/ 0 h 673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7408" h="6733912">
                <a:moveTo>
                  <a:pt x="4499244" y="0"/>
                </a:moveTo>
                <a:cubicBezTo>
                  <a:pt x="4576896" y="0"/>
                  <a:pt x="4654089" y="2185"/>
                  <a:pt x="4730775" y="6502"/>
                </a:cubicBezTo>
                <a:lnTo>
                  <a:pt x="4897408" y="20574"/>
                </a:lnTo>
                <a:lnTo>
                  <a:pt x="4897408" y="6733912"/>
                </a:lnTo>
                <a:lnTo>
                  <a:pt x="279874" y="6733912"/>
                </a:lnTo>
                <a:lnTo>
                  <a:pt x="273014" y="6714588"/>
                </a:lnTo>
                <a:cubicBezTo>
                  <a:pt x="96392" y="6178889"/>
                  <a:pt x="0" y="5600241"/>
                  <a:pt x="0" y="4996592"/>
                </a:cubicBezTo>
                <a:cubicBezTo>
                  <a:pt x="0" y="2237050"/>
                  <a:pt x="2014380" y="0"/>
                  <a:pt x="4499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9" name="任意多边形: 形状 18"/>
          <p:cNvSpPr/>
          <p:nvPr userDrawn="1">
            <p:custDataLst>
              <p:tags r:id="rId10"/>
            </p:custDataLst>
          </p:nvPr>
        </p:nvSpPr>
        <p:spPr>
          <a:xfrm>
            <a:off x="7184571" y="1306028"/>
            <a:ext cx="5007429" cy="5551972"/>
          </a:xfrm>
          <a:custGeom>
            <a:avLst/>
            <a:gdLst>
              <a:gd name="connsiteX0" fmla="*/ 4419600 w 5372100"/>
              <a:gd name="connsiteY0" fmla="*/ 0 h 5956300"/>
              <a:gd name="connsiteX1" fmla="*/ 5310304 w 5372100"/>
              <a:gd name="connsiteY1" fmla="*/ 89791 h 5956300"/>
              <a:gd name="connsiteX2" fmla="*/ 5372100 w 5372100"/>
              <a:gd name="connsiteY2" fmla="*/ 104053 h 5956300"/>
              <a:gd name="connsiteX3" fmla="*/ 5372100 w 5372100"/>
              <a:gd name="connsiteY3" fmla="*/ 5956300 h 5956300"/>
              <a:gd name="connsiteX4" fmla="*/ 274920 w 5372100"/>
              <a:gd name="connsiteY4" fmla="*/ 5956300 h 5956300"/>
              <a:gd name="connsiteX5" fmla="*/ 268181 w 5372100"/>
              <a:gd name="connsiteY5" fmla="*/ 5939207 h 5956300"/>
              <a:gd name="connsiteX6" fmla="*/ 0 w 5372100"/>
              <a:gd name="connsiteY6" fmla="*/ 4419600 h 5956300"/>
              <a:gd name="connsiteX7" fmla="*/ 4419600 w 5372100"/>
              <a:gd name="connsiteY7" fmla="*/ 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2100" h="5956300">
                <a:moveTo>
                  <a:pt x="4419600" y="0"/>
                </a:moveTo>
                <a:cubicBezTo>
                  <a:pt x="4724710" y="0"/>
                  <a:pt x="5022598" y="30918"/>
                  <a:pt x="5310304" y="89791"/>
                </a:cubicBezTo>
                <a:lnTo>
                  <a:pt x="5372100" y="104053"/>
                </a:lnTo>
                <a:lnTo>
                  <a:pt x="5372100" y="5956300"/>
                </a:lnTo>
                <a:lnTo>
                  <a:pt x="274920" y="5956300"/>
                </a:lnTo>
                <a:lnTo>
                  <a:pt x="268181" y="5939207"/>
                </a:lnTo>
                <a:cubicBezTo>
                  <a:pt x="94685" y="5465369"/>
                  <a:pt x="0" y="4953542"/>
                  <a:pt x="0" y="4419600"/>
                </a:cubicBezTo>
                <a:cubicBezTo>
                  <a:pt x="0" y="1978722"/>
                  <a:pt x="1978722" y="0"/>
                  <a:pt x="44196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1"/>
            </p:custDataLst>
          </p:nvPr>
        </p:nvSpPr>
        <p:spPr>
          <a:xfrm>
            <a:off x="1085994" y="1612900"/>
            <a:ext cx="5514927" cy="206375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1085994" y="3820650"/>
            <a:ext cx="5514927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4400"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1504296" y="6604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1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089544" y="4985878"/>
            <a:ext cx="2880000" cy="504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tags" Target="../tags/tag10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00.xml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accent1">
                  <a:alpha val="12000"/>
                </a:schemeClr>
              </a:gs>
              <a:gs pos="22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13"/>
            </p:custDataLst>
          </p:nvPr>
        </p:nvSpPr>
        <p:spPr>
          <a:xfrm flipH="1">
            <a:off x="1" y="0"/>
            <a:ext cx="7378367" cy="6858000"/>
          </a:xfrm>
          <a:custGeom>
            <a:avLst/>
            <a:gdLst>
              <a:gd name="connsiteX0" fmla="*/ 7378367 w 7378367"/>
              <a:gd name="connsiteY0" fmla="*/ 0 h 6858000"/>
              <a:gd name="connsiteX1" fmla="*/ 1731641 w 7378367"/>
              <a:gd name="connsiteY1" fmla="*/ 0 h 6858000"/>
              <a:gd name="connsiteX2" fmla="*/ 1587640 w 7378367"/>
              <a:gd name="connsiteY2" fmla="*/ 188562 h 6858000"/>
              <a:gd name="connsiteX3" fmla="*/ 0 w 7378367"/>
              <a:gd name="connsiteY3" fmla="*/ 5104828 h 6858000"/>
              <a:gd name="connsiteX4" fmla="*/ 122591 w 7378367"/>
              <a:gd name="connsiteY4" fmla="*/ 6547765 h 6858000"/>
              <a:gd name="connsiteX5" fmla="*/ 182734 w 7378367"/>
              <a:gd name="connsiteY5" fmla="*/ 6858000 h 6858000"/>
              <a:gd name="connsiteX6" fmla="*/ 7378367 w 73783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8367" h="6858000">
                <a:moveTo>
                  <a:pt x="7378367" y="0"/>
                </a:moveTo>
                <a:lnTo>
                  <a:pt x="1731641" y="0"/>
                </a:lnTo>
                <a:lnTo>
                  <a:pt x="1587640" y="188562"/>
                </a:lnTo>
                <a:cubicBezTo>
                  <a:pt x="591159" y="1555254"/>
                  <a:pt x="0" y="3258343"/>
                  <a:pt x="0" y="5104828"/>
                </a:cubicBezTo>
                <a:cubicBezTo>
                  <a:pt x="0" y="5597224"/>
                  <a:pt x="42039" y="6079423"/>
                  <a:pt x="122591" y="6547765"/>
                </a:cubicBezTo>
                <a:lnTo>
                  <a:pt x="182734" y="6858000"/>
                </a:lnTo>
                <a:lnTo>
                  <a:pt x="7378367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6000"/>
                </a:schemeClr>
              </a:gs>
              <a:gs pos="100000">
                <a:schemeClr val="bg2">
                  <a:lumMod val="90000"/>
                  <a:alpha val="0"/>
                </a:schemeClr>
              </a:gs>
            </a:gsLst>
            <a:lin ang="57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14"/>
            </p:custDataLst>
          </p:nvPr>
        </p:nvSpPr>
        <p:spPr>
          <a:xfrm flipV="1">
            <a:off x="8088254" y="1"/>
            <a:ext cx="4103747" cy="4637107"/>
          </a:xfrm>
          <a:custGeom>
            <a:avLst/>
            <a:gdLst>
              <a:gd name="connsiteX0" fmla="*/ 0 w 4103747"/>
              <a:gd name="connsiteY0" fmla="*/ 4637107 h 4637107"/>
              <a:gd name="connsiteX1" fmla="*/ 4103747 w 4103747"/>
              <a:gd name="connsiteY1" fmla="*/ 4637107 h 4637107"/>
              <a:gd name="connsiteX2" fmla="*/ 4103747 w 4103747"/>
              <a:gd name="connsiteY2" fmla="*/ 0 h 4637107"/>
              <a:gd name="connsiteX3" fmla="*/ 4049195 w 4103747"/>
              <a:gd name="connsiteY3" fmla="*/ 9742 h 4637107"/>
              <a:gd name="connsiteX4" fmla="*/ 12346 w 4103747"/>
              <a:gd name="connsiteY4" fmla="*/ 4474737 h 463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747" h="4637107">
                <a:moveTo>
                  <a:pt x="0" y="4637107"/>
                </a:moveTo>
                <a:lnTo>
                  <a:pt x="4103747" y="4637107"/>
                </a:lnTo>
                <a:lnTo>
                  <a:pt x="4103747" y="0"/>
                </a:lnTo>
                <a:lnTo>
                  <a:pt x="4049195" y="9742"/>
                </a:lnTo>
                <a:cubicBezTo>
                  <a:pt x="1896006" y="450348"/>
                  <a:pt x="238192" y="2250879"/>
                  <a:pt x="12346" y="44747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bg2">
                  <a:lumMod val="9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image" Target="../media/image1.jpeg"/><Relationship Id="rId1" Type="http://schemas.openxmlformats.org/officeDocument/2006/relationships/tags" Target="../tags/tag10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image" Target="../media/image2.jpeg"/><Relationship Id="rId1" Type="http://schemas.openxmlformats.org/officeDocument/2006/relationships/tags" Target="../tags/tag15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2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image" Target="../media/image4.jpeg"/><Relationship Id="rId1" Type="http://schemas.openxmlformats.org/officeDocument/2006/relationships/tags" Target="../tags/tag16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6" Type="http://schemas.openxmlformats.org/officeDocument/2006/relationships/slideLayout" Target="../slideLayouts/slideLayout14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image" Target="../media/image2.jpeg"/><Relationship Id="rId1" Type="http://schemas.openxmlformats.org/officeDocument/2006/relationships/tags" Target="../tags/tag12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image" Target="../media/image2.jpeg"/><Relationship Id="rId1" Type="http://schemas.openxmlformats.org/officeDocument/2006/relationships/tags" Target="../tags/tag12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142.xml"/><Relationship Id="rId1" Type="http://schemas.openxmlformats.org/officeDocument/2006/relationships/tags" Target="../tags/tag13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image" Target="../media/image2.jpeg"/><Relationship Id="rId1" Type="http://schemas.openxmlformats.org/officeDocument/2006/relationships/tags" Target="../tags/tag14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2.xml"/><Relationship Id="rId3" Type="http://schemas.openxmlformats.org/officeDocument/2006/relationships/image" Target="../media/image3.png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4592" y="1408434"/>
            <a:ext cx="4897408" cy="5449567"/>
          </a:xfrm>
          <a:custGeom>
            <a:avLst/>
            <a:gdLst>
              <a:gd name="connsiteX0" fmla="*/ 3997149 w 4897408"/>
              <a:gd name="connsiteY0" fmla="*/ 0 h 5449567"/>
              <a:gd name="connsiteX1" fmla="*/ 4802714 w 4897408"/>
              <a:gd name="connsiteY1" fmla="*/ 81209 h 5449567"/>
              <a:gd name="connsiteX2" fmla="*/ 4897408 w 4897408"/>
              <a:gd name="connsiteY2" fmla="*/ 103063 h 5449567"/>
              <a:gd name="connsiteX3" fmla="*/ 4897408 w 4897408"/>
              <a:gd name="connsiteY3" fmla="*/ 5449567 h 5449567"/>
              <a:gd name="connsiteX4" fmla="*/ 273326 w 4897408"/>
              <a:gd name="connsiteY4" fmla="*/ 5449567 h 5449567"/>
              <a:gd name="connsiteX5" fmla="*/ 242547 w 4897408"/>
              <a:gd name="connsiteY5" fmla="*/ 5371503 h 5449567"/>
              <a:gd name="connsiteX6" fmla="*/ 0 w 4897408"/>
              <a:gd name="connsiteY6" fmla="*/ 3997149 h 5449567"/>
              <a:gd name="connsiteX7" fmla="*/ 3997149 w 4897408"/>
              <a:gd name="connsiteY7" fmla="*/ 0 h 544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7408" h="5449567">
                <a:moveTo>
                  <a:pt x="3997149" y="0"/>
                </a:moveTo>
                <a:cubicBezTo>
                  <a:pt x="4273094" y="0"/>
                  <a:pt x="4542509" y="27963"/>
                  <a:pt x="4802714" y="81209"/>
                </a:cubicBezTo>
                <a:lnTo>
                  <a:pt x="4897408" y="103063"/>
                </a:lnTo>
                <a:lnTo>
                  <a:pt x="4897408" y="5449567"/>
                </a:lnTo>
                <a:lnTo>
                  <a:pt x="273326" y="5449567"/>
                </a:lnTo>
                <a:lnTo>
                  <a:pt x="242547" y="5371503"/>
                </a:lnTo>
                <a:cubicBezTo>
                  <a:pt x="85635" y="4942958"/>
                  <a:pt x="0" y="4480054"/>
                  <a:pt x="0" y="3997149"/>
                </a:cubicBezTo>
                <a:cubicBezTo>
                  <a:pt x="0" y="1789585"/>
                  <a:pt x="1789585" y="0"/>
                  <a:pt x="399714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</p:pic>
      <p:sp>
        <p:nvSpPr>
          <p:cNvPr id="4" name="标题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/>
              <a:t>镁合金化学镀工艺</a:t>
            </a:r>
            <a:endParaRPr lang="zh-CN"/>
          </a:p>
        </p:txBody>
      </p:sp>
      <p:sp>
        <p:nvSpPr>
          <p:cNvPr id="6" name="公司名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501775" y="652780"/>
            <a:ext cx="3778885" cy="504190"/>
          </a:xfrm>
        </p:spPr>
        <p:txBody>
          <a:bodyPr>
            <a:normAutofit lnSpcReduction="10000"/>
          </a:bodyPr>
          <a:lstStyle/>
          <a:p>
            <a:r>
              <a:rPr lang="zh-CN" altLang="en-US"/>
              <a:t>深圳市恒享表面处理技术有限公司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汇报人：程海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07944"/>
            <a:ext cx="4238421" cy="5450057"/>
          </a:xfrm>
          <a:custGeom>
            <a:avLst/>
            <a:gdLst>
              <a:gd name="connsiteX0" fmla="*/ 344588 w 4238421"/>
              <a:gd name="connsiteY0" fmla="*/ 0 h 5450057"/>
              <a:gd name="connsiteX1" fmla="*/ 4238421 w 4238421"/>
              <a:gd name="connsiteY1" fmla="*/ 4043966 h 5450057"/>
              <a:gd name="connsiteX2" fmla="*/ 4002144 w 4238421"/>
              <a:gd name="connsiteY2" fmla="*/ 5434418 h 5450057"/>
              <a:gd name="connsiteX3" fmla="*/ 3996207 w 4238421"/>
              <a:gd name="connsiteY3" fmla="*/ 5450057 h 5450057"/>
              <a:gd name="connsiteX4" fmla="*/ 0 w 4238421"/>
              <a:gd name="connsiteY4" fmla="*/ 5450057 h 5450057"/>
              <a:gd name="connsiteX5" fmla="*/ 0 w 4238421"/>
              <a:gd name="connsiteY5" fmla="*/ 16652 h 5450057"/>
              <a:gd name="connsiteX6" fmla="*/ 144212 w 4238421"/>
              <a:gd name="connsiteY6" fmla="*/ 5263 h 5450057"/>
              <a:gd name="connsiteX7" fmla="*/ 344588 w 4238421"/>
              <a:gd name="connsiteY7" fmla="*/ 0 h 545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8421" h="5450057">
                <a:moveTo>
                  <a:pt x="344588" y="0"/>
                </a:moveTo>
                <a:cubicBezTo>
                  <a:pt x="2495093" y="0"/>
                  <a:pt x="4238421" y="1810545"/>
                  <a:pt x="4238421" y="4043966"/>
                </a:cubicBezTo>
                <a:cubicBezTo>
                  <a:pt x="4238421" y="4532526"/>
                  <a:pt x="4154999" y="5000852"/>
                  <a:pt x="4002144" y="5434418"/>
                </a:cubicBezTo>
                <a:lnTo>
                  <a:pt x="3996207" y="5450057"/>
                </a:lnTo>
                <a:lnTo>
                  <a:pt x="0" y="5450057"/>
                </a:lnTo>
                <a:lnTo>
                  <a:pt x="0" y="16652"/>
                </a:lnTo>
                <a:lnTo>
                  <a:pt x="144212" y="5263"/>
                </a:lnTo>
                <a:cubicBezTo>
                  <a:pt x="210579" y="1768"/>
                  <a:pt x="277384" y="0"/>
                  <a:pt x="3445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</p:pic>
      <p:sp>
        <p:nvSpPr>
          <p:cNvPr id="4" name="标题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镁合金化学镀注意事项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4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镁合金的电镀流程</a:t>
            </a:r>
            <a:endParaRPr lang="zh-CN" altLang="en-US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1</a:t>
            </a:r>
            <a:r>
              <a:rPr lang="zh-CN" altLang="en-US"/>
              <a:t>，镁合金非常容易腐蚀，</a:t>
            </a:r>
            <a:r>
              <a:rPr lang="en-US" altLang="zh-CN"/>
              <a:t> </a:t>
            </a:r>
            <a:r>
              <a:rPr lang="zh-CN" altLang="en-US"/>
              <a:t>加工后要及时做防腐或者电镀，以免报废</a:t>
            </a:r>
            <a:endParaRPr lang="zh-CN" altLang="en-US"/>
          </a:p>
          <a:p>
            <a:endParaRPr lang="zh-CN" altLang="en-US"/>
          </a:p>
          <a:p>
            <a:r>
              <a:rPr lang="en-US">
                <a:sym typeface="+mn-ea"/>
              </a:rPr>
              <a:t>2</a:t>
            </a:r>
            <a:r>
              <a:rPr lang="zh-CN" altLang="en-US">
                <a:sym typeface="+mn-ea"/>
              </a:rPr>
              <a:t>，前处理切勿使用强酸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，镁合金的耐蚀性非常差，尽可能使用多层电镀增强耐蚀性。</a:t>
            </a:r>
            <a:endParaRPr lang="zh-CN" altLang="en-US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4592" y="1408435"/>
            <a:ext cx="4897408" cy="5449567"/>
          </a:xfrm>
          <a:custGeom>
            <a:avLst/>
            <a:gdLst>
              <a:gd name="connsiteX0" fmla="*/ 3997149 w 4897408"/>
              <a:gd name="connsiteY0" fmla="*/ 0 h 5449567"/>
              <a:gd name="connsiteX1" fmla="*/ 4802714 w 4897408"/>
              <a:gd name="connsiteY1" fmla="*/ 81209 h 5449567"/>
              <a:gd name="connsiteX2" fmla="*/ 4897408 w 4897408"/>
              <a:gd name="connsiteY2" fmla="*/ 103064 h 5449567"/>
              <a:gd name="connsiteX3" fmla="*/ 4897408 w 4897408"/>
              <a:gd name="connsiteY3" fmla="*/ 5449567 h 5449567"/>
              <a:gd name="connsiteX4" fmla="*/ 273326 w 4897408"/>
              <a:gd name="connsiteY4" fmla="*/ 5449567 h 5449567"/>
              <a:gd name="connsiteX5" fmla="*/ 242547 w 4897408"/>
              <a:gd name="connsiteY5" fmla="*/ 5371503 h 5449567"/>
              <a:gd name="connsiteX6" fmla="*/ 0 w 4897408"/>
              <a:gd name="connsiteY6" fmla="*/ 3997149 h 5449567"/>
              <a:gd name="connsiteX7" fmla="*/ 3997149 w 4897408"/>
              <a:gd name="connsiteY7" fmla="*/ 0 h 544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7408" h="5449567">
                <a:moveTo>
                  <a:pt x="3997149" y="0"/>
                </a:moveTo>
                <a:cubicBezTo>
                  <a:pt x="4273094" y="0"/>
                  <a:pt x="4542509" y="27963"/>
                  <a:pt x="4802714" y="81209"/>
                </a:cubicBezTo>
                <a:lnTo>
                  <a:pt x="4897408" y="103064"/>
                </a:lnTo>
                <a:lnTo>
                  <a:pt x="4897408" y="5449567"/>
                </a:lnTo>
                <a:lnTo>
                  <a:pt x="273326" y="5449567"/>
                </a:lnTo>
                <a:lnTo>
                  <a:pt x="242547" y="5371503"/>
                </a:lnTo>
                <a:cubicBezTo>
                  <a:pt x="85635" y="4942958"/>
                  <a:pt x="0" y="4480054"/>
                  <a:pt x="0" y="3997149"/>
                </a:cubicBezTo>
                <a:cubicBezTo>
                  <a:pt x="0" y="1789585"/>
                  <a:pt x="1789585" y="0"/>
                  <a:pt x="399714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</p:pic>
      <p:sp>
        <p:nvSpPr>
          <p:cNvPr id="4" name="标题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感谢观看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6" name="公司名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金山办公软件有限公司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汇报人</a:t>
            </a:r>
            <a:r>
              <a:rPr lang="zh-CN"/>
              <a:t>程海</a:t>
            </a:r>
            <a:endParaRPr lang="zh-CN"/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5" name="矩形: 圆角 4"/>
          <p:cNvSpPr/>
          <p:nvPr>
            <p:custDataLst>
              <p:tags r:id="rId2"/>
            </p:custDataLst>
          </p:nvPr>
        </p:nvSpPr>
        <p:spPr>
          <a:xfrm>
            <a:off x="4637405" y="1255395"/>
            <a:ext cx="6283960" cy="89979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9" name="序号"/>
          <p:cNvSpPr txBox="1"/>
          <p:nvPr>
            <p:custDataLst>
              <p:tags r:id="rId3"/>
            </p:custDataLst>
          </p:nvPr>
        </p:nvSpPr>
        <p:spPr>
          <a:xfrm>
            <a:off x="4750435" y="1363980"/>
            <a:ext cx="683895" cy="683895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accent1"/>
                </a:solidFill>
                <a:latin typeface="+mn-ea"/>
              </a:rPr>
              <a:t>01</a:t>
            </a:r>
            <a:endParaRPr lang="en-US" sz="20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0" name="项标题"/>
          <p:cNvSpPr txBox="1"/>
          <p:nvPr>
            <p:custDataLst>
              <p:tags r:id="rId4"/>
            </p:custDataLst>
          </p:nvPr>
        </p:nvSpPr>
        <p:spPr>
          <a:xfrm>
            <a:off x="5861050" y="1406525"/>
            <a:ext cx="4619625" cy="5981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rgbClr val="131F27"/>
                </a:solidFill>
                <a:latin typeface="+mn-ea"/>
              </a:rPr>
              <a:t>镁合金的特性</a:t>
            </a:r>
            <a:endParaRPr lang="zh-CN" altLang="en-US" sz="2400" spc="300" dirty="0">
              <a:solidFill>
                <a:srgbClr val="131F27"/>
              </a:solidFill>
              <a:latin typeface="+mn-ea"/>
            </a:endParaRPr>
          </a:p>
        </p:txBody>
      </p:sp>
      <p:sp>
        <p:nvSpPr>
          <p:cNvPr id="11" name="矩形: 圆角 10"/>
          <p:cNvSpPr/>
          <p:nvPr>
            <p:custDataLst>
              <p:tags r:id="rId5"/>
            </p:custDataLst>
          </p:nvPr>
        </p:nvSpPr>
        <p:spPr>
          <a:xfrm>
            <a:off x="4438650" y="2404745"/>
            <a:ext cx="6283960" cy="89979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2" name="序号"/>
          <p:cNvSpPr txBox="1"/>
          <p:nvPr>
            <p:custDataLst>
              <p:tags r:id="rId6"/>
            </p:custDataLst>
          </p:nvPr>
        </p:nvSpPr>
        <p:spPr>
          <a:xfrm>
            <a:off x="4551045" y="2512695"/>
            <a:ext cx="683895" cy="683895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accent1"/>
                </a:solidFill>
                <a:latin typeface="+mn-ea"/>
              </a:rPr>
              <a:t>02</a:t>
            </a:r>
            <a:endParaRPr lang="en-US" sz="20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3" name="项标题"/>
          <p:cNvSpPr txBox="1"/>
          <p:nvPr>
            <p:custDataLst>
              <p:tags r:id="rId7"/>
            </p:custDataLst>
          </p:nvPr>
        </p:nvSpPr>
        <p:spPr>
          <a:xfrm>
            <a:off x="5662295" y="2555240"/>
            <a:ext cx="4619625" cy="5981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rgbClr val="131F27"/>
                </a:solidFill>
                <a:latin typeface="+mn-ea"/>
              </a:rPr>
              <a:t>镁合金的镀前处理</a:t>
            </a:r>
            <a:endParaRPr lang="zh-CN" altLang="en-US" sz="2400" spc="300" dirty="0">
              <a:solidFill>
                <a:srgbClr val="131F27"/>
              </a:solidFill>
              <a:latin typeface="+mn-ea"/>
            </a:endParaRPr>
          </a:p>
        </p:txBody>
      </p:sp>
      <p:sp>
        <p:nvSpPr>
          <p:cNvPr id="14" name="矩形: 圆角 13"/>
          <p:cNvSpPr/>
          <p:nvPr>
            <p:custDataLst>
              <p:tags r:id="rId8"/>
            </p:custDataLst>
          </p:nvPr>
        </p:nvSpPr>
        <p:spPr>
          <a:xfrm>
            <a:off x="4018915" y="3553460"/>
            <a:ext cx="6283960" cy="89979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5" name="序号"/>
          <p:cNvSpPr txBox="1"/>
          <p:nvPr>
            <p:custDataLst>
              <p:tags r:id="rId9"/>
            </p:custDataLst>
          </p:nvPr>
        </p:nvSpPr>
        <p:spPr>
          <a:xfrm>
            <a:off x="4131310" y="3661410"/>
            <a:ext cx="683895" cy="683895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accent1"/>
                </a:solidFill>
                <a:latin typeface="+mn-ea"/>
              </a:rPr>
              <a:t>03</a:t>
            </a:r>
            <a:endParaRPr lang="en-US" sz="20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项标题"/>
          <p:cNvSpPr txBox="1"/>
          <p:nvPr>
            <p:custDataLst>
              <p:tags r:id="rId10"/>
            </p:custDataLst>
          </p:nvPr>
        </p:nvSpPr>
        <p:spPr>
          <a:xfrm>
            <a:off x="5242560" y="3703955"/>
            <a:ext cx="4619625" cy="5981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rgbClr val="131F27"/>
                </a:solidFill>
                <a:latin typeface="+mn-ea"/>
              </a:rPr>
              <a:t>镁合金工艺流程</a:t>
            </a:r>
            <a:endParaRPr lang="zh-CN" altLang="en-US" sz="2400" spc="300" dirty="0">
              <a:solidFill>
                <a:srgbClr val="131F27"/>
              </a:solidFill>
              <a:latin typeface="+mn-ea"/>
            </a:endParaRPr>
          </a:p>
        </p:txBody>
      </p:sp>
      <p:sp>
        <p:nvSpPr>
          <p:cNvPr id="17" name="矩形: 圆角 16"/>
          <p:cNvSpPr/>
          <p:nvPr>
            <p:custDataLst>
              <p:tags r:id="rId11"/>
            </p:custDataLst>
          </p:nvPr>
        </p:nvSpPr>
        <p:spPr>
          <a:xfrm>
            <a:off x="3317240" y="4702175"/>
            <a:ext cx="6283960" cy="89979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"/>
                  <a:lumOff val="96000"/>
                </a:schemeClr>
              </a:gs>
              <a:gs pos="100000">
                <a:schemeClr val="bg2">
                  <a:lumMod val="4000"/>
                  <a:lumOff val="96000"/>
                </a:schemeClr>
              </a:gs>
            </a:gsLst>
            <a:lin ang="108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600">
              <a:latin typeface="+mn-ea"/>
              <a:sym typeface="+mn-ea"/>
            </a:endParaRPr>
          </a:p>
        </p:txBody>
      </p:sp>
      <p:sp>
        <p:nvSpPr>
          <p:cNvPr id="18" name="序号"/>
          <p:cNvSpPr txBox="1"/>
          <p:nvPr>
            <p:custDataLst>
              <p:tags r:id="rId12"/>
            </p:custDataLst>
          </p:nvPr>
        </p:nvSpPr>
        <p:spPr>
          <a:xfrm>
            <a:off x="3430270" y="4810125"/>
            <a:ext cx="683895" cy="683895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accent1"/>
                </a:solidFill>
                <a:latin typeface="+mn-ea"/>
              </a:rPr>
              <a:t>04</a:t>
            </a:r>
            <a:endParaRPr lang="en-US" sz="20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9" name="项标题"/>
          <p:cNvSpPr txBox="1"/>
          <p:nvPr>
            <p:custDataLst>
              <p:tags r:id="rId13"/>
            </p:custDataLst>
          </p:nvPr>
        </p:nvSpPr>
        <p:spPr>
          <a:xfrm>
            <a:off x="4540885" y="4853305"/>
            <a:ext cx="4619625" cy="5981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rgbClr val="131F27"/>
                </a:solidFill>
                <a:latin typeface="+mn-ea"/>
              </a:rPr>
              <a:t>镁合金化学镀注意事项</a:t>
            </a:r>
            <a:endParaRPr lang="zh-CN" altLang="en-US" sz="2400" spc="300" dirty="0">
              <a:solidFill>
                <a:srgbClr val="131F27"/>
              </a:solidFill>
              <a:latin typeface="+mn-ea"/>
            </a:endParaRPr>
          </a:p>
        </p:txBody>
      </p:sp>
      <p:sp>
        <p:nvSpPr>
          <p:cNvPr id="20" name="任意多边形: 形状 19"/>
          <p:cNvSpPr/>
          <p:nvPr>
            <p:custDataLst>
              <p:tags r:id="rId14"/>
            </p:custDataLst>
          </p:nvPr>
        </p:nvSpPr>
        <p:spPr>
          <a:xfrm>
            <a:off x="977010" y="1948496"/>
            <a:ext cx="1411480" cy="209783"/>
          </a:xfrm>
          <a:custGeom>
            <a:avLst/>
            <a:gdLst/>
            <a:ahLst/>
            <a:cxnLst/>
            <a:rect l="l" t="t" r="r" b="b"/>
            <a:pathLst>
              <a:path w="1603177" h="238274">
                <a:moveTo>
                  <a:pt x="310307" y="26789"/>
                </a:moveTo>
                <a:cubicBezTo>
                  <a:pt x="286792" y="26789"/>
                  <a:pt x="267742" y="35322"/>
                  <a:pt x="253157" y="52387"/>
                </a:cubicBezTo>
                <a:cubicBezTo>
                  <a:pt x="238571" y="69453"/>
                  <a:pt x="231279" y="91827"/>
                  <a:pt x="231279" y="119509"/>
                </a:cubicBezTo>
                <a:cubicBezTo>
                  <a:pt x="231279" y="147389"/>
                  <a:pt x="238398" y="169738"/>
                  <a:pt x="252636" y="186556"/>
                </a:cubicBezTo>
                <a:cubicBezTo>
                  <a:pt x="266874" y="203373"/>
                  <a:pt x="285452" y="211782"/>
                  <a:pt x="308372" y="211782"/>
                </a:cubicBezTo>
                <a:cubicBezTo>
                  <a:pt x="332978" y="211782"/>
                  <a:pt x="352301" y="203721"/>
                  <a:pt x="366340" y="187598"/>
                </a:cubicBezTo>
                <a:cubicBezTo>
                  <a:pt x="380380" y="171475"/>
                  <a:pt x="387399" y="148927"/>
                  <a:pt x="387399" y="119955"/>
                </a:cubicBezTo>
                <a:cubicBezTo>
                  <a:pt x="387399" y="90190"/>
                  <a:pt x="380529" y="67220"/>
                  <a:pt x="366787" y="51048"/>
                </a:cubicBezTo>
                <a:cubicBezTo>
                  <a:pt x="353045" y="34875"/>
                  <a:pt x="334218" y="26789"/>
                  <a:pt x="310307" y="26789"/>
                </a:cubicBezTo>
                <a:close/>
                <a:moveTo>
                  <a:pt x="1277392" y="3869"/>
                </a:moveTo>
                <a:lnTo>
                  <a:pt x="1440061" y="3869"/>
                </a:lnTo>
                <a:lnTo>
                  <a:pt x="1440061" y="30361"/>
                </a:lnTo>
                <a:lnTo>
                  <a:pt x="1373535" y="30361"/>
                </a:lnTo>
                <a:lnTo>
                  <a:pt x="1373535" y="234404"/>
                </a:lnTo>
                <a:lnTo>
                  <a:pt x="1343620" y="234404"/>
                </a:lnTo>
                <a:lnTo>
                  <a:pt x="1343620" y="30361"/>
                </a:lnTo>
                <a:lnTo>
                  <a:pt x="1277392" y="30361"/>
                </a:lnTo>
                <a:close/>
                <a:moveTo>
                  <a:pt x="1053108" y="3869"/>
                </a:moveTo>
                <a:lnTo>
                  <a:pt x="1090464" y="3869"/>
                </a:lnTo>
                <a:lnTo>
                  <a:pt x="1203275" y="180082"/>
                </a:lnTo>
                <a:cubicBezTo>
                  <a:pt x="1208633" y="188416"/>
                  <a:pt x="1211808" y="193724"/>
                  <a:pt x="1212800" y="196006"/>
                </a:cubicBezTo>
                <a:lnTo>
                  <a:pt x="1213396" y="196006"/>
                </a:lnTo>
                <a:cubicBezTo>
                  <a:pt x="1212404" y="189458"/>
                  <a:pt x="1211907" y="178246"/>
                  <a:pt x="1211907" y="162371"/>
                </a:cubicBezTo>
                <a:lnTo>
                  <a:pt x="1211907" y="3869"/>
                </a:lnTo>
                <a:lnTo>
                  <a:pt x="1241375" y="3869"/>
                </a:lnTo>
                <a:lnTo>
                  <a:pt x="1241375" y="234404"/>
                </a:lnTo>
                <a:lnTo>
                  <a:pt x="1206103" y="234404"/>
                </a:lnTo>
                <a:lnTo>
                  <a:pt x="1090166" y="55066"/>
                </a:lnTo>
                <a:cubicBezTo>
                  <a:pt x="1086892" y="50006"/>
                  <a:pt x="1084263" y="44995"/>
                  <a:pt x="1082278" y="40035"/>
                </a:cubicBezTo>
                <a:lnTo>
                  <a:pt x="1081385" y="40035"/>
                </a:lnTo>
                <a:cubicBezTo>
                  <a:pt x="1082179" y="45194"/>
                  <a:pt x="1082576" y="55959"/>
                  <a:pt x="1082576" y="72330"/>
                </a:cubicBezTo>
                <a:lnTo>
                  <a:pt x="1082576" y="234404"/>
                </a:lnTo>
                <a:lnTo>
                  <a:pt x="1053108" y="234404"/>
                </a:lnTo>
                <a:close/>
                <a:moveTo>
                  <a:pt x="881658" y="3869"/>
                </a:moveTo>
                <a:lnTo>
                  <a:pt x="1000423" y="3869"/>
                </a:lnTo>
                <a:lnTo>
                  <a:pt x="1000423" y="30361"/>
                </a:lnTo>
                <a:lnTo>
                  <a:pt x="911423" y="30361"/>
                </a:lnTo>
                <a:lnTo>
                  <a:pt x="911423" y="104179"/>
                </a:lnTo>
                <a:lnTo>
                  <a:pt x="993874" y="104179"/>
                </a:lnTo>
                <a:lnTo>
                  <a:pt x="993874" y="130522"/>
                </a:lnTo>
                <a:lnTo>
                  <a:pt x="911423" y="130522"/>
                </a:lnTo>
                <a:lnTo>
                  <a:pt x="911423" y="208062"/>
                </a:lnTo>
                <a:lnTo>
                  <a:pt x="1005632" y="208062"/>
                </a:lnTo>
                <a:lnTo>
                  <a:pt x="1005632" y="234404"/>
                </a:lnTo>
                <a:lnTo>
                  <a:pt x="881658" y="234404"/>
                </a:lnTo>
                <a:close/>
                <a:moveTo>
                  <a:pt x="686842" y="3869"/>
                </a:moveTo>
                <a:lnTo>
                  <a:pt x="849511" y="3869"/>
                </a:lnTo>
                <a:lnTo>
                  <a:pt x="849511" y="30361"/>
                </a:lnTo>
                <a:lnTo>
                  <a:pt x="782985" y="30361"/>
                </a:lnTo>
                <a:lnTo>
                  <a:pt x="782985" y="234404"/>
                </a:lnTo>
                <a:lnTo>
                  <a:pt x="753070" y="234404"/>
                </a:lnTo>
                <a:lnTo>
                  <a:pt x="753070" y="30361"/>
                </a:lnTo>
                <a:lnTo>
                  <a:pt x="686842" y="30361"/>
                </a:lnTo>
                <a:close/>
                <a:moveTo>
                  <a:pt x="462558" y="3869"/>
                </a:moveTo>
                <a:lnTo>
                  <a:pt x="499914" y="3869"/>
                </a:lnTo>
                <a:lnTo>
                  <a:pt x="612725" y="180082"/>
                </a:lnTo>
                <a:cubicBezTo>
                  <a:pt x="618083" y="188416"/>
                  <a:pt x="621258" y="193724"/>
                  <a:pt x="622250" y="196006"/>
                </a:cubicBezTo>
                <a:lnTo>
                  <a:pt x="622846" y="196006"/>
                </a:lnTo>
                <a:cubicBezTo>
                  <a:pt x="621853" y="189458"/>
                  <a:pt x="621357" y="178246"/>
                  <a:pt x="621357" y="162371"/>
                </a:cubicBezTo>
                <a:lnTo>
                  <a:pt x="621357" y="3869"/>
                </a:lnTo>
                <a:lnTo>
                  <a:pt x="650825" y="3869"/>
                </a:lnTo>
                <a:lnTo>
                  <a:pt x="650825" y="234404"/>
                </a:lnTo>
                <a:lnTo>
                  <a:pt x="615553" y="234404"/>
                </a:lnTo>
                <a:lnTo>
                  <a:pt x="499616" y="55066"/>
                </a:lnTo>
                <a:cubicBezTo>
                  <a:pt x="496342" y="50006"/>
                  <a:pt x="493712" y="44995"/>
                  <a:pt x="491728" y="40035"/>
                </a:cubicBezTo>
                <a:lnTo>
                  <a:pt x="490835" y="40035"/>
                </a:lnTo>
                <a:cubicBezTo>
                  <a:pt x="491629" y="45194"/>
                  <a:pt x="492026" y="55959"/>
                  <a:pt x="492026" y="72330"/>
                </a:cubicBezTo>
                <a:lnTo>
                  <a:pt x="492026" y="234404"/>
                </a:lnTo>
                <a:lnTo>
                  <a:pt x="462558" y="234404"/>
                </a:lnTo>
                <a:close/>
                <a:moveTo>
                  <a:pt x="1542901" y="0"/>
                </a:moveTo>
                <a:cubicBezTo>
                  <a:pt x="1565821" y="0"/>
                  <a:pt x="1582638" y="2778"/>
                  <a:pt x="1593354" y="8334"/>
                </a:cubicBezTo>
                <a:lnTo>
                  <a:pt x="1593354" y="40779"/>
                </a:lnTo>
                <a:cubicBezTo>
                  <a:pt x="1579463" y="31154"/>
                  <a:pt x="1561902" y="26342"/>
                  <a:pt x="1540669" y="26342"/>
                </a:cubicBezTo>
                <a:cubicBezTo>
                  <a:pt x="1526580" y="26342"/>
                  <a:pt x="1515095" y="29294"/>
                  <a:pt x="1506215" y="35198"/>
                </a:cubicBezTo>
                <a:cubicBezTo>
                  <a:pt x="1497335" y="41101"/>
                  <a:pt x="1492895" y="49311"/>
                  <a:pt x="1492895" y="59829"/>
                </a:cubicBezTo>
                <a:cubicBezTo>
                  <a:pt x="1492895" y="69155"/>
                  <a:pt x="1495971" y="76745"/>
                  <a:pt x="1502122" y="82599"/>
                </a:cubicBezTo>
                <a:cubicBezTo>
                  <a:pt x="1508274" y="88453"/>
                  <a:pt x="1521619" y="96440"/>
                  <a:pt x="1542157" y="106561"/>
                </a:cubicBezTo>
                <a:cubicBezTo>
                  <a:pt x="1564779" y="117376"/>
                  <a:pt x="1580604" y="128190"/>
                  <a:pt x="1589633" y="139005"/>
                </a:cubicBezTo>
                <a:cubicBezTo>
                  <a:pt x="1598662" y="149820"/>
                  <a:pt x="1603177" y="161974"/>
                  <a:pt x="1603177" y="175468"/>
                </a:cubicBezTo>
                <a:cubicBezTo>
                  <a:pt x="1603177" y="195709"/>
                  <a:pt x="1595834" y="211237"/>
                  <a:pt x="1581150" y="222051"/>
                </a:cubicBezTo>
                <a:cubicBezTo>
                  <a:pt x="1566466" y="232866"/>
                  <a:pt x="1546076" y="238274"/>
                  <a:pt x="1519982" y="238274"/>
                </a:cubicBezTo>
                <a:cubicBezTo>
                  <a:pt x="1510854" y="238274"/>
                  <a:pt x="1500212" y="237009"/>
                  <a:pt x="1488058" y="234479"/>
                </a:cubicBezTo>
                <a:cubicBezTo>
                  <a:pt x="1475904" y="231948"/>
                  <a:pt x="1467048" y="228798"/>
                  <a:pt x="1461492" y="225028"/>
                </a:cubicBezTo>
                <a:lnTo>
                  <a:pt x="1461492" y="191095"/>
                </a:lnTo>
                <a:cubicBezTo>
                  <a:pt x="1468537" y="197247"/>
                  <a:pt x="1477963" y="202307"/>
                  <a:pt x="1489770" y="206276"/>
                </a:cubicBezTo>
                <a:cubicBezTo>
                  <a:pt x="1501577" y="210244"/>
                  <a:pt x="1512788" y="212229"/>
                  <a:pt x="1523405" y="212229"/>
                </a:cubicBezTo>
                <a:cubicBezTo>
                  <a:pt x="1555750" y="212229"/>
                  <a:pt x="1571923" y="200719"/>
                  <a:pt x="1571923" y="177701"/>
                </a:cubicBezTo>
                <a:cubicBezTo>
                  <a:pt x="1571923" y="171251"/>
                  <a:pt x="1570186" y="165447"/>
                  <a:pt x="1566714" y="160288"/>
                </a:cubicBezTo>
                <a:cubicBezTo>
                  <a:pt x="1563241" y="155128"/>
                  <a:pt x="1558479" y="150564"/>
                  <a:pt x="1552426" y="146595"/>
                </a:cubicBezTo>
                <a:cubicBezTo>
                  <a:pt x="1546374" y="142627"/>
                  <a:pt x="1535013" y="136525"/>
                  <a:pt x="1518345" y="128290"/>
                </a:cubicBezTo>
                <a:cubicBezTo>
                  <a:pt x="1495227" y="116780"/>
                  <a:pt x="1479996" y="106089"/>
                  <a:pt x="1472654" y="96217"/>
                </a:cubicBezTo>
                <a:cubicBezTo>
                  <a:pt x="1465312" y="86345"/>
                  <a:pt x="1461641" y="75059"/>
                  <a:pt x="1461641" y="62359"/>
                </a:cubicBezTo>
                <a:cubicBezTo>
                  <a:pt x="1461641" y="43210"/>
                  <a:pt x="1469331" y="28029"/>
                  <a:pt x="1484709" y="16817"/>
                </a:cubicBezTo>
                <a:cubicBezTo>
                  <a:pt x="1500088" y="5606"/>
                  <a:pt x="1519486" y="0"/>
                  <a:pt x="1542901" y="0"/>
                </a:cubicBezTo>
                <a:close/>
                <a:moveTo>
                  <a:pt x="312092" y="0"/>
                </a:moveTo>
                <a:cubicBezTo>
                  <a:pt x="344140" y="0"/>
                  <a:pt x="369937" y="10765"/>
                  <a:pt x="389483" y="32295"/>
                </a:cubicBezTo>
                <a:cubicBezTo>
                  <a:pt x="409029" y="53826"/>
                  <a:pt x="418802" y="81855"/>
                  <a:pt x="418802" y="116383"/>
                </a:cubicBezTo>
                <a:cubicBezTo>
                  <a:pt x="418802" y="153789"/>
                  <a:pt x="408781" y="183455"/>
                  <a:pt x="388739" y="205383"/>
                </a:cubicBezTo>
                <a:cubicBezTo>
                  <a:pt x="368697" y="227310"/>
                  <a:pt x="341908" y="238274"/>
                  <a:pt x="308372" y="238274"/>
                </a:cubicBezTo>
                <a:cubicBezTo>
                  <a:pt x="275630" y="238274"/>
                  <a:pt x="249386" y="227508"/>
                  <a:pt x="229642" y="205978"/>
                </a:cubicBezTo>
                <a:cubicBezTo>
                  <a:pt x="209897" y="184447"/>
                  <a:pt x="200025" y="156418"/>
                  <a:pt x="200025" y="121890"/>
                </a:cubicBezTo>
                <a:cubicBezTo>
                  <a:pt x="200025" y="84683"/>
                  <a:pt x="210096" y="55066"/>
                  <a:pt x="230237" y="33040"/>
                </a:cubicBezTo>
                <a:cubicBezTo>
                  <a:pt x="250378" y="11013"/>
                  <a:pt x="277664" y="0"/>
                  <a:pt x="312092" y="0"/>
                </a:cubicBezTo>
                <a:close/>
                <a:moveTo>
                  <a:pt x="118021" y="0"/>
                </a:moveTo>
                <a:cubicBezTo>
                  <a:pt x="140047" y="0"/>
                  <a:pt x="158254" y="3125"/>
                  <a:pt x="172641" y="9376"/>
                </a:cubicBezTo>
                <a:lnTo>
                  <a:pt x="172641" y="40481"/>
                </a:lnTo>
                <a:cubicBezTo>
                  <a:pt x="156170" y="31353"/>
                  <a:pt x="138063" y="26789"/>
                  <a:pt x="118318" y="26789"/>
                </a:cubicBezTo>
                <a:cubicBezTo>
                  <a:pt x="92621" y="26789"/>
                  <a:pt x="71685" y="35346"/>
                  <a:pt x="55513" y="52462"/>
                </a:cubicBezTo>
                <a:cubicBezTo>
                  <a:pt x="39340" y="69577"/>
                  <a:pt x="31254" y="92670"/>
                  <a:pt x="31254" y="121741"/>
                </a:cubicBezTo>
                <a:cubicBezTo>
                  <a:pt x="31254" y="149324"/>
                  <a:pt x="38794" y="171227"/>
                  <a:pt x="53876" y="187449"/>
                </a:cubicBezTo>
                <a:cubicBezTo>
                  <a:pt x="68957" y="203671"/>
                  <a:pt x="88701" y="211782"/>
                  <a:pt x="113109" y="211782"/>
                </a:cubicBezTo>
                <a:cubicBezTo>
                  <a:pt x="135930" y="211782"/>
                  <a:pt x="155773" y="206623"/>
                  <a:pt x="172641" y="196304"/>
                </a:cubicBezTo>
                <a:lnTo>
                  <a:pt x="172641" y="224879"/>
                </a:lnTo>
                <a:cubicBezTo>
                  <a:pt x="155674" y="233809"/>
                  <a:pt x="134392" y="238274"/>
                  <a:pt x="108793" y="238274"/>
                </a:cubicBezTo>
                <a:cubicBezTo>
                  <a:pt x="75753" y="238274"/>
                  <a:pt x="49361" y="227781"/>
                  <a:pt x="29617" y="206797"/>
                </a:cubicBezTo>
                <a:cubicBezTo>
                  <a:pt x="9872" y="185812"/>
                  <a:pt x="0" y="158055"/>
                  <a:pt x="0" y="123527"/>
                </a:cubicBezTo>
                <a:cubicBezTo>
                  <a:pt x="0" y="86419"/>
                  <a:pt x="11112" y="56554"/>
                  <a:pt x="33337" y="33933"/>
                </a:cubicBezTo>
                <a:cubicBezTo>
                  <a:pt x="55562" y="11311"/>
                  <a:pt x="83790" y="0"/>
                  <a:pt x="11802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07944"/>
            <a:ext cx="4238421" cy="5450057"/>
          </a:xfrm>
          <a:custGeom>
            <a:avLst/>
            <a:gdLst>
              <a:gd name="connsiteX0" fmla="*/ 344588 w 4238421"/>
              <a:gd name="connsiteY0" fmla="*/ 0 h 5450057"/>
              <a:gd name="connsiteX1" fmla="*/ 4238421 w 4238421"/>
              <a:gd name="connsiteY1" fmla="*/ 4043966 h 5450057"/>
              <a:gd name="connsiteX2" fmla="*/ 4002144 w 4238421"/>
              <a:gd name="connsiteY2" fmla="*/ 5434418 h 5450057"/>
              <a:gd name="connsiteX3" fmla="*/ 3996207 w 4238421"/>
              <a:gd name="connsiteY3" fmla="*/ 5450057 h 5450057"/>
              <a:gd name="connsiteX4" fmla="*/ 0 w 4238421"/>
              <a:gd name="connsiteY4" fmla="*/ 5450057 h 5450057"/>
              <a:gd name="connsiteX5" fmla="*/ 0 w 4238421"/>
              <a:gd name="connsiteY5" fmla="*/ 16652 h 5450057"/>
              <a:gd name="connsiteX6" fmla="*/ 144212 w 4238421"/>
              <a:gd name="connsiteY6" fmla="*/ 5263 h 5450057"/>
              <a:gd name="connsiteX7" fmla="*/ 344588 w 4238421"/>
              <a:gd name="connsiteY7" fmla="*/ 0 h 545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8421" h="5450057">
                <a:moveTo>
                  <a:pt x="344588" y="0"/>
                </a:moveTo>
                <a:cubicBezTo>
                  <a:pt x="2495093" y="0"/>
                  <a:pt x="4238421" y="1810545"/>
                  <a:pt x="4238421" y="4043966"/>
                </a:cubicBezTo>
                <a:cubicBezTo>
                  <a:pt x="4238421" y="4532526"/>
                  <a:pt x="4154999" y="5000852"/>
                  <a:pt x="4002144" y="5434418"/>
                </a:cubicBezTo>
                <a:lnTo>
                  <a:pt x="3996207" y="5450057"/>
                </a:lnTo>
                <a:lnTo>
                  <a:pt x="0" y="5450057"/>
                </a:lnTo>
                <a:lnTo>
                  <a:pt x="0" y="16652"/>
                </a:lnTo>
                <a:lnTo>
                  <a:pt x="144212" y="5263"/>
                </a:lnTo>
                <a:cubicBezTo>
                  <a:pt x="210579" y="1768"/>
                  <a:pt x="277384" y="0"/>
                  <a:pt x="3445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</p:pic>
      <p:sp>
        <p:nvSpPr>
          <p:cNvPr id="4" name="标题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镁合金的特性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镁合金的特性</a:t>
            </a:r>
            <a:endParaRPr lang="zh-CN" altLang="en-US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镁合金相对密度小，刚性好。例如</a:t>
            </a:r>
            <a:r>
              <a:rPr lang="en-US" altLang="zh-CN"/>
              <a:t>AZ91</a:t>
            </a:r>
            <a:r>
              <a:rPr lang="zh-CN" altLang="en-US"/>
              <a:t>的镁合金相对密度为铝的</a:t>
            </a:r>
            <a:r>
              <a:rPr lang="en-US" altLang="zh-CN"/>
              <a:t>2/3</a:t>
            </a:r>
            <a:r>
              <a:rPr lang="zh-CN" altLang="en-US"/>
              <a:t>，接近一些工程塑料的密度，但刚性更好，不吸附液体和油脂。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耐碱不耐酸，尤其含有氯离子的酸性环境。耐蚀性较差，必须要进行钝化，皮膜，化学镀，电镀，喷涂等处理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氟化物是很好的缓蚀剂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07944"/>
            <a:ext cx="4238421" cy="5450057"/>
          </a:xfrm>
          <a:custGeom>
            <a:avLst/>
            <a:gdLst>
              <a:gd name="connsiteX0" fmla="*/ 344588 w 4238421"/>
              <a:gd name="connsiteY0" fmla="*/ 0 h 5450057"/>
              <a:gd name="connsiteX1" fmla="*/ 4238421 w 4238421"/>
              <a:gd name="connsiteY1" fmla="*/ 4043966 h 5450057"/>
              <a:gd name="connsiteX2" fmla="*/ 4002144 w 4238421"/>
              <a:gd name="connsiteY2" fmla="*/ 5434418 h 5450057"/>
              <a:gd name="connsiteX3" fmla="*/ 3996207 w 4238421"/>
              <a:gd name="connsiteY3" fmla="*/ 5450057 h 5450057"/>
              <a:gd name="connsiteX4" fmla="*/ 0 w 4238421"/>
              <a:gd name="connsiteY4" fmla="*/ 5450057 h 5450057"/>
              <a:gd name="connsiteX5" fmla="*/ 0 w 4238421"/>
              <a:gd name="connsiteY5" fmla="*/ 16652 h 5450057"/>
              <a:gd name="connsiteX6" fmla="*/ 144212 w 4238421"/>
              <a:gd name="connsiteY6" fmla="*/ 5263 h 5450057"/>
              <a:gd name="connsiteX7" fmla="*/ 344588 w 4238421"/>
              <a:gd name="connsiteY7" fmla="*/ 0 h 545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8421" h="5450057">
                <a:moveTo>
                  <a:pt x="344588" y="0"/>
                </a:moveTo>
                <a:cubicBezTo>
                  <a:pt x="2495093" y="0"/>
                  <a:pt x="4238421" y="1810545"/>
                  <a:pt x="4238421" y="4043966"/>
                </a:cubicBezTo>
                <a:cubicBezTo>
                  <a:pt x="4238421" y="4532526"/>
                  <a:pt x="4154999" y="5000852"/>
                  <a:pt x="4002144" y="5434418"/>
                </a:cubicBezTo>
                <a:lnTo>
                  <a:pt x="3996207" y="5450057"/>
                </a:lnTo>
                <a:lnTo>
                  <a:pt x="0" y="5450057"/>
                </a:lnTo>
                <a:lnTo>
                  <a:pt x="0" y="16652"/>
                </a:lnTo>
                <a:lnTo>
                  <a:pt x="144212" y="5263"/>
                </a:lnTo>
                <a:cubicBezTo>
                  <a:pt x="210579" y="1768"/>
                  <a:pt x="277384" y="0"/>
                  <a:pt x="3445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</p:pic>
      <p:sp>
        <p:nvSpPr>
          <p:cNvPr id="4" name="标题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镁合金的镀前处理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3"/>
          <p:cNvSpPr/>
          <p:nvPr>
            <p:custDataLst>
              <p:tags r:id="rId1"/>
            </p:custDataLst>
          </p:nvPr>
        </p:nvSpPr>
        <p:spPr>
          <a:xfrm>
            <a:off x="695960" y="2096135"/>
            <a:ext cx="4535170" cy="3252470"/>
          </a:xfrm>
          <a:prstGeom prst="roundRect">
            <a:avLst>
              <a:gd name="adj" fmla="val 55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21594000" scaled="0"/>
            <a:tileRect/>
          </a:gradFill>
          <a:ln w="3175" cap="flat" cmpd="sng" algn="ctr">
            <a:solidFill>
              <a:schemeClr val="tx1">
                <a:lumMod val="100000"/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38100" dir="2700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/>
          <a:p>
            <a:r>
              <a:rPr lang="zh-CN" altLang="en-US" dirty="0"/>
              <a:t>镁合金的镀前处理</a:t>
            </a:r>
            <a:endParaRPr lang="zh-CN" altLang="en-US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118492" y="3155804"/>
            <a:ext cx="2057871" cy="72222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喷砂</a:t>
            </a:r>
            <a:endParaRPr lang="zh-CN" altLang="en-US" sz="2200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8" name="直接连接符 5"/>
          <p:cNvCxnSpPr/>
          <p:nvPr>
            <p:custDataLst>
              <p:tags r:id="rId4"/>
            </p:custDataLst>
          </p:nvPr>
        </p:nvCxnSpPr>
        <p:spPr>
          <a:xfrm>
            <a:off x="1100603" y="3084048"/>
            <a:ext cx="228156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2465162" y="2275812"/>
            <a:ext cx="711201" cy="54085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01</a:t>
            </a:r>
            <a:endParaRPr lang="zh-CN" altLang="en-US" sz="3200" b="1"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" name="圆角矩形 9"/>
          <p:cNvSpPr/>
          <p:nvPr>
            <p:custDataLst>
              <p:tags r:id="rId6"/>
            </p:custDataLst>
          </p:nvPr>
        </p:nvSpPr>
        <p:spPr>
          <a:xfrm>
            <a:off x="6790690" y="2096135"/>
            <a:ext cx="4248150" cy="3252470"/>
          </a:xfrm>
          <a:prstGeom prst="roundRect">
            <a:avLst>
              <a:gd name="adj" fmla="val 5500"/>
            </a:avLst>
          </a:prstGeom>
          <a:solidFill>
            <a:srgbClr val="FFFFFF"/>
          </a:solidFill>
          <a:ln w="3175" cap="flat" cmpd="sng" algn="ctr">
            <a:solidFill>
              <a:schemeClr val="tx1">
                <a:lumMod val="100000"/>
                <a:alpha val="1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90500" dist="38100" dir="2700000" algn="tl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9233015" y="2390227"/>
            <a:ext cx="711201" cy="473271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BFBFBF"/>
                </a:solidFill>
                <a:latin typeface="+mn-ea"/>
                <a:cs typeface="+mn-ea"/>
              </a:rPr>
              <a:t>02</a:t>
            </a:r>
            <a:endParaRPr lang="zh-CN" altLang="en-US" sz="2800">
              <a:solidFill>
                <a:srgbClr val="BFBFBF"/>
              </a:solidFill>
              <a:latin typeface="+mn-ea"/>
              <a:cs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8242109" y="2960136"/>
            <a:ext cx="228156" cy="0"/>
          </a:xfrm>
          <a:prstGeom prst="line">
            <a:avLst/>
          </a:prstGeom>
          <a:ln w="2857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>
            <p:custDataLst>
              <p:tags r:id="rId9"/>
            </p:custDataLst>
          </p:nvPr>
        </p:nvSpPr>
        <p:spPr>
          <a:xfrm>
            <a:off x="7863840" y="3155950"/>
            <a:ext cx="2080895" cy="4730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 dirty="0">
                <a:solidFill>
                  <a:schemeClr val="accent1"/>
                </a:solidFill>
                <a:latin typeface="+mn-ea"/>
                <a:cs typeface="+mn-ea"/>
              </a:rPr>
              <a:t>酸蚀去除脱模剂</a:t>
            </a:r>
            <a:endParaRPr lang="zh-CN" altLang="en-US" sz="19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07944"/>
            <a:ext cx="4238421" cy="5450057"/>
          </a:xfrm>
          <a:custGeom>
            <a:avLst/>
            <a:gdLst>
              <a:gd name="connsiteX0" fmla="*/ 344588 w 4238421"/>
              <a:gd name="connsiteY0" fmla="*/ 0 h 5450057"/>
              <a:gd name="connsiteX1" fmla="*/ 4238421 w 4238421"/>
              <a:gd name="connsiteY1" fmla="*/ 4043966 h 5450057"/>
              <a:gd name="connsiteX2" fmla="*/ 4002144 w 4238421"/>
              <a:gd name="connsiteY2" fmla="*/ 5434418 h 5450057"/>
              <a:gd name="connsiteX3" fmla="*/ 3996207 w 4238421"/>
              <a:gd name="connsiteY3" fmla="*/ 5450057 h 5450057"/>
              <a:gd name="connsiteX4" fmla="*/ 0 w 4238421"/>
              <a:gd name="connsiteY4" fmla="*/ 5450057 h 5450057"/>
              <a:gd name="connsiteX5" fmla="*/ 0 w 4238421"/>
              <a:gd name="connsiteY5" fmla="*/ 16652 h 5450057"/>
              <a:gd name="connsiteX6" fmla="*/ 144212 w 4238421"/>
              <a:gd name="connsiteY6" fmla="*/ 5263 h 5450057"/>
              <a:gd name="connsiteX7" fmla="*/ 344588 w 4238421"/>
              <a:gd name="connsiteY7" fmla="*/ 0 h 545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8421" h="5450057">
                <a:moveTo>
                  <a:pt x="344588" y="0"/>
                </a:moveTo>
                <a:cubicBezTo>
                  <a:pt x="2495093" y="0"/>
                  <a:pt x="4238421" y="1810545"/>
                  <a:pt x="4238421" y="4043966"/>
                </a:cubicBezTo>
                <a:cubicBezTo>
                  <a:pt x="4238421" y="4532526"/>
                  <a:pt x="4154999" y="5000852"/>
                  <a:pt x="4002144" y="5434418"/>
                </a:cubicBezTo>
                <a:lnTo>
                  <a:pt x="3996207" y="5450057"/>
                </a:lnTo>
                <a:lnTo>
                  <a:pt x="0" y="5450057"/>
                </a:lnTo>
                <a:lnTo>
                  <a:pt x="0" y="16652"/>
                </a:lnTo>
                <a:lnTo>
                  <a:pt x="144212" y="5263"/>
                </a:lnTo>
                <a:cubicBezTo>
                  <a:pt x="210579" y="1768"/>
                  <a:pt x="277384" y="0"/>
                  <a:pt x="3445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  <a:alpha val="20000"/>
              </a:schemeClr>
            </a:solidFill>
          </a:ln>
        </p:spPr>
      </p:pic>
      <p:sp>
        <p:nvSpPr>
          <p:cNvPr id="4" name="标题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镁合金化学镀流程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3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镁合金的电镀流程</a:t>
            </a:r>
            <a:endParaRPr lang="zh-CN" altLang="en-US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zh-CN"/>
              <a:t>除油</a:t>
            </a:r>
            <a:r>
              <a:rPr lang="en-US" altLang="zh-CN"/>
              <a:t>------</a:t>
            </a:r>
            <a:r>
              <a:rPr lang="zh-CN" altLang="en-US"/>
              <a:t>碱蚀</a:t>
            </a:r>
            <a:r>
              <a:rPr lang="en-US" altLang="zh-CN"/>
              <a:t>------</a:t>
            </a:r>
            <a:r>
              <a:rPr lang="zh-CN" altLang="en-US"/>
              <a:t>除垢</a:t>
            </a:r>
            <a:r>
              <a:rPr lang="en-US" altLang="zh-CN"/>
              <a:t>------</a:t>
            </a:r>
            <a:r>
              <a:rPr lang="zh-CN" altLang="en-US"/>
              <a:t>活化</a:t>
            </a:r>
            <a:r>
              <a:rPr lang="en-US" altLang="zh-CN"/>
              <a:t>------</a:t>
            </a:r>
            <a:r>
              <a:rPr lang="zh-CN" altLang="en-US"/>
              <a:t>表调</a:t>
            </a:r>
            <a:r>
              <a:rPr lang="en-US" altLang="zh-CN"/>
              <a:t>------</a:t>
            </a:r>
            <a:r>
              <a:rPr lang="zh-CN" altLang="en-US"/>
              <a:t>碱性化学镍</a:t>
            </a:r>
            <a:r>
              <a:rPr lang="en-US" altLang="zh-CN"/>
              <a:t>------</a:t>
            </a:r>
            <a:r>
              <a:rPr lang="zh-CN" altLang="en-US"/>
              <a:t>酸性化学镍</a:t>
            </a:r>
            <a:r>
              <a:rPr lang="en-US" altLang="zh-CN"/>
              <a:t>------</a:t>
            </a:r>
            <a:r>
              <a:rPr lang="zh-CN" altLang="en-US"/>
              <a:t>钝化或接后续电镀</a:t>
            </a:r>
            <a:endParaRPr lang="zh-CN" altLang="en-US"/>
          </a:p>
          <a:p>
            <a:r>
              <a:rPr lang="zh-CN" altLang="en-US"/>
              <a:t>此工艺适合</a:t>
            </a:r>
            <a:r>
              <a:rPr lang="en-US" altLang="zh-CN"/>
              <a:t>AZ91</a:t>
            </a:r>
            <a:r>
              <a:rPr lang="zh-CN" altLang="en-US"/>
              <a:t>系列镁合金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>
                <a:sym typeface="+mn-ea"/>
              </a:rPr>
              <a:t>除油</a:t>
            </a:r>
            <a:r>
              <a:rPr lang="en-US" altLang="zh-CN">
                <a:sym typeface="+mn-ea"/>
              </a:rPr>
              <a:t>------</a:t>
            </a:r>
            <a:r>
              <a:rPr lang="zh-CN" altLang="en-US">
                <a:sym typeface="+mn-ea"/>
              </a:rPr>
              <a:t>碱蚀</a:t>
            </a:r>
            <a:r>
              <a:rPr lang="en-US" altLang="zh-CN">
                <a:sym typeface="+mn-ea"/>
              </a:rPr>
              <a:t>------</a:t>
            </a:r>
            <a:r>
              <a:rPr lang="zh-CN" altLang="en-US">
                <a:sym typeface="+mn-ea"/>
              </a:rPr>
              <a:t>除垢</a:t>
            </a:r>
            <a:r>
              <a:rPr lang="en-US" altLang="zh-CN">
                <a:sym typeface="+mn-ea"/>
              </a:rPr>
              <a:t>------</a:t>
            </a:r>
            <a:r>
              <a:rPr lang="zh-CN" altLang="en-US">
                <a:sym typeface="+mn-ea"/>
              </a:rPr>
              <a:t>锌置换</a:t>
            </a:r>
            <a:r>
              <a:rPr lang="en-US" altLang="zh-CN">
                <a:sym typeface="+mn-ea"/>
              </a:rPr>
              <a:t>1------</a:t>
            </a:r>
            <a:r>
              <a:rPr lang="zh-CN" altLang="en-US">
                <a:sym typeface="+mn-ea"/>
              </a:rPr>
              <a:t>退锌</a:t>
            </a:r>
            <a:r>
              <a:rPr lang="en-US" altLang="zh-CN">
                <a:sym typeface="+mn-ea"/>
              </a:rPr>
              <a:t>------</a:t>
            </a:r>
            <a:r>
              <a:rPr lang="zh-CN" altLang="en-US">
                <a:sym typeface="+mn-ea"/>
              </a:rPr>
              <a:t>锌置换</a:t>
            </a:r>
            <a:r>
              <a:rPr lang="en-US" altLang="zh-CN">
                <a:sym typeface="+mn-ea"/>
              </a:rPr>
              <a:t>2------</a:t>
            </a:r>
            <a:r>
              <a:rPr lang="zh-CN" altLang="en-US">
                <a:sym typeface="+mn-ea"/>
              </a:rPr>
              <a:t>碱性化学镍</a:t>
            </a:r>
            <a:r>
              <a:rPr lang="en-US" altLang="zh-CN">
                <a:sym typeface="+mn-ea"/>
              </a:rPr>
              <a:t>------</a:t>
            </a:r>
            <a:r>
              <a:rPr lang="zh-CN" altLang="en-US">
                <a:sym typeface="+mn-ea"/>
              </a:rPr>
              <a:t>酸性化学镍</a:t>
            </a:r>
            <a:r>
              <a:rPr lang="en-US" altLang="zh-CN">
                <a:sym typeface="+mn-ea"/>
              </a:rPr>
              <a:t>------</a:t>
            </a:r>
            <a:r>
              <a:rPr lang="zh-CN" altLang="en-US">
                <a:sym typeface="+mn-ea"/>
              </a:rPr>
              <a:t>钝化或接后续电镀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此工艺适合其他型号的镁合金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镁合金的电镀流程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5175" y="1301750"/>
            <a:ext cx="10851515" cy="48736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0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23"/>
  <p:tag name="KSO_WM_TEMPLATE_CATEGORY" val="custom"/>
  <p:tag name="KSO_WM_TEMPLATE_MASTER_TYPE" val="0"/>
</p:tagLst>
</file>

<file path=ppt/tags/tag10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custom20236723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</p:tagLst>
</file>

<file path=ppt/tags/tag10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3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ISCONTENTSTITLE" val="0"/>
  <p:tag name="KSO_WM_UNIT_TEXT_TYPE" val="1"/>
  <p:tag name="KSO_WM_UNIT_PRESET_TEXT" val="20XX年度&#10;工作成果"/>
</p:tagLst>
</file>

<file path=ppt/tags/tag104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ID" val="custom20236723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VALUE" val="13"/>
</p:tagLst>
</file>

<file path=ppt/tags/tag105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723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VALUE" val="13"/>
</p:tagLst>
</file>

<file path=ppt/tags/tag106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6723"/>
  <p:tag name="KSO_WM_TEMPLATE_CATEGORY" val="custom"/>
  <p:tag name="KSO_WM_SLIDE_INDEX" val="1"/>
  <p:tag name="KSO_WM_SLIDE_ID" val="custom20236723_1"/>
  <p:tag name="KSO_WM_TEMPLATE_MASTER_TYPE" val="0"/>
  <p:tag name="KSO_WM_SLIDE_LAYOUT" val="a_b_f"/>
  <p:tag name="KSO_WM_SLIDE_LAYOUT_CNT" val="1_1_2"/>
</p:tagLst>
</file>

<file path=ppt/tags/tag10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6723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</p:tagLst>
</file>

<file path=ppt/tags/tag108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23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23"/>
  <p:tag name="KSO_WM_TEMPLATE_CATEGORY" val="custom"/>
  <p:tag name="KSO_WM_DIAGRAM_MAX_ITEMCNT" val="6"/>
  <p:tag name="KSO_WM_DIAGRAM_MIN_ITEMCNT" val="2"/>
  <p:tag name="KSO_WM_DIAGRAM_VIRTUALLY_FRAME" val="{&quot;height&quot;:386.4999084472656,&quot;left&quot;:254.42650146484374,&quot;top&quot;:76.72504577636718,&quot;width&quot;:612.2969970703125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09.xml><?xml version="1.0" encoding="utf-8"?>
<p:tagLst xmlns:p="http://schemas.openxmlformats.org/presentationml/2006/main">
  <p:tag name="KSO_WM_UNIT_TYPE" val="l_h_i"/>
  <p:tag name="KSO_WM_UNIT_SUBTYPE" val="d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23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23"/>
  <p:tag name="KSO_WM_TEMPLATE_CATEGORY" val="custom"/>
  <p:tag name="KSO_WM_DIAGRAM_MAX_ITEMCNT" val="6"/>
  <p:tag name="KSO_WM_DIAGRAM_MIN_ITEMCNT" val="2"/>
  <p:tag name="KSO_WM_DIAGRAM_VIRTUALLY_FRAME" val="{&quot;height&quot;:386.4999084472656,&quot;left&quot;:254.42650146484374,&quot;top&quot;:76.72504577636718,&quot;width&quot;:612.2969970703125}"/>
  <p:tag name="KSO_WM_DIAGRAM_COLOR_MATCH_VALUE" val="{&quot;shape&quot;:{&quot;fill&quot;:{&quot;solid&quot;:{&quot;brightness&quot;:0.80000001192092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10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23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23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386.4999084472656,&quot;left&quot;:254.42650146484374,&quot;top&quot;:76.72504577636718,&quot;width&quot;:612.296997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31f27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目录项标题"/>
</p:tagLst>
</file>

<file path=ppt/tags/tag111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23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23"/>
  <p:tag name="KSO_WM_TEMPLATE_CATEGORY" val="custom"/>
  <p:tag name="KSO_WM_DIAGRAM_MAX_ITEMCNT" val="6"/>
  <p:tag name="KSO_WM_DIAGRAM_MIN_ITEMCNT" val="2"/>
  <p:tag name="KSO_WM_DIAGRAM_VIRTUALLY_FRAME" val="{&quot;height&quot;:386.4999084472656,&quot;left&quot;:254.42650146484374,&quot;top&quot;:76.72504577636718,&quot;width&quot;:612.2969970703125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2.xml><?xml version="1.0" encoding="utf-8"?>
<p:tagLst xmlns:p="http://schemas.openxmlformats.org/presentationml/2006/main">
  <p:tag name="KSO_WM_UNIT_TYPE" val="l_h_i"/>
  <p:tag name="KSO_WM_UNIT_SUBTYPE" val="d"/>
  <p:tag name="KSO_WM_UNIT_INDEX" val="1_2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23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23"/>
  <p:tag name="KSO_WM_TEMPLATE_CATEGORY" val="custom"/>
  <p:tag name="KSO_WM_DIAGRAM_MAX_ITEMCNT" val="6"/>
  <p:tag name="KSO_WM_DIAGRAM_MIN_ITEMCNT" val="2"/>
  <p:tag name="KSO_WM_DIAGRAM_VIRTUALLY_FRAME" val="{&quot;height&quot;:386.4999084472656,&quot;left&quot;:254.42650146484374,&quot;top&quot;:76.72504577636718,&quot;width&quot;:612.2969970703125}"/>
  <p:tag name="KSO_WM_DIAGRAM_COLOR_MATCH_VALUE" val="{&quot;shape&quot;:{&quot;fill&quot;:{&quot;solid&quot;:{&quot;brightness&quot;:0.80000001192092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3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23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23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386.4999084472656,&quot;left&quot;:254.42650146484374,&quot;top&quot;:76.72504577636718,&quot;width&quot;:612.296997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31f27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目录项标题"/>
</p:tagLst>
</file>

<file path=ppt/tags/tag114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23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23"/>
  <p:tag name="KSO_WM_TEMPLATE_CATEGORY" val="custom"/>
  <p:tag name="KSO_WM_DIAGRAM_MAX_ITEMCNT" val="6"/>
  <p:tag name="KSO_WM_DIAGRAM_MIN_ITEMCNT" val="2"/>
  <p:tag name="KSO_WM_DIAGRAM_VIRTUALLY_FRAME" val="{&quot;height&quot;:386.4999084472656,&quot;left&quot;:254.42650146484374,&quot;top&quot;:76.72504577636718,&quot;width&quot;:612.2969970703125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5.xml><?xml version="1.0" encoding="utf-8"?>
<p:tagLst xmlns:p="http://schemas.openxmlformats.org/presentationml/2006/main">
  <p:tag name="KSO_WM_UNIT_TYPE" val="l_h_i"/>
  <p:tag name="KSO_WM_UNIT_SUBTYPE" val="d"/>
  <p:tag name="KSO_WM_UNIT_INDEX" val="1_3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23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23"/>
  <p:tag name="KSO_WM_TEMPLATE_CATEGORY" val="custom"/>
  <p:tag name="KSO_WM_DIAGRAM_MAX_ITEMCNT" val="6"/>
  <p:tag name="KSO_WM_DIAGRAM_MIN_ITEMCNT" val="2"/>
  <p:tag name="KSO_WM_DIAGRAM_VIRTUALLY_FRAME" val="{&quot;height&quot;:386.4999084472656,&quot;left&quot;:254.42650146484374,&quot;top&quot;:76.72504577636718,&quot;width&quot;:612.2969970703125}"/>
  <p:tag name="KSO_WM_DIAGRAM_COLOR_MATCH_VALUE" val="{&quot;shape&quot;:{&quot;fill&quot;:{&quot;solid&quot;:{&quot;brightness&quot;:0.80000001192092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6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23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23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386.4999084472656,&quot;left&quot;:254.42650146484374,&quot;top&quot;:76.72504577636718,&quot;width&quot;:612.296997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31f27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目录项标题"/>
</p:tagLst>
</file>

<file path=ppt/tags/tag117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23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23"/>
  <p:tag name="KSO_WM_TEMPLATE_CATEGORY" val="custom"/>
  <p:tag name="KSO_WM_DIAGRAM_MAX_ITEMCNT" val="6"/>
  <p:tag name="KSO_WM_DIAGRAM_MIN_ITEMCNT" val="2"/>
  <p:tag name="KSO_WM_DIAGRAM_VIRTUALLY_FRAME" val="{&quot;height&quot;:386.4999084472656,&quot;left&quot;:254.42650146484374,&quot;top&quot;:76.72504577636718,&quot;width&quot;:612.2969970703125}"/>
  <p:tag name="KSO_WM_DIAGRAM_COLOR_MATCH_VALUE" val="{&quot;shape&quot;:{&quot;fill&quot;:{&quot;gradient&quot;:[{&quot;brightness&quot;:0.9599999785423279,&quot;colorType&quot;:1,&quot;foreColorIndex&quot;:16,&quot;pos&quot;:0,&quot;transparency&quot;:0},{&quot;brightness&quot;:0.9599999785423279,&quot;colorType&quot;:1,&quot;foreColorIndex&quot;:16,&quot;pos&quot;:1,&quot;transparency&quot;:0}],&quot;type&quot;:3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8.xml><?xml version="1.0" encoding="utf-8"?>
<p:tagLst xmlns:p="http://schemas.openxmlformats.org/presentationml/2006/main">
  <p:tag name="KSO_WM_UNIT_TYPE" val="l_h_i"/>
  <p:tag name="KSO_WM_UNIT_SUBTYPE" val="d"/>
  <p:tag name="KSO_WM_UNIT_INDEX" val="1_4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23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23"/>
  <p:tag name="KSO_WM_TEMPLATE_CATEGORY" val="custom"/>
  <p:tag name="KSO_WM_DIAGRAM_MAX_ITEMCNT" val="6"/>
  <p:tag name="KSO_WM_DIAGRAM_MIN_ITEMCNT" val="2"/>
  <p:tag name="KSO_WM_DIAGRAM_VIRTUALLY_FRAME" val="{&quot;height&quot;:386.4999084472656,&quot;left&quot;:254.42650146484374,&quot;top&quot;:76.72504577636718,&quot;width&quot;:612.2969970703125}"/>
  <p:tag name="KSO_WM_DIAGRAM_COLOR_MATCH_VALUE" val="{&quot;shape&quot;:{&quot;fill&quot;:{&quot;solid&quot;:{&quot;brightness&quot;:0.800000011920929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9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23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23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386.4999084472656,&quot;left&quot;:254.42650146484374,&quot;top&quot;:76.72504577636718,&quot;width&quot;:612.29699707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31f27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目录项标题"/>
</p:tagLst>
</file>

<file path=ppt/tags/tag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DIAGRAM_COLOR_TRICK" val="1"/>
  <p:tag name="KSO_WM_DIAGRAM_COLOR_TEXT_CAN_REMOVE" val="n"/>
  <p:tag name="KSO_WM_UNIT_ID" val="custom20236723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</p:tagLst>
</file>

<file path=ppt/tags/tag121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6723"/>
  <p:tag name="KSO_WM_TEMPLATE_CATEGORY" val="custom"/>
  <p:tag name="KSO_WM_SLIDE_INDEX" val="4"/>
  <p:tag name="KSO_WM_SLIDE_ID" val="custom20236723_4"/>
  <p:tag name="KSO_WM_TEMPLATE_MASTER_TYPE" val="0"/>
  <p:tag name="KSO_WM_SLIDE_LAYOUT" val="a_l"/>
  <p:tag name="KSO_WM_SLIDE_LAYOUT_CNT" val="1_1"/>
  <p:tag name="KSO_WM_SLIDE_DIAGTYPE" val="l"/>
</p:tagLst>
</file>

<file path=ppt/tags/tag12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custom20236723_7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</p:tagLst>
</file>

<file path=ppt/tags/tag12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3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ISCONTENTSTITLE" val="0"/>
  <p:tag name="KSO_WM_UNIT_TEXT_TYPE" val="1"/>
  <p:tag name="KSO_WM_UNIT_PRESET_TEXT" val="添加章节标题"/>
</p:tagLst>
</file>

<file path=ppt/tags/tag124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723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</p:tagLst>
</file>

<file path=ppt/tags/tag125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23"/>
  <p:tag name="KSO_WM_TEMPLATE_CATEGORY" val="custom"/>
  <p:tag name="KSO_WM_SLIDE_INDEX" val="7"/>
  <p:tag name="KSO_WM_SLIDE_ID" val="custom20236723_7"/>
  <p:tag name="KSO_WM_TEMPLATE_MASTER_TYPE" val="0"/>
  <p:tag name="KSO_WM_SLIDE_LAYOUT" val="a_e"/>
  <p:tag name="KSO_WM_SLIDE_LAYOUT_CNT" val="1_1"/>
</p:tagLst>
</file>

<file path=ppt/tags/tag12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3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ISCONTENTSTITLE" val="0"/>
  <p:tag name="KSO_WM_UNIT_TEXT_TYPE" val="1"/>
  <p:tag name="KSO_WM_UNIT_PRESET_TEXT" val="单击此处添加标题"/>
</p:tagLst>
</file>

<file path=ppt/tags/tag12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72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VALUE" val="340"/>
  <p:tag name="KSO_WM_UNIT_TEXT_TYPE" val="1"/>
  <p:tag name="KSO_WM_UNIT_PRESET_TEXT" val="单击此处添加文本"/>
</p:tagLst>
</file>

<file path=ppt/tags/tag128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23"/>
  <p:tag name="KSO_WM_TEMPLATE_CATEGORY" val="custom"/>
  <p:tag name="KSO_WM_SLIDE_INDEX" val="8"/>
  <p:tag name="KSO_WM_SLIDE_ID" val="custom20236723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2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custom20236723_7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</p:tagLst>
</file>

<file path=ppt/tags/tag1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3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ISCONTENTSTITLE" val="0"/>
  <p:tag name="KSO_WM_UNIT_TEXT_TYPE" val="1"/>
  <p:tag name="KSO_WM_UNIT_PRESET_TEXT" val="添加章节标题"/>
</p:tagLst>
</file>

<file path=ppt/tags/tag131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723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</p:tagLst>
</file>

<file path=ppt/tags/tag132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23"/>
  <p:tag name="KSO_WM_TEMPLATE_CATEGORY" val="custom"/>
  <p:tag name="KSO_WM_SLIDE_INDEX" val="7"/>
  <p:tag name="KSO_WM_SLIDE_ID" val="custom20236723_7"/>
  <p:tag name="KSO_WM_TEMPLATE_MASTER_TYPE" val="0"/>
  <p:tag name="KSO_WM_SLIDE_LAYOUT" val="a_e"/>
  <p:tag name="KSO_WM_SLIDE_LAYOUT_CNT" val="1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2*l_h_i*1_1_3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1_3"/>
  <p:tag name="KSO_WM_DIAGRAM_VERSION" val="3"/>
  <p:tag name="KSO_WM_DIAGRAM_COLOR_TEXT_CAN_REMOVE" val="n"/>
  <p:tag name="KSO_WM_DIAGRAM_GROUP_CODE" val="l1-1"/>
  <p:tag name="KSO_WM_DIAGRAM_COLOR_TRICK" val="1"/>
  <p:tag name="KSO_WM_DIAGRAM_MAX_ITEMCNT" val="4"/>
  <p:tag name="KSO_WM_DIAGRAM_MIN_ITEMCNT" val="3"/>
  <p:tag name="KSO_WM_DIAGRAM_VIRTUALLY_FRAME" val="{&quot;height&quot;:337.2050476074219,&quot;left&quot;:54.8,&quot;top&quot;:134.98204312542293,&quot;width&quot;:850.3968503937009}"/>
  <p:tag name="KSO_WM_DIAGRAM_COLOR_MATCH_VALUE" val="{&quot;shape&quot;:{&quot;fill&quot;:{&quot;gradient&quot;:[{&quot;brightness&quot;:0,&quot;colorType&quot;:1,&quot;foreColorIndex&quot;:5,&quot;pos&quot;:0,&quot;transparency&quot;:0},{&quot;brightness&quot;:-0.10000000149011612,&quot;colorType&quot;:1,&quot;foreColorIndex&quot;:5,&quot;pos&quot;:1,&quot;transparency&quot;:0}],&quot;type&quot;:3},&quot;glow&quot;:{&quot;colorType&quot;:0},&quot;line&quot;:{&quot;solidLine&quot;:{&quot;brightness&quot;:0,&quot;colorType&quot;:1,&quot;foreColorIndex&quot;:13,&quot;transparency&quot;:0.8500000238418579},&quot;type&quot;:1},&quot;shadow&quot;:{&quot;brightness&quot;:0,&quot;colorType&quot;:1,&quot;foreColorIndex&quot;:13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3"/>
  <p:tag name="KSO_WM_UNIT_LINE_FILL_TYPE" val="2"/>
  <p:tag name="KSO_WM_UNIT_SHADOW_SCHEMECOLOR_INDEX" val="13"/>
  <p:tag name="KSO_WM_UNIT_TEXT_FILL_FORE_SCHEMECOLOR_INDEX" val="2"/>
  <p:tag name="KSO_WM_UNIT_TEXT_FILL_TYPE" val="1"/>
  <p:tag name="KSO_WM_UNIT_USESOURCEFORMAT_APPLY" val="0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983_2*a*1"/>
  <p:tag name="KSO_WM_TEMPLATE_CATEGORY" val="diagram"/>
  <p:tag name="KSO_WM_TEMPLATE_INDEX" val="20231983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83_2*l_h_a*1_1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EXT_CAN_REMOVE" val="n"/>
  <p:tag name="KSO_WM_DIAGRAM_MAX_ITEMCNT" val="4"/>
  <p:tag name="KSO_WM_DIAGRAM_MIN_ITEMCNT" val="3"/>
  <p:tag name="KSO_WM_DIAGRAM_VIRTUALLY_FRAME" val="{&quot;height&quot;:337.2050476074219,&quot;left&quot;:54.8,&quot;top&quot;:134.98204312542293,&quot;width&quot;:850.39685039370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COLOR_TRICK" val="1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2*l_h_i*1_1_2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1_2"/>
  <p:tag name="KSO_WM_DIAGRAM_VERSION" val="3"/>
  <p:tag name="KSO_WM_DIAGRAM_COLOR_TEXT_CAN_REMOVE" val="n"/>
  <p:tag name="KSO_WM_DIAGRAM_GROUP_CODE" val="l1-1"/>
  <p:tag name="KSO_WM_DIAGRAM_COLOR_TRICK" val="1"/>
  <p:tag name="KSO_WM_DIAGRAM_MAX_ITEMCNT" val="4"/>
  <p:tag name="KSO_WM_DIAGRAM_MIN_ITEMCNT" val="3"/>
  <p:tag name="KSO_WM_DIAGRAM_VIRTUALLY_FRAME" val="{&quot;height&quot;:337.2050476074219,&quot;left&quot;:54.8,&quot;top&quot;:134.98204312542293,&quot;width&quot;:850.3968503937009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2*l_h_i*1_1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1_1"/>
  <p:tag name="KSO_WM_DIAGRAM_VERSION" val="3"/>
  <p:tag name="KSO_WM_DIAGRAM_COLOR_TEXT_CAN_REMOVE" val="n"/>
  <p:tag name="KSO_WM_DIAGRAM_GROUP_CODE" val="l1-1"/>
  <p:tag name="KSO_WM_DIAGRAM_COLOR_TRICK" val="1"/>
  <p:tag name="KSO_WM_DIAGRAM_MAX_ITEMCNT" val="4"/>
  <p:tag name="KSO_WM_DIAGRAM_MIN_ITEMCNT" val="3"/>
  <p:tag name="KSO_WM_DIAGRAM_VIRTUALLY_FRAME" val="{&quot;height&quot;:337.2050476074219,&quot;left&quot;:54.8,&quot;top&quot;:134.98204312542293,&quot;width&quot;:850.39685039370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2*l_h_i*1_2_3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2_3"/>
  <p:tag name="KSO_WM_DIAGRAM_VERSION" val="3"/>
  <p:tag name="KSO_WM_DIAGRAM_COLOR_TEXT_CAN_REMOVE" val="n"/>
  <p:tag name="KSO_WM_DIAGRAM_GROUP_CODE" val="l1-1"/>
  <p:tag name="KSO_WM_DIAGRAM_COLOR_TRICK" val="1"/>
  <p:tag name="KSO_WM_DIAGRAM_MAX_ITEMCNT" val="4"/>
  <p:tag name="KSO_WM_DIAGRAM_MIN_ITEMCNT" val="3"/>
  <p:tag name="KSO_WM_DIAGRAM_VIRTUALLY_FRAME" val="{&quot;height&quot;:337.2050476074219,&quot;left&quot;:54.8,&quot;top&quot;:134.98204312542293,&quot;width&quot;:850.396850393700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13,&quot;transparency&quot;:0.8500000238418579},&quot;type&quot;:1},&quot;shadow&quot;:{&quot;brightness&quot;:0,&quot;colorType&quot;:1,&quot;foreColorIndex&quot;:13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UNIT_LINE_FILL_TYPE" val="2"/>
  <p:tag name="KSO_WM_UNIT_SHADOW_SCHEMECOLOR_INDEX" val="13"/>
  <p:tag name="KSO_WM_UNIT_TEXT_FILL_FORE_SCHEMECOLOR_INDEX" val="2"/>
  <p:tag name="KSO_WM_UNIT_TEXT_FILL_TYPE" val="1"/>
  <p:tag name="KSO_WM_UNIT_USESOURCEFORMAT_APPLY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2*l_h_i*1_2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2_1"/>
  <p:tag name="KSO_WM_DIAGRAM_VERSION" val="3"/>
  <p:tag name="KSO_WM_DIAGRAM_COLOR_TEXT_CAN_REMOVE" val="n"/>
  <p:tag name="KSO_WM_DIAGRAM_GROUP_CODE" val="l1-1"/>
  <p:tag name="KSO_WM_DIAGRAM_COLOR_TRICK" val="1"/>
  <p:tag name="KSO_WM_DIAGRAM_MAX_ITEMCNT" val="4"/>
  <p:tag name="KSO_WM_DIAGRAM_MIN_ITEMCNT" val="3"/>
  <p:tag name="KSO_WM_DIAGRAM_VIRTUALLY_FRAME" val="{&quot;height&quot;:337.2050476074219,&quot;left&quot;:54.8,&quot;top&quot;:134.98204312542293,&quot;width&quot;:850.39685039370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bfbfb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83_2*l_h_i*1_2_2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YPE" val="l_h_i"/>
  <p:tag name="KSO_WM_UNIT_INDEX" val="1_2_2"/>
  <p:tag name="KSO_WM_DIAGRAM_VERSION" val="3"/>
  <p:tag name="KSO_WM_DIAGRAM_COLOR_TEXT_CAN_REMOVE" val="n"/>
  <p:tag name="KSO_WM_DIAGRAM_GROUP_CODE" val="l1-1"/>
  <p:tag name="KSO_WM_DIAGRAM_COLOR_TRICK" val="1"/>
  <p:tag name="KSO_WM_DIAGRAM_MAX_ITEMCNT" val="4"/>
  <p:tag name="KSO_WM_DIAGRAM_MIN_ITEMCNT" val="3"/>
  <p:tag name="KSO_WM_DIAGRAM_VIRTUALLY_FRAME" val="{&quot;height&quot;:337.2050476074219,&quot;left&quot;:54.8,&quot;top&quot;:134.98204312542293,&quot;width&quot;:850.3968503937009}"/>
  <p:tag name="KSO_WM_DIAGRAM_COLOR_MATCH_VALUE" val="{&quot;shape&quot;:{&quot;fill&quot;:{&quot;type&quot;:0},&quot;glow&quot;:{&quot;colorType&quot;:0},&quot;line&quot;:{&quot;solidLine&quot;:{&quot;brightness&quot;:0,&quot;colorType&quot;:2,&quot;rgb&quot;:&quot;#bfbfb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983_2*l_h_a*1_2_1"/>
  <p:tag name="KSO_WM_TEMPLATE_CATEGORY" val="diagram"/>
  <p:tag name="KSO_WM_TEMPLATE_INDEX" val="20231983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EXT_CAN_REMOVE" val="n"/>
  <p:tag name="KSO_WM_DIAGRAM_MAX_ITEMCNT" val="4"/>
  <p:tag name="KSO_WM_DIAGRAM_MIN_ITEMCNT" val="3"/>
  <p:tag name="KSO_WM_DIAGRAM_VIRTUALLY_FRAME" val="{&quot;height&quot;:337.2050476074219,&quot;left&quot;:54.8,&quot;top&quot;:134.98204312542293,&quot;width&quot;:850.396850393700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GROUP_CODE" val="l1-1"/>
  <p:tag name="KSO_WM_DIAGRAM_COLOR_TRICK" val="1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42.xml><?xml version="1.0" encoding="utf-8"?>
<p:tagLst xmlns:p="http://schemas.openxmlformats.org/presentationml/2006/main">
  <p:tag name="KSO_WM_SLIDE_ID" val="diagram20231983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custom"/>
  <p:tag name="KSO_WM_TEMPLATE_INDEX" val="20236723"/>
  <p:tag name="KSO_WM_SLIDE_TYPE" val="text"/>
  <p:tag name="KSO_WM_SLIDE_SUBTYPE" val="diag"/>
  <p:tag name="KSO_WM_SLIDE_SIZE" val="850.394*309.629"/>
  <p:tag name="KSO_WM_SLIDE_POSITION" val="54.8032*148.7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4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custom20236723_7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</p:tagLst>
</file>

<file path=ppt/tags/tag14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3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ISCONTENTSTITLE" val="0"/>
  <p:tag name="KSO_WM_UNIT_TEXT_TYPE" val="1"/>
  <p:tag name="KSO_WM_UNIT_PRESET_TEXT" val="添加章节标题"/>
</p:tagLst>
</file>

<file path=ppt/tags/tag14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723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</p:tagLst>
</file>

<file path=ppt/tags/tag146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23"/>
  <p:tag name="KSO_WM_TEMPLATE_CATEGORY" val="custom"/>
  <p:tag name="KSO_WM_SLIDE_INDEX" val="7"/>
  <p:tag name="KSO_WM_SLIDE_ID" val="custom20236723_7"/>
  <p:tag name="KSO_WM_TEMPLATE_MASTER_TYPE" val="0"/>
  <p:tag name="KSO_WM_SLIDE_LAYOUT" val="a_e"/>
  <p:tag name="KSO_WM_SLIDE_LAYOUT_CNT" val="1_1"/>
</p:tagLst>
</file>

<file path=ppt/tags/tag1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3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ISCONTENTSTITLE" val="0"/>
  <p:tag name="KSO_WM_UNIT_TEXT_TYPE" val="1"/>
  <p:tag name="KSO_WM_UNIT_PRESET_TEXT" val="单击此处添加标题"/>
</p:tagLst>
</file>

<file path=ppt/tags/tag14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72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VALUE" val="340"/>
  <p:tag name="KSO_WM_UNIT_TEXT_TYPE" val="1"/>
  <p:tag name="KSO_WM_UNIT_PRESET_TEXT" val="单击此处添加文本"/>
</p:tagLst>
</file>

<file path=ppt/tags/tag149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23"/>
  <p:tag name="KSO_WM_TEMPLATE_CATEGORY" val="custom"/>
  <p:tag name="KSO_WM_SLIDE_INDEX" val="8"/>
  <p:tag name="KSO_WM_SLIDE_ID" val="custom20236723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5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</p:tagLst>
</file>

<file path=ppt/tags/tag1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3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ISCONTENTSTITLE" val="0"/>
  <p:tag name="KSO_WM_UNIT_TEXT_TYPE" val="1"/>
  <p:tag name="KSO_WM_UNIT_PRESET_TEXT" val="单击此处添加标题"/>
</p:tagLst>
</file>

<file path=ppt/tags/tag15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72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VALUE" val="340"/>
  <p:tag name="KSO_WM_UNIT_TEXT_TYPE" val="1"/>
  <p:tag name="KSO_WM_UNIT_PRESET_TEXT" val="单击此处添加文本"/>
</p:tagLst>
</file>

<file path=ppt/tags/tag152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23"/>
  <p:tag name="KSO_WM_TEMPLATE_CATEGORY" val="custom"/>
  <p:tag name="KSO_WM_SLIDE_INDEX" val="8"/>
  <p:tag name="KSO_WM_SLIDE_ID" val="custom20236723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5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custom20236723_7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</p:tagLst>
</file>

<file path=ppt/tags/tag15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3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ISCONTENTSTITLE" val="0"/>
  <p:tag name="KSO_WM_UNIT_TEXT_TYPE" val="1"/>
  <p:tag name="KSO_WM_UNIT_PRESET_TEXT" val="添加章节标题"/>
</p:tagLst>
</file>

<file path=ppt/tags/tag15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723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</p:tagLst>
</file>

<file path=ppt/tags/tag156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23"/>
  <p:tag name="KSO_WM_TEMPLATE_CATEGORY" val="custom"/>
  <p:tag name="KSO_WM_SLIDE_INDEX" val="7"/>
  <p:tag name="KSO_WM_SLIDE_ID" val="custom20236723_7"/>
  <p:tag name="KSO_WM_TEMPLATE_MASTER_TYPE" val="0"/>
  <p:tag name="KSO_WM_SLIDE_LAYOUT" val="a_e"/>
  <p:tag name="KSO_WM_SLIDE_LAYOUT_CNT" val="1_1"/>
</p:tagLst>
</file>

<file path=ppt/tags/tag15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3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ISCONTENTSTITLE" val="0"/>
  <p:tag name="KSO_WM_UNIT_TEXT_TYPE" val="1"/>
  <p:tag name="KSO_WM_UNIT_PRESET_TEXT" val="单击此处添加标题"/>
</p:tagLst>
</file>

<file path=ppt/tags/tag15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723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VALUE" val="340"/>
  <p:tag name="KSO_WM_UNIT_TEXT_TYPE" val="1"/>
  <p:tag name="KSO_WM_UNIT_PRESET_TEXT" val="单击此处添加文本"/>
</p:tagLst>
</file>

<file path=ppt/tags/tag159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23"/>
  <p:tag name="KSO_WM_TEMPLATE_CATEGORY" val="custom"/>
  <p:tag name="KSO_WM_SLIDE_INDEX" val="8"/>
  <p:tag name="KSO_WM_SLIDE_ID" val="custom20236723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6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custom20236723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</p:tagLst>
</file>

<file path=ppt/tags/tag16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23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ISCONTENTSTITLE" val="0"/>
</p:tagLst>
</file>

<file path=ppt/tags/tag16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723_9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ISCONTENTSTITLE" val="0"/>
  <p:tag name="KSO_WM_UNIT_VALUE" val="10"/>
</p:tagLst>
</file>

<file path=ppt/tags/tag163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ID" val="custom20236723_9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VALUE" val="13"/>
</p:tagLst>
</file>

<file path=ppt/tags/tag16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723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23"/>
  <p:tag name="KSO_WM_TEMPLATE_CATEGORY" val="custom"/>
  <p:tag name="KSO_WM_UNIT_VALUE" val="13"/>
</p:tagLst>
</file>

<file path=ppt/tags/tag165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23"/>
  <p:tag name="KSO_WM_TEMPLATE_CATEGORY" val="custom"/>
  <p:tag name="KSO_WM_SLIDE_INDEX" val="9"/>
  <p:tag name="KSO_WM_SLIDE_ID" val="custom20236723_9"/>
  <p:tag name="KSO_WM_TEMPLATE_MASTER_TYPE" val="0"/>
  <p:tag name="KSO_WM_SLIDE_LAYOUT" val="a_b_f"/>
  <p:tag name="KSO_WM_SLIDE_LAYOUT_CNT" val="1_1_2"/>
</p:tagLst>
</file>

<file path=ppt/tags/tag1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3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4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5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6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6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7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8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8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名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</p:tagLst>
</file>

<file path=ppt/tags/tag9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3"/>
</p:tagLst>
</file>

<file path=ppt/tags/tag9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23"/>
</p:tagLst>
</file>

<file path=ppt/tags/tag9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723"/>
</p:tagLst>
</file>

<file path=ppt/tags/tag9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0000000000000511-2">
      <a:dk1>
        <a:srgbClr val="333333"/>
      </a:dk1>
      <a:lt1>
        <a:srgbClr val="FFFFFF"/>
      </a:lt1>
      <a:dk2>
        <a:srgbClr val="282828"/>
      </a:dk2>
      <a:lt2>
        <a:srgbClr val="F8F4FE"/>
      </a:lt2>
      <a:accent1>
        <a:srgbClr val="A073F3"/>
      </a:accent1>
      <a:accent2>
        <a:srgbClr val="8182EB"/>
      </a:accent2>
      <a:accent3>
        <a:srgbClr val="3DB18F"/>
      </a:accent3>
      <a:accent4>
        <a:srgbClr val="F15F70"/>
      </a:accent4>
      <a:accent5>
        <a:srgbClr val="ECBD76"/>
      </a:accent5>
      <a:accent6>
        <a:srgbClr val="DDA06F"/>
      </a:accent6>
      <a:hlink>
        <a:srgbClr val="304FFE"/>
      </a:hlink>
      <a:folHlink>
        <a:srgbClr val="492067"/>
      </a:folHlink>
    </a:clrScheme>
    <a:fontScheme name="02-微软雅黑唯一标准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WPS 演示</Application>
  <PresentationFormat>宽屏</PresentationFormat>
  <Paragraphs>87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Arial Unicode MS</vt:lpstr>
      <vt:lpstr>江城圆体 400W</vt:lpstr>
      <vt:lpstr>微软雅黑</vt:lpstr>
      <vt:lpstr>Calibri</vt:lpstr>
      <vt:lpstr>WPS</vt:lpstr>
      <vt:lpstr>Office 主题​​</vt:lpstr>
      <vt:lpstr>20XX年 工作成果汇报分享</vt:lpstr>
      <vt:lpstr>目录</vt:lpstr>
      <vt:lpstr>添加章节标题</vt:lpstr>
      <vt:lpstr>单击此处添加标题</vt:lpstr>
      <vt:lpstr>镁合金的特性</vt:lpstr>
      <vt:lpstr>单击此处添加标题</vt:lpstr>
      <vt:lpstr>镁合金的镀前处理</vt:lpstr>
      <vt:lpstr>镁合金的特性</vt:lpstr>
      <vt:lpstr>镁合金的电镀流程</vt:lpstr>
      <vt:lpstr>镁合金化学镀流程</vt:lpstr>
      <vt:lpstr>镁合金的电镀流程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4</cp:revision>
  <dcterms:created xsi:type="dcterms:W3CDTF">2023-08-09T12:44:00Z</dcterms:created>
  <dcterms:modified xsi:type="dcterms:W3CDTF">2025-08-19T04:27:32Z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A57C95FD3BB944D79FB3436402B220BB_12</vt:lpwstr>
  </property>
</Properties>
</file>