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4" r:id="rId5"/>
    <p:sldId id="263" r:id="rId6"/>
    <p:sldId id="261" r:id="rId7"/>
    <p:sldId id="265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总酸游离酸的分析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>
                <a:solidFill>
                  <a:srgbClr val="FF0000"/>
                </a:solidFill>
              </a:rPr>
              <a:t>总酸与游离酸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zh-CN" altLang="en-US"/>
              <a:t>这次我们要讲的是总酸游离酸的分析</a:t>
            </a:r>
            <a:endParaRPr lang="en-US" altLang="zh-CN"/>
          </a:p>
          <a:p>
            <a:r>
              <a:rPr lang="zh-CN" altLang="en-US"/>
              <a:t>首先我们要明确一个概念，什么叫总酸，什么叫游离酸。</a:t>
            </a:r>
            <a:endParaRPr lang="zh-CN" altLang="en-US"/>
          </a:p>
          <a:p>
            <a:r>
              <a:rPr lang="zh-CN" altLang="en-US"/>
              <a:t>游离酸是指在溶液中能自由电离出的氢离子的部分，而总酸则包括自由电离的氢离子和不能自由电离的氢离子。总酸的高低反映了溶液中酸的整体含量，而游离酸的高低则表示溶液的酸性强度和对金属的腐蚀能力。</a:t>
            </a:r>
            <a:r>
              <a:rPr lang="en-US" altLang="zh-CN"/>
              <a:t> </a:t>
            </a:r>
            <a:r>
              <a:rPr lang="zh-CN" altLang="en-US"/>
              <a:t>例如硫酸，盐酸是完全电离的酸，氢离子完全电离，总酸与游离酸完全相同。</a:t>
            </a:r>
            <a:r>
              <a:rPr lang="en-US" altLang="zh-CN"/>
              <a:t> </a:t>
            </a:r>
            <a:r>
              <a:rPr lang="zh-CN" altLang="en-US"/>
              <a:t>而有些酸，比如氢氟酸，磷酸等，氢离子不能完全电离。那么总酸与游离酸就会不同。</a:t>
            </a:r>
            <a:endParaRPr lang="zh-CN" altLang="en-US"/>
          </a:p>
          <a:p>
            <a:r>
              <a:rPr lang="zh-CN" altLang="en-US"/>
              <a:t>盐酸（</a:t>
            </a:r>
            <a:r>
              <a:rPr lang="en-US" altLang="zh-CN"/>
              <a:t>HCl</a:t>
            </a:r>
            <a:r>
              <a:rPr lang="zh-CN" altLang="en-US"/>
              <a:t>）在水中完全电离，电离方程式为：</a:t>
            </a:r>
            <a:r>
              <a:rPr lang="en-US" altLang="zh-CN"/>
              <a:t>HCl </a:t>
            </a:r>
            <a:r>
              <a:rPr lang="en-US" altLang="en-US"/>
              <a:t>→</a:t>
            </a:r>
            <a:r>
              <a:rPr lang="en-US" altLang="zh-CN"/>
              <a:t> H</a:t>
            </a:r>
            <a:r>
              <a:rPr lang="en-US" altLang="en-US"/>
              <a:t>⁺</a:t>
            </a:r>
            <a:r>
              <a:rPr lang="en-US" altLang="zh-CN"/>
              <a:t> + Cl</a:t>
            </a:r>
            <a:r>
              <a:rPr lang="en-US" altLang="en-US"/>
              <a:t>⁻</a:t>
            </a:r>
            <a:r>
              <a:rPr lang="zh-CN" altLang="en-US"/>
              <a:t>。</a:t>
            </a:r>
            <a:endParaRPr lang="zh-CN" altLang="en-US"/>
          </a:p>
          <a:p>
            <a:r>
              <a:rPr lang="zh-CN" altLang="en-US"/>
              <a:t>磷酸是三元弱酸</a:t>
            </a:r>
            <a:r>
              <a:rPr lang="en-US" altLang="zh-CN"/>
              <a:t>,</a:t>
            </a:r>
            <a:r>
              <a:rPr lang="zh-CN" altLang="en-US"/>
              <a:t>有三级电离</a:t>
            </a:r>
            <a:r>
              <a:rPr lang="en-US" altLang="zh-CN"/>
              <a:t>,</a:t>
            </a:r>
            <a:r>
              <a:rPr lang="zh-CN" altLang="en-US"/>
              <a:t>电离方程式如下：</a:t>
            </a:r>
            <a:endParaRPr lang="zh-CN" altLang="en-US"/>
          </a:p>
          <a:p>
            <a:r>
              <a:rPr lang="en-US" altLang="zh-CN"/>
              <a:t>H3PO4==H2PO4- +H+</a:t>
            </a:r>
            <a:endParaRPr lang="en-US" altLang="zh-CN"/>
          </a:p>
          <a:p>
            <a:r>
              <a:rPr lang="en-US" altLang="zh-CN"/>
              <a:t>H2PO4- ==HPO4(2-)+H+</a:t>
            </a:r>
            <a:endParaRPr lang="en-US" altLang="zh-CN"/>
          </a:p>
          <a:p>
            <a:r>
              <a:rPr lang="en-US" altLang="zh-CN"/>
              <a:t>HPO4(2-)==PO4(3-)+H+</a:t>
            </a:r>
            <a:endParaRPr lang="en-US" altLang="zh-CN"/>
          </a:p>
          <a:p>
            <a:r>
              <a:rPr lang="en-US" altLang="zh-CN"/>
              <a:t>PS</a:t>
            </a:r>
            <a:r>
              <a:rPr lang="zh-CN" altLang="en-US"/>
              <a:t>：上面的＝＝是双箭头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>
                <a:solidFill>
                  <a:srgbClr val="FF0000"/>
                </a:solidFill>
              </a:rPr>
              <a:t>指示剂的变色范围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r>
              <a:rPr lang="zh-CN"/>
              <a:t>那么我们如何分析呢？就是利用指示剂在不同</a:t>
            </a:r>
            <a:r>
              <a:rPr lang="en-US" altLang="zh-CN"/>
              <a:t>pH</a:t>
            </a:r>
            <a:r>
              <a:rPr lang="zh-CN" altLang="en-US"/>
              <a:t>值下的显色来分析。</a:t>
            </a:r>
            <a:endParaRPr lang="zh-CN" altLang="en-US"/>
          </a:p>
          <a:p>
            <a:r>
              <a:rPr lang="zh-CN" altLang="en-US"/>
              <a:t>溴酚蓝的指示剂范围为</a:t>
            </a:r>
            <a:r>
              <a:rPr lang="en-US" altLang="zh-CN"/>
              <a:t>pH 3.0</a:t>
            </a:r>
            <a:r>
              <a:rPr lang="zh-CN" altLang="en-US"/>
              <a:t>到</a:t>
            </a:r>
            <a:r>
              <a:rPr lang="en-US" altLang="zh-CN"/>
              <a:t>4.6</a:t>
            </a:r>
            <a:r>
              <a:rPr lang="zh-CN" altLang="en-US"/>
              <a:t>，在此范围内，溶液的颜色会从黄色（</a:t>
            </a:r>
            <a:r>
              <a:rPr lang="en-US" altLang="zh-CN"/>
              <a:t>pH 3.0</a:t>
            </a:r>
            <a:r>
              <a:rPr lang="zh-CN" altLang="en-US"/>
              <a:t>）变为蓝紫色（</a:t>
            </a:r>
            <a:r>
              <a:rPr lang="en-US" altLang="zh-CN"/>
              <a:t>pH 4.6</a:t>
            </a:r>
            <a:r>
              <a:rPr lang="zh-CN" altLang="en-US"/>
              <a:t>）。溴酚蓝是一种常用的酸碱指示剂，广泛应用于测定溶液的酸碱性。</a:t>
            </a:r>
            <a:r>
              <a:rPr lang="en-US" altLang="zh-CN"/>
              <a:t> </a:t>
            </a:r>
            <a:endParaRPr lang="en-US" altLang="zh-CN"/>
          </a:p>
          <a:p>
            <a:r>
              <a:rPr lang="zh-CN" altLang="en-US"/>
              <a:t>酚酞是一种常见酸碱指示剂，在酸性溶液中呈无色，在碱液或碱金属的碳酸盐溶液中呈红色，但如果在浓碱溶液中则会生成无色的三金属盐，红色褪去。</a:t>
            </a:r>
            <a:r>
              <a:rPr lang="en-US" altLang="zh-CN"/>
              <a:t> </a:t>
            </a:r>
            <a:r>
              <a:rPr lang="zh-CN" altLang="en-US"/>
              <a:t>鉴于此特性实验室中常用作酸碱滴定时的指示剂，变色范围</a:t>
            </a:r>
            <a:r>
              <a:rPr lang="en-US" altLang="zh-CN"/>
              <a:t>PH</a:t>
            </a:r>
            <a:r>
              <a:rPr lang="zh-CN" altLang="en-US"/>
              <a:t>值</a:t>
            </a:r>
            <a:r>
              <a:rPr lang="en-US" altLang="zh-CN"/>
              <a:t>8.2</a:t>
            </a:r>
            <a:r>
              <a:rPr lang="zh-CN" altLang="en-US"/>
              <a:t>～</a:t>
            </a:r>
            <a:r>
              <a:rPr lang="en-US" altLang="zh-CN"/>
              <a:t>10.0</a:t>
            </a:r>
            <a:r>
              <a:rPr lang="zh-CN" altLang="en-US"/>
              <a:t>，由无色变红。</a:t>
            </a:r>
            <a:r>
              <a:rPr lang="en-US" altLang="zh-CN"/>
              <a:t> </a:t>
            </a:r>
            <a:r>
              <a:rPr lang="zh-CN" altLang="en-US"/>
              <a:t>当酚酞试剂滴入水或中性、酸性的水溶液时，会出现白色浑浊物，这是由于酒精易溶于水，使试剂中难溶于水的酚酞析出的缘故。</a:t>
            </a:r>
            <a:endParaRPr lang="en-US" altLang="zh-CN"/>
          </a:p>
          <a:p>
            <a:r>
              <a:rPr lang="zh-CN" altLang="en-US"/>
              <a:t>此外还有甲基橙，甲基红</a:t>
            </a:r>
            <a:r>
              <a:rPr lang="en-US" altLang="zh-CN"/>
              <a:t>-</a:t>
            </a:r>
            <a:r>
              <a:rPr lang="zh-CN" altLang="en-US"/>
              <a:t>亚甲蓝指示剂等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分析试剂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en-US"/>
              <a:t></a:t>
            </a:r>
            <a:r>
              <a:rPr lang="zh-CN" altLang="en-US"/>
              <a:t>所需试剂：</a:t>
            </a:r>
            <a:r>
              <a:rPr lang="zh-CN"/>
              <a:t>溴酚蓝指示剂，甲基橙指示剂，酚酞指示剂，</a:t>
            </a:r>
            <a:r>
              <a:rPr lang="zh-CN" altLang="en-US">
                <a:sym typeface="+mn-ea"/>
              </a:rPr>
              <a:t>甲基红</a:t>
            </a:r>
            <a:r>
              <a:rPr lang="en-US" altLang="zh-CN">
                <a:sym typeface="+mn-ea"/>
              </a:rPr>
              <a:t>-</a:t>
            </a:r>
            <a:r>
              <a:rPr lang="zh-CN" altLang="en-US">
                <a:sym typeface="+mn-ea"/>
              </a:rPr>
              <a:t>亚甲蓝指示剂等</a:t>
            </a:r>
            <a:endParaRPr lang="zh-CN" altLang="en-US"/>
          </a:p>
          <a:p>
            <a:r>
              <a:rPr lang="en-US" altLang="zh-CN"/>
              <a:t>0.1N</a:t>
            </a:r>
            <a:r>
              <a:rPr lang="zh-CN" altLang="en-US"/>
              <a:t>氢氧化钠</a:t>
            </a:r>
            <a:r>
              <a:rPr lang="zh-CN" altLang="en-US"/>
              <a:t>溶液；</a:t>
            </a:r>
            <a:endParaRPr lang="zh-CN" altLang="en-US"/>
          </a:p>
          <a:p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游离酸分析过程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zh-CN"/>
              <a:t>1.</a:t>
            </a:r>
            <a:r>
              <a:rPr lang="zh-CN" altLang="en-US"/>
              <a:t>将镀液冷却至室温。这一步是保证取样准确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取</a:t>
            </a:r>
            <a:r>
              <a:rPr lang="en-US" altLang="zh-CN"/>
              <a:t>10</a:t>
            </a:r>
            <a:r>
              <a:rPr lang="en-US" altLang="zh-CN"/>
              <a:t>ml</a:t>
            </a:r>
            <a:r>
              <a:rPr lang="zh-CN" altLang="en-US"/>
              <a:t>镀液加到</a:t>
            </a:r>
            <a:r>
              <a:rPr lang="en-US" altLang="zh-CN"/>
              <a:t>250ml</a:t>
            </a:r>
            <a:r>
              <a:rPr lang="zh-CN" altLang="en-US"/>
              <a:t>锥形</a:t>
            </a:r>
            <a:r>
              <a:rPr lang="zh-CN" altLang="en-US"/>
              <a:t>瓶中。取样的时候移液管刻度与眼睛同高，保持平视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/>
              <a:t>加几滴溴酚蓝指示剂。此时溶液溶液呈黄色</a:t>
            </a:r>
            <a:endParaRPr lang="zh-CN" altLang="en-US"/>
          </a:p>
          <a:p>
            <a:r>
              <a:rPr lang="en-US" altLang="zh-CN"/>
              <a:t>4.</a:t>
            </a:r>
            <a:r>
              <a:rPr lang="zh-CN"/>
              <a:t>用</a:t>
            </a:r>
            <a:r>
              <a:rPr lang="en-US" altLang="zh-CN"/>
              <a:t>0.1N</a:t>
            </a:r>
            <a:r>
              <a:rPr lang="zh-CN" altLang="en-US"/>
              <a:t>的氢氧化钠溶液滴定至溶液变为蓝紫色为终点（也可用</a:t>
            </a:r>
            <a:r>
              <a:rPr lang="en-US" altLang="zh-CN"/>
              <a:t>1N</a:t>
            </a:r>
            <a:r>
              <a:rPr lang="zh-CN" altLang="en-US"/>
              <a:t>的氢氧化钠溶液）</a:t>
            </a:r>
            <a:endParaRPr lang="zh-CN" altLang="en-US"/>
          </a:p>
          <a:p>
            <a:r>
              <a:rPr lang="en-US" altLang="zh-CN"/>
              <a:t>5.</a:t>
            </a:r>
            <a:r>
              <a:rPr lang="zh-CN"/>
              <a:t>记录所消耗氢氧化钠的体积</a:t>
            </a:r>
            <a:endParaRPr lang="zh-CN" altLang="en-US"/>
          </a:p>
          <a:p>
            <a:r>
              <a:rPr lang="en-US" altLang="zh-CN"/>
              <a:t>6.</a:t>
            </a:r>
            <a:r>
              <a:rPr lang="zh-CN" altLang="en-US"/>
              <a:t>计算酸度</a:t>
            </a:r>
            <a:endParaRPr lang="zh-CN" altLang="en-US"/>
          </a:p>
          <a:p>
            <a:pPr>
              <a:lnSpc>
                <a:spcPct val="80000"/>
              </a:lnSpc>
            </a:pPr>
            <a:endParaRPr lang="en-US" altLang="zh-C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总酸分析过程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将镀液冷却至室温。这一步是保证取样准确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取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10ml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镀液加到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250ml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锥形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瓶中。取样的时候移液管刻度与眼睛同高，保持平视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</a:t>
            </a:r>
            <a:r>
              <a:rPr 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加几滴酚酞指示剂。此时溶液呈无色或微混的白色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</a:t>
            </a:r>
            <a:r>
              <a:rPr 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用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0.1N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的氢氧化钠溶液滴定至溶液变为粉红色为终点（也可用</a:t>
            </a:r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1N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的氢氧化钠溶液）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5.</a:t>
            </a:r>
            <a:r>
              <a:rPr 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记录所消耗氢氧化钠的体积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</a:t>
            </a:r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计算总酸度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80000"/>
              </a:lnSpc>
            </a:pPr>
            <a:endParaRPr lang="en-US" alt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1024</Words>
  <Application>WPS 演示</Application>
  <PresentationFormat>宽屏</PresentationFormat>
  <Paragraphs>48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总酸游离酸的分析</vt:lpstr>
      <vt:lpstr>总酸与游离酸</vt:lpstr>
      <vt:lpstr>指示剂的变色范围</vt:lpstr>
      <vt:lpstr>分析试剂</vt:lpstr>
      <vt:lpstr>游离酸分析过程</vt:lpstr>
      <vt:lpstr>总酸分析过程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程海</dc:creator>
  <cp:lastModifiedBy>沐槿</cp:lastModifiedBy>
  <cp:revision>8</cp:revision>
  <dcterms:created xsi:type="dcterms:W3CDTF">2023-08-09T12:44:00Z</dcterms:created>
  <dcterms:modified xsi:type="dcterms:W3CDTF">2025-08-12T10:16:30Z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9AB1C8C7DF2C48AF933EF5F3F19DB0B9_13</vt:lpwstr>
  </property>
</Properties>
</file>