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6"/>
  </p:notesMasterIdLst>
  <p:sldIdLst>
    <p:sldId id="257" r:id="rId4"/>
    <p:sldId id="258" r:id="rId5"/>
    <p:sldId id="259" r:id="rId6"/>
    <p:sldId id="281" r:id="rId7"/>
    <p:sldId id="261" r:id="rId8"/>
    <p:sldId id="262" r:id="rId9"/>
    <p:sldId id="282" r:id="rId10"/>
    <p:sldId id="267" r:id="rId11"/>
    <p:sldId id="284" r:id="rId12"/>
    <p:sldId id="283" r:id="rId13"/>
    <p:sldId id="272" r:id="rId14"/>
    <p:sldId id="269" r:id="rId15"/>
    <p:sldId id="268" r:id="rId17"/>
    <p:sldId id="270" r:id="rId18"/>
    <p:sldId id="271" r:id="rId19"/>
    <p:sldId id="273" r:id="rId20"/>
    <p:sldId id="276" r:id="rId21"/>
    <p:sldId id="285" r:id="rId22"/>
    <p:sldId id="286" r:id="rId23"/>
    <p:sldId id="280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483810881" name="WPS_1679281038" initials="W" lastIdx="1" clrIdx="2"/>
  <p:cmAuthor id="1" name="123" initials="1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D19C0B1-342E-4E83-B85E-04C580A3F223}" styleName="表样式 1 14">
    <a:wholeTbl>
      <a:tcTxStyle>
        <a:fontRef idx="none">
          <a:srgbClr val="000000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chemeClr val="accent1">
              <a:lumMod val="10000"/>
              <a:lumOff val="90000"/>
            </a:schemeClr>
          </a:solidFill>
        </a:fill>
      </a:tcStyle>
    </a:band2H>
    <a:band1V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10000"/>
              <a:lumOff val="90000"/>
            </a:schemeClr>
          </a:solidFill>
        </a:fill>
      </a:tcStyle>
    </a:band1V>
    <a:lastCol>
      <a:tcTxStyle b="on">
        <a:fontRef idx="none">
          <a:srgbClr val="08090C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firstCol>
    <a:lastRow>
      <a:tcTxStyle b="on">
        <a:fontRef idx="none">
          <a:srgbClr val="FFFFFF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lastRow>
    <a:firstRow>
      <a:tcTxStyle b="on">
        <a:fontRef idx="none">
          <a:srgbClr val="FFFFFF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209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3" Type="http://schemas.openxmlformats.org/officeDocument/2006/relationships/image" Target="../media/image3.png"/><Relationship Id="rId12" Type="http://schemas.openxmlformats.org/officeDocument/2006/relationships/tags" Target="../tags/tag9.xml"/><Relationship Id="rId11" Type="http://schemas.openxmlformats.org/officeDocument/2006/relationships/image" Target="../media/image2.png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1.jpeg"/><Relationship Id="rId2" Type="http://schemas.openxmlformats.org/officeDocument/2006/relationships/tags" Target="../tags/tag15.xml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image" Target="../media/image5.png"/><Relationship Id="rId11" Type="http://schemas.openxmlformats.org/officeDocument/2006/relationships/tags" Target="../tags/tag22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1.jpeg"/><Relationship Id="rId2" Type="http://schemas.openxmlformats.org/officeDocument/2006/relationships/tags" Target="../tags/tag25.xml"/><Relationship Id="rId13" Type="http://schemas.openxmlformats.org/officeDocument/2006/relationships/image" Target="../media/image7.png"/><Relationship Id="rId12" Type="http://schemas.openxmlformats.org/officeDocument/2006/relationships/tags" Target="../tags/tag33.xml"/><Relationship Id="rId11" Type="http://schemas.openxmlformats.org/officeDocument/2006/relationships/image" Target="../media/image6.png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image" Target="../media/image3.png"/><Relationship Id="rId6" Type="http://schemas.openxmlformats.org/officeDocument/2006/relationships/tags" Target="../tags/tag66.xml"/><Relationship Id="rId5" Type="http://schemas.openxmlformats.org/officeDocument/2006/relationships/image" Target="../media/image2.png"/><Relationship Id="rId4" Type="http://schemas.openxmlformats.org/officeDocument/2006/relationships/tags" Target="../tags/tag65.xml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1"/>
          <p:cNvPicPr/>
          <p:nvPr userDrawn="1">
            <p:custDataLst>
              <p:tags r:id="rId2"/>
            </p:custDataLst>
          </p:nvPr>
        </p:nvPicPr>
        <p:blipFill>
          <a:blip r:embed="rId3"/>
          <a:srcRect b="1380"/>
          <a:stretch>
            <a:fillRect/>
          </a:stretch>
        </p:blipFill>
        <p:spPr>
          <a:xfrm>
            <a:off x="1200" y="159"/>
            <a:ext cx="12189600" cy="68576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751205" y="2769871"/>
            <a:ext cx="7859395" cy="965200"/>
          </a:xfrm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kumimoji="0" lang="zh-CN" altLang="en-US" sz="4300" b="1" i="0" u="none" strike="noStrike" cap="none" spc="350" normalizeH="0" baseline="0" noProof="1" dirty="0">
                <a:solidFill>
                  <a:schemeClr val="lt1"/>
                </a:solidFill>
                <a:uFillTx/>
                <a:latin typeface="+mj-ea"/>
                <a:ea typeface="+mj-ea"/>
                <a:cs typeface="+mn-cs"/>
              </a:defRPr>
            </a:lvl1pPr>
          </a:lstStyle>
          <a:p>
            <a:pPr marL="0" marR="0" lvl="0" fontAlgn="auto"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768350" y="3893695"/>
            <a:ext cx="7839051" cy="937385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kumimoji="0" lang="zh-CN" altLang="en-US" sz="1400" b="0" i="0" u="none" strike="noStrike" cap="none" spc="20" normalizeH="0" baseline="0" noProof="1" dirty="0">
                <a:solidFill>
                  <a:schemeClr val="lt1"/>
                </a:solidFill>
                <a:uFillTx/>
                <a:latin typeface="+mj-ea"/>
                <a:ea typeface="+mj-ea"/>
              </a:defRPr>
            </a:lvl1pPr>
          </a:lstStyle>
          <a:p>
            <a:pPr marL="57150" marR="0" lvl="0" indent="-285750" fontAlgn="auto">
              <a:lnSpc>
                <a:spcPct val="133000"/>
              </a:lnSpc>
              <a:spcBef>
                <a:spcPts val="0"/>
              </a:spcBef>
              <a:spcAft>
                <a:spcPts val="100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8" name="年号占位符 8"/>
          <p:cNvSpPr>
            <a:spLocks noGrp="1"/>
          </p:cNvSpPr>
          <p:nvPr>
            <p:ph type="body" sz="quarter" idx="15" hasCustomPrompt="1"/>
            <p:custDataLst>
              <p:tags r:id="rId9"/>
            </p:custDataLst>
          </p:nvPr>
        </p:nvSpPr>
        <p:spPr>
          <a:xfrm>
            <a:off x="751205" y="405130"/>
            <a:ext cx="7859395" cy="2205990"/>
          </a:xfrm>
        </p:spPr>
        <p:txBody>
          <a:bodyPr vert="horz" wrap="square" lIns="101600" tIns="0" rIns="82550" bIns="0" rtlCol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kumimoji="0" lang="zh-CN" altLang="en-US" sz="6000" b="1" i="0" u="none" strike="noStrike" cap="none" spc="56" normalizeH="0" baseline="0" noProof="1" dirty="0">
                <a:solidFill>
                  <a:schemeClr val="lt1"/>
                </a:solidFill>
                <a:uFillTx/>
                <a:latin typeface="+mn-ea"/>
                <a:ea typeface="+mn-ea"/>
              </a:defRPr>
            </a:lvl1pPr>
          </a:lstStyle>
          <a:p>
            <a:pPr marL="628650" marR="0" lvl="0" indent="-857250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</a:pPr>
            <a:r>
              <a:rPr lang="zh-CN" altLang="en-US" dirty="0"/>
              <a:t>年号</a:t>
            </a:r>
            <a:endParaRPr lang="zh-CN" altLang="en-US" dirty="0"/>
          </a:p>
        </p:txBody>
      </p:sp>
      <p:pic>
        <p:nvPicPr>
          <p:cNvPr id="15" name="图片 14" descr="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 l="12438" b="8417"/>
          <a:stretch>
            <a:fillRect/>
          </a:stretch>
        </p:blipFill>
        <p:spPr>
          <a:xfrm>
            <a:off x="381000" y="5236210"/>
            <a:ext cx="2682216" cy="1485265"/>
          </a:xfrm>
          <a:prstGeom prst="rect">
            <a:avLst/>
          </a:prstGeom>
        </p:spPr>
      </p:pic>
      <p:pic>
        <p:nvPicPr>
          <p:cNvPr id="16" name="图片 15" descr="3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/>
          <a:srcRect t="6558" r="9907"/>
          <a:stretch>
            <a:fillRect/>
          </a:stretch>
        </p:blipFill>
        <p:spPr>
          <a:xfrm>
            <a:off x="6295390" y="405130"/>
            <a:ext cx="5312410" cy="57530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1"/>
          <p:cNvPicPr/>
          <p:nvPr userDrawn="1">
            <p:custDataLst>
              <p:tags r:id="rId2"/>
            </p:custDataLst>
          </p:nvPr>
        </p:nvPicPr>
        <p:blipFill>
          <a:blip r:embed="rId3"/>
          <a:srcRect b="1380"/>
          <a:stretch>
            <a:fillRect/>
          </a:stretch>
        </p:blipFill>
        <p:spPr>
          <a:xfrm>
            <a:off x="1200" y="159"/>
            <a:ext cx="12189600" cy="68576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695268" y="467594"/>
            <a:ext cx="4996977" cy="1346346"/>
          </a:xfrm>
        </p:spPr>
        <p:txBody>
          <a:bodyPr vert="horz" wrap="square" tIns="0" bIns="0" rtlCol="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6000" b="1" i="0" spc="43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5695268" y="1855065"/>
            <a:ext cx="4989041" cy="467026"/>
          </a:xfrm>
        </p:spPr>
        <p:txBody>
          <a:bodyPr vert="horz" wrap="square" t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2800" b="0" i="0" spc="149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zh-CN" altLang="en-US" dirty="0"/>
              <a:t>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7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 l="5670" b="11119"/>
          <a:stretch>
            <a:fillRect/>
          </a:stretch>
        </p:blipFill>
        <p:spPr>
          <a:xfrm>
            <a:off x="238991" y="2349185"/>
            <a:ext cx="3973487" cy="4007164"/>
          </a:xfrm>
          <a:prstGeom prst="rect">
            <a:avLst/>
          </a:prstGeom>
        </p:spPr>
      </p:pic>
      <p:pic>
        <p:nvPicPr>
          <p:cNvPr id="11" name="图片 10" descr="8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 rotWithShape="1">
          <a:blip r:embed="rId12"/>
          <a:srcRect t="9476" r="13169"/>
          <a:stretch>
            <a:fillRect/>
          </a:stretch>
        </p:blipFill>
        <p:spPr>
          <a:xfrm>
            <a:off x="10371932" y="238990"/>
            <a:ext cx="1581078" cy="228008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>
            <p:custDataLst>
              <p:tags r:id="rId13"/>
            </p:custDataLst>
          </p:nvPr>
        </p:nvCxnSpPr>
        <p:spPr>
          <a:xfrm>
            <a:off x="5716197" y="2406502"/>
            <a:ext cx="269795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>
            <p:custDataLst>
              <p:tags r:id="rId14"/>
            </p:custDataLst>
          </p:nvPr>
        </p:nvCxnSpPr>
        <p:spPr>
          <a:xfrm>
            <a:off x="5703425" y="2406502"/>
            <a:ext cx="504825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"/>
          <p:cNvPicPr/>
          <p:nvPr userDrawn="1">
            <p:custDataLst>
              <p:tags r:id="rId2"/>
            </p:custDataLst>
          </p:nvPr>
        </p:nvPicPr>
        <p:blipFill>
          <a:blip r:embed="rId3"/>
          <a:srcRect b="1380"/>
          <a:stretch>
            <a:fillRect/>
          </a:stretch>
        </p:blipFill>
        <p:spPr>
          <a:xfrm>
            <a:off x="1200" y="159"/>
            <a:ext cx="12189600" cy="68576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718298" y="3259339"/>
            <a:ext cx="4961083" cy="1047750"/>
          </a:xfrm>
        </p:spPr>
        <p:txBody>
          <a:bodyPr vert="horz" wrap="square" lIns="91440" tIns="45720" rIns="0" bIns="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600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>
              <a:lnSpc>
                <a:spcPct val="114000"/>
              </a:lnSpc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718298" y="4458854"/>
            <a:ext cx="4961082" cy="603250"/>
          </a:xfrm>
        </p:spPr>
        <p:txBody>
          <a:bodyPr vert="horz" wrap="square" lIns="91440" tIns="45720" rIns="0" bIns="0" rtlCol="0" anchor="t" anchorCtr="0">
            <a:normAutofit lnSpcReduction="10000"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800" b="0" i="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</a:defRPr>
            </a:lvl1pPr>
          </a:lstStyle>
          <a:p>
            <a:pPr marL="0" lvl="0">
              <a:lnSpc>
                <a:spcPct val="111000"/>
              </a:lnSpc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6718298" y="708586"/>
            <a:ext cx="4961084" cy="2474668"/>
          </a:xfrm>
        </p:spPr>
        <p:txBody>
          <a:bodyPr vert="horz" wrap="square" lIns="91440" tIns="45720" rIns="0" bIns="0" rtlCol="0" anchor="b" anchorCtr="0">
            <a:normAutofit fontScale="77500" lnSpcReduction="20000"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13900" b="0" i="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</a:defRPr>
            </a:lvl1pPr>
          </a:lstStyle>
          <a:p>
            <a:pPr marL="0" lvl="0">
              <a:lnSpc>
                <a:spcPct val="110000"/>
              </a:lnSpc>
            </a:pPr>
            <a:r>
              <a:rPr lang="zh-CN" altLang="en-US" dirty="0"/>
              <a:t>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4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rcRect l="-12658" r="12658"/>
          <a:stretch>
            <a:fillRect/>
          </a:stretch>
        </p:blipFill>
        <p:spPr>
          <a:xfrm>
            <a:off x="1682750" y="1522710"/>
            <a:ext cx="3905872" cy="3800514"/>
          </a:xfrm>
          <a:prstGeom prst="rect">
            <a:avLst/>
          </a:prstGeom>
        </p:spPr>
      </p:pic>
      <p:pic>
        <p:nvPicPr>
          <p:cNvPr id="11" name="图片 10" descr="15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/>
          <a:srcRect l="7400" r="38585" b="14231"/>
          <a:stretch>
            <a:fillRect/>
          </a:stretch>
        </p:blipFill>
        <p:spPr>
          <a:xfrm>
            <a:off x="280555" y="5860416"/>
            <a:ext cx="2140528" cy="8610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364400"/>
            <a:ext cx="5181600" cy="481320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64400"/>
            <a:ext cx="5181600" cy="481320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364400"/>
            <a:ext cx="5157787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061275"/>
            <a:ext cx="5157787" cy="4128388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64400"/>
            <a:ext cx="5183188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061275"/>
            <a:ext cx="5183188" cy="4128388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8200" y="1296000"/>
            <a:ext cx="10514012" cy="576000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1"/>
          <p:cNvPicPr/>
          <p:nvPr userDrawn="1">
            <p:custDataLst>
              <p:tags r:id="rId2"/>
            </p:custDataLst>
          </p:nvPr>
        </p:nvPicPr>
        <p:blipFill>
          <a:blip r:embed="rId3"/>
          <a:srcRect b="1380"/>
          <a:stretch>
            <a:fillRect/>
          </a:stretch>
        </p:blipFill>
        <p:spPr>
          <a:xfrm>
            <a:off x="1200" y="159"/>
            <a:ext cx="12189600" cy="6857683"/>
          </a:xfrm>
          <a:prstGeom prst="rect">
            <a:avLst/>
          </a:prstGeom>
        </p:spPr>
      </p:pic>
      <p:pic>
        <p:nvPicPr>
          <p:cNvPr id="13" name="图片 12" descr="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/>
          <a:srcRect l="12438" b="8417"/>
          <a:stretch>
            <a:fillRect/>
          </a:stretch>
        </p:blipFill>
        <p:spPr>
          <a:xfrm>
            <a:off x="381000" y="5236210"/>
            <a:ext cx="2682216" cy="1485265"/>
          </a:xfrm>
          <a:prstGeom prst="rect">
            <a:avLst/>
          </a:prstGeom>
        </p:spPr>
      </p:pic>
      <p:pic>
        <p:nvPicPr>
          <p:cNvPr id="15" name="图片 14" descr="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 t="6558" r="9907"/>
          <a:stretch>
            <a:fillRect/>
          </a:stretch>
        </p:blipFill>
        <p:spPr>
          <a:xfrm>
            <a:off x="6295390" y="405130"/>
            <a:ext cx="5312410" cy="575304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1628499" y="2801808"/>
            <a:ext cx="6982102" cy="1140470"/>
          </a:xfrm>
        </p:spPr>
        <p:txBody>
          <a:bodyPr wrap="square" anchor="ctr" anchorCtr="0">
            <a:normAutofit/>
          </a:bodyPr>
          <a:lstStyle>
            <a:lvl1pPr algn="l">
              <a:lnSpc>
                <a:spcPct val="100000"/>
              </a:lnSpc>
              <a:defRPr sz="60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1628499" y="4037553"/>
            <a:ext cx="6677302" cy="97200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8" name="年号占位符 8"/>
          <p:cNvSpPr>
            <a:spLocks noGrp="1"/>
          </p:cNvSpPr>
          <p:nvPr>
            <p:ph type="body" sz="quarter" idx="15" hasCustomPrompt="1"/>
            <p:custDataLst>
              <p:tags r:id="rId13"/>
            </p:custDataLst>
          </p:nvPr>
        </p:nvSpPr>
        <p:spPr>
          <a:xfrm>
            <a:off x="1628499" y="1654635"/>
            <a:ext cx="6982101" cy="1056471"/>
          </a:xfrm>
        </p:spPr>
        <p:txBody>
          <a:bodyPr wrap="square" anchor="b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000" b="1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年号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4" Type="http://schemas.openxmlformats.org/officeDocument/2006/relationships/theme" Target="../theme/theme2.xml"/><Relationship Id="rId23" Type="http://schemas.openxmlformats.org/officeDocument/2006/relationships/tags" Target="../tags/tag81.xml"/><Relationship Id="rId22" Type="http://schemas.openxmlformats.org/officeDocument/2006/relationships/image" Target="../media/image9.png"/><Relationship Id="rId21" Type="http://schemas.openxmlformats.org/officeDocument/2006/relationships/tags" Target="../tags/tag80.xml"/><Relationship Id="rId20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7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image" Target="../media/image1.jpeg"/><Relationship Id="rId12" Type="http://schemas.openxmlformats.org/officeDocument/2006/relationships/tags" Target="../tags/tag7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1"/>
          <p:cNvPicPr/>
          <p:nvPr userDrawn="1">
            <p:custDataLst>
              <p:tags r:id="rId12"/>
            </p:custDataLst>
          </p:nvPr>
        </p:nvPicPr>
        <p:blipFill>
          <a:blip r:embed="rId13"/>
          <a:srcRect b="1380"/>
          <a:stretch>
            <a:fillRect/>
          </a:stretch>
        </p:blipFill>
        <p:spPr>
          <a:xfrm>
            <a:off x="1200" y="159"/>
            <a:ext cx="12189600" cy="6857683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0000"/>
            <a:ext cx="10515600" cy="864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364400"/>
            <a:ext cx="10515600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9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 rotWithShape="1">
          <a:blip r:embed="rId20"/>
          <a:srcRect l="14030" b="5634"/>
          <a:stretch>
            <a:fillRect/>
          </a:stretch>
        </p:blipFill>
        <p:spPr>
          <a:xfrm>
            <a:off x="238991" y="4434840"/>
            <a:ext cx="1464456" cy="2286635"/>
          </a:xfrm>
          <a:prstGeom prst="rect">
            <a:avLst/>
          </a:prstGeom>
        </p:spPr>
      </p:pic>
      <p:pic>
        <p:nvPicPr>
          <p:cNvPr id="11" name="图片 10" descr="10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 rotWithShape="1">
          <a:blip r:embed="rId22"/>
          <a:srcRect l="2582" t="9300" r="19568" b="4819"/>
          <a:stretch>
            <a:fillRect/>
          </a:stretch>
        </p:blipFill>
        <p:spPr>
          <a:xfrm>
            <a:off x="10517284" y="4288156"/>
            <a:ext cx="1435725" cy="2433320"/>
          </a:xfrm>
          <a:prstGeom prst="rect">
            <a:avLst/>
          </a:prstGeom>
        </p:spPr>
      </p:pic>
      <p:sp>
        <p:nvSpPr>
          <p:cNvPr id="8" name="KSO_TEMPLATE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lt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image" Target="../media/image15.jpeg"/><Relationship Id="rId6" Type="http://schemas.openxmlformats.org/officeDocument/2006/relationships/tags" Target="../tags/tag150.xml"/><Relationship Id="rId5" Type="http://schemas.openxmlformats.org/officeDocument/2006/relationships/image" Target="../media/image14.jpeg"/><Relationship Id="rId4" Type="http://schemas.openxmlformats.org/officeDocument/2006/relationships/tags" Target="../tags/tag149.xml"/><Relationship Id="rId3" Type="http://schemas.openxmlformats.org/officeDocument/2006/relationships/image" Target="../media/image13.jpeg"/><Relationship Id="rId2" Type="http://schemas.openxmlformats.org/officeDocument/2006/relationships/tags" Target="../tags/tag148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157.xml"/><Relationship Id="rId13" Type="http://schemas.openxmlformats.org/officeDocument/2006/relationships/tags" Target="../tags/tag156.xml"/><Relationship Id="rId12" Type="http://schemas.openxmlformats.org/officeDocument/2006/relationships/tags" Target="../tags/tag155.xml"/><Relationship Id="rId11" Type="http://schemas.openxmlformats.org/officeDocument/2006/relationships/tags" Target="../tags/tag154.xml"/><Relationship Id="rId10" Type="http://schemas.openxmlformats.org/officeDocument/2006/relationships/tags" Target="../tags/tag153.xml"/><Relationship Id="rId1" Type="http://schemas.openxmlformats.org/officeDocument/2006/relationships/tags" Target="../tags/tag14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image" Target="../media/image16.jpeg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6" Type="http://schemas.openxmlformats.org/officeDocument/2006/relationships/slideLayout" Target="../slideLayouts/slideLayout18.xml"/><Relationship Id="rId15" Type="http://schemas.openxmlformats.org/officeDocument/2006/relationships/tags" Target="../tags/tag171.xml"/><Relationship Id="rId14" Type="http://schemas.openxmlformats.org/officeDocument/2006/relationships/tags" Target="../tags/tag170.xml"/><Relationship Id="rId13" Type="http://schemas.openxmlformats.org/officeDocument/2006/relationships/tags" Target="../tags/tag169.xml"/><Relationship Id="rId12" Type="http://schemas.openxmlformats.org/officeDocument/2006/relationships/tags" Target="../tags/tag168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tags" Target="../tags/tag15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image" Target="../media/image17.jpeg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tags" Target="../tags/tag184.xml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image" Target="../media/image19.jpeg"/><Relationship Id="rId4" Type="http://schemas.openxmlformats.org/officeDocument/2006/relationships/tags" Target="../tags/tag181.xml"/><Relationship Id="rId3" Type="http://schemas.openxmlformats.org/officeDocument/2006/relationships/image" Target="../media/image18.jpeg"/><Relationship Id="rId2" Type="http://schemas.openxmlformats.org/officeDocument/2006/relationships/tags" Target="../tags/tag180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88.xml"/><Relationship Id="rId11" Type="http://schemas.openxmlformats.org/officeDocument/2006/relationships/tags" Target="../tags/tag187.xml"/><Relationship Id="rId10" Type="http://schemas.openxmlformats.org/officeDocument/2006/relationships/tags" Target="../tags/tag186.xml"/><Relationship Id="rId1" Type="http://schemas.openxmlformats.org/officeDocument/2006/relationships/tags" Target="../tags/tag17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image" Target="../media/image20.jpeg"/><Relationship Id="rId2" Type="http://schemas.openxmlformats.org/officeDocument/2006/relationships/tags" Target="../tags/tag190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197.xml"/><Relationship Id="rId1" Type="http://schemas.openxmlformats.org/officeDocument/2006/relationships/tags" Target="../tags/tag189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4" Type="http://schemas.openxmlformats.org/officeDocument/2006/relationships/slideLayout" Target="../slideLayouts/slideLayout14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tags" Target="../tags/tag84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.xml"/><Relationship Id="rId4" Type="http://schemas.openxmlformats.org/officeDocument/2006/relationships/tags" Target="../tags/tag208.xml"/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115.xml"/><Relationship Id="rId16" Type="http://schemas.openxmlformats.org/officeDocument/2006/relationships/tags" Target="../tags/tag11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image" Target="../media/image12.jpeg"/><Relationship Id="rId12" Type="http://schemas.openxmlformats.org/officeDocument/2006/relationships/tags" Target="../tags/tag111.xml"/><Relationship Id="rId11" Type="http://schemas.openxmlformats.org/officeDocument/2006/relationships/image" Target="../media/image11.jpeg"/><Relationship Id="rId10" Type="http://schemas.openxmlformats.org/officeDocument/2006/relationships/tags" Target="../tags/tag110.xml"/><Relationship Id="rId1" Type="http://schemas.openxmlformats.org/officeDocument/2006/relationships/tags" Target="../tags/tag10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136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碱性化学镀镍工艺及维护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51205" y="41179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深圳恒享：程海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809625" y="833120"/>
          <a:ext cx="1011555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620"/>
                <a:gridCol w="2247900"/>
                <a:gridCol w="1444625"/>
                <a:gridCol w="1444625"/>
                <a:gridCol w="1445260"/>
                <a:gridCol w="1445260"/>
                <a:gridCol w="1445260"/>
              </a:tblGrid>
              <a:tr h="3962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序号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组成及工艺条件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</a:t>
                      </a:r>
                      <a:r>
                        <a:rPr lang="zh-CN" altLang="en-US"/>
                        <a:t>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</a:t>
                      </a:r>
                      <a:r>
                        <a:rPr lang="zh-CN" altLang="en-US"/>
                        <a:t>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r>
                        <a:rPr lang="zh-CN" altLang="en-US"/>
                        <a:t>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</a:t>
                      </a:r>
                      <a:r>
                        <a:rPr lang="zh-CN" altLang="en-US"/>
                        <a:t>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</a:t>
                      </a:r>
                      <a:r>
                        <a:rPr lang="zh-CN" altLang="en-US"/>
                        <a:t>号</a:t>
                      </a:r>
                      <a:endParaRPr lang="zh-CN" altLang="en-US"/>
                    </a:p>
                  </a:txBody>
                  <a:tcPr/>
                </a:tc>
              </a:tr>
              <a:tr h="3962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氯化镍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962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硫酸镍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/>
                </a:tc>
              </a:tr>
              <a:tr h="3962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次磷酸钠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/>
                </a:tc>
              </a:tr>
              <a:tr h="3962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柠檬酸钠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962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柠檬酸铵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962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三乙醇胺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</a:t>
                      </a:r>
                      <a:endParaRPr lang="en-US" altLang="zh-CN"/>
                    </a:p>
                  </a:txBody>
                  <a:tcPr/>
                </a:tc>
              </a:tr>
              <a:tr h="3962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四硼酸钠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962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焦磷酸钾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60</a:t>
                      </a:r>
                      <a:endParaRPr lang="en-US" altLang="zh-CN"/>
                    </a:p>
                  </a:txBody>
                  <a:tcPr/>
                </a:tc>
              </a:tr>
              <a:tr h="3962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氯化铵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962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氨水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962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pH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8.5-9.5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大于</a:t>
                      </a: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/>
                </a:tc>
              </a:tr>
              <a:tr h="3962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温度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30-35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30-35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40-45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35-37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09625" y="3930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塑胶类碱性化学镍举例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67910" y="3259455"/>
            <a:ext cx="6811645" cy="1047750"/>
          </a:xfrm>
        </p:spPr>
        <p:txBody>
          <a:bodyPr>
            <a:normAutofit/>
          </a:bodyPr>
          <a:lstStyle/>
          <a:p>
            <a:r>
              <a:rPr lang="zh-CN" altLang="en-US"/>
              <a:t>碱性化学镍的维护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4945378" y="784786"/>
            <a:ext cx="4961084" cy="2474668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/>
              <a:t>04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5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11505" y="1412240"/>
            <a:ext cx="3378835" cy="13931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300" normalizeH="0" baseline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 algn="l">
              <a:lnSpc>
                <a:spcPct val="110000"/>
              </a:lnSpc>
            </a:pPr>
            <a:r>
              <a:rPr lang="zh-CN" altLang="en-US" sz="3600" spc="0" dirty="0">
                <a:solidFill>
                  <a:schemeClr val="accent1"/>
                </a:solidFill>
                <a:uFillTx/>
              </a:rPr>
              <a:t>pH值调整</a:t>
            </a:r>
            <a:endParaRPr lang="zh-CN" altLang="en-US" sz="3600" spc="0" dirty="0">
              <a:solidFill>
                <a:schemeClr val="accent1"/>
              </a:solidFill>
              <a:uFillTx/>
            </a:endParaRPr>
          </a:p>
        </p:txBody>
      </p:sp>
      <p:pic>
        <p:nvPicPr>
          <p:cNvPr id="2" name="图片 1" descr="/data/temp/6146b272-518b-11f0-b675-e2fc8badf897.jpg@base@tag=imgScale&amp;m=1&amp;w=690&amp;h=370&amp;q=956146b272-518b-11f0-b675-e2fc8badf89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9789" b="9789"/>
          <a:stretch>
            <a:fillRect/>
          </a:stretch>
        </p:blipFill>
        <p:spPr>
          <a:xfrm>
            <a:off x="4564315" y="3041590"/>
            <a:ext cx="2486250" cy="1332986"/>
          </a:xfrm>
          <a:custGeom>
            <a:avLst/>
            <a:gdLst>
              <a:gd name="connsiteX0" fmla="*/ 0 w 1856936"/>
              <a:gd name="connsiteY0" fmla="*/ 0 h 1303264"/>
              <a:gd name="connsiteX1" fmla="*/ 1856936 w 1856936"/>
              <a:gd name="connsiteY1" fmla="*/ 0 h 1303264"/>
              <a:gd name="connsiteX2" fmla="*/ 1856936 w 1856936"/>
              <a:gd name="connsiteY2" fmla="*/ 1303264 h 1303264"/>
              <a:gd name="connsiteX3" fmla="*/ 0 w 1856936"/>
              <a:gd name="connsiteY3" fmla="*/ 1303264 h 13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936" h="1303264">
                <a:moveTo>
                  <a:pt x="0" y="0"/>
                </a:moveTo>
                <a:lnTo>
                  <a:pt x="1856936" y="0"/>
                </a:lnTo>
                <a:lnTo>
                  <a:pt x="1856936" y="1303264"/>
                </a:lnTo>
                <a:lnTo>
                  <a:pt x="0" y="1303264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solidFill>
              <a:schemeClr val="accent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/data/temp/6146b18e-518b-11f0-b675-e2fc8badf897.jpg@base@tag=imgScale&amp;m=1&amp;w=690&amp;h=370&amp;q=956146b18e-518b-11f0-b675-e2fc8badf89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b="4798"/>
          <a:stretch>
            <a:fillRect/>
          </a:stretch>
        </p:blipFill>
        <p:spPr>
          <a:xfrm>
            <a:off x="4564315" y="4669242"/>
            <a:ext cx="2486250" cy="1332986"/>
          </a:xfrm>
          <a:custGeom>
            <a:avLst/>
            <a:gdLst>
              <a:gd name="connsiteX0" fmla="*/ 0 w 1856936"/>
              <a:gd name="connsiteY0" fmla="*/ 0 h 1303264"/>
              <a:gd name="connsiteX1" fmla="*/ 1856936 w 1856936"/>
              <a:gd name="connsiteY1" fmla="*/ 0 h 1303264"/>
              <a:gd name="connsiteX2" fmla="*/ 1856936 w 1856936"/>
              <a:gd name="connsiteY2" fmla="*/ 1303264 h 1303264"/>
              <a:gd name="connsiteX3" fmla="*/ 0 w 1856936"/>
              <a:gd name="connsiteY3" fmla="*/ 1303264 h 13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936" h="1303264">
                <a:moveTo>
                  <a:pt x="0" y="0"/>
                </a:moveTo>
                <a:lnTo>
                  <a:pt x="1856936" y="0"/>
                </a:lnTo>
                <a:lnTo>
                  <a:pt x="1856936" y="1303264"/>
                </a:lnTo>
                <a:lnTo>
                  <a:pt x="0" y="1303264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solidFill>
              <a:schemeClr val="accent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 descr="/data/temp/6146b199-518b-11f0-b675-e2fc8badf897.jpg@base@tag=imgScale&amp;m=1&amp;w=690&amp;h=370&amp;q=956146b199-518b-11f0-b675-e2fc8badf89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8778" b="8778"/>
          <a:stretch>
            <a:fillRect/>
          </a:stretch>
        </p:blipFill>
        <p:spPr>
          <a:xfrm>
            <a:off x="4564315" y="1412032"/>
            <a:ext cx="2485615" cy="1334891"/>
          </a:xfrm>
          <a:custGeom>
            <a:avLst/>
            <a:gdLst>
              <a:gd name="connsiteX0" fmla="*/ 0 w 1856936"/>
              <a:gd name="connsiteY0" fmla="*/ 0 h 1303264"/>
              <a:gd name="connsiteX1" fmla="*/ 1856936 w 1856936"/>
              <a:gd name="connsiteY1" fmla="*/ 0 h 1303264"/>
              <a:gd name="connsiteX2" fmla="*/ 1856936 w 1856936"/>
              <a:gd name="connsiteY2" fmla="*/ 1303264 h 1303264"/>
              <a:gd name="connsiteX3" fmla="*/ 0 w 1856936"/>
              <a:gd name="connsiteY3" fmla="*/ 1303264 h 13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936" h="1303264">
                <a:moveTo>
                  <a:pt x="0" y="0"/>
                </a:moveTo>
                <a:lnTo>
                  <a:pt x="1856936" y="0"/>
                </a:lnTo>
                <a:lnTo>
                  <a:pt x="1856936" y="1303264"/>
                </a:lnTo>
                <a:lnTo>
                  <a:pt x="0" y="1303264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solidFill>
              <a:schemeClr val="accent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7255688" y="1706699"/>
            <a:ext cx="4331727" cy="9678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n>
                  <a:noFill/>
                  <a:prstDash val="sysDot"/>
                </a:ln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区别于酸性化学镍，碱性化学镍的稳定性主要来自于</a:t>
            </a:r>
            <a:r>
              <a:rPr lang="en-US" altLang="zh-CN" sz="1400">
                <a:ln>
                  <a:noFill/>
                  <a:prstDash val="sysDot"/>
                </a:ln>
                <a:solidFill>
                  <a:srgbClr val="FF0000"/>
                </a:solidFill>
                <a:latin typeface="+mn-ea"/>
                <a:cs typeface="+mn-ea"/>
                <a:sym typeface="+mn-ea"/>
              </a:rPr>
              <a:t>pH</a:t>
            </a:r>
            <a:r>
              <a:rPr lang="zh-CN" altLang="en-US" sz="1400">
                <a:ln>
                  <a:noFill/>
                  <a:prstDash val="sysDot"/>
                </a:ln>
                <a:solidFill>
                  <a:srgbClr val="FF0000"/>
                </a:solidFill>
                <a:latin typeface="+mn-ea"/>
                <a:cs typeface="+mn-ea"/>
                <a:sym typeface="+mn-ea"/>
              </a:rPr>
              <a:t>，</a:t>
            </a:r>
            <a:r>
              <a:rPr lang="en-US" altLang="zh-CN" sz="1400">
                <a:ln>
                  <a:noFill/>
                  <a:prstDash val="sysDot"/>
                </a:ln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pH</a:t>
            </a:r>
            <a:r>
              <a:rPr lang="zh-CN" altLang="en-US" sz="1400">
                <a:ln>
                  <a:noFill/>
                  <a:prstDash val="sysDot"/>
                </a:ln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越高反而越稳定。</a:t>
            </a:r>
            <a:r>
              <a:rPr lang="zh-CN" alt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所以要及时调整</a:t>
            </a:r>
            <a:r>
              <a:rPr lang="en-US" altLang="zh-CN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pH</a:t>
            </a:r>
            <a:r>
              <a:rPr lang="zh-CN" alt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，尽量走上限</a:t>
            </a:r>
            <a:endParaRPr lang="zh-CN" alt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7255688" y="1412032"/>
            <a:ext cx="4331727" cy="28895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1700" b="1">
                <a:solidFill>
                  <a:schemeClr val="accent1"/>
                </a:solidFill>
                <a:latin typeface="+mn-ea"/>
                <a:cs typeface="+mn-ea"/>
              </a:rPr>
              <a:t>pH值的重要性</a:t>
            </a:r>
            <a:endParaRPr lang="zh-CN" altLang="en-US" sz="17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7255688" y="3334986"/>
            <a:ext cx="4331727" cy="9678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使用pH计或pH试纸定期检测镀液的pH值，</a:t>
            </a:r>
            <a:r>
              <a:rPr lang="zh-CN" altLang="en-US" sz="1400">
                <a:ln>
                  <a:noFill/>
                  <a:prstDash val="sysDot"/>
                </a:ln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经验判断也可根据溶液的颜色是否发蓝判断</a:t>
            </a:r>
            <a:endParaRPr lang="zh-CN" altLang="en-US" sz="1400">
              <a:ln>
                <a:noFill/>
                <a:prstDash val="sysDot"/>
              </a:ln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7255688" y="3039685"/>
            <a:ext cx="4331727" cy="28895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1700" b="1">
                <a:solidFill>
                  <a:schemeClr val="accent1"/>
                </a:solidFill>
                <a:latin typeface="+mn-ea"/>
                <a:cs typeface="+mn-ea"/>
              </a:rPr>
              <a:t>pH值的测量方法</a:t>
            </a:r>
            <a:endParaRPr lang="zh-CN" altLang="en-US" sz="17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3" name="矩形 12"/>
          <p:cNvSpPr/>
          <p:nvPr>
            <p:custDataLst>
              <p:tags r:id="rId12"/>
            </p:custDataLst>
          </p:nvPr>
        </p:nvSpPr>
        <p:spPr>
          <a:xfrm>
            <a:off x="7255688" y="4962639"/>
            <a:ext cx="4331727" cy="9678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n>
                  <a:noFill/>
                  <a:prstDash val="sysDot"/>
                </a:ln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尽量使用氨水，保证溶液的活性与镀速</a:t>
            </a:r>
            <a:endParaRPr lang="zh-CN" altLang="en-US" sz="1400">
              <a:ln>
                <a:noFill/>
                <a:prstDash val="sysDot"/>
              </a:ln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n>
                  <a:noFill/>
                  <a:prstDash val="sysDot"/>
                </a:ln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使用氢氧化钠会促进络合，从而降低反应速度</a:t>
            </a:r>
            <a:endParaRPr lang="zh-CN" altLang="en-US" sz="1400">
              <a:ln>
                <a:noFill/>
                <a:prstDash val="sysDot"/>
              </a:ln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3"/>
            </p:custDataLst>
          </p:nvPr>
        </p:nvSpPr>
        <p:spPr>
          <a:xfrm>
            <a:off x="7255688" y="4667337"/>
            <a:ext cx="4331727" cy="28895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1700" b="1">
                <a:solidFill>
                  <a:schemeClr val="accent1"/>
                </a:solidFill>
                <a:latin typeface="+mn-ea"/>
                <a:cs typeface="+mn-ea"/>
              </a:rPr>
              <a:t>pH值的调整</a:t>
            </a:r>
            <a:endParaRPr lang="zh-CN" altLang="en-US" sz="1700" b="1">
              <a:solidFill>
                <a:schemeClr val="accent1"/>
              </a:solidFill>
              <a:latin typeface="+mn-ea"/>
              <a:cs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608330"/>
            <a:ext cx="5545455" cy="763270"/>
          </a:xfrm>
        </p:spPr>
        <p:txBody>
          <a:bodyPr/>
          <a:lstStyle/>
          <a:p>
            <a:r>
              <a:rPr lang="zh-CN" altLang="en-US"/>
              <a:t>温度管理</a:t>
            </a:r>
            <a:endParaRPr lang="zh-CN" altLang="en-US"/>
          </a:p>
        </p:txBody>
      </p:sp>
      <p:sp>
        <p:nvSpPr>
          <p:cNvPr id="22" name="任意多边形: 形状 21"/>
          <p:cNvSpPr/>
          <p:nvPr>
            <p:custDataLst>
              <p:tags r:id="rId2"/>
            </p:custDataLst>
          </p:nvPr>
        </p:nvSpPr>
        <p:spPr>
          <a:xfrm>
            <a:off x="6336030" y="0"/>
            <a:ext cx="5855970" cy="6581776"/>
          </a:xfrm>
          <a:custGeom>
            <a:avLst/>
            <a:gdLst>
              <a:gd name="connsiteX0" fmla="*/ 1374670 w 6096000"/>
              <a:gd name="connsiteY0" fmla="*/ 0 h 6734175"/>
              <a:gd name="connsiteX1" fmla="*/ 6096000 w 6096000"/>
              <a:gd name="connsiteY1" fmla="*/ 0 h 6734175"/>
              <a:gd name="connsiteX2" fmla="*/ 6096000 w 6096000"/>
              <a:gd name="connsiteY2" fmla="*/ 5963489 h 6734175"/>
              <a:gd name="connsiteX3" fmla="*/ 5934725 w 6096000"/>
              <a:gd name="connsiteY3" fmla="*/ 6084088 h 6734175"/>
              <a:gd name="connsiteX4" fmla="*/ 3806484 w 6096000"/>
              <a:gd name="connsiteY4" fmla="*/ 6734175 h 6734175"/>
              <a:gd name="connsiteX5" fmla="*/ 0 w 6096000"/>
              <a:gd name="connsiteY5" fmla="*/ 2927691 h 6734175"/>
              <a:gd name="connsiteX6" fmla="*/ 1114894 w 6096000"/>
              <a:gd name="connsiteY6" fmla="*/ 236100 h 673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2" h="10365">
                <a:moveTo>
                  <a:pt x="1901" y="0"/>
                </a:moveTo>
                <a:lnTo>
                  <a:pt x="9222" y="0"/>
                </a:lnTo>
                <a:lnTo>
                  <a:pt x="9222" y="9423"/>
                </a:lnTo>
                <a:lnTo>
                  <a:pt x="9210" y="9430"/>
                </a:lnTo>
                <a:cubicBezTo>
                  <a:pt x="8281" y="10023"/>
                  <a:pt x="7178" y="10365"/>
                  <a:pt x="5994" y="10365"/>
                </a:cubicBezTo>
                <a:cubicBezTo>
                  <a:pt x="2684" y="10365"/>
                  <a:pt x="0" y="7681"/>
                  <a:pt x="0" y="4371"/>
                </a:cubicBezTo>
                <a:cubicBezTo>
                  <a:pt x="0" y="2715"/>
                  <a:pt x="671" y="1217"/>
                  <a:pt x="1756" y="132"/>
                </a:cubicBezTo>
                <a:lnTo>
                  <a:pt x="19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图片 2" descr="/data/temp/610eff9f-518b-11f0-882d-c26c5d59045a.jpg@base@tag=imgScale&amp;m=1&amp;w=1659&amp;h=1744&amp;q=95610eff9f-518b-11f0-882d-c26c5d59045a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10042"/>
          <a:stretch>
            <a:fillRect/>
          </a:stretch>
        </p:blipFill>
        <p:spPr>
          <a:xfrm>
            <a:off x="6216324" y="0"/>
            <a:ext cx="5975675" cy="628324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11" h="9895">
                <a:moveTo>
                  <a:pt x="1448" y="0"/>
                </a:moveTo>
                <a:lnTo>
                  <a:pt x="9411" y="0"/>
                </a:lnTo>
                <a:lnTo>
                  <a:pt x="9411" y="8822"/>
                </a:lnTo>
                <a:lnTo>
                  <a:pt x="9346" y="8871"/>
                </a:lnTo>
                <a:cubicBezTo>
                  <a:pt x="8389" y="9517"/>
                  <a:pt x="7236" y="9895"/>
                  <a:pt x="5994" y="9895"/>
                </a:cubicBezTo>
                <a:cubicBezTo>
                  <a:pt x="2684" y="9895"/>
                  <a:pt x="0" y="7211"/>
                  <a:pt x="0" y="3900"/>
                </a:cubicBezTo>
                <a:cubicBezTo>
                  <a:pt x="0" y="2452"/>
                  <a:pt x="514" y="1124"/>
                  <a:pt x="1369" y="87"/>
                </a:cubicBezTo>
                <a:lnTo>
                  <a:pt x="1448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>
                <a:alpha val="20000"/>
              </a:schemeClr>
            </a:solidFill>
          </a:ln>
        </p:spPr>
      </p:pic>
      <p:sp>
        <p:nvSpPr>
          <p:cNvPr id="4" name="边界"/>
          <p:cNvSpPr/>
          <p:nvPr>
            <p:custDataLst>
              <p:tags r:id="rId5"/>
            </p:custDataLst>
          </p:nvPr>
        </p:nvSpPr>
        <p:spPr>
          <a:xfrm>
            <a:off x="605486" y="1657033"/>
            <a:ext cx="5191416" cy="458088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" name="正文"/>
          <p:cNvSpPr txBox="1"/>
          <p:nvPr>
            <p:custDataLst>
              <p:tags r:id="rId6"/>
            </p:custDataLst>
          </p:nvPr>
        </p:nvSpPr>
        <p:spPr>
          <a:xfrm>
            <a:off x="832527" y="1996640"/>
            <a:ext cx="4962468" cy="6474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just" fontAlgn="auto">
              <a:lnSpc>
                <a:spcPct val="13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维持温度在操作范围内，过低会不易起镀；过高则容易上镍或者分解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9" name="标题"/>
          <p:cNvSpPr/>
          <p:nvPr>
            <p:custDataLst>
              <p:tags r:id="rId7"/>
            </p:custDataLst>
          </p:nvPr>
        </p:nvSpPr>
        <p:spPr>
          <a:xfrm>
            <a:off x="832527" y="1661484"/>
            <a:ext cx="4961196" cy="32243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lvl="0" indent="0" algn="l"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镀液温度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椭圆 5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606122" y="1742888"/>
            <a:ext cx="108115" cy="108115"/>
          </a:xfrm>
          <a:prstGeom prst="ellipse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正文"/>
          <p:cNvSpPr txBox="1"/>
          <p:nvPr>
            <p:custDataLst>
              <p:tags r:id="rId9"/>
            </p:custDataLst>
          </p:nvPr>
        </p:nvSpPr>
        <p:spPr>
          <a:xfrm>
            <a:off x="714417" y="3363004"/>
            <a:ext cx="4962468" cy="6474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just" fontAlgn="auto">
              <a:lnSpc>
                <a:spcPct val="13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rgbClr val="FF0000"/>
                </a:solidFill>
                <a:uFillTx/>
                <a:latin typeface="+mn-ea"/>
                <a:sym typeface="+mn-ea"/>
              </a:rPr>
              <a:t>过高的温度会降低溶液的稳定性，同时，高温空槽太久也会消耗含硫的稳定剂</a:t>
            </a:r>
            <a:endParaRPr lang="zh-CN" altLang="en-US" sz="1600" kern="0" dirty="0">
              <a:ln>
                <a:noFill/>
                <a:prstDash val="sysDot"/>
              </a:ln>
              <a:solidFill>
                <a:srgbClr val="FF0000"/>
              </a:solidFill>
              <a:uFillTx/>
              <a:latin typeface="+mn-ea"/>
              <a:sym typeface="+mn-ea"/>
            </a:endParaRPr>
          </a:p>
        </p:txBody>
      </p:sp>
      <p:sp>
        <p:nvSpPr>
          <p:cNvPr id="21" name="标题"/>
          <p:cNvSpPr/>
          <p:nvPr>
            <p:custDataLst>
              <p:tags r:id="rId10"/>
            </p:custDataLst>
          </p:nvPr>
        </p:nvSpPr>
        <p:spPr>
          <a:xfrm>
            <a:off x="714417" y="3027848"/>
            <a:ext cx="4961196" cy="32243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lvl="0" indent="0" algn="l"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温度对镀液影响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6" name="椭圆 35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488012" y="3109252"/>
            <a:ext cx="108115" cy="108115"/>
          </a:xfrm>
          <a:prstGeom prst="ellipse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正文"/>
          <p:cNvSpPr txBox="1"/>
          <p:nvPr>
            <p:custDataLst>
              <p:tags r:id="rId12"/>
            </p:custDataLst>
          </p:nvPr>
        </p:nvSpPr>
        <p:spPr>
          <a:xfrm>
            <a:off x="714417" y="4784056"/>
            <a:ext cx="4962468" cy="6474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just" fontAlgn="auto">
              <a:lnSpc>
                <a:spcPct val="13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制定应急预案，一旦温度超出控制范围，立即采取措施调整，防止镀液失效。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39" name="标题"/>
          <p:cNvSpPr/>
          <p:nvPr>
            <p:custDataLst>
              <p:tags r:id="rId13"/>
            </p:custDataLst>
          </p:nvPr>
        </p:nvSpPr>
        <p:spPr>
          <a:xfrm>
            <a:off x="714417" y="4448900"/>
            <a:ext cx="4961196" cy="32243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lvl="0" indent="0" algn="l"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温度异常处理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0" name="椭圆 39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488012" y="4530304"/>
            <a:ext cx="108115" cy="108115"/>
          </a:xfrm>
          <a:prstGeom prst="ellipse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608330"/>
            <a:ext cx="5190490" cy="763270"/>
          </a:xfrm>
        </p:spPr>
        <p:txBody>
          <a:bodyPr/>
          <a:lstStyle/>
          <a:p>
            <a:r>
              <a:rPr lang="zh-CN" altLang="en-US"/>
              <a:t>浓度监控</a:t>
            </a:r>
            <a:endParaRPr lang="zh-CN" altLang="en-US"/>
          </a:p>
        </p:txBody>
      </p:sp>
      <p:pic>
        <p:nvPicPr>
          <p:cNvPr id="4" name="图片 3" descr="/data/temp/65570cfb-518b-11f0-b21f-76ecad49981f.jpg65570cfb-518b-11f0-b21f-76ecad49981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94" r="194"/>
          <a:stretch>
            <a:fillRect/>
          </a:stretch>
        </p:blipFill>
        <p:spPr>
          <a:xfrm>
            <a:off x="6411595" y="0"/>
            <a:ext cx="5780405" cy="68580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>
                <a:alpha val="25000"/>
              </a:schemeClr>
            </a:solidFill>
          </a:ln>
        </p:spPr>
      </p:pic>
      <p:sp>
        <p:nvSpPr>
          <p:cNvPr id="6" name="边界"/>
          <p:cNvSpPr/>
          <p:nvPr>
            <p:custDataLst>
              <p:tags r:id="rId4"/>
            </p:custDataLst>
          </p:nvPr>
        </p:nvSpPr>
        <p:spPr>
          <a:xfrm>
            <a:off x="602900" y="1667367"/>
            <a:ext cx="5192142" cy="458152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" name="圆角矩形 2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11169" y="1813024"/>
            <a:ext cx="467232" cy="468780"/>
          </a:xfrm>
          <a:prstGeom prst="roundRect">
            <a:avLst>
              <a:gd name="adj" fmla="val 103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90170" tIns="71755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b="1">
                <a:solidFill>
                  <a:srgbClr val="FFFFFF"/>
                </a:solidFill>
                <a:latin typeface="+mn-ea"/>
                <a:sym typeface="+mn-ea"/>
              </a:rPr>
              <a:t>01</a:t>
            </a:r>
            <a:endParaRPr lang="zh-CN" altLang="en-US" b="1">
              <a:solidFill>
                <a:srgbClr val="FFFFFF"/>
              </a:solidFill>
              <a:latin typeface="+mn-ea"/>
              <a:sym typeface="+mn-ea"/>
            </a:endParaRPr>
          </a:p>
        </p:txBody>
      </p:sp>
      <p:sp>
        <p:nvSpPr>
          <p:cNvPr id="13" name="正文"/>
          <p:cNvSpPr txBox="1"/>
          <p:nvPr>
            <p:custDataLst>
              <p:tags r:id="rId6"/>
            </p:custDataLst>
          </p:nvPr>
        </p:nvSpPr>
        <p:spPr>
          <a:xfrm>
            <a:off x="621030" y="2747010"/>
            <a:ext cx="4805680" cy="10375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 algn="just">
              <a:lnSpc>
                <a:spcPct val="140000"/>
              </a:lnSpc>
              <a:buClrTx/>
              <a:buSzTx/>
              <a:buFontTx/>
            </a:pP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与酸性化学镍一致，定期检测镀液中镍离子浓度，确保化学镀镍反应的稳定性和镀层质量。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31" name="标题"/>
          <p:cNvSpPr txBox="1"/>
          <p:nvPr>
            <p:custDataLst>
              <p:tags r:id="rId7"/>
            </p:custDataLst>
          </p:nvPr>
        </p:nvSpPr>
        <p:spPr>
          <a:xfrm>
            <a:off x="621346" y="2385476"/>
            <a:ext cx="2294261" cy="31357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indent="0" algn="l" fontAlgn="auto"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镀液镍离子浓度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搅拌方式</a:t>
            </a:r>
            <a:endParaRPr lang="zh-CN" altLang="en-US"/>
          </a:p>
        </p:txBody>
      </p:sp>
      <p:pic>
        <p:nvPicPr>
          <p:cNvPr id="4" name="图片 3" descr="/data/temp/64514ccf-518b-11f0-882d-c26c5d59045a.jpg64514ccf-518b-11f0-882d-c26c5d59045a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437" r="437"/>
          <a:stretch>
            <a:fillRect/>
          </a:stretch>
        </p:blipFill>
        <p:spPr>
          <a:xfrm>
            <a:off x="695326" y="4048671"/>
            <a:ext cx="4259186" cy="1965513"/>
          </a:xfrm>
          <a:custGeom>
            <a:avLst/>
            <a:gdLst>
              <a:gd name="connsiteX0" fmla="*/ 0 w 4258967"/>
              <a:gd name="connsiteY0" fmla="*/ 0 h 1965412"/>
              <a:gd name="connsiteX1" fmla="*/ 4258967 w 4258967"/>
              <a:gd name="connsiteY1" fmla="*/ 0 h 1965412"/>
              <a:gd name="connsiteX2" fmla="*/ 4258967 w 4258967"/>
              <a:gd name="connsiteY2" fmla="*/ 1965412 h 1965412"/>
              <a:gd name="connsiteX3" fmla="*/ 0 w 4258967"/>
              <a:gd name="connsiteY3" fmla="*/ 1965412 h 196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8967" h="1965412">
                <a:moveTo>
                  <a:pt x="0" y="0"/>
                </a:moveTo>
                <a:lnTo>
                  <a:pt x="4258967" y="0"/>
                </a:lnTo>
                <a:lnTo>
                  <a:pt x="4258967" y="1965412"/>
                </a:lnTo>
                <a:lnTo>
                  <a:pt x="0" y="1965412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 descr="/data/temp/64514d3b-518b-11f0-882d-c26c5d59045a.jpg64514d3b-518b-11f0-882d-c26c5d59045a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l="437" r="437"/>
          <a:stretch>
            <a:fillRect/>
          </a:stretch>
        </p:blipFill>
        <p:spPr>
          <a:xfrm>
            <a:off x="695326" y="1587284"/>
            <a:ext cx="4259186" cy="1965513"/>
          </a:xfrm>
          <a:custGeom>
            <a:avLst/>
            <a:gdLst>
              <a:gd name="connsiteX0" fmla="*/ 0 w 4258967"/>
              <a:gd name="connsiteY0" fmla="*/ 0 h 1965412"/>
              <a:gd name="connsiteX1" fmla="*/ 4258967 w 4258967"/>
              <a:gd name="connsiteY1" fmla="*/ 0 h 1965412"/>
              <a:gd name="connsiteX2" fmla="*/ 4258967 w 4258967"/>
              <a:gd name="connsiteY2" fmla="*/ 1965412 h 1965412"/>
              <a:gd name="connsiteX3" fmla="*/ 0 w 4258967"/>
              <a:gd name="connsiteY3" fmla="*/ 1965412 h 196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8967" h="1965412">
                <a:moveTo>
                  <a:pt x="0" y="0"/>
                </a:moveTo>
                <a:lnTo>
                  <a:pt x="4258967" y="0"/>
                </a:lnTo>
                <a:lnTo>
                  <a:pt x="4258967" y="1965412"/>
                </a:lnTo>
                <a:lnTo>
                  <a:pt x="0" y="1965412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6004834" y="2188025"/>
            <a:ext cx="5491047" cy="973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机械搅拌是通过搅拌器的旋转来实现镀液的均匀混合，保证镀层质量。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6004834" y="1742232"/>
            <a:ext cx="5491048" cy="36935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200" b="1">
                <a:solidFill>
                  <a:schemeClr val="accent1"/>
                </a:solidFill>
                <a:latin typeface="+mn-ea"/>
                <a:cs typeface="+mn-ea"/>
              </a:rPr>
              <a:t>机械搅拌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5474582" y="1742232"/>
            <a:ext cx="477140" cy="369351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 fontScale="90000"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altLang="zh-CN" sz="2400" b="1">
                <a:solidFill>
                  <a:schemeClr val="accent1"/>
                </a:solidFill>
                <a:latin typeface="+mn-ea"/>
                <a:cs typeface="+mn-ea"/>
              </a:rPr>
              <a:t>01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6004834" y="4649412"/>
            <a:ext cx="5491047" cy="973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空气搅拌通过吹入空气来形成气泡，气泡上升带动镀液流动，实现搅拌效果。</a:t>
            </a:r>
            <a:endParaRPr lang="zh-CN" alt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>
            <p:custDataLst>
              <p:tags r:id="rId10"/>
            </p:custDataLst>
          </p:nvPr>
        </p:nvSpPr>
        <p:spPr>
          <a:xfrm>
            <a:off x="6004834" y="4203619"/>
            <a:ext cx="5491048" cy="36935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200" b="1" dirty="0">
                <a:solidFill>
                  <a:schemeClr val="accent1"/>
                </a:solidFill>
                <a:latin typeface="+mn-ea"/>
                <a:cs typeface="+mn-ea"/>
              </a:rPr>
              <a:t>空气搅拌</a:t>
            </a:r>
            <a:endParaRPr lang="zh-CN" altLang="en-US" sz="22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6" name="矩形 15"/>
          <p:cNvSpPr/>
          <p:nvPr>
            <p:custDataLst>
              <p:tags r:id="rId11"/>
            </p:custDataLst>
          </p:nvPr>
        </p:nvSpPr>
        <p:spPr>
          <a:xfrm>
            <a:off x="5474582" y="4203619"/>
            <a:ext cx="477140" cy="369351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 fontScale="90000"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altLang="zh-CN" sz="2400" b="1">
                <a:solidFill>
                  <a:schemeClr val="accent1"/>
                </a:solidFill>
                <a:latin typeface="+mn-ea"/>
                <a:cs typeface="+mn-ea"/>
              </a:rPr>
              <a:t>02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标题 27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z="3200" b="1"/>
              <a:t>日常维护要点</a:t>
            </a:r>
            <a:endParaRPr lang="zh-CN" altLang="en-US" sz="3200" b="1"/>
          </a:p>
        </p:txBody>
      </p:sp>
      <p:pic>
        <p:nvPicPr>
          <p:cNvPr id="4" name="图片 3" descr="/data/temp/632aa037-518b-11f0-9c9d-8ef0754548ab.jpg@base@tag=imgScale&amp;m=1&amp;w=932&amp;h=1264&amp;q=95632aa037-518b-11f0-9c9d-8ef0754548ab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3117" r="13117"/>
          <a:stretch>
            <a:fillRect/>
          </a:stretch>
        </p:blipFill>
        <p:spPr>
          <a:xfrm>
            <a:off x="8244205" y="1682750"/>
            <a:ext cx="3358515" cy="4552950"/>
          </a:xfrm>
          <a:prstGeom prst="round1Rect">
            <a:avLst>
              <a:gd name="adj" fmla="val 39814"/>
            </a:avLst>
          </a:prstGeom>
          <a:solidFill>
            <a:schemeClr val="accent1">
              <a:alpha val="15000"/>
            </a:schemeClr>
          </a:solidFill>
          <a:ln w="9525" cap="flat" cmpd="sng" algn="ctr">
            <a:solidFill>
              <a:schemeClr val="accent1">
                <a:lumMod val="10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03200" dist="38100" dir="2700000" algn="tl" rotWithShape="0">
              <a:schemeClr val="accent1">
                <a:alpha val="60000"/>
              </a:schemeClr>
            </a:outerShdw>
          </a:effectLst>
        </p:spPr>
      </p:pic>
      <p:sp>
        <p:nvSpPr>
          <p:cNvPr id="25" name="圆角矩形 24"/>
          <p:cNvSpPr/>
          <p:nvPr>
            <p:custDataLst>
              <p:tags r:id="rId4"/>
            </p:custDataLst>
          </p:nvPr>
        </p:nvSpPr>
        <p:spPr>
          <a:xfrm>
            <a:off x="1419227" y="1677698"/>
            <a:ext cx="6192859" cy="94310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224280" tIns="0" rIns="0" numCol="1" spcCol="0" rtlCol="0" fromWordArt="0" anchor="ctr" anchorCtr="0" forceAA="0" compatLnSpc="1">
            <a:noAutofit/>
          </a:bodyPr>
          <a:p>
            <a:pPr lvl="0" indent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5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定期检测镀液中的镍离子浓度、</a:t>
            </a:r>
            <a:r>
              <a:rPr lang="zh-CN" altLang="en-US" sz="15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pH值</a:t>
            </a:r>
            <a:r>
              <a:rPr lang="zh-CN" altLang="en-US" sz="15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和温度，确保化学镀镍工艺稳定运行。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6" name="圆角矩形 35"/>
          <p:cNvSpPr/>
          <p:nvPr>
            <p:custDataLst>
              <p:tags r:id="rId5"/>
            </p:custDataLst>
          </p:nvPr>
        </p:nvSpPr>
        <p:spPr>
          <a:xfrm>
            <a:off x="598694" y="1856793"/>
            <a:ext cx="1944640" cy="58555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镀液成分监控</a:t>
            </a:r>
            <a:endParaRPr lang="zh-CN" altLang="en-US" sz="2000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6"/>
            </p:custDataLst>
          </p:nvPr>
        </p:nvSpPr>
        <p:spPr>
          <a:xfrm>
            <a:off x="1421768" y="4084682"/>
            <a:ext cx="6192859" cy="94310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224280" tIns="0" rIns="0" numCol="1" spcCol="0" rtlCol="0" fromWordArt="0" anchor="ctr" anchorCtr="0" forceAA="0" compatLnSpc="1">
            <a:noAutofit/>
          </a:bodyPr>
          <a:p>
            <a:pPr lvl="0" indent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5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定期清倒槽及清理镍渣</a:t>
            </a:r>
            <a:r>
              <a:rPr lang="zh-CN" altLang="en-US" sz="15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，防止镀液产生颗粒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圆角矩形 6"/>
          <p:cNvSpPr/>
          <p:nvPr>
            <p:custDataLst>
              <p:tags r:id="rId7"/>
            </p:custDataLst>
          </p:nvPr>
        </p:nvSpPr>
        <p:spPr>
          <a:xfrm>
            <a:off x="1419227" y="2892622"/>
            <a:ext cx="6192859" cy="94310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224280" tIns="0" rIns="0" numCol="1" spcCol="0" rtlCol="0" fromWordArt="0" anchor="ctr" anchorCtr="0" forceAA="0" compatLnSpc="1">
            <a:noAutofit/>
          </a:bodyPr>
          <a:p>
            <a:pPr lvl="0" indent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5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检查并维护过滤系统，防止镀液中的杂质颗粒影响镀层质量。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0" name="圆角矩形 35"/>
          <p:cNvSpPr/>
          <p:nvPr>
            <p:custDataLst>
              <p:tags r:id="rId8"/>
            </p:custDataLst>
          </p:nvPr>
        </p:nvSpPr>
        <p:spPr>
          <a:xfrm>
            <a:off x="598694" y="3071717"/>
            <a:ext cx="1944640" cy="58555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过滤系统检查</a:t>
            </a:r>
            <a:endParaRPr lang="zh-CN" altLang="en-US" sz="2000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9" name="圆角矩形 35"/>
          <p:cNvSpPr/>
          <p:nvPr>
            <p:custDataLst>
              <p:tags r:id="rId9"/>
            </p:custDataLst>
          </p:nvPr>
        </p:nvSpPr>
        <p:spPr>
          <a:xfrm>
            <a:off x="598694" y="4263777"/>
            <a:ext cx="1944640" cy="58555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设备清洁保养</a:t>
            </a:r>
            <a:endParaRPr lang="zh-CN" altLang="en-US" sz="2000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13910" y="3259455"/>
            <a:ext cx="7065645" cy="1047750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复合镀碱性化学镍配方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4840603" y="784786"/>
            <a:ext cx="4961084" cy="2474668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/>
              <a:t>05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257935" y="904240"/>
          <a:ext cx="9408160" cy="5737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040"/>
                <a:gridCol w="2352040"/>
                <a:gridCol w="2352040"/>
                <a:gridCol w="2352040"/>
              </a:tblGrid>
              <a:tr h="4413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成分及工艺条件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</a:t>
                      </a:r>
                      <a:r>
                        <a:rPr lang="zh-CN" altLang="en-US"/>
                        <a:t>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</a:t>
                      </a:r>
                      <a:r>
                        <a:rPr lang="zh-CN" altLang="en-US"/>
                        <a:t>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r>
                        <a:rPr lang="zh-CN" altLang="en-US"/>
                        <a:t>号</a:t>
                      </a:r>
                      <a:endParaRPr lang="zh-CN" altLang="en-US"/>
                    </a:p>
                  </a:txBody>
                  <a:tcPr/>
                </a:tc>
              </a:tr>
              <a:tr h="4413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氯化镍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</a:t>
                      </a:r>
                      <a:endParaRPr lang="en-US" altLang="zh-CN"/>
                    </a:p>
                  </a:txBody>
                  <a:tcPr/>
                </a:tc>
              </a:tr>
              <a:tr h="4413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硫酸镍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4413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硫酸锌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7.5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1.5</a:t>
                      </a:r>
                      <a:endParaRPr lang="en-US" altLang="zh-CN"/>
                    </a:p>
                  </a:txBody>
                  <a:tcPr/>
                </a:tc>
              </a:tr>
              <a:tr h="4413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次亚磷酸钠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/>
                </a:tc>
              </a:tr>
              <a:tr h="4413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柠檬酸钠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</a:t>
                      </a:r>
                      <a:endParaRPr lang="en-US" altLang="zh-CN"/>
                    </a:p>
                  </a:txBody>
                  <a:tcPr/>
                </a:tc>
              </a:tr>
              <a:tr h="4413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氯化铵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4413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氨水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4413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pH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8.8-9.2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8.2</a:t>
                      </a:r>
                      <a:endParaRPr lang="en-US" altLang="zh-CN"/>
                    </a:p>
                  </a:txBody>
                  <a:tcPr/>
                </a:tc>
              </a:tr>
              <a:tr h="4413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温度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90-95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90-95</a:t>
                      </a:r>
                      <a:endParaRPr lang="en-US" altLang="zh-CN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90-95</a:t>
                      </a:r>
                      <a:endParaRPr lang="en-US" altLang="zh-CN" sz="1800"/>
                    </a:p>
                  </a:txBody>
                  <a:tcPr/>
                </a:tc>
              </a:tr>
              <a:tr h="4413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锌含量</a:t>
                      </a:r>
                      <a:r>
                        <a:rPr lang="en-US" altLang="zh-CN"/>
                        <a:t>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257935" y="3594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化学镍</a:t>
            </a:r>
            <a:r>
              <a:rPr lang="en-US" altLang="zh-CN"/>
              <a:t>-</a:t>
            </a:r>
            <a:r>
              <a:rPr lang="zh-CN" altLang="en-US"/>
              <a:t>锌</a:t>
            </a:r>
            <a:r>
              <a:rPr lang="en-US" altLang="zh-CN"/>
              <a:t>-</a:t>
            </a:r>
            <a:r>
              <a:rPr lang="zh-CN" altLang="en-US"/>
              <a:t>磷典型配方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257935" y="904240"/>
          <a:ext cx="9408160" cy="529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040"/>
                <a:gridCol w="2352040"/>
                <a:gridCol w="2352040"/>
                <a:gridCol w="2352040"/>
              </a:tblGrid>
              <a:tr h="4413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成分及工艺条件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</a:t>
                      </a:r>
                      <a:r>
                        <a:rPr lang="zh-CN" altLang="en-US"/>
                        <a:t>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</a:t>
                      </a:r>
                      <a:r>
                        <a:rPr lang="zh-CN" altLang="en-US"/>
                        <a:t>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r>
                        <a:rPr lang="zh-CN" altLang="en-US"/>
                        <a:t>号</a:t>
                      </a:r>
                      <a:endParaRPr lang="zh-CN" altLang="en-US"/>
                    </a:p>
                  </a:txBody>
                  <a:tcPr/>
                </a:tc>
              </a:tr>
              <a:tr h="4413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硫酸镍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</a:t>
                      </a:r>
                      <a:endParaRPr lang="en-US" altLang="zh-CN"/>
                    </a:p>
                  </a:txBody>
                  <a:tcPr/>
                </a:tc>
              </a:tr>
              <a:tr h="4413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钨酸钠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/>
                </a:tc>
              </a:tr>
              <a:tr h="4413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次亚磷酸钠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</a:t>
                      </a:r>
                      <a:endParaRPr lang="en-US" altLang="zh-CN"/>
                    </a:p>
                  </a:txBody>
                  <a:tcPr/>
                </a:tc>
              </a:tr>
              <a:tr h="4413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柠檬酸钠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26</a:t>
                      </a:r>
                      <a:endParaRPr lang="en-US" altLang="zh-CN"/>
                    </a:p>
                  </a:txBody>
                  <a:tcPr/>
                </a:tc>
              </a:tr>
              <a:tr h="4413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柠檬酸铵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4413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硫酸铵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4413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稳定剂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2ppm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4413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pH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</a:t>
                      </a:r>
                      <a:endParaRPr lang="en-US" altLang="zh-CN"/>
                    </a:p>
                  </a:txBody>
                  <a:tcPr/>
                </a:tc>
              </a:tr>
              <a:tr h="4413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温度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90-92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90-92</a:t>
                      </a:r>
                      <a:endParaRPr lang="en-US" altLang="zh-CN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90-92</a:t>
                      </a:r>
                      <a:endParaRPr lang="en-US" altLang="zh-CN" sz="1800"/>
                    </a:p>
                  </a:txBody>
                  <a:tcPr/>
                </a:tc>
              </a:tr>
              <a:tr h="4413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镀速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11um/H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5-9um/H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257935" y="3594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化学镍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钨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磷典型配方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5" name="副标题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0000" lnSpcReduction="10000"/>
          </a:bodyPr>
          <a:lstStyle/>
          <a:p>
            <a:r>
              <a:rPr lang="en-US" altLang="zh-CN"/>
              <a:t>CONTENTS</a:t>
            </a:r>
            <a:endParaRPr lang="en-US" altLang="zh-CN"/>
          </a:p>
        </p:txBody>
      </p:sp>
      <p:sp>
        <p:nvSpPr>
          <p:cNvPr id="6" name="序号"/>
          <p:cNvSpPr txBox="1"/>
          <p:nvPr>
            <p:custDataLst>
              <p:tags r:id="rId3"/>
            </p:custDataLst>
          </p:nvPr>
        </p:nvSpPr>
        <p:spPr>
          <a:xfrm>
            <a:off x="5395639" y="2573684"/>
            <a:ext cx="658495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2400" b="1">
                <a:solidFill>
                  <a:schemeClr val="lt1">
                    <a:lumMod val="100000"/>
                  </a:schemeClr>
                </a:solidFill>
                <a:latin typeface="+mj-lt"/>
                <a:ea typeface="+mj-ea"/>
              </a:rPr>
              <a:t>01</a:t>
            </a:r>
            <a:endParaRPr lang="en-US" sz="2400" b="1">
              <a:solidFill>
                <a:schemeClr val="lt1">
                  <a:lumMod val="100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7" name="项标题"/>
          <p:cNvSpPr txBox="1"/>
          <p:nvPr>
            <p:custDataLst>
              <p:tags r:id="rId4"/>
            </p:custDataLst>
          </p:nvPr>
        </p:nvSpPr>
        <p:spPr>
          <a:xfrm>
            <a:off x="6186917" y="2573684"/>
            <a:ext cx="4208896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</a:rPr>
              <a:t>酸性</a:t>
            </a:r>
            <a:r>
              <a:rPr lang="en-US" altLang="zh-CN" sz="2400" b="1" spc="30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2400" b="1" spc="30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</a:rPr>
              <a:t>碱性化学镍的区别</a:t>
            </a:r>
            <a:endParaRPr lang="zh-CN" altLang="en-US" sz="2400" b="1" spc="300" dirty="0">
              <a:solidFill>
                <a:schemeClr val="lt1">
                  <a:lumMod val="10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序号"/>
          <p:cNvSpPr txBox="1"/>
          <p:nvPr>
            <p:custDataLst>
              <p:tags r:id="rId5"/>
            </p:custDataLst>
          </p:nvPr>
        </p:nvSpPr>
        <p:spPr>
          <a:xfrm>
            <a:off x="5395639" y="3275590"/>
            <a:ext cx="658495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2400" b="1" dirty="0">
                <a:solidFill>
                  <a:schemeClr val="lt1">
                    <a:lumMod val="100000"/>
                  </a:schemeClr>
                </a:solidFill>
                <a:latin typeface="+mj-lt"/>
                <a:ea typeface="+mj-ea"/>
              </a:rPr>
              <a:t>02</a:t>
            </a:r>
            <a:endParaRPr lang="en-US" sz="2400" b="1" dirty="0">
              <a:solidFill>
                <a:schemeClr val="lt1">
                  <a:lumMod val="100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20" name="项标题"/>
          <p:cNvSpPr txBox="1"/>
          <p:nvPr>
            <p:custDataLst>
              <p:tags r:id="rId6"/>
            </p:custDataLst>
          </p:nvPr>
        </p:nvSpPr>
        <p:spPr>
          <a:xfrm>
            <a:off x="6186917" y="3275590"/>
            <a:ext cx="4208896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</a:rPr>
              <a:t>碱性化学镍的应用</a:t>
            </a:r>
            <a:endParaRPr lang="zh-CN" altLang="en-US" sz="2400" b="1" spc="300" dirty="0">
              <a:solidFill>
                <a:schemeClr val="lt1">
                  <a:lumMod val="10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序号"/>
          <p:cNvSpPr txBox="1"/>
          <p:nvPr>
            <p:custDataLst>
              <p:tags r:id="rId7"/>
            </p:custDataLst>
          </p:nvPr>
        </p:nvSpPr>
        <p:spPr>
          <a:xfrm>
            <a:off x="5395639" y="3977496"/>
            <a:ext cx="658495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2400" b="1" dirty="0">
                <a:solidFill>
                  <a:schemeClr val="lt1">
                    <a:lumMod val="100000"/>
                  </a:schemeClr>
                </a:solidFill>
                <a:latin typeface="+mj-lt"/>
                <a:ea typeface="+mj-ea"/>
              </a:rPr>
              <a:t>03</a:t>
            </a:r>
            <a:endParaRPr lang="en-US" sz="2400" b="1" dirty="0">
              <a:solidFill>
                <a:schemeClr val="lt1">
                  <a:lumMod val="100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23" name="项标题"/>
          <p:cNvSpPr txBox="1"/>
          <p:nvPr>
            <p:custDataLst>
              <p:tags r:id="rId8"/>
            </p:custDataLst>
          </p:nvPr>
        </p:nvSpPr>
        <p:spPr>
          <a:xfrm>
            <a:off x="6186917" y="3977496"/>
            <a:ext cx="4208896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</a:rPr>
              <a:t>碱性化学镍的配方组成</a:t>
            </a:r>
            <a:endParaRPr lang="zh-CN" altLang="en-US" sz="2400" b="1" spc="300" dirty="0">
              <a:solidFill>
                <a:schemeClr val="lt1">
                  <a:lumMod val="10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5" name="序号"/>
          <p:cNvSpPr txBox="1"/>
          <p:nvPr>
            <p:custDataLst>
              <p:tags r:id="rId9"/>
            </p:custDataLst>
          </p:nvPr>
        </p:nvSpPr>
        <p:spPr>
          <a:xfrm>
            <a:off x="5395639" y="4679402"/>
            <a:ext cx="658495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2400" b="1" dirty="0">
                <a:solidFill>
                  <a:schemeClr val="lt1">
                    <a:lumMod val="100000"/>
                  </a:schemeClr>
                </a:solidFill>
                <a:latin typeface="+mj-lt"/>
                <a:ea typeface="+mj-ea"/>
              </a:rPr>
              <a:t>04</a:t>
            </a:r>
            <a:endParaRPr lang="en-US" sz="2400" b="1" dirty="0">
              <a:solidFill>
                <a:schemeClr val="lt1">
                  <a:lumMod val="100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26" name="项标题"/>
          <p:cNvSpPr txBox="1"/>
          <p:nvPr>
            <p:custDataLst>
              <p:tags r:id="rId10"/>
            </p:custDataLst>
          </p:nvPr>
        </p:nvSpPr>
        <p:spPr>
          <a:xfrm>
            <a:off x="6186917" y="4679402"/>
            <a:ext cx="4208896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</a:rPr>
              <a:t>碱性化学镍的维护</a:t>
            </a:r>
            <a:endParaRPr lang="zh-CN" altLang="en-US" sz="2400" b="1" spc="300" dirty="0">
              <a:solidFill>
                <a:schemeClr val="lt1">
                  <a:lumMod val="10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8" name="序号"/>
          <p:cNvSpPr txBox="1"/>
          <p:nvPr>
            <p:custDataLst>
              <p:tags r:id="rId11"/>
            </p:custDataLst>
          </p:nvPr>
        </p:nvSpPr>
        <p:spPr>
          <a:xfrm>
            <a:off x="5395639" y="5381306"/>
            <a:ext cx="658495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2400" b="1" dirty="0">
                <a:solidFill>
                  <a:schemeClr val="lt1">
                    <a:lumMod val="100000"/>
                  </a:schemeClr>
                </a:solidFill>
                <a:latin typeface="+mj-lt"/>
                <a:ea typeface="+mj-ea"/>
              </a:rPr>
              <a:t>05</a:t>
            </a:r>
            <a:endParaRPr lang="en-US" sz="2400" b="1" dirty="0">
              <a:solidFill>
                <a:schemeClr val="lt1">
                  <a:lumMod val="100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29" name="项标题"/>
          <p:cNvSpPr txBox="1"/>
          <p:nvPr>
            <p:custDataLst>
              <p:tags r:id="rId12"/>
            </p:custDataLst>
          </p:nvPr>
        </p:nvSpPr>
        <p:spPr>
          <a:xfrm>
            <a:off x="6186917" y="5381306"/>
            <a:ext cx="4208896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</a:rPr>
              <a:t>复合镀碱性化学镍配方</a:t>
            </a:r>
            <a:endParaRPr lang="zh-CN" altLang="en-US" sz="2400" b="1" spc="300" dirty="0">
              <a:solidFill>
                <a:schemeClr val="lt1">
                  <a:lumMod val="100000"/>
                </a:schemeClr>
              </a:solidFill>
              <a:latin typeface="+mj-ea"/>
              <a:ea typeface="+mj-ea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谢谢</a:t>
            </a:r>
            <a:endParaRPr lang="zh-CN" altLang="en-US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Thank you</a:t>
            </a:r>
            <a:endParaRPr lang="en-US" altLang="zh-CN"/>
          </a:p>
        </p:txBody>
      </p:sp>
      <p:sp>
        <p:nvSpPr>
          <p:cNvPr id="8" name="年号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20XX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20970" y="3259455"/>
            <a:ext cx="6458585" cy="1047750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酸碱性化学镍的区别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5220968" y="708586"/>
            <a:ext cx="4961084" cy="2474668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/>
              <a:t>01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49605" y="1244600"/>
          <a:ext cx="10319385" cy="5063490"/>
        </p:xfrm>
        <a:graphic>
          <a:graphicData uri="http://schemas.openxmlformats.org/drawingml/2006/table">
            <a:tbl>
              <a:tblPr firstRow="1" bandRow="1">
                <a:tableStyleId>{1D19C0B1-342E-4E83-B85E-04C580A3F223}</a:tableStyleId>
              </a:tblPr>
              <a:tblGrid>
                <a:gridCol w="3439795"/>
                <a:gridCol w="3439795"/>
                <a:gridCol w="3439795"/>
              </a:tblGrid>
              <a:tr h="56261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酸性化学镍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碱性化学镍</a:t>
                      </a:r>
                      <a:endParaRPr lang="zh-CN" altLang="en-US"/>
                    </a:p>
                  </a:txBody>
                  <a:tcPr/>
                </a:tc>
              </a:tr>
              <a:tr h="5626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温度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温度较高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温度从低温到高温</a:t>
                      </a:r>
                      <a:endParaRPr lang="zh-CN" altLang="en-US"/>
                    </a:p>
                  </a:txBody>
                  <a:tcPr/>
                </a:tc>
              </a:tr>
              <a:tr h="5626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能耗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高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低</a:t>
                      </a:r>
                      <a:endParaRPr lang="zh-CN" altLang="en-US"/>
                    </a:p>
                  </a:txBody>
                  <a:tcPr/>
                </a:tc>
              </a:tr>
              <a:tr h="5626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磷含量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偏高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偏低</a:t>
                      </a:r>
                      <a:endParaRPr lang="zh-CN" altLang="en-US"/>
                    </a:p>
                  </a:txBody>
                  <a:tcPr/>
                </a:tc>
              </a:tr>
              <a:tr h="5626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孔隙率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低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高</a:t>
                      </a:r>
                      <a:endParaRPr lang="zh-CN" altLang="en-US"/>
                    </a:p>
                  </a:txBody>
                  <a:tcPr/>
                </a:tc>
              </a:tr>
              <a:tr h="5626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耐蚀性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好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差</a:t>
                      </a:r>
                      <a:endParaRPr lang="zh-CN" altLang="en-US"/>
                    </a:p>
                  </a:txBody>
                  <a:tcPr/>
                </a:tc>
              </a:tr>
              <a:tr h="5626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体系稳定性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低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高</a:t>
                      </a:r>
                      <a:endParaRPr lang="zh-CN" altLang="en-US"/>
                    </a:p>
                  </a:txBody>
                  <a:tcPr/>
                </a:tc>
              </a:tr>
              <a:tr h="5626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操作简便性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弱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强</a:t>
                      </a:r>
                      <a:endParaRPr lang="zh-CN" altLang="en-US"/>
                    </a:p>
                  </a:txBody>
                  <a:tcPr/>
                </a:tc>
              </a:tr>
              <a:tr h="5626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特殊的合金成分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难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容易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为什么要有碱性化学镍</a:t>
            </a:r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696000" y="2324989"/>
            <a:ext cx="3287233" cy="841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pH</a:t>
            </a: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高，磷含量更低，更容易实现低磷镀层</a:t>
            </a: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696000" y="1668365"/>
            <a:ext cx="3287233" cy="608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可实现低磷含量镀层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696000" y="4625713"/>
            <a:ext cx="3287233" cy="841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某些配方可在室温</a:t>
            </a:r>
            <a:r>
              <a:rPr lang="en-US" altLang="zh-CN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-40</a:t>
            </a: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度操作，适用于塑胶等打底，降低能耗。</a:t>
            </a: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696000" y="3960198"/>
            <a:ext cx="3287233" cy="608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可低温操作，降低能耗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8157845" y="2436495"/>
            <a:ext cx="3287395" cy="14916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镁合金的打底化学镍</a:t>
            </a:r>
            <a:endParaRPr lang="zh-CN" altLang="en-US" sz="16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镍锌磷化学黑镍</a:t>
            </a:r>
            <a:endParaRPr lang="zh-CN" altLang="en-US" sz="16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镍钨磷化学镍等等</a:t>
            </a:r>
            <a:endParaRPr lang="zh-CN" altLang="en-US" sz="16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8157637" y="1769388"/>
            <a:ext cx="3287234" cy="608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特殊镀层的应用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pic>
        <p:nvPicPr>
          <p:cNvPr id="25" name="图片 24" descr="/data/temp/62c36e4d-518b-11f0-8520-0e4b64762713.jpg@base@tag=imgScale&amp;m=1&amp;w=450&amp;h=450&amp;q=9562c36e4d-518b-11f0-8520-0e4b64762713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 l="16667" r="16667"/>
          <a:stretch>
            <a:fillRect/>
          </a:stretch>
        </p:blipFill>
        <p:spPr>
          <a:xfrm>
            <a:off x="4318226" y="1769335"/>
            <a:ext cx="1620083" cy="1620083"/>
          </a:xfrm>
          <a:custGeom>
            <a:avLst/>
            <a:gdLst>
              <a:gd name="connsiteX0" fmla="*/ 548158 w 1620000"/>
              <a:gd name="connsiteY0" fmla="*/ 0 h 1620000"/>
              <a:gd name="connsiteX1" fmla="*/ 1071874 w 1620000"/>
              <a:gd name="connsiteY1" fmla="*/ 0 h 1620000"/>
              <a:gd name="connsiteX2" fmla="*/ 1197614 w 1620000"/>
              <a:gd name="connsiteY2" fmla="*/ 52097 h 1620000"/>
              <a:gd name="connsiteX3" fmla="*/ 1567938 w 1620000"/>
              <a:gd name="connsiteY3" fmla="*/ 422420 h 1620000"/>
              <a:gd name="connsiteX4" fmla="*/ 1620000 w 1620000"/>
              <a:gd name="connsiteY4" fmla="*/ 548158 h 1620000"/>
              <a:gd name="connsiteX5" fmla="*/ 1620000 w 1620000"/>
              <a:gd name="connsiteY5" fmla="*/ 1071874 h 1620000"/>
              <a:gd name="connsiteX6" fmla="*/ 1567904 w 1620000"/>
              <a:gd name="connsiteY6" fmla="*/ 1197615 h 1620000"/>
              <a:gd name="connsiteX7" fmla="*/ 1197580 w 1620000"/>
              <a:gd name="connsiteY7" fmla="*/ 1567938 h 1620000"/>
              <a:gd name="connsiteX8" fmla="*/ 1071842 w 1620000"/>
              <a:gd name="connsiteY8" fmla="*/ 1620000 h 1620000"/>
              <a:gd name="connsiteX9" fmla="*/ 548125 w 1620000"/>
              <a:gd name="connsiteY9" fmla="*/ 1620000 h 1620000"/>
              <a:gd name="connsiteX10" fmla="*/ 422385 w 1620000"/>
              <a:gd name="connsiteY10" fmla="*/ 1567903 h 1620000"/>
              <a:gd name="connsiteX11" fmla="*/ 52062 w 1620000"/>
              <a:gd name="connsiteY11" fmla="*/ 1197580 h 1620000"/>
              <a:gd name="connsiteX12" fmla="*/ 0 w 1620000"/>
              <a:gd name="connsiteY12" fmla="*/ 1071842 h 1620000"/>
              <a:gd name="connsiteX13" fmla="*/ 0 w 1620000"/>
              <a:gd name="connsiteY13" fmla="*/ 548126 h 1620000"/>
              <a:gd name="connsiteX14" fmla="*/ 52097 w 1620000"/>
              <a:gd name="connsiteY14" fmla="*/ 422385 h 1620000"/>
              <a:gd name="connsiteX15" fmla="*/ 422420 w 1620000"/>
              <a:gd name="connsiteY15" fmla="*/ 52062 h 1620000"/>
              <a:gd name="connsiteX16" fmla="*/ 548158 w 1620000"/>
              <a:gd name="connsiteY16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0000" h="1620000">
                <a:moveTo>
                  <a:pt x="548158" y="0"/>
                </a:moveTo>
                <a:cubicBezTo>
                  <a:pt x="595961" y="0"/>
                  <a:pt x="1024071" y="0"/>
                  <a:pt x="1071874" y="0"/>
                </a:cubicBezTo>
                <a:cubicBezTo>
                  <a:pt x="1119677" y="0"/>
                  <a:pt x="1163812" y="18295"/>
                  <a:pt x="1197614" y="52097"/>
                </a:cubicBezTo>
                <a:cubicBezTo>
                  <a:pt x="1231416" y="85899"/>
                  <a:pt x="1534136" y="388618"/>
                  <a:pt x="1567938" y="422420"/>
                </a:cubicBezTo>
                <a:cubicBezTo>
                  <a:pt x="1601740" y="456222"/>
                  <a:pt x="1620000" y="500355"/>
                  <a:pt x="1620000" y="548158"/>
                </a:cubicBezTo>
                <a:cubicBezTo>
                  <a:pt x="1620000" y="595961"/>
                  <a:pt x="1620000" y="1024071"/>
                  <a:pt x="1620000" y="1071874"/>
                </a:cubicBezTo>
                <a:cubicBezTo>
                  <a:pt x="1620000" y="1119678"/>
                  <a:pt x="1601706" y="1163813"/>
                  <a:pt x="1567904" y="1197615"/>
                </a:cubicBezTo>
                <a:cubicBezTo>
                  <a:pt x="1534102" y="1231417"/>
                  <a:pt x="1231382" y="1534136"/>
                  <a:pt x="1197580" y="1567938"/>
                </a:cubicBezTo>
                <a:cubicBezTo>
                  <a:pt x="1163778" y="1601740"/>
                  <a:pt x="1119645" y="1620000"/>
                  <a:pt x="1071842" y="1620000"/>
                </a:cubicBezTo>
                <a:cubicBezTo>
                  <a:pt x="1024038" y="1620000"/>
                  <a:pt x="595929" y="1620000"/>
                  <a:pt x="548125" y="1620000"/>
                </a:cubicBezTo>
                <a:cubicBezTo>
                  <a:pt x="500322" y="1620000"/>
                  <a:pt x="456188" y="1601705"/>
                  <a:pt x="422385" y="1567903"/>
                </a:cubicBezTo>
                <a:cubicBezTo>
                  <a:pt x="388583" y="1534101"/>
                  <a:pt x="85864" y="1231382"/>
                  <a:pt x="52062" y="1197580"/>
                </a:cubicBezTo>
                <a:cubicBezTo>
                  <a:pt x="18260" y="1163778"/>
                  <a:pt x="0" y="1119646"/>
                  <a:pt x="0" y="1071842"/>
                </a:cubicBezTo>
                <a:cubicBezTo>
                  <a:pt x="0" y="1024039"/>
                  <a:pt x="0" y="595929"/>
                  <a:pt x="0" y="548126"/>
                </a:cubicBezTo>
                <a:cubicBezTo>
                  <a:pt x="0" y="500323"/>
                  <a:pt x="18295" y="456187"/>
                  <a:pt x="52097" y="422385"/>
                </a:cubicBezTo>
                <a:cubicBezTo>
                  <a:pt x="85899" y="388583"/>
                  <a:pt x="388618" y="85864"/>
                  <a:pt x="422420" y="52062"/>
                </a:cubicBezTo>
                <a:cubicBezTo>
                  <a:pt x="456222" y="18260"/>
                  <a:pt x="500355" y="0"/>
                  <a:pt x="548158" y="0"/>
                </a:cubicBezTo>
                <a:close/>
              </a:path>
            </a:pathLst>
          </a:custGeom>
          <a:ln w="6350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6" name="图片 25" descr="/data/temp/62c36f8f-518b-11f0-8520-0e4b64762713.jpg@base@tag=imgScale&amp;m=1&amp;w=450&amp;h=450&amp;q=9562c36f8f-518b-11f0-8520-0e4b64762713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 t="28593" r="1111" b="5481"/>
          <a:stretch>
            <a:fillRect/>
          </a:stretch>
        </p:blipFill>
        <p:spPr>
          <a:xfrm>
            <a:off x="6278572" y="2882548"/>
            <a:ext cx="1620083" cy="1620083"/>
          </a:xfrm>
          <a:custGeom>
            <a:avLst/>
            <a:gdLst>
              <a:gd name="connsiteX0" fmla="*/ 548158 w 1620000"/>
              <a:gd name="connsiteY0" fmla="*/ 0 h 1620000"/>
              <a:gd name="connsiteX1" fmla="*/ 1071874 w 1620000"/>
              <a:gd name="connsiteY1" fmla="*/ 0 h 1620000"/>
              <a:gd name="connsiteX2" fmla="*/ 1197614 w 1620000"/>
              <a:gd name="connsiteY2" fmla="*/ 52097 h 1620000"/>
              <a:gd name="connsiteX3" fmla="*/ 1567938 w 1620000"/>
              <a:gd name="connsiteY3" fmla="*/ 422420 h 1620000"/>
              <a:gd name="connsiteX4" fmla="*/ 1620000 w 1620000"/>
              <a:gd name="connsiteY4" fmla="*/ 548158 h 1620000"/>
              <a:gd name="connsiteX5" fmla="*/ 1620000 w 1620000"/>
              <a:gd name="connsiteY5" fmla="*/ 1071874 h 1620000"/>
              <a:gd name="connsiteX6" fmla="*/ 1567904 w 1620000"/>
              <a:gd name="connsiteY6" fmla="*/ 1197615 h 1620000"/>
              <a:gd name="connsiteX7" fmla="*/ 1197580 w 1620000"/>
              <a:gd name="connsiteY7" fmla="*/ 1567938 h 1620000"/>
              <a:gd name="connsiteX8" fmla="*/ 1071842 w 1620000"/>
              <a:gd name="connsiteY8" fmla="*/ 1620000 h 1620000"/>
              <a:gd name="connsiteX9" fmla="*/ 548125 w 1620000"/>
              <a:gd name="connsiteY9" fmla="*/ 1620000 h 1620000"/>
              <a:gd name="connsiteX10" fmla="*/ 422385 w 1620000"/>
              <a:gd name="connsiteY10" fmla="*/ 1567903 h 1620000"/>
              <a:gd name="connsiteX11" fmla="*/ 52062 w 1620000"/>
              <a:gd name="connsiteY11" fmla="*/ 1197580 h 1620000"/>
              <a:gd name="connsiteX12" fmla="*/ 0 w 1620000"/>
              <a:gd name="connsiteY12" fmla="*/ 1071842 h 1620000"/>
              <a:gd name="connsiteX13" fmla="*/ 0 w 1620000"/>
              <a:gd name="connsiteY13" fmla="*/ 548126 h 1620000"/>
              <a:gd name="connsiteX14" fmla="*/ 52097 w 1620000"/>
              <a:gd name="connsiteY14" fmla="*/ 422385 h 1620000"/>
              <a:gd name="connsiteX15" fmla="*/ 422420 w 1620000"/>
              <a:gd name="connsiteY15" fmla="*/ 52062 h 1620000"/>
              <a:gd name="connsiteX16" fmla="*/ 548158 w 1620000"/>
              <a:gd name="connsiteY16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0000" h="1620000">
                <a:moveTo>
                  <a:pt x="548158" y="0"/>
                </a:moveTo>
                <a:cubicBezTo>
                  <a:pt x="595961" y="0"/>
                  <a:pt x="1024071" y="0"/>
                  <a:pt x="1071874" y="0"/>
                </a:cubicBezTo>
                <a:cubicBezTo>
                  <a:pt x="1119677" y="0"/>
                  <a:pt x="1163812" y="18295"/>
                  <a:pt x="1197614" y="52097"/>
                </a:cubicBezTo>
                <a:cubicBezTo>
                  <a:pt x="1231416" y="85899"/>
                  <a:pt x="1534136" y="388618"/>
                  <a:pt x="1567938" y="422420"/>
                </a:cubicBezTo>
                <a:cubicBezTo>
                  <a:pt x="1601740" y="456222"/>
                  <a:pt x="1620000" y="500355"/>
                  <a:pt x="1620000" y="548158"/>
                </a:cubicBezTo>
                <a:cubicBezTo>
                  <a:pt x="1620000" y="595961"/>
                  <a:pt x="1620000" y="1024071"/>
                  <a:pt x="1620000" y="1071874"/>
                </a:cubicBezTo>
                <a:cubicBezTo>
                  <a:pt x="1620000" y="1119678"/>
                  <a:pt x="1601706" y="1163813"/>
                  <a:pt x="1567904" y="1197615"/>
                </a:cubicBezTo>
                <a:cubicBezTo>
                  <a:pt x="1534102" y="1231417"/>
                  <a:pt x="1231382" y="1534136"/>
                  <a:pt x="1197580" y="1567938"/>
                </a:cubicBezTo>
                <a:cubicBezTo>
                  <a:pt x="1163778" y="1601740"/>
                  <a:pt x="1119645" y="1620000"/>
                  <a:pt x="1071842" y="1620000"/>
                </a:cubicBezTo>
                <a:cubicBezTo>
                  <a:pt x="1024038" y="1620000"/>
                  <a:pt x="595929" y="1620000"/>
                  <a:pt x="548125" y="1620000"/>
                </a:cubicBezTo>
                <a:cubicBezTo>
                  <a:pt x="500322" y="1620000"/>
                  <a:pt x="456188" y="1601705"/>
                  <a:pt x="422385" y="1567903"/>
                </a:cubicBezTo>
                <a:cubicBezTo>
                  <a:pt x="388583" y="1534101"/>
                  <a:pt x="85864" y="1231382"/>
                  <a:pt x="52062" y="1197580"/>
                </a:cubicBezTo>
                <a:cubicBezTo>
                  <a:pt x="18260" y="1163778"/>
                  <a:pt x="0" y="1119646"/>
                  <a:pt x="0" y="1071842"/>
                </a:cubicBezTo>
                <a:cubicBezTo>
                  <a:pt x="0" y="1024039"/>
                  <a:pt x="0" y="595929"/>
                  <a:pt x="0" y="548126"/>
                </a:cubicBezTo>
                <a:cubicBezTo>
                  <a:pt x="0" y="500323"/>
                  <a:pt x="18295" y="456187"/>
                  <a:pt x="52097" y="422385"/>
                </a:cubicBezTo>
                <a:cubicBezTo>
                  <a:pt x="85899" y="388583"/>
                  <a:pt x="388618" y="85864"/>
                  <a:pt x="422420" y="52062"/>
                </a:cubicBezTo>
                <a:cubicBezTo>
                  <a:pt x="456222" y="18260"/>
                  <a:pt x="500355" y="0"/>
                  <a:pt x="548158" y="0"/>
                </a:cubicBezTo>
                <a:close/>
              </a:path>
            </a:pathLst>
          </a:custGeom>
          <a:ln w="6350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7" name="图片 26" descr="/data/temp/62c36f4d-518b-11f0-8520-0e4b64762713.jpg@base@tag=imgScale&amp;m=1&amp;w=450&amp;h=450&amp;q=9562c36f4d-518b-11f0-8520-0e4b6476271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4323307" y="3928447"/>
            <a:ext cx="1620083" cy="1620083"/>
          </a:xfrm>
          <a:custGeom>
            <a:avLst/>
            <a:gdLst>
              <a:gd name="connsiteX0" fmla="*/ 548158 w 1620000"/>
              <a:gd name="connsiteY0" fmla="*/ 0 h 1620000"/>
              <a:gd name="connsiteX1" fmla="*/ 1071874 w 1620000"/>
              <a:gd name="connsiteY1" fmla="*/ 0 h 1620000"/>
              <a:gd name="connsiteX2" fmla="*/ 1197614 w 1620000"/>
              <a:gd name="connsiteY2" fmla="*/ 52097 h 1620000"/>
              <a:gd name="connsiteX3" fmla="*/ 1567938 w 1620000"/>
              <a:gd name="connsiteY3" fmla="*/ 422420 h 1620000"/>
              <a:gd name="connsiteX4" fmla="*/ 1620000 w 1620000"/>
              <a:gd name="connsiteY4" fmla="*/ 548158 h 1620000"/>
              <a:gd name="connsiteX5" fmla="*/ 1620000 w 1620000"/>
              <a:gd name="connsiteY5" fmla="*/ 1071874 h 1620000"/>
              <a:gd name="connsiteX6" fmla="*/ 1567904 w 1620000"/>
              <a:gd name="connsiteY6" fmla="*/ 1197615 h 1620000"/>
              <a:gd name="connsiteX7" fmla="*/ 1197580 w 1620000"/>
              <a:gd name="connsiteY7" fmla="*/ 1567938 h 1620000"/>
              <a:gd name="connsiteX8" fmla="*/ 1071842 w 1620000"/>
              <a:gd name="connsiteY8" fmla="*/ 1620000 h 1620000"/>
              <a:gd name="connsiteX9" fmla="*/ 548125 w 1620000"/>
              <a:gd name="connsiteY9" fmla="*/ 1620000 h 1620000"/>
              <a:gd name="connsiteX10" fmla="*/ 422385 w 1620000"/>
              <a:gd name="connsiteY10" fmla="*/ 1567903 h 1620000"/>
              <a:gd name="connsiteX11" fmla="*/ 52062 w 1620000"/>
              <a:gd name="connsiteY11" fmla="*/ 1197580 h 1620000"/>
              <a:gd name="connsiteX12" fmla="*/ 0 w 1620000"/>
              <a:gd name="connsiteY12" fmla="*/ 1071842 h 1620000"/>
              <a:gd name="connsiteX13" fmla="*/ 0 w 1620000"/>
              <a:gd name="connsiteY13" fmla="*/ 548126 h 1620000"/>
              <a:gd name="connsiteX14" fmla="*/ 52097 w 1620000"/>
              <a:gd name="connsiteY14" fmla="*/ 422385 h 1620000"/>
              <a:gd name="connsiteX15" fmla="*/ 422420 w 1620000"/>
              <a:gd name="connsiteY15" fmla="*/ 52062 h 1620000"/>
              <a:gd name="connsiteX16" fmla="*/ 548158 w 1620000"/>
              <a:gd name="connsiteY16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0000" h="1620000">
                <a:moveTo>
                  <a:pt x="548158" y="0"/>
                </a:moveTo>
                <a:cubicBezTo>
                  <a:pt x="595961" y="0"/>
                  <a:pt x="1024071" y="0"/>
                  <a:pt x="1071874" y="0"/>
                </a:cubicBezTo>
                <a:cubicBezTo>
                  <a:pt x="1119677" y="0"/>
                  <a:pt x="1163812" y="18295"/>
                  <a:pt x="1197614" y="52097"/>
                </a:cubicBezTo>
                <a:cubicBezTo>
                  <a:pt x="1231416" y="85899"/>
                  <a:pt x="1534136" y="388618"/>
                  <a:pt x="1567938" y="422420"/>
                </a:cubicBezTo>
                <a:cubicBezTo>
                  <a:pt x="1601740" y="456222"/>
                  <a:pt x="1620000" y="500355"/>
                  <a:pt x="1620000" y="548158"/>
                </a:cubicBezTo>
                <a:cubicBezTo>
                  <a:pt x="1620000" y="595961"/>
                  <a:pt x="1620000" y="1024071"/>
                  <a:pt x="1620000" y="1071874"/>
                </a:cubicBezTo>
                <a:cubicBezTo>
                  <a:pt x="1620000" y="1119678"/>
                  <a:pt x="1601706" y="1163813"/>
                  <a:pt x="1567904" y="1197615"/>
                </a:cubicBezTo>
                <a:cubicBezTo>
                  <a:pt x="1534102" y="1231417"/>
                  <a:pt x="1231382" y="1534136"/>
                  <a:pt x="1197580" y="1567938"/>
                </a:cubicBezTo>
                <a:cubicBezTo>
                  <a:pt x="1163778" y="1601740"/>
                  <a:pt x="1119645" y="1620000"/>
                  <a:pt x="1071842" y="1620000"/>
                </a:cubicBezTo>
                <a:cubicBezTo>
                  <a:pt x="1024038" y="1620000"/>
                  <a:pt x="595929" y="1620000"/>
                  <a:pt x="548125" y="1620000"/>
                </a:cubicBezTo>
                <a:cubicBezTo>
                  <a:pt x="500322" y="1620000"/>
                  <a:pt x="456188" y="1601705"/>
                  <a:pt x="422385" y="1567903"/>
                </a:cubicBezTo>
                <a:cubicBezTo>
                  <a:pt x="388583" y="1534101"/>
                  <a:pt x="85864" y="1231382"/>
                  <a:pt x="52062" y="1197580"/>
                </a:cubicBezTo>
                <a:cubicBezTo>
                  <a:pt x="18260" y="1163778"/>
                  <a:pt x="0" y="1119646"/>
                  <a:pt x="0" y="1071842"/>
                </a:cubicBezTo>
                <a:cubicBezTo>
                  <a:pt x="0" y="1024039"/>
                  <a:pt x="0" y="595929"/>
                  <a:pt x="0" y="548126"/>
                </a:cubicBezTo>
                <a:cubicBezTo>
                  <a:pt x="0" y="500323"/>
                  <a:pt x="18295" y="456187"/>
                  <a:pt x="52097" y="422385"/>
                </a:cubicBezTo>
                <a:cubicBezTo>
                  <a:pt x="85899" y="388583"/>
                  <a:pt x="388618" y="85864"/>
                  <a:pt x="422420" y="52062"/>
                </a:cubicBezTo>
                <a:cubicBezTo>
                  <a:pt x="456222" y="18260"/>
                  <a:pt x="500355" y="0"/>
                  <a:pt x="548158" y="0"/>
                </a:cubicBezTo>
                <a:close/>
              </a:path>
            </a:pathLst>
          </a:custGeom>
          <a:ln w="6350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八边形 1"/>
          <p:cNvSpPr/>
          <p:nvPr>
            <p:custDataLst>
              <p:tags r:id="rId14"/>
            </p:custDataLst>
          </p:nvPr>
        </p:nvSpPr>
        <p:spPr>
          <a:xfrm>
            <a:off x="4318226" y="2882548"/>
            <a:ext cx="506392" cy="506392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01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18" name="八边形 17"/>
          <p:cNvSpPr/>
          <p:nvPr>
            <p:custDataLst>
              <p:tags r:id="rId15"/>
            </p:custDataLst>
          </p:nvPr>
        </p:nvSpPr>
        <p:spPr>
          <a:xfrm>
            <a:off x="7340350" y="2983570"/>
            <a:ext cx="506392" cy="506392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02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19" name="八边形 18"/>
          <p:cNvSpPr/>
          <p:nvPr>
            <p:custDataLst>
              <p:tags r:id="rId16"/>
            </p:custDataLst>
          </p:nvPr>
        </p:nvSpPr>
        <p:spPr>
          <a:xfrm>
            <a:off x="4318226" y="5041659"/>
            <a:ext cx="506392" cy="506392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03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13680" y="3259455"/>
            <a:ext cx="6365875" cy="1047750"/>
          </a:xfrm>
        </p:spPr>
        <p:txBody>
          <a:bodyPr>
            <a:normAutofit/>
          </a:bodyPr>
          <a:lstStyle/>
          <a:p>
            <a:r>
              <a:rPr lang="zh-CN" altLang="en-US"/>
              <a:t>碱性化学镍的应用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5313678" y="784786"/>
            <a:ext cx="4961084" cy="2474668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/>
              <a:t>02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常见的两大应用</a:t>
            </a:r>
            <a:endParaRPr lang="zh-CN" altLang="en-US"/>
          </a:p>
        </p:txBody>
      </p:sp>
      <p:sp>
        <p:nvSpPr>
          <p:cNvPr id="11" name="Freeform 10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2813050" y="3906520"/>
            <a:ext cx="2324735" cy="2316480"/>
          </a:xfrm>
          <a:custGeom>
            <a:avLst/>
            <a:gdLst>
              <a:gd name="T0" fmla="*/ 109 w 615"/>
              <a:gd name="T1" fmla="*/ 156 h 613"/>
              <a:gd name="T2" fmla="*/ 50 w 615"/>
              <a:gd name="T3" fmla="*/ 137 h 613"/>
              <a:gd name="T4" fmla="*/ 70 w 615"/>
              <a:gd name="T5" fmla="*/ 231 h 613"/>
              <a:gd name="T6" fmla="*/ 59 w 615"/>
              <a:gd name="T7" fmla="*/ 270 h 613"/>
              <a:gd name="T8" fmla="*/ 1 w 615"/>
              <a:gd name="T9" fmla="*/ 344 h 613"/>
              <a:gd name="T10" fmla="*/ 73 w 615"/>
              <a:gd name="T11" fmla="*/ 393 h 613"/>
              <a:gd name="T12" fmla="*/ 26 w 615"/>
              <a:gd name="T13" fmla="*/ 432 h 613"/>
              <a:gd name="T14" fmla="*/ 116 w 615"/>
              <a:gd name="T15" fmla="*/ 466 h 613"/>
              <a:gd name="T16" fmla="*/ 144 w 615"/>
              <a:gd name="T17" fmla="*/ 496 h 613"/>
              <a:gd name="T18" fmla="*/ 175 w 615"/>
              <a:gd name="T19" fmla="*/ 583 h 613"/>
              <a:gd name="T20" fmla="*/ 267 w 615"/>
              <a:gd name="T21" fmla="*/ 553 h 613"/>
              <a:gd name="T22" fmla="*/ 277 w 615"/>
              <a:gd name="T23" fmla="*/ 613 h 613"/>
              <a:gd name="T24" fmla="*/ 351 w 615"/>
              <a:gd name="T25" fmla="*/ 552 h 613"/>
              <a:gd name="T26" fmla="*/ 409 w 615"/>
              <a:gd name="T27" fmla="*/ 536 h 613"/>
              <a:gd name="T28" fmla="*/ 503 w 615"/>
              <a:gd name="T29" fmla="*/ 545 h 613"/>
              <a:gd name="T30" fmla="*/ 479 w 615"/>
              <a:gd name="T31" fmla="*/ 487 h 613"/>
              <a:gd name="T32" fmla="*/ 507 w 615"/>
              <a:gd name="T33" fmla="*/ 458 h 613"/>
              <a:gd name="T34" fmla="*/ 593 w 615"/>
              <a:gd name="T35" fmla="*/ 421 h 613"/>
              <a:gd name="T36" fmla="*/ 544 w 615"/>
              <a:gd name="T37" fmla="*/ 382 h 613"/>
              <a:gd name="T38" fmla="*/ 555 w 615"/>
              <a:gd name="T39" fmla="*/ 344 h 613"/>
              <a:gd name="T40" fmla="*/ 613 w 615"/>
              <a:gd name="T41" fmla="*/ 270 h 613"/>
              <a:gd name="T42" fmla="*/ 551 w 615"/>
              <a:gd name="T43" fmla="*/ 259 h 613"/>
              <a:gd name="T44" fmla="*/ 542 w 615"/>
              <a:gd name="T45" fmla="*/ 220 h 613"/>
              <a:gd name="T46" fmla="*/ 558 w 615"/>
              <a:gd name="T47" fmla="*/ 127 h 613"/>
              <a:gd name="T48" fmla="*/ 494 w 615"/>
              <a:gd name="T49" fmla="*/ 145 h 613"/>
              <a:gd name="T50" fmla="*/ 464 w 615"/>
              <a:gd name="T51" fmla="*/ 113 h 613"/>
              <a:gd name="T52" fmla="*/ 437 w 615"/>
              <a:gd name="T53" fmla="*/ 35 h 613"/>
              <a:gd name="T54" fmla="*/ 397 w 615"/>
              <a:gd name="T55" fmla="*/ 77 h 613"/>
              <a:gd name="T56" fmla="*/ 348 w 615"/>
              <a:gd name="T57" fmla="*/ 60 h 613"/>
              <a:gd name="T58" fmla="*/ 275 w 615"/>
              <a:gd name="T59" fmla="*/ 0 h 613"/>
              <a:gd name="T60" fmla="*/ 264 w 615"/>
              <a:gd name="T61" fmla="*/ 62 h 613"/>
              <a:gd name="T62" fmla="*/ 205 w 615"/>
              <a:gd name="T63" fmla="*/ 78 h 613"/>
              <a:gd name="T64" fmla="*/ 112 w 615"/>
              <a:gd name="T65" fmla="*/ 69 h 613"/>
              <a:gd name="T66" fmla="*/ 414 w 615"/>
              <a:gd name="T67" fmla="*/ 131 h 613"/>
              <a:gd name="T68" fmla="*/ 200 w 615"/>
              <a:gd name="T69" fmla="*/ 484 h 613"/>
              <a:gd name="T70" fmla="*/ 414 w 615"/>
              <a:gd name="T71" fmla="*/ 131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15" h="613">
                <a:moveTo>
                  <a:pt x="136" y="126"/>
                </a:moveTo>
                <a:cubicBezTo>
                  <a:pt x="126" y="135"/>
                  <a:pt x="117" y="145"/>
                  <a:pt x="109" y="156"/>
                </a:cubicBezTo>
                <a:cubicBezTo>
                  <a:pt x="108" y="155"/>
                  <a:pt x="108" y="155"/>
                  <a:pt x="108" y="155"/>
                </a:cubicBezTo>
                <a:cubicBezTo>
                  <a:pt x="50" y="137"/>
                  <a:pt x="50" y="137"/>
                  <a:pt x="50" y="137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70" y="231"/>
                  <a:pt x="70" y="231"/>
                  <a:pt x="70" y="231"/>
                </a:cubicBezTo>
                <a:cubicBezTo>
                  <a:pt x="66" y="244"/>
                  <a:pt x="63" y="257"/>
                  <a:pt x="61" y="270"/>
                </a:cubicBezTo>
                <a:cubicBezTo>
                  <a:pt x="59" y="270"/>
                  <a:pt x="59" y="270"/>
                  <a:pt x="59" y="270"/>
                </a:cubicBezTo>
                <a:cubicBezTo>
                  <a:pt x="0" y="281"/>
                  <a:pt x="0" y="281"/>
                  <a:pt x="0" y="281"/>
                </a:cubicBezTo>
                <a:cubicBezTo>
                  <a:pt x="1" y="344"/>
                  <a:pt x="1" y="344"/>
                  <a:pt x="1" y="344"/>
                </a:cubicBezTo>
                <a:cubicBezTo>
                  <a:pt x="62" y="354"/>
                  <a:pt x="62" y="354"/>
                  <a:pt x="62" y="354"/>
                </a:cubicBezTo>
                <a:cubicBezTo>
                  <a:pt x="65" y="367"/>
                  <a:pt x="69" y="380"/>
                  <a:pt x="73" y="393"/>
                </a:cubicBezTo>
                <a:cubicBezTo>
                  <a:pt x="72" y="394"/>
                  <a:pt x="72" y="394"/>
                  <a:pt x="72" y="394"/>
                </a:cubicBezTo>
                <a:cubicBezTo>
                  <a:pt x="26" y="432"/>
                  <a:pt x="26" y="432"/>
                  <a:pt x="26" y="432"/>
                </a:cubicBezTo>
                <a:cubicBezTo>
                  <a:pt x="57" y="486"/>
                  <a:pt x="57" y="486"/>
                  <a:pt x="57" y="486"/>
                </a:cubicBezTo>
                <a:cubicBezTo>
                  <a:pt x="116" y="466"/>
                  <a:pt x="116" y="466"/>
                  <a:pt x="116" y="466"/>
                </a:cubicBezTo>
                <a:cubicBezTo>
                  <a:pt x="124" y="477"/>
                  <a:pt x="128" y="483"/>
                  <a:pt x="144" y="495"/>
                </a:cubicBezTo>
                <a:cubicBezTo>
                  <a:pt x="144" y="496"/>
                  <a:pt x="144" y="496"/>
                  <a:pt x="144" y="496"/>
                </a:cubicBezTo>
                <a:cubicBezTo>
                  <a:pt x="122" y="551"/>
                  <a:pt x="122" y="551"/>
                  <a:pt x="122" y="551"/>
                </a:cubicBezTo>
                <a:cubicBezTo>
                  <a:pt x="175" y="583"/>
                  <a:pt x="175" y="583"/>
                  <a:pt x="175" y="583"/>
                </a:cubicBezTo>
                <a:cubicBezTo>
                  <a:pt x="216" y="538"/>
                  <a:pt x="216" y="538"/>
                  <a:pt x="216" y="538"/>
                </a:cubicBezTo>
                <a:cubicBezTo>
                  <a:pt x="233" y="545"/>
                  <a:pt x="249" y="550"/>
                  <a:pt x="267" y="553"/>
                </a:cubicBezTo>
                <a:cubicBezTo>
                  <a:pt x="266" y="554"/>
                  <a:pt x="266" y="554"/>
                  <a:pt x="266" y="554"/>
                </a:cubicBezTo>
                <a:cubicBezTo>
                  <a:pt x="277" y="613"/>
                  <a:pt x="277" y="613"/>
                  <a:pt x="277" y="613"/>
                </a:cubicBezTo>
                <a:cubicBezTo>
                  <a:pt x="339" y="613"/>
                  <a:pt x="339" y="613"/>
                  <a:pt x="339" y="613"/>
                </a:cubicBezTo>
                <a:cubicBezTo>
                  <a:pt x="351" y="552"/>
                  <a:pt x="351" y="552"/>
                  <a:pt x="351" y="552"/>
                </a:cubicBezTo>
                <a:cubicBezTo>
                  <a:pt x="371" y="549"/>
                  <a:pt x="390" y="543"/>
                  <a:pt x="409" y="534"/>
                </a:cubicBezTo>
                <a:cubicBezTo>
                  <a:pt x="409" y="536"/>
                  <a:pt x="409" y="536"/>
                  <a:pt x="409" y="536"/>
                </a:cubicBezTo>
                <a:cubicBezTo>
                  <a:pt x="451" y="579"/>
                  <a:pt x="451" y="579"/>
                  <a:pt x="451" y="579"/>
                </a:cubicBezTo>
                <a:cubicBezTo>
                  <a:pt x="503" y="545"/>
                  <a:pt x="503" y="545"/>
                  <a:pt x="503" y="545"/>
                </a:cubicBezTo>
                <a:cubicBezTo>
                  <a:pt x="479" y="487"/>
                  <a:pt x="479" y="487"/>
                  <a:pt x="479" y="487"/>
                </a:cubicBezTo>
                <a:cubicBezTo>
                  <a:pt x="479" y="487"/>
                  <a:pt x="479" y="487"/>
                  <a:pt x="479" y="487"/>
                </a:cubicBezTo>
                <a:cubicBezTo>
                  <a:pt x="488" y="478"/>
                  <a:pt x="497" y="468"/>
                  <a:pt x="506" y="458"/>
                </a:cubicBezTo>
                <a:cubicBezTo>
                  <a:pt x="507" y="458"/>
                  <a:pt x="507" y="458"/>
                  <a:pt x="507" y="458"/>
                </a:cubicBezTo>
                <a:cubicBezTo>
                  <a:pt x="565" y="477"/>
                  <a:pt x="565" y="477"/>
                  <a:pt x="565" y="477"/>
                </a:cubicBezTo>
                <a:cubicBezTo>
                  <a:pt x="593" y="421"/>
                  <a:pt x="593" y="421"/>
                  <a:pt x="593" y="421"/>
                </a:cubicBezTo>
                <a:cubicBezTo>
                  <a:pt x="545" y="382"/>
                  <a:pt x="545" y="382"/>
                  <a:pt x="545" y="382"/>
                </a:cubicBezTo>
                <a:cubicBezTo>
                  <a:pt x="544" y="382"/>
                  <a:pt x="544" y="382"/>
                  <a:pt x="544" y="382"/>
                </a:cubicBezTo>
                <a:cubicBezTo>
                  <a:pt x="548" y="370"/>
                  <a:pt x="551" y="357"/>
                  <a:pt x="553" y="344"/>
                </a:cubicBezTo>
                <a:cubicBezTo>
                  <a:pt x="555" y="344"/>
                  <a:pt x="555" y="344"/>
                  <a:pt x="555" y="344"/>
                </a:cubicBezTo>
                <a:cubicBezTo>
                  <a:pt x="615" y="332"/>
                  <a:pt x="615" y="332"/>
                  <a:pt x="615" y="332"/>
                </a:cubicBezTo>
                <a:cubicBezTo>
                  <a:pt x="613" y="270"/>
                  <a:pt x="613" y="270"/>
                  <a:pt x="613" y="270"/>
                </a:cubicBezTo>
                <a:cubicBezTo>
                  <a:pt x="552" y="259"/>
                  <a:pt x="552" y="259"/>
                  <a:pt x="552" y="259"/>
                </a:cubicBezTo>
                <a:cubicBezTo>
                  <a:pt x="551" y="259"/>
                  <a:pt x="551" y="259"/>
                  <a:pt x="551" y="259"/>
                </a:cubicBezTo>
                <a:cubicBezTo>
                  <a:pt x="548" y="246"/>
                  <a:pt x="545" y="233"/>
                  <a:pt x="540" y="221"/>
                </a:cubicBezTo>
                <a:cubicBezTo>
                  <a:pt x="542" y="220"/>
                  <a:pt x="542" y="220"/>
                  <a:pt x="542" y="220"/>
                </a:cubicBezTo>
                <a:cubicBezTo>
                  <a:pt x="589" y="181"/>
                  <a:pt x="589" y="181"/>
                  <a:pt x="589" y="181"/>
                </a:cubicBezTo>
                <a:cubicBezTo>
                  <a:pt x="558" y="127"/>
                  <a:pt x="558" y="127"/>
                  <a:pt x="558" y="127"/>
                </a:cubicBezTo>
                <a:cubicBezTo>
                  <a:pt x="499" y="147"/>
                  <a:pt x="499" y="147"/>
                  <a:pt x="499" y="147"/>
                </a:cubicBezTo>
                <a:cubicBezTo>
                  <a:pt x="494" y="145"/>
                  <a:pt x="494" y="145"/>
                  <a:pt x="494" y="145"/>
                </a:cubicBezTo>
                <a:cubicBezTo>
                  <a:pt x="486" y="135"/>
                  <a:pt x="479" y="127"/>
                  <a:pt x="463" y="115"/>
                </a:cubicBezTo>
                <a:cubicBezTo>
                  <a:pt x="464" y="113"/>
                  <a:pt x="464" y="113"/>
                  <a:pt x="464" y="113"/>
                </a:cubicBezTo>
                <a:cubicBezTo>
                  <a:pt x="490" y="68"/>
                  <a:pt x="490" y="68"/>
                  <a:pt x="490" y="68"/>
                </a:cubicBezTo>
                <a:cubicBezTo>
                  <a:pt x="437" y="35"/>
                  <a:pt x="437" y="35"/>
                  <a:pt x="437" y="35"/>
                </a:cubicBezTo>
                <a:cubicBezTo>
                  <a:pt x="396" y="78"/>
                  <a:pt x="396" y="78"/>
                  <a:pt x="396" y="78"/>
                </a:cubicBezTo>
                <a:cubicBezTo>
                  <a:pt x="397" y="77"/>
                  <a:pt x="397" y="77"/>
                  <a:pt x="397" y="77"/>
                </a:cubicBezTo>
                <a:cubicBezTo>
                  <a:pt x="381" y="71"/>
                  <a:pt x="365" y="65"/>
                  <a:pt x="348" y="62"/>
                </a:cubicBezTo>
                <a:cubicBezTo>
                  <a:pt x="348" y="60"/>
                  <a:pt x="348" y="60"/>
                  <a:pt x="348" y="60"/>
                </a:cubicBezTo>
                <a:cubicBezTo>
                  <a:pt x="337" y="0"/>
                  <a:pt x="337" y="0"/>
                  <a:pt x="337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264" y="62"/>
                  <a:pt x="264" y="62"/>
                  <a:pt x="264" y="62"/>
                </a:cubicBezTo>
                <a:cubicBezTo>
                  <a:pt x="264" y="62"/>
                  <a:pt x="264" y="62"/>
                  <a:pt x="264" y="62"/>
                </a:cubicBezTo>
                <a:cubicBezTo>
                  <a:pt x="244" y="66"/>
                  <a:pt x="225" y="71"/>
                  <a:pt x="206" y="79"/>
                </a:cubicBezTo>
                <a:cubicBezTo>
                  <a:pt x="205" y="78"/>
                  <a:pt x="205" y="78"/>
                  <a:pt x="205" y="78"/>
                </a:cubicBezTo>
                <a:cubicBezTo>
                  <a:pt x="163" y="34"/>
                  <a:pt x="163" y="34"/>
                  <a:pt x="163" y="34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36" y="126"/>
                  <a:pt x="136" y="126"/>
                  <a:pt x="136" y="126"/>
                </a:cubicBezTo>
                <a:close/>
                <a:moveTo>
                  <a:pt x="414" y="131"/>
                </a:moveTo>
                <a:cubicBezTo>
                  <a:pt x="512" y="190"/>
                  <a:pt x="543" y="317"/>
                  <a:pt x="483" y="414"/>
                </a:cubicBezTo>
                <a:cubicBezTo>
                  <a:pt x="424" y="512"/>
                  <a:pt x="297" y="543"/>
                  <a:pt x="200" y="484"/>
                </a:cubicBezTo>
                <a:cubicBezTo>
                  <a:pt x="102" y="425"/>
                  <a:pt x="71" y="298"/>
                  <a:pt x="130" y="200"/>
                </a:cubicBezTo>
                <a:cubicBezTo>
                  <a:pt x="189" y="102"/>
                  <a:pt x="317" y="71"/>
                  <a:pt x="414" y="1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环形箭头 6"/>
          <p:cNvSpPr/>
          <p:nvPr>
            <p:custDataLst>
              <p:tags r:id="rId3"/>
            </p:custDataLst>
          </p:nvPr>
        </p:nvSpPr>
        <p:spPr>
          <a:xfrm>
            <a:off x="1985010" y="1561465"/>
            <a:ext cx="2510155" cy="2510155"/>
          </a:xfrm>
          <a:prstGeom prst="circularArrow">
            <a:avLst>
              <a:gd name="adj1" fmla="val 5781"/>
              <a:gd name="adj2" fmla="val 579983"/>
              <a:gd name="adj3" fmla="val 15894856"/>
              <a:gd name="adj4" fmla="val 11562717"/>
              <a:gd name="adj5" fmla="val 5674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Freeform 15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2457450" y="2034540"/>
            <a:ext cx="1565910" cy="1565910"/>
          </a:xfrm>
          <a:custGeom>
            <a:avLst/>
            <a:gdLst>
              <a:gd name="T0" fmla="*/ 57 w 325"/>
              <a:gd name="T1" fmla="*/ 82 h 325"/>
              <a:gd name="T2" fmla="*/ 26 w 325"/>
              <a:gd name="T3" fmla="*/ 72 h 325"/>
              <a:gd name="T4" fmla="*/ 37 w 325"/>
              <a:gd name="T5" fmla="*/ 122 h 325"/>
              <a:gd name="T6" fmla="*/ 31 w 325"/>
              <a:gd name="T7" fmla="*/ 143 h 325"/>
              <a:gd name="T8" fmla="*/ 0 w 325"/>
              <a:gd name="T9" fmla="*/ 182 h 325"/>
              <a:gd name="T10" fmla="*/ 38 w 325"/>
              <a:gd name="T11" fmla="*/ 208 h 325"/>
              <a:gd name="T12" fmla="*/ 13 w 325"/>
              <a:gd name="T13" fmla="*/ 229 h 325"/>
              <a:gd name="T14" fmla="*/ 61 w 325"/>
              <a:gd name="T15" fmla="*/ 247 h 325"/>
              <a:gd name="T16" fmla="*/ 76 w 325"/>
              <a:gd name="T17" fmla="*/ 263 h 325"/>
              <a:gd name="T18" fmla="*/ 92 w 325"/>
              <a:gd name="T19" fmla="*/ 309 h 325"/>
              <a:gd name="T20" fmla="*/ 141 w 325"/>
              <a:gd name="T21" fmla="*/ 292 h 325"/>
              <a:gd name="T22" fmla="*/ 147 w 325"/>
              <a:gd name="T23" fmla="*/ 325 h 325"/>
              <a:gd name="T24" fmla="*/ 186 w 325"/>
              <a:gd name="T25" fmla="*/ 292 h 325"/>
              <a:gd name="T26" fmla="*/ 217 w 325"/>
              <a:gd name="T27" fmla="*/ 283 h 325"/>
              <a:gd name="T28" fmla="*/ 266 w 325"/>
              <a:gd name="T29" fmla="*/ 288 h 325"/>
              <a:gd name="T30" fmla="*/ 253 w 325"/>
              <a:gd name="T31" fmla="*/ 258 h 325"/>
              <a:gd name="T32" fmla="*/ 268 w 325"/>
              <a:gd name="T33" fmla="*/ 242 h 325"/>
              <a:gd name="T34" fmla="*/ 314 w 325"/>
              <a:gd name="T35" fmla="*/ 223 h 325"/>
              <a:gd name="T36" fmla="*/ 288 w 325"/>
              <a:gd name="T37" fmla="*/ 202 h 325"/>
              <a:gd name="T38" fmla="*/ 294 w 325"/>
              <a:gd name="T39" fmla="*/ 182 h 325"/>
              <a:gd name="T40" fmla="*/ 325 w 325"/>
              <a:gd name="T41" fmla="*/ 143 h 325"/>
              <a:gd name="T42" fmla="*/ 292 w 325"/>
              <a:gd name="T43" fmla="*/ 137 h 325"/>
              <a:gd name="T44" fmla="*/ 287 w 325"/>
              <a:gd name="T45" fmla="*/ 116 h 325"/>
              <a:gd name="T46" fmla="*/ 295 w 325"/>
              <a:gd name="T47" fmla="*/ 67 h 325"/>
              <a:gd name="T48" fmla="*/ 262 w 325"/>
              <a:gd name="T49" fmla="*/ 77 h 325"/>
              <a:gd name="T50" fmla="*/ 246 w 325"/>
              <a:gd name="T51" fmla="*/ 59 h 325"/>
              <a:gd name="T52" fmla="*/ 231 w 325"/>
              <a:gd name="T53" fmla="*/ 18 h 325"/>
              <a:gd name="T54" fmla="*/ 210 w 325"/>
              <a:gd name="T55" fmla="*/ 41 h 325"/>
              <a:gd name="T56" fmla="*/ 184 w 325"/>
              <a:gd name="T57" fmla="*/ 31 h 325"/>
              <a:gd name="T58" fmla="*/ 146 w 325"/>
              <a:gd name="T59" fmla="*/ 0 h 325"/>
              <a:gd name="T60" fmla="*/ 139 w 325"/>
              <a:gd name="T61" fmla="*/ 33 h 325"/>
              <a:gd name="T62" fmla="*/ 108 w 325"/>
              <a:gd name="T63" fmla="*/ 41 h 325"/>
              <a:gd name="T64" fmla="*/ 59 w 325"/>
              <a:gd name="T65" fmla="*/ 36 h 325"/>
              <a:gd name="T66" fmla="*/ 72 w 325"/>
              <a:gd name="T67" fmla="*/ 67 h 325"/>
              <a:gd name="T68" fmla="*/ 256 w 325"/>
              <a:gd name="T69" fmla="*/ 219 h 325"/>
              <a:gd name="T70" fmla="*/ 69 w 325"/>
              <a:gd name="T71" fmla="*/ 106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25" h="325">
                <a:moveTo>
                  <a:pt x="72" y="67"/>
                </a:moveTo>
                <a:cubicBezTo>
                  <a:pt x="67" y="71"/>
                  <a:pt x="62" y="77"/>
                  <a:pt x="57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5" y="129"/>
                  <a:pt x="33" y="136"/>
                  <a:pt x="32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82"/>
                  <a:pt x="0" y="182"/>
                  <a:pt x="0" y="182"/>
                </a:cubicBezTo>
                <a:cubicBezTo>
                  <a:pt x="33" y="187"/>
                  <a:pt x="33" y="187"/>
                  <a:pt x="33" y="187"/>
                </a:cubicBezTo>
                <a:cubicBezTo>
                  <a:pt x="34" y="194"/>
                  <a:pt x="36" y="201"/>
                  <a:pt x="38" y="208"/>
                </a:cubicBezTo>
                <a:cubicBezTo>
                  <a:pt x="38" y="208"/>
                  <a:pt x="38" y="208"/>
                  <a:pt x="38" y="208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30" y="257"/>
                  <a:pt x="30" y="257"/>
                  <a:pt x="30" y="257"/>
                </a:cubicBezTo>
                <a:cubicBezTo>
                  <a:pt x="61" y="247"/>
                  <a:pt x="61" y="247"/>
                  <a:pt x="61" y="247"/>
                </a:cubicBezTo>
                <a:cubicBezTo>
                  <a:pt x="66" y="252"/>
                  <a:pt x="68" y="256"/>
                  <a:pt x="76" y="262"/>
                </a:cubicBezTo>
                <a:cubicBezTo>
                  <a:pt x="76" y="263"/>
                  <a:pt x="76" y="263"/>
                  <a:pt x="76" y="263"/>
                </a:cubicBezTo>
                <a:cubicBezTo>
                  <a:pt x="64" y="292"/>
                  <a:pt x="64" y="292"/>
                  <a:pt x="64" y="292"/>
                </a:cubicBezTo>
                <a:cubicBezTo>
                  <a:pt x="92" y="309"/>
                  <a:pt x="92" y="309"/>
                  <a:pt x="92" y="309"/>
                </a:cubicBezTo>
                <a:cubicBezTo>
                  <a:pt x="114" y="285"/>
                  <a:pt x="114" y="285"/>
                  <a:pt x="114" y="285"/>
                </a:cubicBezTo>
                <a:cubicBezTo>
                  <a:pt x="123" y="288"/>
                  <a:pt x="132" y="291"/>
                  <a:pt x="141" y="292"/>
                </a:cubicBezTo>
                <a:cubicBezTo>
                  <a:pt x="141" y="293"/>
                  <a:pt x="141" y="293"/>
                  <a:pt x="141" y="293"/>
                </a:cubicBezTo>
                <a:cubicBezTo>
                  <a:pt x="147" y="325"/>
                  <a:pt x="147" y="325"/>
                  <a:pt x="147" y="325"/>
                </a:cubicBezTo>
                <a:cubicBezTo>
                  <a:pt x="179" y="324"/>
                  <a:pt x="179" y="324"/>
                  <a:pt x="179" y="324"/>
                </a:cubicBezTo>
                <a:cubicBezTo>
                  <a:pt x="186" y="292"/>
                  <a:pt x="186" y="292"/>
                  <a:pt x="186" y="292"/>
                </a:cubicBezTo>
                <a:cubicBezTo>
                  <a:pt x="196" y="290"/>
                  <a:pt x="206" y="287"/>
                  <a:pt x="216" y="283"/>
                </a:cubicBezTo>
                <a:cubicBezTo>
                  <a:pt x="217" y="283"/>
                  <a:pt x="217" y="283"/>
                  <a:pt x="217" y="283"/>
                </a:cubicBezTo>
                <a:cubicBezTo>
                  <a:pt x="239" y="307"/>
                  <a:pt x="239" y="307"/>
                  <a:pt x="239" y="307"/>
                </a:cubicBezTo>
                <a:cubicBezTo>
                  <a:pt x="266" y="288"/>
                  <a:pt x="266" y="288"/>
                  <a:pt x="266" y="288"/>
                </a:cubicBezTo>
                <a:cubicBezTo>
                  <a:pt x="253" y="258"/>
                  <a:pt x="253" y="258"/>
                  <a:pt x="253" y="258"/>
                </a:cubicBezTo>
                <a:cubicBezTo>
                  <a:pt x="253" y="258"/>
                  <a:pt x="253" y="258"/>
                  <a:pt x="253" y="258"/>
                </a:cubicBezTo>
                <a:cubicBezTo>
                  <a:pt x="258" y="253"/>
                  <a:pt x="263" y="248"/>
                  <a:pt x="268" y="242"/>
                </a:cubicBezTo>
                <a:cubicBezTo>
                  <a:pt x="268" y="242"/>
                  <a:pt x="268" y="242"/>
                  <a:pt x="268" y="242"/>
                </a:cubicBezTo>
                <a:cubicBezTo>
                  <a:pt x="299" y="252"/>
                  <a:pt x="299" y="252"/>
                  <a:pt x="299" y="252"/>
                </a:cubicBezTo>
                <a:cubicBezTo>
                  <a:pt x="314" y="223"/>
                  <a:pt x="314" y="223"/>
                  <a:pt x="314" y="223"/>
                </a:cubicBezTo>
                <a:cubicBezTo>
                  <a:pt x="288" y="202"/>
                  <a:pt x="288" y="202"/>
                  <a:pt x="288" y="202"/>
                </a:cubicBezTo>
                <a:cubicBezTo>
                  <a:pt x="288" y="202"/>
                  <a:pt x="288" y="202"/>
                  <a:pt x="288" y="202"/>
                </a:cubicBezTo>
                <a:cubicBezTo>
                  <a:pt x="290" y="195"/>
                  <a:pt x="292" y="189"/>
                  <a:pt x="293" y="182"/>
                </a:cubicBezTo>
                <a:cubicBezTo>
                  <a:pt x="294" y="182"/>
                  <a:pt x="294" y="182"/>
                  <a:pt x="294" y="182"/>
                </a:cubicBezTo>
                <a:cubicBezTo>
                  <a:pt x="325" y="175"/>
                  <a:pt x="325" y="175"/>
                  <a:pt x="325" y="175"/>
                </a:cubicBezTo>
                <a:cubicBezTo>
                  <a:pt x="325" y="143"/>
                  <a:pt x="325" y="143"/>
                  <a:pt x="325" y="143"/>
                </a:cubicBezTo>
                <a:cubicBezTo>
                  <a:pt x="292" y="137"/>
                  <a:pt x="292" y="137"/>
                  <a:pt x="292" y="137"/>
                </a:cubicBezTo>
                <a:cubicBezTo>
                  <a:pt x="292" y="137"/>
                  <a:pt x="292" y="137"/>
                  <a:pt x="292" y="137"/>
                </a:cubicBezTo>
                <a:cubicBezTo>
                  <a:pt x="290" y="130"/>
                  <a:pt x="288" y="123"/>
                  <a:pt x="286" y="117"/>
                </a:cubicBezTo>
                <a:cubicBezTo>
                  <a:pt x="287" y="116"/>
                  <a:pt x="287" y="116"/>
                  <a:pt x="287" y="116"/>
                </a:cubicBezTo>
                <a:cubicBezTo>
                  <a:pt x="312" y="96"/>
                  <a:pt x="312" y="96"/>
                  <a:pt x="312" y="96"/>
                </a:cubicBezTo>
                <a:cubicBezTo>
                  <a:pt x="295" y="67"/>
                  <a:pt x="295" y="67"/>
                  <a:pt x="295" y="67"/>
                </a:cubicBezTo>
                <a:cubicBezTo>
                  <a:pt x="264" y="78"/>
                  <a:pt x="264" y="78"/>
                  <a:pt x="264" y="78"/>
                </a:cubicBezTo>
                <a:cubicBezTo>
                  <a:pt x="262" y="77"/>
                  <a:pt x="262" y="77"/>
                  <a:pt x="262" y="77"/>
                </a:cubicBezTo>
                <a:cubicBezTo>
                  <a:pt x="257" y="71"/>
                  <a:pt x="253" y="67"/>
                  <a:pt x="245" y="61"/>
                </a:cubicBezTo>
                <a:cubicBezTo>
                  <a:pt x="246" y="59"/>
                  <a:pt x="246" y="59"/>
                  <a:pt x="246" y="59"/>
                </a:cubicBezTo>
                <a:cubicBezTo>
                  <a:pt x="259" y="36"/>
                  <a:pt x="259" y="36"/>
                  <a:pt x="259" y="36"/>
                </a:cubicBezTo>
                <a:cubicBezTo>
                  <a:pt x="231" y="18"/>
                  <a:pt x="231" y="18"/>
                  <a:pt x="231" y="18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01" y="37"/>
                  <a:pt x="193" y="34"/>
                  <a:pt x="184" y="33"/>
                </a:cubicBezTo>
                <a:cubicBezTo>
                  <a:pt x="184" y="31"/>
                  <a:pt x="184" y="31"/>
                  <a:pt x="184" y="31"/>
                </a:cubicBezTo>
                <a:cubicBezTo>
                  <a:pt x="178" y="0"/>
                  <a:pt x="178" y="0"/>
                  <a:pt x="178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39" y="32"/>
                  <a:pt x="139" y="32"/>
                  <a:pt x="139" y="32"/>
                </a:cubicBezTo>
                <a:cubicBezTo>
                  <a:pt x="139" y="33"/>
                  <a:pt x="139" y="33"/>
                  <a:pt x="139" y="33"/>
                </a:cubicBezTo>
                <a:cubicBezTo>
                  <a:pt x="129" y="34"/>
                  <a:pt x="119" y="37"/>
                  <a:pt x="109" y="42"/>
                </a:cubicBezTo>
                <a:cubicBezTo>
                  <a:pt x="108" y="41"/>
                  <a:pt x="108" y="41"/>
                  <a:pt x="108" y="41"/>
                </a:cubicBezTo>
                <a:cubicBezTo>
                  <a:pt x="86" y="18"/>
                  <a:pt x="86" y="18"/>
                  <a:pt x="86" y="18"/>
                </a:cubicBezTo>
                <a:cubicBezTo>
                  <a:pt x="59" y="36"/>
                  <a:pt x="59" y="36"/>
                  <a:pt x="59" y="36"/>
                </a:cubicBezTo>
                <a:cubicBezTo>
                  <a:pt x="72" y="66"/>
                  <a:pt x="72" y="66"/>
                  <a:pt x="72" y="66"/>
                </a:cubicBezTo>
                <a:lnTo>
                  <a:pt x="72" y="67"/>
                </a:lnTo>
                <a:close/>
                <a:moveTo>
                  <a:pt x="219" y="69"/>
                </a:moveTo>
                <a:cubicBezTo>
                  <a:pt x="271" y="100"/>
                  <a:pt x="287" y="167"/>
                  <a:pt x="256" y="219"/>
                </a:cubicBezTo>
                <a:cubicBezTo>
                  <a:pt x="224" y="271"/>
                  <a:pt x="157" y="287"/>
                  <a:pt x="106" y="256"/>
                </a:cubicBezTo>
                <a:cubicBezTo>
                  <a:pt x="54" y="225"/>
                  <a:pt x="37" y="157"/>
                  <a:pt x="69" y="106"/>
                </a:cubicBezTo>
                <a:cubicBezTo>
                  <a:pt x="100" y="54"/>
                  <a:pt x="167" y="38"/>
                  <a:pt x="219" y="6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Freeform 1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1024890" y="3236595"/>
            <a:ext cx="1891030" cy="1889760"/>
          </a:xfrm>
          <a:custGeom>
            <a:avLst/>
            <a:gdLst>
              <a:gd name="T0" fmla="*/ 97 w 547"/>
              <a:gd name="T1" fmla="*/ 139 h 547"/>
              <a:gd name="T2" fmla="*/ 44 w 547"/>
              <a:gd name="T3" fmla="*/ 122 h 547"/>
              <a:gd name="T4" fmla="*/ 62 w 547"/>
              <a:gd name="T5" fmla="*/ 206 h 547"/>
              <a:gd name="T6" fmla="*/ 52 w 547"/>
              <a:gd name="T7" fmla="*/ 240 h 547"/>
              <a:gd name="T8" fmla="*/ 1 w 547"/>
              <a:gd name="T9" fmla="*/ 306 h 547"/>
              <a:gd name="T10" fmla="*/ 65 w 547"/>
              <a:gd name="T11" fmla="*/ 350 h 547"/>
              <a:gd name="T12" fmla="*/ 23 w 547"/>
              <a:gd name="T13" fmla="*/ 385 h 547"/>
              <a:gd name="T14" fmla="*/ 103 w 547"/>
              <a:gd name="T15" fmla="*/ 416 h 547"/>
              <a:gd name="T16" fmla="*/ 128 w 547"/>
              <a:gd name="T17" fmla="*/ 442 h 547"/>
              <a:gd name="T18" fmla="*/ 155 w 547"/>
              <a:gd name="T19" fmla="*/ 520 h 547"/>
              <a:gd name="T20" fmla="*/ 237 w 547"/>
              <a:gd name="T21" fmla="*/ 492 h 547"/>
              <a:gd name="T22" fmla="*/ 247 w 547"/>
              <a:gd name="T23" fmla="*/ 547 h 547"/>
              <a:gd name="T24" fmla="*/ 312 w 547"/>
              <a:gd name="T25" fmla="*/ 492 h 547"/>
              <a:gd name="T26" fmla="*/ 364 w 547"/>
              <a:gd name="T27" fmla="*/ 477 h 547"/>
              <a:gd name="T28" fmla="*/ 448 w 547"/>
              <a:gd name="T29" fmla="*/ 486 h 547"/>
              <a:gd name="T30" fmla="*/ 426 w 547"/>
              <a:gd name="T31" fmla="*/ 434 h 547"/>
              <a:gd name="T32" fmla="*/ 451 w 547"/>
              <a:gd name="T33" fmla="*/ 408 h 547"/>
              <a:gd name="T34" fmla="*/ 528 w 547"/>
              <a:gd name="T35" fmla="*/ 376 h 547"/>
              <a:gd name="T36" fmla="*/ 484 w 547"/>
              <a:gd name="T37" fmla="*/ 341 h 547"/>
              <a:gd name="T38" fmla="*/ 494 w 547"/>
              <a:gd name="T39" fmla="*/ 306 h 547"/>
              <a:gd name="T40" fmla="*/ 546 w 547"/>
              <a:gd name="T41" fmla="*/ 240 h 547"/>
              <a:gd name="T42" fmla="*/ 491 w 547"/>
              <a:gd name="T43" fmla="*/ 231 h 547"/>
              <a:gd name="T44" fmla="*/ 483 w 547"/>
              <a:gd name="T45" fmla="*/ 196 h 547"/>
              <a:gd name="T46" fmla="*/ 497 w 547"/>
              <a:gd name="T47" fmla="*/ 113 h 547"/>
              <a:gd name="T48" fmla="*/ 440 w 547"/>
              <a:gd name="T49" fmla="*/ 130 h 547"/>
              <a:gd name="T50" fmla="*/ 413 w 547"/>
              <a:gd name="T51" fmla="*/ 101 h 547"/>
              <a:gd name="T52" fmla="*/ 389 w 547"/>
              <a:gd name="T53" fmla="*/ 32 h 547"/>
              <a:gd name="T54" fmla="*/ 353 w 547"/>
              <a:gd name="T55" fmla="*/ 69 h 547"/>
              <a:gd name="T56" fmla="*/ 310 w 547"/>
              <a:gd name="T57" fmla="*/ 53 h 547"/>
              <a:gd name="T58" fmla="*/ 245 w 547"/>
              <a:gd name="T59" fmla="*/ 0 h 547"/>
              <a:gd name="T60" fmla="*/ 235 w 547"/>
              <a:gd name="T61" fmla="*/ 55 h 547"/>
              <a:gd name="T62" fmla="*/ 182 w 547"/>
              <a:gd name="T63" fmla="*/ 69 h 547"/>
              <a:gd name="T64" fmla="*/ 99 w 547"/>
              <a:gd name="T65" fmla="*/ 61 h 547"/>
              <a:gd name="T66" fmla="*/ 121 w 547"/>
              <a:gd name="T67" fmla="*/ 113 h 547"/>
              <a:gd name="T68" fmla="*/ 430 w 547"/>
              <a:gd name="T69" fmla="*/ 369 h 547"/>
              <a:gd name="T70" fmla="*/ 116 w 547"/>
              <a:gd name="T71" fmla="*/ 178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47" h="547">
                <a:moveTo>
                  <a:pt x="121" y="113"/>
                </a:moveTo>
                <a:cubicBezTo>
                  <a:pt x="112" y="121"/>
                  <a:pt x="104" y="129"/>
                  <a:pt x="97" y="139"/>
                </a:cubicBezTo>
                <a:cubicBezTo>
                  <a:pt x="95" y="138"/>
                  <a:pt x="95" y="138"/>
                  <a:pt x="95" y="138"/>
                </a:cubicBezTo>
                <a:cubicBezTo>
                  <a:pt x="44" y="122"/>
                  <a:pt x="44" y="122"/>
                  <a:pt x="44" y="122"/>
                </a:cubicBezTo>
                <a:cubicBezTo>
                  <a:pt x="19" y="171"/>
                  <a:pt x="19" y="171"/>
                  <a:pt x="19" y="171"/>
                </a:cubicBezTo>
                <a:cubicBezTo>
                  <a:pt x="62" y="206"/>
                  <a:pt x="62" y="206"/>
                  <a:pt x="62" y="206"/>
                </a:cubicBezTo>
                <a:cubicBezTo>
                  <a:pt x="58" y="217"/>
                  <a:pt x="55" y="229"/>
                  <a:pt x="53" y="240"/>
                </a:cubicBezTo>
                <a:cubicBezTo>
                  <a:pt x="52" y="240"/>
                  <a:pt x="52" y="240"/>
                  <a:pt x="52" y="240"/>
                </a:cubicBezTo>
                <a:cubicBezTo>
                  <a:pt x="0" y="251"/>
                  <a:pt x="0" y="251"/>
                  <a:pt x="0" y="251"/>
                </a:cubicBezTo>
                <a:cubicBezTo>
                  <a:pt x="1" y="306"/>
                  <a:pt x="1" y="306"/>
                  <a:pt x="1" y="306"/>
                </a:cubicBezTo>
                <a:cubicBezTo>
                  <a:pt x="55" y="316"/>
                  <a:pt x="55" y="316"/>
                  <a:pt x="55" y="316"/>
                </a:cubicBezTo>
                <a:cubicBezTo>
                  <a:pt x="57" y="328"/>
                  <a:pt x="61" y="339"/>
                  <a:pt x="65" y="350"/>
                </a:cubicBezTo>
                <a:cubicBezTo>
                  <a:pt x="64" y="351"/>
                  <a:pt x="64" y="351"/>
                  <a:pt x="64" y="351"/>
                </a:cubicBezTo>
                <a:cubicBezTo>
                  <a:pt x="23" y="385"/>
                  <a:pt x="23" y="385"/>
                  <a:pt x="23" y="385"/>
                </a:cubicBezTo>
                <a:cubicBezTo>
                  <a:pt x="50" y="433"/>
                  <a:pt x="50" y="433"/>
                  <a:pt x="50" y="433"/>
                </a:cubicBezTo>
                <a:cubicBezTo>
                  <a:pt x="103" y="416"/>
                  <a:pt x="103" y="416"/>
                  <a:pt x="103" y="416"/>
                </a:cubicBezTo>
                <a:cubicBezTo>
                  <a:pt x="110" y="425"/>
                  <a:pt x="114" y="431"/>
                  <a:pt x="128" y="442"/>
                </a:cubicBezTo>
                <a:cubicBezTo>
                  <a:pt x="128" y="442"/>
                  <a:pt x="128" y="442"/>
                  <a:pt x="128" y="442"/>
                </a:cubicBezTo>
                <a:cubicBezTo>
                  <a:pt x="108" y="491"/>
                  <a:pt x="108" y="491"/>
                  <a:pt x="108" y="491"/>
                </a:cubicBezTo>
                <a:cubicBezTo>
                  <a:pt x="155" y="520"/>
                  <a:pt x="155" y="520"/>
                  <a:pt x="155" y="520"/>
                </a:cubicBezTo>
                <a:cubicBezTo>
                  <a:pt x="192" y="480"/>
                  <a:pt x="192" y="480"/>
                  <a:pt x="192" y="480"/>
                </a:cubicBezTo>
                <a:cubicBezTo>
                  <a:pt x="207" y="485"/>
                  <a:pt x="222" y="490"/>
                  <a:pt x="237" y="492"/>
                </a:cubicBezTo>
                <a:cubicBezTo>
                  <a:pt x="237" y="494"/>
                  <a:pt x="237" y="494"/>
                  <a:pt x="237" y="494"/>
                </a:cubicBezTo>
                <a:cubicBezTo>
                  <a:pt x="247" y="547"/>
                  <a:pt x="247" y="547"/>
                  <a:pt x="247" y="547"/>
                </a:cubicBezTo>
                <a:cubicBezTo>
                  <a:pt x="302" y="546"/>
                  <a:pt x="302" y="546"/>
                  <a:pt x="302" y="546"/>
                </a:cubicBezTo>
                <a:cubicBezTo>
                  <a:pt x="312" y="492"/>
                  <a:pt x="312" y="492"/>
                  <a:pt x="312" y="492"/>
                </a:cubicBezTo>
                <a:cubicBezTo>
                  <a:pt x="330" y="489"/>
                  <a:pt x="347" y="484"/>
                  <a:pt x="364" y="476"/>
                </a:cubicBezTo>
                <a:cubicBezTo>
                  <a:pt x="364" y="477"/>
                  <a:pt x="364" y="477"/>
                  <a:pt x="364" y="477"/>
                </a:cubicBezTo>
                <a:cubicBezTo>
                  <a:pt x="402" y="516"/>
                  <a:pt x="402" y="516"/>
                  <a:pt x="402" y="516"/>
                </a:cubicBezTo>
                <a:cubicBezTo>
                  <a:pt x="448" y="486"/>
                  <a:pt x="448" y="486"/>
                  <a:pt x="448" y="486"/>
                </a:cubicBezTo>
                <a:cubicBezTo>
                  <a:pt x="426" y="434"/>
                  <a:pt x="426" y="434"/>
                  <a:pt x="426" y="434"/>
                </a:cubicBezTo>
                <a:cubicBezTo>
                  <a:pt x="426" y="434"/>
                  <a:pt x="426" y="434"/>
                  <a:pt x="426" y="434"/>
                </a:cubicBezTo>
                <a:cubicBezTo>
                  <a:pt x="435" y="426"/>
                  <a:pt x="443" y="417"/>
                  <a:pt x="450" y="408"/>
                </a:cubicBezTo>
                <a:cubicBezTo>
                  <a:pt x="451" y="408"/>
                  <a:pt x="451" y="408"/>
                  <a:pt x="451" y="408"/>
                </a:cubicBezTo>
                <a:cubicBezTo>
                  <a:pt x="503" y="425"/>
                  <a:pt x="503" y="425"/>
                  <a:pt x="503" y="425"/>
                </a:cubicBezTo>
                <a:cubicBezTo>
                  <a:pt x="528" y="376"/>
                  <a:pt x="528" y="376"/>
                  <a:pt x="528" y="376"/>
                </a:cubicBezTo>
                <a:cubicBezTo>
                  <a:pt x="485" y="341"/>
                  <a:pt x="485" y="341"/>
                  <a:pt x="485" y="341"/>
                </a:cubicBezTo>
                <a:cubicBezTo>
                  <a:pt x="484" y="341"/>
                  <a:pt x="484" y="341"/>
                  <a:pt x="484" y="341"/>
                </a:cubicBezTo>
                <a:cubicBezTo>
                  <a:pt x="488" y="329"/>
                  <a:pt x="491" y="318"/>
                  <a:pt x="493" y="306"/>
                </a:cubicBezTo>
                <a:cubicBezTo>
                  <a:pt x="494" y="306"/>
                  <a:pt x="494" y="306"/>
                  <a:pt x="494" y="306"/>
                </a:cubicBezTo>
                <a:cubicBezTo>
                  <a:pt x="547" y="296"/>
                  <a:pt x="547" y="296"/>
                  <a:pt x="547" y="296"/>
                </a:cubicBezTo>
                <a:cubicBezTo>
                  <a:pt x="546" y="240"/>
                  <a:pt x="546" y="240"/>
                  <a:pt x="546" y="240"/>
                </a:cubicBezTo>
                <a:cubicBezTo>
                  <a:pt x="491" y="231"/>
                  <a:pt x="491" y="231"/>
                  <a:pt x="491" y="231"/>
                </a:cubicBezTo>
                <a:cubicBezTo>
                  <a:pt x="491" y="231"/>
                  <a:pt x="491" y="231"/>
                  <a:pt x="491" y="231"/>
                </a:cubicBezTo>
                <a:cubicBezTo>
                  <a:pt x="488" y="219"/>
                  <a:pt x="485" y="208"/>
                  <a:pt x="481" y="197"/>
                </a:cubicBezTo>
                <a:cubicBezTo>
                  <a:pt x="483" y="196"/>
                  <a:pt x="483" y="196"/>
                  <a:pt x="483" y="196"/>
                </a:cubicBezTo>
                <a:cubicBezTo>
                  <a:pt x="524" y="161"/>
                  <a:pt x="524" y="161"/>
                  <a:pt x="524" y="161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44" y="131"/>
                  <a:pt x="444" y="131"/>
                  <a:pt x="444" y="131"/>
                </a:cubicBezTo>
                <a:cubicBezTo>
                  <a:pt x="440" y="130"/>
                  <a:pt x="440" y="130"/>
                  <a:pt x="440" y="130"/>
                </a:cubicBezTo>
                <a:cubicBezTo>
                  <a:pt x="433" y="121"/>
                  <a:pt x="426" y="113"/>
                  <a:pt x="412" y="102"/>
                </a:cubicBezTo>
                <a:cubicBezTo>
                  <a:pt x="413" y="101"/>
                  <a:pt x="413" y="101"/>
                  <a:pt x="413" y="101"/>
                </a:cubicBezTo>
                <a:cubicBezTo>
                  <a:pt x="436" y="60"/>
                  <a:pt x="436" y="60"/>
                  <a:pt x="436" y="60"/>
                </a:cubicBezTo>
                <a:cubicBezTo>
                  <a:pt x="389" y="32"/>
                  <a:pt x="389" y="32"/>
                  <a:pt x="389" y="32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39" y="63"/>
                  <a:pt x="324" y="58"/>
                  <a:pt x="309" y="56"/>
                </a:cubicBezTo>
                <a:cubicBezTo>
                  <a:pt x="310" y="53"/>
                  <a:pt x="310" y="53"/>
                  <a:pt x="310" y="53"/>
                </a:cubicBezTo>
                <a:cubicBezTo>
                  <a:pt x="300" y="0"/>
                  <a:pt x="300" y="0"/>
                  <a:pt x="300" y="0"/>
                </a:cubicBezTo>
                <a:cubicBezTo>
                  <a:pt x="245" y="0"/>
                  <a:pt x="245" y="0"/>
                  <a:pt x="245" y="0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5" y="55"/>
                  <a:pt x="235" y="55"/>
                  <a:pt x="235" y="55"/>
                </a:cubicBezTo>
                <a:cubicBezTo>
                  <a:pt x="217" y="58"/>
                  <a:pt x="200" y="64"/>
                  <a:pt x="183" y="71"/>
                </a:cubicBezTo>
                <a:cubicBezTo>
                  <a:pt x="182" y="69"/>
                  <a:pt x="182" y="69"/>
                  <a:pt x="182" y="69"/>
                </a:cubicBezTo>
                <a:cubicBezTo>
                  <a:pt x="145" y="30"/>
                  <a:pt x="145" y="30"/>
                  <a:pt x="145" y="30"/>
                </a:cubicBezTo>
                <a:cubicBezTo>
                  <a:pt x="99" y="61"/>
                  <a:pt x="99" y="61"/>
                  <a:pt x="99" y="61"/>
                </a:cubicBezTo>
                <a:cubicBezTo>
                  <a:pt x="121" y="112"/>
                  <a:pt x="121" y="112"/>
                  <a:pt x="121" y="112"/>
                </a:cubicBezTo>
                <a:lnTo>
                  <a:pt x="121" y="113"/>
                </a:lnTo>
                <a:close/>
                <a:moveTo>
                  <a:pt x="369" y="116"/>
                </a:moveTo>
                <a:cubicBezTo>
                  <a:pt x="455" y="169"/>
                  <a:pt x="483" y="282"/>
                  <a:pt x="430" y="369"/>
                </a:cubicBezTo>
                <a:cubicBezTo>
                  <a:pt x="378" y="456"/>
                  <a:pt x="264" y="484"/>
                  <a:pt x="177" y="431"/>
                </a:cubicBezTo>
                <a:cubicBezTo>
                  <a:pt x="91" y="378"/>
                  <a:pt x="63" y="265"/>
                  <a:pt x="116" y="178"/>
                </a:cubicBezTo>
                <a:cubicBezTo>
                  <a:pt x="168" y="91"/>
                  <a:pt x="282" y="64"/>
                  <a:pt x="369" y="116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环形箭头 8"/>
          <p:cNvSpPr/>
          <p:nvPr>
            <p:custDataLst>
              <p:tags r:id="rId6"/>
            </p:custDataLst>
          </p:nvPr>
        </p:nvSpPr>
        <p:spPr>
          <a:xfrm flipH="1">
            <a:off x="618490" y="2774315"/>
            <a:ext cx="2817495" cy="2817495"/>
          </a:xfrm>
          <a:prstGeom prst="circularArrow">
            <a:avLst>
              <a:gd name="adj1" fmla="val 4672"/>
              <a:gd name="adj2" fmla="val 688138"/>
              <a:gd name="adj3" fmla="val 824476"/>
              <a:gd name="adj4" fmla="val 16616669"/>
              <a:gd name="adj5" fmla="val 6514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环形箭头 30"/>
          <p:cNvSpPr/>
          <p:nvPr>
            <p:custDataLst>
              <p:tags r:id="rId7"/>
            </p:custDataLst>
          </p:nvPr>
        </p:nvSpPr>
        <p:spPr>
          <a:xfrm>
            <a:off x="2315210" y="3405505"/>
            <a:ext cx="3321050" cy="3320415"/>
          </a:xfrm>
          <a:prstGeom prst="circularArrow">
            <a:avLst>
              <a:gd name="adj1" fmla="val 5068"/>
              <a:gd name="adj2" fmla="val 670356"/>
              <a:gd name="adj3" fmla="val 1731422"/>
              <a:gd name="adj4" fmla="val 16417229"/>
              <a:gd name="adj5" fmla="val 6055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图片 13" descr="343439383331313b343532303032343bb7a2b2bcb9dcc0ed"/>
          <p:cNvSpPr/>
          <p:nvPr>
            <p:custDataLst>
              <p:tags r:id="rId8"/>
            </p:custDataLst>
          </p:nvPr>
        </p:nvSpPr>
        <p:spPr>
          <a:xfrm>
            <a:off x="3662680" y="4852670"/>
            <a:ext cx="626745" cy="425450"/>
          </a:xfrm>
          <a:custGeom>
            <a:avLst/>
            <a:gdLst>
              <a:gd name="connsiteX0" fmla="*/ 454748 w 539114"/>
              <a:gd name="connsiteY0" fmla="*/ 160944 h 365828"/>
              <a:gd name="connsiteX1" fmla="*/ 338707 w 539114"/>
              <a:gd name="connsiteY1" fmla="*/ 996 h 365828"/>
              <a:gd name="connsiteX2" fmla="*/ 197515 w 539114"/>
              <a:gd name="connsiteY2" fmla="*/ 94259 h 365828"/>
              <a:gd name="connsiteX3" fmla="*/ 120784 w 539114"/>
              <a:gd name="connsiteY3" fmla="*/ 88392 h 365828"/>
              <a:gd name="connsiteX4" fmla="*/ 88109 w 539114"/>
              <a:gd name="connsiteY4" fmla="*/ 160638 h 365828"/>
              <a:gd name="connsiteX5" fmla="*/ 114 w 539114"/>
              <a:gd name="connsiteY5" fmla="*/ 271677 h 365828"/>
              <a:gd name="connsiteX6" fmla="*/ 95631 w 539114"/>
              <a:gd name="connsiteY6" fmla="*/ 365947 h 365828"/>
              <a:gd name="connsiteX7" fmla="*/ 242920 w 539114"/>
              <a:gd name="connsiteY7" fmla="*/ 365947 h 365828"/>
              <a:gd name="connsiteX8" fmla="*/ 242920 w 539114"/>
              <a:gd name="connsiteY8" fmla="*/ 268394 h 365828"/>
              <a:gd name="connsiteX9" fmla="*/ 196627 w 539114"/>
              <a:gd name="connsiteY9" fmla="*/ 268394 h 365828"/>
              <a:gd name="connsiteX10" fmla="*/ 274476 w 539114"/>
              <a:gd name="connsiteY10" fmla="*/ 180954 h 365828"/>
              <a:gd name="connsiteX11" fmla="*/ 352326 w 539114"/>
              <a:gd name="connsiteY11" fmla="*/ 268394 h 365828"/>
              <a:gd name="connsiteX12" fmla="*/ 306031 w 539114"/>
              <a:gd name="connsiteY12" fmla="*/ 268394 h 365828"/>
              <a:gd name="connsiteX13" fmla="*/ 306031 w 539114"/>
              <a:gd name="connsiteY13" fmla="*/ 365947 h 365828"/>
              <a:gd name="connsiteX14" fmla="*/ 439703 w 539114"/>
              <a:gd name="connsiteY14" fmla="*/ 365947 h 365828"/>
              <a:gd name="connsiteX15" fmla="*/ 538962 w 539114"/>
              <a:gd name="connsiteY15" fmla="*/ 277237 h 365828"/>
              <a:gd name="connsiteX16" fmla="*/ 454748 w 539114"/>
              <a:gd name="connsiteY16" fmla="*/ 160944 h 36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114" h="365828">
                <a:moveTo>
                  <a:pt x="454748" y="160944"/>
                </a:moveTo>
                <a:cubicBezTo>
                  <a:pt x="454748" y="160944"/>
                  <a:pt x="464893" y="17416"/>
                  <a:pt x="338707" y="996"/>
                </a:cubicBezTo>
                <a:cubicBezTo>
                  <a:pt x="230459" y="-10475"/>
                  <a:pt x="197515" y="94259"/>
                  <a:pt x="197515" y="94259"/>
                </a:cubicBezTo>
                <a:cubicBezTo>
                  <a:pt x="197515" y="94259"/>
                  <a:pt x="164762" y="61420"/>
                  <a:pt x="120784" y="88392"/>
                </a:cubicBezTo>
                <a:cubicBezTo>
                  <a:pt x="81126" y="113656"/>
                  <a:pt x="88109" y="160638"/>
                  <a:pt x="88109" y="160638"/>
                </a:cubicBezTo>
                <a:cubicBezTo>
                  <a:pt x="88109" y="160638"/>
                  <a:pt x="114" y="178064"/>
                  <a:pt x="114" y="271677"/>
                </a:cubicBezTo>
                <a:cubicBezTo>
                  <a:pt x="2159" y="364940"/>
                  <a:pt x="95631" y="365947"/>
                  <a:pt x="95631" y="365947"/>
                </a:cubicBezTo>
                <a:lnTo>
                  <a:pt x="242920" y="365947"/>
                </a:lnTo>
                <a:lnTo>
                  <a:pt x="242920" y="268394"/>
                </a:lnTo>
                <a:lnTo>
                  <a:pt x="196627" y="268394"/>
                </a:lnTo>
                <a:lnTo>
                  <a:pt x="274476" y="180954"/>
                </a:lnTo>
                <a:lnTo>
                  <a:pt x="352326" y="268394"/>
                </a:lnTo>
                <a:lnTo>
                  <a:pt x="306031" y="268394"/>
                </a:lnTo>
                <a:lnTo>
                  <a:pt x="306031" y="365947"/>
                </a:lnTo>
                <a:lnTo>
                  <a:pt x="439703" y="365947"/>
                </a:lnTo>
                <a:cubicBezTo>
                  <a:pt x="439703" y="365947"/>
                  <a:pt x="526810" y="365947"/>
                  <a:pt x="538962" y="277237"/>
                </a:cubicBezTo>
                <a:cubicBezTo>
                  <a:pt x="544747" y="180035"/>
                  <a:pt x="454748" y="160944"/>
                  <a:pt x="454748" y="160944"/>
                </a:cubicBezTo>
                <a:close/>
              </a:path>
            </a:pathLst>
          </a:custGeom>
          <a:solidFill>
            <a:schemeClr val="accent1"/>
          </a:solidFill>
          <a:ln w="1905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图片 9" descr="343435383038363b343532323339303bbacfcdacc7a9caf0"/>
          <p:cNvSpPr/>
          <p:nvPr>
            <p:custDataLst>
              <p:tags r:id="rId9"/>
            </p:custDataLst>
          </p:nvPr>
        </p:nvSpPr>
        <p:spPr>
          <a:xfrm>
            <a:off x="3064510" y="2609215"/>
            <a:ext cx="349885" cy="415925"/>
          </a:xfrm>
          <a:custGeom>
            <a:avLst/>
            <a:gdLst>
              <a:gd name="connsiteX0" fmla="*/ 195160 w 300837"/>
              <a:gd name="connsiteY0" fmla="*/ 3917 h 358140"/>
              <a:gd name="connsiteX1" fmla="*/ 265994 w 300837"/>
              <a:gd name="connsiteY1" fmla="*/ 59853 h 358140"/>
              <a:gd name="connsiteX2" fmla="*/ 195160 w 300837"/>
              <a:gd name="connsiteY2" fmla="*/ 59853 h 358140"/>
              <a:gd name="connsiteX3" fmla="*/ 195160 w 300837"/>
              <a:gd name="connsiteY3" fmla="*/ 3917 h 358140"/>
              <a:gd name="connsiteX4" fmla="*/ 144070 w 300837"/>
              <a:gd name="connsiteY4" fmla="*/ 311419 h 358140"/>
              <a:gd name="connsiteX5" fmla="*/ 135730 w 300837"/>
              <a:gd name="connsiteY5" fmla="*/ 344671 h 358140"/>
              <a:gd name="connsiteX6" fmla="*/ 136334 w 300837"/>
              <a:gd name="connsiteY6" fmla="*/ 357740 h 358140"/>
              <a:gd name="connsiteX7" fmla="*/ 7119 w 300837"/>
              <a:gd name="connsiteY7" fmla="*/ 357740 h 358140"/>
              <a:gd name="connsiteX8" fmla="*/ -416 w 300837"/>
              <a:gd name="connsiteY8" fmla="*/ 350268 h 358140"/>
              <a:gd name="connsiteX9" fmla="*/ -416 w 300837"/>
              <a:gd name="connsiteY9" fmla="*/ 7074 h 358140"/>
              <a:gd name="connsiteX10" fmla="*/ 7119 w 300837"/>
              <a:gd name="connsiteY10" fmla="*/ -400 h 358140"/>
              <a:gd name="connsiteX11" fmla="*/ 180090 w 300837"/>
              <a:gd name="connsiteY11" fmla="*/ -400 h 358140"/>
              <a:gd name="connsiteX12" fmla="*/ 180090 w 300837"/>
              <a:gd name="connsiteY12" fmla="*/ 67325 h 358140"/>
              <a:gd name="connsiteX13" fmla="*/ 187625 w 300837"/>
              <a:gd name="connsiteY13" fmla="*/ 74799 h 358140"/>
              <a:gd name="connsiteX14" fmla="*/ 270385 w 300837"/>
              <a:gd name="connsiteY14" fmla="*/ 74799 h 358140"/>
              <a:gd name="connsiteX15" fmla="*/ 270385 w 300837"/>
              <a:gd name="connsiteY15" fmla="*/ 194037 h 358140"/>
              <a:gd name="connsiteX16" fmla="*/ 246613 w 300837"/>
              <a:gd name="connsiteY16" fmla="*/ 205309 h 358140"/>
              <a:gd name="connsiteX17" fmla="*/ 150397 w 300837"/>
              <a:gd name="connsiteY17" fmla="*/ 300669 h 358140"/>
              <a:gd name="connsiteX18" fmla="*/ 144070 w 300837"/>
              <a:gd name="connsiteY18" fmla="*/ 311419 h 358140"/>
              <a:gd name="connsiteX19" fmla="*/ 160631 w 300837"/>
              <a:gd name="connsiteY19" fmla="*/ 311659 h 358140"/>
              <a:gd name="connsiteX20" fmla="*/ 239320 w 300837"/>
              <a:gd name="connsiteY20" fmla="*/ 233564 h 358140"/>
              <a:gd name="connsiteX21" fmla="*/ 275098 w 300837"/>
              <a:gd name="connsiteY21" fmla="*/ 269054 h 358140"/>
              <a:gd name="connsiteX22" fmla="*/ 196449 w 300837"/>
              <a:gd name="connsiteY22" fmla="*/ 347110 h 358140"/>
              <a:gd name="connsiteX23" fmla="*/ 192985 w 300837"/>
              <a:gd name="connsiteY23" fmla="*/ 349068 h 358140"/>
              <a:gd name="connsiteX24" fmla="*/ 159382 w 300837"/>
              <a:gd name="connsiteY24" fmla="*/ 357420 h 358140"/>
              <a:gd name="connsiteX25" fmla="*/ 157568 w 300837"/>
              <a:gd name="connsiteY25" fmla="*/ 357660 h 358140"/>
              <a:gd name="connsiteX26" fmla="*/ 152209 w 300837"/>
              <a:gd name="connsiteY26" fmla="*/ 355501 h 358140"/>
              <a:gd name="connsiteX27" fmla="*/ 150236 w 300837"/>
              <a:gd name="connsiteY27" fmla="*/ 348427 h 358140"/>
              <a:gd name="connsiteX28" fmla="*/ 158656 w 300837"/>
              <a:gd name="connsiteY28" fmla="*/ 315096 h 358140"/>
              <a:gd name="connsiteX29" fmla="*/ 160631 w 300837"/>
              <a:gd name="connsiteY29" fmla="*/ 311659 h 358140"/>
              <a:gd name="connsiteX30" fmla="*/ 292988 w 300837"/>
              <a:gd name="connsiteY30" fmla="*/ 215859 h 358140"/>
              <a:gd name="connsiteX31" fmla="*/ 292988 w 300837"/>
              <a:gd name="connsiteY31" fmla="*/ 251350 h 358140"/>
              <a:gd name="connsiteX32" fmla="*/ 285695 w 300837"/>
              <a:gd name="connsiteY32" fmla="*/ 258582 h 358140"/>
              <a:gd name="connsiteX33" fmla="*/ 249916 w 300837"/>
              <a:gd name="connsiteY33" fmla="*/ 223093 h 358140"/>
              <a:gd name="connsiteX34" fmla="*/ 257210 w 300837"/>
              <a:gd name="connsiteY34" fmla="*/ 215859 h 358140"/>
              <a:gd name="connsiteX35" fmla="*/ 292988 w 300837"/>
              <a:gd name="connsiteY35" fmla="*/ 215859 h 358140"/>
              <a:gd name="connsiteX36" fmla="*/ 71212 w 300837"/>
              <a:gd name="connsiteY36" fmla="*/ 107042 h 358140"/>
              <a:gd name="connsiteX37" fmla="*/ 64049 w 300837"/>
              <a:gd name="connsiteY37" fmla="*/ 114205 h 358140"/>
              <a:gd name="connsiteX38" fmla="*/ 64049 w 300837"/>
              <a:gd name="connsiteY38" fmla="*/ 121368 h 358140"/>
              <a:gd name="connsiteX39" fmla="*/ 71212 w 300837"/>
              <a:gd name="connsiteY39" fmla="*/ 128530 h 358140"/>
              <a:gd name="connsiteX40" fmla="*/ 200142 w 300837"/>
              <a:gd name="connsiteY40" fmla="*/ 128530 h 358140"/>
              <a:gd name="connsiteX41" fmla="*/ 207305 w 300837"/>
              <a:gd name="connsiteY41" fmla="*/ 121368 h 358140"/>
              <a:gd name="connsiteX42" fmla="*/ 207305 w 300837"/>
              <a:gd name="connsiteY42" fmla="*/ 114205 h 358140"/>
              <a:gd name="connsiteX43" fmla="*/ 200142 w 300837"/>
              <a:gd name="connsiteY43" fmla="*/ 107042 h 358140"/>
              <a:gd name="connsiteX44" fmla="*/ 71212 w 300837"/>
              <a:gd name="connsiteY44" fmla="*/ 107042 h 358140"/>
              <a:gd name="connsiteX45" fmla="*/ 71212 w 300837"/>
              <a:gd name="connsiteY45" fmla="*/ 164344 h 358140"/>
              <a:gd name="connsiteX46" fmla="*/ 64049 w 300837"/>
              <a:gd name="connsiteY46" fmla="*/ 171507 h 358140"/>
              <a:gd name="connsiteX47" fmla="*/ 64049 w 300837"/>
              <a:gd name="connsiteY47" fmla="*/ 178670 h 358140"/>
              <a:gd name="connsiteX48" fmla="*/ 71212 w 300837"/>
              <a:gd name="connsiteY48" fmla="*/ 185833 h 358140"/>
              <a:gd name="connsiteX49" fmla="*/ 185817 w 300837"/>
              <a:gd name="connsiteY49" fmla="*/ 185833 h 358140"/>
              <a:gd name="connsiteX50" fmla="*/ 192980 w 300837"/>
              <a:gd name="connsiteY50" fmla="*/ 178670 h 358140"/>
              <a:gd name="connsiteX51" fmla="*/ 192980 w 300837"/>
              <a:gd name="connsiteY51" fmla="*/ 171507 h 358140"/>
              <a:gd name="connsiteX52" fmla="*/ 185817 w 300837"/>
              <a:gd name="connsiteY52" fmla="*/ 164344 h 358140"/>
              <a:gd name="connsiteX53" fmla="*/ 71212 w 300837"/>
              <a:gd name="connsiteY53" fmla="*/ 164344 h 358140"/>
              <a:gd name="connsiteX54" fmla="*/ 71212 w 300837"/>
              <a:gd name="connsiteY54" fmla="*/ 221647 h 358140"/>
              <a:gd name="connsiteX55" fmla="*/ 64049 w 300837"/>
              <a:gd name="connsiteY55" fmla="*/ 228810 h 358140"/>
              <a:gd name="connsiteX56" fmla="*/ 64049 w 300837"/>
              <a:gd name="connsiteY56" fmla="*/ 235972 h 358140"/>
              <a:gd name="connsiteX57" fmla="*/ 71212 w 300837"/>
              <a:gd name="connsiteY57" fmla="*/ 243135 h 358140"/>
              <a:gd name="connsiteX58" fmla="*/ 157166 w 300837"/>
              <a:gd name="connsiteY58" fmla="*/ 243135 h 358140"/>
              <a:gd name="connsiteX59" fmla="*/ 164328 w 300837"/>
              <a:gd name="connsiteY59" fmla="*/ 235972 h 358140"/>
              <a:gd name="connsiteX60" fmla="*/ 164328 w 300837"/>
              <a:gd name="connsiteY60" fmla="*/ 228810 h 358140"/>
              <a:gd name="connsiteX61" fmla="*/ 157166 w 300837"/>
              <a:gd name="connsiteY61" fmla="*/ 221647 h 358140"/>
              <a:gd name="connsiteX62" fmla="*/ 71212 w 300837"/>
              <a:gd name="connsiteY62" fmla="*/ 221647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00837" h="358140">
                <a:moveTo>
                  <a:pt x="195160" y="3917"/>
                </a:moveTo>
                <a:lnTo>
                  <a:pt x="265994" y="59853"/>
                </a:lnTo>
                <a:lnTo>
                  <a:pt x="195160" y="59853"/>
                </a:lnTo>
                <a:lnTo>
                  <a:pt x="195160" y="3917"/>
                </a:lnTo>
                <a:moveTo>
                  <a:pt x="144070" y="311419"/>
                </a:moveTo>
                <a:lnTo>
                  <a:pt x="135730" y="344671"/>
                </a:lnTo>
                <a:cubicBezTo>
                  <a:pt x="134601" y="349028"/>
                  <a:pt x="134762" y="353583"/>
                  <a:pt x="136334" y="357740"/>
                </a:cubicBezTo>
                <a:lnTo>
                  <a:pt x="7119" y="357740"/>
                </a:lnTo>
                <a:cubicBezTo>
                  <a:pt x="2968" y="357740"/>
                  <a:pt x="-416" y="354383"/>
                  <a:pt x="-416" y="350268"/>
                </a:cubicBezTo>
                <a:lnTo>
                  <a:pt x="-416" y="7074"/>
                </a:lnTo>
                <a:cubicBezTo>
                  <a:pt x="-416" y="2957"/>
                  <a:pt x="2968" y="-400"/>
                  <a:pt x="7119" y="-400"/>
                </a:cubicBezTo>
                <a:lnTo>
                  <a:pt x="180090" y="-400"/>
                </a:lnTo>
                <a:lnTo>
                  <a:pt x="180090" y="67325"/>
                </a:lnTo>
                <a:cubicBezTo>
                  <a:pt x="180090" y="71442"/>
                  <a:pt x="183476" y="74799"/>
                  <a:pt x="187625" y="74799"/>
                </a:cubicBezTo>
                <a:lnTo>
                  <a:pt x="270385" y="74799"/>
                </a:lnTo>
                <a:lnTo>
                  <a:pt x="270385" y="194037"/>
                </a:lnTo>
                <a:cubicBezTo>
                  <a:pt x="261280" y="195077"/>
                  <a:pt x="252857" y="199033"/>
                  <a:pt x="246613" y="205309"/>
                </a:cubicBezTo>
                <a:lnTo>
                  <a:pt x="150397" y="300669"/>
                </a:lnTo>
                <a:cubicBezTo>
                  <a:pt x="147294" y="303506"/>
                  <a:pt x="145038" y="307462"/>
                  <a:pt x="144070" y="311419"/>
                </a:cubicBezTo>
                <a:moveTo>
                  <a:pt x="160631" y="311659"/>
                </a:moveTo>
                <a:lnTo>
                  <a:pt x="239320" y="233564"/>
                </a:lnTo>
                <a:lnTo>
                  <a:pt x="275098" y="269054"/>
                </a:lnTo>
                <a:lnTo>
                  <a:pt x="196449" y="347110"/>
                </a:lnTo>
                <a:cubicBezTo>
                  <a:pt x="195483" y="348110"/>
                  <a:pt x="194273" y="348748"/>
                  <a:pt x="192985" y="349068"/>
                </a:cubicBezTo>
                <a:lnTo>
                  <a:pt x="159382" y="357420"/>
                </a:lnTo>
                <a:cubicBezTo>
                  <a:pt x="158776" y="357580"/>
                  <a:pt x="158172" y="357660"/>
                  <a:pt x="157568" y="357660"/>
                </a:cubicBezTo>
                <a:cubicBezTo>
                  <a:pt x="155595" y="357660"/>
                  <a:pt x="153661" y="356901"/>
                  <a:pt x="152209" y="355501"/>
                </a:cubicBezTo>
                <a:cubicBezTo>
                  <a:pt x="150316" y="353663"/>
                  <a:pt x="149551" y="350985"/>
                  <a:pt x="150236" y="348427"/>
                </a:cubicBezTo>
                <a:lnTo>
                  <a:pt x="158656" y="315096"/>
                </a:lnTo>
                <a:cubicBezTo>
                  <a:pt x="158978" y="313818"/>
                  <a:pt x="159663" y="312537"/>
                  <a:pt x="160631" y="311659"/>
                </a:cubicBezTo>
                <a:moveTo>
                  <a:pt x="292988" y="215859"/>
                </a:moveTo>
                <a:cubicBezTo>
                  <a:pt x="302899" y="225651"/>
                  <a:pt x="302899" y="241597"/>
                  <a:pt x="292988" y="251350"/>
                </a:cubicBezTo>
                <a:lnTo>
                  <a:pt x="285695" y="258582"/>
                </a:lnTo>
                <a:lnTo>
                  <a:pt x="249916" y="223093"/>
                </a:lnTo>
                <a:lnTo>
                  <a:pt x="257210" y="215859"/>
                </a:lnTo>
                <a:cubicBezTo>
                  <a:pt x="266718" y="206308"/>
                  <a:pt x="283440" y="206308"/>
                  <a:pt x="292988" y="215859"/>
                </a:cubicBezTo>
                <a:moveTo>
                  <a:pt x="71212" y="107042"/>
                </a:moveTo>
                <a:cubicBezTo>
                  <a:pt x="67256" y="107042"/>
                  <a:pt x="64049" y="110249"/>
                  <a:pt x="64049" y="114205"/>
                </a:cubicBezTo>
                <a:lnTo>
                  <a:pt x="64049" y="121368"/>
                </a:lnTo>
                <a:cubicBezTo>
                  <a:pt x="64049" y="125324"/>
                  <a:pt x="67256" y="128530"/>
                  <a:pt x="71212" y="128530"/>
                </a:cubicBezTo>
                <a:lnTo>
                  <a:pt x="200142" y="128530"/>
                </a:lnTo>
                <a:cubicBezTo>
                  <a:pt x="204099" y="128530"/>
                  <a:pt x="207305" y="125324"/>
                  <a:pt x="207305" y="121368"/>
                </a:cubicBezTo>
                <a:lnTo>
                  <a:pt x="207305" y="114205"/>
                </a:lnTo>
                <a:cubicBezTo>
                  <a:pt x="207305" y="110249"/>
                  <a:pt x="204099" y="107042"/>
                  <a:pt x="200142" y="107042"/>
                </a:cubicBezTo>
                <a:lnTo>
                  <a:pt x="71212" y="107042"/>
                </a:lnTo>
                <a:moveTo>
                  <a:pt x="71212" y="164344"/>
                </a:moveTo>
                <a:cubicBezTo>
                  <a:pt x="67256" y="164344"/>
                  <a:pt x="64049" y="167551"/>
                  <a:pt x="64049" y="171507"/>
                </a:cubicBezTo>
                <a:lnTo>
                  <a:pt x="64049" y="178670"/>
                </a:lnTo>
                <a:cubicBezTo>
                  <a:pt x="64049" y="182626"/>
                  <a:pt x="67256" y="185833"/>
                  <a:pt x="71212" y="185833"/>
                </a:cubicBezTo>
                <a:lnTo>
                  <a:pt x="185817" y="185833"/>
                </a:lnTo>
                <a:cubicBezTo>
                  <a:pt x="189773" y="185833"/>
                  <a:pt x="192980" y="182626"/>
                  <a:pt x="192980" y="178670"/>
                </a:cubicBezTo>
                <a:lnTo>
                  <a:pt x="192980" y="171507"/>
                </a:lnTo>
                <a:cubicBezTo>
                  <a:pt x="192980" y="167551"/>
                  <a:pt x="189773" y="164344"/>
                  <a:pt x="185817" y="164344"/>
                </a:cubicBezTo>
                <a:lnTo>
                  <a:pt x="71212" y="164344"/>
                </a:lnTo>
                <a:moveTo>
                  <a:pt x="71212" y="221647"/>
                </a:moveTo>
                <a:cubicBezTo>
                  <a:pt x="67256" y="221647"/>
                  <a:pt x="64049" y="224854"/>
                  <a:pt x="64049" y="228810"/>
                </a:cubicBezTo>
                <a:lnTo>
                  <a:pt x="64049" y="235972"/>
                </a:lnTo>
                <a:cubicBezTo>
                  <a:pt x="64049" y="239929"/>
                  <a:pt x="67256" y="243135"/>
                  <a:pt x="71212" y="243135"/>
                </a:cubicBezTo>
                <a:lnTo>
                  <a:pt x="157166" y="243135"/>
                </a:lnTo>
                <a:cubicBezTo>
                  <a:pt x="161122" y="243135"/>
                  <a:pt x="164328" y="239929"/>
                  <a:pt x="164328" y="235972"/>
                </a:cubicBezTo>
                <a:lnTo>
                  <a:pt x="164328" y="228810"/>
                </a:lnTo>
                <a:cubicBezTo>
                  <a:pt x="164328" y="224854"/>
                  <a:pt x="161122" y="221647"/>
                  <a:pt x="157166" y="221647"/>
                </a:cubicBezTo>
                <a:lnTo>
                  <a:pt x="71212" y="221647"/>
                </a:lnTo>
              </a:path>
            </a:pathLst>
          </a:custGeom>
          <a:solidFill>
            <a:schemeClr val="accent1">
              <a:alpha val="60000"/>
            </a:schemeClr>
          </a:solidFill>
          <a:ln w="44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图片 11" descr="343435383037343b343532333834333bb9a4d7f7"/>
          <p:cNvSpPr/>
          <p:nvPr>
            <p:custDataLst>
              <p:tags r:id="rId10"/>
            </p:custDataLst>
          </p:nvPr>
        </p:nvSpPr>
        <p:spPr>
          <a:xfrm>
            <a:off x="1747520" y="3974465"/>
            <a:ext cx="445770" cy="414020"/>
          </a:xfrm>
          <a:custGeom>
            <a:avLst/>
            <a:gdLst>
              <a:gd name="connsiteX0" fmla="*/ 238674 w 383540"/>
              <a:gd name="connsiteY0" fmla="*/ 214735 h 356048"/>
              <a:gd name="connsiteX1" fmla="*/ 238674 w 383540"/>
              <a:gd name="connsiteY1" fmla="*/ 220977 h 356048"/>
              <a:gd name="connsiteX2" fmla="*/ 231178 w 383540"/>
              <a:gd name="connsiteY2" fmla="*/ 228512 h 356048"/>
              <a:gd name="connsiteX3" fmla="*/ 153443 w 383540"/>
              <a:gd name="connsiteY3" fmla="*/ 228512 h 356048"/>
              <a:gd name="connsiteX4" fmla="*/ 145948 w 383540"/>
              <a:gd name="connsiteY4" fmla="*/ 220977 h 356048"/>
              <a:gd name="connsiteX5" fmla="*/ 145948 w 383540"/>
              <a:gd name="connsiteY5" fmla="*/ 214735 h 356048"/>
              <a:gd name="connsiteX6" fmla="*/ 114 w 383540"/>
              <a:gd name="connsiteY6" fmla="*/ 214735 h 356048"/>
              <a:gd name="connsiteX7" fmla="*/ 114 w 383540"/>
              <a:gd name="connsiteY7" fmla="*/ 325381 h 356048"/>
              <a:gd name="connsiteX8" fmla="*/ 30523 w 383540"/>
              <a:gd name="connsiteY8" fmla="*/ 356164 h 356048"/>
              <a:gd name="connsiteX9" fmla="*/ 353243 w 383540"/>
              <a:gd name="connsiteY9" fmla="*/ 356164 h 356048"/>
              <a:gd name="connsiteX10" fmla="*/ 383651 w 383540"/>
              <a:gd name="connsiteY10" fmla="*/ 325381 h 356048"/>
              <a:gd name="connsiteX11" fmla="*/ 383651 w 383540"/>
              <a:gd name="connsiteY11" fmla="*/ 214735 h 356048"/>
              <a:gd name="connsiteX12" fmla="*/ 238674 w 383540"/>
              <a:gd name="connsiteY12" fmla="*/ 214735 h 356048"/>
              <a:gd name="connsiteX13" fmla="*/ 145948 w 383540"/>
              <a:gd name="connsiteY13" fmla="*/ 191917 h 356048"/>
              <a:gd name="connsiteX14" fmla="*/ 145948 w 383540"/>
              <a:gd name="connsiteY14" fmla="*/ 185673 h 356048"/>
              <a:gd name="connsiteX15" fmla="*/ 153443 w 383540"/>
              <a:gd name="connsiteY15" fmla="*/ 178140 h 356048"/>
              <a:gd name="connsiteX16" fmla="*/ 231178 w 383540"/>
              <a:gd name="connsiteY16" fmla="*/ 178140 h 356048"/>
              <a:gd name="connsiteX17" fmla="*/ 238674 w 383540"/>
              <a:gd name="connsiteY17" fmla="*/ 185673 h 356048"/>
              <a:gd name="connsiteX18" fmla="*/ 238674 w 383540"/>
              <a:gd name="connsiteY18" fmla="*/ 191917 h 356048"/>
              <a:gd name="connsiteX19" fmla="*/ 383654 w 383540"/>
              <a:gd name="connsiteY19" fmla="*/ 191917 h 356048"/>
              <a:gd name="connsiteX20" fmla="*/ 383651 w 383540"/>
              <a:gd name="connsiteY20" fmla="*/ 84284 h 356048"/>
              <a:gd name="connsiteX21" fmla="*/ 353457 w 383540"/>
              <a:gd name="connsiteY21" fmla="*/ 53501 h 356048"/>
              <a:gd name="connsiteX22" fmla="*/ 264372 w 383540"/>
              <a:gd name="connsiteY22" fmla="*/ 53501 h 356048"/>
              <a:gd name="connsiteX23" fmla="*/ 264372 w 383540"/>
              <a:gd name="connsiteY23" fmla="*/ 24870 h 356048"/>
              <a:gd name="connsiteX24" fmla="*/ 241887 w 383540"/>
              <a:gd name="connsiteY24" fmla="*/ 115 h 356048"/>
              <a:gd name="connsiteX25" fmla="*/ 142308 w 383540"/>
              <a:gd name="connsiteY25" fmla="*/ 115 h 356048"/>
              <a:gd name="connsiteX26" fmla="*/ 119822 w 383540"/>
              <a:gd name="connsiteY26" fmla="*/ 24870 h 356048"/>
              <a:gd name="connsiteX27" fmla="*/ 119822 w 383540"/>
              <a:gd name="connsiteY27" fmla="*/ 53501 h 356048"/>
              <a:gd name="connsiteX28" fmla="*/ 30523 w 383540"/>
              <a:gd name="connsiteY28" fmla="*/ 53501 h 356048"/>
              <a:gd name="connsiteX29" fmla="*/ 114 w 383540"/>
              <a:gd name="connsiteY29" fmla="*/ 84284 h 356048"/>
              <a:gd name="connsiteX30" fmla="*/ 114 w 383540"/>
              <a:gd name="connsiteY30" fmla="*/ 191917 h 356048"/>
              <a:gd name="connsiteX31" fmla="*/ 145948 w 383540"/>
              <a:gd name="connsiteY31" fmla="*/ 191917 h 356048"/>
              <a:gd name="connsiteX32" fmla="*/ 146805 w 383540"/>
              <a:gd name="connsiteY32" fmla="*/ 31113 h 356048"/>
              <a:gd name="connsiteX33" fmla="*/ 152372 w 383540"/>
              <a:gd name="connsiteY33" fmla="*/ 25516 h 356048"/>
              <a:gd name="connsiteX34" fmla="*/ 231608 w 383540"/>
              <a:gd name="connsiteY34" fmla="*/ 25516 h 356048"/>
              <a:gd name="connsiteX35" fmla="*/ 237175 w 383540"/>
              <a:gd name="connsiteY35" fmla="*/ 31113 h 356048"/>
              <a:gd name="connsiteX36" fmla="*/ 237175 w 383540"/>
              <a:gd name="connsiteY36" fmla="*/ 53286 h 356048"/>
              <a:gd name="connsiteX37" fmla="*/ 146805 w 383540"/>
              <a:gd name="connsiteY37" fmla="*/ 53286 h 356048"/>
              <a:gd name="connsiteX38" fmla="*/ 146805 w 383540"/>
              <a:gd name="connsiteY38" fmla="*/ 31113 h 3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83540" h="356048">
                <a:moveTo>
                  <a:pt x="238674" y="214735"/>
                </a:moveTo>
                <a:lnTo>
                  <a:pt x="238674" y="220977"/>
                </a:lnTo>
                <a:cubicBezTo>
                  <a:pt x="238674" y="225068"/>
                  <a:pt x="235247" y="228512"/>
                  <a:pt x="231178" y="228512"/>
                </a:cubicBezTo>
                <a:lnTo>
                  <a:pt x="153443" y="228512"/>
                </a:lnTo>
                <a:cubicBezTo>
                  <a:pt x="149375" y="228512"/>
                  <a:pt x="145948" y="225068"/>
                  <a:pt x="145948" y="220977"/>
                </a:cubicBezTo>
                <a:lnTo>
                  <a:pt x="145948" y="214735"/>
                </a:lnTo>
                <a:lnTo>
                  <a:pt x="114" y="214735"/>
                </a:lnTo>
                <a:lnTo>
                  <a:pt x="114" y="325381"/>
                </a:lnTo>
                <a:cubicBezTo>
                  <a:pt x="114" y="342388"/>
                  <a:pt x="13819" y="356164"/>
                  <a:pt x="30523" y="356164"/>
                </a:cubicBezTo>
                <a:lnTo>
                  <a:pt x="353243" y="356164"/>
                </a:lnTo>
                <a:cubicBezTo>
                  <a:pt x="370161" y="356164"/>
                  <a:pt x="383651" y="342388"/>
                  <a:pt x="383651" y="325381"/>
                </a:cubicBezTo>
                <a:lnTo>
                  <a:pt x="383651" y="214735"/>
                </a:lnTo>
                <a:lnTo>
                  <a:pt x="238674" y="214735"/>
                </a:lnTo>
                <a:moveTo>
                  <a:pt x="145948" y="191917"/>
                </a:moveTo>
                <a:lnTo>
                  <a:pt x="145948" y="185673"/>
                </a:lnTo>
                <a:cubicBezTo>
                  <a:pt x="145948" y="181584"/>
                  <a:pt x="149375" y="178140"/>
                  <a:pt x="153443" y="178140"/>
                </a:cubicBezTo>
                <a:lnTo>
                  <a:pt x="231178" y="178140"/>
                </a:lnTo>
                <a:cubicBezTo>
                  <a:pt x="235247" y="178140"/>
                  <a:pt x="238674" y="181584"/>
                  <a:pt x="238674" y="185673"/>
                </a:cubicBezTo>
                <a:lnTo>
                  <a:pt x="238674" y="191917"/>
                </a:lnTo>
                <a:lnTo>
                  <a:pt x="383654" y="191917"/>
                </a:lnTo>
                <a:lnTo>
                  <a:pt x="383651" y="84284"/>
                </a:lnTo>
                <a:cubicBezTo>
                  <a:pt x="383865" y="67278"/>
                  <a:pt x="370161" y="53501"/>
                  <a:pt x="353457" y="53501"/>
                </a:cubicBezTo>
                <a:lnTo>
                  <a:pt x="264372" y="53501"/>
                </a:lnTo>
                <a:lnTo>
                  <a:pt x="264372" y="24870"/>
                </a:lnTo>
                <a:cubicBezTo>
                  <a:pt x="264372" y="12385"/>
                  <a:pt x="254306" y="115"/>
                  <a:pt x="241887" y="115"/>
                </a:cubicBezTo>
                <a:lnTo>
                  <a:pt x="142308" y="115"/>
                </a:lnTo>
                <a:cubicBezTo>
                  <a:pt x="129887" y="115"/>
                  <a:pt x="119822" y="12385"/>
                  <a:pt x="119822" y="24870"/>
                </a:cubicBezTo>
                <a:lnTo>
                  <a:pt x="119822" y="53501"/>
                </a:lnTo>
                <a:lnTo>
                  <a:pt x="30523" y="53501"/>
                </a:lnTo>
                <a:cubicBezTo>
                  <a:pt x="13819" y="53501"/>
                  <a:pt x="114" y="67278"/>
                  <a:pt x="114" y="84284"/>
                </a:cubicBezTo>
                <a:lnTo>
                  <a:pt x="114" y="191917"/>
                </a:lnTo>
                <a:lnTo>
                  <a:pt x="145948" y="191917"/>
                </a:lnTo>
                <a:moveTo>
                  <a:pt x="146805" y="31113"/>
                </a:moveTo>
                <a:cubicBezTo>
                  <a:pt x="146805" y="28100"/>
                  <a:pt x="149161" y="25516"/>
                  <a:pt x="152372" y="25516"/>
                </a:cubicBezTo>
                <a:lnTo>
                  <a:pt x="231608" y="25516"/>
                </a:lnTo>
                <a:cubicBezTo>
                  <a:pt x="234605" y="25516"/>
                  <a:pt x="237175" y="27884"/>
                  <a:pt x="237175" y="31113"/>
                </a:cubicBezTo>
                <a:lnTo>
                  <a:pt x="237175" y="53286"/>
                </a:lnTo>
                <a:lnTo>
                  <a:pt x="146805" y="53286"/>
                </a:lnTo>
                <a:lnTo>
                  <a:pt x="146805" y="31113"/>
                </a:lnTo>
              </a:path>
            </a:pathLst>
          </a:custGeom>
          <a:solidFill>
            <a:schemeClr val="accent1">
              <a:alpha val="80000"/>
            </a:schemeClr>
          </a:solidFill>
          <a:ln w="136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边界"/>
          <p:cNvSpPr/>
          <p:nvPr>
            <p:custDataLst>
              <p:tags r:id="rId11"/>
            </p:custDataLst>
          </p:nvPr>
        </p:nvSpPr>
        <p:spPr>
          <a:xfrm>
            <a:off x="6397308" y="1673225"/>
            <a:ext cx="5183505" cy="45739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24" name="正文"/>
          <p:cNvSpPr txBox="1"/>
          <p:nvPr>
            <p:custDataLst>
              <p:tags r:id="rId12"/>
            </p:custDataLst>
          </p:nvPr>
        </p:nvSpPr>
        <p:spPr>
          <a:xfrm>
            <a:off x="6404928" y="3041650"/>
            <a:ext cx="5184140" cy="9988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just" fontAlgn="auto">
              <a:lnSpc>
                <a:spcPct val="140000"/>
              </a:lnSpc>
            </a:pPr>
            <a:r>
              <a:rPr lang="zh-CN" altLang="en-US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塑胶电镀沉钯以后的化学镍打底，实现表面金属化。通常温度为</a:t>
            </a:r>
            <a:r>
              <a:rPr lang="en-US" altLang="zh-CN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25-40</a:t>
            </a:r>
            <a:r>
              <a:rPr lang="zh-CN" altLang="en-US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度。</a:t>
            </a:r>
            <a:r>
              <a:rPr lang="en-US" altLang="zh-CN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 </a:t>
            </a:r>
            <a:r>
              <a:rPr lang="zh-CN" altLang="en-US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（塑胶不耐高温）</a:t>
            </a:r>
            <a:endParaRPr lang="zh-CN" altLang="en-US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25" name="标题"/>
          <p:cNvSpPr txBox="1"/>
          <p:nvPr>
            <p:custDataLst>
              <p:tags r:id="rId13"/>
            </p:custDataLst>
          </p:nvPr>
        </p:nvSpPr>
        <p:spPr>
          <a:xfrm>
            <a:off x="6405563" y="2607310"/>
            <a:ext cx="5184140" cy="40957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indent="0" algn="l" fontAlgn="auto">
              <a:lnSpc>
                <a:spcPct val="1200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塑胶电镀</a:t>
            </a:r>
            <a:endParaRPr lang="zh-CN" altLang="en-US" sz="23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27" name="圆角矩形 2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6406198" y="1913890"/>
            <a:ext cx="612140" cy="612140"/>
          </a:xfrm>
          <a:prstGeom prst="roundRect">
            <a:avLst>
              <a:gd name="adj" fmla="val 103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none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2400" b="1">
                <a:solidFill>
                  <a:srgbClr val="FFFFFF"/>
                </a:solidFill>
                <a:latin typeface="+mn-ea"/>
                <a:cs typeface="微软雅黑" panose="020B0503020204020204" charset="-122"/>
                <a:sym typeface="+mn-ea"/>
              </a:rPr>
              <a:t>01</a:t>
            </a:r>
            <a:endParaRPr lang="en-US" altLang="zh-CN" sz="2400" b="1">
              <a:solidFill>
                <a:srgbClr val="FFFFFF"/>
              </a:solidFill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28" name="正文"/>
          <p:cNvSpPr txBox="1"/>
          <p:nvPr>
            <p:custDataLst>
              <p:tags r:id="rId15"/>
            </p:custDataLst>
          </p:nvPr>
        </p:nvSpPr>
        <p:spPr>
          <a:xfrm>
            <a:off x="6404928" y="5248910"/>
            <a:ext cx="5184140" cy="9988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just" fontAlgn="auto">
              <a:lnSpc>
                <a:spcPct val="140000"/>
              </a:lnSpc>
            </a:pPr>
            <a:r>
              <a:rPr lang="zh-CN" altLang="en-US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铝合金用碱性化学镍打底，提高均匀性，防止锌离子带入酸镍槽。</a:t>
            </a:r>
            <a:endParaRPr lang="zh-CN" altLang="en-US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29" name="标题"/>
          <p:cNvSpPr txBox="1"/>
          <p:nvPr>
            <p:custDataLst>
              <p:tags r:id="rId16"/>
            </p:custDataLst>
          </p:nvPr>
        </p:nvSpPr>
        <p:spPr>
          <a:xfrm>
            <a:off x="6405563" y="4814570"/>
            <a:ext cx="5184140" cy="40957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indent="0" algn="l" fontAlgn="auto">
              <a:lnSpc>
                <a:spcPct val="1200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五金电镀打底</a:t>
            </a:r>
            <a:endParaRPr lang="zh-CN" altLang="en-US" sz="23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30" name="圆角矩形 22"/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6406198" y="4121150"/>
            <a:ext cx="612140" cy="612140"/>
          </a:xfrm>
          <a:prstGeom prst="roundRect">
            <a:avLst>
              <a:gd name="adj" fmla="val 103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none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2400" b="1">
                <a:solidFill>
                  <a:srgbClr val="FFFFFF"/>
                </a:solidFill>
                <a:latin typeface="+mn-ea"/>
                <a:cs typeface="微软雅黑" panose="020B0503020204020204" charset="-122"/>
                <a:sym typeface="+mn-ea"/>
              </a:rPr>
              <a:t>02</a:t>
            </a:r>
            <a:endParaRPr lang="en-US" altLang="zh-CN" sz="2400" b="1">
              <a:solidFill>
                <a:srgbClr val="FFFFFF"/>
              </a:solidFill>
              <a:latin typeface="+mn-ea"/>
              <a:cs typeface="微软雅黑" panose="020B0503020204020204" charset="-122"/>
              <a:sym typeface="+mn-ea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311015" y="3259455"/>
            <a:ext cx="7368540" cy="1047750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碱性化学镍的配方组成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/>
              <a:t>03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809625" y="833120"/>
          <a:ext cx="1010539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525"/>
                <a:gridCol w="3143885"/>
                <a:gridCol w="2020570"/>
                <a:gridCol w="2021205"/>
                <a:gridCol w="2021205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序号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组成及工艺条件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</a:t>
                      </a:r>
                      <a:r>
                        <a:rPr lang="zh-CN" altLang="en-US"/>
                        <a:t>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</a:t>
                      </a:r>
                      <a:r>
                        <a:rPr lang="zh-CN" altLang="en-US"/>
                        <a:t>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r>
                        <a:rPr lang="zh-CN" altLang="en-US"/>
                        <a:t>号</a:t>
                      </a: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氯化镍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硫酸镍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10-20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次磷酸钠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5-15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柠檬酸钠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30-60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硼酸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焦磷酸钾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60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乳酸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1-5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三乙醇胺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氯化铵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柠檬酸铵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pH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7.5-8.5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10-11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温度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40-45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65-75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30-35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沉积速度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15um/H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</a:t>
                      </a:r>
                      <a:r>
                        <a:rPr lang="en-US" altLang="zh-CN" sz="1800">
                          <a:sym typeface="+mn-ea"/>
                        </a:rPr>
                        <a:t>um/H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镀层磷含量</a:t>
                      </a:r>
                      <a:r>
                        <a:rPr lang="en-US" altLang="zh-CN"/>
                        <a:t>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7-8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60020" y="3371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五金类打底碱性化学镍举例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UNIT_ID" val="_1*i*1"/>
  <p:tag name="KSO_WM_BEAUTIFY_FLAG" val="#wm#"/>
  <p:tag name="KSO_WM_TAG_VERSION" val="1.0"/>
  <p:tag name="KSO_WM_CHIP_GROUPID" val="62fd8ff4295c1bf6da969d89"/>
  <p:tag name="KSO_WM_CHIP_XID" val="62fd9046295c1bf6da969d9e"/>
  <p:tag name="KSO_WM_UNIT_DEC_AREA_ID" val="9854bfeb70594625940839fe0ccc721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99f46c2a02a47b09838e5465534a1a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00.xml><?xml version="1.0" encoding="utf-8"?>
<p:tagLst xmlns:p="http://schemas.openxmlformats.org/presentationml/2006/main">
  <p:tag name="TABLE_ENDDRAG_ORIGIN_RECT" val="764*321"/>
  <p:tag name="TABLE_ENDDRAG_RECT" val="51*98*764*321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31530"/>
  <p:tag name="resource_record_key" val="{&quot;29&quot;:[50000086],&quot;65&quot;:[20231530]}"/>
</p:tagLst>
</file>

<file path=ppt/tags/tag1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3315_2*a*1"/>
  <p:tag name="KSO_WM_TEMPLATE_CATEGORY" val="diagram"/>
  <p:tag name="KSO_WM_TEMPLATE_INDEX" val="20233315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2"/>
  <p:tag name="KSO_WM_UNIT_TEXT_FILL_TYPE" val="1"/>
  <p:tag name="KSO_WM_UNIT_USESOURCEFORMAT_APPLY" val="0"/>
</p:tagLst>
</file>

<file path=ppt/tags/tag10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315_1*l_h_f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5248031496063,&quot;left&quot;:54.803149606299215,&quot;top&quot;:131.36732283464568,&quot;width&quot;:850.41779527559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2"/>
  <p:tag name="KSO_WM_DIAGRAM_VERSION" val="3"/>
  <p:tag name="KSO_WM_DIAGRAM_COLOR_TRICK" val="1"/>
  <p:tag name="KSO_WM_DIAGRAM_COLOR_TEXT_CAN_REMOVE" val="n"/>
  <p:tag name="KSO_WM_UNIT_PRESET_TEXT" val="单击此处添加内容，简明扼要地阐述观点。根据需要酌情增减文字"/>
  <p:tag name="KSO_WM_UNIT_TEXT_FILL_FORE_SCHEMECOLOR_INDEX" val="1"/>
  <p:tag name="KSO_WM_UNIT_TEXT_FILL_TYPE" val="1"/>
  <p:tag name="KSO_WM_UNIT_TEXT_TYPE" val="1"/>
  <p:tag name="KSO_WM_UNIT_TEXT_LAYER_COUNT" val="1"/>
  <p:tag name="KSO_WM_UNIT_USESOURCEFORMAT_APPLY" val="0"/>
</p:tagLst>
</file>

<file path=ppt/tags/tag10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3315_1*l_h_a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5248031496063,&quot;left&quot;:54.803149606299215,&quot;top&quot;:131.36732283464568,&quot;width&quot;:850.41779527559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2"/>
  <p:tag name="KSO_WM_DIAGRAM_VERSION" val="3"/>
  <p:tag name="KSO_WM_DIAGRAM_COLOR_TRICK" val="1"/>
  <p:tag name="KSO_WM_DIAGRAM_COLOR_TEXT_CAN_REMOVE" val="n"/>
  <p:tag name="KSO_WM_UNIT_PRESET_TEXT" val="此处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0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3315_1*l_h_f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5248031496063,&quot;left&quot;:54.803149606299215,&quot;top&quot;:131.36732283464568,&quot;width&quot;:850.41779527559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2"/>
  <p:tag name="KSO_WM_DIAGRAM_VERSION" val="3"/>
  <p:tag name="KSO_WM_DIAGRAM_COLOR_TRICK" val="1"/>
  <p:tag name="KSO_WM_DIAGRAM_COLOR_TEXT_CAN_REMOVE" val="n"/>
  <p:tag name="KSO_WM_UNIT_PRESET_TEXT" val="单击此处添加内容，简明扼要地阐述观点。根据需要酌情增减文字"/>
  <p:tag name="KSO_WM_UNIT_TEXT_FILL_FORE_SCHEMECOLOR_INDEX" val="1"/>
  <p:tag name="KSO_WM_UNIT_TEXT_FILL_TYPE" val="1"/>
  <p:tag name="KSO_WM_UNIT_TEXT_TYPE" val="1"/>
  <p:tag name="KSO_WM_UNIT_TEXT_LAYER_COUNT" val="1"/>
  <p:tag name="KSO_WM_UNIT_USESOURCEFORMAT_APPLY" val="0"/>
</p:tagLst>
</file>

<file path=ppt/tags/tag1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3315_1*l_h_a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5248031496063,&quot;left&quot;:54.803149606299215,&quot;top&quot;:131.36732283464568,&quot;width&quot;:850.41779527559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0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315_1*l_h_f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5248031496063,&quot;left&quot;:54.803149606299215,&quot;top&quot;:131.36732283464568,&quot;width&quot;:850.41779527559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2"/>
  <p:tag name="KSO_WM_DIAGRAM_VERSION" val="3"/>
  <p:tag name="KSO_WM_DIAGRAM_COLOR_TRICK" val="1"/>
  <p:tag name="KSO_WM_DIAGRAM_COLOR_TEXT_CAN_REMOVE" val="n"/>
  <p:tag name="KSO_WM_UNIT_PRESET_TEXT" val="单击此处添加内容，简明扼要地阐述观点。根据需要酌情增减文字&#10;"/>
  <p:tag name="KSO_WM_UNIT_TEXT_FILL_FORE_SCHEMECOLOR_INDEX" val="1"/>
  <p:tag name="KSO_WM_UNIT_TEXT_FILL_TYPE" val="1"/>
  <p:tag name="KSO_WM_UNIT_TEXT_TYPE" val="1"/>
  <p:tag name="KSO_WM_UNIT_TEXT_LAYER_COUNT" val="1"/>
  <p:tag name="KSO_WM_UNIT_USESOURCEFORMAT_APPLY" val="0"/>
</p:tagLst>
</file>

<file path=ppt/tags/tag1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3315_1*l_h_a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5248031496063,&quot;left&quot;:54.803149606299215,&quot;top&quot;:131.36732283464568,&quot;width&quot;:850.41779527559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d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VALUE" val="450*450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5248031496063,&quot;left&quot;:54.803149606299215,&quot;top&quot;:131.36732283464568,&quot;width&quot;:850.417795275590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PIC_SOURCE_TYPE" val="generate_slide_ai*{&quot;ai_type&quot;:&quot;generate_ppt&quot;,&quot;id&quot;:&quot;VCG41N1440177354&quot;}*auto__ai_v2.1.2_ONLINE*1750831951384_22250e_2bffa23694ae-slide-5"/>
  <p:tag name="KSO_WM_UNIT_LINE_FILL_TYPE" val="2"/>
  <p:tag name="KSO_WM_UNIT_USESOURCEFORMAT_APPLY" val="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d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VALUE" val="450*450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5248031496063,&quot;left&quot;:54.803149606299215,&quot;top&quot;:131.36732283464568,&quot;width&quot;:850.417795275590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PIC_SOURCE_TYPE" val="generate_slide_ai*{&quot;ai_type&quot;:&quot;generate_ppt&quot;,&quot;id&quot;:&quot;VCG41N666369642&quot;}*auto__ai_v2.1.2_ONLINE*1750831951384_22250e_2bffa23694ae-slide-5"/>
  <p:tag name="KSO_WM_UNIT_LINE_FILL_TYPE" val="2"/>
  <p:tag name="KSO_WM_UNIT_USESOURCEFORMAT_APPLY" val="0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d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VALUE" val="450*450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5248031496063,&quot;left&quot;:54.803149606299215,&quot;top&quot;:131.36732283464568,&quot;width&quot;:850.417795275590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PIC_SOURCE_TYPE" val="generate_slide_ai*{&quot;ai_type&quot;:&quot;generate_ppt&quot;,&quot;id&quot;:&quot;VCG21gic19470816&quot;}*auto__ai_v2.1.2_ONLINE*1750831951384_22250e_2bffa23694ae-slide-5"/>
  <p:tag name="KSO_WM_UNIT_LINE_FILL_TYPE" val="2"/>
  <p:tag name="KSO_WM_UNIT_USESOURCEFORMAT_APPLY" val="0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i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5248031496063,&quot;left&quot;:54.803149606299215,&quot;top&quot;:131.36732283464568,&quot;width&quot;:850.417795275590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i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5248031496063,&quot;left&quot;:54.803149606299215,&quot;top&quot;:131.36732283464568,&quot;width&quot;:850.417795275590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i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5248031496063,&quot;left&quot;:54.803149606299215,&quot;top&quot;:131.36732283464568,&quot;width&quot;:850.417795275590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15.xml><?xml version="1.0" encoding="utf-8"?>
<p:tagLst xmlns:p="http://schemas.openxmlformats.org/presentationml/2006/main">
  <p:tag name="KSO_WM_SLIDE_ID" val="diagram20233315_2"/>
  <p:tag name="KSO_WM_TEMPLATE_SUBCATEGORY" val="0"/>
  <p:tag name="KSO_WM_TEMPLATE_MASTER_TYPE" val="0"/>
  <p:tag name="KSO_WM_TEMPLATE_COLOR_TYPE" val="0"/>
  <p:tag name="KSO_WM_SLIDE_ITEM_CNT" val="4"/>
  <p:tag name="KSO_WM_SLIDE_INDEX" val="2"/>
  <p:tag name="KSO_WM_TAG_VERSION" val="3.0"/>
  <p:tag name="KSO_WM_BEAUTIFY_FLAG" val="#wm#"/>
  <p:tag name="KSO_WM_TEMPLATE_CATEGORY" val="custom"/>
  <p:tag name="KSO_WM_TEMPLATE_INDEX" val="20231530"/>
  <p:tag name="KSO_WM_SLIDE_TYPE" val="text"/>
  <p:tag name="KSO_WM_SLIDE_SUBTYPE" val="diag"/>
  <p:tag name="KSO_WM_SLIDE_SIZE" val="850.394*297.555"/>
  <p:tag name="KSO_WM_SLIDE_POSITION" val="54.8032*139.28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7*a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  <p:tag name="KSO_WM_UNIT_TEXT_TYPE" val="1"/>
</p:tagLst>
</file>

<file path=ppt/tags/tag117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1530_7*e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NOCLEAR" val="0"/>
  <p:tag name="KSO_WM_UNIT_VALUE" val="13"/>
  <p:tag name="KSO_WM_UNIT_TYPE" val="e"/>
  <p:tag name="KSO_WM_UNIT_INDEX" val="1"/>
</p:tagLst>
</file>

<file path=ppt/tags/tag118.xml><?xml version="1.0" encoding="utf-8"?>
<p:tagLst xmlns:p="http://schemas.openxmlformats.org/presentationml/2006/main">
  <p:tag name="KSO_WM_SLIDE_ID" val="custom20231530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1530"/>
  <p:tag name="KSO_WM_SLIDE_TYPE" val="sectionTitle"/>
  <p:tag name="KSO_WM_SLIDE_SUBTYPE" val="pureTxt"/>
  <p:tag name="KSO_WM_SLIDE_LAYOUT" val="a_b_e"/>
  <p:tag name="KSO_WM_SLIDE_LAYOUT_CNT" val="1_1_1"/>
</p:tagLst>
</file>

<file path=ppt/tags/tag1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212_1*a*1"/>
  <p:tag name="KSO_WM_TEMPLATE_CATEGORY" val="custom"/>
  <p:tag name="KSO_WM_TEMPLATE_INDEX" val="20233212"/>
  <p:tag name="KSO_WM_UNIT_LAYERLEVEL" val="1"/>
  <p:tag name="KSO_WM_TAG_VERSION" val="3.0"/>
  <p:tag name="KSO_WM_BEAUTIFY_FLAG" val="#wm#"/>
  <p:tag name="KSO_WM_UNIT_VALUE" val="30"/>
  <p:tag name="KSO_WM_DIAGRAM_GROUP_CODE" val="l1-1"/>
  <p:tag name="KSO_WM_UNIT_PRESET_TEXT" val="单击此处添加标题"/>
  <p:tag name="KSO_WM_UNIT_TEXT_TYPE" val="1"/>
  <p:tag name="KSO_WM_UNIT_TEXT_FILL_FORE_SCHEMECOLOR_INDEX" val="2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212_1*i*1"/>
  <p:tag name="KSO_WM_TEMPLATE_CATEGORY" val="custom"/>
  <p:tag name="KSO_WM_TEMPLATE_INDEX" val="20233212"/>
  <p:tag name="KSO_WM_UNIT_LAYERLEVEL" val="1"/>
  <p:tag name="KSO_WM_TAG_VERSION" val="3.0"/>
  <p:tag name="KSO_WM_UNIT_TYPE" val="i"/>
  <p:tag name="KSO_WM_UNIT_INDEX" val="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212_1*i*2"/>
  <p:tag name="KSO_WM_TEMPLATE_CATEGORY" val="custom"/>
  <p:tag name="KSO_WM_TEMPLATE_INDEX" val="20233212"/>
  <p:tag name="KSO_WM_UNIT_LAYERLEVEL" val="1"/>
  <p:tag name="KSO_WM_TAG_VERSION" val="3.0"/>
  <p:tag name="KSO_WM_BEAUTIFY_FLAG" val="#wm#"/>
  <p:tag name="KSO_WM_UNIT_TYPE" val="i"/>
  <p:tag name="KSO_WM_UNIT_INDEX" val="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212_1*i*3"/>
  <p:tag name="KSO_WM_TEMPLATE_CATEGORY" val="custom"/>
  <p:tag name="KSO_WM_TEMPLATE_INDEX" val="20233212"/>
  <p:tag name="KSO_WM_UNIT_LAYERLEVEL" val="1"/>
  <p:tag name="KSO_WM_TAG_VERSION" val="3.0"/>
  <p:tag name="KSO_WM_UNIT_TYPE" val="i"/>
  <p:tag name="KSO_WM_UNIT_INDEX" val="3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1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212_1*i*4"/>
  <p:tag name="KSO_WM_TEMPLATE_CATEGORY" val="custom"/>
  <p:tag name="KSO_WM_TEMPLATE_INDEX" val="20233212"/>
  <p:tag name="KSO_WM_UNIT_LAYERLEVEL" val="1"/>
  <p:tag name="KSO_WM_TAG_VERSION" val="3.0"/>
  <p:tag name="KSO_WM_UNIT_TYPE" val="i"/>
  <p:tag name="KSO_WM_UNIT_INDEX" val="4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1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212_1*i*5"/>
  <p:tag name="KSO_WM_TEMPLATE_CATEGORY" val="custom"/>
  <p:tag name="KSO_WM_TEMPLATE_INDEX" val="20233212"/>
  <p:tag name="KSO_WM_UNIT_LAYERLEVEL" val="1"/>
  <p:tag name="KSO_WM_TAG_VERSION" val="3.0"/>
  <p:tag name="KSO_WM_UNIT_TYPE" val="i"/>
  <p:tag name="KSO_WM_UNIT_INDEX" val="5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212_1*i*6"/>
  <p:tag name="KSO_WM_TEMPLATE_CATEGORY" val="custom"/>
  <p:tag name="KSO_WM_TEMPLATE_INDEX" val="20233212"/>
  <p:tag name="KSO_WM_UNIT_LAYERLEVEL" val="1"/>
  <p:tag name="KSO_WM_TAG_VERSION" val="3.0"/>
  <p:tag name="KSO_WM_UNIT_TYPE" val="i"/>
  <p:tag name="KSO_WM_UNIT_INDEX" val="6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212_1*i*7"/>
  <p:tag name="KSO_WM_TEMPLATE_CATEGORY" val="custom"/>
  <p:tag name="KSO_WM_TEMPLATE_INDEX" val="20233212"/>
  <p:tag name="KSO_WM_UNIT_LAYERLEVEL" val="1"/>
  <p:tag name="KSO_WM_TAG_VERSION" val="3.0"/>
  <p:tag name="KSO_WM_BEAUTIFY_FLAG" val="#wm#"/>
  <p:tag name="KSO_WM_UNIT_TYPE" val="i"/>
  <p:tag name="KSO_WM_UNIT_INDEX" val="7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212_1*i*8"/>
  <p:tag name="KSO_WM_TEMPLATE_CATEGORY" val="custom"/>
  <p:tag name="KSO_WM_TEMPLATE_INDEX" val="20233212"/>
  <p:tag name="KSO_WM_UNIT_LAYERLEVEL" val="1"/>
  <p:tag name="KSO_WM_TAG_VERSION" val="3.0"/>
  <p:tag name="KSO_WM_BEAUTIFY_FLAG" val="#wm#"/>
  <p:tag name="KSO_WM_UNIT_TYPE" val="i"/>
  <p:tag name="KSO_WM_UNIT_INDEX" val="8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212_1*i*9"/>
  <p:tag name="KSO_WM_TEMPLATE_CATEGORY" val="custom"/>
  <p:tag name="KSO_WM_TEMPLATE_INDEX" val="20233212"/>
  <p:tag name="KSO_WM_UNIT_LAYERLEVEL" val="1"/>
  <p:tag name="KSO_WM_TAG_VERSION" val="3.0"/>
  <p:tag name="KSO_WM_BEAUTIFY_FLAG" val="#wm#"/>
  <p:tag name="KSO_WM_UNIT_TYPE" val="i"/>
  <p:tag name="KSO_WM_UNIT_INDEX" val="9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12_1*l_i*1_1"/>
  <p:tag name="KSO_WM_TEMPLATE_CATEGORY" val="diagram"/>
  <p:tag name="KSO_WM_TEMPLATE_INDEX" val="20235412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"/>
  <p:tag name="KSO_WM_DIAGRAM_VIRTUALLY_FRAME" val="{&quot;height&quot;:360.2,&quot;left&quot;:503.7122517226667,&quot;top&quot;:131.75,&quot;width&quot;:408.8755752948241}"/>
  <p:tag name="KSO_WM_DIAGRAM_VERSION" val="3"/>
  <p:tag name="KSO_WM_DIAGRAM_COLOR_TRICK" val="1"/>
  <p:tag name="KSO_WM_DIAGRAM_COLOR_TEXT_CAN_REMOVE" val="n"/>
  <p:tag name="KSO_WM_DIAGRAM_MAX_ITEMCNT" val="8"/>
  <p:tag name="KSO_WM_DIAGRAM_MIN_ITEMCNT" val="2"/>
  <p:tag name="KSO_WM_DIAGRAM_COLOR_MATCH_VALUE" val="{&quot;shape&quot;:{&quot;fill&quot;:{&quot;solid&quot;:{&quot;brightness&quot;:0,&quot;colorType&quot;:2,&quot;rgb&quot;:&quot;#ffffff&quot;,&quot;transparency&quot;: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5412_1*l_h_f*1_1_1"/>
  <p:tag name="KSO_WM_TEMPLATE_CATEGORY" val="diagram"/>
  <p:tag name="KSO_WM_TEMPLATE_INDEX" val="20235412"/>
  <p:tag name="KSO_WM_UNIT_LAYERLEVEL" val="1_1_1"/>
  <p:tag name="KSO_WM_TAG_VERSION" val="3.0"/>
  <p:tag name="KSO_WM_BEAUTIFY_FLAG" val="#wm#"/>
  <p:tag name="KSO_WM_UNIT_TEXT_LAYER_COUNT" val="1"/>
  <p:tag name="KSO_WM_DIAGRAM_GROUP_CODE" val="l1-1"/>
  <p:tag name="KSO_WM_DIAGRAM_VIRTUALLY_FRAME" val="{&quot;height&quot;:360.2,&quot;left&quot;:503.7122517226667,&quot;top&quot;:131.75,&quot;width&quot;:408.8755752948241}"/>
  <p:tag name="KSO_WM_DIAGRAM_VERSION" val="3"/>
  <p:tag name="KSO_WM_DIAGRAM_COLOR_TRICK" val="1"/>
  <p:tag name="KSO_WM_DIAGRAM_COLOR_TEXT_CAN_REMOVE" val="n"/>
  <p:tag name="KSO_WM_UNIT_PRESET_TEXT" val="单击此处输入你的正文，文字是您思想的提炼，为了最终演示发布的良好效果。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5412_1*l_h_a*1_1_1"/>
  <p:tag name="KSO_WM_TEMPLATE_CATEGORY" val="diagram"/>
  <p:tag name="KSO_WM_TEMPLATE_INDEX" val="20235412"/>
  <p:tag name="KSO_WM_UNIT_LAYERLEVEL" val="1_1_1"/>
  <p:tag name="KSO_WM_TAG_VERSION" val="3.0"/>
  <p:tag name="KSO_WM_BEAUTIFY_FLAG" val="#wm#"/>
  <p:tag name="KSO_WM_DIAGRAM_GROUP_CODE" val="l1-1"/>
  <p:tag name="KSO_WM_DIAGRAM_VIRTUALLY_FRAME" val="{&quot;height&quot;:360.2,&quot;left&quot;:503.7122517226667,&quot;top&quot;:131.75,&quot;width&quot;:408.8755752948241}"/>
  <p:tag name="KSO_WM_DIAGRAM_VERSION" val="3"/>
  <p:tag name="KSO_WM_DIAGRAM_COLOR_TRICK" val="1"/>
  <p:tag name="KSO_WM_DIAGRAM_COLOR_TEXT_CAN_REMOVE" val="n"/>
  <p:tag name="KSO_WM_UNIT_PRESET_TEXT" val="单击此处添加项标题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5412"/>
  <p:tag name="KSO_WM_UNIT_LAYERLEVEL" val="1_1_1"/>
  <p:tag name="KSO_WM_TAG_VERSION" val="3.0"/>
  <p:tag name="KSO_WM_DIAGRAM_MAX_ITEMCNT" val="8"/>
  <p:tag name="KSO_WM_DIAGRAM_MIN_ITEMCNT" val="2"/>
  <p:tag name="KSO_WM_DIAGRAM_VIRTUALLY_FRAME" val="{&quot;height&quot;:360.2,&quot;left&quot;:503.7122517226667,&quot;top&quot;:131.75,&quot;width&quot;:408.8755752948241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5412_1*l_h_i*1_1_1"/>
  <p:tag name="KSO_WM_UNIT_INDEX" val="1_1_1"/>
  <p:tag name="KSO_WM_UNIT_USESOURCEFORMAT_APPLY" val="1"/>
  <p:tag name="KSO_WM_BEAUTIFY_FLAG" val="#wm#"/>
  <p:tag name="KSO_WM_DIAGRAM_GROUP_CODE" val="l1-1"/>
  <p:tag name="KSO_WM_UNIT_SUBTYPE" val="d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</p:tagLst>
</file>

<file path=ppt/tags/tag13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5412_1*l_h_f*1_2_1"/>
  <p:tag name="KSO_WM_TEMPLATE_CATEGORY" val="diagram"/>
  <p:tag name="KSO_WM_TEMPLATE_INDEX" val="20235412"/>
  <p:tag name="KSO_WM_UNIT_LAYERLEVEL" val="1_1_1"/>
  <p:tag name="KSO_WM_TAG_VERSION" val="3.0"/>
  <p:tag name="KSO_WM_BEAUTIFY_FLAG" val="#wm#"/>
  <p:tag name="KSO_WM_UNIT_TEXT_LAYER_COUNT" val="1"/>
  <p:tag name="KSO_WM_DIAGRAM_GROUP_CODE" val="l1-1"/>
  <p:tag name="KSO_WM_DIAGRAM_VIRTUALLY_FRAME" val="{&quot;height&quot;:360.2,&quot;left&quot;:503.7122517226667,&quot;top&quot;:131.75,&quot;width&quot;:408.8755752948241}"/>
  <p:tag name="KSO_WM_DIAGRAM_VERSION" val="3"/>
  <p:tag name="KSO_WM_DIAGRAM_COLOR_TRICK" val="1"/>
  <p:tag name="KSO_WM_DIAGRAM_COLOR_TEXT_CAN_REMOVE" val="n"/>
  <p:tag name="KSO_WM_UNIT_PRESET_TEXT" val="单击此处输入你的正文，文字是您思想的提炼，为了最终演示发布的良好效果，请言简的阐述观点。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5412_1*l_h_a*1_2_1"/>
  <p:tag name="KSO_WM_TEMPLATE_CATEGORY" val="diagram"/>
  <p:tag name="KSO_WM_TEMPLATE_INDEX" val="20235412"/>
  <p:tag name="KSO_WM_UNIT_LAYERLEVEL" val="1_1_1"/>
  <p:tag name="KSO_WM_TAG_VERSION" val="3.0"/>
  <p:tag name="KSO_WM_BEAUTIFY_FLAG" val="#wm#"/>
  <p:tag name="KSO_WM_DIAGRAM_GROUP_CODE" val="l1-1"/>
  <p:tag name="KSO_WM_DIAGRAM_VIRTUALLY_FRAME" val="{&quot;height&quot;:360.2,&quot;left&quot;:503.7122517226667,&quot;top&quot;:131.75,&quot;width&quot;:408.8755752948241}"/>
  <p:tag name="KSO_WM_DIAGRAM_VERSION" val="3"/>
  <p:tag name="KSO_WM_DIAGRAM_COLOR_TRICK" val="1"/>
  <p:tag name="KSO_WM_DIAGRAM_COLOR_TEXT_CAN_REMOVE" val="n"/>
  <p:tag name="KSO_WM_UNIT_PRESET_TEXT" val="单击此处添加项标题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5412"/>
  <p:tag name="KSO_WM_UNIT_LAYERLEVEL" val="1_1_1"/>
  <p:tag name="KSO_WM_TAG_VERSION" val="3.0"/>
  <p:tag name="KSO_WM_DIAGRAM_MAX_ITEMCNT" val="8"/>
  <p:tag name="KSO_WM_DIAGRAM_MIN_ITEMCNT" val="2"/>
  <p:tag name="KSO_WM_DIAGRAM_VIRTUALLY_FRAME" val="{&quot;height&quot;:360.2,&quot;left&quot;:503.7122517226667,&quot;top&quot;:131.75,&quot;width&quot;:408.8755752948241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5412_1*l_h_i*1_2_1"/>
  <p:tag name="KSO_WM_UNIT_INDEX" val="1_2_1"/>
  <p:tag name="KSO_WM_UNIT_USESOURCEFORMAT_APPLY" val="1"/>
  <p:tag name="KSO_WM_BEAUTIFY_FLAG" val="#wm#"/>
  <p:tag name="KSO_WM_DIAGRAM_GROUP_CODE" val="l1-1"/>
  <p:tag name="KSO_WM_UNIT_SUBTYPE" val="d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</p:tagLst>
</file>

<file path=ppt/tags/tag136.xml><?xml version="1.0" encoding="utf-8"?>
<p:tagLst xmlns:p="http://schemas.openxmlformats.org/presentationml/2006/main">
  <p:tag name="KSO_WM_SLIDE_ID" val="custom20233212_1"/>
  <p:tag name="KSO_WM_TEMPLATE_SUBCATEGORY" val="0"/>
  <p:tag name="KSO_WM_TEMPLATE_MASTER_TYPE" val="0"/>
  <p:tag name="KSO_WM_TEMPLATE_COLOR_TYPE" val="0"/>
  <p:tag name="KSO_WM_SLIDE_ITEM_CNT" val="4"/>
  <p:tag name="KSO_WM_SLIDE_INDEX" val="1"/>
  <p:tag name="KSO_WM_TAG_VERSION" val="3.0"/>
  <p:tag name="KSO_WM_BEAUTIFY_FLAG" val="#wm#"/>
  <p:tag name="KSO_WM_TEMPLATE_CATEGORY" val="custom"/>
  <p:tag name="KSO_WM_TEMPLATE_INDEX" val="20233212"/>
  <p:tag name="KSO_WM_SLIDE_TYPE" val="text"/>
  <p:tag name="KSO_WM_SLIDE_SUBTYPE" val="picTxt"/>
  <p:tag name="KSO_WM_SLIDE_SIZE" val="408.15*360.15"/>
  <p:tag name="KSO_WM_SLIDE_POSITION" val="504.075*131.7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7*a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  <p:tag name="KSO_WM_UNIT_TEXT_TYPE" val="1"/>
</p:tagLst>
</file>

<file path=ppt/tags/tag138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1530_7*e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NOCLEAR" val="0"/>
  <p:tag name="KSO_WM_UNIT_VALUE" val="13"/>
  <p:tag name="KSO_WM_UNIT_TYPE" val="e"/>
  <p:tag name="KSO_WM_UNIT_INDEX" val="1"/>
</p:tagLst>
</file>

<file path=ppt/tags/tag139.xml><?xml version="1.0" encoding="utf-8"?>
<p:tagLst xmlns:p="http://schemas.openxmlformats.org/presentationml/2006/main">
  <p:tag name="KSO_WM_SLIDE_ID" val="custom20231530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1530"/>
  <p:tag name="KSO_WM_SLIDE_TYPE" val="sectionTitle"/>
  <p:tag name="KSO_WM_SLIDE_SUBTYPE" val="pureTxt"/>
  <p:tag name="KSO_WM_SLIDE_LAYOUT" val="a_b_e"/>
  <p:tag name="KSO_WM_SLIDE_LAYOUT_CNT" val="1_1_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TABLE_ENDDRAG_ORIGIN_RECT" val="795*249"/>
  <p:tag name="TABLE_ENDDRAG_RECT" val="63*65*795*249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31530"/>
</p:tagLst>
</file>

<file path=ppt/tags/tag142.xml><?xml version="1.0" encoding="utf-8"?>
<p:tagLst xmlns:p="http://schemas.openxmlformats.org/presentationml/2006/main">
  <p:tag name="TABLE_ENDDRAG_ORIGIN_RECT" val="796*405"/>
  <p:tag name="TABLE_ENDDRAG_RECT" val="63*65*796*405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31530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7*a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  <p:tag name="KSO_WM_UNIT_TEXT_TYPE" val="1"/>
</p:tagLst>
</file>

<file path=ppt/tags/tag145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1530_7*e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NOCLEAR" val="0"/>
  <p:tag name="KSO_WM_UNIT_VALUE" val="13"/>
  <p:tag name="KSO_WM_UNIT_TYPE" val="e"/>
  <p:tag name="KSO_WM_UNIT_INDEX" val="1"/>
</p:tagLst>
</file>

<file path=ppt/tags/tag146.xml><?xml version="1.0" encoding="utf-8"?>
<p:tagLst xmlns:p="http://schemas.openxmlformats.org/presentationml/2006/main">
  <p:tag name="KSO_WM_SLIDE_ID" val="custom20231530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1530"/>
  <p:tag name="KSO_WM_SLIDE_TYPE" val="sectionTitle"/>
  <p:tag name="KSO_WM_SLIDE_SUBTYPE" val="pureTxt"/>
  <p:tag name="KSO_WM_SLIDE_LAYOUT" val="a_b_e"/>
  <p:tag name="KSO_WM_SLIDE_LAYOUT_CNT" val="1_1_1"/>
</p:tagLst>
</file>

<file path=ppt/tags/tag1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3230"/>
  <p:tag name="KSO_WM_UNIT_ID" val="custom20233230_1*a*1"/>
  <p:tag name="KSO_WM_UNIT_TEXT_TYPE" val="1"/>
  <p:tag name="KSO_WM_UNIT_PRESET_TEXT" val="单击此处&#13;添加页面的标题"/>
  <p:tag name="KSO_WM_UNIT_TEXT_FILL_FORE_SCHEMECOLOR_INDEX" val="5"/>
  <p:tag name="KSO_WM_UNIT_TEXT_FILL_TYPE" val="1"/>
  <p:tag name="KSO_WM_UNIT_USESOURCEFORMAT_APPLY" val="0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67_2*l_h_d*1_2_1"/>
  <p:tag name="KSO_WM_TEMPLATE_CATEGORY" val="diagram"/>
  <p:tag name="KSO_WM_TEMPLATE_INDEX" val="20235667"/>
  <p:tag name="KSO_WM_UNIT_LAYERLEVEL" val="1_1_1"/>
  <p:tag name="KSO_WM_TAG_VERSION" val="3.0"/>
  <p:tag name="KSO_WM_BEAUTIFY_FLAG" val="#wm#"/>
  <p:tag name="KSO_WM_UNIT_PICTURE_SUBTYPE" val="b"/>
  <p:tag name="KSO_WM_UNIT_VALUE" val="370*690"/>
  <p:tag name="KSO_WM_UNIT_TYPE" val="l_h_d"/>
  <p:tag name="KSO_WM_UNIT_INDEX" val="1_2_1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DIAGRAM_MAX_ITEMCNT" val="5"/>
  <p:tag name="KSO_WM_DIAGRAM_MIN_ITEMCNT" val="2"/>
  <p:tag name="KSO_WM_DIAGRAM_VIRTUALLY_FRAME" val="{&quot;height&quot;:361.6499938964844,&quot;left&quot;:359.3948818897638,&quot;top&quot;:111.07500305175782,&quot;width&quot;:55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MH_PIC_SOURCE_TYPE" val="generate_slide_ai*{&quot;ai_type&quot;:&quot;generate_ppt&quot;,&quot;id&quot;:&quot;VCG41N1021870580&quot;}*auto__ai_v2.1.2_ONLINE*1750831951384_22250e_2bffa23694ae-slide-13"/>
  <p:tag name="KSO_WM_UNIT_LINE_FILL_TYPE" val="2"/>
  <p:tag name="KSO_WM_UNIT_USESOURCEFORMAT_APPLY" val="0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67_2*l_h_d*1_3_1"/>
  <p:tag name="KSO_WM_TEMPLATE_CATEGORY" val="diagram"/>
  <p:tag name="KSO_WM_TEMPLATE_INDEX" val="20235667"/>
  <p:tag name="KSO_WM_UNIT_LAYERLEVEL" val="1_1_1"/>
  <p:tag name="KSO_WM_TAG_VERSION" val="3.0"/>
  <p:tag name="KSO_WM_BEAUTIFY_FLAG" val="#wm#"/>
  <p:tag name="KSO_WM_UNIT_PICTURE_SUBTYPE" val="b"/>
  <p:tag name="KSO_WM_UNIT_VALUE" val="370*690"/>
  <p:tag name="KSO_WM_UNIT_TYPE" val="l_h_d"/>
  <p:tag name="KSO_WM_UNIT_INDEX" val="1_3_1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DIAGRAM_MAX_ITEMCNT" val="5"/>
  <p:tag name="KSO_WM_DIAGRAM_MIN_ITEMCNT" val="2"/>
  <p:tag name="KSO_WM_DIAGRAM_VIRTUALLY_FRAME" val="{&quot;height&quot;:361.6499938964844,&quot;left&quot;:359.3948818897638,&quot;top&quot;:111.07500305175782,&quot;width&quot;:55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MH_PIC_SOURCE_TYPE" val="generate_slide_ai*{&quot;ai_type&quot;:&quot;generate_ppt&quot;,&quot;id&quot;:&quot;VCG211395256808&quot;}*auto__ai_v2.1.2_ONLINE*1750831951384_22250e_2bffa23694ae-slide-13"/>
  <p:tag name="KSO_WM_UNIT_LINE_FILL_TYPE" val="2"/>
  <p:tag name="KSO_WM_UNIT_USESOURCEFORMAT_APPLY" val="0"/>
</p:tagLst>
</file>

<file path=ppt/tags/tag15.xml><?xml version="1.0" encoding="utf-8"?>
<p:tagLst xmlns:p="http://schemas.openxmlformats.org/presentationml/2006/main">
  <p:tag name="KSO_WM_UNIT_TYPE" val="i"/>
  <p:tag name="KSO_WM_UNIT_INDEX" val="1"/>
  <p:tag name="KSO_WM_UNIT_ID" val="_3*i*1"/>
  <p:tag name="KSO_WM_BEAUTIFY_FLAG" val="#wm#"/>
  <p:tag name="KSO_WM_TAG_VERSION" val="1.0"/>
  <p:tag name="KSO_WM_CHIP_GROUPID" val="62fd8ff4295c1bf6da969d89"/>
  <p:tag name="KSO_WM_CHIP_XID" val="62fd9046295c1bf6da969d9e"/>
  <p:tag name="KSO_WM_UNIT_DEC_AREA_ID" val="9854bfeb70594625940839fe0ccc721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99f46c2a02a47b09838e5465534a1a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67_2*l_h_d*1_1_1"/>
  <p:tag name="KSO_WM_TEMPLATE_CATEGORY" val="diagram"/>
  <p:tag name="KSO_WM_TEMPLATE_INDEX" val="20235667"/>
  <p:tag name="KSO_WM_UNIT_LAYERLEVEL" val="1_1_1"/>
  <p:tag name="KSO_WM_TAG_VERSION" val="3.0"/>
  <p:tag name="KSO_WM_BEAUTIFY_FLAG" val="#wm#"/>
  <p:tag name="KSO_WM_UNIT_PICTURE_SUBTYPE" val="b"/>
  <p:tag name="KSO_WM_UNIT_VALUE" val="370*690"/>
  <p:tag name="KSO_WM_UNIT_TYPE" val="l_h_d"/>
  <p:tag name="KSO_WM_UNIT_INDEX" val="1_1_1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DIAGRAM_MAX_ITEMCNT" val="5"/>
  <p:tag name="KSO_WM_DIAGRAM_MIN_ITEMCNT" val="2"/>
  <p:tag name="KSO_WM_DIAGRAM_VIRTUALLY_FRAME" val="{&quot;height&quot;:361.6499938964844,&quot;left&quot;:359.3948818897638,&quot;top&quot;:111.07500305175782,&quot;width&quot;:55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MH_PIC_SOURCE_TYPE" val="generate_slide_ai*{&quot;ai_type&quot;:&quot;generate_ppt&quot;,&quot;id&quot;:&quot;VCG41N1401630115&quot;}*auto__ai_v2.1.2_ONLINE*1750831951384_22250e_2bffa23694ae-slide-13"/>
  <p:tag name="KSO_WM_UNIT_LINE_FILL_TYPE" val="2"/>
  <p:tag name="KSO_WM_UNIT_USESOURCEFORMAT_APPLY" val="0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67_2*l_h_f*1_1_1"/>
  <p:tag name="KSO_WM_TEMPLATE_CATEGORY" val="diagram"/>
  <p:tag name="KSO_WM_TEMPLATE_INDEX" val="20235667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UNIT_TYPE" val="l_h_f"/>
  <p:tag name="KSO_WM_UNIT_INDEX" val="1_1_1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正文，文字是您思想的提炼，为了演示的良好效果。可根据需要可酌情增减文字，以便观者准确理解您所传达的信息。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1.6499938964844,&quot;left&quot;:359.3948818897638,&quot;top&quot;:111.07500305175782,&quot;width&quot;:55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67_2*l_h_a*1_1_1"/>
  <p:tag name="KSO_WM_TEMPLATE_CATEGORY" val="diagram"/>
  <p:tag name="KSO_WM_TEMPLATE_INDEX" val="20235667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l_h_a"/>
  <p:tag name="KSO_WM_UNIT_INDEX" val="1_1_1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项标题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1.6499938964844,&quot;left&quot;:359.3948818897638,&quot;top&quot;:111.07500305175782,&quot;width&quot;:55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67_2*l_h_f*1_2_1"/>
  <p:tag name="KSO_WM_TEMPLATE_CATEGORY" val="diagram"/>
  <p:tag name="KSO_WM_TEMPLATE_INDEX" val="20235667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UNIT_TYPE" val="l_h_f"/>
  <p:tag name="KSO_WM_UNIT_INDEX" val="1_2_1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正文，文字是您思想的提炼，为了最终演示发布的良好效果。可根据需要可酌情增减文字，以便观者准确理解您所传达的信息。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1.6499938964844,&quot;left&quot;:359.3948818897638,&quot;top&quot;:111.07500305175782,&quot;width&quot;:55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67_2*l_h_a*1_2_1"/>
  <p:tag name="KSO_WM_TEMPLATE_CATEGORY" val="diagram"/>
  <p:tag name="KSO_WM_TEMPLATE_INDEX" val="20235667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l_h_a"/>
  <p:tag name="KSO_WM_UNIT_INDEX" val="1_2_1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项标题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1.6499938964844,&quot;left&quot;:359.3948818897638,&quot;top&quot;:111.07500305175782,&quot;width&quot;:55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67_2*l_h_f*1_3_1"/>
  <p:tag name="KSO_WM_TEMPLATE_CATEGORY" val="diagram"/>
  <p:tag name="KSO_WM_TEMPLATE_INDEX" val="20235667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UNIT_TYPE" val="l_h_f"/>
  <p:tag name="KSO_WM_UNIT_INDEX" val="1_3_1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正文，文字是您思想的提炼，为了演示的良好效果。可根据需要可酌情增减文字，以便观者准确理解您所传达的信息。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1.6499938964844,&quot;left&quot;:359.3948818897638,&quot;top&quot;:111.07500305175782,&quot;width&quot;:55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67_2*l_h_a*1_3_1"/>
  <p:tag name="KSO_WM_TEMPLATE_CATEGORY" val="diagram"/>
  <p:tag name="KSO_WM_TEMPLATE_INDEX" val="20235667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l_h_a"/>
  <p:tag name="KSO_WM_UNIT_INDEX" val="1_3_1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项标题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1.6499938964844,&quot;left&quot;:359.3948818897638,&quot;top&quot;:111.07500305175782,&quot;width&quot;:55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57.xml><?xml version="1.0" encoding="utf-8"?>
<p:tagLst xmlns:p="http://schemas.openxmlformats.org/presentationml/2006/main">
  <p:tag name="KSO_WM_SLIDE_ID" val="custom20233230_1"/>
  <p:tag name="KSO_WM_TEMPLATE_SUBCATEGORY" val="0"/>
  <p:tag name="KSO_WM_TEMPLATE_MASTER_TYPE" val="0"/>
  <p:tag name="KSO_WM_TEMPLATE_COLOR_TYPE" val="0"/>
  <p:tag name="KSO_WM_SLIDE_ITEM_CNT" val="4"/>
  <p:tag name="KSO_WM_SLIDE_INDEX" val="1"/>
  <p:tag name="KSO_WM_TAG_VERSION" val="3.0"/>
  <p:tag name="KSO_WM_BEAUTIFY_FLAG" val="#wm#"/>
  <p:tag name="KSO_WM_TEMPLATE_CATEGORY" val="custom"/>
  <p:tag name="KSO_WM_TEMPLATE_INDEX" val="20231530"/>
  <p:tag name="KSO_WM_SLIDE_TYPE" val="text"/>
  <p:tag name="KSO_WM_SLIDE_SUBTYPE" val="picTxt"/>
  <p:tag name="KSO_WM_SLIDE_SIZE" val="552.26*360.95"/>
  <p:tag name="KSO_WM_SLIDE_POSITION" val="359.74*111.4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158_1*a*1"/>
  <p:tag name="KSO_WM_TEMPLATE_CATEGORY" val="custom"/>
  <p:tag name="KSO_WM_TEMPLATE_INDEX" val="20233158"/>
  <p:tag name="KSO_WM_UNIT_LAYERLEVEL" val="1"/>
  <p:tag name="KSO_WM_TAG_VERSION" val="3.0"/>
  <p:tag name="KSO_WM_BEAUTIFY_FLAG" val="#wm#"/>
  <p:tag name="KSO_WM_UNIT_VALUE" val="30"/>
  <p:tag name="KSO_WM_DIAGRAM_GROUP_CODE" val="l1-1"/>
  <p:tag name="KSO_WM_UNIT_PRESET_TEXT" val="单击此处添加标题"/>
  <p:tag name="KSO_WM_UNIT_TEXT_TYPE" val="1"/>
  <p:tag name="KSO_WM_UNIT_TEXT_FILL_FORE_SCHEMECOLOR_INDEX" val="2"/>
  <p:tag name="KSO_WM_UNIT_TEXT_FILL_TYPE" val="1"/>
  <p:tag name="KSO_WM_UNIT_USESOURCEFORMAT_APPLY" val="0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3158_1*i*1"/>
  <p:tag name="KSO_WM_TEMPLATE_CATEGORY" val="custom"/>
  <p:tag name="KSO_WM_TEMPLATE_INDEX" val="20233158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60.xml><?xml version="1.0" encoding="utf-8"?>
<p:tagLst xmlns:p="http://schemas.openxmlformats.org/presentationml/2006/main">
  <p:tag name="KSO_WM_UNIT_VALUE" val="1744*165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3158_1*d*1"/>
  <p:tag name="KSO_WM_TEMPLATE_CATEGORY" val="custom"/>
  <p:tag name="KSO_WM_TEMPLATE_INDEX" val="20233158"/>
  <p:tag name="KSO_WM_UNIT_LAYERLEVEL" val="1"/>
  <p:tag name="KSO_WM_TAG_VERSION" val="3.0"/>
  <p:tag name="KSO_WM_BEAUTIFY_FLAG" val="#wm#"/>
  <p:tag name="KSO_WM_UNIT_PICTURE_SUBTYPE" val="b"/>
  <p:tag name="MH_PIC_SOURCE_TYPE" val="generate_slide_ai*{&quot;ai_type&quot;:&quot;generate_ppt&quot;,&quot;id&quot;:&quot;VCG211345062799&quot;}*auto__ai_v2.1.2_ONLINE*1750831951384_22250e_2bffa23694ae-slide-12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0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40_3*l_i*1_1"/>
  <p:tag name="KSO_WM_TEMPLATE_CATEGORY" val="diagram"/>
  <p:tag name="KSO_WM_TEMPLATE_INDEX" val="20235440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"/>
  <p:tag name="KSO_WM_DIAGRAM_VERSION" val="3"/>
  <p:tag name="KSO_WM_DIAGRAM_COLOR_TRICK" val="1"/>
  <p:tag name="KSO_WM_DIAGRAM_COLOR_TEXT_CAN_REMOVE" val="n"/>
  <p:tag name="KSO_WM_DIAGRAM_MAX_ITEMCNT" val="8"/>
  <p:tag name="KSO_WM_DIAGRAM_MIN_ITEMCNT" val="2"/>
  <p:tag name="KSO_WM_DIAGRAM_VIRTUALLY_FRAME" val="{&quot;height&quot;:360.90000000000003,&quot;left&quot;:38.42614173228347,&quot;top&quot;:130.47503937007872,&quot;width&quot;:418.62386574572463}"/>
  <p:tag name="KSO_WM_DIAGRAM_COLOR_MATCH_VALUE" val="{&quot;shape&quot;:{&quot;fill&quot;:{&quot;solid&quot;:{&quot;brightness&quot;:0,&quot;colorType&quot;:2,&quot;rgb&quot;:&quot;#ffffff&quot;,&quot;transparency&quot;: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16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5440_3*l_h_f*1_1_1"/>
  <p:tag name="KSO_WM_TEMPLATE_CATEGORY" val="diagram"/>
  <p:tag name="KSO_WM_TEMPLATE_INDEX" val="20235440"/>
  <p:tag name="KSO_WM_UNIT_LAYERLEVEL" val="1_1_1"/>
  <p:tag name="KSO_WM_TAG_VERSION" val="3.0"/>
  <p:tag name="KSO_WM_BEAUTIFY_FLAG" val="#wm#"/>
  <p:tag name="KSO_WM_UNIT_TEXT_LAYER_COUNT" val="1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输入你的正文，文字是您思想的提炼，为了最终演示发布的良好效果，请尽量言简意赅的阐述观点。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360.90000000000003,&quot;left&quot;:38.42614173228347,&quot;top&quot;:130.47503937007872,&quot;width&quot;:418.6238657457246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5440_3*l_h_a*1_1_1"/>
  <p:tag name="KSO_WM_TEMPLATE_CATEGORY" val="diagram"/>
  <p:tag name="KSO_WM_TEMPLATE_INDEX" val="20235440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项标题内容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360.90000000000003,&quot;left&quot;:38.42614173228347,&quot;top&quot;:130.47503937007872,&quot;width&quot;:418.6238657457246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40_3*l_h_i*1_1_1"/>
  <p:tag name="KSO_WM_TEMPLATE_CATEGORY" val="diagram"/>
  <p:tag name="KSO_WM_TEMPLATE_INDEX" val="2023544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8"/>
  <p:tag name="KSO_WM_DIAGRAM_MIN_ITEMCNT" val="2"/>
  <p:tag name="KSO_WM_DIAGRAM_VIRTUALLY_FRAME" val="{&quot;height&quot;:360.90000000000003,&quot;left&quot;:38.42614173228347,&quot;top&quot;:130.47503937007872,&quot;width&quot;:418.6238657457246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16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5440_3*l_h_f*1_3_1"/>
  <p:tag name="KSO_WM_TEMPLATE_CATEGORY" val="diagram"/>
  <p:tag name="KSO_WM_TEMPLATE_INDEX" val="20235440"/>
  <p:tag name="KSO_WM_UNIT_LAYERLEVEL" val="1_1_1"/>
  <p:tag name="KSO_WM_TAG_VERSION" val="3.0"/>
  <p:tag name="KSO_WM_BEAUTIFY_FLAG" val="#wm#"/>
  <p:tag name="KSO_WM_UNIT_TEXT_LAYER_COUNT" val="1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输入正文，文字是您思想的提炼，为了最终演示发布的良好效果，请言简意赅的阐述观点。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360.90000000000003,&quot;left&quot;:38.42614173228347,&quot;top&quot;:130.47503937007872,&quot;width&quot;:418.6238657457246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5440_3*l_h_a*1_3_1"/>
  <p:tag name="KSO_WM_TEMPLATE_CATEGORY" val="diagram"/>
  <p:tag name="KSO_WM_TEMPLATE_INDEX" val="20235440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项标题内容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360.90000000000003,&quot;left&quot;:38.42614173228347,&quot;top&quot;:130.47503937007872,&quot;width&quot;:418.6238657457246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40_3*l_h_i*1_3_1"/>
  <p:tag name="KSO_WM_TEMPLATE_CATEGORY" val="diagram"/>
  <p:tag name="KSO_WM_TEMPLATE_INDEX" val="2023544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8"/>
  <p:tag name="KSO_WM_DIAGRAM_MIN_ITEMCNT" val="2"/>
  <p:tag name="KSO_WM_DIAGRAM_VIRTUALLY_FRAME" val="{&quot;height&quot;:360.90000000000003,&quot;left&quot;:38.42614173228347,&quot;top&quot;:130.47503937007872,&quot;width&quot;:418.6238657457246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16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5440_3*l_h_f*1_4_1"/>
  <p:tag name="KSO_WM_TEMPLATE_CATEGORY" val="diagram"/>
  <p:tag name="KSO_WM_TEMPLATE_INDEX" val="20235440"/>
  <p:tag name="KSO_WM_UNIT_LAYERLEVEL" val="1_1_1"/>
  <p:tag name="KSO_WM_TAG_VERSION" val="3.0"/>
  <p:tag name="KSO_WM_BEAUTIFY_FLAG" val="#wm#"/>
  <p:tag name="KSO_WM_UNIT_TEXT_LAYER_COUNT" val="1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正文，文字是您思想的提炼，为了最终演示发布的良好效果，请尽量言简意赅的阐述观点。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360.90000000000003,&quot;left&quot;:38.42614173228347,&quot;top&quot;:130.47503937007872,&quot;width&quot;:418.6238657457246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5440_3*l_h_a*1_4_1"/>
  <p:tag name="KSO_WM_TEMPLATE_CATEGORY" val="diagram"/>
  <p:tag name="KSO_WM_TEMPLATE_INDEX" val="20235440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项标题内容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360.90000000000003,&quot;left&quot;:38.42614173228347,&quot;top&quot;:130.47503937007872,&quot;width&quot;:418.6238657457246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副标题"/>
  <p:tag name="KSO_WM_UNIT_NOCLEAR" val="0"/>
  <p:tag name="KSO_WM_UNIT_VALUE" val="10"/>
  <p:tag name="KSO_WM_UNIT_TYPE" val="b"/>
  <p:tag name="KSO_WM_UNIT_INDEX" val="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40_3*l_h_i*1_4_1"/>
  <p:tag name="KSO_WM_TEMPLATE_CATEGORY" val="diagram"/>
  <p:tag name="KSO_WM_TEMPLATE_INDEX" val="2023544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8"/>
  <p:tag name="KSO_WM_DIAGRAM_MIN_ITEMCNT" val="2"/>
  <p:tag name="KSO_WM_DIAGRAM_VIRTUALLY_FRAME" val="{&quot;height&quot;:360.90000000000003,&quot;left&quot;:38.42614173228347,&quot;top&quot;:130.47503937007872,&quot;width&quot;:418.6238657457246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171.xml><?xml version="1.0" encoding="utf-8"?>
<p:tagLst xmlns:p="http://schemas.openxmlformats.org/presentationml/2006/main">
  <p:tag name="KSO_WM_SLIDE_ID" val="custom20233158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20231530"/>
  <p:tag name="KSO_WM_SLIDE_TYPE" val="text"/>
  <p:tag name="KSO_WM_SLIDE_SUBTYPE" val="picTxt"/>
  <p:tag name="KSO_WM_SLIDE_SIZE" val="408.225*360.15"/>
  <p:tag name="KSO_WM_SLIDE_POSITION" val="47.925*130.85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2463_1*a*1"/>
  <p:tag name="KSO_WM_TEMPLATE_CATEGORY" val="custom"/>
  <p:tag name="KSO_WM_TEMPLATE_INDEX" val="20232463"/>
  <p:tag name="KSO_WM_UNIT_LAYERLEVEL" val="1"/>
  <p:tag name="KSO_WM_TAG_VERSION" val="3.0"/>
  <p:tag name="KSO_WM_BEAUTIFY_FLAG" val="#wm#"/>
  <p:tag name="KSO_WM_UNIT_VALUE" val="30"/>
  <p:tag name="KSO_WM_DIAGRAM_GROUP_CODE" val="l1-1"/>
  <p:tag name="KSO_WM_UNIT_PRESET_TEXT" val="单击此处添加标题"/>
  <p:tag name="KSO_WM_UNIT_TEXT_TYPE" val="1"/>
  <p:tag name="KSO_WM_UNIT_TEXT_FILL_FORE_SCHEMECOLOR_INDEX" val="2"/>
  <p:tag name="KSO_WM_UNIT_TEXT_FILL_TYPE" val="1"/>
  <p:tag name="KSO_WM_UNIT_USESOURCEFORMAT_APPLY" val="0"/>
</p:tagLst>
</file>

<file path=ppt/tags/tag173.xml><?xml version="1.0" encoding="utf-8"?>
<p:tagLst xmlns:p="http://schemas.openxmlformats.org/presentationml/2006/main">
  <p:tag name="KSO_WM_UNIT_VALUE" val="1904*160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2463_1*d*1"/>
  <p:tag name="KSO_WM_TEMPLATE_CATEGORY" val="custom"/>
  <p:tag name="KSO_WM_TEMPLATE_INDEX" val="20232463"/>
  <p:tag name="KSO_WM_UNIT_LAYERLEVEL" val="1"/>
  <p:tag name="KSO_WM_TAG_VERSION" val="3.0"/>
  <p:tag name="KSO_WM_BEAUTIFY_FLAG" val="#wm#"/>
  <p:tag name="KSO_WM_UNIT_PICTURE_SUBTYPE" val="b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0"/>
  <p:tag name="MH_PIC_SOURCE_TYPE" val="generate_slide_ai*{&quot;ai_type&quot;:&quot;generate_ppt&quot;,&quot;id&quot;:&quot;&quot;}*auto_qingqiu_ai_v2.1.2_ONLINE*1750831951384_22250e_2bffa23694ae-slide-14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12_3*l_i*1_1"/>
  <p:tag name="KSO_WM_TEMPLATE_CATEGORY" val="diagram"/>
  <p:tag name="KSO_WM_TEMPLATE_INDEX" val="20235412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"/>
  <p:tag name="KSO_WM_DIAGRAM_VERSION" val="3"/>
  <p:tag name="KSO_WM_DIAGRAM_COLOR_TRICK" val="1"/>
  <p:tag name="KSO_WM_DIAGRAM_COLOR_TEXT_CAN_REMOVE" val="n"/>
  <p:tag name="KSO_WM_DIAGRAM_MAX_ITEMCNT" val="8"/>
  <p:tag name="KSO_WM_DIAGRAM_MIN_ITEMCNT" val="2"/>
  <p:tag name="KSO_WM_DIAGRAM_VIRTUALLY_FRAME" val="{&quot;height&quot;:360.75007874015745,&quot;left&quot;:47.13748031496061,&quot;top&quot;:131.2887401574803,&quot;width&quot;:409.5}"/>
  <p:tag name="KSO_WM_DIAGRAM_COLOR_MATCH_VALUE" val="{&quot;shape&quot;:{&quot;fill&quot;:{&quot;solid&quot;:{&quot;brightness&quot;:0,&quot;colorType&quot;:2,&quot;rgb&quot;:&quot;#ffffff&quot;,&quot;transparency&quot;: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5412"/>
  <p:tag name="KSO_WM_UNIT_LAYERLEVEL" val="1_1_1"/>
  <p:tag name="KSO_WM_TAG_VERSION" val="3.0"/>
  <p:tag name="KSO_WM_DIAGRAM_MAX_ITEMCNT" val="8"/>
  <p:tag name="KSO_WM_DIAGRAM_MIN_ITEMCNT" val="2"/>
  <p:tag name="KSO_WM_DIAGRAM_VIRTUALLY_FRAME" val="{&quot;height&quot;:360.75007874015745,&quot;left&quot;:47.13748031496061,&quot;top&quot;:131.2887401574803,&quot;width&quot;:409.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5412_3*l_h_i*1_1_1"/>
  <p:tag name="KSO_WM_UNIT_INDEX" val="1_1_1"/>
  <p:tag name="KSO_WM_UNIT_USESOURCEFORMAT_APPLY" val="0"/>
  <p:tag name="KSO_WM_BEAUTIFY_FLAG" val="#wm#"/>
  <p:tag name="KSO_WM_DIAGRAM_GROUP_CODE" val="l1-1"/>
  <p:tag name="KSO_WM_UNIT_SUBTYPE" val="d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</p:tagLst>
</file>

<file path=ppt/tags/tag17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5412_3*l_h_f*1_1_1"/>
  <p:tag name="KSO_WM_TEMPLATE_CATEGORY" val="diagram"/>
  <p:tag name="KSO_WM_TEMPLATE_INDEX" val="20235412"/>
  <p:tag name="KSO_WM_UNIT_LAYERLEVEL" val="1_1_1"/>
  <p:tag name="KSO_WM_TAG_VERSION" val="3.0"/>
  <p:tag name="KSO_WM_BEAUTIFY_FLAG" val="#wm#"/>
  <p:tag name="KSO_WM_UNIT_TEXT_LAYER_COUNT" val="1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编辑添加正文内容，文字是您思想的提炼，为了最终演示发布的良好效果。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360.75007874015745,&quot;left&quot;:47.13748031496061,&quot;top&quot;:131.2887401574803,&quot;width&quot;:409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5412_3*l_h_a*1_1_1"/>
  <p:tag name="KSO_WM_TEMPLATE_CATEGORY" val="diagram"/>
  <p:tag name="KSO_WM_TEMPLATE_INDEX" val="20235412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项标题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360.75007874015745,&quot;left&quot;:47.13748031496061,&quot;top&quot;:131.2887401574803,&quot;width&quot;:409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78.xml><?xml version="1.0" encoding="utf-8"?>
<p:tagLst xmlns:p="http://schemas.openxmlformats.org/presentationml/2006/main">
  <p:tag name="KSO_WM_SLIDE_ID" val="custom20232463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20231530"/>
  <p:tag name="KSO_WM_SLIDE_TYPE" val="text"/>
  <p:tag name="KSO_WM_SLIDE_SUBTYPE" val="picTxt"/>
  <p:tag name="KSO_WM_SLIDE_SIZE" val="409.475*360.773"/>
  <p:tag name="KSO_WM_SLIDE_POSITION" val="47.425*131.539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3233_1*a*1"/>
  <p:tag name="KSO_WM_TEMPLATE_CATEGORY" val="diagram"/>
  <p:tag name="KSO_WM_TEMPLATE_INDEX" val="20233233"/>
  <p:tag name="KSO_WM_UNIT_LAYERLEVEL" val="1"/>
  <p:tag name="KSO_WM_TAG_VERSION" val="3.0"/>
  <p:tag name="KSO_WM_BEAUTIFY_FLAG" val="#wm#"/>
  <p:tag name="KSO_WM_UNIT_TEXT_TYPE" val="1"/>
  <p:tag name="KSO_WM_UNIT_PRESET_TEXT" val="单击此处添加标题内容"/>
  <p:tag name="KSO_WM_UNIT_TEXT_FILL_FORE_SCHEMECOLOR_INDEX" val="2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546*118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3233_1*l_h_d*1_2_1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348.5748031496063,&quot;left&quot;:54.750078740157484,&quot;top&quot;:124.98299212598424,&quot;width&quot;:850.4374803149607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PIC_SOURCE_TYPE" val="generate_slide_ai*{&quot;ai_type&quot;:&quot;generate_ppt&quot;,&quot;id&quot;:&quot;&quot;}*auto_qingqiu_ai_v2.1.2_ONLINE*1750831951384_22250e_2bffa23694ae-slide-15"/>
  <p:tag name="KSO_WM_UNIT_LINE_FILL_TYPE" val="2"/>
  <p:tag name="KSO_WM_UNIT_USESOURCEFORMAT_APPLY" val="0"/>
</p:tagLst>
</file>

<file path=ppt/tags/tag18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546*118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3233_1*l_h_d*1_1_1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348.5748031496063,&quot;left&quot;:54.750078740157484,&quot;top&quot;:124.98299212598424,&quot;width&quot;:850.4374803149607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PIC_SOURCE_TYPE" val="generate_slide_ai*{&quot;ai_type&quot;:&quot;generate_ppt&quot;,&quot;id&quot;:&quot;&quot;}*auto_qingqiu_ai_v2.1.2_ONLINE*1750831951384_22250e_2bffa23694ae-slide-15"/>
  <p:tag name="KSO_WM_UNIT_LINE_FILL_TYPE" val="2"/>
  <p:tag name="KSO_WM_UNIT_USESOURCEFORMAT_APPLY" val="0"/>
</p:tagLst>
</file>

<file path=ppt/tags/tag18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233_1*l_h_f*1_1_1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348.5748031496063,&quot;left&quot;:54.750078740157484,&quot;top&quot;:124.98299212598424,&quot;width&quot;:850.437480314960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此处添加文本具体内容，简明扼要地阐述您的观点。根据需要可酌情增减正文内容文字，以便观者准确地理解您传达的思想。单击此处添加你的文本具体内容，可酌情增减正文内容"/>
  <p:tag name="KSO_WM_UNIT_TEXT_FILL_FORE_SCHEMECOLOR_INDEX" val="1"/>
  <p:tag name="KSO_WM_UNIT_TEXT_FILL_TYPE" val="1"/>
  <p:tag name="KSO_WM_UNIT_TEXT_LAYER_COUNT" val="1"/>
  <p:tag name="KSO_WM_UNIT_USESOURCEFORMAT_APPLY" val="0"/>
</p:tagLst>
</file>

<file path=ppt/tags/tag18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3233_1*l_h_a*1_1_1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348.5748031496063,&quot;left&quot;:54.750078740157484,&quot;top&quot;:124.98299212598424,&quot;width&quot;:850.437480314960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1"/>
  <p:tag name="KSO_WM_UNIT_TEXT_TYPE" val="1"/>
  <p:tag name="KSO_WM_UNIT_PRESET_TEXT" val="此处添加项标题"/>
  <p:tag name="KSO_WM_UNIT_TEXT_FILL_FORE_SCHEMECOLOR_INDEX" val="1"/>
  <p:tag name="KSO_WM_UNIT_TEXT_FILL_TYPE" val="1"/>
  <p:tag name="KSO_WM_UNIT_USESOURCEFORMAT_APPLY" val="0"/>
</p:tagLst>
</file>

<file path=ppt/tags/tag18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3233_1*l_h_i*1_1_1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348.5748031496063,&quot;left&quot;:54.750078740157484,&quot;top&quot;:124.98299212598424,&quot;width&quot;:850.437480314960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TEXT_FILL_FORE_SCHEMECOLOR_INDEX" val="1"/>
  <p:tag name="KSO_WM_UNIT_TEXT_FILL_TYPE" val="1"/>
  <p:tag name="KSO_WM_UNIT_USESOURCEFORMAT_APPLY" val="0"/>
</p:tagLst>
</file>

<file path=ppt/tags/tag18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233_1*l_h_f*1_2_1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348.5748031496063,&quot;left&quot;:54.750078740157484,&quot;top&quot;:124.98299212598424,&quot;width&quot;:850.437480314960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90"/>
  <p:tag name="KSO_WM_UNIT_TEXT_TYPE" val="1"/>
  <p:tag name="KSO_WM_UNIT_PRESET_TEXT" val="单击此处添加文本具体内容，简明扼要地阐述您的观点。根据需要可酌情增减正文内容文字，以便观者准确地理解您传达的思想。单击此处添加你的文本具体内容，可酌情增减正文内容"/>
  <p:tag name="KSO_WM_UNIT_TEXT_FILL_FORE_SCHEMECOLOR_INDEX" val="1"/>
  <p:tag name="KSO_WM_UNIT_TEXT_FILL_TYPE" val="1"/>
  <p:tag name="KSO_WM_UNIT_TEXT_LAYER_COUNT" val="1"/>
  <p:tag name="KSO_WM_UNIT_USESOURCEFORMAT_APPLY" val="0"/>
</p:tagLst>
</file>

<file path=ppt/tags/tag18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3233_1*l_h_a*1_2_1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348.5748031496063,&quot;left&quot;:54.750078740157484,&quot;top&quot;:124.98299212598424,&quot;width&quot;:850.437480314960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1"/>
  <p:tag name="KSO_WM_UNIT_TEXT_TYPE" val="1"/>
  <p:tag name="KSO_WM_UNIT_PRESET_TEXT" val="此处添加项标题"/>
  <p:tag name="KSO_WM_UNIT_TEXT_FILL_FORE_SCHEMECOLOR_INDEX" val="1"/>
  <p:tag name="KSO_WM_UNIT_TEXT_FILL_TYPE" val="1"/>
  <p:tag name="KSO_WM_UNIT_USESOURCEFORMAT_APPLY" val="0"/>
</p:tagLst>
</file>

<file path=ppt/tags/tag18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3233_1*l_h_i*1_2_1"/>
  <p:tag name="KSO_WM_TEMPLATE_CATEGORY" val="diagram"/>
  <p:tag name="KSO_WM_TEMPLATE_INDEX" val="20233233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348.5748031496063,&quot;left&quot;:54.750078740157484,&quot;top&quot;:124.98299212598424,&quot;width&quot;:850.437480314960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TEXT_FILL_FORE_SCHEMECOLOR_INDEX" val="1"/>
  <p:tag name="KSO_WM_UNIT_TEXT_FILL_TYPE" val="1"/>
  <p:tag name="KSO_WM_UNIT_USESOURCEFORMAT_APPLY" val="0"/>
</p:tagLst>
</file>

<file path=ppt/tags/tag188.xml><?xml version="1.0" encoding="utf-8"?>
<p:tagLst xmlns:p="http://schemas.openxmlformats.org/presentationml/2006/main">
  <p:tag name="KSO_WM_BEAUTIFY_FLAG" val="#wm#"/>
  <p:tag name="KSO_WM_TEMPLATE_CATEGORY" val="custom"/>
  <p:tag name="KSO_WM_TEMPLATE_INDEX" val="20231530"/>
  <p:tag name="KSO_WM_SLIDE_ID" val="diagram20233233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DIAGRAM_GROUP_CODE" val="l1-1"/>
  <p:tag name="KSO_WM_SLIDE_DIAGTYPE" val="l"/>
  <p:tag name="KSO_WM_TAG_VERSION" val="3.0"/>
  <p:tag name="KSO_WM_SLIDE_LAYOUT" val="a_l"/>
  <p:tag name="KSO_WM_SLIDE_LAYOUT_CNT" val="1_1"/>
  <p:tag name="KSO_WM_SLIDE_TYPE" val="text"/>
  <p:tag name="KSO_WM_SLIDE_SUBTYPE" val="diag"/>
  <p:tag name="KSO_WM_SLIDE_SIZE" val="850.394*348.539"/>
  <p:tag name="KSO_WM_SLIDE_POSITION" val="54.7501*124.973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717_1*a*1"/>
  <p:tag name="KSO_WM_TEMPLATE_CATEGORY" val="custom"/>
  <p:tag name="KSO_WM_TEMPLATE_INDEX" val="20231717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TEXT_TYPE" val="1"/>
  <p:tag name="KSO_WM_DIAGRAM_GROUP_CODE" val="l1-1"/>
  <p:tag name="KSO_WM_UNIT_PRESET_TEXT" val="单击此处添加页面标题"/>
  <p:tag name="KSO_WM_UNIT_TEXT_FILL_FORE_SCHEMECOLOR_INDEX" val="2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#wm#"/>
  <p:tag name="KSO_WM_UNIT_VALUE" val="1264*93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1717_1*d*1"/>
  <p:tag name="KSO_WM_TEMPLATE_CATEGORY" val="custom"/>
  <p:tag name="KSO_WM_TEMPLATE_INDEX" val="20231717"/>
  <p:tag name="KSO_WM_UNIT_LAYERLEVEL" val="1"/>
  <p:tag name="KSO_WM_TAG_VERSION" val="3.0"/>
  <p:tag name="KSO_WM_UNIT_PICTURE_SUBTYPE" val="b"/>
  <p:tag name="MH_PIC_SOURCE_TYPE" val="generate_slide_ai*{&quot;ai_type&quot;:&quot;generate_ppt&quot;,&quot;id&quot;:&quot;VCG211395920770&quot;}*auto__ai_v2.1.2_ONLINE*1750831951384_22250e_2bffa23694ae-slide-17"/>
  <p:tag name="KSO_WM_UNIT_FILL_FORE_SCHEMECOLOR_INDEX" val="5"/>
  <p:tag name="KSO_WM_UNIT_FILL_TYPE" val="1"/>
  <p:tag name="KSO_WM_UNIT_LINE_FORE_SCHEMECOLOR_INDEX" val="5"/>
  <p:tag name="KSO_WM_UNIT_LINE_FILL_TYPE" val="2"/>
  <p:tag name="KSO_WM_UNIT_SHADOW_SCHEMECOLOR_INDEX" val="5"/>
  <p:tag name="KSO_WM_UNIT_USESOURCEFORMAT_APPLY" val="0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45_2*l_h_f*1_1_1"/>
  <p:tag name="KSO_WM_TEMPLATE_CATEGORY" val="diagram"/>
  <p:tag name="KSO_WM_TEMPLATE_INDEX" val="20235645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PRESET_TEXT_INDEX" val="-1"/>
  <p:tag name="KSO_WM_UNIT_PRESET_TEXT_LEN" val="0"/>
  <p:tag name="KSO_WM_UNIT_NOCLEAR" val="0"/>
  <p:tag name="KSO_WM_DIAGRAM_GROUP_CODE" val="l1-1"/>
  <p:tag name="KSO_WM_UNIT_TYPE" val="l_h_f"/>
  <p:tag name="KSO_WM_UNIT_INDEX" val="1_1_1"/>
  <p:tag name="KSO_WM_DIAGRAM_VERSION" val="3"/>
  <p:tag name="KSO_WM_DIAGRAM_COLOR_TRICK" val="1"/>
  <p:tag name="KSO_WM_DIAGRAM_COLOR_TEXT_CAN_REMOVE" val="n"/>
  <p:tag name="KSO_WM_UNIT_VALUE" val="46"/>
  <p:tag name="KSO_WM_UNIT_PRESET_TEXT" val="单击此处编辑添加正文，文字是您思想的提炼，请简单地阐述内容。锋"/>
  <p:tag name="KSO_WM_UNIT_FILL_TYPE" val="3"/>
  <p:tag name="KSO_WM_UNIT_TEXT_TYPE" val="1"/>
  <p:tag name="KSO_WM_DIAGRAM_MAX_ITEMCNT" val="5"/>
  <p:tag name="KSO_WM_DIAGRAM_MIN_ITEMCNT" val="3"/>
  <p:tag name="KSO_WM_DIAGRAM_VIRTUALLY_FRAME" val="{&quot;height&quot;:360.65007874015754,&quot;left&quot;:46.86382471279835,&quot;top&quot;:132.10220472440943,&quot;width&quot;:552.9905395507812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colorType&quot;:0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45_2*l_h_a*1_1_1"/>
  <p:tag name="KSO_WM_TEMPLATE_CATEGORY" val="diagram"/>
  <p:tag name="KSO_WM_TEMPLATE_INDEX" val="20235645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DIAGRAM_GROUP_CODE" val="l1-1"/>
  <p:tag name="KSO_WM_UNIT_TYPE" val="l_h_a"/>
  <p:tag name="KSO_WM_UNIT_INDEX" val="1_1_1"/>
  <p:tag name="KSO_WM_DIAGRAM_VERSION" val="3"/>
  <p:tag name="KSO_WM_DIAGRAM_COLOR_TRICK" val="1"/>
  <p:tag name="KSO_WM_DIAGRAM_COLOR_TEXT_CAN_REMOVE" val="n"/>
  <p:tag name="KSO_WM_UNIT_VALUE" val="16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TEXT_TYPE" val="1"/>
  <p:tag name="KSO_WM_DIAGRAM_MAX_ITEMCNT" val="5"/>
  <p:tag name="KSO_WM_DIAGRAM_MIN_ITEMCNT" val="3"/>
  <p:tag name="KSO_WM_DIAGRAM_VIRTUALLY_FRAME" val="{&quot;height&quot;:360.65007874015754,&quot;left&quot;:46.86382471279835,&quot;top&quot;:132.10220472440943,&quot;width&quot;:552.99053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0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45_2*l_h_f*1_3_1"/>
  <p:tag name="KSO_WM_TEMPLATE_CATEGORY" val="diagram"/>
  <p:tag name="KSO_WM_TEMPLATE_INDEX" val="20235645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PRESET_TEXT_INDEX" val="-1"/>
  <p:tag name="KSO_WM_UNIT_PRESET_TEXT_LEN" val="0"/>
  <p:tag name="KSO_WM_UNIT_NOCLEAR" val="0"/>
  <p:tag name="KSO_WM_DIAGRAM_GROUP_CODE" val="l1-1"/>
  <p:tag name="KSO_WM_UNIT_TYPE" val="l_h_f"/>
  <p:tag name="KSO_WM_UNIT_INDEX" val="1_3_1"/>
  <p:tag name="KSO_WM_DIAGRAM_VERSION" val="3"/>
  <p:tag name="KSO_WM_DIAGRAM_COLOR_TRICK" val="1"/>
  <p:tag name="KSO_WM_DIAGRAM_COLOR_TEXT_CAN_REMOVE" val="n"/>
  <p:tag name="KSO_WM_UNIT_VALUE" val="46"/>
  <p:tag name="KSO_WM_UNIT_PRESET_TEXT" val="单击此处编辑添加正文，文字是您思想的提炼，请简单地阐述内容。锋"/>
  <p:tag name="KSO_WM_UNIT_FILL_TYPE" val="3"/>
  <p:tag name="KSO_WM_UNIT_TEXT_TYPE" val="1"/>
  <p:tag name="KSO_WM_DIAGRAM_MAX_ITEMCNT" val="5"/>
  <p:tag name="KSO_WM_DIAGRAM_MIN_ITEMCNT" val="3"/>
  <p:tag name="KSO_WM_DIAGRAM_VIRTUALLY_FRAME" val="{&quot;height&quot;:360.65007874015754,&quot;left&quot;:46.86382471279835,&quot;top&quot;:132.10220472440943,&quot;width&quot;:552.9905395507812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colorType&quot;:0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45_2*l_h_f*1_2_1"/>
  <p:tag name="KSO_WM_TEMPLATE_CATEGORY" val="diagram"/>
  <p:tag name="KSO_WM_TEMPLATE_INDEX" val="20235645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PRESET_TEXT_INDEX" val="-1"/>
  <p:tag name="KSO_WM_UNIT_PRESET_TEXT_LEN" val="0"/>
  <p:tag name="KSO_WM_UNIT_NOCLEAR" val="0"/>
  <p:tag name="KSO_WM_DIAGRAM_GROUP_CODE" val="l1-1"/>
  <p:tag name="KSO_WM_UNIT_TYPE" val="l_h_f"/>
  <p:tag name="KSO_WM_UNIT_INDEX" val="1_2_1"/>
  <p:tag name="KSO_WM_DIAGRAM_VERSION" val="3"/>
  <p:tag name="KSO_WM_DIAGRAM_COLOR_TRICK" val="1"/>
  <p:tag name="KSO_WM_DIAGRAM_COLOR_TEXT_CAN_REMOVE" val="n"/>
  <p:tag name="KSO_WM_UNIT_VALUE" val="46"/>
  <p:tag name="KSO_WM_UNIT_PRESET_TEXT" val="单击此处编辑添加正文，文字是您思想的提炼，请简单地阐述内容。锋"/>
  <p:tag name="KSO_WM_UNIT_FILL_TYPE" val="3"/>
  <p:tag name="KSO_WM_UNIT_TEXT_TYPE" val="1"/>
  <p:tag name="KSO_WM_DIAGRAM_MAX_ITEMCNT" val="5"/>
  <p:tag name="KSO_WM_DIAGRAM_MIN_ITEMCNT" val="3"/>
  <p:tag name="KSO_WM_DIAGRAM_VIRTUALLY_FRAME" val="{&quot;height&quot;:360.65007874015754,&quot;left&quot;:46.86382471279835,&quot;top&quot;:132.10220472440943,&quot;width&quot;:552.9905395507812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colorType&quot;:0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45_2*l_h_a*1_2_1"/>
  <p:tag name="KSO_WM_TEMPLATE_CATEGORY" val="diagram"/>
  <p:tag name="KSO_WM_TEMPLATE_INDEX" val="20235645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DIAGRAM_GROUP_CODE" val="l1-1"/>
  <p:tag name="KSO_WM_UNIT_TYPE" val="l_h_a"/>
  <p:tag name="KSO_WM_UNIT_INDEX" val="1_2_1"/>
  <p:tag name="KSO_WM_DIAGRAM_VERSION" val="3"/>
  <p:tag name="KSO_WM_DIAGRAM_COLOR_TRICK" val="1"/>
  <p:tag name="KSO_WM_DIAGRAM_COLOR_TEXT_CAN_REMOVE" val="n"/>
  <p:tag name="KSO_WM_UNIT_VALUE" val="16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TEXT_TYPE" val="1"/>
  <p:tag name="KSO_WM_DIAGRAM_MAX_ITEMCNT" val="5"/>
  <p:tag name="KSO_WM_DIAGRAM_MIN_ITEMCNT" val="3"/>
  <p:tag name="KSO_WM_DIAGRAM_VIRTUALLY_FRAME" val="{&quot;height&quot;:360.65007874015754,&quot;left&quot;:46.86382471279835,&quot;top&quot;:132.10220472440943,&quot;width&quot;:552.99053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0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45_2*l_h_a*1_3_1"/>
  <p:tag name="KSO_WM_TEMPLATE_CATEGORY" val="diagram"/>
  <p:tag name="KSO_WM_TEMPLATE_INDEX" val="20235645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DIAGRAM_GROUP_CODE" val="l1-1"/>
  <p:tag name="KSO_WM_UNIT_TYPE" val="l_h_a"/>
  <p:tag name="KSO_WM_UNIT_INDEX" val="1_3_1"/>
  <p:tag name="KSO_WM_DIAGRAM_VERSION" val="3"/>
  <p:tag name="KSO_WM_DIAGRAM_COLOR_TRICK" val="1"/>
  <p:tag name="KSO_WM_DIAGRAM_COLOR_TEXT_CAN_REMOVE" val="n"/>
  <p:tag name="KSO_WM_UNIT_VALUE" val="16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TEXT_TYPE" val="1"/>
  <p:tag name="KSO_WM_DIAGRAM_MAX_ITEMCNT" val="5"/>
  <p:tag name="KSO_WM_DIAGRAM_MIN_ITEMCNT" val="3"/>
  <p:tag name="KSO_WM_DIAGRAM_VIRTUALLY_FRAME" val="{&quot;height&quot;:360.65007874015754,&quot;left&quot;:46.86382471279835,&quot;top&quot;:132.10220472440943,&quot;width&quot;:552.99053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0"/>
</p:tagLst>
</file>

<file path=ppt/tags/tag197.xml><?xml version="1.0" encoding="utf-8"?>
<p:tagLst xmlns:p="http://schemas.openxmlformats.org/presentationml/2006/main">
  <p:tag name="KSO_WM_SLIDE_ID" val="custom20231717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3"/>
  <p:tag name="KSO_WM_SLIDE_INDEX" val="1"/>
  <p:tag name="KSO_WM_SLIDE_SIZE" val="488.159*360.35"/>
  <p:tag name="KSO_WM_SLIDE_POSITION" val="111.6*132.227"/>
  <p:tag name="KSO_WM_TAG_VERSION" val="3.0"/>
  <p:tag name="KSO_WM_BEAUTIFY_FLAG" val="#wm#"/>
  <p:tag name="KSO_WM_TEMPLATE_CATEGORY" val="custom"/>
  <p:tag name="KSO_WM_TEMPLATE_INDEX" val="20231530"/>
  <p:tag name="KSO_WM_SLIDE_LAYOUT" val="a_d_l"/>
  <p:tag name="KSO_WM_SLIDE_LAYOUT_CNT" val="1_1_1"/>
  <p:tag name="KSO_WM_DIAGRAM_GROUP_CODE" val="l1-1"/>
  <p:tag name="KSO_WM_SLIDE_DIAGTYPE" val="l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7*a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  <p:tag name="KSO_WM_UNIT_TEXT_TYPE" val="1"/>
</p:tagLst>
</file>

<file path=ppt/tags/tag199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1530_7*e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NOCLEAR" val="0"/>
  <p:tag name="KSO_WM_UNIT_VALUE" val="13"/>
  <p:tag name="KSO_WM_UNIT_TYPE" val="e"/>
  <p:tag name="KSO_WM_UNIT_INDEX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ID" val="custom20231530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1530"/>
  <p:tag name="KSO_WM_SLIDE_TYPE" val="sectionTitle"/>
  <p:tag name="KSO_WM_SLIDE_SUBTYPE" val="pureTxt"/>
  <p:tag name="KSO_WM_SLIDE_LAYOUT" val="a_b_e"/>
  <p:tag name="KSO_WM_SLIDE_LAYOUT_CNT" val="1_1_1"/>
</p:tagLst>
</file>

<file path=ppt/tags/tag201.xml><?xml version="1.0" encoding="utf-8"?>
<p:tagLst xmlns:p="http://schemas.openxmlformats.org/presentationml/2006/main">
  <p:tag name="TABLE_ENDDRAG_ORIGIN_RECT" val="740*416"/>
  <p:tag name="TABLE_ENDDRAG_RECT" val="99*71*740*416"/>
</p:tagLst>
</file>

<file path=ppt/tags/tag202.xml><?xml version="1.0" encoding="utf-8"?>
<p:tagLst xmlns:p="http://schemas.openxmlformats.org/presentationml/2006/main">
  <p:tag name="KSO_WM_BEAUTIFY_FLAG" val="#wm#"/>
  <p:tag name="KSO_WM_TEMPLATE_CATEGORY" val="custom"/>
  <p:tag name="KSO_WM_TEMPLATE_INDEX" val="20231530"/>
</p:tagLst>
</file>

<file path=ppt/tags/tag203.xml><?xml version="1.0" encoding="utf-8"?>
<p:tagLst xmlns:p="http://schemas.openxmlformats.org/presentationml/2006/main">
  <p:tag name="TABLE_ENDDRAG_ORIGIN_RECT" val="740*416"/>
  <p:tag name="TABLE_ENDDRAG_RECT" val="99*71*740*416"/>
</p:tagLst>
</file>

<file path=ppt/tags/tag204.xml><?xml version="1.0" encoding="utf-8"?>
<p:tagLst xmlns:p="http://schemas.openxmlformats.org/presentationml/2006/main">
  <p:tag name="KSO_WM_BEAUTIFY_FLAG" val="#wm#"/>
  <p:tag name="KSO_WM_TEMPLATE_CATEGORY" val="custom"/>
  <p:tag name="KSO_WM_TEMPLATE_INDEX" val="20231530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9*a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9*b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80"/>
  <p:tag name="KSO_WM_UNIT_TYPE" val="b"/>
  <p:tag name="KSO_WM_UNIT_INDEX" val="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9*f*2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SUBTYPE" val="e"/>
  <p:tag name="KSO_WM_UNIT_NOCLEAR" val="0"/>
  <p:tag name="KSO_WM_UNIT_VALUE" val="8"/>
  <p:tag name="KSO_WM_UNIT_TYPE" val="f"/>
  <p:tag name="KSO_WM_UNIT_INDEX" val="2"/>
</p:tagLst>
</file>

<file path=ppt/tags/tag208.xml><?xml version="1.0" encoding="utf-8"?>
<p:tagLst xmlns:p="http://schemas.openxmlformats.org/presentationml/2006/main">
  <p:tag name="KSO_WM_SLIDE_ID" val="custom20231530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31530"/>
  <p:tag name="KSO_WM_SLIDE_TYPE" val="endPage"/>
  <p:tag name="KSO_WM_SLIDE_SUBTYPE" val="pureTxt"/>
  <p:tag name="KSO_WM_SLIDE_LAYOUT" val="a_b_f"/>
  <p:tag name="KSO_WM_SLIDE_LAYOUT_CNT" val="1_1_1"/>
</p:tagLst>
</file>

<file path=ppt/tags/tag209.xml><?xml version="1.0" encoding="utf-8"?>
<p:tagLst xmlns:p="http://schemas.openxmlformats.org/presentationml/2006/main">
  <p:tag name="KSO_WM_PRESENTATION_SOURCE" val="WPPAIGeneratePPT"/>
  <p:tag name="resource_record_key" val="{&quot;29&quot;:[50000086],&quot;65&quot;:[20231530]}"/>
</p:tagLst>
</file>

<file path=ppt/tags/tag21.xml><?xml version="1.0" encoding="utf-8"?>
<p:tagLst xmlns:p="http://schemas.openxmlformats.org/presentationml/2006/main">
  <p:tag name="KSO_WM_UNIT_TYPE" val="i"/>
  <p:tag name="KSO_WM_UNIT_INDEX" val="2"/>
  <p:tag name="KSO_WM_UNIT_ID" val="_3*i*2"/>
  <p:tag name="KSO_WM_BEAUTIFY_FLAG" val="#wm#"/>
  <p:tag name="KSO_WM_TAG_VERSION" val="1.0"/>
  <p:tag name="KSO_WM_CHIP_GROUPID" val="62fd8ff4295c1bf6da969d89"/>
  <p:tag name="KSO_WM_CHIP_XID" val="62fd9046295c1bf6da969d90"/>
  <p:tag name="KSO_WM_UNIT_DEC_AREA_ID" val="d8315fa14443439db007bc76d05a1154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81f45e48404449f9a593ce30c6e2d94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i"/>
  <p:tag name="KSO_WM_UNIT_INDEX" val="3"/>
  <p:tag name="KSO_WM_UNIT_ID" val="_3*i*3"/>
  <p:tag name="KSO_WM_BEAUTIFY_FLAG" val="#wm#"/>
  <p:tag name="KSO_WM_TAG_VERSION" val="1.0"/>
  <p:tag name="KSO_WM_CHIP_GROUPID" val="62fd8ff4295c1bf6da969d89"/>
  <p:tag name="KSO_WM_CHIP_XID" val="62fd9046295c1bf6da969d8f"/>
  <p:tag name="KSO_WM_UNIT_DEC_AREA_ID" val="75c3c172ae2b49f1b6ee8318b1abe413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6a9c0d84213482ebb43431a19b45778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BLOCK" val="0"/>
  <p:tag name="KSO_WM_UNIT_DEC_AREA_ID" val="13b4b4168a2742a7942bd749dcc0eead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1.0"/>
  <p:tag name="KSO_WM_BEAUTIFY_FLAG" val="#wm#"/>
  <p:tag name="KSO_WM_CHIP_GROUPID" val="619326cc18adb49c6c1f3ec4"/>
  <p:tag name="KSO_WM_CHIP_XID" val="6193567418adb49c6c1f40cc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c50bbf06881b4495b527cfbf4272d5b9"/>
  <p:tag name="KSO_WM_UNIT_LINE_FORE_SCHEMECOLOR_INDEX_BRIGHTNESS" val="0"/>
  <p:tag name="KSO_WM_UNIT_LINE_FORE_SCHEMECOLOR_INDEX" val="5"/>
  <p:tag name="KSO_WM_UNIT_LINE_FILL_TYPE" val="2"/>
</p:tagLst>
</file>

<file path=ppt/tags/tag24.xml><?xml version="1.0" encoding="utf-8"?>
<p:tagLst xmlns:p="http://schemas.openxmlformats.org/presentationml/2006/main">
  <p:tag name="KSO_WM_UNIT_BLOCK" val="0"/>
  <p:tag name="KSO_WM_UNIT_DEC_AREA_ID" val="0afb0eeadc3d48269d0403045058d6f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3*i*5"/>
  <p:tag name="KSO_WM_UNIT_LAYERLEVEL" val="1"/>
  <p:tag name="KSO_WM_TAG_VERSION" val="1.0"/>
  <p:tag name="KSO_WM_BEAUTIFY_FLAG" val="#wm#"/>
  <p:tag name="KSO_WM_CHIP_GROUPID" val="619326cc18adb49c6c1f3ec4"/>
  <p:tag name="KSO_WM_CHIP_XID" val="6193567418adb49c6c1f40cc"/>
  <p:tag name="KSO_WM_CHIP_FILLAREA_FILL_RULE" val="{&quot;fill_align&quot;:&quot;cm&quot;,&quot;fill_mode&quot;:&quot;fix&quot;,&quot;sacle_strategy&quot;:&quot;stretch&quot;}"/>
  <p:tag name="KSO_WM_UNIT_DEC_SUPPORTCHANGEPIC" val="0"/>
  <p:tag name="KSO_WM_UNIT_DEC_CHANGEPICRESERVED" val="0"/>
  <p:tag name="KSO_WM_ASSEMBLE_CHIP_INDEX" val="c50bbf06881b4495b527cfbf4272d5b9"/>
  <p:tag name="KSO_WM_UNIT_LINE_FORE_SCHEMECOLOR_INDEX_BRIGHTNESS" val="-0.25"/>
  <p:tag name="KSO_WM_UNIT_LINE_FORE_SCHEMECOLOR_INDEX" val="5"/>
  <p:tag name="KSO_WM_UNIT_LINE_FILL_TYPE" val="2"/>
</p:tagLst>
</file>

<file path=ppt/tags/tag25.xml><?xml version="1.0" encoding="utf-8"?>
<p:tagLst xmlns:p="http://schemas.openxmlformats.org/presentationml/2006/main">
  <p:tag name="KSO_WM_UNIT_TYPE" val="i"/>
  <p:tag name="KSO_WM_UNIT_INDEX" val="1"/>
  <p:tag name="KSO_WM_UNIT_ID" val="_4*i*1"/>
  <p:tag name="KSO_WM_BEAUTIFY_FLAG" val="#wm#"/>
  <p:tag name="KSO_WM_TAG_VERSION" val="1.0"/>
  <p:tag name="KSO_WM_CHIP_GROUPID" val="62fd8ff4295c1bf6da969d89"/>
  <p:tag name="KSO_WM_CHIP_XID" val="62fd9046295c1bf6da969d9e"/>
  <p:tag name="KSO_WM_UNIT_DEC_AREA_ID" val="9854bfeb70594625940839fe0ccc721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99f46c2a02a47b09838e5465534a1a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b*1"/>
  <p:tag name="KSO_WM_UNIT_LAYERLEVEL" val="1"/>
  <p:tag name="KSO_WM_TAG_VERSION" val="1.0"/>
  <p:tag name="KSO_WM_BEAUTIFY_FLAG" val="#wm#"/>
  <p:tag name="KSO_WM_UNIT_PRESET_TEXT" val="单击此处编辑副标题"/>
  <p:tag name="KSO_WM_UNIT_NOCLEAR" val="0"/>
  <p:tag name="KSO_WM_UNIT_TYPE" val="b"/>
  <p:tag name="KSO_WM_UNIT_INDEX" val="1"/>
  <p:tag name="KSO_WM_UNIT_ISCONTENTSTITLE" val="0"/>
  <p:tag name="KSO_WM_UNIT_ISNUMDGMTITLE" val="0"/>
  <p:tag name="KSO_WM_UNIT_VALUE" val="42"/>
</p:tagLst>
</file>

<file path=ppt/tags/tag28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TYPE" val="i"/>
  <p:tag name="KSO_WM_UNIT_INDEX" val="2"/>
  <p:tag name="KSO_WM_UNIT_ID" val="_4*i*2"/>
  <p:tag name="KSO_WM_BEAUTIFY_FLAG" val="#wm#"/>
  <p:tag name="KSO_WM_TAG_VERSION" val="1.0"/>
  <p:tag name="KSO_WM_CHIP_GROUPID" val="62fd8ff4295c1bf6da969d89"/>
  <p:tag name="KSO_WM_CHIP_XID" val="62fd9046295c1bf6da969d97"/>
  <p:tag name="KSO_WM_UNIT_DEC_AREA_ID" val="3d976626ad5a42a5bd76313e93481f72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a7c0a85505f42b18c8d8b7882261ee7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3"/>
  <p:tag name="KSO_WM_UNIT_ID" val="_4*i*3"/>
  <p:tag name="KSO_WM_BEAUTIFY_FLAG" val="#wm#"/>
  <p:tag name="KSO_WM_TAG_VERSION" val="1.0"/>
  <p:tag name="KSO_WM_CHIP_GROUPID" val="62fd8ff4295c1bf6da969d89"/>
  <p:tag name="KSO_WM_CHIP_XID" val="62fd9046295c1bf6da969d96"/>
  <p:tag name="KSO_WM_UNIT_DEC_AREA_ID" val="73d08bbbdb404a60ae24c698f63eec92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80139ccc383044a5bb704526d8b95f19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VALUE" val="160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TYPE" val="i"/>
  <p:tag name="KSO_WM_UNIT_INDEX" val="1"/>
  <p:tag name="KSO_WM_UNIT_ID" val="_11*i*1"/>
  <p:tag name="KSO_WM_BEAUTIFY_FLAG" val="#wm#"/>
  <p:tag name="KSO_WM_TAG_VERSION" val="1.0"/>
  <p:tag name="KSO_WM_CHIP_GROUPID" val="62fd8ff4295c1bf6da969d89"/>
  <p:tag name="KSO_WM_CHIP_XID" val="62fd9046295c1bf6da969d9e"/>
  <p:tag name="KSO_WM_UNIT_DEC_AREA_ID" val="9854bfeb70594625940839fe0ccc721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99f46c2a02a47b09838e5465534a1a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i"/>
  <p:tag name="KSO_WM_UNIT_INDEX" val="2"/>
  <p:tag name="KSO_WM_UNIT_ID" val="_11*i*2"/>
  <p:tag name="KSO_WM_BEAUTIFY_FLAG" val="#wm#"/>
  <p:tag name="KSO_WM_TAG_VERSION" val="1.0"/>
  <p:tag name="KSO_WM_CHIP_GROUPID" val="62fd8ff4295c1bf6da969d89"/>
  <p:tag name="KSO_WM_CHIP_XID" val="62fd9046295c1bf6da969d9c"/>
  <p:tag name="KSO_WM_UNIT_DEC_AREA_ID" val="dce0bc023286414893c524e8da15b88e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2bc8a28613c41f89539ba8a8a0061bd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i"/>
  <p:tag name="KSO_WM_UNIT_INDEX" val="3"/>
  <p:tag name="KSO_WM_UNIT_ID" val="_11*i*3"/>
  <p:tag name="KSO_WM_BEAUTIFY_FLAG" val="#wm#"/>
  <p:tag name="KSO_WM_TAG_VERSION" val="1.0"/>
  <p:tag name="KSO_WM_CHIP_GROUPID" val="62fd8ff4295c1bf6da969d89"/>
  <p:tag name="KSO_WM_CHIP_XID" val="62fd9046295c1bf6da969d9d"/>
  <p:tag name="KSO_WM_UNIT_DEC_AREA_ID" val="ad196dea2bb64156bf9dda32db2f1dcc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1eab8aa22ca40b48355e30ece8c0aca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e"/>
  <p:tag name="KSO_WM_UNIT_PRESET_TEXT" val="年号占位符"/>
  <p:tag name="KSO_WM_UNIT_NOCLEAR" val="0"/>
  <p:tag name="KSO_WM_UNIT_VALUE" val="8"/>
  <p:tag name="KSO_WM_UNIT_TYPE" val="f"/>
  <p:tag name="KSO_WM_UNIT_INDEX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1"/>
  <p:tag name="KSO_WM_UNIT_LAYERLEVEL" val="1"/>
  <p:tag name="KSO_WM_TAG_VERSION" val="1.0"/>
  <p:tag name="KSO_WM_BEAUTIFY_FLAG" val="#wm#"/>
  <p:tag name="KSO_WM_UNIT_SUBTYPE" val="e"/>
  <p:tag name="KSO_WM_UNIT_PRESET_TEXT" val="年号占位符"/>
  <p:tag name="KSO_WM_UNIT_NOCLEAR" val="0"/>
  <p:tag name="KSO_WM_UNIT_VALUE" val="8"/>
  <p:tag name="KSO_WM_UNIT_TYPE" val="f"/>
  <p:tag name="KSO_WM_UNIT_INDEX" val="1"/>
</p:tagLst>
</file>

<file path=ppt/tags/tag73.xml><?xml version="1.0" encoding="utf-8"?>
<p:tagLst xmlns:p="http://schemas.openxmlformats.org/presentationml/2006/main">
  <p:tag name="KSO_WM_UNIT_TYPE" val="i"/>
  <p:tag name="KSO_WM_UNIT_INDEX" val="1"/>
  <p:tag name="KSO_WM_UNIT_ID" val="_0*i*1"/>
  <p:tag name="KSO_WM_BEAUTIFY_FLAG" val="#wm#"/>
  <p:tag name="KSO_WM_TAG_VERSION" val="1.0"/>
  <p:tag name="KSO_WM_CHIP_GROUPID" val="62fd8ff4295c1bf6da969d89"/>
  <p:tag name="KSO_WM_CHIP_XID" val="62fd9046295c1bf6da969d9e"/>
  <p:tag name="KSO_WM_UNIT_DEC_AREA_ID" val="9854bfeb70594625940839fe0ccc721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99f46c2a02a47b09838e5465534a1a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20"/>
  <p:tag name="KSO_WM_TEMPLATE_CATEGORY" val="custom"/>
  <p:tag name="KSO_WM_TEMPLATE_INDEX" val="20231530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40"/>
  <p:tag name="KSO_WM_TEMPLATE_CATEGORY" val="custom"/>
  <p:tag name="KSO_WM_TEMPLATE_INDEX" val="20231530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TYPE" val="i"/>
  <p:tag name="KSO_WM_UNIT_INDEX" val="2"/>
  <p:tag name="KSO_WM_UNIT_ID" val="_0*i*2"/>
  <p:tag name="KSO_WM_BEAUTIFY_FLAG" val="#wm#"/>
  <p:tag name="KSO_WM_TAG_VERSION" val="1.0"/>
  <p:tag name="KSO_WM_CHIP_GROUPID" val="62fd8ff4295c1bf6da969d89"/>
  <p:tag name="KSO_WM_CHIP_XID" val="62fd9046295c1bf6da969d99"/>
  <p:tag name="KSO_WM_UNIT_DEC_AREA_ID" val="428c0c2e3d94462ba5c9fce9ef70131b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cf25d7667174276b5bab374d6cf083b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2"/>
  <p:tag name="KSO_WM_UNIT_ID" val="_1*i*2"/>
  <p:tag name="KSO_WM_BEAUTIFY_FLAG" val="#wm#"/>
  <p:tag name="KSO_WM_TAG_VERSION" val="1.0"/>
  <p:tag name="KSO_WM_CHIP_GROUPID" val="62fd8ff4295c1bf6da969d89"/>
  <p:tag name="KSO_WM_CHIP_XID" val="62fd9046295c1bf6da969d9c"/>
  <p:tag name="KSO_WM_UNIT_DEC_AREA_ID" val="dce0bc023286414893c524e8da15b88e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2bc8a28613c41f89539ba8a8a0061bd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i"/>
  <p:tag name="KSO_WM_UNIT_INDEX" val="3"/>
  <p:tag name="KSO_WM_UNIT_ID" val="_0*i*3"/>
  <p:tag name="KSO_WM_BEAUTIFY_FLAG" val="#wm#"/>
  <p:tag name="KSO_WM_TAG_VERSION" val="1.0"/>
  <p:tag name="KSO_WM_CHIP_GROUPID" val="62fd8ff4295c1bf6da969d89"/>
  <p:tag name="KSO_WM_CHIP_XID" val="62fd9046295c1bf6da969d9a"/>
  <p:tag name="KSO_WM_UNIT_DEC_AREA_ID" val="7e0db243567e49efaaf92675f96a45c9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caf43c79e704db89fda4d66e61cadc8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1530"/>
  <p:tag name="KSO_WM_TEMPLATE_THUMBS_INDEX" val="1、9"/>
</p:tagLst>
</file>

<file path=ppt/tags/tag8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530_1*a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PRESET_TEXT" val="单击此处添加文档标题"/>
  <p:tag name="KSO_WM_UNIT_TEXT_TYPE" val="1"/>
</p:tagLst>
</file>

<file path=ppt/tags/tag83.xml><?xml version="1.0" encoding="utf-8"?>
<p:tagLst xmlns:p="http://schemas.openxmlformats.org/presentationml/2006/main">
  <p:tag name="KSO_WM_SLIDE_ID" val="custom20231530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31530"/>
  <p:tag name="KSO_WM_SLIDE_LAYOUT" val="a_b_f"/>
  <p:tag name="KSO_WM_SLIDE_LAYOUT_CNT" val="1_1_1"/>
  <p:tag name="KSO_WM_SLIDE_TYPE" val="title"/>
  <p:tag name="KSO_WM_SLIDE_SUBTYPE" val="pureTxt"/>
  <p:tag name="KSO_WM_TEMPLATE_THUMBS_INDEX" val="1、9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5*a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NOCLEAR" val="0"/>
  <p:tag name="KSO_WM_UNIT_VALUE" val="3"/>
  <p:tag name="KSO_WM_UNIT_TYPE" val="a"/>
  <p:tag name="KSO_WM_UNIT_INDEX" val="1"/>
  <p:tag name="KSO_WM_DIAGRAM_GROUP_CODE" val="l1-1"/>
  <p:tag name="KSO_WM_UNIT_TEXT_FILL_FORE_SCHEMECOLOR_INDEX" val="2"/>
  <p:tag name="KSO_WM_UNIT_TEXT_FILL_TYPE" val="1"/>
  <p:tag name="KSO_WM_UNIT_USESOURCEFORMAT_APPLY" val="0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5*b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0"/>
  <p:tag name="KSO_WM_UNIT_TYPE" val="b"/>
  <p:tag name="KSO_WM_UNIT_INDEX" val="1"/>
  <p:tag name="KSO_WM_DIAGRAM_GROUP_CODE" val="l1-1"/>
  <p:tag name="KSO_WM_UNIT_TEXT_FILL_FORE_SCHEMECOLOR_INDEX" val="2"/>
  <p:tag name="KSO_WM_UNIT_TEXT_FILL_TYPE" val="1"/>
  <p:tag name="KSO_WM_UNIT_USESOURCEFORMAT_APPLY" val="0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1530_5*l_h_i*1_1_1"/>
  <p:tag name="KSO_WM_TEMPLATE_CATEGORY" val="custom"/>
  <p:tag name="KSO_WM_TEMPLATE_INDEX" val="20231530"/>
  <p:tag name="KSO_WM_UNIT_LAYERLEVEL" val="1_1_1"/>
  <p:tag name="KSO_WM_TAG_VERSION" val="1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284.3363037109375,&quot;left&quot;:424.8534645669291,&quot;top&quot;:190.87043082169657,&quot;width&quot;:393.7144881889763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custom20231530_5*l_h_a*1_1_1"/>
  <p:tag name="KSO_WM_TEMPLATE_CATEGORY" val="custom"/>
  <p:tag name="KSO_WM_TEMPLATE_INDEX" val="20231530"/>
  <p:tag name="KSO_WM_UNIT_LAYERLEVEL" val="1_1_1"/>
  <p:tag name="KSO_WM_TAG_VERSION" val="1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PRESET_TEXT" val="单击添加目录项标题"/>
  <p:tag name="KSO_WM_DIAGRAM_MAX_ITEMCNT" val="6"/>
  <p:tag name="KSO_WM_DIAGRAM_MIN_ITEMCNT" val="2"/>
  <p:tag name="KSO_WM_DIAGRAM_VIRTUALLY_FRAME" val="{&quot;height&quot;:284.3363037109375,&quot;left&quot;:424.8534645669291,&quot;top&quot;:190.87043082169657,&quot;width&quot;:393.7144881889763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2"/>
  <p:tag name="KSO_WM_UNIT_TEXT_FILL_TYPE" val="1"/>
  <p:tag name="KSO_WM_UNIT_USESOURCEFORMAT_APPLY" val="0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custom20231530_5*l_h_i*1_2_1"/>
  <p:tag name="KSO_WM_TEMPLATE_CATEGORY" val="custom"/>
  <p:tag name="KSO_WM_TEMPLATE_INDEX" val="20231530"/>
  <p:tag name="KSO_WM_UNIT_LAYERLEVEL" val="1_1_1"/>
  <p:tag name="KSO_WM_TAG_VERSION" val="1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284.3363037109375,&quot;left&quot;:424.8534645669291,&quot;top&quot;:190.87043082169657,&quot;width&quot;:393.7144881889763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custom20231530_5*l_h_a*1_2_1"/>
  <p:tag name="KSO_WM_TEMPLATE_CATEGORY" val="custom"/>
  <p:tag name="KSO_WM_TEMPLATE_INDEX" val="20231530"/>
  <p:tag name="KSO_WM_UNIT_LAYERLEVEL" val="1_1_1"/>
  <p:tag name="KSO_WM_TAG_VERSION" val="1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PRESET_TEXT" val="单击添加目录项标题"/>
  <p:tag name="KSO_WM_DIAGRAM_MAX_ITEMCNT" val="6"/>
  <p:tag name="KSO_WM_DIAGRAM_MIN_ITEMCNT" val="2"/>
  <p:tag name="KSO_WM_DIAGRAM_VIRTUALLY_FRAME" val="{&quot;height&quot;:284.3363037109375,&quot;left&quot;:424.8534645669291,&quot;top&quot;:190.87043082169657,&quot;width&quot;:393.7144881889763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2"/>
  <p:tag name="KSO_WM_UNIT_TEXT_FILL_TYPE" val="1"/>
  <p:tag name="KSO_WM_UNIT_USESOURCEFORMAT_APPLY" val="0"/>
</p:tagLst>
</file>

<file path=ppt/tags/tag9.xml><?xml version="1.0" encoding="utf-8"?>
<p:tagLst xmlns:p="http://schemas.openxmlformats.org/presentationml/2006/main">
  <p:tag name="KSO_WM_UNIT_TYPE" val="i"/>
  <p:tag name="KSO_WM_UNIT_INDEX" val="3"/>
  <p:tag name="KSO_WM_UNIT_ID" val="_1*i*3"/>
  <p:tag name="KSO_WM_BEAUTIFY_FLAG" val="#wm#"/>
  <p:tag name="KSO_WM_TAG_VERSION" val="1.0"/>
  <p:tag name="KSO_WM_CHIP_GROUPID" val="62fd8ff4295c1bf6da969d89"/>
  <p:tag name="KSO_WM_CHIP_XID" val="62fd9046295c1bf6da969d9d"/>
  <p:tag name="KSO_WM_UNIT_DEC_AREA_ID" val="ad196dea2bb64156bf9dda32db2f1dcc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1eab8aa22ca40b48355e30ece8c0aca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custom20231530_5*l_h_i*1_3_1"/>
  <p:tag name="KSO_WM_TEMPLATE_CATEGORY" val="custom"/>
  <p:tag name="KSO_WM_TEMPLATE_INDEX" val="20231530"/>
  <p:tag name="KSO_WM_UNIT_LAYERLEVEL" val="1_1_1"/>
  <p:tag name="KSO_WM_TAG_VERSION" val="1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284.3363037109375,&quot;left&quot;:424.8534645669291,&quot;top&quot;:190.87043082169657,&quot;width&quot;:393.7144881889763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custom20231530_5*l_h_a*1_3_1"/>
  <p:tag name="KSO_WM_TEMPLATE_CATEGORY" val="custom"/>
  <p:tag name="KSO_WM_TEMPLATE_INDEX" val="20231530"/>
  <p:tag name="KSO_WM_UNIT_LAYERLEVEL" val="1_1_1"/>
  <p:tag name="KSO_WM_TAG_VERSION" val="1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PRESET_TEXT" val="单击添加目录项标题"/>
  <p:tag name="KSO_WM_DIAGRAM_MAX_ITEMCNT" val="6"/>
  <p:tag name="KSO_WM_DIAGRAM_MIN_ITEMCNT" val="2"/>
  <p:tag name="KSO_WM_DIAGRAM_VIRTUALLY_FRAME" val="{&quot;height&quot;:284.3363037109375,&quot;left&quot;:424.8534645669291,&quot;top&quot;:190.87043082169657,&quot;width&quot;:393.7144881889763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2"/>
  <p:tag name="KSO_WM_UNIT_TEXT_FILL_TYPE" val="1"/>
  <p:tag name="KSO_WM_UNIT_USESOURCEFORMAT_APPLY" val="0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custom20231530_5*l_h_i*1_4_1"/>
  <p:tag name="KSO_WM_TEMPLATE_CATEGORY" val="custom"/>
  <p:tag name="KSO_WM_TEMPLATE_INDEX" val="20231530"/>
  <p:tag name="KSO_WM_UNIT_LAYERLEVEL" val="1_1_1"/>
  <p:tag name="KSO_WM_TAG_VERSION" val="1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284.3363037109375,&quot;left&quot;:424.8534645669291,&quot;top&quot;:190.87043082169657,&quot;width&quot;:393.7144881889763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custom20231530_5*l_h_a*1_4_1"/>
  <p:tag name="KSO_WM_TEMPLATE_CATEGORY" val="custom"/>
  <p:tag name="KSO_WM_TEMPLATE_INDEX" val="20231530"/>
  <p:tag name="KSO_WM_UNIT_LAYERLEVEL" val="1_1_1"/>
  <p:tag name="KSO_WM_TAG_VERSION" val="1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PRESET_TEXT" val="单击添加目录项标题"/>
  <p:tag name="KSO_WM_DIAGRAM_MAX_ITEMCNT" val="6"/>
  <p:tag name="KSO_WM_DIAGRAM_MIN_ITEMCNT" val="2"/>
  <p:tag name="KSO_WM_DIAGRAM_VIRTUALLY_FRAME" val="{&quot;height&quot;:284.3363037109375,&quot;left&quot;:424.8534645669291,&quot;top&quot;:190.87043082169657,&quot;width&quot;:393.7144881889763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2"/>
  <p:tag name="KSO_WM_UNIT_TEXT_FILL_TYPE" val="1"/>
  <p:tag name="KSO_WM_UNIT_USESOURCEFORMAT_APPLY" val="0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5_1"/>
  <p:tag name="KSO_WM_UNIT_ID" val="custom20231530_5*l_h_i*1_5_1"/>
  <p:tag name="KSO_WM_TEMPLATE_CATEGORY" val="custom"/>
  <p:tag name="KSO_WM_TEMPLATE_INDEX" val="20231530"/>
  <p:tag name="KSO_WM_UNIT_LAYERLEVEL" val="1_1_1"/>
  <p:tag name="KSO_WM_TAG_VERSION" val="1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284.3363037109375,&quot;left&quot;:424.8534645669291,&quot;top&quot;:190.87043082169657,&quot;width&quot;:393.7144881889763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5_1"/>
  <p:tag name="KSO_WM_UNIT_ID" val="custom20231530_5*l_h_a*1_5_1"/>
  <p:tag name="KSO_WM_TEMPLATE_CATEGORY" val="custom"/>
  <p:tag name="KSO_WM_TEMPLATE_INDEX" val="20231530"/>
  <p:tag name="KSO_WM_UNIT_LAYERLEVEL" val="1_1_1"/>
  <p:tag name="KSO_WM_TAG_VERSION" val="1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PRESET_TEXT" val="单击添加目录项标题"/>
  <p:tag name="KSO_WM_DIAGRAM_MAX_ITEMCNT" val="6"/>
  <p:tag name="KSO_WM_DIAGRAM_MIN_ITEMCNT" val="2"/>
  <p:tag name="KSO_WM_DIAGRAM_VIRTUALLY_FRAME" val="{&quot;height&quot;:284.3363037109375,&quot;left&quot;:424.8534645669291,&quot;top&quot;:190.87043082169657,&quot;width&quot;:393.7144881889763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2"/>
  <p:tag name="KSO_WM_UNIT_TEXT_FILL_TYPE" val="1"/>
  <p:tag name="KSO_WM_UNIT_USESOURCEFORMAT_APPLY" val="0"/>
</p:tagLst>
</file>

<file path=ppt/tags/tag96.xml><?xml version="1.0" encoding="utf-8"?>
<p:tagLst xmlns:p="http://schemas.openxmlformats.org/presentationml/2006/main">
  <p:tag name="KSO_WM_SLIDE_ID" val="custom20231530_5"/>
  <p:tag name="KSO_WM_TEMPLATE_SUBCATEGORY" val="29"/>
  <p:tag name="KSO_WM_TEMPLATE_MASTER_TYPE" val="0"/>
  <p:tag name="KSO_WM_TEMPLATE_COLOR_TYPE" val="0"/>
  <p:tag name="KSO_WM_SLIDE_ITEM_CNT" val="5"/>
  <p:tag name="KSO_WM_SLIDE_INDEX" val="5"/>
  <p:tag name="KSO_WM_TAG_VERSION" val="1.0"/>
  <p:tag name="KSO_WM_BEAUTIFY_FLAG" val="#wm#"/>
  <p:tag name="KSO_WM_TEMPLATE_CATEGORY" val="custom"/>
  <p:tag name="KSO_WM_TEMPLATE_INDEX" val="20231530"/>
  <p:tag name="KSO_WM_SLIDE_LAYOUT" val="a_b_l"/>
  <p:tag name="KSO_WM_SLIDE_LAYOUT_CNT" val="1_1_1"/>
  <p:tag name="KSO_WM_SLIDE_TYPE" val="contents"/>
  <p:tag name="KSO_WM_SLIDE_SUBTYPE" val="diag"/>
  <p:tag name="KSO_WM_DIAGRAM_GROUP_CODE" val="l1-1"/>
  <p:tag name="KSO_WM_SLIDE_DIAGTYPE" val="l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530_7*a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  <p:tag name="KSO_WM_UNIT_TEXT_TYPE" val="1"/>
</p:tagLst>
</file>

<file path=ppt/tags/tag98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1530_7*e*1"/>
  <p:tag name="KSO_WM_TEMPLATE_CATEGORY" val="custom"/>
  <p:tag name="KSO_WM_TEMPLATE_INDEX" val="20231530"/>
  <p:tag name="KSO_WM_UNIT_LAYERLEVEL" val="1"/>
  <p:tag name="KSO_WM_TAG_VERSION" val="1.0"/>
  <p:tag name="KSO_WM_BEAUTIFY_FLAG" val="#wm#"/>
  <p:tag name="KSO_WM_UNIT_NOCLEAR" val="0"/>
  <p:tag name="KSO_WM_UNIT_VALUE" val="13"/>
  <p:tag name="KSO_WM_UNIT_TYPE" val="e"/>
  <p:tag name="KSO_WM_UNIT_INDEX" val="1"/>
</p:tagLst>
</file>

<file path=ppt/tags/tag99.xml><?xml version="1.0" encoding="utf-8"?>
<p:tagLst xmlns:p="http://schemas.openxmlformats.org/presentationml/2006/main">
  <p:tag name="KSO_WM_SLIDE_ID" val="custom20231530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1530"/>
  <p:tag name="KSO_WM_SLIDE_TYPE" val="sectionTitle"/>
  <p:tag name="KSO_WM_SLIDE_SUBTYPE" val="pureTxt"/>
  <p:tag name="KSO_WM_SLIDE_LAYOUT" val="a_b_e"/>
  <p:tag name="KSO_WM_SLIDE_LAYOUT_CNT" val="1_1_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简约风彩色粉笔画教育教学">
  <a:themeElements>
    <a:clrScheme name="自定义 2734">
      <a:dk1>
        <a:srgbClr val="000000"/>
      </a:dk1>
      <a:lt1>
        <a:srgbClr val="FFFFFF"/>
      </a:lt1>
      <a:dk2>
        <a:srgbClr val="18110A"/>
      </a:dk2>
      <a:lt2>
        <a:srgbClr val="F5F7FF"/>
      </a:lt2>
      <a:accent1>
        <a:srgbClr val="FF6D8C"/>
      </a:accent1>
      <a:accent2>
        <a:srgbClr val="00D3F6"/>
      </a:accent2>
      <a:accent3>
        <a:srgbClr val="FFAD1B"/>
      </a:accent3>
      <a:accent4>
        <a:srgbClr val="1B6DFF"/>
      </a:accent4>
      <a:accent5>
        <a:srgbClr val="60B87F"/>
      </a:accent5>
      <a:accent6>
        <a:srgbClr val="FF741B"/>
      </a:accent6>
      <a:hlink>
        <a:srgbClr val="304FFE"/>
      </a:hlink>
      <a:folHlink>
        <a:srgbClr val="492067"/>
      </a:folHlink>
    </a:clrScheme>
    <a:fontScheme name="自定义 9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lang="zh-CN" altLang="en-US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1513</Words>
  <Application>WPS 演示</Application>
  <PresentationFormat>宽屏</PresentationFormat>
  <Paragraphs>593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简约风彩色粉笔画教育教学</vt:lpstr>
      <vt:lpstr>碱性化学镀镍工艺及维护</vt:lpstr>
      <vt:lpstr>目录</vt:lpstr>
      <vt:lpstr>酸碱性化学镍的区别</vt:lpstr>
      <vt:lpstr>PowerPoint 演示文稿</vt:lpstr>
      <vt:lpstr>为什么要有碱性化学镍</vt:lpstr>
      <vt:lpstr>碱性化学镍的应用</vt:lpstr>
      <vt:lpstr>常见的两大应用</vt:lpstr>
      <vt:lpstr>碱性化学镍的配方组成</vt:lpstr>
      <vt:lpstr>PowerPoint 演示文稿</vt:lpstr>
      <vt:lpstr>PowerPoint 演示文稿</vt:lpstr>
      <vt:lpstr>碱性化学镍的维护</vt:lpstr>
      <vt:lpstr>PowerPoint 演示文稿</vt:lpstr>
      <vt:lpstr>温度管理</vt:lpstr>
      <vt:lpstr>浓度监控</vt:lpstr>
      <vt:lpstr>搅拌方式</vt:lpstr>
      <vt:lpstr>日常维护要点</vt:lpstr>
      <vt:lpstr>复合镀碱性化学镍配方</vt:lpstr>
      <vt:lpstr>PowerPoint 演示文稿</vt:lpstr>
      <vt:lpstr>PowerPoint 演示文稿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程海</dc:creator>
  <cp:lastModifiedBy>沐槿</cp:lastModifiedBy>
  <cp:revision>9</cp:revision>
  <dcterms:created xsi:type="dcterms:W3CDTF">2023-08-09T12:44:00Z</dcterms:created>
  <dcterms:modified xsi:type="dcterms:W3CDTF">2025-09-08T09:44:52Z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3F6E878F334143C7953F9876B4B19453_12</vt:lpwstr>
  </property>
</Properties>
</file>