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1.svg" ContentType="image/svg+xml"/>
  <Override PartName="/ppt/media/image13.svg" ContentType="image/svg+xml"/>
  <Override PartName="/ppt/media/image1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256" r:id="rId4"/>
    <p:sldId id="257" r:id="rId5"/>
    <p:sldId id="258" r:id="rId6"/>
    <p:sldId id="261" r:id="rId7"/>
    <p:sldId id="289" r:id="rId9"/>
    <p:sldId id="262" r:id="rId10"/>
    <p:sldId id="264" r:id="rId11"/>
    <p:sldId id="266" r:id="rId12"/>
    <p:sldId id="263" r:id="rId13"/>
    <p:sldId id="288" r:id="rId14"/>
    <p:sldId id="267" r:id="rId15"/>
    <p:sldId id="269" r:id="rId16"/>
    <p:sldId id="270" r:id="rId17"/>
    <p:sldId id="268" r:id="rId18"/>
    <p:sldId id="272" r:id="rId19"/>
    <p:sldId id="273" r:id="rId20"/>
    <p:sldId id="274" r:id="rId21"/>
    <p:sldId id="275" r:id="rId22"/>
    <p:sldId id="276" r:id="rId23"/>
    <p:sldId id="277" r:id="rId24"/>
    <p:sldId id="280" r:id="rId25"/>
    <p:sldId id="290" r:id="rId26"/>
    <p:sldId id="281" r:id="rId27"/>
    <p:sldId id="282" r:id="rId28"/>
    <p:sldId id="283" r:id="rId29"/>
    <p:sldId id="286"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24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74111-FE09-45D0-92F5-E11C30BFC8B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0095" cy="6858000"/>
          </a:xfrm>
          <a:prstGeom prst="rect">
            <a:avLst/>
          </a:prstGeom>
          <a:gradFill>
            <a:gsLst>
              <a:gs pos="0">
                <a:schemeClr val="bg2">
                  <a:lumMod val="92000"/>
                </a:schemeClr>
              </a:gs>
              <a:gs pos="100000">
                <a:schemeClr val="bg1"/>
              </a:gs>
            </a:gsLst>
            <a:lin ang="18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椭圆 7"/>
          <p:cNvSpPr>
            <a:spLocks noChangeAspect="1"/>
          </p:cNvSpPr>
          <p:nvPr userDrawn="1">
            <p:custDataLst>
              <p:tags r:id="rId3"/>
            </p:custDataLst>
          </p:nvPr>
        </p:nvSpPr>
        <p:spPr>
          <a:xfrm flipH="1">
            <a:off x="8610600" y="1253806"/>
            <a:ext cx="1763395" cy="1763395"/>
          </a:xfrm>
          <a:prstGeom prst="ellipse">
            <a:avLst/>
          </a:prstGeom>
          <a:gradFill>
            <a:gsLst>
              <a:gs pos="0">
                <a:schemeClr val="bg1">
                  <a:alpha val="0"/>
                </a:schemeClr>
              </a:gs>
              <a:gs pos="100000">
                <a:schemeClr val="accent1">
                  <a:alpha val="17000"/>
                </a:schemeClr>
              </a:gs>
            </a:gsLst>
            <a:lin ang="20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矩形: 圆顶角 13"/>
          <p:cNvSpPr/>
          <p:nvPr userDrawn="1">
            <p:custDataLst>
              <p:tags r:id="rId4"/>
            </p:custDataLst>
          </p:nvPr>
        </p:nvSpPr>
        <p:spPr>
          <a:xfrm rot="8100000" flipH="1">
            <a:off x="1561337" y="2210865"/>
            <a:ext cx="2029437" cy="3830417"/>
          </a:xfrm>
          <a:prstGeom prst="round2SameRect">
            <a:avLst>
              <a:gd name="adj1" fmla="val 50000"/>
              <a:gd name="adj2" fmla="val 0"/>
            </a:avLst>
          </a:prstGeom>
          <a:gradFill flip="none" rotWithShape="1">
            <a:gsLst>
              <a:gs pos="87000">
                <a:srgbClr val="FFFFFF">
                  <a:alpha val="0"/>
                </a:srgbClr>
              </a:gs>
              <a:gs pos="0">
                <a:schemeClr val="accent1">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cs typeface="MiSans" panose="00000500000000000000" charset="-122"/>
            </a:endParaRPr>
          </a:p>
        </p:txBody>
      </p:sp>
      <p:sp>
        <p:nvSpPr>
          <p:cNvPr id="12" name="副标题"/>
          <p:cNvSpPr txBox="1">
            <a:spLocks noGrp="1"/>
          </p:cNvSpPr>
          <p:nvPr>
            <p:ph type="body" idx="3" hasCustomPrompt="1"/>
            <p:custDataLst>
              <p:tags r:id="rId5"/>
            </p:custDataLst>
          </p:nvPr>
        </p:nvSpPr>
        <p:spPr>
          <a:xfrm>
            <a:off x="4518584" y="1886033"/>
            <a:ext cx="6724805" cy="876899"/>
          </a:xfrm>
          <a:prstGeom prst="rect">
            <a:avLst/>
          </a:prstGeom>
          <a:noFill/>
          <a:ln>
            <a:noFill/>
            <a:prstDash val="sysDash"/>
          </a:ln>
        </p:spPr>
        <p:txBody>
          <a:bodyPr vert="horz" wrap="square" lIns="0" tIns="0" rIns="0" bIns="0" rtlCol="0" anchor="b" anchorCtr="0">
            <a:normAutofit/>
          </a:bodyPr>
          <a:lstStyle>
            <a:lvl1pPr marL="0" marR="0" lvl="0" algn="r" defTabSz="914400" rtl="0" eaLnBrk="1" fontAlgn="auto" latinLnBrk="0" hangingPunct="1">
              <a:lnSpc>
                <a:spcPct val="100000"/>
              </a:lnSpc>
              <a:spcBef>
                <a:spcPts val="600"/>
              </a:spcBef>
              <a:buClrTx/>
              <a:buSzTx/>
              <a:buFontTx/>
              <a:buNone/>
              <a:defRPr kumimoji="0" lang="zh-CN" altLang="en-US" sz="2200" b="1" i="0" u="none" strike="noStrike" kern="1200" cap="none" spc="0" normalizeH="0" baseline="0" noProof="1" dirty="0" smtClean="0">
                <a:ln>
                  <a:noFill/>
                  <a:prstDash val="sysDot"/>
                </a:ln>
                <a:solidFill>
                  <a:schemeClr val="accent1"/>
                </a:solidFill>
                <a:latin typeface="+mj-ea"/>
                <a:ea typeface="+mj-ea"/>
                <a:cs typeface="MiSans" panose="00000500000000000000" charset="-122"/>
                <a:sym typeface="+mn-ea"/>
              </a:defRPr>
            </a:lvl1pPr>
          </a:lstStyle>
          <a:p>
            <a:pPr lvl="0"/>
            <a:r>
              <a:rPr dirty="0">
                <a:sym typeface="+mn-ea"/>
              </a:rPr>
              <a:t>单击此处编辑母版副标题样式</a:t>
            </a:r>
            <a:endParaRPr dirty="0">
              <a:sym typeface="+mn-ea"/>
            </a:endParaRPr>
          </a:p>
        </p:txBody>
      </p:sp>
      <p:sp>
        <p:nvSpPr>
          <p:cNvPr id="13" name="标题"/>
          <p:cNvSpPr txBox="1">
            <a:spLocks noGrp="1"/>
          </p:cNvSpPr>
          <p:nvPr>
            <p:ph type="title" idx="2" hasCustomPrompt="1"/>
            <p:custDataLst>
              <p:tags r:id="rId6"/>
            </p:custDataLst>
          </p:nvPr>
        </p:nvSpPr>
        <p:spPr>
          <a:xfrm>
            <a:off x="4200965" y="2887128"/>
            <a:ext cx="7100480" cy="1246841"/>
          </a:xfrm>
          <a:prstGeom prst="rect">
            <a:avLst/>
          </a:prstGeom>
          <a:noFill/>
        </p:spPr>
        <p:txBody>
          <a:bodyPr wrap="square" lIns="0" tIns="0" rIns="0" bIns="0" rtlCol="0" anchor="t" anchorCtr="0">
            <a:normAutofit/>
          </a:bodyPr>
          <a:lstStyle>
            <a:lvl1pPr marL="0" marR="0" algn="r" defTabSz="914400" rtl="0" eaLnBrk="1" fontAlgn="auto" latinLnBrk="0" hangingPunct="1">
              <a:lnSpc>
                <a:spcPct val="100000"/>
              </a:lnSpc>
              <a:buClrTx/>
              <a:buSzTx/>
              <a:buFontTx/>
              <a:buNone/>
              <a:defRPr kumimoji="0" lang="zh-CN" altLang="en-US" sz="7200" b="1" i="0" u="none" strike="noStrike" kern="1200" cap="none" spc="300" normalizeH="0" baseline="0" noProof="1" dirty="0">
                <a:solidFill>
                  <a:schemeClr val="accent1"/>
                </a:solidFill>
                <a:latin typeface="+mj-ea"/>
                <a:ea typeface="+mj-ea"/>
                <a:cs typeface="MiSans" panose="00000500000000000000" charset="-122"/>
              </a:defRPr>
            </a:lvl1pPr>
          </a:lstStyle>
          <a:p>
            <a:pPr lvl="0" algn="r"/>
            <a:r>
              <a:rPr dirty="0">
                <a:sym typeface="+mn-ea"/>
              </a:rPr>
              <a:t>此处编辑标题</a:t>
            </a:r>
            <a:endParaRPr dirty="0">
              <a:sym typeface="+mn-ea"/>
            </a:endParaRPr>
          </a:p>
        </p:txBody>
      </p:sp>
      <p:sp>
        <p:nvSpPr>
          <p:cNvPr id="15" name="日期占位符 3"/>
          <p:cNvSpPr>
            <a:spLocks noGrp="1"/>
          </p:cNvSpPr>
          <p:nvPr>
            <p:ph type="dt" sz="half" idx="10"/>
            <p:custDataLst>
              <p:tags r:id="rId7"/>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16"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17" name="灯片编号占位符 5"/>
          <p:cNvSpPr>
            <a:spLocks noGrp="1"/>
          </p:cNvSpPr>
          <p:nvPr>
            <p:ph type="sldNum" sz="quarter" idx="12"/>
            <p:custDataLst>
              <p:tags r:id="rId9"/>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9" name="署名占位符 10"/>
          <p:cNvSpPr>
            <a:spLocks noGrp="1"/>
          </p:cNvSpPr>
          <p:nvPr>
            <p:ph type="body" sz="quarter" idx="17" hasCustomPrompt="1"/>
            <p:custDataLst>
              <p:tags r:id="rId10"/>
            </p:custDataLst>
          </p:nvPr>
        </p:nvSpPr>
        <p:spPr>
          <a:xfrm>
            <a:off x="8583655" y="4607241"/>
            <a:ext cx="2670175" cy="574359"/>
          </a:xfrm>
          <a:prstGeom prst="roundRect">
            <a:avLst>
              <a:gd name="adj" fmla="val 50000"/>
            </a:avLst>
          </a:prstGeom>
          <a:solidFill>
            <a:schemeClr val="accent1"/>
          </a:solidFill>
        </p:spPr>
        <p:txBody>
          <a:bodyPr wrap="square" anchor="ctr" anchorCtr="0">
            <a:normAutofit/>
          </a:bodyPr>
          <a:lstStyle>
            <a:lvl1pPr marL="0" indent="0" algn="ctr">
              <a:lnSpc>
                <a:spcPct val="100000"/>
              </a:lnSpc>
              <a:buNone/>
              <a:defRPr sz="1600">
                <a:solidFill>
                  <a:srgbClr val="FFFFFF"/>
                </a:solidFill>
              </a:defRPr>
            </a:lvl1pPr>
          </a:lstStyle>
          <a:p>
            <a:pPr lvl="0"/>
            <a:r>
              <a:rPr lang="zh-CN" altLang="en-US" dirty="0"/>
              <a:t>署名</a:t>
            </a:r>
            <a:endParaRPr lang="zh-CN" altLang="en-US" dirty="0"/>
          </a:p>
        </p:txBody>
      </p:sp>
      <p:sp>
        <p:nvSpPr>
          <p:cNvPr id="9" name="矩形: 圆顶角 12"/>
          <p:cNvSpPr/>
          <p:nvPr userDrawn="1">
            <p:custDataLst>
              <p:tags r:id="rId11"/>
            </p:custDataLst>
          </p:nvPr>
        </p:nvSpPr>
        <p:spPr>
          <a:xfrm rot="18900000" flipH="1">
            <a:off x="1864646" y="998280"/>
            <a:ext cx="2029437" cy="3777696"/>
          </a:xfrm>
          <a:prstGeom prst="round2SameRect">
            <a:avLst>
              <a:gd name="adj1" fmla="val 50000"/>
              <a:gd name="adj2" fmla="val 0"/>
            </a:avLst>
          </a:prstGeom>
          <a:gradFill flip="none" rotWithShape="1">
            <a:gsLst>
              <a:gs pos="0">
                <a:srgbClr val="FFFFFF">
                  <a:alpha val="0"/>
                </a:srgbClr>
              </a:gs>
              <a:gs pos="56000">
                <a:schemeClr val="accent1">
                  <a:alpha val="34000"/>
                </a:schemeClr>
              </a:gs>
              <a:gs pos="98000">
                <a:schemeClr val="accent1">
                  <a:alpha val="5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iSans" panose="00000500000000000000" charset="-122"/>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0095" cy="6858000"/>
          </a:xfrm>
          <a:prstGeom prst="rect">
            <a:avLst/>
          </a:prstGeom>
          <a:gradFill>
            <a:gsLst>
              <a:gs pos="0">
                <a:schemeClr val="bg2">
                  <a:lumMod val="92000"/>
                </a:schemeClr>
              </a:gs>
              <a:gs pos="100000">
                <a:schemeClr val="bg1"/>
              </a:gs>
            </a:gsLst>
            <a:lin ang="18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标题"/>
          <p:cNvSpPr txBox="1">
            <a:spLocks noGrp="1"/>
          </p:cNvSpPr>
          <p:nvPr>
            <p:ph type="title" idx="1" hasCustomPrompt="1"/>
            <p:custDataLst>
              <p:tags r:id="rId3"/>
            </p:custDataLst>
          </p:nvPr>
        </p:nvSpPr>
        <p:spPr>
          <a:xfrm>
            <a:off x="4391953" y="2821599"/>
            <a:ext cx="779487" cy="1214803"/>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zh-CN" altLang="en-US" sz="5400" b="1" i="0" u="none" strike="noStrike" kern="1200" cap="none" spc="300" normalizeH="0" baseline="0" noProof="1" dirty="0">
                <a:ln>
                  <a:noFill/>
                  <a:prstDash val="sysDot"/>
                </a:ln>
                <a:solidFill>
                  <a:schemeClr val="accent1"/>
                </a:solidFill>
                <a:latin typeface="+mj-ea"/>
                <a:ea typeface="+mj-ea"/>
                <a:cs typeface="MiSans" panose="00000500000000000000" charset="-122"/>
                <a:sym typeface="+mn-ea"/>
              </a:defRPr>
            </a:lvl1pPr>
          </a:lstStyle>
          <a:p>
            <a:pPr lvl="0"/>
            <a:r>
              <a:rPr dirty="0">
                <a:sym typeface="+mn-ea"/>
              </a:rPr>
              <a:t>标题</a:t>
            </a:r>
            <a:endParaRPr dirty="0">
              <a:sym typeface="+mn-ea"/>
            </a:endParaRPr>
          </a:p>
        </p:txBody>
      </p:sp>
      <p:sp>
        <p:nvSpPr>
          <p:cNvPr id="17" name="日期占位符 2"/>
          <p:cNvSpPr>
            <a:spLocks noGrp="1"/>
          </p:cNvSpPr>
          <p:nvPr>
            <p:ph type="dt" sz="half" idx="10"/>
            <p:custDataLst>
              <p:tags r:id="rId4"/>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18"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19" name="灯片编号占位符 4"/>
          <p:cNvSpPr>
            <a:spLocks noGrp="1"/>
          </p:cNvSpPr>
          <p:nvPr>
            <p:ph type="sldNum" sz="quarter" idx="12"/>
            <p:custDataLst>
              <p:tags r:id="rId6"/>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9" name="任意多边形: 形状 8"/>
          <p:cNvSpPr/>
          <p:nvPr userDrawn="1">
            <p:custDataLst>
              <p:tags r:id="rId7"/>
            </p:custDataLst>
          </p:nvPr>
        </p:nvSpPr>
        <p:spPr>
          <a:xfrm>
            <a:off x="635" y="3260090"/>
            <a:ext cx="3695065" cy="3597910"/>
          </a:xfrm>
          <a:custGeom>
            <a:avLst/>
            <a:gdLst>
              <a:gd name="connsiteX0" fmla="*/ 736674 w 3699837"/>
              <a:gd name="connsiteY0" fmla="*/ 1 h 3598032"/>
              <a:gd name="connsiteX1" fmla="*/ 1521677 w 3699837"/>
              <a:gd name="connsiteY1" fmla="*/ 325103 h 3598032"/>
              <a:gd name="connsiteX2" fmla="*/ 3699837 w 3699837"/>
              <a:gd name="connsiteY2" fmla="*/ 2503264 h 3598032"/>
              <a:gd name="connsiteX3" fmla="*/ 2605068 w 3699837"/>
              <a:gd name="connsiteY3" fmla="*/ 3598032 h 3598032"/>
              <a:gd name="connsiteX4" fmla="*/ 1654210 w 3699837"/>
              <a:gd name="connsiteY4" fmla="*/ 3598032 h 3598032"/>
              <a:gd name="connsiteX5" fmla="*/ 0 w 3699837"/>
              <a:gd name="connsiteY5" fmla="*/ 1943822 h 3598032"/>
              <a:gd name="connsiteX6" fmla="*/ 144 w 3699837"/>
              <a:gd name="connsiteY6" fmla="*/ 281376 h 3598032"/>
              <a:gd name="connsiteX7" fmla="*/ 35939 w 3699837"/>
              <a:gd name="connsiteY7" fmla="*/ 249020 h 3598032"/>
              <a:gd name="connsiteX8" fmla="*/ 736674 w 3699837"/>
              <a:gd name="connsiteY8" fmla="*/ 1 h 359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9837" h="3598032">
                <a:moveTo>
                  <a:pt x="736674" y="1"/>
                </a:moveTo>
                <a:cubicBezTo>
                  <a:pt x="1020799" y="-24"/>
                  <a:pt x="1304915" y="108342"/>
                  <a:pt x="1521677" y="325103"/>
                </a:cubicBezTo>
                <a:lnTo>
                  <a:pt x="3699837" y="2503264"/>
                </a:lnTo>
                <a:lnTo>
                  <a:pt x="2605068" y="3598032"/>
                </a:lnTo>
                <a:lnTo>
                  <a:pt x="1654210" y="3598032"/>
                </a:lnTo>
                <a:lnTo>
                  <a:pt x="0" y="1943822"/>
                </a:lnTo>
                <a:lnTo>
                  <a:pt x="144" y="281376"/>
                </a:lnTo>
                <a:lnTo>
                  <a:pt x="35939" y="249020"/>
                </a:lnTo>
                <a:cubicBezTo>
                  <a:pt x="239448" y="83031"/>
                  <a:pt x="488064" y="22"/>
                  <a:pt x="736674" y="1"/>
                </a:cubicBezTo>
                <a:close/>
              </a:path>
            </a:pathLst>
          </a:custGeom>
          <a:gradFill flip="none" rotWithShape="1">
            <a:gsLst>
              <a:gs pos="87000">
                <a:schemeClr val="accent1">
                  <a:alpha val="0"/>
                  <a:lumMod val="2000"/>
                  <a:lumOff val="98000"/>
                </a:schemeClr>
              </a:gs>
              <a:gs pos="0">
                <a:schemeClr val="accent1">
                  <a:lumMod val="3000"/>
                  <a:lumOff val="97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4" name="任意多边形: 形状 3"/>
          <p:cNvSpPr/>
          <p:nvPr userDrawn="1">
            <p:custDataLst>
              <p:tags r:id="rId8"/>
            </p:custDataLst>
          </p:nvPr>
        </p:nvSpPr>
        <p:spPr>
          <a:xfrm>
            <a:off x="0" y="4176395"/>
            <a:ext cx="2851785" cy="2681605"/>
          </a:xfrm>
          <a:custGeom>
            <a:avLst/>
            <a:gdLst>
              <a:gd name="connsiteX0" fmla="*/ 406010 w 2844974"/>
              <a:gd name="connsiteY0" fmla="*/ 0 h 2696845"/>
              <a:gd name="connsiteX1" fmla="*/ 2543439 w 2844974"/>
              <a:gd name="connsiteY1" fmla="*/ 2137429 h 2696845"/>
              <a:gd name="connsiteX2" fmla="*/ 2822872 w 2844974"/>
              <a:gd name="connsiteY2" fmla="*/ 2606335 h 2696845"/>
              <a:gd name="connsiteX3" fmla="*/ 2844974 w 2844974"/>
              <a:gd name="connsiteY3" fmla="*/ 2696845 h 2696845"/>
              <a:gd name="connsiteX4" fmla="*/ 78 w 2844974"/>
              <a:gd name="connsiteY4" fmla="*/ 2696747 h 2696845"/>
              <a:gd name="connsiteX5" fmla="*/ 0 w 2844974"/>
              <a:gd name="connsiteY5" fmla="*/ 406010 h 2696845"/>
              <a:gd name="connsiteX6" fmla="*/ 406010 w 2844974"/>
              <a:gd name="connsiteY6" fmla="*/ 0 h 26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974" h="2696845">
                <a:moveTo>
                  <a:pt x="406010" y="0"/>
                </a:moveTo>
                <a:lnTo>
                  <a:pt x="2543439" y="2137429"/>
                </a:lnTo>
                <a:cubicBezTo>
                  <a:pt x="2678919" y="2272909"/>
                  <a:pt x="2772063" y="2434691"/>
                  <a:pt x="2822872" y="2606335"/>
                </a:cubicBezTo>
                <a:lnTo>
                  <a:pt x="2844974" y="2696845"/>
                </a:lnTo>
                <a:lnTo>
                  <a:pt x="78" y="2696747"/>
                </a:lnTo>
                <a:lnTo>
                  <a:pt x="0" y="406010"/>
                </a:lnTo>
                <a:lnTo>
                  <a:pt x="406010" y="0"/>
                </a:lnTo>
                <a:close/>
              </a:path>
            </a:pathLst>
          </a:custGeom>
          <a:gradFill flip="none" rotWithShape="1">
            <a:gsLst>
              <a:gs pos="0">
                <a:srgbClr val="FFFFFF">
                  <a:alpha val="0"/>
                </a:srgbClr>
              </a:gs>
              <a:gs pos="56000">
                <a:schemeClr val="accent1">
                  <a:alpha val="34000"/>
                </a:schemeClr>
              </a:gs>
              <a:gs pos="98000">
                <a:schemeClr val="accent1">
                  <a:alpha val="5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190095" cy="6858000"/>
          </a:xfrm>
          <a:prstGeom prst="rect">
            <a:avLst/>
          </a:prstGeom>
          <a:gradFill>
            <a:gsLst>
              <a:gs pos="0">
                <a:schemeClr val="bg2">
                  <a:lumMod val="92000"/>
                </a:schemeClr>
              </a:gs>
              <a:gs pos="100000">
                <a:schemeClr val="bg1"/>
              </a:gs>
            </a:gsLst>
            <a:lin ang="18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标题"/>
          <p:cNvSpPr txBox="1">
            <a:spLocks noGrp="1"/>
          </p:cNvSpPr>
          <p:nvPr>
            <p:ph type="title" idx="2" hasCustomPrompt="1"/>
            <p:custDataLst>
              <p:tags r:id="rId3"/>
            </p:custDataLst>
          </p:nvPr>
        </p:nvSpPr>
        <p:spPr>
          <a:xfrm>
            <a:off x="4176395" y="3316586"/>
            <a:ext cx="6257925" cy="1645285"/>
          </a:xfrm>
          <a:prstGeom prst="rect">
            <a:avLst/>
          </a:prstGeom>
          <a:noFill/>
          <a:ln>
            <a:noFill/>
            <a:prstDash val="sysDash"/>
          </a:ln>
        </p:spPr>
        <p:txBody>
          <a:bodyPr vert="horz" wrap="square" lIns="0" tIns="0" rIns="0" bIns="0" rtlCol="0" anchor="t" anchorCtr="0">
            <a:normAutofit/>
          </a:bodyPr>
          <a:lstStyle>
            <a:lvl1pPr marL="0" marR="0" lvl="0" algn="r" defTabSz="914400" rtl="0" eaLnBrk="1" fontAlgn="auto" latinLnBrk="0" hangingPunct="1">
              <a:lnSpc>
                <a:spcPct val="100000"/>
              </a:lnSpc>
              <a:buClrTx/>
              <a:buSzTx/>
              <a:buFontTx/>
              <a:buNone/>
              <a:defRPr kumimoji="0" lang="zh-CN" altLang="en-US" sz="6000" b="1" i="0" u="none" strike="noStrike" kern="1200" cap="none" spc="300" normalizeH="0" baseline="0" noProof="1" dirty="0">
                <a:ln>
                  <a:noFill/>
                  <a:prstDash val="sysDot"/>
                </a:ln>
                <a:solidFill>
                  <a:schemeClr val="accent1"/>
                </a:solidFill>
                <a:latin typeface="+mj-ea"/>
                <a:ea typeface="+mj-ea"/>
                <a:cs typeface="MiSans" panose="00000500000000000000" charset="-122"/>
                <a:sym typeface="+mn-ea"/>
              </a:defRPr>
            </a:lvl1pPr>
          </a:lstStyle>
          <a:p>
            <a:pPr lvl="0"/>
            <a:r>
              <a:rPr dirty="0">
                <a:sym typeface="+mn-ea"/>
              </a:rPr>
              <a:t>单击编辑标题</a:t>
            </a:r>
            <a:endParaRPr dirty="0">
              <a:sym typeface="+mn-ea"/>
            </a:endParaRPr>
          </a:p>
        </p:txBody>
      </p:sp>
      <p:sp>
        <p:nvSpPr>
          <p:cNvPr id="10" name="节编号"/>
          <p:cNvSpPr txBox="1">
            <a:spLocks noGrp="1"/>
          </p:cNvSpPr>
          <p:nvPr>
            <p:ph type="body" idx="1" hasCustomPrompt="1"/>
            <p:custDataLst>
              <p:tags r:id="rId4"/>
            </p:custDataLst>
          </p:nvPr>
        </p:nvSpPr>
        <p:spPr>
          <a:xfrm>
            <a:off x="6399681" y="1979230"/>
            <a:ext cx="4034659" cy="1151890"/>
          </a:xfrm>
          <a:prstGeom prst="rect">
            <a:avLst/>
          </a:prstGeom>
          <a:noFill/>
          <a:ln>
            <a:noFill/>
            <a:prstDash val="sysDash"/>
          </a:ln>
        </p:spPr>
        <p:txBody>
          <a:bodyPr vert="horz" wrap="none" lIns="0" tIns="0" rIns="0" bIns="0" rtlCol="0" anchor="b" anchorCtr="0">
            <a:normAutofit/>
          </a:bodyPr>
          <a:lstStyle>
            <a:lvl1pPr marL="0" marR="0" lvl="0" algn="r" defTabSz="914400" rtl="0" eaLnBrk="1" fontAlgn="auto" latinLnBrk="0" hangingPunct="1">
              <a:lnSpc>
                <a:spcPct val="100000"/>
              </a:lnSpc>
              <a:buClrTx/>
              <a:buSzTx/>
              <a:buFontTx/>
              <a:buNone/>
              <a:defRPr kumimoji="0" lang="zh-CN" altLang="en-US" sz="4400" b="1" i="0" u="none" strike="noStrike" kern="1200" cap="none" spc="300" normalizeH="0" baseline="0" noProof="1" dirty="0">
                <a:ln>
                  <a:noFill/>
                  <a:prstDash val="sysDot"/>
                </a:ln>
                <a:solidFill>
                  <a:schemeClr val="accent1"/>
                </a:solidFill>
                <a:latin typeface="+mj-ea"/>
                <a:ea typeface="+mj-ea"/>
                <a:cs typeface="MiSans" panose="00000500000000000000" charset="-122"/>
                <a:sym typeface="+mn-ea"/>
              </a:defRPr>
            </a:lvl1pPr>
          </a:lstStyle>
          <a:p>
            <a:pPr lvl="0"/>
            <a:r>
              <a:rPr dirty="0">
                <a:sym typeface="+mn-ea"/>
              </a:rPr>
              <a:t>编辑节编号</a:t>
            </a:r>
            <a:endParaRPr dirty="0">
              <a:sym typeface="+mn-ea"/>
            </a:endParaRPr>
          </a:p>
        </p:txBody>
      </p:sp>
      <p:sp>
        <p:nvSpPr>
          <p:cNvPr id="11" name="日期占位符 3"/>
          <p:cNvSpPr>
            <a:spLocks noGrp="1"/>
          </p:cNvSpPr>
          <p:nvPr>
            <p:ph type="dt" sz="half" idx="10"/>
            <p:custDataLst>
              <p:tags r:id="rId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12"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custDataLst>
              <p:tags r:id="rId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4" name="矩形: 圆顶角 12"/>
          <p:cNvSpPr/>
          <p:nvPr userDrawn="1">
            <p:custDataLst>
              <p:tags r:id="rId8"/>
            </p:custDataLst>
          </p:nvPr>
        </p:nvSpPr>
        <p:spPr>
          <a:xfrm rot="2160000" flipH="1">
            <a:off x="2314395" y="2028634"/>
            <a:ext cx="1498714" cy="2882836"/>
          </a:xfrm>
          <a:prstGeom prst="round2SameRect">
            <a:avLst>
              <a:gd name="adj1" fmla="val 50000"/>
              <a:gd name="adj2" fmla="val 0"/>
            </a:avLst>
          </a:prstGeom>
          <a:gradFill flip="none" rotWithShape="1">
            <a:gsLst>
              <a:gs pos="0">
                <a:srgbClr val="FFFFFF">
                  <a:alpha val="0"/>
                </a:srgbClr>
              </a:gs>
              <a:gs pos="56000">
                <a:schemeClr val="accent1">
                  <a:alpha val="34000"/>
                </a:schemeClr>
              </a:gs>
              <a:gs pos="98000">
                <a:schemeClr val="accent1">
                  <a:alpha val="5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iSans" panose="00000500000000000000" charset="-122"/>
              <a:sym typeface="+mn-ea"/>
            </a:endParaRPr>
          </a:p>
        </p:txBody>
      </p:sp>
      <p:sp>
        <p:nvSpPr>
          <p:cNvPr id="15" name="矩形: 圆顶角 13"/>
          <p:cNvSpPr/>
          <p:nvPr userDrawn="1">
            <p:custDataLst>
              <p:tags r:id="rId9"/>
            </p:custDataLst>
          </p:nvPr>
        </p:nvSpPr>
        <p:spPr>
          <a:xfrm rot="12960000" flipH="1">
            <a:off x="1374377" y="1923376"/>
            <a:ext cx="1498714" cy="2923057"/>
          </a:xfrm>
          <a:prstGeom prst="round2SameRect">
            <a:avLst>
              <a:gd name="adj1" fmla="val 50000"/>
              <a:gd name="adj2" fmla="val 0"/>
            </a:avLst>
          </a:prstGeom>
          <a:gradFill flip="none" rotWithShape="1">
            <a:gsLst>
              <a:gs pos="87000">
                <a:schemeClr val="accent1">
                  <a:alpha val="0"/>
                  <a:lumMod val="0"/>
                  <a:lumOff val="100000"/>
                </a:schemeClr>
              </a:gs>
              <a:gs pos="0">
                <a:schemeClr val="accent1">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cs typeface="MiSans" panose="00000500000000000000"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0095" cy="6858000"/>
          </a:xfrm>
          <a:prstGeom prst="rect">
            <a:avLst/>
          </a:prstGeom>
          <a:gradFill>
            <a:gsLst>
              <a:gs pos="0">
                <a:schemeClr val="bg2">
                  <a:lumMod val="92000"/>
                </a:schemeClr>
              </a:gs>
              <a:gs pos="100000">
                <a:schemeClr val="bg1"/>
              </a:gs>
            </a:gsLst>
            <a:lin ang="7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椭圆 7"/>
          <p:cNvSpPr>
            <a:spLocks noChangeAspect="1"/>
          </p:cNvSpPr>
          <p:nvPr userDrawn="1">
            <p:custDataLst>
              <p:tags r:id="rId3"/>
            </p:custDataLst>
          </p:nvPr>
        </p:nvSpPr>
        <p:spPr>
          <a:xfrm>
            <a:off x="2288565" y="1318468"/>
            <a:ext cx="1763395" cy="1763395"/>
          </a:xfrm>
          <a:prstGeom prst="ellipse">
            <a:avLst/>
          </a:prstGeom>
          <a:gradFill>
            <a:gsLst>
              <a:gs pos="0">
                <a:schemeClr val="bg1">
                  <a:alpha val="0"/>
                </a:schemeClr>
              </a:gs>
              <a:gs pos="100000">
                <a:schemeClr val="accent1">
                  <a:alpha val="17000"/>
                </a:schemeClr>
              </a:gs>
            </a:gsLst>
            <a:lin ang="20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9" name="日期占位符 3"/>
          <p:cNvSpPr>
            <a:spLocks noGrp="1"/>
          </p:cNvSpPr>
          <p:nvPr>
            <p:ph type="dt" sz="half" idx="10"/>
            <p:custDataLst>
              <p:tags r:id="rId4"/>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11" name="页脚占位符 4"/>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12" name="灯片编号占位符 5"/>
          <p:cNvSpPr>
            <a:spLocks noGrp="1"/>
          </p:cNvSpPr>
          <p:nvPr>
            <p:ph type="sldNum" sz="quarter" idx="12"/>
            <p:custDataLst>
              <p:tags r:id="rId6"/>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6" name="矩形: 圆顶角 12"/>
          <p:cNvSpPr/>
          <p:nvPr userDrawn="1">
            <p:custDataLst>
              <p:tags r:id="rId7"/>
            </p:custDataLst>
          </p:nvPr>
        </p:nvSpPr>
        <p:spPr>
          <a:xfrm rot="2700000" flipH="1" flipV="1">
            <a:off x="8203681" y="2169756"/>
            <a:ext cx="2033110" cy="3784533"/>
          </a:xfrm>
          <a:prstGeom prst="round2SameRect">
            <a:avLst>
              <a:gd name="adj1" fmla="val 50000"/>
              <a:gd name="adj2" fmla="val 0"/>
            </a:avLst>
          </a:prstGeom>
          <a:gradFill flip="none" rotWithShape="1">
            <a:gsLst>
              <a:gs pos="0">
                <a:srgbClr val="FFFFFF">
                  <a:alpha val="0"/>
                </a:srgbClr>
              </a:gs>
              <a:gs pos="56000">
                <a:schemeClr val="accent1">
                  <a:alpha val="34000"/>
                </a:schemeClr>
              </a:gs>
              <a:gs pos="98000">
                <a:schemeClr val="accent1">
                  <a:alpha val="5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iSans" panose="00000500000000000000" charset="-122"/>
              <a:sym typeface="+mn-ea"/>
            </a:endParaRPr>
          </a:p>
        </p:txBody>
      </p:sp>
      <p:sp>
        <p:nvSpPr>
          <p:cNvPr id="17" name="矩形: 圆顶角 13"/>
          <p:cNvSpPr/>
          <p:nvPr userDrawn="1">
            <p:custDataLst>
              <p:tags r:id="rId8"/>
            </p:custDataLst>
          </p:nvPr>
        </p:nvSpPr>
        <p:spPr>
          <a:xfrm rot="13500000" flipH="1" flipV="1">
            <a:off x="7899822" y="902160"/>
            <a:ext cx="2033110" cy="3837349"/>
          </a:xfrm>
          <a:prstGeom prst="round2SameRect">
            <a:avLst>
              <a:gd name="adj1" fmla="val 50000"/>
              <a:gd name="adj2" fmla="val 0"/>
            </a:avLst>
          </a:prstGeom>
          <a:gradFill flip="none" rotWithShape="1">
            <a:gsLst>
              <a:gs pos="87000">
                <a:srgbClr val="FFFFFF">
                  <a:alpha val="0"/>
                </a:srgbClr>
              </a:gs>
              <a:gs pos="0">
                <a:schemeClr val="accent1">
                  <a:lumMod val="5000"/>
                  <a:lumOff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cs typeface="MiSans" panose="00000500000000000000" charset="-122"/>
              <a:sym typeface="+mn-ea"/>
            </a:endParaRPr>
          </a:p>
        </p:txBody>
      </p:sp>
      <p:sp>
        <p:nvSpPr>
          <p:cNvPr id="19" name="标题"/>
          <p:cNvSpPr txBox="1">
            <a:spLocks noGrp="1"/>
          </p:cNvSpPr>
          <p:nvPr>
            <p:ph type="title" idx="6" hasCustomPrompt="1"/>
            <p:custDataLst>
              <p:tags r:id="rId9"/>
            </p:custDataLst>
          </p:nvPr>
        </p:nvSpPr>
        <p:spPr>
          <a:xfrm>
            <a:off x="837565" y="2005330"/>
            <a:ext cx="5723255" cy="138366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300" normalizeH="0" baseline="0" noProof="1" dirty="0">
                <a:ln>
                  <a:noFill/>
                  <a:prstDash val="sysDot"/>
                </a:ln>
                <a:solidFill>
                  <a:schemeClr val="accent1"/>
                </a:solidFill>
                <a:latin typeface="+mj-ea"/>
                <a:ea typeface="+mj-ea"/>
                <a:cs typeface="MiSans" panose="00000500000000000000" charset="-122"/>
                <a:sym typeface="+mn-ea"/>
              </a:defRPr>
            </a:lvl1pPr>
          </a:lstStyle>
          <a:p>
            <a:pPr lvl="0" algn="l"/>
            <a:r>
              <a:rPr dirty="0">
                <a:sym typeface="+mn-ea"/>
              </a:rPr>
              <a:t>单击此处</a:t>
            </a:r>
            <a:br>
              <a:rPr dirty="0">
                <a:sym typeface="+mn-ea"/>
              </a:rPr>
            </a:br>
            <a:r>
              <a:rPr dirty="0">
                <a:sym typeface="+mn-ea"/>
              </a:rPr>
              <a:t>编辑标题样式</a:t>
            </a:r>
            <a:endParaRPr dirty="0">
              <a:sym typeface="+mn-ea"/>
            </a:endParaRPr>
          </a:p>
        </p:txBody>
      </p:sp>
      <p:sp>
        <p:nvSpPr>
          <p:cNvPr id="2" name="署名占位符 10"/>
          <p:cNvSpPr>
            <a:spLocks noGrp="1"/>
          </p:cNvSpPr>
          <p:nvPr>
            <p:ph type="body" sz="quarter" idx="17" hasCustomPrompt="1"/>
            <p:custDataLst>
              <p:tags r:id="rId10"/>
            </p:custDataLst>
          </p:nvPr>
        </p:nvSpPr>
        <p:spPr>
          <a:xfrm>
            <a:off x="837565" y="4244627"/>
            <a:ext cx="2670175" cy="574359"/>
          </a:xfrm>
          <a:prstGeom prst="roundRect">
            <a:avLst>
              <a:gd name="adj" fmla="val 50000"/>
            </a:avLst>
          </a:prstGeom>
          <a:solidFill>
            <a:schemeClr val="accent1"/>
          </a:solidFill>
        </p:spPr>
        <p:txBody>
          <a:bodyPr wrap="square" anchor="ctr" anchorCtr="0">
            <a:normAutofit/>
          </a:bodyPr>
          <a:lstStyle>
            <a:lvl1pPr marL="0" indent="0" algn="ctr">
              <a:lnSpc>
                <a:spcPct val="100000"/>
              </a:lnSpc>
              <a:buNone/>
              <a:defRPr sz="160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77.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矩形 9"/>
          <p:cNvSpPr/>
          <p:nvPr userDrawn="1">
            <p:custDataLst>
              <p:tags r:id="rId12"/>
            </p:custDataLst>
          </p:nvPr>
        </p:nvSpPr>
        <p:spPr>
          <a:xfrm>
            <a:off x="0" y="0"/>
            <a:ext cx="12190095" cy="6858000"/>
          </a:xfrm>
          <a:prstGeom prst="rect">
            <a:avLst/>
          </a:prstGeom>
          <a:gradFill>
            <a:gsLst>
              <a:gs pos="0">
                <a:schemeClr val="bg2">
                  <a:lumMod val="92000"/>
                </a:schemeClr>
              </a:gs>
              <a:gs pos="100000">
                <a:schemeClr val="bg1"/>
              </a:gs>
            </a:gsLst>
            <a:lin ang="18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任意多边形: 形状 8"/>
          <p:cNvSpPr/>
          <p:nvPr userDrawn="1">
            <p:custDataLst>
              <p:tags r:id="rId13"/>
            </p:custDataLst>
          </p:nvPr>
        </p:nvSpPr>
        <p:spPr>
          <a:xfrm flipH="1">
            <a:off x="10699478" y="0"/>
            <a:ext cx="1490346" cy="840741"/>
          </a:xfrm>
          <a:custGeom>
            <a:avLst/>
            <a:gdLst>
              <a:gd name="connsiteX0" fmla="*/ 1480712 w 1490346"/>
              <a:gd name="connsiteY0" fmla="*/ 0 h 840741"/>
              <a:gd name="connsiteX1" fmla="*/ 9634 w 1490346"/>
              <a:gd name="connsiteY1" fmla="*/ 0 h 840741"/>
              <a:gd name="connsiteX2" fmla="*/ 0 w 1490346"/>
              <a:gd name="connsiteY2" fmla="*/ 95568 h 840741"/>
              <a:gd name="connsiteX3" fmla="*/ 745173 w 1490346"/>
              <a:gd name="connsiteY3" fmla="*/ 840741 h 840741"/>
              <a:gd name="connsiteX4" fmla="*/ 1490346 w 1490346"/>
              <a:gd name="connsiteY4" fmla="*/ 95568 h 84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346" h="840741">
                <a:moveTo>
                  <a:pt x="1480712" y="0"/>
                </a:moveTo>
                <a:lnTo>
                  <a:pt x="9634" y="0"/>
                </a:lnTo>
                <a:lnTo>
                  <a:pt x="0" y="95568"/>
                </a:lnTo>
                <a:cubicBezTo>
                  <a:pt x="0" y="507116"/>
                  <a:pt x="333625" y="840741"/>
                  <a:pt x="745173" y="840741"/>
                </a:cubicBezTo>
                <a:cubicBezTo>
                  <a:pt x="1156721" y="840741"/>
                  <a:pt x="1490346" y="507116"/>
                  <a:pt x="1490346" y="95568"/>
                </a:cubicBezTo>
                <a:close/>
              </a:path>
            </a:pathLst>
          </a:custGeom>
          <a:gradFill>
            <a:gsLst>
              <a:gs pos="100000">
                <a:schemeClr val="bg1">
                  <a:alpha val="0"/>
                </a:schemeClr>
              </a:gs>
              <a:gs pos="0">
                <a:schemeClr val="accent1">
                  <a:alpha val="17000"/>
                </a:schemeClr>
              </a:gs>
            </a:gsLst>
            <a:lin ang="20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占位符 1"/>
          <p:cNvSpPr>
            <a:spLocks noGrp="1"/>
          </p:cNvSpPr>
          <p:nvPr>
            <p:ph type="title"/>
            <p:custDataLst>
              <p:tags r:id="rId1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8.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2.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4" Type="http://schemas.openxmlformats.org/officeDocument/2006/relationships/notesSlide" Target="../notesSlides/notesSlide6.xml"/><Relationship Id="rId13" Type="http://schemas.openxmlformats.org/officeDocument/2006/relationships/slideLayout" Target="../slideLayouts/slideLayout18.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tags" Target="../tags/tag142.xml"/></Relationships>
</file>

<file path=ppt/slides/_rels/slide13.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8" Type="http://schemas.openxmlformats.org/officeDocument/2006/relationships/slideLayout" Target="../slideLayouts/slideLayout1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image" Target="../media/image9.jpeg"/><Relationship Id="rId12" Type="http://schemas.openxmlformats.org/officeDocument/2006/relationships/tags" Target="../tags/tag163.xml"/><Relationship Id="rId11" Type="http://schemas.openxmlformats.org/officeDocument/2006/relationships/image" Target="../media/image8.jpeg"/><Relationship Id="rId10" Type="http://schemas.openxmlformats.org/officeDocument/2006/relationships/tags" Target="../tags/tag162.xml"/><Relationship Id="rId1" Type="http://schemas.openxmlformats.org/officeDocument/2006/relationships/tags" Target="../tags/tag15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9.xml"/><Relationship Id="rId1" Type="http://schemas.openxmlformats.org/officeDocument/2006/relationships/tags" Target="../tags/tag16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8.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8.xml"/><Relationship Id="rId2" Type="http://schemas.openxmlformats.org/officeDocument/2006/relationships/tags" Target="../tags/tag180.xml"/><Relationship Id="rId1" Type="http://schemas.openxmlformats.org/officeDocument/2006/relationships/tags" Target="../tags/tag179.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5" Type="http://schemas.openxmlformats.org/officeDocument/2006/relationships/slideLayout" Target="../slideLayouts/slideLayout14.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1.xml"/></Relationships>
</file>

<file path=ppt/slides/_rels/slide20.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8" Type="http://schemas.openxmlformats.org/officeDocument/2006/relationships/notesSlide" Target="../notesSlides/notesSlide9.xml"/><Relationship Id="rId27" Type="http://schemas.openxmlformats.org/officeDocument/2006/relationships/slideLayout" Target="../slideLayouts/slideLayout18.xml"/><Relationship Id="rId26" Type="http://schemas.openxmlformats.org/officeDocument/2006/relationships/tags" Target="../tags/tag203.xml"/><Relationship Id="rId25" Type="http://schemas.openxmlformats.org/officeDocument/2006/relationships/image" Target="../media/image15.svg"/><Relationship Id="rId24" Type="http://schemas.openxmlformats.org/officeDocument/2006/relationships/image" Target="../media/image14.png"/><Relationship Id="rId23" Type="http://schemas.openxmlformats.org/officeDocument/2006/relationships/tags" Target="../tags/tag202.xml"/><Relationship Id="rId22" Type="http://schemas.openxmlformats.org/officeDocument/2006/relationships/image" Target="../media/image13.svg"/><Relationship Id="rId21" Type="http://schemas.openxmlformats.org/officeDocument/2006/relationships/image" Target="../media/image12.png"/><Relationship Id="rId20" Type="http://schemas.openxmlformats.org/officeDocument/2006/relationships/tags" Target="../tags/tag201.xml"/><Relationship Id="rId2" Type="http://schemas.openxmlformats.org/officeDocument/2006/relationships/tags" Target="../tags/tag185.xml"/><Relationship Id="rId19" Type="http://schemas.openxmlformats.org/officeDocument/2006/relationships/image" Target="../media/image11.svg"/><Relationship Id="rId18" Type="http://schemas.openxmlformats.org/officeDocument/2006/relationships/image" Target="../media/image10.png"/><Relationship Id="rId17" Type="http://schemas.openxmlformats.org/officeDocument/2006/relationships/tags" Target="../tags/tag200.xml"/><Relationship Id="rId16" Type="http://schemas.openxmlformats.org/officeDocument/2006/relationships/tags" Target="../tags/tag199.xml"/><Relationship Id="rId15" Type="http://schemas.openxmlformats.org/officeDocument/2006/relationships/tags" Target="../tags/tag198.xml"/><Relationship Id="rId14" Type="http://schemas.openxmlformats.org/officeDocument/2006/relationships/tags" Target="../tags/tag197.xml"/><Relationship Id="rId13" Type="http://schemas.openxmlformats.org/officeDocument/2006/relationships/tags" Target="../tags/tag196.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tags" Target="../tags/tag184.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05.xml"/><Relationship Id="rId2" Type="http://schemas.openxmlformats.org/officeDocument/2006/relationships/image" Target="../media/image16.png"/><Relationship Id="rId1" Type="http://schemas.openxmlformats.org/officeDocument/2006/relationships/tags" Target="../tags/tag20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07.xml"/><Relationship Id="rId1" Type="http://schemas.openxmlformats.org/officeDocument/2006/relationships/tags" Target="../tags/tag20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24.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6" Type="http://schemas.openxmlformats.org/officeDocument/2006/relationships/notesSlide" Target="../notesSlides/notesSlide10.xml"/><Relationship Id="rId15" Type="http://schemas.openxmlformats.org/officeDocument/2006/relationships/slideLayout" Target="../slideLayouts/slideLayout18.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tags" Target="../tags/tag22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1.xml"/></Relationships>
</file>

<file path=ppt/slides/_rels/slide25.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5" Type="http://schemas.openxmlformats.org/officeDocument/2006/relationships/slideLayout" Target="../slideLayouts/slideLayout18.xml"/><Relationship Id="rId14" Type="http://schemas.openxmlformats.org/officeDocument/2006/relationships/tags" Target="../tags/tag238.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tags" Target="../tags/tag22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image" Target="../media/image2.jpeg"/><Relationship Id="rId2" Type="http://schemas.openxmlformats.org/officeDocument/2006/relationships/tags" Target="../tags/tag99.xml"/><Relationship Id="rId12" Type="http://schemas.openxmlformats.org/officeDocument/2006/relationships/notesSlide" Target="../notesSlides/notesSlide1.xml"/><Relationship Id="rId11" Type="http://schemas.openxmlformats.org/officeDocument/2006/relationships/slideLayout" Target="../slideLayouts/slideLayout18.xml"/><Relationship Id="rId10" Type="http://schemas.openxmlformats.org/officeDocument/2006/relationships/tags" Target="../tags/tag106.xml"/><Relationship Id="rId1" Type="http://schemas.openxmlformats.org/officeDocument/2006/relationships/tags" Target="../tags/tag98.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8.xml"/><Relationship Id="rId3" Type="http://schemas.openxmlformats.org/officeDocument/2006/relationships/tags" Target="../tags/tag108.xml"/><Relationship Id="rId2" Type="http://schemas.openxmlformats.org/officeDocument/2006/relationships/image" Target="../media/image3.jpeg"/><Relationship Id="rId1" Type="http://schemas.openxmlformats.org/officeDocument/2006/relationships/tags" Target="../tags/tag10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image" Target="../media/image4.jpeg"/><Relationship Id="rId1" Type="http://schemas.openxmlformats.org/officeDocument/2006/relationships/tags" Target="../tags/tag118.xml"/></Relationships>
</file>

<file path=ppt/slides/_rels/slide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image" Target="../media/image6.jpeg"/><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5.jpeg"/><Relationship Id="rId2" Type="http://schemas.openxmlformats.org/officeDocument/2006/relationships/tags" Target="../tags/tag125.xml"/><Relationship Id="rId12" Type="http://schemas.openxmlformats.org/officeDocument/2006/relationships/notesSlide" Target="../notesSlides/notesSlide4.xml"/><Relationship Id="rId11" Type="http://schemas.openxmlformats.org/officeDocument/2006/relationships/slideLayout" Target="../slideLayouts/slideLayout18.xml"/><Relationship Id="rId10" Type="http://schemas.openxmlformats.org/officeDocument/2006/relationships/tags" Target="../tags/tag131.xml"/><Relationship Id="rId1" Type="http://schemas.openxmlformats.org/officeDocument/2006/relationships/tags" Target="../tags/tag1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2"/>
            <p:custDataLst>
              <p:tags r:id="rId1"/>
            </p:custDataLst>
          </p:nvPr>
        </p:nvSpPr>
        <p:spPr>
          <a:xfrm>
            <a:off x="208280" y="2887345"/>
            <a:ext cx="11093450" cy="1247140"/>
          </a:xfrm>
        </p:spPr>
        <p:txBody>
          <a:bodyPr>
            <a:normAutofit fontScale="90000"/>
          </a:bodyPr>
          <a:lstStyle/>
          <a:p>
            <a:r>
              <a:rPr lang="zh-CN" altLang="en-US" sz="6000"/>
              <a:t>自润滑涂层</a:t>
            </a:r>
            <a:r>
              <a:rPr lang="en-US" altLang="zh-CN" sz="6000"/>
              <a:t>-</a:t>
            </a:r>
            <a:r>
              <a:rPr lang="zh-CN" altLang="en-US" sz="6000"/>
              <a:t>化学镀镍</a:t>
            </a:r>
            <a:r>
              <a:rPr lang="en-US" altLang="zh-CN" sz="6000"/>
              <a:t>-</a:t>
            </a:r>
            <a:r>
              <a:rPr lang="zh-CN" altLang="en-US" sz="6000"/>
              <a:t>磷</a:t>
            </a:r>
            <a:r>
              <a:rPr lang="en-US" altLang="zh-CN" sz="6000"/>
              <a:t>-</a:t>
            </a:r>
            <a:r>
              <a:rPr lang="zh-CN" altLang="en-US" sz="6000"/>
              <a:t>特氟龙</a:t>
            </a:r>
            <a:endParaRPr lang="zh-CN" altLang="en-US" sz="6000"/>
          </a:p>
        </p:txBody>
      </p:sp>
      <p:sp>
        <p:nvSpPr>
          <p:cNvPr id="9" name="文本占位符 8"/>
          <p:cNvSpPr>
            <a:spLocks noGrp="1"/>
          </p:cNvSpPr>
          <p:nvPr>
            <p:ph type="body" sz="quarter" idx="17"/>
            <p:custDataLst>
              <p:tags r:id="rId2"/>
            </p:custDataLst>
          </p:nvPr>
        </p:nvSpPr>
        <p:spPr>
          <a:xfrm>
            <a:off x="8894170" y="4503736"/>
            <a:ext cx="2670175" cy="574359"/>
          </a:xfrm>
        </p:spPr>
        <p:txBody>
          <a:bodyPr/>
          <a:lstStyle/>
          <a:p>
            <a:r>
              <a:rPr lang="zh-CN" altLang="en-US"/>
              <a:t>汇报人: 程海</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矩形 13"/>
          <p:cNvSpPr/>
          <p:nvPr>
            <p:custDataLst>
              <p:tags r:id="rId1"/>
            </p:custDataLst>
          </p:nvPr>
        </p:nvSpPr>
        <p:spPr>
          <a:xfrm>
            <a:off x="582613" y="848995"/>
            <a:ext cx="11048365" cy="5523865"/>
          </a:xfrm>
          <a:prstGeom prst="rect">
            <a:avLst/>
          </a:prstGeom>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 name="矩形 10"/>
          <p:cNvSpPr/>
          <p:nvPr>
            <p:custDataLst>
              <p:tags r:id="rId2"/>
            </p:custDataLst>
          </p:nvPr>
        </p:nvSpPr>
        <p:spPr>
          <a:xfrm>
            <a:off x="582613" y="848995"/>
            <a:ext cx="11048365" cy="5523865"/>
          </a:xfrm>
          <a:prstGeom prst="rect">
            <a:avLst/>
          </a:prstGeom>
          <a:solidFill>
            <a:srgbClr val="FFFFFF">
              <a:alpha val="15000"/>
            </a:srgbClr>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矩形 1"/>
          <p:cNvSpPr/>
          <p:nvPr>
            <p:custDataLst>
              <p:tags r:id="rId3"/>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custDataLst>
              <p:tags r:id="rId4"/>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custDataLst>
              <p:tags r:id="rId5"/>
            </p:custDataLst>
          </p:nvPr>
        </p:nvSpPr>
        <p:spPr>
          <a:xfrm>
            <a:off x="1089025" y="1490980"/>
            <a:ext cx="10013950" cy="4571365"/>
          </a:xfrm>
          <a:prstGeom prst="rect">
            <a:avLst/>
          </a:prstGeom>
          <a:noFill/>
        </p:spPr>
        <p:txBody>
          <a:bodyPr wrap="square" rtlCol="0" anchor="ctr" anchorCtr="0">
            <a:normAutofit/>
          </a:bodyPr>
          <a:lstStyle/>
          <a:p>
            <a:pPr indent="0" algn="ctr" fontAlgn="auto">
              <a:lnSpc>
                <a:spcPct val="150000"/>
              </a:lnSpc>
              <a:spcAft>
                <a:spcPts val="1200"/>
              </a:spcAft>
            </a:pPr>
            <a:r>
              <a:rPr lang="zh-CN" altLang="en-US" sz="2000"/>
              <a:t>PTFE的软化温度为325℃，气化温度为400摄氏度， 400℃会还原成气体单体</a:t>
            </a:r>
            <a:endParaRPr lang="zh-CN" altLang="en-US" sz="2000"/>
          </a:p>
        </p:txBody>
      </p:sp>
      <p:sp>
        <p:nvSpPr>
          <p:cNvPr id="9" name="标题 8"/>
          <p:cNvSpPr>
            <a:spLocks noGrp="1"/>
          </p:cNvSpPr>
          <p:nvPr>
            <p:ph type="title"/>
            <p:custDataLst>
              <p:tags r:id="rId6"/>
            </p:custDataLst>
          </p:nvPr>
        </p:nvSpPr>
        <p:spPr>
          <a:xfrm>
            <a:off x="2146300" y="493395"/>
            <a:ext cx="7920355" cy="763270"/>
          </a:xfrm>
          <a:solidFill>
            <a:schemeClr val="accent1"/>
          </a:solidFill>
        </p:spPr>
        <p:txBody>
          <a:bodyPr/>
          <a:lstStyle/>
          <a:p>
            <a:pPr algn="ctr"/>
            <a:r>
              <a:rPr lang="zh-CN" altLang="en-US" b="0">
                <a:solidFill>
                  <a:srgbClr val="FFFFFF"/>
                </a:solidFill>
              </a:rPr>
              <a:t>热稳定性</a:t>
            </a:r>
            <a:endParaRPr lang="zh-CN" altLang="en-US" b="0">
              <a:solidFill>
                <a:srgbClr val="FFFFFF"/>
              </a:solidFill>
            </a:endParaRPr>
          </a:p>
        </p:txBody>
      </p:sp>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
            <p:custDataLst>
              <p:tags r:id="rId1"/>
            </p:custDataLst>
          </p:nvPr>
        </p:nvSpPr>
        <p:spPr>
          <a:xfrm>
            <a:off x="1737995" y="3316605"/>
            <a:ext cx="8696325" cy="1645285"/>
          </a:xfrm>
        </p:spPr>
        <p:txBody>
          <a:bodyPr>
            <a:normAutofit fontScale="90000"/>
          </a:bodyPr>
          <a:lstStyle/>
          <a:p>
            <a:r>
              <a:rPr lang="zh-CN" altLang="en-US"/>
              <a:t>化学镀镍磷特氟龙的应用</a:t>
            </a:r>
            <a:endParaRPr lang="zh-CN" altLang="en-US"/>
          </a:p>
        </p:txBody>
      </p:sp>
      <p:sp>
        <p:nvSpPr>
          <p:cNvPr id="3" name="文本占位符 2"/>
          <p:cNvSpPr>
            <a:spLocks noGrp="1"/>
          </p:cNvSpPr>
          <p:nvPr>
            <p:ph type="body" idx="1"/>
            <p:custDataLst>
              <p:tags r:id="rId2"/>
            </p:custDataLst>
          </p:nvPr>
        </p:nvSpPr>
        <p:spPr/>
        <p:txBody>
          <a:bodyPr/>
          <a:lstStyle/>
          <a:p>
            <a:r>
              <a:rPr lang="zh-CN" altLang="en-US"/>
              <a:t>PART THREE</a:t>
            </a:r>
            <a:endParaRPr lang="zh-CN" altLang="en-US"/>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p:txBody>
          <a:bodyPr/>
          <a:lstStyle/>
          <a:p>
            <a:r>
              <a:rPr lang="zh-CN" altLang="en-US"/>
              <a:t>机械制造应用</a:t>
            </a:r>
            <a:endParaRPr lang="zh-CN" altLang="en-US"/>
          </a:p>
        </p:txBody>
      </p:sp>
      <p:sp>
        <p:nvSpPr>
          <p:cNvPr id="3" name="矩形: 圆角 2"/>
          <p:cNvSpPr/>
          <p:nvPr>
            <p:custDataLst>
              <p:tags r:id="rId2"/>
            </p:custDataLst>
          </p:nvPr>
        </p:nvSpPr>
        <p:spPr>
          <a:xfrm>
            <a:off x="696595" y="2210027"/>
            <a:ext cx="5102525" cy="3612727"/>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1440">
              <a:solidFill>
                <a:schemeClr val="bg1"/>
              </a:solidFill>
              <a:latin typeface="+mj-ea"/>
              <a:ea typeface="+mj-ea"/>
            </a:endParaRPr>
          </a:p>
        </p:txBody>
      </p:sp>
      <p:sp>
        <p:nvSpPr>
          <p:cNvPr id="4" name="矩形 3"/>
          <p:cNvSpPr/>
          <p:nvPr>
            <p:custDataLst>
              <p:tags r:id="rId3"/>
            </p:custDataLst>
          </p:nvPr>
        </p:nvSpPr>
        <p:spPr>
          <a:xfrm>
            <a:off x="1001413" y="3443270"/>
            <a:ext cx="4493524" cy="219087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dirty="0">
                <a:solidFill>
                  <a:schemeClr val="tx1">
                    <a:lumMod val="85000"/>
                    <a:lumOff val="15000"/>
                  </a:schemeClr>
                </a:solidFill>
                <a:latin typeface="+mn-ea"/>
                <a:cs typeface="+mn-ea"/>
              </a:rPr>
              <a:t>化学镀镍磷层可显著增强零件的耐腐蚀性能，延长其使用寿命。</a:t>
            </a:r>
            <a:endParaRPr lang="zh-CN" altLang="en-US" sz="1600" dirty="0">
              <a:solidFill>
                <a:schemeClr val="tx1">
                  <a:lumMod val="85000"/>
                  <a:lumOff val="15000"/>
                </a:schemeClr>
              </a:solidFill>
              <a:latin typeface="+mn-ea"/>
              <a:cs typeface="+mn-ea"/>
            </a:endParaRPr>
          </a:p>
        </p:txBody>
      </p:sp>
      <p:sp>
        <p:nvSpPr>
          <p:cNvPr id="10" name="圆角矩形 9"/>
          <p:cNvSpPr/>
          <p:nvPr>
            <p:custDataLst>
              <p:tags r:id="rId4"/>
            </p:custDataLst>
          </p:nvPr>
        </p:nvSpPr>
        <p:spPr>
          <a:xfrm>
            <a:off x="961406" y="1675326"/>
            <a:ext cx="793797" cy="777921"/>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2400" b="1" dirty="0">
                <a:solidFill>
                  <a:srgbClr val="FFFFFF"/>
                </a:solidFill>
                <a:latin typeface="+mn-ea"/>
                <a:cs typeface="+mn-ea"/>
                <a:sym typeface="+mn-ea"/>
              </a:rPr>
              <a:t>01</a:t>
            </a:r>
            <a:endParaRPr lang="en-US" altLang="zh-CN" sz="2400" b="1" dirty="0">
              <a:solidFill>
                <a:srgbClr val="FFFFFF"/>
              </a:solidFill>
              <a:latin typeface="+mn-ea"/>
              <a:cs typeface="+mn-ea"/>
              <a:sym typeface="+mn-ea"/>
            </a:endParaRPr>
          </a:p>
        </p:txBody>
      </p:sp>
      <p:cxnSp>
        <p:nvCxnSpPr>
          <p:cNvPr id="11" name="直接连接符 10"/>
          <p:cNvCxnSpPr/>
          <p:nvPr>
            <p:custDataLst>
              <p:tags r:id="rId5"/>
            </p:custDataLst>
          </p:nvPr>
        </p:nvCxnSpPr>
        <p:spPr>
          <a:xfrm flipV="1">
            <a:off x="916318" y="3245138"/>
            <a:ext cx="4663079"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2" name="矩形 11"/>
          <p:cNvSpPr/>
          <p:nvPr>
            <p:custDataLst>
              <p:tags r:id="rId6"/>
            </p:custDataLst>
          </p:nvPr>
        </p:nvSpPr>
        <p:spPr>
          <a:xfrm>
            <a:off x="964581" y="2649473"/>
            <a:ext cx="4492889" cy="443256"/>
          </a:xfrm>
          <a:prstGeom prst="rect">
            <a:avLst/>
          </a:prstGeom>
          <a:noFill/>
        </p:spPr>
        <p:txBody>
          <a:bodyPr wrap="square" lIns="0" tIns="0" rIns="0" bIns="0" rtlCol="0" anchor="ctr" anchorCtr="0">
            <a:noAutofit/>
          </a:bodyPr>
          <a:p>
            <a:pPr>
              <a:spcBef>
                <a:spcPct val="0"/>
              </a:spcBef>
              <a:spcAft>
                <a:spcPct val="0"/>
              </a:spcAft>
            </a:pPr>
            <a:r>
              <a:rPr lang="zh-CN" altLang="en-US" sz="2200" b="1" dirty="0">
                <a:solidFill>
                  <a:schemeClr val="accent1"/>
                </a:solidFill>
                <a:latin typeface="+mn-ea"/>
                <a:cs typeface="+mn-ea"/>
              </a:rPr>
              <a:t>提高零件耐腐蚀性</a:t>
            </a:r>
            <a:endParaRPr lang="zh-CN" altLang="en-US" sz="2200" b="1" dirty="0">
              <a:solidFill>
                <a:schemeClr val="accent1"/>
              </a:solidFill>
              <a:latin typeface="+mn-ea"/>
              <a:cs typeface="+mn-ea"/>
            </a:endParaRPr>
          </a:p>
        </p:txBody>
      </p:sp>
      <p:sp>
        <p:nvSpPr>
          <p:cNvPr id="13" name="矩形: 圆角 2"/>
          <p:cNvSpPr/>
          <p:nvPr>
            <p:custDataLst>
              <p:tags r:id="rId7"/>
            </p:custDataLst>
          </p:nvPr>
        </p:nvSpPr>
        <p:spPr>
          <a:xfrm>
            <a:off x="6394150" y="2210027"/>
            <a:ext cx="5102525" cy="3612727"/>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1440">
              <a:solidFill>
                <a:schemeClr val="bg1"/>
              </a:solidFill>
              <a:latin typeface="+mj-ea"/>
              <a:ea typeface="+mj-ea"/>
            </a:endParaRPr>
          </a:p>
        </p:txBody>
      </p:sp>
      <p:sp>
        <p:nvSpPr>
          <p:cNvPr id="14" name="矩形 13"/>
          <p:cNvSpPr/>
          <p:nvPr>
            <p:custDataLst>
              <p:tags r:id="rId8"/>
            </p:custDataLst>
          </p:nvPr>
        </p:nvSpPr>
        <p:spPr>
          <a:xfrm>
            <a:off x="6698968" y="3448350"/>
            <a:ext cx="4493524" cy="2180718"/>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rPr>
              <a:t>特氟龙涂层与镍磷镀层结合，有效降低机械零件间的摩擦系数，提高工作效率。</a:t>
            </a:r>
            <a:endParaRPr lang="zh-CN" altLang="en-US" sz="1600">
              <a:solidFill>
                <a:schemeClr val="tx1">
                  <a:lumMod val="85000"/>
                  <a:lumOff val="15000"/>
                </a:schemeClr>
              </a:solidFill>
              <a:latin typeface="+mn-ea"/>
              <a:cs typeface="+mn-ea"/>
            </a:endParaRPr>
          </a:p>
        </p:txBody>
      </p:sp>
      <p:sp>
        <p:nvSpPr>
          <p:cNvPr id="15" name="圆角矩形 14"/>
          <p:cNvSpPr/>
          <p:nvPr>
            <p:custDataLst>
              <p:tags r:id="rId9"/>
            </p:custDataLst>
          </p:nvPr>
        </p:nvSpPr>
        <p:spPr>
          <a:xfrm>
            <a:off x="6658961" y="1675326"/>
            <a:ext cx="793797" cy="777921"/>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2400" b="1">
                <a:solidFill>
                  <a:srgbClr val="FFFFFF"/>
                </a:solidFill>
                <a:latin typeface="+mn-ea"/>
                <a:cs typeface="+mn-ea"/>
                <a:sym typeface="+mn-ea"/>
              </a:rPr>
              <a:t>02</a:t>
            </a:r>
            <a:endParaRPr lang="en-US" altLang="zh-CN" sz="2400" b="1" dirty="0">
              <a:solidFill>
                <a:srgbClr val="FFFFFF"/>
              </a:solidFill>
              <a:latin typeface="+mn-ea"/>
              <a:cs typeface="+mn-ea"/>
              <a:sym typeface="+mn-ea"/>
            </a:endParaRPr>
          </a:p>
        </p:txBody>
      </p:sp>
      <p:cxnSp>
        <p:nvCxnSpPr>
          <p:cNvPr id="16" name="直接连接符 15"/>
          <p:cNvCxnSpPr/>
          <p:nvPr>
            <p:custDataLst>
              <p:tags r:id="rId10"/>
            </p:custDataLst>
          </p:nvPr>
        </p:nvCxnSpPr>
        <p:spPr>
          <a:xfrm flipV="1">
            <a:off x="6614508" y="3250853"/>
            <a:ext cx="4662444"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7" name="矩形 16"/>
          <p:cNvSpPr/>
          <p:nvPr>
            <p:custDataLst>
              <p:tags r:id="rId11"/>
            </p:custDataLst>
          </p:nvPr>
        </p:nvSpPr>
        <p:spPr>
          <a:xfrm>
            <a:off x="6664676" y="2649473"/>
            <a:ext cx="4492889" cy="443256"/>
          </a:xfrm>
          <a:prstGeom prst="rect">
            <a:avLst/>
          </a:prstGeom>
          <a:noFill/>
        </p:spPr>
        <p:txBody>
          <a:bodyPr wrap="square" lIns="0" tIns="0" rIns="0" bIns="0" rtlCol="0" anchor="ctr" anchorCtr="0">
            <a:noAutofit/>
          </a:bodyPr>
          <a:p>
            <a:pPr>
              <a:spcBef>
                <a:spcPct val="0"/>
              </a:spcBef>
              <a:spcAft>
                <a:spcPct val="0"/>
              </a:spcAft>
            </a:pPr>
            <a:r>
              <a:rPr lang="zh-CN" altLang="en-US" sz="2200" b="1">
                <a:solidFill>
                  <a:schemeClr val="accent1"/>
                </a:solidFill>
                <a:latin typeface="+mn-ea"/>
                <a:cs typeface="+mn-ea"/>
              </a:rPr>
              <a:t>改善表面摩擦系数</a:t>
            </a:r>
            <a:endParaRPr lang="zh-CN" altLang="en-US" sz="2200" b="1">
              <a:solidFill>
                <a:schemeClr val="accent1"/>
              </a:solidFill>
              <a:latin typeface="+mn-ea"/>
              <a:cs typeface="+mn-ea"/>
            </a:endParaRPr>
          </a:p>
        </p:txBody>
      </p:sp>
    </p:spTree>
    <p:custDataLst>
      <p:tags r:id="rId1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航空航天应用</a:t>
            </a:r>
            <a:endParaRPr lang="zh-CN" altLang="en-US"/>
          </a:p>
        </p:txBody>
      </p:sp>
      <p:sp>
        <p:nvSpPr>
          <p:cNvPr id="7" name="矩形 6"/>
          <p:cNvSpPr/>
          <p:nvPr>
            <p:custDataLst>
              <p:tags r:id="rId2"/>
            </p:custDataLst>
          </p:nvPr>
        </p:nvSpPr>
        <p:spPr>
          <a:xfrm>
            <a:off x="696000" y="2324989"/>
            <a:ext cx="3287233" cy="841490"/>
          </a:xfrm>
          <a:prstGeom prst="rect">
            <a:avLst/>
          </a:prstGeom>
          <a:noFill/>
        </p:spPr>
        <p:txBody>
          <a:bodyPr wrap="square" lIns="0" tIns="0" rIns="0" bIns="0" rtlCol="0" anchor="t" anchorCtr="0">
            <a:noAutofit/>
          </a:bodyPr>
          <a:p>
            <a:pPr algn="r">
              <a:lnSpc>
                <a:spcPct val="150000"/>
              </a:lnSpc>
              <a:spcBef>
                <a:spcPct val="0"/>
              </a:spcBef>
              <a:spcAft>
                <a:spcPct val="0"/>
              </a:spcAft>
            </a:pPr>
            <a:r>
              <a:rPr lang="zh-CN" altLang="en-US" sz="1600" dirty="0">
                <a:ln>
                  <a:noFill/>
                  <a:prstDash val="sysDot"/>
                </a:ln>
                <a:solidFill>
                  <a:schemeClr val="tx1">
                    <a:lumMod val="85000"/>
                    <a:lumOff val="15000"/>
                  </a:schemeClr>
                </a:solidFill>
                <a:latin typeface="+mn-ea"/>
                <a:cs typeface="+mn-ea"/>
              </a:rPr>
              <a:t>化学镀镍磷层可保护零件免受恶劣环境腐蚀，延长航空航天器使用寿命。</a:t>
            </a:r>
            <a:endParaRPr lang="zh-CN" altLang="en-US" sz="1600" dirty="0">
              <a:ln>
                <a:noFill/>
                <a:prstDash val="sysDot"/>
              </a:ln>
              <a:solidFill>
                <a:schemeClr val="tx1">
                  <a:lumMod val="85000"/>
                  <a:lumOff val="15000"/>
                </a:schemeClr>
              </a:solidFill>
              <a:latin typeface="+mn-ea"/>
              <a:cs typeface="+mn-ea"/>
            </a:endParaRPr>
          </a:p>
        </p:txBody>
      </p:sp>
      <p:sp>
        <p:nvSpPr>
          <p:cNvPr id="8" name="矩形 7"/>
          <p:cNvSpPr/>
          <p:nvPr>
            <p:custDataLst>
              <p:tags r:id="rId3"/>
            </p:custDataLst>
          </p:nvPr>
        </p:nvSpPr>
        <p:spPr>
          <a:xfrm>
            <a:off x="696000" y="1668365"/>
            <a:ext cx="3287233" cy="608529"/>
          </a:xfrm>
          <a:prstGeom prst="rect">
            <a:avLst/>
          </a:prstGeom>
          <a:noFill/>
        </p:spPr>
        <p:txBody>
          <a:bodyPr wrap="square" lIns="0" tIns="0" rIns="0" bIns="0" rtlCol="0" anchor="b">
            <a:noAutofit/>
          </a:bodyPr>
          <a:p>
            <a:pPr algn="r">
              <a:spcBef>
                <a:spcPct val="0"/>
              </a:spcBef>
              <a:spcAft>
                <a:spcPct val="0"/>
              </a:spcAft>
              <a:buClr>
                <a:schemeClr val="accent1"/>
              </a:buClr>
              <a:buSzPct val="70000"/>
            </a:pPr>
            <a:r>
              <a:rPr lang="zh-CN" altLang="en-US" sz="2400" b="1">
                <a:solidFill>
                  <a:schemeClr val="accent1"/>
                </a:solidFill>
                <a:latin typeface="+mn-ea"/>
                <a:cs typeface="+mn-ea"/>
              </a:rPr>
              <a:t>提高零件耐腐蚀性</a:t>
            </a:r>
            <a:endParaRPr lang="zh-CN" altLang="en-US" sz="2400" b="1">
              <a:solidFill>
                <a:schemeClr val="accent1"/>
              </a:solidFill>
              <a:latin typeface="+mn-ea"/>
              <a:cs typeface="+mn-ea"/>
            </a:endParaRPr>
          </a:p>
        </p:txBody>
      </p:sp>
      <p:sp>
        <p:nvSpPr>
          <p:cNvPr id="9" name="矩形 8"/>
          <p:cNvSpPr/>
          <p:nvPr>
            <p:custDataLst>
              <p:tags r:id="rId4"/>
            </p:custDataLst>
          </p:nvPr>
        </p:nvSpPr>
        <p:spPr>
          <a:xfrm>
            <a:off x="696000" y="4625713"/>
            <a:ext cx="3287233" cy="841490"/>
          </a:xfrm>
          <a:prstGeom prst="rect">
            <a:avLst/>
          </a:prstGeom>
          <a:noFill/>
        </p:spPr>
        <p:txBody>
          <a:bodyPr wrap="square" lIns="0" tIns="0" rIns="0" bIns="0" rtlCol="0" anchor="t" anchorCtr="0">
            <a:noAutofit/>
          </a:bodyPr>
          <a:p>
            <a:pPr algn="r">
              <a:lnSpc>
                <a:spcPct val="150000"/>
              </a:lnSpc>
              <a:spcBef>
                <a:spcPct val="0"/>
              </a:spcBef>
              <a:spcAft>
                <a:spcPct val="0"/>
              </a:spcAft>
            </a:pPr>
            <a:r>
              <a:rPr lang="zh-CN" altLang="en-US" sz="1600" dirty="0">
                <a:ln>
                  <a:noFill/>
                  <a:prstDash val="sysDot"/>
                </a:ln>
                <a:solidFill>
                  <a:schemeClr val="tx1">
                    <a:lumMod val="85000"/>
                    <a:lumOff val="15000"/>
                  </a:schemeClr>
                </a:solidFill>
                <a:latin typeface="+mn-ea"/>
                <a:cs typeface="+mn-ea"/>
              </a:rPr>
              <a:t>镍磷镀层具有良好的热稳定性，适用于航空航天器在极端温度下的应用。</a:t>
            </a:r>
            <a:endParaRPr lang="zh-CN" altLang="en-US" sz="1600" dirty="0">
              <a:ln>
                <a:noFill/>
                <a:prstDash val="sysDot"/>
              </a:ln>
              <a:solidFill>
                <a:schemeClr val="tx1">
                  <a:lumMod val="85000"/>
                  <a:lumOff val="15000"/>
                </a:schemeClr>
              </a:solidFill>
              <a:latin typeface="+mn-ea"/>
              <a:cs typeface="+mn-ea"/>
            </a:endParaRPr>
          </a:p>
        </p:txBody>
      </p:sp>
      <p:sp>
        <p:nvSpPr>
          <p:cNvPr id="10" name="矩形 9"/>
          <p:cNvSpPr/>
          <p:nvPr>
            <p:custDataLst>
              <p:tags r:id="rId5"/>
            </p:custDataLst>
          </p:nvPr>
        </p:nvSpPr>
        <p:spPr>
          <a:xfrm>
            <a:off x="696000" y="3960198"/>
            <a:ext cx="3287233" cy="608529"/>
          </a:xfrm>
          <a:prstGeom prst="rect">
            <a:avLst/>
          </a:prstGeom>
          <a:noFill/>
        </p:spPr>
        <p:txBody>
          <a:bodyPr wrap="square" lIns="0" tIns="0" rIns="0" bIns="0" rtlCol="0" anchor="b">
            <a:noAutofit/>
          </a:bodyPr>
          <a:p>
            <a:pPr algn="r">
              <a:spcBef>
                <a:spcPct val="0"/>
              </a:spcBef>
              <a:spcAft>
                <a:spcPct val="0"/>
              </a:spcAft>
              <a:buClr>
                <a:schemeClr val="accent1"/>
              </a:buClr>
              <a:buSzPct val="70000"/>
            </a:pPr>
            <a:r>
              <a:rPr lang="zh-CN" altLang="en-US" sz="2400" b="1">
                <a:solidFill>
                  <a:schemeClr val="accent1"/>
                </a:solidFill>
                <a:latin typeface="+mn-ea"/>
                <a:cs typeface="+mn-ea"/>
              </a:rPr>
              <a:t>改善热稳定性</a:t>
            </a:r>
            <a:endParaRPr lang="zh-CN" altLang="en-US" sz="2400" b="1">
              <a:solidFill>
                <a:schemeClr val="accent1"/>
              </a:solidFill>
              <a:latin typeface="+mn-ea"/>
              <a:cs typeface="+mn-ea"/>
            </a:endParaRPr>
          </a:p>
        </p:txBody>
      </p:sp>
      <p:sp>
        <p:nvSpPr>
          <p:cNvPr id="11" name="矩形 10"/>
          <p:cNvSpPr/>
          <p:nvPr>
            <p:custDataLst>
              <p:tags r:id="rId6"/>
            </p:custDataLst>
          </p:nvPr>
        </p:nvSpPr>
        <p:spPr>
          <a:xfrm>
            <a:off x="8209072" y="3449632"/>
            <a:ext cx="3287234" cy="841490"/>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rPr>
              <a:t>镀层可显著提高零件表面的耐磨性，确保在高速运动和摩擦中保持性能。</a:t>
            </a:r>
            <a:endParaRPr lang="zh-CN" altLang="en-US" sz="1600">
              <a:ln>
                <a:noFill/>
                <a:prstDash val="sysDot"/>
              </a:ln>
              <a:solidFill>
                <a:schemeClr val="tx1">
                  <a:lumMod val="85000"/>
                  <a:lumOff val="15000"/>
                </a:schemeClr>
              </a:solidFill>
              <a:latin typeface="+mn-ea"/>
              <a:cs typeface="+mn-ea"/>
            </a:endParaRPr>
          </a:p>
        </p:txBody>
      </p:sp>
      <p:sp>
        <p:nvSpPr>
          <p:cNvPr id="12" name="矩形 11"/>
          <p:cNvSpPr/>
          <p:nvPr>
            <p:custDataLst>
              <p:tags r:id="rId7"/>
            </p:custDataLst>
          </p:nvPr>
        </p:nvSpPr>
        <p:spPr>
          <a:xfrm>
            <a:off x="8209072" y="2782213"/>
            <a:ext cx="3287234" cy="608529"/>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en-US" sz="2400" b="1">
                <a:solidFill>
                  <a:schemeClr val="accent1"/>
                </a:solidFill>
                <a:latin typeface="+mn-ea"/>
                <a:cs typeface="+mn-ea"/>
              </a:rPr>
              <a:t>增强耐磨性能</a:t>
            </a:r>
            <a:endParaRPr lang="zh-CN" altLang="en-US" sz="2400" b="1">
              <a:solidFill>
                <a:schemeClr val="accent1"/>
              </a:solidFill>
              <a:latin typeface="+mn-ea"/>
              <a:cs typeface="+mn-ea"/>
            </a:endParaRPr>
          </a:p>
        </p:txBody>
      </p:sp>
      <p:pic>
        <p:nvPicPr>
          <p:cNvPr id="25" name="图片 24" descr="/data/temp/06522d63-4766-11f0-82d0-be062156abd7.jpg@base@tag=imgScale&amp;m=1&amp;w=450&amp;h=450&amp;q=9506522d63-4766-11f0-82d0-be062156abd7"/>
          <p:cNvPicPr>
            <a:picLocks noChangeAspect="1"/>
          </p:cNvPicPr>
          <p:nvPr>
            <p:custDataLst>
              <p:tags r:id="rId8"/>
            </p:custDataLst>
          </p:nvPr>
        </p:nvPicPr>
        <p:blipFill rotWithShape="1">
          <a:blip r:embed="rId9"/>
          <a:srcRect l="16667" r="16667"/>
          <a:stretch>
            <a:fillRect/>
          </a:stretch>
        </p:blipFill>
        <p:spPr>
          <a:xfrm>
            <a:off x="4318226" y="1769335"/>
            <a:ext cx="1620083" cy="1620083"/>
          </a:xfrm>
          <a:custGeom>
            <a:avLst/>
            <a:gdLst>
              <a:gd name="connsiteX0" fmla="*/ 548158 w 1620000"/>
              <a:gd name="connsiteY0" fmla="*/ 0 h 1620000"/>
              <a:gd name="connsiteX1" fmla="*/ 1071874 w 1620000"/>
              <a:gd name="connsiteY1" fmla="*/ 0 h 1620000"/>
              <a:gd name="connsiteX2" fmla="*/ 1197614 w 1620000"/>
              <a:gd name="connsiteY2" fmla="*/ 52097 h 1620000"/>
              <a:gd name="connsiteX3" fmla="*/ 1567938 w 1620000"/>
              <a:gd name="connsiteY3" fmla="*/ 422420 h 1620000"/>
              <a:gd name="connsiteX4" fmla="*/ 1620000 w 1620000"/>
              <a:gd name="connsiteY4" fmla="*/ 548158 h 1620000"/>
              <a:gd name="connsiteX5" fmla="*/ 1620000 w 1620000"/>
              <a:gd name="connsiteY5" fmla="*/ 1071874 h 1620000"/>
              <a:gd name="connsiteX6" fmla="*/ 1567904 w 1620000"/>
              <a:gd name="connsiteY6" fmla="*/ 1197615 h 1620000"/>
              <a:gd name="connsiteX7" fmla="*/ 1197580 w 1620000"/>
              <a:gd name="connsiteY7" fmla="*/ 1567938 h 1620000"/>
              <a:gd name="connsiteX8" fmla="*/ 1071842 w 1620000"/>
              <a:gd name="connsiteY8" fmla="*/ 1620000 h 1620000"/>
              <a:gd name="connsiteX9" fmla="*/ 548125 w 1620000"/>
              <a:gd name="connsiteY9" fmla="*/ 1620000 h 1620000"/>
              <a:gd name="connsiteX10" fmla="*/ 422385 w 1620000"/>
              <a:gd name="connsiteY10" fmla="*/ 1567903 h 1620000"/>
              <a:gd name="connsiteX11" fmla="*/ 52062 w 1620000"/>
              <a:gd name="connsiteY11" fmla="*/ 1197580 h 1620000"/>
              <a:gd name="connsiteX12" fmla="*/ 0 w 1620000"/>
              <a:gd name="connsiteY12" fmla="*/ 1071842 h 1620000"/>
              <a:gd name="connsiteX13" fmla="*/ 0 w 1620000"/>
              <a:gd name="connsiteY13" fmla="*/ 548126 h 1620000"/>
              <a:gd name="connsiteX14" fmla="*/ 52097 w 1620000"/>
              <a:gd name="connsiteY14" fmla="*/ 422385 h 1620000"/>
              <a:gd name="connsiteX15" fmla="*/ 422420 w 1620000"/>
              <a:gd name="connsiteY15" fmla="*/ 52062 h 1620000"/>
              <a:gd name="connsiteX16" fmla="*/ 548158 w 1620000"/>
              <a:gd name="connsiteY16"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0000" h="1620000">
                <a:moveTo>
                  <a:pt x="548158" y="0"/>
                </a:moveTo>
                <a:cubicBezTo>
                  <a:pt x="595961" y="0"/>
                  <a:pt x="1024071" y="0"/>
                  <a:pt x="1071874" y="0"/>
                </a:cubicBezTo>
                <a:cubicBezTo>
                  <a:pt x="1119677" y="0"/>
                  <a:pt x="1163812" y="18295"/>
                  <a:pt x="1197614" y="52097"/>
                </a:cubicBezTo>
                <a:cubicBezTo>
                  <a:pt x="1231416" y="85899"/>
                  <a:pt x="1534136" y="388618"/>
                  <a:pt x="1567938" y="422420"/>
                </a:cubicBezTo>
                <a:cubicBezTo>
                  <a:pt x="1601740" y="456222"/>
                  <a:pt x="1620000" y="500355"/>
                  <a:pt x="1620000" y="548158"/>
                </a:cubicBezTo>
                <a:cubicBezTo>
                  <a:pt x="1620000" y="595961"/>
                  <a:pt x="1620000" y="1024071"/>
                  <a:pt x="1620000" y="1071874"/>
                </a:cubicBezTo>
                <a:cubicBezTo>
                  <a:pt x="1620000" y="1119678"/>
                  <a:pt x="1601706" y="1163813"/>
                  <a:pt x="1567904" y="1197615"/>
                </a:cubicBezTo>
                <a:cubicBezTo>
                  <a:pt x="1534102" y="1231417"/>
                  <a:pt x="1231382" y="1534136"/>
                  <a:pt x="1197580" y="1567938"/>
                </a:cubicBezTo>
                <a:cubicBezTo>
                  <a:pt x="1163778" y="1601740"/>
                  <a:pt x="1119645" y="1620000"/>
                  <a:pt x="1071842" y="1620000"/>
                </a:cubicBezTo>
                <a:cubicBezTo>
                  <a:pt x="1024038" y="1620000"/>
                  <a:pt x="595929" y="1620000"/>
                  <a:pt x="548125" y="1620000"/>
                </a:cubicBezTo>
                <a:cubicBezTo>
                  <a:pt x="500322" y="1620000"/>
                  <a:pt x="456188" y="1601705"/>
                  <a:pt x="422385" y="1567903"/>
                </a:cubicBezTo>
                <a:cubicBezTo>
                  <a:pt x="388583" y="1534101"/>
                  <a:pt x="85864" y="1231382"/>
                  <a:pt x="52062" y="1197580"/>
                </a:cubicBezTo>
                <a:cubicBezTo>
                  <a:pt x="18260" y="1163778"/>
                  <a:pt x="0" y="1119646"/>
                  <a:pt x="0" y="1071842"/>
                </a:cubicBezTo>
                <a:cubicBezTo>
                  <a:pt x="0" y="1024039"/>
                  <a:pt x="0" y="595929"/>
                  <a:pt x="0" y="548126"/>
                </a:cubicBezTo>
                <a:cubicBezTo>
                  <a:pt x="0" y="500323"/>
                  <a:pt x="18295" y="456187"/>
                  <a:pt x="52097" y="422385"/>
                </a:cubicBezTo>
                <a:cubicBezTo>
                  <a:pt x="85899" y="388583"/>
                  <a:pt x="388618" y="85864"/>
                  <a:pt x="422420" y="52062"/>
                </a:cubicBezTo>
                <a:cubicBezTo>
                  <a:pt x="456222" y="18260"/>
                  <a:pt x="500355" y="0"/>
                  <a:pt x="548158" y="0"/>
                </a:cubicBezTo>
                <a:close/>
              </a:path>
            </a:pathLst>
          </a:custGeom>
          <a:ln w="6350" cap="flat" cmpd="sng" algn="ctr">
            <a:solidFill>
              <a:schemeClr val="tx1">
                <a:lumMod val="40000"/>
                <a:lumOff val="60000"/>
                <a:alpha val="20000"/>
              </a:schemeClr>
            </a:solidFill>
            <a:prstDash val="solid"/>
            <a:round/>
            <a:headEnd type="none" w="med" len="med"/>
            <a:tailEnd type="none" w="med" len="med"/>
          </a:ln>
        </p:spPr>
      </p:pic>
      <p:pic>
        <p:nvPicPr>
          <p:cNvPr id="26" name="图片 25" descr="/data/temp/06522ea4-4766-11f0-82d0-be062156abd7.jpg@base@tag=imgScale&amp;m=1&amp;w=450&amp;h=450&amp;q=9506522ea4-4766-11f0-82d0-be062156abd7"/>
          <p:cNvPicPr>
            <a:picLocks noChangeAspect="1"/>
          </p:cNvPicPr>
          <p:nvPr>
            <p:custDataLst>
              <p:tags r:id="rId10"/>
            </p:custDataLst>
          </p:nvPr>
        </p:nvPicPr>
        <p:blipFill rotWithShape="1">
          <a:blip r:embed="rId11"/>
          <a:srcRect l="16667" r="16667"/>
          <a:stretch>
            <a:fillRect/>
          </a:stretch>
        </p:blipFill>
        <p:spPr>
          <a:xfrm>
            <a:off x="6278572" y="2882548"/>
            <a:ext cx="1620083" cy="1620083"/>
          </a:xfrm>
          <a:custGeom>
            <a:avLst/>
            <a:gdLst>
              <a:gd name="connsiteX0" fmla="*/ 548158 w 1620000"/>
              <a:gd name="connsiteY0" fmla="*/ 0 h 1620000"/>
              <a:gd name="connsiteX1" fmla="*/ 1071874 w 1620000"/>
              <a:gd name="connsiteY1" fmla="*/ 0 h 1620000"/>
              <a:gd name="connsiteX2" fmla="*/ 1197614 w 1620000"/>
              <a:gd name="connsiteY2" fmla="*/ 52097 h 1620000"/>
              <a:gd name="connsiteX3" fmla="*/ 1567938 w 1620000"/>
              <a:gd name="connsiteY3" fmla="*/ 422420 h 1620000"/>
              <a:gd name="connsiteX4" fmla="*/ 1620000 w 1620000"/>
              <a:gd name="connsiteY4" fmla="*/ 548158 h 1620000"/>
              <a:gd name="connsiteX5" fmla="*/ 1620000 w 1620000"/>
              <a:gd name="connsiteY5" fmla="*/ 1071874 h 1620000"/>
              <a:gd name="connsiteX6" fmla="*/ 1567904 w 1620000"/>
              <a:gd name="connsiteY6" fmla="*/ 1197615 h 1620000"/>
              <a:gd name="connsiteX7" fmla="*/ 1197580 w 1620000"/>
              <a:gd name="connsiteY7" fmla="*/ 1567938 h 1620000"/>
              <a:gd name="connsiteX8" fmla="*/ 1071842 w 1620000"/>
              <a:gd name="connsiteY8" fmla="*/ 1620000 h 1620000"/>
              <a:gd name="connsiteX9" fmla="*/ 548125 w 1620000"/>
              <a:gd name="connsiteY9" fmla="*/ 1620000 h 1620000"/>
              <a:gd name="connsiteX10" fmla="*/ 422385 w 1620000"/>
              <a:gd name="connsiteY10" fmla="*/ 1567903 h 1620000"/>
              <a:gd name="connsiteX11" fmla="*/ 52062 w 1620000"/>
              <a:gd name="connsiteY11" fmla="*/ 1197580 h 1620000"/>
              <a:gd name="connsiteX12" fmla="*/ 0 w 1620000"/>
              <a:gd name="connsiteY12" fmla="*/ 1071842 h 1620000"/>
              <a:gd name="connsiteX13" fmla="*/ 0 w 1620000"/>
              <a:gd name="connsiteY13" fmla="*/ 548126 h 1620000"/>
              <a:gd name="connsiteX14" fmla="*/ 52097 w 1620000"/>
              <a:gd name="connsiteY14" fmla="*/ 422385 h 1620000"/>
              <a:gd name="connsiteX15" fmla="*/ 422420 w 1620000"/>
              <a:gd name="connsiteY15" fmla="*/ 52062 h 1620000"/>
              <a:gd name="connsiteX16" fmla="*/ 548158 w 1620000"/>
              <a:gd name="connsiteY16"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0000" h="1620000">
                <a:moveTo>
                  <a:pt x="548158" y="0"/>
                </a:moveTo>
                <a:cubicBezTo>
                  <a:pt x="595961" y="0"/>
                  <a:pt x="1024071" y="0"/>
                  <a:pt x="1071874" y="0"/>
                </a:cubicBezTo>
                <a:cubicBezTo>
                  <a:pt x="1119677" y="0"/>
                  <a:pt x="1163812" y="18295"/>
                  <a:pt x="1197614" y="52097"/>
                </a:cubicBezTo>
                <a:cubicBezTo>
                  <a:pt x="1231416" y="85899"/>
                  <a:pt x="1534136" y="388618"/>
                  <a:pt x="1567938" y="422420"/>
                </a:cubicBezTo>
                <a:cubicBezTo>
                  <a:pt x="1601740" y="456222"/>
                  <a:pt x="1620000" y="500355"/>
                  <a:pt x="1620000" y="548158"/>
                </a:cubicBezTo>
                <a:cubicBezTo>
                  <a:pt x="1620000" y="595961"/>
                  <a:pt x="1620000" y="1024071"/>
                  <a:pt x="1620000" y="1071874"/>
                </a:cubicBezTo>
                <a:cubicBezTo>
                  <a:pt x="1620000" y="1119678"/>
                  <a:pt x="1601706" y="1163813"/>
                  <a:pt x="1567904" y="1197615"/>
                </a:cubicBezTo>
                <a:cubicBezTo>
                  <a:pt x="1534102" y="1231417"/>
                  <a:pt x="1231382" y="1534136"/>
                  <a:pt x="1197580" y="1567938"/>
                </a:cubicBezTo>
                <a:cubicBezTo>
                  <a:pt x="1163778" y="1601740"/>
                  <a:pt x="1119645" y="1620000"/>
                  <a:pt x="1071842" y="1620000"/>
                </a:cubicBezTo>
                <a:cubicBezTo>
                  <a:pt x="1024038" y="1620000"/>
                  <a:pt x="595929" y="1620000"/>
                  <a:pt x="548125" y="1620000"/>
                </a:cubicBezTo>
                <a:cubicBezTo>
                  <a:pt x="500322" y="1620000"/>
                  <a:pt x="456188" y="1601705"/>
                  <a:pt x="422385" y="1567903"/>
                </a:cubicBezTo>
                <a:cubicBezTo>
                  <a:pt x="388583" y="1534101"/>
                  <a:pt x="85864" y="1231382"/>
                  <a:pt x="52062" y="1197580"/>
                </a:cubicBezTo>
                <a:cubicBezTo>
                  <a:pt x="18260" y="1163778"/>
                  <a:pt x="0" y="1119646"/>
                  <a:pt x="0" y="1071842"/>
                </a:cubicBezTo>
                <a:cubicBezTo>
                  <a:pt x="0" y="1024039"/>
                  <a:pt x="0" y="595929"/>
                  <a:pt x="0" y="548126"/>
                </a:cubicBezTo>
                <a:cubicBezTo>
                  <a:pt x="0" y="500323"/>
                  <a:pt x="18295" y="456187"/>
                  <a:pt x="52097" y="422385"/>
                </a:cubicBezTo>
                <a:cubicBezTo>
                  <a:pt x="85899" y="388583"/>
                  <a:pt x="388618" y="85864"/>
                  <a:pt x="422420" y="52062"/>
                </a:cubicBezTo>
                <a:cubicBezTo>
                  <a:pt x="456222" y="18260"/>
                  <a:pt x="500355" y="0"/>
                  <a:pt x="548158" y="0"/>
                </a:cubicBezTo>
                <a:close/>
              </a:path>
            </a:pathLst>
          </a:custGeom>
          <a:ln w="6350" cap="flat" cmpd="sng" algn="ctr">
            <a:solidFill>
              <a:schemeClr val="tx1">
                <a:lumMod val="40000"/>
                <a:lumOff val="60000"/>
                <a:alpha val="20000"/>
              </a:schemeClr>
            </a:solidFill>
            <a:prstDash val="solid"/>
            <a:round/>
            <a:headEnd type="none" w="med" len="med"/>
            <a:tailEnd type="none" w="med" len="med"/>
          </a:ln>
        </p:spPr>
      </p:pic>
      <p:pic>
        <p:nvPicPr>
          <p:cNvPr id="27" name="图片 26" descr="/data/temp/06522db8-4766-11f0-82d0-be062156abd7.jpg@base@tag=imgScale&amp;m=1&amp;w=450&amp;h=450&amp;q=9506522db8-4766-11f0-82d0-be062156abd7"/>
          <p:cNvPicPr>
            <a:picLocks noChangeAspect="1"/>
          </p:cNvPicPr>
          <p:nvPr>
            <p:custDataLst>
              <p:tags r:id="rId12"/>
            </p:custDataLst>
          </p:nvPr>
        </p:nvPicPr>
        <p:blipFill>
          <a:blip r:embed="rId13"/>
          <a:srcRect l="16617" r="16617"/>
          <a:stretch>
            <a:fillRect/>
          </a:stretch>
        </p:blipFill>
        <p:spPr>
          <a:xfrm>
            <a:off x="4323307" y="3928447"/>
            <a:ext cx="1620083" cy="1620083"/>
          </a:xfrm>
          <a:custGeom>
            <a:avLst/>
            <a:gdLst>
              <a:gd name="connsiteX0" fmla="*/ 548158 w 1620000"/>
              <a:gd name="connsiteY0" fmla="*/ 0 h 1620000"/>
              <a:gd name="connsiteX1" fmla="*/ 1071874 w 1620000"/>
              <a:gd name="connsiteY1" fmla="*/ 0 h 1620000"/>
              <a:gd name="connsiteX2" fmla="*/ 1197614 w 1620000"/>
              <a:gd name="connsiteY2" fmla="*/ 52097 h 1620000"/>
              <a:gd name="connsiteX3" fmla="*/ 1567938 w 1620000"/>
              <a:gd name="connsiteY3" fmla="*/ 422420 h 1620000"/>
              <a:gd name="connsiteX4" fmla="*/ 1620000 w 1620000"/>
              <a:gd name="connsiteY4" fmla="*/ 548158 h 1620000"/>
              <a:gd name="connsiteX5" fmla="*/ 1620000 w 1620000"/>
              <a:gd name="connsiteY5" fmla="*/ 1071874 h 1620000"/>
              <a:gd name="connsiteX6" fmla="*/ 1567904 w 1620000"/>
              <a:gd name="connsiteY6" fmla="*/ 1197615 h 1620000"/>
              <a:gd name="connsiteX7" fmla="*/ 1197580 w 1620000"/>
              <a:gd name="connsiteY7" fmla="*/ 1567938 h 1620000"/>
              <a:gd name="connsiteX8" fmla="*/ 1071842 w 1620000"/>
              <a:gd name="connsiteY8" fmla="*/ 1620000 h 1620000"/>
              <a:gd name="connsiteX9" fmla="*/ 548125 w 1620000"/>
              <a:gd name="connsiteY9" fmla="*/ 1620000 h 1620000"/>
              <a:gd name="connsiteX10" fmla="*/ 422385 w 1620000"/>
              <a:gd name="connsiteY10" fmla="*/ 1567903 h 1620000"/>
              <a:gd name="connsiteX11" fmla="*/ 52062 w 1620000"/>
              <a:gd name="connsiteY11" fmla="*/ 1197580 h 1620000"/>
              <a:gd name="connsiteX12" fmla="*/ 0 w 1620000"/>
              <a:gd name="connsiteY12" fmla="*/ 1071842 h 1620000"/>
              <a:gd name="connsiteX13" fmla="*/ 0 w 1620000"/>
              <a:gd name="connsiteY13" fmla="*/ 548126 h 1620000"/>
              <a:gd name="connsiteX14" fmla="*/ 52097 w 1620000"/>
              <a:gd name="connsiteY14" fmla="*/ 422385 h 1620000"/>
              <a:gd name="connsiteX15" fmla="*/ 422420 w 1620000"/>
              <a:gd name="connsiteY15" fmla="*/ 52062 h 1620000"/>
              <a:gd name="connsiteX16" fmla="*/ 548158 w 1620000"/>
              <a:gd name="connsiteY16"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0000" h="1620000">
                <a:moveTo>
                  <a:pt x="548158" y="0"/>
                </a:moveTo>
                <a:cubicBezTo>
                  <a:pt x="595961" y="0"/>
                  <a:pt x="1024071" y="0"/>
                  <a:pt x="1071874" y="0"/>
                </a:cubicBezTo>
                <a:cubicBezTo>
                  <a:pt x="1119677" y="0"/>
                  <a:pt x="1163812" y="18295"/>
                  <a:pt x="1197614" y="52097"/>
                </a:cubicBezTo>
                <a:cubicBezTo>
                  <a:pt x="1231416" y="85899"/>
                  <a:pt x="1534136" y="388618"/>
                  <a:pt x="1567938" y="422420"/>
                </a:cubicBezTo>
                <a:cubicBezTo>
                  <a:pt x="1601740" y="456222"/>
                  <a:pt x="1620000" y="500355"/>
                  <a:pt x="1620000" y="548158"/>
                </a:cubicBezTo>
                <a:cubicBezTo>
                  <a:pt x="1620000" y="595961"/>
                  <a:pt x="1620000" y="1024071"/>
                  <a:pt x="1620000" y="1071874"/>
                </a:cubicBezTo>
                <a:cubicBezTo>
                  <a:pt x="1620000" y="1119678"/>
                  <a:pt x="1601706" y="1163813"/>
                  <a:pt x="1567904" y="1197615"/>
                </a:cubicBezTo>
                <a:cubicBezTo>
                  <a:pt x="1534102" y="1231417"/>
                  <a:pt x="1231382" y="1534136"/>
                  <a:pt x="1197580" y="1567938"/>
                </a:cubicBezTo>
                <a:cubicBezTo>
                  <a:pt x="1163778" y="1601740"/>
                  <a:pt x="1119645" y="1620000"/>
                  <a:pt x="1071842" y="1620000"/>
                </a:cubicBezTo>
                <a:cubicBezTo>
                  <a:pt x="1024038" y="1620000"/>
                  <a:pt x="595929" y="1620000"/>
                  <a:pt x="548125" y="1620000"/>
                </a:cubicBezTo>
                <a:cubicBezTo>
                  <a:pt x="500322" y="1620000"/>
                  <a:pt x="456188" y="1601705"/>
                  <a:pt x="422385" y="1567903"/>
                </a:cubicBezTo>
                <a:cubicBezTo>
                  <a:pt x="388583" y="1534101"/>
                  <a:pt x="85864" y="1231382"/>
                  <a:pt x="52062" y="1197580"/>
                </a:cubicBezTo>
                <a:cubicBezTo>
                  <a:pt x="18260" y="1163778"/>
                  <a:pt x="0" y="1119646"/>
                  <a:pt x="0" y="1071842"/>
                </a:cubicBezTo>
                <a:cubicBezTo>
                  <a:pt x="0" y="1024039"/>
                  <a:pt x="0" y="595929"/>
                  <a:pt x="0" y="548126"/>
                </a:cubicBezTo>
                <a:cubicBezTo>
                  <a:pt x="0" y="500323"/>
                  <a:pt x="18295" y="456187"/>
                  <a:pt x="52097" y="422385"/>
                </a:cubicBezTo>
                <a:cubicBezTo>
                  <a:pt x="85899" y="388583"/>
                  <a:pt x="388618" y="85864"/>
                  <a:pt x="422420" y="52062"/>
                </a:cubicBezTo>
                <a:cubicBezTo>
                  <a:pt x="456222" y="18260"/>
                  <a:pt x="500355" y="0"/>
                  <a:pt x="548158" y="0"/>
                </a:cubicBezTo>
                <a:close/>
              </a:path>
            </a:pathLst>
          </a:custGeom>
          <a:ln w="6350" cap="flat" cmpd="sng" algn="ctr">
            <a:solidFill>
              <a:schemeClr val="tx1">
                <a:lumMod val="40000"/>
                <a:lumOff val="60000"/>
                <a:alpha val="20000"/>
              </a:schemeClr>
            </a:solidFill>
            <a:prstDash val="solid"/>
            <a:round/>
            <a:headEnd type="none" w="med" len="med"/>
            <a:tailEnd type="none" w="med" len="med"/>
          </a:ln>
        </p:spPr>
      </p:pic>
      <p:sp>
        <p:nvSpPr>
          <p:cNvPr id="2" name="八边形 1"/>
          <p:cNvSpPr/>
          <p:nvPr>
            <p:custDataLst>
              <p:tags r:id="rId14"/>
            </p:custDataLst>
          </p:nvPr>
        </p:nvSpPr>
        <p:spPr>
          <a:xfrm>
            <a:off x="4318226" y="2882548"/>
            <a:ext cx="506392" cy="506392"/>
          </a:xfrm>
          <a:prstGeom prst="octagon">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rmAutofit/>
          </a:bodyPr>
          <a:p>
            <a:pPr algn="ctr">
              <a:spcBef>
                <a:spcPct val="0"/>
              </a:spcBef>
              <a:spcAft>
                <a:spcPct val="0"/>
              </a:spcAft>
            </a:pPr>
            <a:r>
              <a:rPr lang="en-US" altLang="zh-CN" sz="1600" b="1">
                <a:latin typeface="+mn-ea"/>
                <a:cs typeface="+mn-ea"/>
                <a:sym typeface="+mn-ea"/>
              </a:rPr>
              <a:t>01</a:t>
            </a:r>
            <a:endParaRPr lang="zh-CN" altLang="en-US" sz="1600" b="1" dirty="0">
              <a:latin typeface="+mn-ea"/>
              <a:cs typeface="+mn-ea"/>
              <a:sym typeface="+mn-ea"/>
            </a:endParaRPr>
          </a:p>
        </p:txBody>
      </p:sp>
      <p:sp>
        <p:nvSpPr>
          <p:cNvPr id="18" name="八边形 17"/>
          <p:cNvSpPr/>
          <p:nvPr>
            <p:custDataLst>
              <p:tags r:id="rId15"/>
            </p:custDataLst>
          </p:nvPr>
        </p:nvSpPr>
        <p:spPr>
          <a:xfrm>
            <a:off x="7391785" y="3996395"/>
            <a:ext cx="506392" cy="506392"/>
          </a:xfrm>
          <a:prstGeom prst="octagon">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rmAutofit/>
          </a:bodyPr>
          <a:p>
            <a:pPr algn="ctr">
              <a:spcBef>
                <a:spcPct val="0"/>
              </a:spcBef>
              <a:spcAft>
                <a:spcPct val="0"/>
              </a:spcAft>
            </a:pPr>
            <a:r>
              <a:rPr lang="en-US" altLang="zh-CN" sz="1600" b="1">
                <a:latin typeface="+mn-ea"/>
                <a:cs typeface="+mn-ea"/>
                <a:sym typeface="+mn-ea"/>
              </a:rPr>
              <a:t>02</a:t>
            </a:r>
            <a:endParaRPr lang="zh-CN" altLang="en-US" sz="1600" b="1" dirty="0">
              <a:latin typeface="+mn-ea"/>
              <a:cs typeface="+mn-ea"/>
              <a:sym typeface="+mn-ea"/>
            </a:endParaRPr>
          </a:p>
        </p:txBody>
      </p:sp>
      <p:sp>
        <p:nvSpPr>
          <p:cNvPr id="19" name="八边形 18"/>
          <p:cNvSpPr/>
          <p:nvPr>
            <p:custDataLst>
              <p:tags r:id="rId16"/>
            </p:custDataLst>
          </p:nvPr>
        </p:nvSpPr>
        <p:spPr>
          <a:xfrm>
            <a:off x="4318226" y="5041659"/>
            <a:ext cx="506392" cy="506392"/>
          </a:xfrm>
          <a:prstGeom prst="octagon">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rmAutofit/>
          </a:bodyPr>
          <a:p>
            <a:pPr algn="ctr">
              <a:spcBef>
                <a:spcPct val="0"/>
              </a:spcBef>
              <a:spcAft>
                <a:spcPct val="0"/>
              </a:spcAft>
            </a:pPr>
            <a:r>
              <a:rPr lang="en-US" altLang="zh-CN" sz="1600" b="1">
                <a:latin typeface="+mn-ea"/>
                <a:cs typeface="+mn-ea"/>
                <a:sym typeface="+mn-ea"/>
              </a:rPr>
              <a:t>03</a:t>
            </a:r>
            <a:endParaRPr lang="zh-CN" altLang="en-US" sz="1600" b="1" dirty="0">
              <a:latin typeface="+mn-ea"/>
              <a:cs typeface="+mn-ea"/>
              <a:sym typeface="+mn-ea"/>
            </a:endParaRPr>
          </a:p>
        </p:txBody>
      </p:sp>
    </p:spTree>
    <p:custDataLst>
      <p:tags r:id="rId1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电子工业应用</a:t>
            </a:r>
            <a:endParaRPr lang="zh-CN" altLang="en-US"/>
          </a:p>
        </p:txBody>
      </p:sp>
      <p:sp>
        <p:nvSpPr>
          <p:cNvPr id="3" name="文本框 2"/>
          <p:cNvSpPr txBox="1"/>
          <p:nvPr/>
        </p:nvSpPr>
        <p:spPr>
          <a:xfrm>
            <a:off x="1007110" y="1960245"/>
            <a:ext cx="9620250" cy="3514725"/>
          </a:xfrm>
          <a:prstGeom prst="rect">
            <a:avLst/>
          </a:prstGeom>
          <a:noFill/>
        </p:spPr>
        <p:txBody>
          <a:bodyPr wrap="square" rtlCol="0">
            <a:noAutofit/>
          </a:bodyPr>
          <a:p>
            <a:r>
              <a:rPr lang="zh-CN" altLang="en-US"/>
              <a:t>离合器，轴，紧固件，输送机部件，汽车部件，</a:t>
            </a:r>
            <a:r>
              <a:rPr lang="en-US" altLang="zh-CN"/>
              <a:t>OA</a:t>
            </a:r>
            <a:r>
              <a:rPr lang="zh-CN" altLang="en-US"/>
              <a:t>机器，机械部件、空气压缩机、汽缸、驱动系统零件、雨刷、影印机滚轴、硬碟齿轮、照相机零部件、机器人零部件、纺织用防护部件、搬送机器、继电器、漏电保险开关、电动机轴、塑胶用模具、橡胶模具纤维、拉链、工具、轴承、锁零部件等等。</a:t>
            </a:r>
            <a:endParaRPr lang="zh-CN" altLang="en-US"/>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
            <p:custDataLst>
              <p:tags r:id="rId1"/>
            </p:custDataLst>
          </p:nvPr>
        </p:nvSpPr>
        <p:spPr>
          <a:xfrm>
            <a:off x="830580" y="3316605"/>
            <a:ext cx="9603740" cy="1645285"/>
          </a:xfrm>
        </p:spPr>
        <p:txBody>
          <a:bodyPr>
            <a:normAutofit fontScale="90000"/>
          </a:bodyPr>
          <a:lstStyle/>
          <a:p>
            <a:r>
              <a:rPr lang="zh-CN" altLang="en-US"/>
              <a:t>化学镀镍磷特氟龙的工艺介绍</a:t>
            </a:r>
            <a:endParaRPr lang="zh-CN" altLang="en-US"/>
          </a:p>
        </p:txBody>
      </p:sp>
      <p:sp>
        <p:nvSpPr>
          <p:cNvPr id="3" name="文本占位符 2"/>
          <p:cNvSpPr>
            <a:spLocks noGrp="1"/>
          </p:cNvSpPr>
          <p:nvPr>
            <p:ph type="body" idx="1"/>
            <p:custDataLst>
              <p:tags r:id="rId2"/>
            </p:custDataLst>
          </p:nvPr>
        </p:nvSpPr>
        <p:spPr/>
        <p:txBody>
          <a:bodyPr/>
          <a:lstStyle/>
          <a:p>
            <a:r>
              <a:rPr lang="zh-CN" altLang="en-US"/>
              <a:t>PART FOUR</a:t>
            </a:r>
            <a:endParaRPr lang="zh-CN" altLang="en-US"/>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696000" y="394405"/>
            <a:ext cx="10800000" cy="792000"/>
          </a:xfrm>
        </p:spPr>
        <p:txBody>
          <a:bodyPr lIns="0" tIns="0" rIns="0" bIns="0">
            <a:noAutofit/>
          </a:bodyPr>
          <a:lstStyle/>
          <a:p>
            <a:r>
              <a:rPr lang="zh-CN" altLang="en-US" dirty="0">
                <a:sym typeface="+mn-ea"/>
              </a:rPr>
              <a:t>典型工艺</a:t>
            </a:r>
            <a:endParaRPr lang="zh-CN" altLang="en-US" dirty="0">
              <a:sym typeface="+mn-ea"/>
            </a:endParaRPr>
          </a:p>
        </p:txBody>
      </p:sp>
      <p:graphicFrame>
        <p:nvGraphicFramePr>
          <p:cNvPr id="2" name="表格 1"/>
          <p:cNvGraphicFramePr/>
          <p:nvPr>
            <p:custDataLst>
              <p:tags r:id="rId2"/>
            </p:custDataLst>
          </p:nvPr>
        </p:nvGraphicFramePr>
        <p:xfrm>
          <a:off x="1082040" y="1431925"/>
          <a:ext cx="10536555" cy="4918710"/>
        </p:xfrm>
        <a:graphic>
          <a:graphicData uri="http://schemas.openxmlformats.org/drawingml/2006/table">
            <a:tbl>
              <a:tblPr/>
              <a:tblGrid>
                <a:gridCol w="3309620"/>
                <a:gridCol w="3610610"/>
                <a:gridCol w="3616325"/>
              </a:tblGrid>
              <a:tr h="612140">
                <a:tc>
                  <a:txBody>
                    <a:bodyPr/>
                    <a:p>
                      <a:pPr marL="381635" indent="0" algn="l">
                        <a:lnSpc>
                          <a:spcPts val="1330"/>
                        </a:lnSpc>
                        <a:spcBef>
                          <a:spcPts val="600"/>
                        </a:spcBef>
                        <a:spcAft>
                          <a:spcPct val="0"/>
                        </a:spcAft>
                      </a:pPr>
                      <a:r>
                        <a:rPr lang="zh-CN" sz="1600">
                          <a:latin typeface="华文中宋" panose="02010600040101010101" charset="-122"/>
                          <a:ea typeface="华文中宋" panose="02010600040101010101" charset="-122"/>
                        </a:rPr>
                        <a:t>控制项目</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32105" indent="0" algn="l">
                        <a:lnSpc>
                          <a:spcPts val="1330"/>
                        </a:lnSpc>
                        <a:spcBef>
                          <a:spcPts val="600"/>
                        </a:spcBef>
                        <a:spcAft>
                          <a:spcPct val="0"/>
                        </a:spcAft>
                      </a:pPr>
                      <a:r>
                        <a:rPr lang="zh-CN" sz="1600">
                          <a:latin typeface="华文中宋" panose="02010600040101010101" charset="-122"/>
                          <a:ea typeface="华文中宋" panose="02010600040101010101" charset="-122"/>
                        </a:rPr>
                        <a:t>操作范围</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35280" indent="0" algn="l">
                        <a:lnSpc>
                          <a:spcPts val="1330"/>
                        </a:lnSpc>
                        <a:spcBef>
                          <a:spcPts val="600"/>
                        </a:spcBef>
                        <a:spcAft>
                          <a:spcPct val="0"/>
                        </a:spcAft>
                      </a:pPr>
                      <a:r>
                        <a:rPr lang="zh-CN" sz="1600">
                          <a:latin typeface="华文中宋" panose="02010600040101010101" charset="-122"/>
                          <a:ea typeface="华文中宋" panose="02010600040101010101" charset="-122"/>
                        </a:rPr>
                        <a:t>最佳操作值</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78155">
                <a:tc>
                  <a:txBody>
                    <a:bodyPr/>
                    <a:p>
                      <a:pPr marL="348615" indent="0" algn="l">
                        <a:lnSpc>
                          <a:spcPts val="1325"/>
                        </a:lnSpc>
                        <a:spcBef>
                          <a:spcPts val="600"/>
                        </a:spcBef>
                        <a:spcAft>
                          <a:spcPct val="0"/>
                        </a:spcAft>
                      </a:pPr>
                      <a:r>
                        <a:rPr lang="zh-CN" sz="1600">
                          <a:latin typeface="华文中宋" panose="02010600040101010101" charset="-122"/>
                          <a:ea typeface="华文中宋" panose="02010600040101010101" charset="-122"/>
                        </a:rPr>
                        <a:t>镍金属含量</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7190" indent="0" algn="l">
                        <a:spcBef>
                          <a:spcPts val="700"/>
                        </a:spcBef>
                        <a:spcAft>
                          <a:spcPct val="0"/>
                        </a:spcAft>
                      </a:pPr>
                      <a:r>
                        <a:rPr lang="en-US" altLang="zh-CN" sz="1600">
                          <a:latin typeface="华文中宋" panose="02010600040101010101" charset="-122"/>
                          <a:ea typeface="华文中宋" panose="02010600040101010101" charset="-122"/>
                        </a:rPr>
                        <a:t>4.8 – 6.4 </a:t>
                      </a:r>
                      <a:r>
                        <a:rPr lang="en-US" altLang="zh-CN" sz="1600">
                          <a:latin typeface="华文中宋" panose="02010600040101010101" charset="-122"/>
                          <a:ea typeface="华文中宋" panose="02010600040101010101" charset="-122"/>
                        </a:rPr>
                        <a:t>(g/ L)</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2270" indent="0" algn="l">
                        <a:spcBef>
                          <a:spcPts val="700"/>
                        </a:spcBef>
                        <a:spcAft>
                          <a:spcPct val="0"/>
                        </a:spcAft>
                      </a:pPr>
                      <a:r>
                        <a:rPr lang="en-US" altLang="zh-CN" sz="1600">
                          <a:latin typeface="华文中宋" panose="02010600040101010101" charset="-122"/>
                          <a:ea typeface="华文中宋" panose="02010600040101010101" charset="-122"/>
                        </a:rPr>
                        <a:t>6.0 (g/L)</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78790">
                <a:tc>
                  <a:txBody>
                    <a:bodyPr/>
                    <a:p>
                      <a:pPr marL="386715" indent="0" algn="l">
                        <a:lnSpc>
                          <a:spcPts val="1330"/>
                        </a:lnSpc>
                        <a:spcBef>
                          <a:spcPts val="600"/>
                        </a:spcBef>
                        <a:spcAft>
                          <a:spcPct val="0"/>
                        </a:spcAft>
                      </a:pPr>
                      <a:r>
                        <a:rPr lang="zh-CN" sz="1600">
                          <a:latin typeface="华文中宋" panose="02010600040101010101" charset="-122"/>
                          <a:ea typeface="华文中宋" panose="02010600040101010101" charset="-122"/>
                        </a:rPr>
                        <a:t>次亚磷酸钠含量</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7825" indent="0" algn="l">
                        <a:spcBef>
                          <a:spcPts val="700"/>
                        </a:spcBef>
                        <a:spcAft>
                          <a:spcPct val="0"/>
                        </a:spcAft>
                      </a:pPr>
                      <a:r>
                        <a:rPr lang="en-US" altLang="zh-CN" sz="1600">
                          <a:latin typeface="华文中宋" panose="02010600040101010101" charset="-122"/>
                          <a:ea typeface="华文中宋" panose="02010600040101010101" charset="-122"/>
                        </a:rPr>
                        <a:t>25 – 35 (g/L)</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2270" indent="0" algn="l">
                        <a:spcBef>
                          <a:spcPts val="700"/>
                        </a:spcBef>
                        <a:spcAft>
                          <a:spcPct val="0"/>
                        </a:spcAft>
                      </a:pPr>
                      <a:r>
                        <a:rPr lang="en-US" altLang="zh-CN" sz="1600">
                          <a:latin typeface="华文中宋" panose="02010600040101010101" charset="-122"/>
                          <a:ea typeface="华文中宋" panose="02010600040101010101" charset="-122"/>
                        </a:rPr>
                        <a:t>30 (g/L)</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75615">
                <a:tc>
                  <a:txBody>
                    <a:bodyPr/>
                    <a:p>
                      <a:pPr marL="336550" indent="0" algn="l">
                        <a:lnSpc>
                          <a:spcPts val="1315"/>
                        </a:lnSpc>
                        <a:spcBef>
                          <a:spcPts val="600"/>
                        </a:spcBef>
                        <a:spcAft>
                          <a:spcPct val="0"/>
                        </a:spcAft>
                      </a:pPr>
                      <a:r>
                        <a:rPr lang="zh-CN" sz="1600">
                          <a:latin typeface="华文中宋" panose="02010600040101010101" charset="-122"/>
                          <a:ea typeface="华文中宋" panose="02010600040101010101" charset="-122"/>
                        </a:rPr>
                        <a:t>温度</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4175" indent="0" algn="l">
                        <a:spcBef>
                          <a:spcPts val="700"/>
                        </a:spcBef>
                        <a:spcAft>
                          <a:spcPct val="0"/>
                        </a:spcAft>
                      </a:pPr>
                      <a:r>
                        <a:rPr lang="en-US" altLang="zh-CN" sz="1600">
                          <a:latin typeface="华文中宋" panose="02010600040101010101" charset="-122"/>
                          <a:ea typeface="华文中宋" panose="02010600040101010101" charset="-122"/>
                        </a:rPr>
                        <a:t>82  </a:t>
                      </a:r>
                      <a:r>
                        <a:rPr lang="en-US" altLang="zh-CN" sz="1600">
                          <a:latin typeface="华文中宋" panose="02010600040101010101" charset="-122"/>
                          <a:ea typeface="华文中宋" panose="02010600040101010101" charset="-122"/>
                        </a:rPr>
                        <a:t>–91 (℃)</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5445" indent="0" algn="l">
                        <a:spcBef>
                          <a:spcPts val="700"/>
                        </a:spcBef>
                        <a:spcAft>
                          <a:spcPct val="0"/>
                        </a:spcAft>
                      </a:pPr>
                      <a:r>
                        <a:rPr lang="en-US" altLang="zh-CN" sz="1600">
                          <a:latin typeface="华文中宋" panose="02010600040101010101" charset="-122"/>
                          <a:ea typeface="华文中宋" panose="02010600040101010101" charset="-122"/>
                        </a:rPr>
                        <a:t>88 - </a:t>
                      </a:r>
                      <a:r>
                        <a:rPr lang="en-US" altLang="zh-CN" sz="1600">
                          <a:latin typeface="华文中宋" panose="02010600040101010101" charset="-122"/>
                          <a:ea typeface="华文中宋" panose="02010600040101010101" charset="-122"/>
                        </a:rPr>
                        <a:t>87 ℃</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78155">
                <a:tc>
                  <a:txBody>
                    <a:bodyPr/>
                    <a:p>
                      <a:pPr marL="376555" indent="0" algn="l">
                        <a:lnSpc>
                          <a:spcPts val="1310"/>
                        </a:lnSpc>
                        <a:spcBef>
                          <a:spcPts val="600"/>
                        </a:spcBef>
                        <a:spcAft>
                          <a:spcPct val="0"/>
                        </a:spcAft>
                      </a:pPr>
                      <a:r>
                        <a:rPr lang="en-US" altLang="zh-CN" sz="1600">
                          <a:latin typeface="华文中宋" panose="02010600040101010101" charset="-122"/>
                          <a:ea typeface="华文中宋" panose="02010600040101010101" charset="-122"/>
                          <a:cs typeface="华文中宋" panose="02010600040101010101" charset="-122"/>
                        </a:rPr>
                        <a:t>pH</a:t>
                      </a:r>
                      <a:r>
                        <a:rPr lang="zh-CN" sz="1600">
                          <a:latin typeface="华文中宋" panose="02010600040101010101" charset="-122"/>
                          <a:ea typeface="华文中宋" panose="02010600040101010101" charset="-122"/>
                          <a:cs typeface="华文中宋" panose="02010600040101010101" charset="-122"/>
                        </a:rPr>
                        <a:t>值</a:t>
                      </a:r>
                      <a:endParaRPr lang="zh-CN" sz="1600">
                        <a:latin typeface="华文中宋" panose="02010600040101010101" charset="-122"/>
                        <a:ea typeface="华文中宋" panose="02010600040101010101" charset="-122"/>
                        <a:cs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7190" indent="0" algn="l">
                        <a:spcBef>
                          <a:spcPts val="800"/>
                        </a:spcBef>
                        <a:spcAft>
                          <a:spcPct val="0"/>
                        </a:spcAft>
                      </a:pPr>
                      <a:r>
                        <a:rPr lang="en-US" altLang="zh-CN" sz="1600">
                          <a:latin typeface="华文中宋" panose="02010600040101010101" charset="-122"/>
                          <a:ea typeface="华文中宋" panose="02010600040101010101" charset="-122"/>
                        </a:rPr>
                        <a:t>4.6 –5.0</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8460" indent="0" algn="l">
                        <a:spcBef>
                          <a:spcPts val="800"/>
                        </a:spcBef>
                        <a:spcAft>
                          <a:spcPct val="0"/>
                        </a:spcAft>
                      </a:pPr>
                      <a:r>
                        <a:rPr lang="en-US" altLang="zh-CN" sz="1600">
                          <a:latin typeface="华文中宋" panose="02010600040101010101" charset="-122"/>
                          <a:ea typeface="华文中宋" panose="02010600040101010101" charset="-122"/>
                        </a:rPr>
                        <a:t>4.8</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78155">
                <a:tc>
                  <a:txBody>
                    <a:bodyPr/>
                    <a:p>
                      <a:pPr marL="320040" indent="0" algn="l">
                        <a:lnSpc>
                          <a:spcPts val="1315"/>
                        </a:lnSpc>
                        <a:spcBef>
                          <a:spcPts val="600"/>
                        </a:spcBef>
                        <a:spcAft>
                          <a:spcPct val="0"/>
                        </a:spcAft>
                      </a:pPr>
                      <a:r>
                        <a:rPr lang="zh-CN" sz="1600">
                          <a:latin typeface="华文中宋" panose="02010600040101010101" charset="-122"/>
                          <a:ea typeface="华文中宋" panose="02010600040101010101" charset="-122"/>
                        </a:rPr>
                        <a:t>承载率</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0365" indent="0" algn="l">
                        <a:spcBef>
                          <a:spcPts val="600"/>
                        </a:spcBef>
                        <a:spcAft>
                          <a:spcPct val="0"/>
                        </a:spcAft>
                      </a:pPr>
                      <a:r>
                        <a:rPr lang="en-US" altLang="zh-CN" sz="1600">
                          <a:latin typeface="华文中宋" panose="02010600040101010101" charset="-122"/>
                          <a:ea typeface="华文中宋" panose="02010600040101010101" charset="-122"/>
                        </a:rPr>
                        <a:t>0.2 –2.4 dm2/L</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93700" indent="0" algn="l">
                        <a:spcBef>
                          <a:spcPts val="600"/>
                        </a:spcBef>
                        <a:spcAft>
                          <a:spcPct val="0"/>
                        </a:spcAft>
                      </a:pPr>
                      <a:r>
                        <a:rPr lang="en-US" altLang="zh-CN" sz="1600">
                          <a:latin typeface="华文中宋" panose="02010600040101010101" charset="-122"/>
                          <a:ea typeface="华文中宋" panose="02010600040101010101" charset="-122"/>
                        </a:rPr>
                        <a:t>1.2 </a:t>
                      </a:r>
                      <a:r>
                        <a:rPr lang="en-US" altLang="zh-CN" sz="1600">
                          <a:latin typeface="华文中宋" panose="02010600040101010101" charset="-122"/>
                          <a:ea typeface="华文中宋" panose="02010600040101010101" charset="-122"/>
                        </a:rPr>
                        <a:t>dm2/L</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77520">
                <a:tc>
                  <a:txBody>
                    <a:bodyPr/>
                    <a:p>
                      <a:pPr marL="386715" indent="0" algn="l">
                        <a:lnSpc>
                          <a:spcPts val="1315"/>
                        </a:lnSpc>
                        <a:spcBef>
                          <a:spcPts val="600"/>
                        </a:spcBef>
                        <a:spcAft>
                          <a:spcPct val="0"/>
                        </a:spcAft>
                      </a:pPr>
                      <a:r>
                        <a:rPr lang="zh-CN" sz="1600">
                          <a:latin typeface="华文中宋" panose="02010600040101010101" charset="-122"/>
                          <a:ea typeface="华文中宋" panose="02010600040101010101" charset="-122"/>
                        </a:rPr>
                        <a:t>沈积速度</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2270" indent="0" algn="l">
                        <a:spcBef>
                          <a:spcPts val="700"/>
                        </a:spcBef>
                        <a:spcAft>
                          <a:spcPct val="0"/>
                        </a:spcAft>
                      </a:pPr>
                      <a:r>
                        <a:rPr lang="en-US" altLang="zh-CN" sz="1600">
                          <a:latin typeface="华文中宋" panose="02010600040101010101" charset="-122"/>
                          <a:ea typeface="华文中宋" panose="02010600040101010101" charset="-122"/>
                        </a:rPr>
                        <a:t>5 – 10 ums/hr</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1635" indent="0" algn="l">
                        <a:spcBef>
                          <a:spcPts val="700"/>
                        </a:spcBef>
                        <a:spcAft>
                          <a:spcPct val="0"/>
                        </a:spcAft>
                      </a:pPr>
                      <a:r>
                        <a:rPr lang="en-US" altLang="zh-CN" sz="1600">
                          <a:latin typeface="华文中宋" panose="02010600040101010101" charset="-122"/>
                          <a:ea typeface="华文中宋" panose="02010600040101010101" charset="-122"/>
                        </a:rPr>
                        <a:t>7.5 ums/hr</a:t>
                      </a:r>
                      <a:endParaRPr lang="en-US" alt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78155">
                <a:tc>
                  <a:txBody>
                    <a:bodyPr/>
                    <a:p>
                      <a:pPr marL="346075" indent="0" algn="l">
                        <a:lnSpc>
                          <a:spcPts val="1310"/>
                        </a:lnSpc>
                        <a:spcBef>
                          <a:spcPts val="600"/>
                        </a:spcBef>
                        <a:spcAft>
                          <a:spcPct val="0"/>
                        </a:spcAft>
                      </a:pPr>
                      <a:r>
                        <a:rPr lang="zh-CN" sz="1600">
                          <a:latin typeface="华文中宋" panose="02010600040101010101" charset="-122"/>
                          <a:ea typeface="华文中宋" panose="02010600040101010101" charset="-122"/>
                        </a:rPr>
                        <a:t>搅拌循环</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gridSpan="2">
                  <a:txBody>
                    <a:bodyPr/>
                    <a:p>
                      <a:pPr marL="334010" indent="0" algn="l">
                        <a:lnSpc>
                          <a:spcPts val="1310"/>
                        </a:lnSpc>
                        <a:spcBef>
                          <a:spcPts val="600"/>
                        </a:spcBef>
                        <a:spcAft>
                          <a:spcPct val="0"/>
                        </a:spcAft>
                      </a:pPr>
                      <a:r>
                        <a:rPr lang="zh-CN" sz="1600">
                          <a:latin typeface="华文中宋" panose="02010600040101010101" charset="-122"/>
                          <a:ea typeface="华文中宋" panose="02010600040101010101" charset="-122"/>
                        </a:rPr>
                        <a:t>连续机械或溶液搅拌循环</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hMerge="1">
                  <a:tcPr>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tcPr>
                </a:tc>
              </a:tr>
              <a:tr h="478155">
                <a:tc>
                  <a:txBody>
                    <a:bodyPr/>
                    <a:p>
                      <a:pPr marL="353060" indent="0" algn="l">
                        <a:lnSpc>
                          <a:spcPts val="1310"/>
                        </a:lnSpc>
                        <a:spcBef>
                          <a:spcPts val="600"/>
                        </a:spcBef>
                        <a:spcAft>
                          <a:spcPct val="0"/>
                        </a:spcAft>
                      </a:pPr>
                      <a:r>
                        <a:rPr lang="zh-CN" sz="1600">
                          <a:latin typeface="华文中宋" panose="02010600040101010101" charset="-122"/>
                          <a:ea typeface="华文中宋" panose="02010600040101010101" charset="-122"/>
                        </a:rPr>
                        <a:t>过滤</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gridSpan="2">
                  <a:txBody>
                    <a:bodyPr/>
                    <a:p>
                      <a:pPr marL="370205" indent="0" algn="l">
                        <a:lnSpc>
                          <a:spcPts val="1310"/>
                        </a:lnSpc>
                        <a:spcBef>
                          <a:spcPts val="600"/>
                        </a:spcBef>
                        <a:spcAft>
                          <a:spcPct val="0"/>
                        </a:spcAft>
                      </a:pPr>
                      <a:r>
                        <a:rPr lang="zh-CN" sz="1600">
                          <a:latin typeface="华文中宋" panose="02010600040101010101" charset="-122"/>
                          <a:ea typeface="华文中宋" panose="02010600040101010101" charset="-122"/>
                          <a:cs typeface="华文中宋" panose="02010600040101010101" charset="-122"/>
                        </a:rPr>
                        <a:t>不能使用滤心，每一小时循环</a:t>
                      </a:r>
                      <a:r>
                        <a:rPr lang="zh-CN" altLang="en-US" sz="1600">
                          <a:latin typeface="华文中宋" panose="02010600040101010101" charset="-122"/>
                          <a:ea typeface="华文中宋" panose="02010600040101010101" charset="-122"/>
                          <a:cs typeface="华文中宋" panose="02010600040101010101" charset="-122"/>
                        </a:rPr>
                        <a:t> </a:t>
                      </a:r>
                      <a:r>
                        <a:rPr lang="en-US" altLang="zh-CN" sz="1600">
                          <a:latin typeface="华文中宋" panose="02010600040101010101" charset="-122"/>
                          <a:ea typeface="华文中宋" panose="02010600040101010101" charset="-122"/>
                          <a:cs typeface="华文中宋" panose="02010600040101010101" charset="-122"/>
                        </a:rPr>
                        <a:t>4~6 </a:t>
                      </a:r>
                      <a:r>
                        <a:rPr lang="zh-CN" sz="1600">
                          <a:latin typeface="华文中宋" panose="02010600040101010101" charset="-122"/>
                          <a:ea typeface="华文中宋" panose="02010600040101010101" charset="-122"/>
                          <a:cs typeface="华文中宋" panose="02010600040101010101" charset="-122"/>
                        </a:rPr>
                        <a:t>次</a:t>
                      </a:r>
                      <a:endParaRPr lang="zh-CN" sz="1600">
                        <a:latin typeface="华文中宋" panose="02010600040101010101" charset="-122"/>
                        <a:ea typeface="华文中宋" panose="02010600040101010101" charset="-122"/>
                        <a:cs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hMerge="1">
                  <a:tcPr>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tcPr>
                </a:tc>
              </a:tr>
              <a:tr h="483870">
                <a:tc>
                  <a:txBody>
                    <a:bodyPr/>
                    <a:p>
                      <a:pPr marL="365125" indent="0" algn="l">
                        <a:lnSpc>
                          <a:spcPts val="1335"/>
                        </a:lnSpc>
                        <a:spcBef>
                          <a:spcPts val="600"/>
                        </a:spcBef>
                        <a:spcAft>
                          <a:spcPct val="0"/>
                        </a:spcAft>
                      </a:pPr>
                      <a:r>
                        <a:rPr lang="zh-CN" sz="1600">
                          <a:latin typeface="华文中宋" panose="02010600040101010101" charset="-122"/>
                          <a:ea typeface="华文中宋" panose="02010600040101010101" charset="-122"/>
                        </a:rPr>
                        <a:t>镀液寿命</a:t>
                      </a:r>
                      <a:endParaRPr lang="zh-CN" sz="1600">
                        <a:latin typeface="华文中宋" panose="02010600040101010101" charset="-122"/>
                        <a:ea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gridSpan="2">
                  <a:txBody>
                    <a:bodyPr/>
                    <a:p>
                      <a:pPr marL="381000" indent="0" algn="l">
                        <a:lnSpc>
                          <a:spcPts val="1335"/>
                        </a:lnSpc>
                        <a:spcBef>
                          <a:spcPts val="600"/>
                        </a:spcBef>
                        <a:spcAft>
                          <a:spcPct val="0"/>
                        </a:spcAft>
                      </a:pPr>
                      <a:r>
                        <a:rPr lang="en-US" altLang="zh-CN" sz="1600">
                          <a:latin typeface="华文中宋" panose="02010600040101010101" charset="-122"/>
                          <a:ea typeface="华文中宋" panose="02010600040101010101" charset="-122"/>
                          <a:cs typeface="华文中宋" panose="02010600040101010101" charset="-122"/>
                        </a:rPr>
                        <a:t>3 – 4 MTO MTO</a:t>
                      </a:r>
                      <a:r>
                        <a:rPr lang="zh-CN" sz="1600">
                          <a:latin typeface="华文中宋" panose="02010600040101010101" charset="-122"/>
                          <a:ea typeface="华文中宋" panose="02010600040101010101" charset="-122"/>
                          <a:cs typeface="华文中宋" panose="02010600040101010101" charset="-122"/>
                        </a:rPr>
                        <a:t>；</a:t>
                      </a:r>
                      <a:endParaRPr lang="zh-CN" sz="1600">
                        <a:latin typeface="华文中宋" panose="02010600040101010101" charset="-122"/>
                        <a:ea typeface="华文中宋" panose="02010600040101010101" charset="-122"/>
                        <a:cs typeface="华文中宋"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hMerge="1">
                  <a:tcPr>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tcPr>
                </a:tc>
              </a:tr>
            </a:tbl>
          </a:graphicData>
        </a:graphic>
      </p:graphicFrame>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开缸配比</a:t>
            </a:r>
            <a:endParaRPr lang="zh-CN" altLang="en-US"/>
          </a:p>
        </p:txBody>
      </p:sp>
      <p:sp>
        <p:nvSpPr>
          <p:cNvPr id="2" name="文本框 1"/>
          <p:cNvSpPr txBox="1"/>
          <p:nvPr/>
        </p:nvSpPr>
        <p:spPr>
          <a:xfrm>
            <a:off x="864235" y="1534160"/>
            <a:ext cx="10581005" cy="1965960"/>
          </a:xfrm>
          <a:prstGeom prst="rect">
            <a:avLst/>
          </a:prstGeom>
        </p:spPr>
        <p:txBody>
          <a:bodyPr wrap="square">
            <a:spAutoFit/>
          </a:bodyPr>
          <a:p>
            <a:pPr marL="0" indent="0" algn="l" defTabSz="266700">
              <a:spcBef>
                <a:spcPct val="0"/>
              </a:spcBef>
              <a:spcAft>
                <a:spcPct val="0"/>
              </a:spcAft>
            </a:pPr>
            <a:r>
              <a:rPr lang="zh-CN" altLang="en-US" sz="2000" b="1">
                <a:latin typeface="宋体" panose="02010600030101010101" pitchFamily="2" charset="-122"/>
                <a:ea typeface="宋体" panose="02010600030101010101" pitchFamily="2" charset="-122"/>
              </a:rPr>
              <a:t>设备规格</a:t>
            </a:r>
            <a:endParaRPr lang="zh-CN" altLang="en-US" sz="2000" b="1">
              <a:latin typeface="宋体" panose="02010600030101010101" pitchFamily="2" charset="-122"/>
              <a:ea typeface="宋体" panose="02010600030101010101" pitchFamily="2" charset="-122"/>
            </a:endParaRPr>
          </a:p>
          <a:p>
            <a:pPr marL="0" indent="0" algn="l" defTabSz="266700">
              <a:spcBef>
                <a:spcPct val="0"/>
              </a:spcBef>
              <a:spcAft>
                <a:spcPct val="0"/>
              </a:spcAft>
            </a:pPr>
            <a:r>
              <a:rPr lang="zh-CN" altLang="en-US" sz="1700">
                <a:latin typeface="宋体" panose="02010600030101010101" pitchFamily="2" charset="-122"/>
                <a:ea typeface="宋体" panose="02010600030101010101" pitchFamily="2" charset="-122"/>
              </a:rPr>
              <a:t>槽体材质</a:t>
            </a:r>
            <a:r>
              <a:rPr lang="en-US" altLang="zh-CN" sz="1700">
                <a:latin typeface="宋体" panose="02010600030101010101" pitchFamily="2" charset="-122"/>
                <a:ea typeface="宋体" panose="02010600030101010101" pitchFamily="2" charset="-122"/>
              </a:rPr>
              <a:t>          </a:t>
            </a:r>
            <a:r>
              <a:rPr lang="zh-CN" altLang="en-US" sz="1700">
                <a:latin typeface="宋体" panose="02010600030101010101" pitchFamily="2" charset="-122"/>
                <a:ea typeface="宋体" panose="02010600030101010101" pitchFamily="2" charset="-122"/>
              </a:rPr>
              <a:t>高密度</a:t>
            </a:r>
            <a:r>
              <a:rPr lang="en-US" altLang="zh-CN" sz="1700">
                <a:latin typeface="宋体" panose="02010600030101010101" pitchFamily="2" charset="-122"/>
                <a:ea typeface="宋体" panose="02010600030101010101" pitchFamily="2" charset="-122"/>
              </a:rPr>
              <a:t>PP </a:t>
            </a:r>
            <a:r>
              <a:rPr lang="zh-CN" altLang="en-US" sz="1700">
                <a:latin typeface="宋体" panose="02010600030101010101" pitchFamily="2" charset="-122"/>
                <a:ea typeface="宋体" panose="02010600030101010101" pitchFamily="2" charset="-122"/>
              </a:rPr>
              <a:t>塑胶</a:t>
            </a:r>
            <a:r>
              <a:rPr lang="en-US" altLang="zh-CN" sz="1700">
                <a:latin typeface="宋体" panose="02010600030101010101" pitchFamily="2" charset="-122"/>
                <a:ea typeface="宋体" panose="02010600030101010101" pitchFamily="2" charset="-122"/>
              </a:rPr>
              <a:t>; PVC </a:t>
            </a:r>
            <a:r>
              <a:rPr lang="zh-CN" altLang="en-US" sz="1700">
                <a:latin typeface="宋体" panose="02010600030101010101" pitchFamily="2" charset="-122"/>
                <a:ea typeface="宋体" panose="02010600030101010101" pitchFamily="2" charset="-122"/>
              </a:rPr>
              <a:t>塑胶</a:t>
            </a:r>
            <a:r>
              <a:rPr lang="en-US" altLang="zh-CN" sz="1700">
                <a:latin typeface="宋体" panose="02010600030101010101" pitchFamily="2" charset="-122"/>
                <a:ea typeface="宋体" panose="02010600030101010101" pitchFamily="2" charset="-122"/>
              </a:rPr>
              <a:t>; </a:t>
            </a:r>
            <a:r>
              <a:rPr lang="zh-CN" altLang="en-US" sz="1700">
                <a:latin typeface="宋体" panose="02010600030101010101" pitchFamily="2" charset="-122"/>
                <a:ea typeface="宋体" panose="02010600030101010101" pitchFamily="2" charset="-122"/>
              </a:rPr>
              <a:t>钛合金</a:t>
            </a:r>
            <a:r>
              <a:rPr lang="en-US" altLang="zh-CN" sz="1700">
                <a:latin typeface="宋体" panose="02010600030101010101" pitchFamily="2" charset="-122"/>
                <a:ea typeface="宋体" panose="02010600030101010101" pitchFamily="2" charset="-122"/>
              </a:rPr>
              <a:t>;</a:t>
            </a:r>
            <a:r>
              <a:rPr lang="zh-CN" altLang="en-US" sz="1700">
                <a:latin typeface="宋体" panose="02010600030101010101" pitchFamily="2" charset="-122"/>
                <a:ea typeface="宋体" panose="02010600030101010101" pitchFamily="2" charset="-122"/>
              </a:rPr>
              <a:t>阳极钝化不锈钢</a:t>
            </a:r>
            <a:endParaRPr lang="zh-CN" altLang="en-US" sz="1700">
              <a:latin typeface="宋体" panose="02010600030101010101" pitchFamily="2" charset="-122"/>
              <a:ea typeface="宋体" panose="02010600030101010101" pitchFamily="2" charset="-122"/>
            </a:endParaRPr>
          </a:p>
          <a:p>
            <a:pPr marL="0" indent="0" algn="l" defTabSz="266700">
              <a:spcBef>
                <a:spcPct val="0"/>
              </a:spcBef>
              <a:spcAft>
                <a:spcPct val="0"/>
              </a:spcAft>
            </a:pPr>
            <a:r>
              <a:rPr lang="zh-CN" altLang="en-US" sz="1700">
                <a:latin typeface="宋体" panose="02010600030101010101" pitchFamily="2" charset="-122"/>
                <a:ea typeface="宋体" panose="02010600030101010101" pitchFamily="2" charset="-122"/>
              </a:rPr>
              <a:t>加热器材质</a:t>
            </a:r>
            <a:r>
              <a:rPr lang="en-US" altLang="zh-CN" sz="1700">
                <a:latin typeface="宋体" panose="02010600030101010101" pitchFamily="2" charset="-122"/>
                <a:ea typeface="宋体" panose="02010600030101010101" pitchFamily="2" charset="-122"/>
              </a:rPr>
              <a:t>           316 </a:t>
            </a:r>
            <a:r>
              <a:rPr lang="zh-CN" altLang="en-US" sz="1700">
                <a:latin typeface="宋体" panose="02010600030101010101" pitchFamily="2" charset="-122"/>
                <a:ea typeface="宋体" panose="02010600030101010101" pitchFamily="2" charset="-122"/>
              </a:rPr>
              <a:t>不锈钢</a:t>
            </a:r>
            <a:r>
              <a:rPr lang="en-US" altLang="zh-CN" sz="1700">
                <a:latin typeface="宋体" panose="02010600030101010101" pitchFamily="2" charset="-122"/>
                <a:ea typeface="宋体" panose="02010600030101010101" pitchFamily="2" charset="-122"/>
              </a:rPr>
              <a:t>; PTFE </a:t>
            </a:r>
            <a:r>
              <a:rPr lang="zh-CN" altLang="en-US" sz="1700">
                <a:latin typeface="宋体" panose="02010600030101010101" pitchFamily="2" charset="-122"/>
                <a:ea typeface="宋体" panose="02010600030101010101" pitchFamily="2" charset="-122"/>
              </a:rPr>
              <a:t>材质披覆</a:t>
            </a:r>
            <a:endParaRPr lang="zh-CN" altLang="en-US" sz="1700">
              <a:latin typeface="宋体" panose="02010600030101010101" pitchFamily="2" charset="-122"/>
              <a:ea typeface="宋体" panose="02010600030101010101" pitchFamily="2" charset="-122"/>
            </a:endParaRPr>
          </a:p>
          <a:p>
            <a:pPr marL="0" indent="0" algn="l" defTabSz="266700">
              <a:spcBef>
                <a:spcPct val="0"/>
              </a:spcBef>
              <a:spcAft>
                <a:spcPct val="0"/>
              </a:spcAft>
            </a:pPr>
            <a:r>
              <a:rPr lang="zh-CN" altLang="en-US" sz="1700">
                <a:latin typeface="宋体" panose="02010600030101010101" pitchFamily="2" charset="-122"/>
                <a:ea typeface="宋体" panose="02010600030101010101" pitchFamily="2" charset="-122"/>
              </a:rPr>
              <a:t>泵浦材质</a:t>
            </a:r>
            <a:r>
              <a:rPr lang="en-US" altLang="zh-CN" sz="1700">
                <a:latin typeface="宋体" panose="02010600030101010101" pitchFamily="2" charset="-122"/>
                <a:ea typeface="宋体" panose="02010600030101010101" pitchFamily="2" charset="-122"/>
              </a:rPr>
              <a:t>         CPVC </a:t>
            </a:r>
            <a:r>
              <a:rPr lang="zh-CN" altLang="en-US" sz="1700">
                <a:latin typeface="宋体" panose="02010600030101010101" pitchFamily="2" charset="-122"/>
                <a:ea typeface="宋体" panose="02010600030101010101" pitchFamily="2" charset="-122"/>
              </a:rPr>
              <a:t>材质</a:t>
            </a:r>
            <a:r>
              <a:rPr lang="en-US" altLang="zh-CN" sz="1700">
                <a:latin typeface="宋体" panose="02010600030101010101" pitchFamily="2" charset="-122"/>
                <a:ea typeface="宋体" panose="02010600030101010101" pitchFamily="2" charset="-122"/>
              </a:rPr>
              <a:t>; </a:t>
            </a:r>
            <a:r>
              <a:rPr lang="zh-CN" altLang="en-US" sz="1700">
                <a:latin typeface="宋体" panose="02010600030101010101" pitchFamily="2" charset="-122"/>
                <a:ea typeface="宋体" panose="02010600030101010101" pitchFamily="2" charset="-122"/>
              </a:rPr>
              <a:t>不锈钢材质</a:t>
            </a:r>
            <a:r>
              <a:rPr lang="en-US" altLang="zh-CN" sz="1700">
                <a:latin typeface="宋体" panose="02010600030101010101" pitchFamily="2" charset="-122"/>
                <a:ea typeface="宋体" panose="02010600030101010101" pitchFamily="2" charset="-122"/>
              </a:rPr>
              <a:t>    </a:t>
            </a:r>
            <a:endParaRPr lang="en-US" altLang="zh-CN" sz="1700">
              <a:latin typeface="宋体" panose="02010600030101010101" pitchFamily="2" charset="-122"/>
              <a:ea typeface="宋体" panose="02010600030101010101" pitchFamily="2" charset="-122"/>
            </a:endParaRPr>
          </a:p>
          <a:p>
            <a:pPr marL="0" indent="0" algn="l" defTabSz="266700">
              <a:spcBef>
                <a:spcPct val="0"/>
              </a:spcBef>
              <a:spcAft>
                <a:spcPct val="0"/>
              </a:spcAft>
            </a:pPr>
            <a:r>
              <a:rPr lang="zh-CN" altLang="en-US" sz="1700">
                <a:latin typeface="宋体" panose="02010600030101010101" pitchFamily="2" charset="-122"/>
                <a:ea typeface="宋体" panose="02010600030101010101" pitchFamily="2" charset="-122"/>
              </a:rPr>
              <a:t>排风设备</a:t>
            </a:r>
            <a:r>
              <a:rPr lang="en-US" altLang="zh-CN" sz="1700">
                <a:latin typeface="宋体" panose="02010600030101010101" pitchFamily="2" charset="-122"/>
                <a:ea typeface="宋体" panose="02010600030101010101" pitchFamily="2" charset="-122"/>
              </a:rPr>
              <a:t>             </a:t>
            </a:r>
            <a:r>
              <a:rPr lang="zh-CN" altLang="en-US" sz="1700">
                <a:latin typeface="宋体" panose="02010600030101010101" pitchFamily="2" charset="-122"/>
                <a:ea typeface="宋体" panose="02010600030101010101" pitchFamily="2" charset="-122"/>
              </a:rPr>
              <a:t>蒸气排风设备</a:t>
            </a:r>
            <a:r>
              <a:rPr lang="en-US" altLang="zh-CN" sz="1700">
                <a:latin typeface="宋体" panose="02010600030101010101" pitchFamily="2" charset="-122"/>
                <a:ea typeface="宋体" panose="02010600030101010101" pitchFamily="2" charset="-122"/>
              </a:rPr>
              <a:t>      </a:t>
            </a:r>
            <a:r>
              <a:rPr lang="en-US" altLang="zh-CN" sz="1700">
                <a:latin typeface="微软雅黑" panose="020B0503020204020204" charset="-122"/>
                <a:ea typeface="宋体" panose="02010600030101010101" pitchFamily="2" charset="-122"/>
              </a:rPr>
              <a:t>  </a:t>
            </a:r>
            <a:endParaRPr lang="en-US" altLang="zh-CN" sz="1700">
              <a:latin typeface="微软雅黑" panose="020B0503020204020204" charset="-122"/>
              <a:ea typeface="宋体" panose="02010600030101010101" pitchFamily="2" charset="-122"/>
            </a:endParaRPr>
          </a:p>
          <a:p>
            <a:pPr marL="74295" indent="0" algn="just" defTabSz="266700">
              <a:spcBef>
                <a:spcPts val="500"/>
              </a:spcBef>
              <a:spcAft>
                <a:spcPct val="0"/>
              </a:spcAft>
            </a:pPr>
            <a:r>
              <a:rPr lang="zh-CN" altLang="en-US" sz="2000">
                <a:latin typeface="宋体" panose="02010600030101010101" pitchFamily="2" charset="-122"/>
                <a:ea typeface="宋体" panose="02010600030101010101" pitchFamily="2" charset="-122"/>
              </a:rPr>
              <a:t>镀液建浴组成</a:t>
            </a:r>
            <a:endParaRPr lang="zh-CN" altLang="en-US" sz="2000">
              <a:latin typeface="宋体" panose="02010600030101010101" pitchFamily="2" charset="-122"/>
              <a:ea typeface="宋体" panose="02010600030101010101" pitchFamily="2" charset="-122"/>
            </a:endParaRPr>
          </a:p>
          <a:p>
            <a:pPr marL="0" indent="0" algn="just" defTabSz="266700">
              <a:lnSpc>
                <a:spcPts val="1160"/>
              </a:lnSpc>
              <a:spcBef>
                <a:spcPct val="0"/>
              </a:spcBef>
              <a:spcAft>
                <a:spcPct val="0"/>
              </a:spcAft>
            </a:pPr>
            <a:r>
              <a:rPr lang="en-US" altLang="zh-CN" sz="1600">
                <a:latin typeface="Times New Roman" panose="02020603050405020304"/>
                <a:ea typeface="宋体" panose="02010600030101010101" pitchFamily="2" charset="-122"/>
              </a:rPr>
              <a:t> </a:t>
            </a:r>
            <a:endParaRPr lang="en-US" altLang="zh-CN" sz="1600">
              <a:latin typeface="Times New Roman" panose="02020603050405020304"/>
              <a:ea typeface="宋体" panose="02010600030101010101" pitchFamily="2" charset="-122"/>
            </a:endParaRPr>
          </a:p>
        </p:txBody>
      </p:sp>
      <p:graphicFrame>
        <p:nvGraphicFramePr>
          <p:cNvPr id="3" name="表格 2"/>
          <p:cNvGraphicFramePr/>
          <p:nvPr>
            <p:custDataLst>
              <p:tags r:id="rId2"/>
            </p:custDataLst>
          </p:nvPr>
        </p:nvGraphicFramePr>
        <p:xfrm>
          <a:off x="1005840" y="3622675"/>
          <a:ext cx="10023475" cy="2169795"/>
        </p:xfrm>
        <a:graphic>
          <a:graphicData uri="http://schemas.openxmlformats.org/drawingml/2006/table">
            <a:tbl>
              <a:tblPr/>
              <a:tblGrid>
                <a:gridCol w="4958715"/>
                <a:gridCol w="5064760"/>
              </a:tblGrid>
              <a:tr h="543560">
                <a:tc>
                  <a:txBody>
                    <a:bodyPr/>
                    <a:p>
                      <a:pPr marL="379730" indent="0" algn="just">
                        <a:spcBef>
                          <a:spcPts val="700"/>
                        </a:spcBef>
                        <a:spcAft>
                          <a:spcPct val="0"/>
                        </a:spcAft>
                      </a:pPr>
                      <a:r>
                        <a:rPr lang="en-US" altLang="zh-CN" sz="2000">
                          <a:latin typeface="华文宋体" panose="02010600040101010101" charset="-122"/>
                          <a:ea typeface="华文宋体" panose="02010600040101010101" charset="-122"/>
                        </a:rPr>
                        <a:t>A</a:t>
                      </a:r>
                      <a:endParaRPr lang="en-US" altLang="zh-CN" sz="2000">
                        <a:latin typeface="华文宋体" panose="02010600040101010101" charset="-122"/>
                        <a:ea typeface="华文宋体"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1635" indent="0" algn="just">
                        <a:spcBef>
                          <a:spcPts val="700"/>
                        </a:spcBef>
                        <a:spcAft>
                          <a:spcPct val="0"/>
                        </a:spcAft>
                      </a:pPr>
                      <a:r>
                        <a:rPr lang="en-US" altLang="zh-CN" sz="2000">
                          <a:latin typeface="华文宋体" panose="02010600040101010101" charset="-122"/>
                          <a:ea typeface="华文宋体" panose="02010600040101010101" charset="-122"/>
                        </a:rPr>
                        <a:t>6 % v.v.</a:t>
                      </a:r>
                      <a:endParaRPr lang="en-US" altLang="zh-CN" sz="2000">
                        <a:latin typeface="华文宋体" panose="02010600040101010101" charset="-122"/>
                        <a:ea typeface="华文宋体"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40385">
                <a:tc>
                  <a:txBody>
                    <a:bodyPr/>
                    <a:p>
                      <a:pPr marL="379730" indent="0" algn="just">
                        <a:spcBef>
                          <a:spcPts val="700"/>
                        </a:spcBef>
                        <a:spcAft>
                          <a:spcPct val="0"/>
                        </a:spcAft>
                      </a:pPr>
                      <a:r>
                        <a:rPr lang="en-US" altLang="zh-CN" sz="2000">
                          <a:latin typeface="华文宋体" panose="02010600040101010101" charset="-122"/>
                          <a:ea typeface="华文宋体" panose="02010600040101010101" charset="-122"/>
                        </a:rPr>
                        <a:t>B</a:t>
                      </a:r>
                      <a:endParaRPr lang="en-US" altLang="zh-CN" sz="2000">
                        <a:latin typeface="华文宋体" panose="02010600040101010101" charset="-122"/>
                        <a:ea typeface="华文宋体"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1635" indent="0" algn="just">
                        <a:spcBef>
                          <a:spcPts val="700"/>
                        </a:spcBef>
                        <a:spcAft>
                          <a:spcPct val="0"/>
                        </a:spcAft>
                      </a:pPr>
                      <a:r>
                        <a:rPr lang="en-US" altLang="zh-CN" sz="2000">
                          <a:latin typeface="华文宋体" panose="02010600040101010101" charset="-122"/>
                          <a:ea typeface="华文宋体" panose="02010600040101010101" charset="-122"/>
                        </a:rPr>
                        <a:t>30 % v.v.</a:t>
                      </a:r>
                      <a:endParaRPr lang="en-US" altLang="zh-CN" sz="2000">
                        <a:latin typeface="华文宋体" panose="02010600040101010101" charset="-122"/>
                        <a:ea typeface="华文宋体"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39115">
                <a:tc>
                  <a:txBody>
                    <a:bodyPr/>
                    <a:p>
                      <a:pPr marL="379730" indent="0" algn="just">
                        <a:spcBef>
                          <a:spcPts val="700"/>
                        </a:spcBef>
                        <a:spcAft>
                          <a:spcPct val="0"/>
                        </a:spcAft>
                      </a:pPr>
                      <a:r>
                        <a:rPr lang="en-US" altLang="zh-CN" sz="2000">
                          <a:latin typeface="华文宋体" panose="02010600040101010101" charset="-122"/>
                          <a:ea typeface="华文宋体" panose="02010600040101010101" charset="-122"/>
                        </a:rPr>
                        <a:t>PTFE</a:t>
                      </a:r>
                      <a:endParaRPr lang="en-US" altLang="zh-CN" sz="2000">
                        <a:latin typeface="华文宋体" panose="02010600040101010101" charset="-122"/>
                        <a:ea typeface="华文宋体"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1000" indent="0" algn="just">
                        <a:spcBef>
                          <a:spcPts val="700"/>
                        </a:spcBef>
                        <a:spcAft>
                          <a:spcPct val="0"/>
                        </a:spcAft>
                      </a:pPr>
                      <a:r>
                        <a:rPr lang="en-US" altLang="zh-CN" sz="2000">
                          <a:latin typeface="华文宋体" panose="02010600040101010101" charset="-122"/>
                          <a:ea typeface="华文宋体" panose="02010600040101010101" charset="-122"/>
                        </a:rPr>
                        <a:t>0.5-1 % v.v.</a:t>
                      </a:r>
                      <a:endParaRPr lang="en-US" altLang="zh-CN" sz="2000">
                        <a:latin typeface="华文宋体" panose="02010600040101010101" charset="-122"/>
                        <a:ea typeface="华文宋体"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46735">
                <a:tc>
                  <a:txBody>
                    <a:bodyPr/>
                    <a:p>
                      <a:pPr marL="379730" indent="0" algn="just">
                        <a:lnSpc>
                          <a:spcPts val="1325"/>
                        </a:lnSpc>
                        <a:spcBef>
                          <a:spcPts val="600"/>
                        </a:spcBef>
                        <a:spcAft>
                          <a:spcPct val="0"/>
                        </a:spcAft>
                      </a:pPr>
                      <a:r>
                        <a:rPr lang="en-US" altLang="zh-CN" sz="2000">
                          <a:latin typeface="华文宋体" panose="02010600040101010101" charset="-122"/>
                          <a:ea typeface="华文宋体" panose="02010600040101010101" charset="-122"/>
                          <a:cs typeface="华文宋体" panose="02010600040101010101" charset="-122"/>
                        </a:rPr>
                        <a:t>DI</a:t>
                      </a:r>
                      <a:r>
                        <a:rPr lang="zh-CN" sz="2000">
                          <a:latin typeface="华文宋体" panose="02010600040101010101" charset="-122"/>
                          <a:ea typeface="华文宋体" panose="02010600040101010101" charset="-122"/>
                          <a:cs typeface="华文宋体" panose="02010600040101010101" charset="-122"/>
                        </a:rPr>
                        <a:t>水</a:t>
                      </a:r>
                      <a:endParaRPr lang="zh-CN" sz="2000">
                        <a:latin typeface="华文宋体" panose="02010600040101010101" charset="-122"/>
                        <a:ea typeface="华文宋体" panose="02010600040101010101" charset="-122"/>
                        <a:cs typeface="华文宋体"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81635" indent="0" algn="just">
                        <a:spcBef>
                          <a:spcPts val="700"/>
                        </a:spcBef>
                        <a:spcAft>
                          <a:spcPct val="0"/>
                        </a:spcAft>
                      </a:pPr>
                      <a:r>
                        <a:rPr lang="en-US" altLang="zh-CN" sz="2000">
                          <a:latin typeface="华文宋体" panose="02010600040101010101" charset="-122"/>
                          <a:ea typeface="华文宋体" panose="02010600040101010101" charset="-122"/>
                        </a:rPr>
                        <a:t>63.5 % v.v.</a:t>
                      </a:r>
                      <a:endParaRPr lang="en-US" altLang="zh-CN" sz="2000">
                        <a:latin typeface="华文宋体" panose="02010600040101010101" charset="-122"/>
                        <a:ea typeface="华文宋体" panose="0201060004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custDataLst>
              <p:tags r:id="rId1"/>
            </p:custDataLst>
          </p:nvPr>
        </p:nvSpPr>
        <p:spPr/>
        <p:txBody>
          <a:bodyPr/>
          <a:lstStyle/>
          <a:p>
            <a:r>
              <a:rPr lang="zh-CN" altLang="en-US"/>
              <a:t>工艺流程</a:t>
            </a:r>
            <a:endParaRPr lang="zh-CN" altLang="en-US"/>
          </a:p>
        </p:txBody>
      </p:sp>
      <p:sp>
        <p:nvSpPr>
          <p:cNvPr id="4" name="文本框 3"/>
          <p:cNvSpPr txBox="1"/>
          <p:nvPr/>
        </p:nvSpPr>
        <p:spPr>
          <a:xfrm>
            <a:off x="738505" y="2102485"/>
            <a:ext cx="10918825" cy="1383030"/>
          </a:xfrm>
          <a:prstGeom prst="rect">
            <a:avLst/>
          </a:prstGeom>
          <a:noFill/>
        </p:spPr>
        <p:txBody>
          <a:bodyPr wrap="square" rtlCol="0">
            <a:noAutofit/>
          </a:bodyPr>
          <a:p>
            <a:r>
              <a:rPr lang="zh-CN" altLang="en-US" sz="2800"/>
              <a:t>前处理</a:t>
            </a:r>
            <a:r>
              <a:rPr lang="en-US" altLang="zh-CN" sz="2800"/>
              <a:t>------</a:t>
            </a:r>
            <a:r>
              <a:rPr lang="zh-CN" altLang="en-US" sz="2800"/>
              <a:t>化学镍打底</a:t>
            </a:r>
            <a:r>
              <a:rPr lang="en-US" altLang="zh-CN" sz="2800"/>
              <a:t>------</a:t>
            </a:r>
            <a:r>
              <a:rPr lang="zh-CN" altLang="en-US" sz="2800"/>
              <a:t>特氟龙化学镀加镀外层</a:t>
            </a:r>
            <a:r>
              <a:rPr lang="en-US" altLang="zh-CN" sz="2800"/>
              <a:t>-----</a:t>
            </a:r>
            <a:r>
              <a:rPr lang="zh-CN" altLang="en-US" sz="2800"/>
              <a:t>水洗烘干</a:t>
            </a:r>
            <a:endParaRPr lang="zh-CN" altLang="en-US" sz="2800"/>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
            <p:custDataLst>
              <p:tags r:id="rId1"/>
            </p:custDataLst>
          </p:nvPr>
        </p:nvSpPr>
        <p:spPr/>
        <p:txBody>
          <a:bodyPr>
            <a:normAutofit fontScale="90000"/>
          </a:bodyPr>
          <a:lstStyle/>
          <a:p>
            <a:r>
              <a:rPr lang="zh-CN" altLang="en-US"/>
              <a:t>特氟龙乳液的组成</a:t>
            </a:r>
            <a:endParaRPr lang="zh-CN" altLang="en-US"/>
          </a:p>
        </p:txBody>
      </p:sp>
      <p:sp>
        <p:nvSpPr>
          <p:cNvPr id="3" name="文本占位符 2"/>
          <p:cNvSpPr>
            <a:spLocks noGrp="1"/>
          </p:cNvSpPr>
          <p:nvPr>
            <p:ph type="body" idx="1"/>
            <p:custDataLst>
              <p:tags r:id="rId2"/>
            </p:custDataLst>
          </p:nvPr>
        </p:nvSpPr>
        <p:spPr/>
        <p:txBody>
          <a:bodyPr/>
          <a:lstStyle/>
          <a:p>
            <a:r>
              <a:rPr lang="zh-CN" altLang="en-US"/>
              <a:t>PART FIVE</a:t>
            </a:r>
            <a:endParaRPr lang="zh-CN"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idx="1"/>
            <p:custDataLst>
              <p:tags r:id="rId1"/>
            </p:custDataLst>
          </p:nvPr>
        </p:nvSpPr>
        <p:spPr/>
        <p:txBody>
          <a:bodyPr>
            <a:normAutofit fontScale="90000"/>
          </a:bodyPr>
          <a:lstStyle/>
          <a:p>
            <a:r>
              <a:rPr lang="zh-CN" altLang="en-US"/>
              <a:t>目录</a:t>
            </a:r>
            <a:endParaRPr lang="zh-CN" altLang="en-US"/>
          </a:p>
        </p:txBody>
      </p:sp>
      <p:sp>
        <p:nvSpPr>
          <p:cNvPr id="8" name="序号"/>
          <p:cNvSpPr txBox="1"/>
          <p:nvPr>
            <p:custDataLst>
              <p:tags r:id="rId2"/>
            </p:custDataLst>
          </p:nvPr>
        </p:nvSpPr>
        <p:spPr>
          <a:xfrm>
            <a:off x="6275977" y="873327"/>
            <a:ext cx="720000" cy="720000"/>
          </a:xfrm>
          <a:prstGeom prst="ellipse">
            <a:avLst/>
          </a:prstGeom>
          <a:gradFill>
            <a:gsLst>
              <a:gs pos="0">
                <a:schemeClr val="accent1"/>
              </a:gs>
              <a:gs pos="100000">
                <a:schemeClr val="accent1">
                  <a:lumMod val="60000"/>
                  <a:lumOff val="40000"/>
                </a:schemeClr>
              </a:gs>
            </a:gsLst>
            <a:lin ang="17400000" scaled="0"/>
          </a:gradFill>
        </p:spPr>
        <p:txBody>
          <a:bodyPr wrap="none" lIns="0" tIns="0" rIns="0" bIns="0" rtlCol="0" anchor="ctr">
            <a:noAutofit/>
          </a:bodyPr>
          <a:lstStyle/>
          <a:p>
            <a:pPr lvl="0" algn="ctr">
              <a:buClrTx/>
              <a:buSzTx/>
              <a:buFontTx/>
            </a:pPr>
            <a:r>
              <a:rPr lang="en-US" sz="2000" dirty="0">
                <a:solidFill>
                  <a:srgbClr val="FFFFFF"/>
                </a:solidFill>
                <a:latin typeface="+mj-ea"/>
                <a:ea typeface="+mj-ea"/>
                <a:cs typeface="MiSans" panose="00000500000000000000" charset="-122"/>
                <a:sym typeface="+mn-ea"/>
              </a:rPr>
              <a:t>01</a:t>
            </a:r>
            <a:endParaRPr lang="en-US" sz="2000" dirty="0">
              <a:solidFill>
                <a:srgbClr val="FFFFFF"/>
              </a:solidFill>
              <a:latin typeface="+mj-ea"/>
              <a:ea typeface="+mj-ea"/>
              <a:cs typeface="MiSans" panose="00000500000000000000" charset="-122"/>
              <a:sym typeface="+mn-ea"/>
            </a:endParaRPr>
          </a:p>
        </p:txBody>
      </p:sp>
      <p:sp>
        <p:nvSpPr>
          <p:cNvPr id="9" name="标题"/>
          <p:cNvSpPr txBox="1"/>
          <p:nvPr>
            <p:custDataLst>
              <p:tags r:id="rId3"/>
            </p:custDataLst>
          </p:nvPr>
        </p:nvSpPr>
        <p:spPr>
          <a:xfrm>
            <a:off x="7225628" y="873327"/>
            <a:ext cx="4087349" cy="720000"/>
          </a:xfrm>
          <a:prstGeom prst="rect">
            <a:avLst/>
          </a:prstGeom>
          <a:noFill/>
        </p:spPr>
        <p:txBody>
          <a:bodyPr wrap="square" lIns="0" tIns="0" rIns="0" bIns="0" rtlCol="0" anchor="ctr">
            <a:noAutofit/>
          </a:bodyPr>
          <a:lstStyle/>
          <a:p>
            <a:pPr lvl="0" algn="l">
              <a:buClrTx/>
              <a:buSzTx/>
              <a:buFontTx/>
            </a:pPr>
            <a:r>
              <a:rPr lang="zh-CN" altLang="en-US" sz="2400" b="1" spc="300" dirty="0">
                <a:solidFill>
                  <a:schemeClr val="accent1"/>
                </a:solidFill>
                <a:latin typeface="+mn-ea"/>
                <a:cs typeface="MiSans" panose="00000500000000000000" charset="-122"/>
                <a:sym typeface="+mn-ea"/>
              </a:rPr>
              <a:t>自润滑化学镍分类</a:t>
            </a:r>
            <a:endParaRPr lang="zh-CN" altLang="en-US" sz="2400" b="1" spc="300" dirty="0">
              <a:solidFill>
                <a:schemeClr val="accent1"/>
              </a:solidFill>
              <a:latin typeface="+mn-ea"/>
              <a:cs typeface="MiSans" panose="00000500000000000000" charset="-122"/>
              <a:sym typeface="+mn-ea"/>
            </a:endParaRPr>
          </a:p>
        </p:txBody>
      </p:sp>
      <p:sp>
        <p:nvSpPr>
          <p:cNvPr id="28" name="序号"/>
          <p:cNvSpPr txBox="1"/>
          <p:nvPr>
            <p:custDataLst>
              <p:tags r:id="rId4"/>
            </p:custDataLst>
          </p:nvPr>
        </p:nvSpPr>
        <p:spPr>
          <a:xfrm>
            <a:off x="6275977" y="1843380"/>
            <a:ext cx="720000" cy="720000"/>
          </a:xfrm>
          <a:prstGeom prst="ellipse">
            <a:avLst/>
          </a:prstGeom>
          <a:gradFill>
            <a:gsLst>
              <a:gs pos="0">
                <a:schemeClr val="accent1"/>
              </a:gs>
              <a:gs pos="100000">
                <a:schemeClr val="accent1">
                  <a:lumMod val="60000"/>
                  <a:lumOff val="40000"/>
                </a:schemeClr>
              </a:gs>
            </a:gsLst>
            <a:lin ang="17400000" scaled="0"/>
          </a:gradFill>
        </p:spPr>
        <p:txBody>
          <a:bodyPr wrap="none" lIns="0" tIns="0" rIns="0" bIns="0" rtlCol="0" anchor="ctr">
            <a:noAutofit/>
          </a:bodyPr>
          <a:lstStyle/>
          <a:p>
            <a:pPr lvl="0" algn="ctr">
              <a:buClrTx/>
              <a:buSzTx/>
              <a:buFontTx/>
            </a:pPr>
            <a:r>
              <a:rPr lang="en-US" sz="2000" dirty="0">
                <a:solidFill>
                  <a:srgbClr val="FFFFFF"/>
                </a:solidFill>
                <a:latin typeface="+mj-ea"/>
                <a:ea typeface="+mj-ea"/>
                <a:cs typeface="MiSans" panose="00000500000000000000" charset="-122"/>
                <a:sym typeface="+mn-ea"/>
              </a:rPr>
              <a:t>02</a:t>
            </a:r>
            <a:endParaRPr lang="en-US" sz="2000" dirty="0">
              <a:solidFill>
                <a:srgbClr val="FFFFFF"/>
              </a:solidFill>
              <a:latin typeface="+mj-ea"/>
              <a:ea typeface="+mj-ea"/>
              <a:cs typeface="MiSans" panose="00000500000000000000" charset="-122"/>
              <a:sym typeface="+mn-ea"/>
            </a:endParaRPr>
          </a:p>
        </p:txBody>
      </p:sp>
      <p:sp>
        <p:nvSpPr>
          <p:cNvPr id="29" name="标题"/>
          <p:cNvSpPr txBox="1"/>
          <p:nvPr>
            <p:custDataLst>
              <p:tags r:id="rId5"/>
            </p:custDataLst>
          </p:nvPr>
        </p:nvSpPr>
        <p:spPr>
          <a:xfrm>
            <a:off x="7225628" y="1843380"/>
            <a:ext cx="4087349" cy="720000"/>
          </a:xfrm>
          <a:prstGeom prst="rect">
            <a:avLst/>
          </a:prstGeom>
          <a:noFill/>
        </p:spPr>
        <p:txBody>
          <a:bodyPr wrap="square" lIns="0" tIns="0" rIns="0" bIns="0" rtlCol="0" anchor="ctr">
            <a:noAutofit/>
          </a:bodyPr>
          <a:lstStyle/>
          <a:p>
            <a:pPr lvl="0" algn="l">
              <a:buClrTx/>
              <a:buSzTx/>
              <a:buFontTx/>
            </a:pPr>
            <a:r>
              <a:rPr lang="en-US" altLang="zh-CN" sz="2400" b="1" spc="300" dirty="0">
                <a:solidFill>
                  <a:schemeClr val="accent1"/>
                </a:solidFill>
                <a:latin typeface="+mn-ea"/>
                <a:cs typeface="MiSans" panose="00000500000000000000" charset="-122"/>
                <a:sym typeface="+mn-ea"/>
              </a:rPr>
              <a:t>PTFE</a:t>
            </a:r>
            <a:r>
              <a:rPr lang="zh-CN" altLang="en-US" sz="2400" b="1" spc="300" dirty="0">
                <a:solidFill>
                  <a:schemeClr val="accent1"/>
                </a:solidFill>
                <a:latin typeface="+mn-ea"/>
                <a:cs typeface="MiSans" panose="00000500000000000000" charset="-122"/>
                <a:sym typeface="+mn-ea"/>
              </a:rPr>
              <a:t>的特性</a:t>
            </a:r>
            <a:endParaRPr lang="zh-CN" altLang="en-US" sz="2400" b="1" spc="300" dirty="0">
              <a:solidFill>
                <a:schemeClr val="accent1"/>
              </a:solidFill>
              <a:latin typeface="+mn-ea"/>
              <a:cs typeface="MiSans" panose="00000500000000000000" charset="-122"/>
              <a:sym typeface="+mn-ea"/>
            </a:endParaRPr>
          </a:p>
        </p:txBody>
      </p:sp>
      <p:sp>
        <p:nvSpPr>
          <p:cNvPr id="32" name="序号"/>
          <p:cNvSpPr txBox="1"/>
          <p:nvPr>
            <p:custDataLst>
              <p:tags r:id="rId6"/>
            </p:custDataLst>
          </p:nvPr>
        </p:nvSpPr>
        <p:spPr>
          <a:xfrm>
            <a:off x="6275977" y="2813433"/>
            <a:ext cx="720000" cy="720000"/>
          </a:xfrm>
          <a:prstGeom prst="ellipse">
            <a:avLst/>
          </a:prstGeom>
          <a:gradFill>
            <a:gsLst>
              <a:gs pos="0">
                <a:schemeClr val="accent1"/>
              </a:gs>
              <a:gs pos="100000">
                <a:schemeClr val="accent1">
                  <a:lumMod val="60000"/>
                  <a:lumOff val="40000"/>
                </a:schemeClr>
              </a:gs>
            </a:gsLst>
            <a:lin ang="17400000" scaled="0"/>
          </a:gradFill>
        </p:spPr>
        <p:txBody>
          <a:bodyPr wrap="none" lIns="0" tIns="0" rIns="0" bIns="0" rtlCol="0" anchor="ctr">
            <a:noAutofit/>
          </a:bodyPr>
          <a:lstStyle/>
          <a:p>
            <a:pPr lvl="0" algn="ctr">
              <a:buClrTx/>
              <a:buSzTx/>
              <a:buFontTx/>
            </a:pPr>
            <a:r>
              <a:rPr lang="en-US" sz="2000" dirty="0">
                <a:solidFill>
                  <a:srgbClr val="FFFFFF"/>
                </a:solidFill>
                <a:latin typeface="+mj-ea"/>
                <a:ea typeface="+mj-ea"/>
                <a:cs typeface="MiSans" panose="00000500000000000000" charset="-122"/>
                <a:sym typeface="+mn-ea"/>
              </a:rPr>
              <a:t>03</a:t>
            </a:r>
            <a:endParaRPr lang="en-US" sz="2000" dirty="0">
              <a:solidFill>
                <a:srgbClr val="FFFFFF"/>
              </a:solidFill>
              <a:latin typeface="+mj-ea"/>
              <a:ea typeface="+mj-ea"/>
              <a:cs typeface="MiSans" panose="00000500000000000000" charset="-122"/>
              <a:sym typeface="+mn-ea"/>
            </a:endParaRPr>
          </a:p>
        </p:txBody>
      </p:sp>
      <p:sp>
        <p:nvSpPr>
          <p:cNvPr id="33" name="标题"/>
          <p:cNvSpPr txBox="1"/>
          <p:nvPr>
            <p:custDataLst>
              <p:tags r:id="rId7"/>
            </p:custDataLst>
          </p:nvPr>
        </p:nvSpPr>
        <p:spPr>
          <a:xfrm>
            <a:off x="7225665" y="2985770"/>
            <a:ext cx="4087495" cy="548005"/>
          </a:xfrm>
          <a:prstGeom prst="rect">
            <a:avLst/>
          </a:prstGeom>
          <a:noFill/>
        </p:spPr>
        <p:txBody>
          <a:bodyPr wrap="square" lIns="0" tIns="0" rIns="0" bIns="0" rtlCol="0" anchor="ctr">
            <a:noAutofit/>
          </a:bodyPr>
          <a:lstStyle/>
          <a:p>
            <a:pPr lvl="0" algn="l">
              <a:buClrTx/>
              <a:buSzTx/>
              <a:buFontTx/>
            </a:pPr>
            <a:r>
              <a:rPr lang="zh-CN" altLang="en-US" sz="2400" b="1" spc="300" dirty="0">
                <a:solidFill>
                  <a:schemeClr val="accent1"/>
                </a:solidFill>
                <a:latin typeface="+mn-ea"/>
                <a:cs typeface="MiSans" panose="00000500000000000000" charset="-122"/>
                <a:sym typeface="+mn-ea"/>
              </a:rPr>
              <a:t>化学镍特氟龙的应用</a:t>
            </a:r>
            <a:endParaRPr lang="zh-CN" altLang="en-US" sz="2400" b="1" spc="300" dirty="0">
              <a:solidFill>
                <a:schemeClr val="accent1"/>
              </a:solidFill>
              <a:latin typeface="+mn-ea"/>
              <a:cs typeface="MiSans" panose="00000500000000000000" charset="-122"/>
              <a:sym typeface="+mn-ea"/>
            </a:endParaRPr>
          </a:p>
          <a:p>
            <a:pPr lvl="0" algn="l">
              <a:buClrTx/>
              <a:buSzTx/>
              <a:buFontTx/>
            </a:pPr>
            <a:endParaRPr lang="zh-CN" altLang="en-US" sz="2400" b="1" spc="300" dirty="0">
              <a:solidFill>
                <a:schemeClr val="accent1"/>
              </a:solidFill>
              <a:latin typeface="+mn-ea"/>
              <a:cs typeface="MiSans" panose="00000500000000000000" charset="-122"/>
              <a:sym typeface="+mn-ea"/>
            </a:endParaRPr>
          </a:p>
        </p:txBody>
      </p:sp>
      <p:sp>
        <p:nvSpPr>
          <p:cNvPr id="35" name="序号"/>
          <p:cNvSpPr txBox="1"/>
          <p:nvPr>
            <p:custDataLst>
              <p:tags r:id="rId8"/>
            </p:custDataLst>
          </p:nvPr>
        </p:nvSpPr>
        <p:spPr>
          <a:xfrm>
            <a:off x="6275977" y="3783486"/>
            <a:ext cx="720000" cy="720000"/>
          </a:xfrm>
          <a:prstGeom prst="ellipse">
            <a:avLst/>
          </a:prstGeom>
          <a:gradFill>
            <a:gsLst>
              <a:gs pos="0">
                <a:schemeClr val="accent1"/>
              </a:gs>
              <a:gs pos="100000">
                <a:schemeClr val="accent1">
                  <a:lumMod val="60000"/>
                  <a:lumOff val="40000"/>
                </a:schemeClr>
              </a:gs>
            </a:gsLst>
            <a:lin ang="17400000" scaled="0"/>
          </a:gradFill>
        </p:spPr>
        <p:txBody>
          <a:bodyPr wrap="none" lIns="0" tIns="0" rIns="0" bIns="0" rtlCol="0" anchor="ctr">
            <a:noAutofit/>
          </a:bodyPr>
          <a:lstStyle/>
          <a:p>
            <a:pPr lvl="0" algn="ctr">
              <a:buClrTx/>
              <a:buSzTx/>
              <a:buFontTx/>
            </a:pPr>
            <a:r>
              <a:rPr lang="en-US" sz="2000" dirty="0">
                <a:solidFill>
                  <a:srgbClr val="FFFFFF"/>
                </a:solidFill>
                <a:latin typeface="+mj-ea"/>
                <a:ea typeface="+mj-ea"/>
                <a:cs typeface="MiSans" panose="00000500000000000000" charset="-122"/>
                <a:sym typeface="+mn-ea"/>
              </a:rPr>
              <a:t>04</a:t>
            </a:r>
            <a:endParaRPr lang="en-US" sz="2000" dirty="0">
              <a:solidFill>
                <a:srgbClr val="FFFFFF"/>
              </a:solidFill>
              <a:latin typeface="+mj-ea"/>
              <a:ea typeface="+mj-ea"/>
              <a:cs typeface="MiSans" panose="00000500000000000000" charset="-122"/>
              <a:sym typeface="+mn-ea"/>
            </a:endParaRPr>
          </a:p>
        </p:txBody>
      </p:sp>
      <p:sp>
        <p:nvSpPr>
          <p:cNvPr id="36" name="标题"/>
          <p:cNvSpPr txBox="1"/>
          <p:nvPr>
            <p:custDataLst>
              <p:tags r:id="rId9"/>
            </p:custDataLst>
          </p:nvPr>
        </p:nvSpPr>
        <p:spPr>
          <a:xfrm>
            <a:off x="7225628" y="3783486"/>
            <a:ext cx="4087349" cy="720000"/>
          </a:xfrm>
          <a:prstGeom prst="rect">
            <a:avLst/>
          </a:prstGeom>
          <a:noFill/>
        </p:spPr>
        <p:txBody>
          <a:bodyPr wrap="square" lIns="0" tIns="0" rIns="0" bIns="0" rtlCol="0" anchor="ctr">
            <a:noAutofit/>
          </a:bodyPr>
          <a:lstStyle/>
          <a:p>
            <a:pPr lvl="0" algn="l">
              <a:buClrTx/>
              <a:buSzTx/>
              <a:buFontTx/>
            </a:pPr>
            <a:r>
              <a:rPr lang="zh-CN" altLang="en-US" sz="2400" b="1" spc="300" dirty="0">
                <a:solidFill>
                  <a:schemeClr val="accent1"/>
                </a:solidFill>
                <a:latin typeface="+mn-ea"/>
                <a:cs typeface="MiSans" panose="00000500000000000000" charset="-122"/>
                <a:sym typeface="+mn-ea"/>
              </a:rPr>
              <a:t>化学镍特氟龙的工艺</a:t>
            </a:r>
            <a:endParaRPr lang="zh-CN" altLang="en-US" sz="2400" b="1" spc="300" dirty="0">
              <a:solidFill>
                <a:schemeClr val="accent1"/>
              </a:solidFill>
              <a:latin typeface="+mn-ea"/>
              <a:cs typeface="MiSans" panose="00000500000000000000" charset="-122"/>
              <a:sym typeface="+mn-ea"/>
            </a:endParaRPr>
          </a:p>
        </p:txBody>
      </p:sp>
      <p:sp>
        <p:nvSpPr>
          <p:cNvPr id="38" name="序号"/>
          <p:cNvSpPr txBox="1"/>
          <p:nvPr>
            <p:custDataLst>
              <p:tags r:id="rId10"/>
            </p:custDataLst>
          </p:nvPr>
        </p:nvSpPr>
        <p:spPr>
          <a:xfrm>
            <a:off x="6275977" y="4753539"/>
            <a:ext cx="720000" cy="720000"/>
          </a:xfrm>
          <a:prstGeom prst="ellipse">
            <a:avLst/>
          </a:prstGeom>
          <a:gradFill>
            <a:gsLst>
              <a:gs pos="0">
                <a:schemeClr val="accent1"/>
              </a:gs>
              <a:gs pos="100000">
                <a:schemeClr val="accent1">
                  <a:lumMod val="60000"/>
                  <a:lumOff val="40000"/>
                </a:schemeClr>
              </a:gs>
            </a:gsLst>
            <a:lin ang="17400000" scaled="0"/>
          </a:gradFill>
        </p:spPr>
        <p:txBody>
          <a:bodyPr wrap="none" lIns="0" tIns="0" rIns="0" bIns="0" rtlCol="0" anchor="ctr">
            <a:noAutofit/>
          </a:bodyPr>
          <a:lstStyle/>
          <a:p>
            <a:pPr lvl="0" algn="ctr">
              <a:buClrTx/>
              <a:buSzTx/>
              <a:buFontTx/>
            </a:pPr>
            <a:r>
              <a:rPr lang="en-US" sz="2000" dirty="0">
                <a:solidFill>
                  <a:srgbClr val="FFFFFF"/>
                </a:solidFill>
                <a:latin typeface="+mj-ea"/>
                <a:ea typeface="+mj-ea"/>
                <a:cs typeface="MiSans" panose="00000500000000000000" charset="-122"/>
                <a:sym typeface="+mn-ea"/>
              </a:rPr>
              <a:t>05</a:t>
            </a:r>
            <a:endParaRPr lang="en-US" sz="2000" dirty="0">
              <a:solidFill>
                <a:srgbClr val="FFFFFF"/>
              </a:solidFill>
              <a:latin typeface="+mj-ea"/>
              <a:ea typeface="+mj-ea"/>
              <a:cs typeface="MiSans" panose="00000500000000000000" charset="-122"/>
              <a:sym typeface="+mn-ea"/>
            </a:endParaRPr>
          </a:p>
        </p:txBody>
      </p:sp>
      <p:sp>
        <p:nvSpPr>
          <p:cNvPr id="39" name="标题"/>
          <p:cNvSpPr txBox="1"/>
          <p:nvPr>
            <p:custDataLst>
              <p:tags r:id="rId11"/>
            </p:custDataLst>
          </p:nvPr>
        </p:nvSpPr>
        <p:spPr>
          <a:xfrm>
            <a:off x="7225628" y="4753539"/>
            <a:ext cx="4087349" cy="720000"/>
          </a:xfrm>
          <a:prstGeom prst="rect">
            <a:avLst/>
          </a:prstGeom>
          <a:noFill/>
        </p:spPr>
        <p:txBody>
          <a:bodyPr wrap="square" lIns="0" tIns="0" rIns="0" bIns="0" rtlCol="0" anchor="ctr">
            <a:noAutofit/>
          </a:bodyPr>
          <a:lstStyle/>
          <a:p>
            <a:pPr lvl="0" algn="l">
              <a:buClrTx/>
              <a:buSzTx/>
              <a:buFontTx/>
            </a:pPr>
            <a:r>
              <a:rPr lang="zh-CN" altLang="en-US" sz="2400" b="1" spc="300" dirty="0">
                <a:solidFill>
                  <a:schemeClr val="accent1"/>
                </a:solidFill>
                <a:latin typeface="+mn-ea"/>
                <a:cs typeface="MiSans" panose="00000500000000000000" charset="-122"/>
                <a:sym typeface="+mn-ea"/>
              </a:rPr>
              <a:t>特氟龙乳液的组成</a:t>
            </a:r>
            <a:endParaRPr lang="zh-CN" altLang="en-US" sz="2400" b="1" spc="300" dirty="0">
              <a:solidFill>
                <a:schemeClr val="accent1"/>
              </a:solidFill>
              <a:latin typeface="+mn-ea"/>
              <a:cs typeface="MiSans" panose="00000500000000000000" charset="-122"/>
              <a:sym typeface="+mn-ea"/>
            </a:endParaRPr>
          </a:p>
        </p:txBody>
      </p:sp>
      <p:sp>
        <p:nvSpPr>
          <p:cNvPr id="41" name="序号"/>
          <p:cNvSpPr txBox="1"/>
          <p:nvPr>
            <p:custDataLst>
              <p:tags r:id="rId12"/>
            </p:custDataLst>
          </p:nvPr>
        </p:nvSpPr>
        <p:spPr>
          <a:xfrm>
            <a:off x="6275977" y="5723592"/>
            <a:ext cx="720000" cy="720000"/>
          </a:xfrm>
          <a:prstGeom prst="ellipse">
            <a:avLst/>
          </a:prstGeom>
          <a:gradFill>
            <a:gsLst>
              <a:gs pos="0">
                <a:schemeClr val="accent1"/>
              </a:gs>
              <a:gs pos="100000">
                <a:schemeClr val="accent1">
                  <a:lumMod val="60000"/>
                  <a:lumOff val="40000"/>
                </a:schemeClr>
              </a:gs>
            </a:gsLst>
            <a:lin ang="17400000" scaled="0"/>
          </a:gradFill>
        </p:spPr>
        <p:txBody>
          <a:bodyPr wrap="none" lIns="0" tIns="0" rIns="0" bIns="0" rtlCol="0" anchor="ctr">
            <a:noAutofit/>
          </a:bodyPr>
          <a:lstStyle/>
          <a:p>
            <a:pPr lvl="0" algn="ctr">
              <a:buClrTx/>
              <a:buSzTx/>
              <a:buFontTx/>
            </a:pPr>
            <a:r>
              <a:rPr lang="en-US" sz="2000" dirty="0">
                <a:solidFill>
                  <a:srgbClr val="FFFFFF"/>
                </a:solidFill>
                <a:latin typeface="+mj-ea"/>
                <a:ea typeface="+mj-ea"/>
                <a:cs typeface="MiSans" panose="00000500000000000000" charset="-122"/>
                <a:sym typeface="+mn-ea"/>
              </a:rPr>
              <a:t>06</a:t>
            </a:r>
            <a:endParaRPr lang="en-US" sz="2000" dirty="0">
              <a:solidFill>
                <a:srgbClr val="FFFFFF"/>
              </a:solidFill>
              <a:latin typeface="+mj-ea"/>
              <a:ea typeface="+mj-ea"/>
              <a:cs typeface="MiSans" panose="00000500000000000000" charset="-122"/>
              <a:sym typeface="+mn-ea"/>
            </a:endParaRPr>
          </a:p>
        </p:txBody>
      </p:sp>
      <p:sp>
        <p:nvSpPr>
          <p:cNvPr id="42" name="标题"/>
          <p:cNvSpPr txBox="1"/>
          <p:nvPr>
            <p:custDataLst>
              <p:tags r:id="rId13"/>
            </p:custDataLst>
          </p:nvPr>
        </p:nvSpPr>
        <p:spPr>
          <a:xfrm>
            <a:off x="7225628" y="5723592"/>
            <a:ext cx="4087349" cy="720000"/>
          </a:xfrm>
          <a:prstGeom prst="rect">
            <a:avLst/>
          </a:prstGeom>
          <a:noFill/>
        </p:spPr>
        <p:txBody>
          <a:bodyPr wrap="square" lIns="0" tIns="0" rIns="0" bIns="0" rtlCol="0" anchor="ctr">
            <a:noAutofit/>
          </a:bodyPr>
          <a:lstStyle/>
          <a:p>
            <a:pPr lvl="0" algn="l">
              <a:buClrTx/>
              <a:buSzTx/>
              <a:buFontTx/>
            </a:pPr>
            <a:r>
              <a:rPr lang="zh-CN" altLang="en-US" sz="2400" b="1" spc="300" dirty="0">
                <a:solidFill>
                  <a:schemeClr val="accent1"/>
                </a:solidFill>
                <a:latin typeface="+mn-ea"/>
                <a:cs typeface="MiSans" panose="00000500000000000000" charset="-122"/>
                <a:sym typeface="+mn-ea"/>
              </a:rPr>
              <a:t>化学镍特氟龙的影响因素</a:t>
            </a:r>
            <a:endParaRPr lang="zh-CN" altLang="en-US" sz="2400" b="1" spc="300" dirty="0">
              <a:solidFill>
                <a:schemeClr val="accent1"/>
              </a:solidFill>
              <a:latin typeface="+mn-ea"/>
              <a:cs typeface="MiSans" panose="00000500000000000000" charset="-122"/>
              <a:sym typeface="+mn-ea"/>
            </a:endParaRPr>
          </a:p>
        </p:txBody>
      </p:sp>
    </p:spTree>
    <p:custDataLst>
      <p:tags r:id="rId1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40"/>
          <p:cNvSpPr>
            <a:spLocks noGrp="1"/>
          </p:cNvSpPr>
          <p:nvPr>
            <p:ph type="title"/>
            <p:custDataLst>
              <p:tags r:id="rId1"/>
            </p:custDataLst>
          </p:nvPr>
        </p:nvSpPr>
        <p:spPr>
          <a:xfrm>
            <a:off x="608400" y="608400"/>
            <a:ext cx="10969200" cy="705600"/>
          </a:xfrm>
          <a:noFill/>
        </p:spPr>
        <p:txBody>
          <a:bodyPr wrap="square" lIns="91440" tIns="45720" rIns="91440" bIns="45720" rtlCol="0" anchor="b">
            <a:noAutofit/>
          </a:bodyPr>
          <a:lstStyle/>
          <a:p>
            <a:r>
              <a:rPr lang="zh-CN" altLang="en-US" dirty="0"/>
              <a:t>乳液的组成</a:t>
            </a:r>
            <a:endParaRPr lang="zh-CN" altLang="en-US" dirty="0"/>
          </a:p>
        </p:txBody>
      </p:sp>
      <p:sp>
        <p:nvSpPr>
          <p:cNvPr id="2" name="任意形状 2"/>
          <p:cNvSpPr/>
          <p:nvPr>
            <p:custDataLst>
              <p:tags r:id="rId2"/>
            </p:custDataLst>
          </p:nvPr>
        </p:nvSpPr>
        <p:spPr>
          <a:xfrm>
            <a:off x="248" y="1543467"/>
            <a:ext cx="12191753" cy="5314831"/>
          </a:xfrm>
          <a:custGeom>
            <a:avLst/>
            <a:gdLst>
              <a:gd name="connsiteX0" fmla="*/ 7421879 w 9144000"/>
              <a:gd name="connsiteY0" fmla="*/ 944 h 4667042"/>
              <a:gd name="connsiteX1" fmla="*/ 8739856 w 9144000"/>
              <a:gd name="connsiteY1" fmla="*/ 200746 h 4667042"/>
              <a:gd name="connsiteX2" fmla="*/ 9144000 w 9144000"/>
              <a:gd name="connsiteY2" fmla="*/ 302125 h 4667042"/>
              <a:gd name="connsiteX3" fmla="*/ 9144000 w 9144000"/>
              <a:gd name="connsiteY3" fmla="*/ 4667042 h 4667042"/>
              <a:gd name="connsiteX4" fmla="*/ 0 w 9144000"/>
              <a:gd name="connsiteY4" fmla="*/ 4667042 h 4667042"/>
              <a:gd name="connsiteX5" fmla="*/ 0 w 9144000"/>
              <a:gd name="connsiteY5" fmla="*/ 142334 h 4667042"/>
              <a:gd name="connsiteX6" fmla="*/ 260865 w 9144000"/>
              <a:gd name="connsiteY6" fmla="*/ 125811 h 4667042"/>
              <a:gd name="connsiteX7" fmla="*/ 640079 w 9144000"/>
              <a:gd name="connsiteY7" fmla="*/ 122864 h 4667042"/>
              <a:gd name="connsiteX8" fmla="*/ 4465319 w 9144000"/>
              <a:gd name="connsiteY8" fmla="*/ 595304 h 4667042"/>
              <a:gd name="connsiteX9" fmla="*/ 7421879 w 9144000"/>
              <a:gd name="connsiteY9" fmla="*/ 944 h 466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667042">
                <a:moveTo>
                  <a:pt x="7421879" y="944"/>
                </a:moveTo>
                <a:cubicBezTo>
                  <a:pt x="7809547" y="11422"/>
                  <a:pt x="8275795" y="92622"/>
                  <a:pt x="8739856" y="200746"/>
                </a:cubicBezTo>
                <a:lnTo>
                  <a:pt x="9144000" y="302125"/>
                </a:lnTo>
                <a:lnTo>
                  <a:pt x="9144000" y="4667042"/>
                </a:lnTo>
                <a:lnTo>
                  <a:pt x="0" y="4667042"/>
                </a:lnTo>
                <a:lnTo>
                  <a:pt x="0" y="142334"/>
                </a:lnTo>
                <a:lnTo>
                  <a:pt x="260865" y="125811"/>
                </a:lnTo>
                <a:cubicBezTo>
                  <a:pt x="384849" y="121237"/>
                  <a:pt x="511492" y="120007"/>
                  <a:pt x="640079" y="122864"/>
                </a:cubicBezTo>
                <a:cubicBezTo>
                  <a:pt x="1668779" y="145724"/>
                  <a:pt x="3335019" y="615624"/>
                  <a:pt x="4465319" y="595304"/>
                </a:cubicBezTo>
                <a:cubicBezTo>
                  <a:pt x="5595619" y="574984"/>
                  <a:pt x="6388099" y="-26996"/>
                  <a:pt x="7421879" y="944"/>
                </a:cubicBezTo>
                <a:close/>
              </a:path>
            </a:pathLst>
          </a:cu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3200">
              <a:latin typeface="+mj-ea"/>
              <a:ea typeface="+mj-ea"/>
              <a:sym typeface="微软雅黑" panose="020B0503020204020204" charset="-122"/>
            </a:endParaRPr>
          </a:p>
        </p:txBody>
      </p:sp>
      <p:sp>
        <p:nvSpPr>
          <p:cNvPr id="4" name="任意形状 1"/>
          <p:cNvSpPr/>
          <p:nvPr>
            <p:custDataLst>
              <p:tags r:id="rId3"/>
            </p:custDataLst>
          </p:nvPr>
        </p:nvSpPr>
        <p:spPr>
          <a:xfrm>
            <a:off x="248" y="1608236"/>
            <a:ext cx="12191753" cy="5249987"/>
          </a:xfrm>
          <a:custGeom>
            <a:avLst/>
            <a:gdLst>
              <a:gd name="connsiteX0" fmla="*/ 9144000 w 9144000"/>
              <a:gd name="connsiteY0" fmla="*/ 0 h 4569773"/>
              <a:gd name="connsiteX1" fmla="*/ 9144000 w 9144000"/>
              <a:gd name="connsiteY1" fmla="*/ 4569773 h 4569773"/>
              <a:gd name="connsiteX2" fmla="*/ 0 w 9144000"/>
              <a:gd name="connsiteY2" fmla="*/ 4569773 h 4569773"/>
              <a:gd name="connsiteX3" fmla="*/ 0 w 9144000"/>
              <a:gd name="connsiteY3" fmla="*/ 638493 h 4569773"/>
              <a:gd name="connsiteX4" fmla="*/ 135688 w 9144000"/>
              <a:gd name="connsiteY4" fmla="*/ 681653 h 4569773"/>
              <a:gd name="connsiteX5" fmla="*/ 487681 w 9144000"/>
              <a:gd name="connsiteY5" fmla="*/ 725542 h 4569773"/>
              <a:gd name="connsiteX6" fmla="*/ 4450081 w 9144000"/>
              <a:gd name="connsiteY6" fmla="*/ 192142 h 4569773"/>
              <a:gd name="connsiteX7" fmla="*/ 7239001 w 9144000"/>
              <a:gd name="connsiteY7" fmla="*/ 603622 h 4569773"/>
              <a:gd name="connsiteX8" fmla="*/ 9034464 w 9144000"/>
              <a:gd name="connsiteY8" fmla="*/ 37837 h 45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4569773">
                <a:moveTo>
                  <a:pt x="9144000" y="0"/>
                </a:moveTo>
                <a:lnTo>
                  <a:pt x="9144000" y="4569773"/>
                </a:lnTo>
                <a:lnTo>
                  <a:pt x="0" y="4569773"/>
                </a:lnTo>
                <a:lnTo>
                  <a:pt x="0" y="638493"/>
                </a:lnTo>
                <a:lnTo>
                  <a:pt x="135688" y="681653"/>
                </a:lnTo>
                <a:cubicBezTo>
                  <a:pt x="248048" y="710818"/>
                  <a:pt x="365444" y="727447"/>
                  <a:pt x="487681" y="725542"/>
                </a:cubicBezTo>
                <a:cubicBezTo>
                  <a:pt x="1465581" y="710302"/>
                  <a:pt x="3324861" y="212462"/>
                  <a:pt x="4450081" y="192142"/>
                </a:cubicBezTo>
                <a:cubicBezTo>
                  <a:pt x="5575301" y="171822"/>
                  <a:pt x="6240781" y="613782"/>
                  <a:pt x="7239001" y="603622"/>
                </a:cubicBezTo>
                <a:cubicBezTo>
                  <a:pt x="7738111" y="598542"/>
                  <a:pt x="8418831" y="263262"/>
                  <a:pt x="9034464" y="37837"/>
                </a:cubicBezTo>
                <a:close/>
              </a:path>
            </a:pathLst>
          </a:custGeom>
          <a:gradFill>
            <a:gsLst>
              <a:gs pos="0">
                <a:schemeClr val="accent1">
                  <a:alpha val="75000"/>
                </a:schemeClr>
              </a:gs>
              <a:gs pos="68000">
                <a:schemeClr val="accent1"/>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3200">
              <a:latin typeface="+mj-ea"/>
              <a:ea typeface="+mj-ea"/>
              <a:sym typeface="微软雅黑" panose="020B0503020204020204" charset="-122"/>
            </a:endParaRPr>
          </a:p>
        </p:txBody>
      </p:sp>
      <p:sp>
        <p:nvSpPr>
          <p:cNvPr id="6" name="任意多边形: 形状 20"/>
          <p:cNvSpPr/>
          <p:nvPr>
            <p:custDataLst>
              <p:tags r:id="rId4"/>
            </p:custDataLst>
          </p:nvPr>
        </p:nvSpPr>
        <p:spPr>
          <a:xfrm>
            <a:off x="-4197" y="1648240"/>
            <a:ext cx="12188501" cy="5214028"/>
          </a:xfrm>
          <a:custGeom>
            <a:avLst/>
            <a:gdLst>
              <a:gd name="connsiteX0" fmla="*/ 2408361 w 9107329"/>
              <a:gd name="connsiteY0" fmla="*/ 434 h 2794050"/>
              <a:gd name="connsiteX1" fmla="*/ 7003480 w 9107329"/>
              <a:gd name="connsiteY1" fmla="*/ 263023 h 2794050"/>
              <a:gd name="connsiteX2" fmla="*/ 8796810 w 9107329"/>
              <a:gd name="connsiteY2" fmla="*/ 78568 h 2794050"/>
              <a:gd name="connsiteX3" fmla="*/ 9107329 w 9107329"/>
              <a:gd name="connsiteY3" fmla="*/ 30883 h 2794050"/>
              <a:gd name="connsiteX4" fmla="*/ 9107329 w 9107329"/>
              <a:gd name="connsiteY4" fmla="*/ 2794050 h 2794050"/>
              <a:gd name="connsiteX5" fmla="*/ 0 w 9107329"/>
              <a:gd name="connsiteY5" fmla="*/ 2794050 h 2794050"/>
              <a:gd name="connsiteX6" fmla="*/ 0 w 9107329"/>
              <a:gd name="connsiteY6" fmla="*/ 108284 h 2794050"/>
              <a:gd name="connsiteX7" fmla="*/ 397174 w 9107329"/>
              <a:gd name="connsiteY7" fmla="*/ 83169 h 2794050"/>
              <a:gd name="connsiteX8" fmla="*/ 2408361 w 9107329"/>
              <a:gd name="connsiteY8" fmla="*/ 434 h 2794050"/>
              <a:gd name="connsiteX0-1" fmla="*/ 2414029 w 9112997"/>
              <a:gd name="connsiteY0-2" fmla="*/ 434 h 3899264"/>
              <a:gd name="connsiteX1-3" fmla="*/ 7009148 w 9112997"/>
              <a:gd name="connsiteY1-4" fmla="*/ 263023 h 3899264"/>
              <a:gd name="connsiteX2-5" fmla="*/ 8802478 w 9112997"/>
              <a:gd name="connsiteY2-6" fmla="*/ 78568 h 3899264"/>
              <a:gd name="connsiteX3-7" fmla="*/ 9112997 w 9112997"/>
              <a:gd name="connsiteY3-8" fmla="*/ 30883 h 3899264"/>
              <a:gd name="connsiteX4-9" fmla="*/ 9112997 w 9112997"/>
              <a:gd name="connsiteY4-10" fmla="*/ 2794050 h 3899264"/>
              <a:gd name="connsiteX5-11" fmla="*/ 0 w 9112997"/>
              <a:gd name="connsiteY5-12" fmla="*/ 3899264 h 3899264"/>
              <a:gd name="connsiteX6-13" fmla="*/ 5668 w 9112997"/>
              <a:gd name="connsiteY6-14" fmla="*/ 108284 h 3899264"/>
              <a:gd name="connsiteX7-15" fmla="*/ 402842 w 9112997"/>
              <a:gd name="connsiteY7-16" fmla="*/ 83169 h 3899264"/>
              <a:gd name="connsiteX8-17" fmla="*/ 2414029 w 9112997"/>
              <a:gd name="connsiteY8-18" fmla="*/ 434 h 3899264"/>
              <a:gd name="connsiteX0-19" fmla="*/ 2414029 w 9112997"/>
              <a:gd name="connsiteY0-20" fmla="*/ 434 h 3910600"/>
              <a:gd name="connsiteX1-21" fmla="*/ 7009148 w 9112997"/>
              <a:gd name="connsiteY1-22" fmla="*/ 263023 h 3910600"/>
              <a:gd name="connsiteX2-23" fmla="*/ 8802478 w 9112997"/>
              <a:gd name="connsiteY2-24" fmla="*/ 78568 h 3910600"/>
              <a:gd name="connsiteX3-25" fmla="*/ 9112997 w 9112997"/>
              <a:gd name="connsiteY3-26" fmla="*/ 30883 h 3910600"/>
              <a:gd name="connsiteX4-27" fmla="*/ 9112997 w 9112997"/>
              <a:gd name="connsiteY4-28" fmla="*/ 3910600 h 3910600"/>
              <a:gd name="connsiteX5-29" fmla="*/ 0 w 9112997"/>
              <a:gd name="connsiteY5-30" fmla="*/ 3899264 h 3910600"/>
              <a:gd name="connsiteX6-31" fmla="*/ 5668 w 9112997"/>
              <a:gd name="connsiteY6-32" fmla="*/ 108284 h 3910600"/>
              <a:gd name="connsiteX7-33" fmla="*/ 402842 w 9112997"/>
              <a:gd name="connsiteY7-34" fmla="*/ 83169 h 3910600"/>
              <a:gd name="connsiteX8-35" fmla="*/ 2414029 w 9112997"/>
              <a:gd name="connsiteY8-36" fmla="*/ 434 h 3910600"/>
              <a:gd name="connsiteX0-37" fmla="*/ 2408613 w 9107581"/>
              <a:gd name="connsiteY0-38" fmla="*/ 434 h 3910600"/>
              <a:gd name="connsiteX1-39" fmla="*/ 7003732 w 9107581"/>
              <a:gd name="connsiteY1-40" fmla="*/ 263023 h 3910600"/>
              <a:gd name="connsiteX2-41" fmla="*/ 8797062 w 9107581"/>
              <a:gd name="connsiteY2-42" fmla="*/ 78568 h 3910600"/>
              <a:gd name="connsiteX3-43" fmla="*/ 9107581 w 9107581"/>
              <a:gd name="connsiteY3-44" fmla="*/ 30883 h 3910600"/>
              <a:gd name="connsiteX4-45" fmla="*/ 9107581 w 9107581"/>
              <a:gd name="connsiteY4-46" fmla="*/ 3910600 h 3910600"/>
              <a:gd name="connsiteX5-47" fmla="*/ 5920 w 9107581"/>
              <a:gd name="connsiteY5-48" fmla="*/ 3904932 h 3910600"/>
              <a:gd name="connsiteX6-49" fmla="*/ 252 w 9107581"/>
              <a:gd name="connsiteY6-50" fmla="*/ 108284 h 3910600"/>
              <a:gd name="connsiteX7-51" fmla="*/ 397426 w 9107581"/>
              <a:gd name="connsiteY7-52" fmla="*/ 83169 h 3910600"/>
              <a:gd name="connsiteX8-53" fmla="*/ 2408613 w 9107581"/>
              <a:gd name="connsiteY8-54" fmla="*/ 434 h 3910600"/>
              <a:gd name="connsiteX0-55" fmla="*/ 2419202 w 9118170"/>
              <a:gd name="connsiteY0-56" fmla="*/ 434 h 3910600"/>
              <a:gd name="connsiteX1-57" fmla="*/ 7014321 w 9118170"/>
              <a:gd name="connsiteY1-58" fmla="*/ 263023 h 3910600"/>
              <a:gd name="connsiteX2-59" fmla="*/ 8807651 w 9118170"/>
              <a:gd name="connsiteY2-60" fmla="*/ 78568 h 3910600"/>
              <a:gd name="connsiteX3-61" fmla="*/ 9118170 w 9118170"/>
              <a:gd name="connsiteY3-62" fmla="*/ 30883 h 3910600"/>
              <a:gd name="connsiteX4-63" fmla="*/ 9118170 w 9118170"/>
              <a:gd name="connsiteY4-64" fmla="*/ 3910600 h 3910600"/>
              <a:gd name="connsiteX5-65" fmla="*/ 16509 w 9118170"/>
              <a:gd name="connsiteY5-66" fmla="*/ 3904932 h 3910600"/>
              <a:gd name="connsiteX6-67" fmla="*/ 125 w 9118170"/>
              <a:gd name="connsiteY6-68" fmla="*/ 108284 h 3910600"/>
              <a:gd name="connsiteX7-69" fmla="*/ 408015 w 9118170"/>
              <a:gd name="connsiteY7-70" fmla="*/ 83169 h 3910600"/>
              <a:gd name="connsiteX8-71" fmla="*/ 2419202 w 9118170"/>
              <a:gd name="connsiteY8-72" fmla="*/ 434 h 3910600"/>
              <a:gd name="connsiteX0-73" fmla="*/ 2419456 w 9118424"/>
              <a:gd name="connsiteY0-74" fmla="*/ 434 h 3910600"/>
              <a:gd name="connsiteX1-75" fmla="*/ 7014575 w 9118424"/>
              <a:gd name="connsiteY1-76" fmla="*/ 263023 h 3910600"/>
              <a:gd name="connsiteX2-77" fmla="*/ 8807905 w 9118424"/>
              <a:gd name="connsiteY2-78" fmla="*/ 78568 h 3910600"/>
              <a:gd name="connsiteX3-79" fmla="*/ 9118424 w 9118424"/>
              <a:gd name="connsiteY3-80" fmla="*/ 30883 h 3910600"/>
              <a:gd name="connsiteX4-81" fmla="*/ 9118424 w 9118424"/>
              <a:gd name="connsiteY4-82" fmla="*/ 3910600 h 3910600"/>
              <a:gd name="connsiteX5-83" fmla="*/ 2476 w 9118424"/>
              <a:gd name="connsiteY5-84" fmla="*/ 3904932 h 3910600"/>
              <a:gd name="connsiteX6-85" fmla="*/ 379 w 9118424"/>
              <a:gd name="connsiteY6-86" fmla="*/ 108284 h 3910600"/>
              <a:gd name="connsiteX7-87" fmla="*/ 408269 w 9118424"/>
              <a:gd name="connsiteY7-88" fmla="*/ 83169 h 3910600"/>
              <a:gd name="connsiteX8-89" fmla="*/ 2419456 w 9118424"/>
              <a:gd name="connsiteY8-90" fmla="*/ 434 h 3910600"/>
              <a:gd name="connsiteX0-91" fmla="*/ 2419456 w 9146999"/>
              <a:gd name="connsiteY0-92" fmla="*/ 434 h 3910600"/>
              <a:gd name="connsiteX1-93" fmla="*/ 7014575 w 9146999"/>
              <a:gd name="connsiteY1-94" fmla="*/ 263023 h 3910600"/>
              <a:gd name="connsiteX2-95" fmla="*/ 8807905 w 9146999"/>
              <a:gd name="connsiteY2-96" fmla="*/ 78568 h 3910600"/>
              <a:gd name="connsiteX3-97" fmla="*/ 9118424 w 9146999"/>
              <a:gd name="connsiteY3-98" fmla="*/ 30883 h 3910600"/>
              <a:gd name="connsiteX4-99" fmla="*/ 9146999 w 9146999"/>
              <a:gd name="connsiteY4-100" fmla="*/ 3910600 h 3910600"/>
              <a:gd name="connsiteX5-101" fmla="*/ 2476 w 9146999"/>
              <a:gd name="connsiteY5-102" fmla="*/ 3904932 h 3910600"/>
              <a:gd name="connsiteX6-103" fmla="*/ 379 w 9146999"/>
              <a:gd name="connsiteY6-104" fmla="*/ 108284 h 3910600"/>
              <a:gd name="connsiteX7-105" fmla="*/ 408269 w 9146999"/>
              <a:gd name="connsiteY7-106" fmla="*/ 83169 h 3910600"/>
              <a:gd name="connsiteX8-107" fmla="*/ 2419456 w 9146999"/>
              <a:gd name="connsiteY8-108" fmla="*/ 434 h 3910600"/>
              <a:gd name="connsiteX0-109" fmla="*/ 2419456 w 9152430"/>
              <a:gd name="connsiteY0-110" fmla="*/ 434 h 3910600"/>
              <a:gd name="connsiteX1-111" fmla="*/ 7014575 w 9152430"/>
              <a:gd name="connsiteY1-112" fmla="*/ 263023 h 3910600"/>
              <a:gd name="connsiteX2-113" fmla="*/ 8807905 w 9152430"/>
              <a:gd name="connsiteY2-114" fmla="*/ 78568 h 3910600"/>
              <a:gd name="connsiteX3-115" fmla="*/ 9152430 w 9152430"/>
              <a:gd name="connsiteY3-116" fmla="*/ 13879 h 3910600"/>
              <a:gd name="connsiteX4-117" fmla="*/ 9146999 w 9152430"/>
              <a:gd name="connsiteY4-118" fmla="*/ 3910600 h 3910600"/>
              <a:gd name="connsiteX5-119" fmla="*/ 2476 w 9152430"/>
              <a:gd name="connsiteY5-120" fmla="*/ 3904932 h 3910600"/>
              <a:gd name="connsiteX6-121" fmla="*/ 379 w 9152430"/>
              <a:gd name="connsiteY6-122" fmla="*/ 108284 h 3910600"/>
              <a:gd name="connsiteX7-123" fmla="*/ 408269 w 9152430"/>
              <a:gd name="connsiteY7-124" fmla="*/ 83169 h 3910600"/>
              <a:gd name="connsiteX8-125" fmla="*/ 2419456 w 9152430"/>
              <a:gd name="connsiteY8-126" fmla="*/ 434 h 3910600"/>
              <a:gd name="connsiteX0-127" fmla="*/ 2419456 w 9158564"/>
              <a:gd name="connsiteY0-128" fmla="*/ 434 h 3910600"/>
              <a:gd name="connsiteX1-129" fmla="*/ 7014575 w 9158564"/>
              <a:gd name="connsiteY1-130" fmla="*/ 263023 h 3910600"/>
              <a:gd name="connsiteX2-131" fmla="*/ 8807905 w 9158564"/>
              <a:gd name="connsiteY2-132" fmla="*/ 78568 h 3910600"/>
              <a:gd name="connsiteX3-133" fmla="*/ 9152430 w 9158564"/>
              <a:gd name="connsiteY3-134" fmla="*/ 13879 h 3910600"/>
              <a:gd name="connsiteX4-135" fmla="*/ 9158335 w 9158564"/>
              <a:gd name="connsiteY4-136" fmla="*/ 3910600 h 3910600"/>
              <a:gd name="connsiteX5-137" fmla="*/ 2476 w 9158564"/>
              <a:gd name="connsiteY5-138" fmla="*/ 3904932 h 3910600"/>
              <a:gd name="connsiteX6-139" fmla="*/ 379 w 9158564"/>
              <a:gd name="connsiteY6-140" fmla="*/ 108284 h 3910600"/>
              <a:gd name="connsiteX7-141" fmla="*/ 408269 w 9158564"/>
              <a:gd name="connsiteY7-142" fmla="*/ 83169 h 3910600"/>
              <a:gd name="connsiteX8-143" fmla="*/ 2419456 w 9158564"/>
              <a:gd name="connsiteY8-144" fmla="*/ 434 h 3910600"/>
              <a:gd name="connsiteX0-145" fmla="*/ 2419456 w 9152430"/>
              <a:gd name="connsiteY0-146" fmla="*/ 434 h 3904932"/>
              <a:gd name="connsiteX1-147" fmla="*/ 7014575 w 9152430"/>
              <a:gd name="connsiteY1-148" fmla="*/ 263023 h 3904932"/>
              <a:gd name="connsiteX2-149" fmla="*/ 8807905 w 9152430"/>
              <a:gd name="connsiteY2-150" fmla="*/ 78568 h 3904932"/>
              <a:gd name="connsiteX3-151" fmla="*/ 9152430 w 9152430"/>
              <a:gd name="connsiteY3-152" fmla="*/ 13879 h 3904932"/>
              <a:gd name="connsiteX4-153" fmla="*/ 9141332 w 9152430"/>
              <a:gd name="connsiteY4-154" fmla="*/ 3904932 h 3904932"/>
              <a:gd name="connsiteX5-155" fmla="*/ 2476 w 9152430"/>
              <a:gd name="connsiteY5-156" fmla="*/ 3904932 h 3904932"/>
              <a:gd name="connsiteX6-157" fmla="*/ 379 w 9152430"/>
              <a:gd name="connsiteY6-158" fmla="*/ 108284 h 3904932"/>
              <a:gd name="connsiteX7-159" fmla="*/ 408269 w 9152430"/>
              <a:gd name="connsiteY7-160" fmla="*/ 83169 h 3904932"/>
              <a:gd name="connsiteX8-161" fmla="*/ 2419456 w 9152430"/>
              <a:gd name="connsiteY8-162" fmla="*/ 434 h 3904932"/>
              <a:gd name="connsiteX0-163" fmla="*/ 2419456 w 9152430"/>
              <a:gd name="connsiteY0-164" fmla="*/ 434 h 3904932"/>
              <a:gd name="connsiteX1-165" fmla="*/ 7014575 w 9152430"/>
              <a:gd name="connsiteY1-166" fmla="*/ 263023 h 3904932"/>
              <a:gd name="connsiteX2-167" fmla="*/ 8807905 w 9152430"/>
              <a:gd name="connsiteY2-168" fmla="*/ 78568 h 3904932"/>
              <a:gd name="connsiteX3-169" fmla="*/ 9152430 w 9152430"/>
              <a:gd name="connsiteY3-170" fmla="*/ 13879 h 3904932"/>
              <a:gd name="connsiteX4-171" fmla="*/ 9141332 w 9152430"/>
              <a:gd name="connsiteY4-172" fmla="*/ 3899264 h 3904932"/>
              <a:gd name="connsiteX5-173" fmla="*/ 2476 w 9152430"/>
              <a:gd name="connsiteY5-174" fmla="*/ 3904932 h 3904932"/>
              <a:gd name="connsiteX6-175" fmla="*/ 379 w 9152430"/>
              <a:gd name="connsiteY6-176" fmla="*/ 108284 h 3904932"/>
              <a:gd name="connsiteX7-177" fmla="*/ 408269 w 9152430"/>
              <a:gd name="connsiteY7-178" fmla="*/ 83169 h 3904932"/>
              <a:gd name="connsiteX8-179" fmla="*/ 2419456 w 9152430"/>
              <a:gd name="connsiteY8-180" fmla="*/ 434 h 3904932"/>
              <a:gd name="connsiteX0-181" fmla="*/ 2419456 w 9152430"/>
              <a:gd name="connsiteY0-182" fmla="*/ 434 h 3910600"/>
              <a:gd name="connsiteX1-183" fmla="*/ 7014575 w 9152430"/>
              <a:gd name="connsiteY1-184" fmla="*/ 263023 h 3910600"/>
              <a:gd name="connsiteX2-185" fmla="*/ 8807905 w 9152430"/>
              <a:gd name="connsiteY2-186" fmla="*/ 78568 h 3910600"/>
              <a:gd name="connsiteX3-187" fmla="*/ 9152430 w 9152430"/>
              <a:gd name="connsiteY3-188" fmla="*/ 13879 h 3910600"/>
              <a:gd name="connsiteX4-189" fmla="*/ 9141332 w 9152430"/>
              <a:gd name="connsiteY4-190" fmla="*/ 3899264 h 3910600"/>
              <a:gd name="connsiteX5-191" fmla="*/ 2476 w 9152430"/>
              <a:gd name="connsiteY5-192" fmla="*/ 3910600 h 3910600"/>
              <a:gd name="connsiteX6-193" fmla="*/ 379 w 9152430"/>
              <a:gd name="connsiteY6-194" fmla="*/ 108284 h 3910600"/>
              <a:gd name="connsiteX7-195" fmla="*/ 408269 w 9152430"/>
              <a:gd name="connsiteY7-196" fmla="*/ 83169 h 3910600"/>
              <a:gd name="connsiteX8-197" fmla="*/ 2419456 w 9152430"/>
              <a:gd name="connsiteY8-198" fmla="*/ 434 h 3910600"/>
              <a:gd name="connsiteX0-199" fmla="*/ 2419456 w 9141561"/>
              <a:gd name="connsiteY0-200" fmla="*/ 434 h 3910600"/>
              <a:gd name="connsiteX1-201" fmla="*/ 7014575 w 9141561"/>
              <a:gd name="connsiteY1-202" fmla="*/ 263023 h 3910600"/>
              <a:gd name="connsiteX2-203" fmla="*/ 8807905 w 9141561"/>
              <a:gd name="connsiteY2-204" fmla="*/ 78568 h 3910600"/>
              <a:gd name="connsiteX3-205" fmla="*/ 9135427 w 9141561"/>
              <a:gd name="connsiteY3-206" fmla="*/ 8210 h 3910600"/>
              <a:gd name="connsiteX4-207" fmla="*/ 9141332 w 9141561"/>
              <a:gd name="connsiteY4-208" fmla="*/ 3899264 h 3910600"/>
              <a:gd name="connsiteX5-209" fmla="*/ 2476 w 9141561"/>
              <a:gd name="connsiteY5-210" fmla="*/ 3910600 h 3910600"/>
              <a:gd name="connsiteX6-211" fmla="*/ 379 w 9141561"/>
              <a:gd name="connsiteY6-212" fmla="*/ 108284 h 3910600"/>
              <a:gd name="connsiteX7-213" fmla="*/ 408269 w 9141561"/>
              <a:gd name="connsiteY7-214" fmla="*/ 83169 h 3910600"/>
              <a:gd name="connsiteX8-215" fmla="*/ 2419456 w 9141561"/>
              <a:gd name="connsiteY8-216" fmla="*/ 434 h 3910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41561" h="3910600">
                <a:moveTo>
                  <a:pt x="2419456" y="434"/>
                </a:moveTo>
                <a:cubicBezTo>
                  <a:pt x="4273407" y="-12534"/>
                  <a:pt x="5369874" y="269506"/>
                  <a:pt x="7014575" y="263023"/>
                </a:cubicBezTo>
                <a:cubicBezTo>
                  <a:pt x="7528545" y="260997"/>
                  <a:pt x="8159400" y="176658"/>
                  <a:pt x="8807905" y="78568"/>
                </a:cubicBezTo>
                <a:lnTo>
                  <a:pt x="9135427" y="8210"/>
                </a:lnTo>
                <a:cubicBezTo>
                  <a:pt x="9133617" y="1307117"/>
                  <a:pt x="9143142" y="2600357"/>
                  <a:pt x="9141332" y="3899264"/>
                </a:cubicBezTo>
                <a:lnTo>
                  <a:pt x="2476" y="3910600"/>
                </a:lnTo>
                <a:cubicBezTo>
                  <a:pt x="4365" y="2646940"/>
                  <a:pt x="-1510" y="1371944"/>
                  <a:pt x="379" y="108284"/>
                </a:cubicBezTo>
                <a:lnTo>
                  <a:pt x="408269" y="83169"/>
                </a:lnTo>
                <a:cubicBezTo>
                  <a:pt x="1142625" y="38298"/>
                  <a:pt x="1840096" y="4486"/>
                  <a:pt x="2419456" y="434"/>
                </a:cubicBezTo>
                <a:close/>
              </a:path>
            </a:pathLst>
          </a:cu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3200">
              <a:latin typeface="+mj-ea"/>
              <a:ea typeface="+mj-ea"/>
            </a:endParaRPr>
          </a:p>
        </p:txBody>
      </p:sp>
      <p:sp>
        <p:nvSpPr>
          <p:cNvPr id="8" name="椭圆 7"/>
          <p:cNvSpPr/>
          <p:nvPr>
            <p:custDataLst>
              <p:tags r:id="rId5"/>
            </p:custDataLst>
          </p:nvPr>
        </p:nvSpPr>
        <p:spPr>
          <a:xfrm>
            <a:off x="1733128" y="2791217"/>
            <a:ext cx="1034696" cy="1034696"/>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3200">
              <a:latin typeface="+mj-ea"/>
              <a:ea typeface="+mj-ea"/>
              <a:sym typeface="微软雅黑" panose="020B0503020204020204" charset="-122"/>
            </a:endParaRPr>
          </a:p>
        </p:txBody>
      </p:sp>
      <p:sp>
        <p:nvSpPr>
          <p:cNvPr id="10" name="矩形 9"/>
          <p:cNvSpPr/>
          <p:nvPr>
            <p:custDataLst>
              <p:tags r:id="rId6"/>
            </p:custDataLst>
          </p:nvPr>
        </p:nvSpPr>
        <p:spPr>
          <a:xfrm>
            <a:off x="1675979" y="4037062"/>
            <a:ext cx="1148784" cy="475605"/>
          </a:xfrm>
          <a:prstGeom prst="rect">
            <a:avLst/>
          </a:prstGeom>
          <a:noFill/>
        </p:spPr>
        <p:txBody>
          <a:bodyPr wrap="none" lIns="0" tIns="0" rIns="0" bIns="0" rtlCol="0">
            <a:noAutofit/>
          </a:bodyPr>
          <a:p>
            <a:pPr algn="ctr">
              <a:spcBef>
                <a:spcPct val="0"/>
              </a:spcBef>
              <a:spcAft>
                <a:spcPct val="0"/>
              </a:spcAft>
            </a:pPr>
            <a:r>
              <a:rPr kumimoji="1" lang="en-US" altLang="zh-CN" sz="2700" b="1">
                <a:solidFill>
                  <a:schemeClr val="lt1">
                    <a:lumMod val="100000"/>
                  </a:schemeClr>
                </a:solidFill>
                <a:latin typeface="+mn-ea"/>
                <a:cs typeface="+mn-ea"/>
              </a:rPr>
              <a:t>01</a:t>
            </a:r>
            <a:endParaRPr kumimoji="1" lang="en-US" altLang="zh-CN" sz="2700" b="1">
              <a:solidFill>
                <a:schemeClr val="lt1">
                  <a:lumMod val="100000"/>
                </a:schemeClr>
              </a:solidFill>
              <a:latin typeface="+mn-ea"/>
              <a:cs typeface="+mn-ea"/>
            </a:endParaRPr>
          </a:p>
        </p:txBody>
      </p:sp>
      <p:sp>
        <p:nvSpPr>
          <p:cNvPr id="15" name="矩形 14"/>
          <p:cNvSpPr/>
          <p:nvPr>
            <p:custDataLst>
              <p:tags r:id="rId7"/>
            </p:custDataLst>
          </p:nvPr>
        </p:nvSpPr>
        <p:spPr>
          <a:xfrm>
            <a:off x="962253" y="5002242"/>
            <a:ext cx="2575932" cy="1462375"/>
          </a:xfrm>
          <a:prstGeom prst="rect">
            <a:avLst/>
          </a:prstGeom>
        </p:spPr>
        <p:txBody>
          <a:bodyPr wrap="square" lIns="0" tIns="0" rIns="0" bIns="0">
            <a:noAutofit/>
          </a:bodyPr>
          <a:p>
            <a:pPr algn="ctr">
              <a:lnSpc>
                <a:spcPct val="150000"/>
              </a:lnSpc>
              <a:spcBef>
                <a:spcPct val="0"/>
              </a:spcBef>
              <a:spcAft>
                <a:spcPct val="0"/>
              </a:spcAft>
            </a:pPr>
            <a:r>
              <a:rPr lang="zh-CN" altLang="en-US" sz="1400">
                <a:solidFill>
                  <a:schemeClr val="lt1">
                    <a:lumMod val="100000"/>
                  </a:schemeClr>
                </a:solidFill>
                <a:latin typeface="+mn-ea"/>
                <a:cs typeface="+mn-ea"/>
              </a:rPr>
              <a:t>固含量大致</a:t>
            </a:r>
            <a:r>
              <a:rPr lang="en-US" altLang="zh-CN" sz="1400">
                <a:solidFill>
                  <a:schemeClr val="lt1">
                    <a:lumMod val="100000"/>
                  </a:schemeClr>
                </a:solidFill>
                <a:latin typeface="+mn-ea"/>
                <a:cs typeface="+mn-ea"/>
              </a:rPr>
              <a:t>60%</a:t>
            </a:r>
            <a:endParaRPr lang="en-US" altLang="zh-CN" sz="1400">
              <a:solidFill>
                <a:schemeClr val="lt1">
                  <a:lumMod val="100000"/>
                </a:schemeClr>
              </a:solidFill>
              <a:latin typeface="+mn-ea"/>
              <a:cs typeface="+mn-ea"/>
            </a:endParaRPr>
          </a:p>
        </p:txBody>
      </p:sp>
      <p:sp>
        <p:nvSpPr>
          <p:cNvPr id="17" name="椭圆 16"/>
          <p:cNvSpPr/>
          <p:nvPr>
            <p:custDataLst>
              <p:tags r:id="rId8"/>
            </p:custDataLst>
          </p:nvPr>
        </p:nvSpPr>
        <p:spPr>
          <a:xfrm>
            <a:off x="5600834" y="2791217"/>
            <a:ext cx="1034696" cy="1034696"/>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3200">
              <a:latin typeface="+mj-ea"/>
              <a:ea typeface="+mj-ea"/>
              <a:sym typeface="微软雅黑" panose="020B0503020204020204" charset="-122"/>
            </a:endParaRPr>
          </a:p>
        </p:txBody>
      </p:sp>
      <p:sp>
        <p:nvSpPr>
          <p:cNvPr id="18" name="矩形 17"/>
          <p:cNvSpPr/>
          <p:nvPr>
            <p:custDataLst>
              <p:tags r:id="rId9"/>
            </p:custDataLst>
          </p:nvPr>
        </p:nvSpPr>
        <p:spPr>
          <a:xfrm>
            <a:off x="5543686" y="4028807"/>
            <a:ext cx="1148784" cy="475605"/>
          </a:xfrm>
          <a:prstGeom prst="rect">
            <a:avLst/>
          </a:prstGeom>
          <a:noFill/>
        </p:spPr>
        <p:txBody>
          <a:bodyPr wrap="none" lIns="0" tIns="0" rIns="0" bIns="0" rtlCol="0">
            <a:noAutofit/>
          </a:bodyPr>
          <a:p>
            <a:pPr algn="ctr">
              <a:spcBef>
                <a:spcPct val="0"/>
              </a:spcBef>
              <a:spcAft>
                <a:spcPct val="0"/>
              </a:spcAft>
            </a:pPr>
            <a:r>
              <a:rPr kumimoji="1" lang="en-US" altLang="zh-CN" sz="2700" b="1">
                <a:solidFill>
                  <a:schemeClr val="lt1">
                    <a:lumMod val="100000"/>
                  </a:schemeClr>
                </a:solidFill>
                <a:latin typeface="+mn-ea"/>
                <a:cs typeface="+mn-ea"/>
              </a:rPr>
              <a:t>02</a:t>
            </a:r>
            <a:endParaRPr kumimoji="1" lang="en-US" altLang="zh-CN" sz="2700" b="1">
              <a:solidFill>
                <a:schemeClr val="lt1">
                  <a:lumMod val="100000"/>
                </a:schemeClr>
              </a:solidFill>
              <a:latin typeface="+mn-ea"/>
              <a:cs typeface="+mn-ea"/>
            </a:endParaRPr>
          </a:p>
        </p:txBody>
      </p:sp>
      <p:sp>
        <p:nvSpPr>
          <p:cNvPr id="34" name="矩形 33"/>
          <p:cNvSpPr/>
          <p:nvPr>
            <p:custDataLst>
              <p:tags r:id="rId10"/>
            </p:custDataLst>
          </p:nvPr>
        </p:nvSpPr>
        <p:spPr>
          <a:xfrm>
            <a:off x="4830595" y="4993988"/>
            <a:ext cx="2575932" cy="1462375"/>
          </a:xfrm>
          <a:prstGeom prst="rect">
            <a:avLst/>
          </a:prstGeom>
        </p:spPr>
        <p:txBody>
          <a:bodyPr wrap="square" lIns="0" tIns="0" rIns="0" bIns="0">
            <a:noAutofit/>
          </a:bodyPr>
          <a:p>
            <a:pPr algn="ctr">
              <a:lnSpc>
                <a:spcPct val="150000"/>
              </a:lnSpc>
              <a:spcBef>
                <a:spcPct val="0"/>
              </a:spcBef>
              <a:spcAft>
                <a:spcPct val="0"/>
              </a:spcAft>
            </a:pPr>
            <a:r>
              <a:rPr lang="zh-CN" altLang="en-US" sz="1400">
                <a:solidFill>
                  <a:schemeClr val="lt1">
                    <a:lumMod val="100000"/>
                  </a:schemeClr>
                </a:solidFill>
                <a:latin typeface="+mn-ea"/>
                <a:cs typeface="+mn-ea"/>
              </a:rPr>
              <a:t>使粒子在化学镀的时候可以吸附在工件表面</a:t>
            </a:r>
            <a:endParaRPr lang="zh-CN" altLang="en-US" sz="1400">
              <a:solidFill>
                <a:schemeClr val="lt1">
                  <a:lumMod val="100000"/>
                </a:schemeClr>
              </a:solidFill>
              <a:latin typeface="+mn-ea"/>
              <a:cs typeface="+mn-ea"/>
            </a:endParaRPr>
          </a:p>
        </p:txBody>
      </p:sp>
      <p:sp>
        <p:nvSpPr>
          <p:cNvPr id="35" name="椭圆 34"/>
          <p:cNvSpPr/>
          <p:nvPr>
            <p:custDataLst>
              <p:tags r:id="rId11"/>
            </p:custDataLst>
          </p:nvPr>
        </p:nvSpPr>
        <p:spPr>
          <a:xfrm>
            <a:off x="9469176" y="2791217"/>
            <a:ext cx="1034696" cy="1034696"/>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3200">
              <a:latin typeface="+mj-ea"/>
              <a:ea typeface="+mj-ea"/>
              <a:sym typeface="微软雅黑" panose="020B0503020204020204" charset="-122"/>
            </a:endParaRPr>
          </a:p>
        </p:txBody>
      </p:sp>
      <p:sp>
        <p:nvSpPr>
          <p:cNvPr id="36" name="矩形 35"/>
          <p:cNvSpPr/>
          <p:nvPr>
            <p:custDataLst>
              <p:tags r:id="rId12"/>
            </p:custDataLst>
          </p:nvPr>
        </p:nvSpPr>
        <p:spPr>
          <a:xfrm>
            <a:off x="9412027" y="4028807"/>
            <a:ext cx="1148785" cy="475605"/>
          </a:xfrm>
          <a:prstGeom prst="rect">
            <a:avLst/>
          </a:prstGeom>
          <a:noFill/>
        </p:spPr>
        <p:txBody>
          <a:bodyPr wrap="none" lIns="0" tIns="0" rIns="0" bIns="0" rtlCol="0">
            <a:noAutofit/>
          </a:bodyPr>
          <a:p>
            <a:pPr algn="ctr">
              <a:spcBef>
                <a:spcPct val="0"/>
              </a:spcBef>
              <a:spcAft>
                <a:spcPct val="0"/>
              </a:spcAft>
            </a:pPr>
            <a:r>
              <a:rPr kumimoji="1" lang="en-US" altLang="zh-CN" sz="2700" b="1">
                <a:solidFill>
                  <a:schemeClr val="lt1">
                    <a:lumMod val="100000"/>
                  </a:schemeClr>
                </a:solidFill>
                <a:latin typeface="+mn-ea"/>
                <a:cs typeface="+mn-ea"/>
              </a:rPr>
              <a:t>03</a:t>
            </a:r>
            <a:endParaRPr kumimoji="1" lang="en-US" altLang="zh-CN" sz="2700" b="1">
              <a:solidFill>
                <a:schemeClr val="lt1">
                  <a:lumMod val="100000"/>
                </a:schemeClr>
              </a:solidFill>
              <a:latin typeface="+mn-ea"/>
              <a:cs typeface="+mn-ea"/>
            </a:endParaRPr>
          </a:p>
        </p:txBody>
      </p:sp>
      <p:sp>
        <p:nvSpPr>
          <p:cNvPr id="37" name="矩形 36"/>
          <p:cNvSpPr/>
          <p:nvPr>
            <p:custDataLst>
              <p:tags r:id="rId13"/>
            </p:custDataLst>
          </p:nvPr>
        </p:nvSpPr>
        <p:spPr>
          <a:xfrm>
            <a:off x="8698302" y="4993988"/>
            <a:ext cx="2575932" cy="1462375"/>
          </a:xfrm>
          <a:prstGeom prst="rect">
            <a:avLst/>
          </a:prstGeom>
        </p:spPr>
        <p:txBody>
          <a:bodyPr wrap="square" lIns="0" tIns="0" rIns="0" bIns="0">
            <a:noAutofit/>
          </a:bodyPr>
          <a:p>
            <a:pPr algn="ctr">
              <a:lnSpc>
                <a:spcPct val="150000"/>
              </a:lnSpc>
              <a:spcBef>
                <a:spcPct val="0"/>
              </a:spcBef>
              <a:spcAft>
                <a:spcPct val="0"/>
              </a:spcAft>
            </a:pPr>
            <a:r>
              <a:rPr lang="zh-CN" altLang="en-US" sz="1400">
                <a:solidFill>
                  <a:schemeClr val="lt1">
                    <a:lumMod val="100000"/>
                  </a:schemeClr>
                </a:solidFill>
                <a:latin typeface="+mn-ea"/>
                <a:cs typeface="+mn-ea"/>
              </a:rPr>
              <a:t>使粒子能均匀的分散在镀液中</a:t>
            </a:r>
            <a:endParaRPr lang="zh-CN" altLang="en-US" sz="1400">
              <a:solidFill>
                <a:schemeClr val="lt1">
                  <a:lumMod val="100000"/>
                </a:schemeClr>
              </a:solidFill>
              <a:latin typeface="+mn-ea"/>
              <a:cs typeface="+mn-ea"/>
            </a:endParaRPr>
          </a:p>
        </p:txBody>
      </p:sp>
      <p:sp>
        <p:nvSpPr>
          <p:cNvPr id="38" name="矩形 37"/>
          <p:cNvSpPr/>
          <p:nvPr>
            <p:custDataLst>
              <p:tags r:id="rId14"/>
            </p:custDataLst>
          </p:nvPr>
        </p:nvSpPr>
        <p:spPr>
          <a:xfrm>
            <a:off x="962253" y="4536797"/>
            <a:ext cx="2577548" cy="375801"/>
          </a:xfrm>
          <a:prstGeom prst="rect">
            <a:avLst/>
          </a:prstGeom>
          <a:noFill/>
        </p:spPr>
        <p:txBody>
          <a:bodyPr wrap="square" lIns="0" tIns="0" rIns="0" bIns="0" rtlCol="0" anchor="ctr">
            <a:noAutofit/>
          </a:bodyPr>
          <a:p>
            <a:pPr algn="ctr">
              <a:spcBef>
                <a:spcPct val="0"/>
              </a:spcBef>
              <a:spcAft>
                <a:spcPct val="0"/>
              </a:spcAft>
            </a:pPr>
            <a:r>
              <a:rPr lang="zh-CN" altLang="en-US" b="1">
                <a:solidFill>
                  <a:schemeClr val="lt1">
                    <a:lumMod val="100000"/>
                  </a:schemeClr>
                </a:solidFill>
                <a:latin typeface="+mn-ea"/>
                <a:cs typeface="+mn-ea"/>
              </a:rPr>
              <a:t>特氟龙粒子</a:t>
            </a:r>
            <a:endParaRPr lang="zh-CN" altLang="en-US" b="1">
              <a:solidFill>
                <a:schemeClr val="lt1">
                  <a:lumMod val="100000"/>
                </a:schemeClr>
              </a:solidFill>
              <a:latin typeface="+mn-ea"/>
              <a:cs typeface="+mn-ea"/>
            </a:endParaRPr>
          </a:p>
        </p:txBody>
      </p:sp>
      <p:sp>
        <p:nvSpPr>
          <p:cNvPr id="39" name="矩形 38"/>
          <p:cNvSpPr/>
          <p:nvPr>
            <p:custDataLst>
              <p:tags r:id="rId15"/>
            </p:custDataLst>
          </p:nvPr>
        </p:nvSpPr>
        <p:spPr>
          <a:xfrm>
            <a:off x="4830595" y="4536797"/>
            <a:ext cx="2577548" cy="375801"/>
          </a:xfrm>
          <a:prstGeom prst="rect">
            <a:avLst/>
          </a:prstGeom>
          <a:noFill/>
        </p:spPr>
        <p:txBody>
          <a:bodyPr wrap="square" lIns="0" tIns="0" rIns="0" bIns="0" rtlCol="0" anchor="ctr">
            <a:noAutofit/>
          </a:bodyPr>
          <a:p>
            <a:pPr algn="ctr">
              <a:spcBef>
                <a:spcPct val="0"/>
              </a:spcBef>
              <a:spcAft>
                <a:spcPct val="0"/>
              </a:spcAft>
            </a:pPr>
            <a:r>
              <a:rPr lang="zh-CN" altLang="en-US" b="1">
                <a:solidFill>
                  <a:schemeClr val="lt1">
                    <a:lumMod val="100000"/>
                  </a:schemeClr>
                </a:solidFill>
                <a:latin typeface="+mn-ea"/>
                <a:cs typeface="+mn-ea"/>
              </a:rPr>
              <a:t>阳离子表面活性剂</a:t>
            </a:r>
            <a:endParaRPr lang="zh-CN" altLang="en-US" b="1">
              <a:solidFill>
                <a:schemeClr val="lt1">
                  <a:lumMod val="100000"/>
                </a:schemeClr>
              </a:solidFill>
              <a:latin typeface="+mn-ea"/>
              <a:cs typeface="+mn-ea"/>
            </a:endParaRPr>
          </a:p>
        </p:txBody>
      </p:sp>
      <p:sp>
        <p:nvSpPr>
          <p:cNvPr id="40" name="矩形 39"/>
          <p:cNvSpPr/>
          <p:nvPr>
            <p:custDataLst>
              <p:tags r:id="rId16"/>
            </p:custDataLst>
          </p:nvPr>
        </p:nvSpPr>
        <p:spPr>
          <a:xfrm>
            <a:off x="8698302" y="4536797"/>
            <a:ext cx="2577548" cy="375801"/>
          </a:xfrm>
          <a:prstGeom prst="rect">
            <a:avLst/>
          </a:prstGeom>
          <a:noFill/>
        </p:spPr>
        <p:txBody>
          <a:bodyPr wrap="square" lIns="0" tIns="0" rIns="0" bIns="0" rtlCol="0" anchor="ctr">
            <a:noAutofit/>
          </a:bodyPr>
          <a:p>
            <a:pPr algn="ctr">
              <a:spcBef>
                <a:spcPct val="0"/>
              </a:spcBef>
              <a:spcAft>
                <a:spcPct val="0"/>
              </a:spcAft>
            </a:pPr>
            <a:r>
              <a:rPr lang="zh-CN" altLang="en-US" b="1">
                <a:solidFill>
                  <a:schemeClr val="lt1">
                    <a:lumMod val="100000"/>
                  </a:schemeClr>
                </a:solidFill>
                <a:latin typeface="+mn-ea"/>
                <a:cs typeface="+mn-ea"/>
              </a:rPr>
              <a:t>分散剂</a:t>
            </a:r>
            <a:endParaRPr lang="zh-CN" altLang="en-US" b="1">
              <a:solidFill>
                <a:schemeClr val="lt1">
                  <a:lumMod val="100000"/>
                </a:schemeClr>
              </a:solidFill>
              <a:latin typeface="+mn-ea"/>
              <a:cs typeface="+mn-ea"/>
            </a:endParaRPr>
          </a:p>
        </p:txBody>
      </p:sp>
      <p:pic>
        <p:nvPicPr>
          <p:cNvPr id="46" name="图形 1"/>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1980138" y="3038862"/>
            <a:ext cx="542632" cy="539849"/>
          </a:xfrm>
          <a:prstGeom prst="rect">
            <a:avLst/>
          </a:prstGeom>
        </p:spPr>
      </p:pic>
      <p:pic>
        <p:nvPicPr>
          <p:cNvPr id="47" name="图形 2"/>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5866259" y="3064262"/>
            <a:ext cx="505642" cy="488972"/>
          </a:xfrm>
          <a:prstGeom prst="rect">
            <a:avLst/>
          </a:prstGeom>
        </p:spPr>
      </p:pic>
      <p:pic>
        <p:nvPicPr>
          <p:cNvPr id="48" name="图形 3"/>
          <p:cNvPicPr>
            <a:picLocks noChangeAspect="1"/>
          </p:cNvPicPr>
          <p:nvPr>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a:off x="9739681" y="3038862"/>
            <a:ext cx="495323" cy="539847"/>
          </a:xfrm>
          <a:prstGeom prst="rect">
            <a:avLst/>
          </a:prstGeom>
        </p:spPr>
      </p:pic>
    </p:spTree>
    <p:custDataLst>
      <p:tags r:id="rId2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粒子工作示意图</a:t>
            </a:r>
            <a:endParaRPr lang="zh-CN" altLang="en-US"/>
          </a:p>
        </p:txBody>
      </p:sp>
      <p:pic>
        <p:nvPicPr>
          <p:cNvPr id="3" name="图片 2"/>
          <p:cNvPicPr>
            <a:picLocks noChangeAspect="1"/>
          </p:cNvPicPr>
          <p:nvPr/>
        </p:nvPicPr>
        <p:blipFill>
          <a:blip r:embed="rId2"/>
          <a:stretch>
            <a:fillRect/>
          </a:stretch>
        </p:blipFill>
        <p:spPr>
          <a:xfrm>
            <a:off x="1162050" y="2214245"/>
            <a:ext cx="10074910" cy="3905885"/>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乳液的典型组成</a:t>
            </a:r>
            <a:endParaRPr lang="zh-CN" altLang="en-US"/>
          </a:p>
        </p:txBody>
      </p:sp>
      <p:sp>
        <p:nvSpPr>
          <p:cNvPr id="2" name="文本框 1"/>
          <p:cNvSpPr txBox="1"/>
          <p:nvPr/>
        </p:nvSpPr>
        <p:spPr>
          <a:xfrm>
            <a:off x="1587500" y="1771015"/>
            <a:ext cx="9759315" cy="3944620"/>
          </a:xfrm>
          <a:prstGeom prst="rect">
            <a:avLst/>
          </a:prstGeom>
          <a:noFill/>
        </p:spPr>
        <p:txBody>
          <a:bodyPr wrap="square" rtlCol="0">
            <a:noAutofit/>
          </a:bodyPr>
          <a:p>
            <a:r>
              <a:rPr lang="en-US" altLang="zh-CN" sz="3600"/>
              <a:t>PTFE</a:t>
            </a:r>
            <a:r>
              <a:rPr lang="zh-CN" altLang="en-US" sz="3600"/>
              <a:t>粒子：</a:t>
            </a:r>
            <a:r>
              <a:rPr lang="en-US" altLang="zh-CN" sz="3600"/>
              <a:t>60%</a:t>
            </a:r>
            <a:endParaRPr lang="en-US" altLang="zh-CN" sz="3600"/>
          </a:p>
          <a:p>
            <a:r>
              <a:rPr lang="zh-CN" altLang="en-US" sz="3600"/>
              <a:t>全氟类表面活性剂：</a:t>
            </a:r>
            <a:r>
              <a:rPr lang="en-US" altLang="zh-CN" sz="3600"/>
              <a:t>10%</a:t>
            </a:r>
            <a:endParaRPr lang="en-US" altLang="zh-CN" sz="3600"/>
          </a:p>
          <a:p>
            <a:r>
              <a:rPr lang="zh-CN" altLang="en-US" sz="3600"/>
              <a:t>阳离子表面活性剂：</a:t>
            </a:r>
            <a:r>
              <a:rPr lang="en-US" altLang="zh-CN" sz="3600"/>
              <a:t>5%</a:t>
            </a:r>
            <a:endParaRPr lang="en-US" altLang="zh-CN" sz="3600"/>
          </a:p>
          <a:p>
            <a:r>
              <a:rPr lang="zh-CN" altLang="en-US" sz="3600"/>
              <a:t>乙醇：</a:t>
            </a:r>
            <a:r>
              <a:rPr lang="en-US" altLang="zh-CN" sz="3600"/>
              <a:t>                     15%</a:t>
            </a:r>
            <a:endParaRPr lang="en-US" altLang="zh-CN" sz="3600"/>
          </a:p>
          <a:p>
            <a:r>
              <a:rPr lang="zh-CN" altLang="en-US" sz="3600"/>
              <a:t>聚乙二醇：</a:t>
            </a:r>
            <a:r>
              <a:rPr lang="en-US" altLang="zh-CN" sz="3600"/>
              <a:t>               3-5%</a:t>
            </a:r>
            <a:endParaRPr lang="en-US" altLang="zh-CN" sz="3600"/>
          </a:p>
          <a:p>
            <a:r>
              <a:rPr lang="zh-CN" altLang="en-US" sz="3600"/>
              <a:t>其他表活：</a:t>
            </a:r>
            <a:r>
              <a:rPr lang="en-US" altLang="zh-CN" sz="3600"/>
              <a:t>                </a:t>
            </a:r>
            <a:r>
              <a:rPr lang="zh-CN" altLang="en-US" sz="3600"/>
              <a:t>约</a:t>
            </a:r>
            <a:r>
              <a:rPr lang="en-US" altLang="zh-CN" sz="3600"/>
              <a:t>5%</a:t>
            </a:r>
            <a:endParaRPr lang="en-US" altLang="zh-CN" sz="3600"/>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
            <p:custDataLst>
              <p:tags r:id="rId1"/>
            </p:custDataLst>
          </p:nvPr>
        </p:nvSpPr>
        <p:spPr>
          <a:xfrm>
            <a:off x="1490345" y="3316605"/>
            <a:ext cx="8943975" cy="1645285"/>
          </a:xfrm>
        </p:spPr>
        <p:txBody>
          <a:bodyPr>
            <a:normAutofit/>
          </a:bodyPr>
          <a:lstStyle/>
          <a:p>
            <a:r>
              <a:rPr lang="zh-CN" altLang="en-US"/>
              <a:t>化学镍特氟龙的影响因素</a:t>
            </a:r>
            <a:endParaRPr lang="zh-CN" altLang="en-US"/>
          </a:p>
        </p:txBody>
      </p:sp>
      <p:sp>
        <p:nvSpPr>
          <p:cNvPr id="3" name="文本占位符 2"/>
          <p:cNvSpPr>
            <a:spLocks noGrp="1"/>
          </p:cNvSpPr>
          <p:nvPr>
            <p:ph type="body" idx="1"/>
            <p:custDataLst>
              <p:tags r:id="rId2"/>
            </p:custDataLst>
          </p:nvPr>
        </p:nvSpPr>
        <p:spPr/>
        <p:txBody>
          <a:bodyPr/>
          <a:lstStyle/>
          <a:p>
            <a:r>
              <a:rPr lang="zh-CN" altLang="en-US"/>
              <a:t>PART SIX</a:t>
            </a:r>
            <a:endParaRPr lang="zh-CN" altLang="en-US"/>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p:txBody>
          <a:bodyPr/>
          <a:lstStyle/>
          <a:p>
            <a:r>
              <a:rPr lang="zh-CN"/>
              <a:t>粒子的影响</a:t>
            </a:r>
            <a:endParaRPr lang="zh-CN"/>
          </a:p>
        </p:txBody>
      </p:sp>
      <p:sp>
        <p:nvSpPr>
          <p:cNvPr id="10" name="矩形 9"/>
          <p:cNvSpPr/>
          <p:nvPr>
            <p:custDataLst>
              <p:tags r:id="rId2"/>
            </p:custDataLst>
          </p:nvPr>
        </p:nvSpPr>
        <p:spPr>
          <a:xfrm>
            <a:off x="901097" y="369021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一般</a:t>
            </a:r>
            <a:r>
              <a:rPr lang="en-US" altLang="zh-CN" sz="1200" kern="0">
                <a:ln>
                  <a:noFill/>
                  <a:prstDash val="sysDot"/>
                </a:ln>
                <a:solidFill>
                  <a:schemeClr val="tx1">
                    <a:lumMod val="85000"/>
                    <a:lumOff val="15000"/>
                  </a:schemeClr>
                </a:solidFill>
                <a:latin typeface="+mn-ea"/>
                <a:cs typeface="+mn-ea"/>
              </a:rPr>
              <a:t>5-10ml/L</a:t>
            </a:r>
            <a:endParaRPr lang="en-US" altLang="zh-CN" sz="1200" kern="0">
              <a:ln>
                <a:noFill/>
                <a:prstDash val="sysDot"/>
              </a:ln>
              <a:solidFill>
                <a:schemeClr val="tx1">
                  <a:lumMod val="85000"/>
                  <a:lumOff val="15000"/>
                </a:schemeClr>
              </a:solidFill>
              <a:latin typeface="+mn-ea"/>
              <a:cs typeface="+mn-ea"/>
            </a:endParaRPr>
          </a:p>
        </p:txBody>
      </p:sp>
      <p:sp>
        <p:nvSpPr>
          <p:cNvPr id="11" name="矩形 10"/>
          <p:cNvSpPr/>
          <p:nvPr>
            <p:custDataLst>
              <p:tags r:id="rId3"/>
            </p:custDataLst>
          </p:nvPr>
        </p:nvSpPr>
        <p:spPr>
          <a:xfrm>
            <a:off x="901097" y="3009392"/>
            <a:ext cx="2880444" cy="591205"/>
          </a:xfrm>
          <a:prstGeom prst="rect">
            <a:avLst/>
          </a:prstGeom>
          <a:noFill/>
        </p:spPr>
        <p:txBody>
          <a:bodyPr wrap="square" lIns="0" tIns="0" rIns="0" bIns="0" rtlCol="0" anchor="b">
            <a:noAutofit/>
          </a:bodyPr>
          <a:p>
            <a:pPr>
              <a:spcBef>
                <a:spcPct val="0"/>
              </a:spcBef>
              <a:spcAft>
                <a:spcPct val="0"/>
              </a:spcAft>
            </a:pPr>
            <a:r>
              <a:rPr lang="zh-CN" altLang="en-US" sz="1700" b="1" kern="0">
                <a:solidFill>
                  <a:schemeClr val="accent1"/>
                </a:solidFill>
                <a:latin typeface="+mn-ea"/>
                <a:cs typeface="+mn-ea"/>
              </a:rPr>
              <a:t>粒子的浓度</a:t>
            </a:r>
            <a:endParaRPr lang="zh-CN" altLang="en-US" sz="1700" b="1" kern="0">
              <a:solidFill>
                <a:schemeClr val="accent1"/>
              </a:solidFill>
              <a:latin typeface="+mn-ea"/>
              <a:cs typeface="+mn-ea"/>
            </a:endParaRPr>
          </a:p>
        </p:txBody>
      </p:sp>
      <p:sp>
        <p:nvSpPr>
          <p:cNvPr id="13" name="矩形 12"/>
          <p:cNvSpPr/>
          <p:nvPr>
            <p:custDataLst>
              <p:tags r:id="rId4"/>
            </p:custDataLst>
          </p:nvPr>
        </p:nvSpPr>
        <p:spPr>
          <a:xfrm>
            <a:off x="901097" y="1811595"/>
            <a:ext cx="1325415" cy="991788"/>
          </a:xfrm>
          <a:prstGeom prst="rect">
            <a:avLst/>
          </a:prstGeom>
          <a:noFill/>
        </p:spPr>
        <p:txBody>
          <a:bodyPr wrap="none" lIns="0" tIns="0" rIns="0" bIns="0" rtlCol="0" anchor="ctr">
            <a:normAutofit fontScale="80000"/>
          </a:bodyPr>
          <a:p>
            <a:pPr>
              <a:spcBef>
                <a:spcPct val="0"/>
              </a:spcBef>
              <a:spcAft>
                <a:spcPct val="0"/>
              </a:spcAft>
            </a:pPr>
            <a:r>
              <a:rPr lang="en-US" altLang="zh-CN" sz="7200" b="1" kern="0" dirty="0">
                <a:solidFill>
                  <a:schemeClr val="accent1"/>
                </a:solidFill>
                <a:latin typeface="+mn-ea"/>
                <a:cs typeface="+mn-ea"/>
              </a:rPr>
              <a:t>01</a:t>
            </a:r>
            <a:endParaRPr lang="zh-CN" altLang="en-US" sz="7200" b="1" kern="0" dirty="0">
              <a:solidFill>
                <a:schemeClr val="accent1"/>
              </a:solidFill>
              <a:latin typeface="+mn-ea"/>
              <a:cs typeface="+mn-ea"/>
            </a:endParaRPr>
          </a:p>
        </p:txBody>
      </p:sp>
      <p:sp>
        <p:nvSpPr>
          <p:cNvPr id="17" name="矩形 16"/>
          <p:cNvSpPr/>
          <p:nvPr>
            <p:custDataLst>
              <p:tags r:id="rId5"/>
            </p:custDataLst>
          </p:nvPr>
        </p:nvSpPr>
        <p:spPr>
          <a:xfrm>
            <a:off x="4759324" y="369021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选择</a:t>
            </a:r>
            <a:r>
              <a:rPr lang="en-US" altLang="zh-CN" sz="1200" kern="0">
                <a:ln>
                  <a:noFill/>
                  <a:prstDash val="sysDot"/>
                </a:ln>
                <a:solidFill>
                  <a:schemeClr val="tx1">
                    <a:lumMod val="85000"/>
                    <a:lumOff val="15000"/>
                  </a:schemeClr>
                </a:solidFill>
                <a:latin typeface="+mn-ea"/>
                <a:cs typeface="+mn-ea"/>
              </a:rPr>
              <a:t>200</a:t>
            </a:r>
            <a:r>
              <a:rPr lang="zh-CN" altLang="en-US" sz="1200" kern="0">
                <a:ln>
                  <a:noFill/>
                  <a:prstDash val="sysDot"/>
                </a:ln>
                <a:solidFill>
                  <a:schemeClr val="tx1">
                    <a:lumMod val="85000"/>
                    <a:lumOff val="15000"/>
                  </a:schemeClr>
                </a:solidFill>
                <a:latin typeface="+mn-ea"/>
                <a:cs typeface="+mn-ea"/>
              </a:rPr>
              <a:t>纳米以下</a:t>
            </a:r>
            <a:endParaRPr lang="zh-CN" altLang="en-US" sz="1200" kern="0">
              <a:ln>
                <a:noFill/>
                <a:prstDash val="sysDot"/>
              </a:ln>
              <a:solidFill>
                <a:schemeClr val="tx1">
                  <a:lumMod val="85000"/>
                  <a:lumOff val="15000"/>
                </a:schemeClr>
              </a:solidFill>
              <a:latin typeface="+mn-ea"/>
              <a:cs typeface="+mn-ea"/>
            </a:endParaRPr>
          </a:p>
        </p:txBody>
      </p:sp>
      <p:sp>
        <p:nvSpPr>
          <p:cNvPr id="18" name="矩形 17"/>
          <p:cNvSpPr/>
          <p:nvPr>
            <p:custDataLst>
              <p:tags r:id="rId6"/>
            </p:custDataLst>
          </p:nvPr>
        </p:nvSpPr>
        <p:spPr>
          <a:xfrm>
            <a:off x="4759324" y="3009392"/>
            <a:ext cx="2880444" cy="591205"/>
          </a:xfrm>
          <a:prstGeom prst="rect">
            <a:avLst/>
          </a:prstGeom>
          <a:noFill/>
        </p:spPr>
        <p:txBody>
          <a:bodyPr wrap="square" lIns="0" tIns="0" rIns="0" bIns="0" rtlCol="0" anchor="b">
            <a:noAutofit/>
          </a:bodyPr>
          <a:p>
            <a:pPr>
              <a:spcBef>
                <a:spcPct val="0"/>
              </a:spcBef>
              <a:spcAft>
                <a:spcPct val="0"/>
              </a:spcAft>
            </a:pPr>
            <a:r>
              <a:rPr lang="zh-CN" altLang="en-US" sz="1700" b="1" kern="0">
                <a:solidFill>
                  <a:schemeClr val="accent1"/>
                </a:solidFill>
                <a:latin typeface="+mn-ea"/>
                <a:cs typeface="+mn-ea"/>
              </a:rPr>
              <a:t>粒子的尺寸</a:t>
            </a:r>
            <a:endParaRPr lang="zh-CN" altLang="en-US" sz="1700" b="1" kern="0">
              <a:solidFill>
                <a:schemeClr val="accent1"/>
              </a:solidFill>
              <a:latin typeface="+mn-ea"/>
              <a:cs typeface="+mn-ea"/>
            </a:endParaRPr>
          </a:p>
        </p:txBody>
      </p:sp>
      <p:sp>
        <p:nvSpPr>
          <p:cNvPr id="20" name="矩形 19"/>
          <p:cNvSpPr/>
          <p:nvPr>
            <p:custDataLst>
              <p:tags r:id="rId7"/>
            </p:custDataLst>
          </p:nvPr>
        </p:nvSpPr>
        <p:spPr>
          <a:xfrm>
            <a:off x="4759324" y="1811595"/>
            <a:ext cx="1325415" cy="991788"/>
          </a:xfrm>
          <a:prstGeom prst="rect">
            <a:avLst/>
          </a:prstGeom>
          <a:noFill/>
        </p:spPr>
        <p:txBody>
          <a:bodyPr wrap="none" lIns="0" tIns="0" rIns="0" bIns="0" rtlCol="0" anchor="ctr">
            <a:normAutofit fontScale="80000"/>
          </a:bodyPr>
          <a:p>
            <a:pPr>
              <a:spcBef>
                <a:spcPct val="0"/>
              </a:spcBef>
              <a:spcAft>
                <a:spcPct val="0"/>
              </a:spcAft>
            </a:pPr>
            <a:r>
              <a:rPr lang="en-US" altLang="zh-CN" sz="7200" b="1" kern="0">
                <a:solidFill>
                  <a:schemeClr val="accent1"/>
                </a:solidFill>
                <a:latin typeface="+mn-ea"/>
                <a:cs typeface="+mn-ea"/>
              </a:rPr>
              <a:t>02</a:t>
            </a:r>
            <a:endParaRPr lang="zh-CN" altLang="en-US" sz="7200" b="1" kern="0">
              <a:solidFill>
                <a:schemeClr val="accent1"/>
              </a:solidFill>
              <a:latin typeface="+mn-ea"/>
              <a:cs typeface="+mn-ea"/>
            </a:endParaRPr>
          </a:p>
        </p:txBody>
      </p:sp>
      <p:sp>
        <p:nvSpPr>
          <p:cNvPr id="22" name="矩形 21"/>
          <p:cNvSpPr/>
          <p:nvPr>
            <p:custDataLst>
              <p:tags r:id="rId8"/>
            </p:custDataLst>
          </p:nvPr>
        </p:nvSpPr>
        <p:spPr>
          <a:xfrm>
            <a:off x="8617551" y="369021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通过阳离子表面活性剂调整</a:t>
            </a:r>
            <a:endParaRPr lang="zh-CN" altLang="en-US" sz="1200" kern="0">
              <a:ln>
                <a:noFill/>
                <a:prstDash val="sysDot"/>
              </a:ln>
              <a:solidFill>
                <a:schemeClr val="tx1">
                  <a:lumMod val="85000"/>
                  <a:lumOff val="15000"/>
                </a:schemeClr>
              </a:solidFill>
              <a:latin typeface="+mn-ea"/>
              <a:cs typeface="+mn-ea"/>
            </a:endParaRPr>
          </a:p>
        </p:txBody>
      </p:sp>
      <p:sp>
        <p:nvSpPr>
          <p:cNvPr id="24" name="矩形 23"/>
          <p:cNvSpPr/>
          <p:nvPr>
            <p:custDataLst>
              <p:tags r:id="rId9"/>
            </p:custDataLst>
          </p:nvPr>
        </p:nvSpPr>
        <p:spPr>
          <a:xfrm>
            <a:off x="8617551" y="3009392"/>
            <a:ext cx="2880443" cy="591205"/>
          </a:xfrm>
          <a:prstGeom prst="rect">
            <a:avLst/>
          </a:prstGeom>
          <a:noFill/>
        </p:spPr>
        <p:txBody>
          <a:bodyPr wrap="square" lIns="0" tIns="0" rIns="0" bIns="0" rtlCol="0" anchor="b">
            <a:noAutofit/>
          </a:bodyPr>
          <a:p>
            <a:pPr>
              <a:spcBef>
                <a:spcPct val="0"/>
              </a:spcBef>
              <a:spcAft>
                <a:spcPct val="0"/>
              </a:spcAft>
            </a:pPr>
            <a:r>
              <a:rPr lang="zh-CN" altLang="en-US" sz="1700" b="1" kern="0">
                <a:solidFill>
                  <a:schemeClr val="accent1"/>
                </a:solidFill>
                <a:latin typeface="+mn-ea"/>
                <a:cs typeface="+mn-ea"/>
              </a:rPr>
              <a:t>粒子的电位</a:t>
            </a:r>
            <a:endParaRPr lang="zh-CN" altLang="en-US" sz="1700" b="1" kern="0">
              <a:solidFill>
                <a:schemeClr val="accent1"/>
              </a:solidFill>
              <a:latin typeface="+mn-ea"/>
              <a:cs typeface="+mn-ea"/>
            </a:endParaRPr>
          </a:p>
        </p:txBody>
      </p:sp>
      <p:sp>
        <p:nvSpPr>
          <p:cNvPr id="25" name="矩形 24"/>
          <p:cNvSpPr/>
          <p:nvPr>
            <p:custDataLst>
              <p:tags r:id="rId10"/>
            </p:custDataLst>
          </p:nvPr>
        </p:nvSpPr>
        <p:spPr>
          <a:xfrm>
            <a:off x="8617551" y="1811595"/>
            <a:ext cx="1325415" cy="991788"/>
          </a:xfrm>
          <a:prstGeom prst="rect">
            <a:avLst/>
          </a:prstGeom>
          <a:noFill/>
        </p:spPr>
        <p:txBody>
          <a:bodyPr wrap="none" lIns="0" tIns="0" rIns="0" bIns="0" rtlCol="0" anchor="ctr">
            <a:normAutofit fontScale="80000"/>
          </a:bodyPr>
          <a:p>
            <a:pPr>
              <a:spcBef>
                <a:spcPct val="0"/>
              </a:spcBef>
              <a:spcAft>
                <a:spcPct val="0"/>
              </a:spcAft>
            </a:pPr>
            <a:r>
              <a:rPr lang="en-US" altLang="zh-CN" sz="7200" b="1" kern="0">
                <a:solidFill>
                  <a:schemeClr val="accent1"/>
                </a:solidFill>
                <a:latin typeface="+mn-ea"/>
                <a:cs typeface="+mn-ea"/>
              </a:rPr>
              <a:t>03</a:t>
            </a:r>
            <a:endParaRPr lang="zh-CN" altLang="en-US" sz="7200" b="1" kern="0">
              <a:solidFill>
                <a:schemeClr val="accent1"/>
              </a:solidFill>
              <a:latin typeface="+mn-ea"/>
              <a:cs typeface="+mn-ea"/>
            </a:endParaRPr>
          </a:p>
        </p:txBody>
      </p:sp>
      <p:cxnSp>
        <p:nvCxnSpPr>
          <p:cNvPr id="35" name="直接连接符 34"/>
          <p:cNvCxnSpPr/>
          <p:nvPr>
            <p:custDataLst>
              <p:tags r:id="rId11"/>
            </p:custDataLst>
          </p:nvPr>
        </p:nvCxnSpPr>
        <p:spPr>
          <a:xfrm>
            <a:off x="695960" y="1811595"/>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2"/>
            </p:custDataLst>
          </p:nvPr>
        </p:nvCxnSpPr>
        <p:spPr>
          <a:xfrm>
            <a:off x="4544025" y="1811595"/>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13"/>
            </p:custDataLst>
          </p:nvPr>
        </p:nvCxnSpPr>
        <p:spPr>
          <a:xfrm>
            <a:off x="8400347" y="1811595"/>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spTree>
    <p:custDataLst>
      <p:tags r:id="rId1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镀液方面的影响</a:t>
            </a:r>
            <a:endParaRPr lang="zh-CN" altLang="en-US"/>
          </a:p>
        </p:txBody>
      </p:sp>
      <p:sp>
        <p:nvSpPr>
          <p:cNvPr id="8" name="矩形 7"/>
          <p:cNvSpPr/>
          <p:nvPr>
            <p:custDataLst>
              <p:tags r:id="rId2"/>
            </p:custDataLst>
          </p:nvPr>
        </p:nvSpPr>
        <p:spPr>
          <a:xfrm>
            <a:off x="901097" y="369021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酸性化学镍，里面不能含有表面活性剂，负责破坏粒子的分散</a:t>
            </a:r>
            <a:endParaRPr lang="zh-CN" altLang="en-US" sz="1200" kern="0">
              <a:ln>
                <a:noFill/>
                <a:prstDash val="sysDot"/>
              </a:ln>
              <a:solidFill>
                <a:schemeClr val="tx1">
                  <a:lumMod val="85000"/>
                  <a:lumOff val="15000"/>
                </a:schemeClr>
              </a:solidFill>
              <a:latin typeface="+mn-ea"/>
              <a:cs typeface="+mn-ea"/>
            </a:endParaRPr>
          </a:p>
        </p:txBody>
      </p:sp>
      <p:sp>
        <p:nvSpPr>
          <p:cNvPr id="9" name="矩形 8"/>
          <p:cNvSpPr/>
          <p:nvPr>
            <p:custDataLst>
              <p:tags r:id="rId3"/>
            </p:custDataLst>
          </p:nvPr>
        </p:nvSpPr>
        <p:spPr>
          <a:xfrm>
            <a:off x="901097" y="3009392"/>
            <a:ext cx="2880444" cy="591205"/>
          </a:xfrm>
          <a:prstGeom prst="rect">
            <a:avLst/>
          </a:prstGeom>
          <a:noFill/>
        </p:spPr>
        <p:txBody>
          <a:bodyPr wrap="square" lIns="0" tIns="0" rIns="0" bIns="0" rtlCol="0" anchor="b">
            <a:noAutofit/>
          </a:bodyPr>
          <a:p>
            <a:pPr>
              <a:spcBef>
                <a:spcPct val="0"/>
              </a:spcBef>
              <a:spcAft>
                <a:spcPct val="0"/>
              </a:spcAft>
            </a:pPr>
            <a:r>
              <a:rPr lang="zh-CN" altLang="en-US" sz="1700" b="1" kern="0">
                <a:solidFill>
                  <a:schemeClr val="accent1"/>
                </a:solidFill>
                <a:latin typeface="+mn-ea"/>
                <a:cs typeface="+mn-ea"/>
              </a:rPr>
              <a:t>镀液的类型</a:t>
            </a:r>
            <a:endParaRPr lang="zh-CN" altLang="en-US" sz="1700" b="1" kern="0">
              <a:solidFill>
                <a:schemeClr val="accent1"/>
              </a:solidFill>
              <a:latin typeface="+mn-ea"/>
              <a:cs typeface="+mn-ea"/>
            </a:endParaRPr>
          </a:p>
        </p:txBody>
      </p:sp>
      <p:sp>
        <p:nvSpPr>
          <p:cNvPr id="13" name="矩形 12"/>
          <p:cNvSpPr/>
          <p:nvPr>
            <p:custDataLst>
              <p:tags r:id="rId4"/>
            </p:custDataLst>
          </p:nvPr>
        </p:nvSpPr>
        <p:spPr>
          <a:xfrm>
            <a:off x="901097" y="1811595"/>
            <a:ext cx="1325415" cy="991788"/>
          </a:xfrm>
          <a:prstGeom prst="rect">
            <a:avLst/>
          </a:prstGeom>
          <a:noFill/>
        </p:spPr>
        <p:txBody>
          <a:bodyPr wrap="none" lIns="0" tIns="0" rIns="0" bIns="0" rtlCol="0" anchor="ctr">
            <a:normAutofit fontScale="80000"/>
          </a:bodyPr>
          <a:p>
            <a:pPr>
              <a:spcBef>
                <a:spcPct val="0"/>
              </a:spcBef>
              <a:spcAft>
                <a:spcPct val="0"/>
              </a:spcAft>
            </a:pPr>
            <a:r>
              <a:rPr lang="en-US" altLang="zh-CN" sz="7200" b="1" kern="0" dirty="0">
                <a:solidFill>
                  <a:schemeClr val="accent1"/>
                </a:solidFill>
                <a:latin typeface="+mn-ea"/>
                <a:cs typeface="+mn-ea"/>
              </a:rPr>
              <a:t>01</a:t>
            </a:r>
            <a:endParaRPr lang="zh-CN" altLang="en-US" sz="7200" b="1" kern="0" dirty="0">
              <a:solidFill>
                <a:schemeClr val="accent1"/>
              </a:solidFill>
              <a:latin typeface="+mn-ea"/>
              <a:cs typeface="+mn-ea"/>
            </a:endParaRPr>
          </a:p>
        </p:txBody>
      </p:sp>
      <p:sp>
        <p:nvSpPr>
          <p:cNvPr id="17" name="矩形 16"/>
          <p:cNvSpPr/>
          <p:nvPr>
            <p:custDataLst>
              <p:tags r:id="rId5"/>
            </p:custDataLst>
          </p:nvPr>
        </p:nvSpPr>
        <p:spPr>
          <a:xfrm>
            <a:off x="4759324" y="369021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en-US" altLang="zh-CN" sz="1200" kern="0">
                <a:ln>
                  <a:noFill/>
                  <a:prstDash val="sysDot"/>
                </a:ln>
                <a:solidFill>
                  <a:schemeClr val="tx1">
                    <a:lumMod val="85000"/>
                    <a:lumOff val="15000"/>
                  </a:schemeClr>
                </a:solidFill>
                <a:latin typeface="+mn-ea"/>
                <a:cs typeface="+mn-ea"/>
              </a:rPr>
              <a:t>pH</a:t>
            </a:r>
            <a:r>
              <a:rPr lang="zh-CN" altLang="en-US" sz="1200" kern="0">
                <a:ln>
                  <a:noFill/>
                  <a:prstDash val="sysDot"/>
                </a:ln>
                <a:solidFill>
                  <a:schemeClr val="tx1">
                    <a:lumMod val="85000"/>
                    <a:lumOff val="15000"/>
                  </a:schemeClr>
                </a:solidFill>
                <a:latin typeface="+mn-ea"/>
                <a:cs typeface="+mn-ea"/>
              </a:rPr>
              <a:t>：</a:t>
            </a:r>
            <a:r>
              <a:rPr lang="en-US" altLang="zh-CN" sz="1200" kern="0">
                <a:ln>
                  <a:noFill/>
                  <a:prstDash val="sysDot"/>
                </a:ln>
                <a:solidFill>
                  <a:schemeClr val="tx1">
                    <a:lumMod val="85000"/>
                    <a:lumOff val="15000"/>
                  </a:schemeClr>
                </a:solidFill>
                <a:latin typeface="+mn-ea"/>
                <a:cs typeface="+mn-ea"/>
              </a:rPr>
              <a:t>4.7-5.2</a:t>
            </a:r>
            <a:endParaRPr lang="en-US" altLang="zh-CN" sz="1200" kern="0">
              <a:ln>
                <a:noFill/>
                <a:prstDash val="sysDot"/>
              </a:ln>
              <a:solidFill>
                <a:schemeClr val="tx1">
                  <a:lumMod val="85000"/>
                  <a:lumOff val="15000"/>
                </a:schemeClr>
              </a:solidFill>
              <a:latin typeface="+mn-ea"/>
              <a:cs typeface="+mn-ea"/>
            </a:endParaRPr>
          </a:p>
        </p:txBody>
      </p:sp>
      <p:sp>
        <p:nvSpPr>
          <p:cNvPr id="18" name="矩形 17"/>
          <p:cNvSpPr/>
          <p:nvPr>
            <p:custDataLst>
              <p:tags r:id="rId6"/>
            </p:custDataLst>
          </p:nvPr>
        </p:nvSpPr>
        <p:spPr>
          <a:xfrm>
            <a:off x="4759324" y="3009392"/>
            <a:ext cx="2880444" cy="591205"/>
          </a:xfrm>
          <a:prstGeom prst="rect">
            <a:avLst/>
          </a:prstGeom>
          <a:noFill/>
        </p:spPr>
        <p:txBody>
          <a:bodyPr wrap="square" lIns="0" tIns="0" rIns="0" bIns="0" rtlCol="0" anchor="b">
            <a:noAutofit/>
          </a:bodyPr>
          <a:p>
            <a:pPr>
              <a:spcBef>
                <a:spcPct val="0"/>
              </a:spcBef>
              <a:spcAft>
                <a:spcPct val="0"/>
              </a:spcAft>
            </a:pPr>
            <a:r>
              <a:rPr lang="zh-CN" altLang="en-US" sz="1700" b="1" kern="0">
                <a:solidFill>
                  <a:schemeClr val="accent1"/>
                </a:solidFill>
                <a:latin typeface="+mn-ea"/>
                <a:cs typeface="+mn-ea"/>
              </a:rPr>
              <a:t>镀液的</a:t>
            </a:r>
            <a:r>
              <a:rPr lang="en-US" altLang="zh-CN" sz="1700" b="1" kern="0">
                <a:solidFill>
                  <a:schemeClr val="accent1"/>
                </a:solidFill>
                <a:latin typeface="+mn-ea"/>
                <a:cs typeface="+mn-ea"/>
              </a:rPr>
              <a:t>pH</a:t>
            </a:r>
            <a:endParaRPr lang="en-US" altLang="zh-CN" sz="1700" b="1" kern="0">
              <a:solidFill>
                <a:schemeClr val="accent1"/>
              </a:solidFill>
              <a:latin typeface="+mn-ea"/>
              <a:cs typeface="+mn-ea"/>
            </a:endParaRPr>
          </a:p>
        </p:txBody>
      </p:sp>
      <p:sp>
        <p:nvSpPr>
          <p:cNvPr id="20" name="矩形 19"/>
          <p:cNvSpPr/>
          <p:nvPr>
            <p:custDataLst>
              <p:tags r:id="rId7"/>
            </p:custDataLst>
          </p:nvPr>
        </p:nvSpPr>
        <p:spPr>
          <a:xfrm>
            <a:off x="4759324" y="1811595"/>
            <a:ext cx="1325415" cy="991788"/>
          </a:xfrm>
          <a:prstGeom prst="rect">
            <a:avLst/>
          </a:prstGeom>
          <a:noFill/>
        </p:spPr>
        <p:txBody>
          <a:bodyPr wrap="none" lIns="0" tIns="0" rIns="0" bIns="0" rtlCol="0" anchor="ctr">
            <a:normAutofit fontScale="80000"/>
          </a:bodyPr>
          <a:p>
            <a:pPr>
              <a:spcBef>
                <a:spcPct val="0"/>
              </a:spcBef>
              <a:spcAft>
                <a:spcPct val="0"/>
              </a:spcAft>
            </a:pPr>
            <a:r>
              <a:rPr lang="en-US" altLang="zh-CN" sz="7200" b="1" kern="0">
                <a:solidFill>
                  <a:schemeClr val="accent1"/>
                </a:solidFill>
                <a:latin typeface="+mn-ea"/>
                <a:cs typeface="+mn-ea"/>
              </a:rPr>
              <a:t>02</a:t>
            </a:r>
            <a:endParaRPr lang="zh-CN" altLang="en-US" sz="7200" b="1" kern="0">
              <a:solidFill>
                <a:schemeClr val="accent1"/>
              </a:solidFill>
              <a:latin typeface="+mn-ea"/>
              <a:cs typeface="+mn-ea"/>
            </a:endParaRPr>
          </a:p>
        </p:txBody>
      </p:sp>
      <p:sp>
        <p:nvSpPr>
          <p:cNvPr id="22" name="矩形 21"/>
          <p:cNvSpPr/>
          <p:nvPr>
            <p:custDataLst>
              <p:tags r:id="rId8"/>
            </p:custDataLst>
          </p:nvPr>
        </p:nvSpPr>
        <p:spPr>
          <a:xfrm>
            <a:off x="8617551" y="369021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适当的搅拌，可以使粒子均匀的分布。过强的搅拌，会使粒子难以在工件表面附着</a:t>
            </a:r>
            <a:endParaRPr lang="zh-CN" altLang="en-US" sz="1200" kern="0">
              <a:ln>
                <a:noFill/>
                <a:prstDash val="sysDot"/>
              </a:ln>
              <a:solidFill>
                <a:schemeClr val="tx1">
                  <a:lumMod val="85000"/>
                  <a:lumOff val="15000"/>
                </a:schemeClr>
              </a:solidFill>
              <a:latin typeface="+mn-ea"/>
              <a:cs typeface="+mn-ea"/>
            </a:endParaRPr>
          </a:p>
        </p:txBody>
      </p:sp>
      <p:sp>
        <p:nvSpPr>
          <p:cNvPr id="24" name="矩形 23"/>
          <p:cNvSpPr/>
          <p:nvPr>
            <p:custDataLst>
              <p:tags r:id="rId9"/>
            </p:custDataLst>
          </p:nvPr>
        </p:nvSpPr>
        <p:spPr>
          <a:xfrm>
            <a:off x="8617551" y="3009392"/>
            <a:ext cx="2880443" cy="591205"/>
          </a:xfrm>
          <a:prstGeom prst="rect">
            <a:avLst/>
          </a:prstGeom>
          <a:noFill/>
        </p:spPr>
        <p:txBody>
          <a:bodyPr wrap="square" lIns="0" tIns="0" rIns="0" bIns="0" rtlCol="0" anchor="b">
            <a:noAutofit/>
          </a:bodyPr>
          <a:p>
            <a:pPr>
              <a:spcBef>
                <a:spcPct val="0"/>
              </a:spcBef>
              <a:spcAft>
                <a:spcPct val="0"/>
              </a:spcAft>
            </a:pPr>
            <a:r>
              <a:rPr lang="zh-CN" altLang="en-US" sz="1700" b="1" kern="0">
                <a:solidFill>
                  <a:schemeClr val="accent1"/>
                </a:solidFill>
                <a:latin typeface="+mn-ea"/>
                <a:cs typeface="+mn-ea"/>
              </a:rPr>
              <a:t>镀液的搅拌</a:t>
            </a:r>
            <a:endParaRPr lang="zh-CN" altLang="en-US" sz="1700" b="1" kern="0">
              <a:solidFill>
                <a:schemeClr val="accent1"/>
              </a:solidFill>
              <a:latin typeface="+mn-ea"/>
              <a:cs typeface="+mn-ea"/>
            </a:endParaRPr>
          </a:p>
        </p:txBody>
      </p:sp>
      <p:sp>
        <p:nvSpPr>
          <p:cNvPr id="25" name="矩形 24"/>
          <p:cNvSpPr/>
          <p:nvPr>
            <p:custDataLst>
              <p:tags r:id="rId10"/>
            </p:custDataLst>
          </p:nvPr>
        </p:nvSpPr>
        <p:spPr>
          <a:xfrm>
            <a:off x="8617551" y="1811595"/>
            <a:ext cx="1325415" cy="991788"/>
          </a:xfrm>
          <a:prstGeom prst="rect">
            <a:avLst/>
          </a:prstGeom>
          <a:noFill/>
        </p:spPr>
        <p:txBody>
          <a:bodyPr wrap="none" lIns="0" tIns="0" rIns="0" bIns="0" rtlCol="0" anchor="ctr">
            <a:normAutofit fontScale="80000"/>
          </a:bodyPr>
          <a:p>
            <a:pPr>
              <a:spcBef>
                <a:spcPct val="0"/>
              </a:spcBef>
              <a:spcAft>
                <a:spcPct val="0"/>
              </a:spcAft>
            </a:pPr>
            <a:r>
              <a:rPr lang="en-US" altLang="zh-CN" sz="7200" b="1" kern="0">
                <a:solidFill>
                  <a:schemeClr val="accent1"/>
                </a:solidFill>
                <a:latin typeface="+mn-ea"/>
                <a:cs typeface="+mn-ea"/>
              </a:rPr>
              <a:t>03</a:t>
            </a:r>
            <a:endParaRPr lang="zh-CN" altLang="en-US" sz="7200" b="1" kern="0">
              <a:solidFill>
                <a:schemeClr val="accent1"/>
              </a:solidFill>
              <a:latin typeface="+mn-ea"/>
              <a:cs typeface="+mn-ea"/>
            </a:endParaRPr>
          </a:p>
        </p:txBody>
      </p:sp>
      <p:cxnSp>
        <p:nvCxnSpPr>
          <p:cNvPr id="35" name="直接连接符 34"/>
          <p:cNvCxnSpPr/>
          <p:nvPr>
            <p:custDataLst>
              <p:tags r:id="rId11"/>
            </p:custDataLst>
          </p:nvPr>
        </p:nvCxnSpPr>
        <p:spPr>
          <a:xfrm>
            <a:off x="695960" y="1811595"/>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2"/>
            </p:custDataLst>
          </p:nvPr>
        </p:nvCxnSpPr>
        <p:spPr>
          <a:xfrm>
            <a:off x="4544025" y="1811595"/>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13"/>
            </p:custDataLst>
          </p:nvPr>
        </p:nvCxnSpPr>
        <p:spPr>
          <a:xfrm>
            <a:off x="8400347" y="1811595"/>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spTree>
    <p:custDataLst>
      <p:tags r:id="rId1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6"/>
            <p:custDataLst>
              <p:tags r:id="rId1"/>
            </p:custDataLst>
          </p:nvPr>
        </p:nvSpPr>
        <p:spPr/>
        <p:txBody>
          <a:bodyPr/>
          <a:lstStyle/>
          <a:p>
            <a:r>
              <a:rPr lang="zh-CN" altLang="en-US"/>
              <a:t>谢谢</a:t>
            </a:r>
            <a:endParaRPr lang="zh-CN" altLang="en-US"/>
          </a:p>
        </p:txBody>
      </p:sp>
      <p:sp>
        <p:nvSpPr>
          <p:cNvPr id="5" name="文本占位符 4"/>
          <p:cNvSpPr>
            <a:spLocks noGrp="1"/>
          </p:cNvSpPr>
          <p:nvPr>
            <p:ph type="body" sz="quarter" idx="17"/>
            <p:custDataLst>
              <p:tags r:id="rId2"/>
            </p:custDataLst>
          </p:nvPr>
        </p:nvSpPr>
        <p:spPr/>
        <p:txBody>
          <a:bodyPr/>
          <a:lstStyle/>
          <a:p>
            <a:pPr lvl="0"/>
            <a:r>
              <a:rPr lang="zh-CN" altLang="en-US"/>
              <a:t>汇报人: 程海</a:t>
            </a: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121920"/>
            <a:ext cx="5143500" cy="6858000"/>
          </a:xfrm>
          <a:prstGeom prst="rect">
            <a:avLst/>
          </a:prstGeom>
        </p:spPr>
      </p:pic>
      <p:sp>
        <p:nvSpPr>
          <p:cNvPr id="2" name="标题 1"/>
          <p:cNvSpPr>
            <a:spLocks noGrp="1"/>
          </p:cNvSpPr>
          <p:nvPr>
            <p:ph type="title" idx="2"/>
            <p:custDataLst>
              <p:tags r:id="rId2"/>
            </p:custDataLst>
          </p:nvPr>
        </p:nvSpPr>
        <p:spPr>
          <a:xfrm>
            <a:off x="5704840" y="3316605"/>
            <a:ext cx="6363970" cy="1645285"/>
          </a:xfrm>
        </p:spPr>
        <p:txBody>
          <a:bodyPr>
            <a:normAutofit fontScale="90000"/>
          </a:bodyPr>
          <a:lstStyle/>
          <a:p>
            <a:r>
              <a:rPr lang="zh-CN" altLang="en-US"/>
              <a:t>自润滑化学镍镀层</a:t>
            </a:r>
            <a:endParaRPr lang="zh-CN" altLang="en-US"/>
          </a:p>
        </p:txBody>
      </p:sp>
      <p:sp>
        <p:nvSpPr>
          <p:cNvPr id="3" name="文本占位符 2"/>
          <p:cNvSpPr>
            <a:spLocks noGrp="1"/>
          </p:cNvSpPr>
          <p:nvPr>
            <p:ph type="body" idx="1"/>
            <p:custDataLst>
              <p:tags r:id="rId3"/>
            </p:custDataLst>
          </p:nvPr>
        </p:nvSpPr>
        <p:spPr/>
        <p:txBody>
          <a:bodyPr/>
          <a:lstStyle/>
          <a:p>
            <a:r>
              <a:rPr lang="zh-CN" altLang="en-US"/>
              <a:t>PART ONE</a:t>
            </a:r>
            <a:endParaRPr lang="zh-CN" altLang="en-US"/>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custDataLst>
              <p:tags r:id="rId1"/>
            </p:custDataLst>
          </p:nvPr>
        </p:nvSpPr>
        <p:spPr>
          <a:xfrm rot="21342100">
            <a:off x="7469116" y="1289275"/>
            <a:ext cx="3626875" cy="4563048"/>
          </a:xfrm>
          <a:custGeom>
            <a:avLst/>
            <a:gdLst>
              <a:gd name="connsiteX0" fmla="*/ 51465 w 3626875"/>
              <a:gd name="connsiteY0" fmla="*/ 0 h 4563048"/>
              <a:gd name="connsiteX1" fmla="*/ 3575410 w 3626875"/>
              <a:gd name="connsiteY1" fmla="*/ 0 h 4563048"/>
              <a:gd name="connsiteX2" fmla="*/ 3626875 w 3626875"/>
              <a:gd name="connsiteY2" fmla="*/ 51465 h 4563048"/>
              <a:gd name="connsiteX3" fmla="*/ 3626875 w 3626875"/>
              <a:gd name="connsiteY3" fmla="*/ 4511583 h 4563048"/>
              <a:gd name="connsiteX4" fmla="*/ 3575410 w 3626875"/>
              <a:gd name="connsiteY4" fmla="*/ 4563048 h 4563048"/>
              <a:gd name="connsiteX5" fmla="*/ 51465 w 3626875"/>
              <a:gd name="connsiteY5" fmla="*/ 4563048 h 4563048"/>
              <a:gd name="connsiteX6" fmla="*/ 0 w 3626875"/>
              <a:gd name="connsiteY6" fmla="*/ 4511583 h 4563048"/>
              <a:gd name="connsiteX7" fmla="*/ 0 w 3626875"/>
              <a:gd name="connsiteY7" fmla="*/ 51465 h 4563048"/>
              <a:gd name="connsiteX8" fmla="*/ 51465 w 3626875"/>
              <a:gd name="connsiteY8" fmla="*/ 0 h 4563048"/>
              <a:gd name="connsiteX9" fmla="*/ 273025 w 3626875"/>
              <a:gd name="connsiteY9" fmla="*/ 339208 h 4563048"/>
              <a:gd name="connsiteX10" fmla="*/ 273025 w 3626875"/>
              <a:gd name="connsiteY10" fmla="*/ 3588875 h 4563048"/>
              <a:gd name="connsiteX11" fmla="*/ 3353850 w 3626875"/>
              <a:gd name="connsiteY11" fmla="*/ 3588875 h 4563048"/>
              <a:gd name="connsiteX12" fmla="*/ 3353850 w 3626875"/>
              <a:gd name="connsiteY12" fmla="*/ 339208 h 4563048"/>
              <a:gd name="connsiteX13" fmla="*/ 273025 w 3626875"/>
              <a:gd name="connsiteY13" fmla="*/ 339208 h 456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6875" h="4563048">
                <a:moveTo>
                  <a:pt x="51465" y="0"/>
                </a:moveTo>
                <a:lnTo>
                  <a:pt x="3575410" y="0"/>
                </a:lnTo>
                <a:cubicBezTo>
                  <a:pt x="3603833" y="0"/>
                  <a:pt x="3626875" y="23042"/>
                  <a:pt x="3626875" y="51465"/>
                </a:cubicBezTo>
                <a:lnTo>
                  <a:pt x="3626875" y="4511583"/>
                </a:lnTo>
                <a:cubicBezTo>
                  <a:pt x="3626875" y="4540006"/>
                  <a:pt x="3603833" y="4563048"/>
                  <a:pt x="3575410" y="4563048"/>
                </a:cubicBezTo>
                <a:lnTo>
                  <a:pt x="51465" y="4563048"/>
                </a:lnTo>
                <a:cubicBezTo>
                  <a:pt x="23042" y="4563048"/>
                  <a:pt x="0" y="4540006"/>
                  <a:pt x="0" y="4511583"/>
                </a:cubicBezTo>
                <a:lnTo>
                  <a:pt x="0" y="51465"/>
                </a:lnTo>
                <a:cubicBezTo>
                  <a:pt x="0" y="23042"/>
                  <a:pt x="23042" y="0"/>
                  <a:pt x="51465" y="0"/>
                </a:cubicBezTo>
                <a:close/>
                <a:moveTo>
                  <a:pt x="273025" y="339208"/>
                </a:moveTo>
                <a:lnTo>
                  <a:pt x="273025" y="3588875"/>
                </a:lnTo>
                <a:lnTo>
                  <a:pt x="3353850" y="3588875"/>
                </a:lnTo>
                <a:lnTo>
                  <a:pt x="3353850" y="339208"/>
                </a:lnTo>
                <a:lnTo>
                  <a:pt x="273025" y="339208"/>
                </a:lnTo>
                <a:close/>
              </a:path>
            </a:pathLst>
          </a:custGeom>
          <a:solidFill>
            <a:schemeClr val="lt1">
              <a:lumMod val="100000"/>
            </a:schemeClr>
          </a:solidFill>
          <a:ln>
            <a:noFill/>
          </a:ln>
          <a:effectLst>
            <a:outerShdw blurRad="1524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data/temp/071a714a-4766-11f0-b916-3a6beead4237.jpg@base@tag=imgScale&amp;m=1&amp;w=964&amp;h=1226&amp;q=95071a714a-4766-11f0-b916-3a6beead4237"/>
          <p:cNvPicPr>
            <a:picLocks noChangeAspect="1"/>
          </p:cNvPicPr>
          <p:nvPr>
            <p:custDataLst>
              <p:tags r:id="rId2"/>
            </p:custDataLst>
          </p:nvPr>
        </p:nvPicPr>
        <p:blipFill>
          <a:blip r:embed="rId3"/>
          <a:srcRect l="10669" r="10669"/>
          <a:stretch>
            <a:fillRect/>
          </a:stretch>
        </p:blipFill>
        <p:spPr>
          <a:xfrm rot="157750">
            <a:off x="7545194" y="1431901"/>
            <a:ext cx="3474720" cy="4417255"/>
          </a:xfrm>
          <a:custGeom>
            <a:avLst/>
            <a:gdLst>
              <a:gd name="connsiteX0" fmla="*/ 0 w 3474720"/>
              <a:gd name="connsiteY0" fmla="*/ 0 h 4417255"/>
              <a:gd name="connsiteX1" fmla="*/ 3474720 w 3474720"/>
              <a:gd name="connsiteY1" fmla="*/ 0 h 4417255"/>
              <a:gd name="connsiteX2" fmla="*/ 3474720 w 3474720"/>
              <a:gd name="connsiteY2" fmla="*/ 4417255 h 4417255"/>
              <a:gd name="connsiteX3" fmla="*/ 0 w 3474720"/>
              <a:gd name="connsiteY3" fmla="*/ 4417255 h 4417255"/>
            </a:gdLst>
            <a:ahLst/>
            <a:cxnLst>
              <a:cxn ang="0">
                <a:pos x="connsiteX0" y="connsiteY0"/>
              </a:cxn>
              <a:cxn ang="0">
                <a:pos x="connsiteX1" y="connsiteY1"/>
              </a:cxn>
              <a:cxn ang="0">
                <a:pos x="connsiteX2" y="connsiteY2"/>
              </a:cxn>
              <a:cxn ang="0">
                <a:pos x="connsiteX3" y="connsiteY3"/>
              </a:cxn>
            </a:cxnLst>
            <a:rect l="l" t="t" r="r" b="b"/>
            <a:pathLst>
              <a:path w="3474720" h="4417255">
                <a:moveTo>
                  <a:pt x="0" y="0"/>
                </a:moveTo>
                <a:lnTo>
                  <a:pt x="3474720" y="0"/>
                </a:lnTo>
                <a:lnTo>
                  <a:pt x="3474720" y="4417255"/>
                </a:lnTo>
                <a:lnTo>
                  <a:pt x="0" y="4417255"/>
                </a:ln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6" name="标题 5"/>
          <p:cNvSpPr>
            <a:spLocks noGrp="1"/>
          </p:cNvSpPr>
          <p:nvPr>
            <p:ph type="title"/>
            <p:custDataLst>
              <p:tags r:id="rId4"/>
            </p:custDataLst>
          </p:nvPr>
        </p:nvSpPr>
        <p:spPr>
          <a:xfrm>
            <a:off x="1103313" y="1165300"/>
            <a:ext cx="4989512" cy="1223570"/>
          </a:xfrm>
        </p:spPr>
        <p:txBody>
          <a:bodyPr lIns="0" tIns="0" rIns="0" bIns="0" anchor="b" anchorCtr="0">
            <a:normAutofit/>
          </a:bodyPr>
          <a:lstStyle/>
          <a:p>
            <a:pPr algn="l"/>
            <a:r>
              <a:rPr lang="zh-CN" altLang="en-US" dirty="0"/>
              <a:t>自润滑化学镍分类</a:t>
            </a:r>
            <a:endParaRPr lang="zh-CN" altLang="en-US" dirty="0"/>
          </a:p>
        </p:txBody>
      </p:sp>
      <p:sp>
        <p:nvSpPr>
          <p:cNvPr id="7" name="任意多边形: 形状 6"/>
          <p:cNvSpPr/>
          <p:nvPr>
            <p:custDataLst>
              <p:tags r:id="rId5"/>
            </p:custDataLst>
          </p:nvPr>
        </p:nvSpPr>
        <p:spPr>
          <a:xfrm rot="157750">
            <a:off x="7469117" y="1359003"/>
            <a:ext cx="3626875" cy="4563048"/>
          </a:xfrm>
          <a:custGeom>
            <a:avLst/>
            <a:gdLst>
              <a:gd name="connsiteX0" fmla="*/ 51465 w 3626875"/>
              <a:gd name="connsiteY0" fmla="*/ 0 h 4563048"/>
              <a:gd name="connsiteX1" fmla="*/ 3575410 w 3626875"/>
              <a:gd name="connsiteY1" fmla="*/ 0 h 4563048"/>
              <a:gd name="connsiteX2" fmla="*/ 3626875 w 3626875"/>
              <a:gd name="connsiteY2" fmla="*/ 51465 h 4563048"/>
              <a:gd name="connsiteX3" fmla="*/ 3626875 w 3626875"/>
              <a:gd name="connsiteY3" fmla="*/ 4511583 h 4563048"/>
              <a:gd name="connsiteX4" fmla="*/ 3575410 w 3626875"/>
              <a:gd name="connsiteY4" fmla="*/ 4563048 h 4563048"/>
              <a:gd name="connsiteX5" fmla="*/ 51465 w 3626875"/>
              <a:gd name="connsiteY5" fmla="*/ 4563048 h 4563048"/>
              <a:gd name="connsiteX6" fmla="*/ 0 w 3626875"/>
              <a:gd name="connsiteY6" fmla="*/ 4511583 h 4563048"/>
              <a:gd name="connsiteX7" fmla="*/ 0 w 3626875"/>
              <a:gd name="connsiteY7" fmla="*/ 51465 h 4563048"/>
              <a:gd name="connsiteX8" fmla="*/ 51465 w 3626875"/>
              <a:gd name="connsiteY8" fmla="*/ 0 h 4563048"/>
              <a:gd name="connsiteX9" fmla="*/ 273025 w 3626875"/>
              <a:gd name="connsiteY9" fmla="*/ 339208 h 4563048"/>
              <a:gd name="connsiteX10" fmla="*/ 273025 w 3626875"/>
              <a:gd name="connsiteY10" fmla="*/ 3588875 h 4563048"/>
              <a:gd name="connsiteX11" fmla="*/ 3353850 w 3626875"/>
              <a:gd name="connsiteY11" fmla="*/ 3588875 h 4563048"/>
              <a:gd name="connsiteX12" fmla="*/ 3353850 w 3626875"/>
              <a:gd name="connsiteY12" fmla="*/ 339208 h 4563048"/>
              <a:gd name="connsiteX13" fmla="*/ 273025 w 3626875"/>
              <a:gd name="connsiteY13" fmla="*/ 339208 h 4563048"/>
              <a:gd name="connsiteX0-1" fmla="*/ 51465 w 3626875"/>
              <a:gd name="connsiteY0-2" fmla="*/ 0 h 4563048"/>
              <a:gd name="connsiteX1-3" fmla="*/ 3575410 w 3626875"/>
              <a:gd name="connsiteY1-4" fmla="*/ 0 h 4563048"/>
              <a:gd name="connsiteX2-5" fmla="*/ 3626875 w 3626875"/>
              <a:gd name="connsiteY2-6" fmla="*/ 51465 h 4563048"/>
              <a:gd name="connsiteX3-7" fmla="*/ 3626875 w 3626875"/>
              <a:gd name="connsiteY3-8" fmla="*/ 4511583 h 4563048"/>
              <a:gd name="connsiteX4-9" fmla="*/ 3575410 w 3626875"/>
              <a:gd name="connsiteY4-10" fmla="*/ 4563048 h 4563048"/>
              <a:gd name="connsiteX5-11" fmla="*/ 51465 w 3626875"/>
              <a:gd name="connsiteY5-12" fmla="*/ 4563048 h 4563048"/>
              <a:gd name="connsiteX6-13" fmla="*/ 0 w 3626875"/>
              <a:gd name="connsiteY6-14" fmla="*/ 4511583 h 4563048"/>
              <a:gd name="connsiteX7-15" fmla="*/ 0 w 3626875"/>
              <a:gd name="connsiteY7-16" fmla="*/ 51465 h 4563048"/>
              <a:gd name="connsiteX8-17" fmla="*/ 51465 w 3626875"/>
              <a:gd name="connsiteY8-18" fmla="*/ 0 h 4563048"/>
              <a:gd name="connsiteX9-19" fmla="*/ 273025 w 3626875"/>
              <a:gd name="connsiteY9-20" fmla="*/ 339208 h 4563048"/>
              <a:gd name="connsiteX10-21" fmla="*/ 273240 w 3626875"/>
              <a:gd name="connsiteY10-22" fmla="*/ 4053589 h 4563048"/>
              <a:gd name="connsiteX11-23" fmla="*/ 3353850 w 3626875"/>
              <a:gd name="connsiteY11-24" fmla="*/ 3588875 h 4563048"/>
              <a:gd name="connsiteX12-25" fmla="*/ 3353850 w 3626875"/>
              <a:gd name="connsiteY12-26" fmla="*/ 339208 h 4563048"/>
              <a:gd name="connsiteX13-27" fmla="*/ 273025 w 3626875"/>
              <a:gd name="connsiteY13-28" fmla="*/ 339208 h 4563048"/>
              <a:gd name="connsiteX0-29" fmla="*/ 51465 w 3626875"/>
              <a:gd name="connsiteY0-30" fmla="*/ 0 h 4563048"/>
              <a:gd name="connsiteX1-31" fmla="*/ 3575410 w 3626875"/>
              <a:gd name="connsiteY1-32" fmla="*/ 0 h 4563048"/>
              <a:gd name="connsiteX2-33" fmla="*/ 3626875 w 3626875"/>
              <a:gd name="connsiteY2-34" fmla="*/ 51465 h 4563048"/>
              <a:gd name="connsiteX3-35" fmla="*/ 3626875 w 3626875"/>
              <a:gd name="connsiteY3-36" fmla="*/ 4511583 h 4563048"/>
              <a:gd name="connsiteX4-37" fmla="*/ 3575410 w 3626875"/>
              <a:gd name="connsiteY4-38" fmla="*/ 4563048 h 4563048"/>
              <a:gd name="connsiteX5-39" fmla="*/ 51465 w 3626875"/>
              <a:gd name="connsiteY5-40" fmla="*/ 4563048 h 4563048"/>
              <a:gd name="connsiteX6-41" fmla="*/ 0 w 3626875"/>
              <a:gd name="connsiteY6-42" fmla="*/ 4511583 h 4563048"/>
              <a:gd name="connsiteX7-43" fmla="*/ 0 w 3626875"/>
              <a:gd name="connsiteY7-44" fmla="*/ 51465 h 4563048"/>
              <a:gd name="connsiteX8-45" fmla="*/ 51465 w 3626875"/>
              <a:gd name="connsiteY8-46" fmla="*/ 0 h 4563048"/>
              <a:gd name="connsiteX9-47" fmla="*/ 273025 w 3626875"/>
              <a:gd name="connsiteY9-48" fmla="*/ 339208 h 4563048"/>
              <a:gd name="connsiteX10-49" fmla="*/ 274782 w 3626875"/>
              <a:gd name="connsiteY10-50" fmla="*/ 3933816 h 4563048"/>
              <a:gd name="connsiteX11-51" fmla="*/ 3353850 w 3626875"/>
              <a:gd name="connsiteY11-52" fmla="*/ 3588875 h 4563048"/>
              <a:gd name="connsiteX12-53" fmla="*/ 3353850 w 3626875"/>
              <a:gd name="connsiteY12-54" fmla="*/ 339208 h 4563048"/>
              <a:gd name="connsiteX13-55" fmla="*/ 273025 w 3626875"/>
              <a:gd name="connsiteY13-56" fmla="*/ 339208 h 4563048"/>
              <a:gd name="connsiteX0-57" fmla="*/ 51465 w 3626875"/>
              <a:gd name="connsiteY0-58" fmla="*/ 0 h 4563048"/>
              <a:gd name="connsiteX1-59" fmla="*/ 3575410 w 3626875"/>
              <a:gd name="connsiteY1-60" fmla="*/ 0 h 4563048"/>
              <a:gd name="connsiteX2-61" fmla="*/ 3626875 w 3626875"/>
              <a:gd name="connsiteY2-62" fmla="*/ 51465 h 4563048"/>
              <a:gd name="connsiteX3-63" fmla="*/ 3626875 w 3626875"/>
              <a:gd name="connsiteY3-64" fmla="*/ 4511583 h 4563048"/>
              <a:gd name="connsiteX4-65" fmla="*/ 3575410 w 3626875"/>
              <a:gd name="connsiteY4-66" fmla="*/ 4563048 h 4563048"/>
              <a:gd name="connsiteX5-67" fmla="*/ 51465 w 3626875"/>
              <a:gd name="connsiteY5-68" fmla="*/ 4563048 h 4563048"/>
              <a:gd name="connsiteX6-69" fmla="*/ 0 w 3626875"/>
              <a:gd name="connsiteY6-70" fmla="*/ 4511583 h 4563048"/>
              <a:gd name="connsiteX7-71" fmla="*/ 0 w 3626875"/>
              <a:gd name="connsiteY7-72" fmla="*/ 51465 h 4563048"/>
              <a:gd name="connsiteX8-73" fmla="*/ 51465 w 3626875"/>
              <a:gd name="connsiteY8-74" fmla="*/ 0 h 4563048"/>
              <a:gd name="connsiteX9-75" fmla="*/ 273025 w 3626875"/>
              <a:gd name="connsiteY9-76" fmla="*/ 339208 h 4563048"/>
              <a:gd name="connsiteX10-77" fmla="*/ 274782 w 3626875"/>
              <a:gd name="connsiteY10-78" fmla="*/ 3933816 h 4563048"/>
              <a:gd name="connsiteX11-79" fmla="*/ 3356577 w 3626875"/>
              <a:gd name="connsiteY11-80" fmla="*/ 3954896 h 4563048"/>
              <a:gd name="connsiteX12-81" fmla="*/ 3353850 w 3626875"/>
              <a:gd name="connsiteY12-82" fmla="*/ 339208 h 4563048"/>
              <a:gd name="connsiteX13-83" fmla="*/ 273025 w 3626875"/>
              <a:gd name="connsiteY13-84" fmla="*/ 339208 h 4563048"/>
              <a:gd name="connsiteX0-85" fmla="*/ 51465 w 3626875"/>
              <a:gd name="connsiteY0-86" fmla="*/ 0 h 4563048"/>
              <a:gd name="connsiteX1-87" fmla="*/ 3575410 w 3626875"/>
              <a:gd name="connsiteY1-88" fmla="*/ 0 h 4563048"/>
              <a:gd name="connsiteX2-89" fmla="*/ 3626875 w 3626875"/>
              <a:gd name="connsiteY2-90" fmla="*/ 51465 h 4563048"/>
              <a:gd name="connsiteX3-91" fmla="*/ 3626875 w 3626875"/>
              <a:gd name="connsiteY3-92" fmla="*/ 4511583 h 4563048"/>
              <a:gd name="connsiteX4-93" fmla="*/ 3575410 w 3626875"/>
              <a:gd name="connsiteY4-94" fmla="*/ 4563048 h 4563048"/>
              <a:gd name="connsiteX5-95" fmla="*/ 51465 w 3626875"/>
              <a:gd name="connsiteY5-96" fmla="*/ 4563048 h 4563048"/>
              <a:gd name="connsiteX6-97" fmla="*/ 0 w 3626875"/>
              <a:gd name="connsiteY6-98" fmla="*/ 4511583 h 4563048"/>
              <a:gd name="connsiteX7-99" fmla="*/ 0 w 3626875"/>
              <a:gd name="connsiteY7-100" fmla="*/ 51465 h 4563048"/>
              <a:gd name="connsiteX8-101" fmla="*/ 51465 w 3626875"/>
              <a:gd name="connsiteY8-102" fmla="*/ 0 h 4563048"/>
              <a:gd name="connsiteX9-103" fmla="*/ 275535 w 3626875"/>
              <a:gd name="connsiteY9-104" fmla="*/ 240515 h 4563048"/>
              <a:gd name="connsiteX10-105" fmla="*/ 274782 w 3626875"/>
              <a:gd name="connsiteY10-106" fmla="*/ 3933816 h 4563048"/>
              <a:gd name="connsiteX11-107" fmla="*/ 3356577 w 3626875"/>
              <a:gd name="connsiteY11-108" fmla="*/ 3954896 h 4563048"/>
              <a:gd name="connsiteX12-109" fmla="*/ 3353850 w 3626875"/>
              <a:gd name="connsiteY12-110" fmla="*/ 339208 h 4563048"/>
              <a:gd name="connsiteX13-111" fmla="*/ 275535 w 3626875"/>
              <a:gd name="connsiteY13-112" fmla="*/ 240515 h 4563048"/>
              <a:gd name="connsiteX0-113" fmla="*/ 51465 w 3626875"/>
              <a:gd name="connsiteY0-114" fmla="*/ 0 h 4563048"/>
              <a:gd name="connsiteX1-115" fmla="*/ 3575410 w 3626875"/>
              <a:gd name="connsiteY1-116" fmla="*/ 0 h 4563048"/>
              <a:gd name="connsiteX2-117" fmla="*/ 3626875 w 3626875"/>
              <a:gd name="connsiteY2-118" fmla="*/ 51465 h 4563048"/>
              <a:gd name="connsiteX3-119" fmla="*/ 3626875 w 3626875"/>
              <a:gd name="connsiteY3-120" fmla="*/ 4511583 h 4563048"/>
              <a:gd name="connsiteX4-121" fmla="*/ 3575410 w 3626875"/>
              <a:gd name="connsiteY4-122" fmla="*/ 4563048 h 4563048"/>
              <a:gd name="connsiteX5-123" fmla="*/ 51465 w 3626875"/>
              <a:gd name="connsiteY5-124" fmla="*/ 4563048 h 4563048"/>
              <a:gd name="connsiteX6-125" fmla="*/ 0 w 3626875"/>
              <a:gd name="connsiteY6-126" fmla="*/ 4511583 h 4563048"/>
              <a:gd name="connsiteX7-127" fmla="*/ 0 w 3626875"/>
              <a:gd name="connsiteY7-128" fmla="*/ 51465 h 4563048"/>
              <a:gd name="connsiteX8-129" fmla="*/ 51465 w 3626875"/>
              <a:gd name="connsiteY8-130" fmla="*/ 0 h 4563048"/>
              <a:gd name="connsiteX9-131" fmla="*/ 275535 w 3626875"/>
              <a:gd name="connsiteY9-132" fmla="*/ 240515 h 4563048"/>
              <a:gd name="connsiteX10-133" fmla="*/ 274782 w 3626875"/>
              <a:gd name="connsiteY10-134" fmla="*/ 3933816 h 4563048"/>
              <a:gd name="connsiteX11-135" fmla="*/ 3356577 w 3626875"/>
              <a:gd name="connsiteY11-136" fmla="*/ 3954896 h 4563048"/>
              <a:gd name="connsiteX12-137" fmla="*/ 3349333 w 3626875"/>
              <a:gd name="connsiteY12-138" fmla="*/ 240838 h 4563048"/>
              <a:gd name="connsiteX13-139" fmla="*/ 275535 w 3626875"/>
              <a:gd name="connsiteY13-140" fmla="*/ 240515 h 4563048"/>
              <a:gd name="connsiteX0-141" fmla="*/ 51465 w 3626875"/>
              <a:gd name="connsiteY0-142" fmla="*/ 0 h 4563048"/>
              <a:gd name="connsiteX1-143" fmla="*/ 3575410 w 3626875"/>
              <a:gd name="connsiteY1-144" fmla="*/ 0 h 4563048"/>
              <a:gd name="connsiteX2-145" fmla="*/ 3626875 w 3626875"/>
              <a:gd name="connsiteY2-146" fmla="*/ 51465 h 4563048"/>
              <a:gd name="connsiteX3-147" fmla="*/ 3626875 w 3626875"/>
              <a:gd name="connsiteY3-148" fmla="*/ 4511583 h 4563048"/>
              <a:gd name="connsiteX4-149" fmla="*/ 3575410 w 3626875"/>
              <a:gd name="connsiteY4-150" fmla="*/ 4563048 h 4563048"/>
              <a:gd name="connsiteX5-151" fmla="*/ 51465 w 3626875"/>
              <a:gd name="connsiteY5-152" fmla="*/ 4563048 h 4563048"/>
              <a:gd name="connsiteX6-153" fmla="*/ 0 w 3626875"/>
              <a:gd name="connsiteY6-154" fmla="*/ 4511583 h 4563048"/>
              <a:gd name="connsiteX7-155" fmla="*/ 0 w 3626875"/>
              <a:gd name="connsiteY7-156" fmla="*/ 51465 h 4563048"/>
              <a:gd name="connsiteX8-157" fmla="*/ 51465 w 3626875"/>
              <a:gd name="connsiteY8-158" fmla="*/ 0 h 4563048"/>
              <a:gd name="connsiteX9-159" fmla="*/ 275535 w 3626875"/>
              <a:gd name="connsiteY9-160" fmla="*/ 240515 h 4563048"/>
              <a:gd name="connsiteX10-161" fmla="*/ 274782 w 3626875"/>
              <a:gd name="connsiteY10-162" fmla="*/ 3933816 h 4563048"/>
              <a:gd name="connsiteX11-163" fmla="*/ 3356577 w 3626875"/>
              <a:gd name="connsiteY11-164" fmla="*/ 3954896 h 4563048"/>
              <a:gd name="connsiteX12-165" fmla="*/ 3351269 w 3626875"/>
              <a:gd name="connsiteY12-166" fmla="*/ 282996 h 4563048"/>
              <a:gd name="connsiteX13-167" fmla="*/ 275535 w 3626875"/>
              <a:gd name="connsiteY13-168" fmla="*/ 240515 h 4563048"/>
              <a:gd name="connsiteX0-169" fmla="*/ 51465 w 3626875"/>
              <a:gd name="connsiteY0-170" fmla="*/ 0 h 4563048"/>
              <a:gd name="connsiteX1-171" fmla="*/ 3575410 w 3626875"/>
              <a:gd name="connsiteY1-172" fmla="*/ 0 h 4563048"/>
              <a:gd name="connsiteX2-173" fmla="*/ 3626875 w 3626875"/>
              <a:gd name="connsiteY2-174" fmla="*/ 51465 h 4563048"/>
              <a:gd name="connsiteX3-175" fmla="*/ 3626875 w 3626875"/>
              <a:gd name="connsiteY3-176" fmla="*/ 4511583 h 4563048"/>
              <a:gd name="connsiteX4-177" fmla="*/ 3575410 w 3626875"/>
              <a:gd name="connsiteY4-178" fmla="*/ 4563048 h 4563048"/>
              <a:gd name="connsiteX5-179" fmla="*/ 51465 w 3626875"/>
              <a:gd name="connsiteY5-180" fmla="*/ 4563048 h 4563048"/>
              <a:gd name="connsiteX6-181" fmla="*/ 0 w 3626875"/>
              <a:gd name="connsiteY6-182" fmla="*/ 4511583 h 4563048"/>
              <a:gd name="connsiteX7-183" fmla="*/ 0 w 3626875"/>
              <a:gd name="connsiteY7-184" fmla="*/ 51465 h 4563048"/>
              <a:gd name="connsiteX8-185" fmla="*/ 51465 w 3626875"/>
              <a:gd name="connsiteY8-186" fmla="*/ 0 h 4563048"/>
              <a:gd name="connsiteX9-187" fmla="*/ 275535 w 3626875"/>
              <a:gd name="connsiteY9-188" fmla="*/ 240515 h 4563048"/>
              <a:gd name="connsiteX10-189" fmla="*/ 279550 w 3626875"/>
              <a:gd name="connsiteY10-190" fmla="*/ 3884310 h 4563048"/>
              <a:gd name="connsiteX11-191" fmla="*/ 3356577 w 3626875"/>
              <a:gd name="connsiteY11-192" fmla="*/ 3954896 h 4563048"/>
              <a:gd name="connsiteX12-193" fmla="*/ 3351269 w 3626875"/>
              <a:gd name="connsiteY12-194" fmla="*/ 282996 h 4563048"/>
              <a:gd name="connsiteX13-195" fmla="*/ 275535 w 3626875"/>
              <a:gd name="connsiteY13-196" fmla="*/ 240515 h 4563048"/>
              <a:gd name="connsiteX0-197" fmla="*/ 51465 w 3626875"/>
              <a:gd name="connsiteY0-198" fmla="*/ 0 h 4563048"/>
              <a:gd name="connsiteX1-199" fmla="*/ 3575410 w 3626875"/>
              <a:gd name="connsiteY1-200" fmla="*/ 0 h 4563048"/>
              <a:gd name="connsiteX2-201" fmla="*/ 3626875 w 3626875"/>
              <a:gd name="connsiteY2-202" fmla="*/ 51465 h 4563048"/>
              <a:gd name="connsiteX3-203" fmla="*/ 3626875 w 3626875"/>
              <a:gd name="connsiteY3-204" fmla="*/ 4511583 h 4563048"/>
              <a:gd name="connsiteX4-205" fmla="*/ 3575410 w 3626875"/>
              <a:gd name="connsiteY4-206" fmla="*/ 4563048 h 4563048"/>
              <a:gd name="connsiteX5-207" fmla="*/ 51465 w 3626875"/>
              <a:gd name="connsiteY5-208" fmla="*/ 4563048 h 4563048"/>
              <a:gd name="connsiteX6-209" fmla="*/ 0 w 3626875"/>
              <a:gd name="connsiteY6-210" fmla="*/ 4511583 h 4563048"/>
              <a:gd name="connsiteX7-211" fmla="*/ 0 w 3626875"/>
              <a:gd name="connsiteY7-212" fmla="*/ 51465 h 4563048"/>
              <a:gd name="connsiteX8-213" fmla="*/ 51465 w 3626875"/>
              <a:gd name="connsiteY8-214" fmla="*/ 0 h 4563048"/>
              <a:gd name="connsiteX9-215" fmla="*/ 275535 w 3626875"/>
              <a:gd name="connsiteY9-216" fmla="*/ 240515 h 4563048"/>
              <a:gd name="connsiteX10-217" fmla="*/ 279550 w 3626875"/>
              <a:gd name="connsiteY10-218" fmla="*/ 3884310 h 4563048"/>
              <a:gd name="connsiteX11-219" fmla="*/ 3353996 w 3626875"/>
              <a:gd name="connsiteY11-220" fmla="*/ 3898684 h 4563048"/>
              <a:gd name="connsiteX12-221" fmla="*/ 3351269 w 3626875"/>
              <a:gd name="connsiteY12-222" fmla="*/ 282996 h 4563048"/>
              <a:gd name="connsiteX13-223" fmla="*/ 275535 w 3626875"/>
              <a:gd name="connsiteY13-224" fmla="*/ 240515 h 4563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626875" h="4563048">
                <a:moveTo>
                  <a:pt x="51465" y="0"/>
                </a:moveTo>
                <a:lnTo>
                  <a:pt x="3575410" y="0"/>
                </a:lnTo>
                <a:cubicBezTo>
                  <a:pt x="3603833" y="0"/>
                  <a:pt x="3626875" y="23042"/>
                  <a:pt x="3626875" y="51465"/>
                </a:cubicBezTo>
                <a:lnTo>
                  <a:pt x="3626875" y="4511583"/>
                </a:lnTo>
                <a:cubicBezTo>
                  <a:pt x="3626875" y="4540006"/>
                  <a:pt x="3603833" y="4563048"/>
                  <a:pt x="3575410" y="4563048"/>
                </a:cubicBezTo>
                <a:lnTo>
                  <a:pt x="51465" y="4563048"/>
                </a:lnTo>
                <a:cubicBezTo>
                  <a:pt x="23042" y="4563048"/>
                  <a:pt x="0" y="4540006"/>
                  <a:pt x="0" y="4511583"/>
                </a:cubicBezTo>
                <a:lnTo>
                  <a:pt x="0" y="51465"/>
                </a:lnTo>
                <a:cubicBezTo>
                  <a:pt x="0" y="23042"/>
                  <a:pt x="23042" y="0"/>
                  <a:pt x="51465" y="0"/>
                </a:cubicBezTo>
                <a:close/>
                <a:moveTo>
                  <a:pt x="275535" y="240515"/>
                </a:moveTo>
                <a:cubicBezTo>
                  <a:pt x="275607" y="1478642"/>
                  <a:pt x="279478" y="2646183"/>
                  <a:pt x="279550" y="3884310"/>
                </a:cubicBezTo>
                <a:lnTo>
                  <a:pt x="3353996" y="3898684"/>
                </a:lnTo>
                <a:cubicBezTo>
                  <a:pt x="3351581" y="2660665"/>
                  <a:pt x="3353684" y="1521015"/>
                  <a:pt x="3351269" y="282996"/>
                </a:cubicBezTo>
                <a:lnTo>
                  <a:pt x="275535" y="240515"/>
                </a:lnTo>
                <a:close/>
              </a:path>
            </a:pathLst>
          </a:custGeom>
          <a:solidFill>
            <a:schemeClr val="lt1">
              <a:lumMod val="100000"/>
            </a:schemeClr>
          </a:solidFill>
          <a:ln>
            <a:noFill/>
          </a:ln>
          <a:effectLst>
            <a:outerShdw blurRad="152400" dist="38100" dir="2700000" algn="tl"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6"/>
            </p:custDataLst>
          </p:nvPr>
        </p:nvSpPr>
        <p:spPr>
          <a:xfrm>
            <a:off x="1116326" y="2766475"/>
            <a:ext cx="2150110" cy="643890"/>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en-US" altLang="zh-CN" sz="2000" b="1">
                <a:solidFill>
                  <a:schemeClr val="accent1"/>
                </a:solidFill>
                <a:latin typeface="+mn-ea"/>
                <a:cs typeface="+mn-ea"/>
              </a:rPr>
              <a:t>Ni-P/CaF</a:t>
            </a:r>
            <a:r>
              <a:rPr lang="en-US" altLang="zh-CN" sz="2000" b="1" baseline="-25000">
                <a:solidFill>
                  <a:schemeClr val="accent1"/>
                </a:solidFill>
                <a:latin typeface="+mn-ea"/>
                <a:cs typeface="+mn-ea"/>
              </a:rPr>
              <a:t>2</a:t>
            </a:r>
            <a:endParaRPr lang="en-US" altLang="zh-CN" sz="2000" b="1" baseline="-25000">
              <a:solidFill>
                <a:schemeClr val="accent1"/>
              </a:solidFill>
              <a:latin typeface="+mn-ea"/>
              <a:cs typeface="+mn-ea"/>
            </a:endParaRPr>
          </a:p>
        </p:txBody>
      </p:sp>
      <p:sp>
        <p:nvSpPr>
          <p:cNvPr id="11" name="矩形 10"/>
          <p:cNvSpPr/>
          <p:nvPr>
            <p:custDataLst>
              <p:tags r:id="rId7"/>
            </p:custDataLst>
          </p:nvPr>
        </p:nvSpPr>
        <p:spPr>
          <a:xfrm>
            <a:off x="4148451" y="2766475"/>
            <a:ext cx="2150110" cy="643890"/>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en-US" altLang="zh-CN" sz="2000" b="1">
                <a:solidFill>
                  <a:schemeClr val="accent1"/>
                </a:solidFill>
                <a:latin typeface="+mn-ea"/>
                <a:cs typeface="+mn-ea"/>
                <a:sym typeface="+mn-ea"/>
              </a:rPr>
              <a:t>Ni-P/PTFE</a:t>
            </a:r>
            <a:endParaRPr lang="zh-CN" altLang="en-US" sz="2000" b="1">
              <a:solidFill>
                <a:schemeClr val="accent1"/>
              </a:solidFill>
              <a:latin typeface="+mn-ea"/>
              <a:cs typeface="+mn-ea"/>
            </a:endParaRPr>
          </a:p>
        </p:txBody>
      </p:sp>
      <p:sp>
        <p:nvSpPr>
          <p:cNvPr id="19" name="矩形 18"/>
          <p:cNvSpPr/>
          <p:nvPr>
            <p:custDataLst>
              <p:tags r:id="rId8"/>
            </p:custDataLst>
          </p:nvPr>
        </p:nvSpPr>
        <p:spPr>
          <a:xfrm>
            <a:off x="1116326" y="4405410"/>
            <a:ext cx="2150110" cy="643890"/>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en-US" altLang="zh-CN" sz="2000" b="1">
                <a:solidFill>
                  <a:schemeClr val="accent1"/>
                </a:solidFill>
                <a:latin typeface="+mn-ea"/>
                <a:cs typeface="+mn-ea"/>
                <a:sym typeface="+mn-ea"/>
              </a:rPr>
              <a:t>Ni-P/</a:t>
            </a:r>
            <a:r>
              <a:rPr lang="zh-CN" altLang="en-US" sz="2000" b="1">
                <a:solidFill>
                  <a:schemeClr val="accent1"/>
                </a:solidFill>
                <a:latin typeface="+mn-ea"/>
                <a:cs typeface="+mn-ea"/>
                <a:sym typeface="+mn-ea"/>
              </a:rPr>
              <a:t>（</a:t>
            </a:r>
            <a:r>
              <a:rPr lang="en-US" altLang="zh-CN" sz="2000" b="1">
                <a:solidFill>
                  <a:schemeClr val="accent1"/>
                </a:solidFill>
                <a:latin typeface="+mn-ea"/>
                <a:cs typeface="+mn-ea"/>
                <a:sym typeface="+mn-ea"/>
              </a:rPr>
              <a:t>CF</a:t>
            </a:r>
            <a:r>
              <a:rPr lang="zh-CN" altLang="en-US" sz="2000" b="1">
                <a:solidFill>
                  <a:schemeClr val="accent1"/>
                </a:solidFill>
                <a:latin typeface="+mn-ea"/>
                <a:cs typeface="+mn-ea"/>
                <a:sym typeface="+mn-ea"/>
              </a:rPr>
              <a:t>）</a:t>
            </a:r>
            <a:r>
              <a:rPr lang="en-US" altLang="zh-CN" sz="2000" b="1">
                <a:solidFill>
                  <a:schemeClr val="accent1"/>
                </a:solidFill>
                <a:latin typeface="+mn-ea"/>
                <a:cs typeface="+mn-ea"/>
                <a:sym typeface="+mn-ea"/>
              </a:rPr>
              <a:t>n</a:t>
            </a:r>
            <a:endParaRPr lang="en-US" altLang="zh-CN" sz="2000" b="1">
              <a:solidFill>
                <a:schemeClr val="accent1"/>
              </a:solidFill>
              <a:latin typeface="+mn-ea"/>
              <a:cs typeface="+mn-ea"/>
              <a:sym typeface="+mn-ea"/>
            </a:endParaRPr>
          </a:p>
        </p:txBody>
      </p:sp>
      <p:sp>
        <p:nvSpPr>
          <p:cNvPr id="21" name="矩形 20"/>
          <p:cNvSpPr/>
          <p:nvPr>
            <p:custDataLst>
              <p:tags r:id="rId9"/>
            </p:custDataLst>
          </p:nvPr>
        </p:nvSpPr>
        <p:spPr>
          <a:xfrm>
            <a:off x="4148451" y="4405410"/>
            <a:ext cx="2150110" cy="643890"/>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en-US" altLang="zh-CN" sz="2000" b="1">
                <a:solidFill>
                  <a:schemeClr val="accent1"/>
                </a:solidFill>
                <a:latin typeface="+mn-ea"/>
                <a:cs typeface="+mn-ea"/>
                <a:sym typeface="+mn-ea"/>
              </a:rPr>
              <a:t>Ni-P/MoS</a:t>
            </a:r>
            <a:r>
              <a:rPr lang="en-US" altLang="zh-CN" sz="2000" b="1" baseline="-25000">
                <a:solidFill>
                  <a:schemeClr val="accent1"/>
                </a:solidFill>
                <a:latin typeface="+mn-ea"/>
                <a:cs typeface="+mn-ea"/>
                <a:sym typeface="+mn-ea"/>
              </a:rPr>
              <a:t>2</a:t>
            </a:r>
            <a:endParaRPr lang="zh-CN" altLang="en-US" sz="2000" b="1">
              <a:solidFill>
                <a:schemeClr val="accent1"/>
              </a:solidFill>
              <a:latin typeface="+mn-ea"/>
              <a:cs typeface="+mn-ea"/>
            </a:endParaRPr>
          </a:p>
        </p:txBody>
      </p:sp>
    </p:spTree>
    <p:custDataLst>
      <p:tags r:id="rId1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03630" y="1165225"/>
            <a:ext cx="4989195" cy="694055"/>
          </a:xfrm>
        </p:spPr>
        <p:txBody>
          <a:bodyPr lIns="0" tIns="0" rIns="0" bIns="0" anchor="b" anchorCtr="0">
            <a:normAutofit/>
          </a:bodyPr>
          <a:lstStyle/>
          <a:p>
            <a:pPr algn="l"/>
            <a:r>
              <a:rPr lang="zh-CN" altLang="en-US" dirty="0"/>
              <a:t>自润滑层耐磨的原理</a:t>
            </a:r>
            <a:endParaRPr lang="zh-CN" altLang="en-US" dirty="0"/>
          </a:p>
        </p:txBody>
      </p:sp>
      <p:pic>
        <p:nvPicPr>
          <p:cNvPr id="2" name="图片 1" descr="微信图片_20250613161420(1)"/>
          <p:cNvPicPr>
            <a:picLocks noChangeAspect="1"/>
          </p:cNvPicPr>
          <p:nvPr/>
        </p:nvPicPr>
        <p:blipFill>
          <a:blip r:embed="rId2"/>
          <a:stretch>
            <a:fillRect/>
          </a:stretch>
        </p:blipFill>
        <p:spPr>
          <a:xfrm>
            <a:off x="261620" y="4176395"/>
            <a:ext cx="11668760" cy="2636520"/>
          </a:xfrm>
          <a:prstGeom prst="rect">
            <a:avLst/>
          </a:prstGeom>
        </p:spPr>
      </p:pic>
      <p:sp>
        <p:nvSpPr>
          <p:cNvPr id="3" name="文本框 2"/>
          <p:cNvSpPr txBox="1"/>
          <p:nvPr/>
        </p:nvSpPr>
        <p:spPr>
          <a:xfrm>
            <a:off x="1008380" y="2618740"/>
            <a:ext cx="10499090" cy="1034415"/>
          </a:xfrm>
          <a:prstGeom prst="rect">
            <a:avLst/>
          </a:prstGeom>
          <a:noFill/>
        </p:spPr>
        <p:txBody>
          <a:bodyPr wrap="square" rtlCol="0">
            <a:noAutofit/>
          </a:bodyPr>
          <a:p>
            <a:endParaRPr lang="zh-CN" altLang="en-US"/>
          </a:p>
        </p:txBody>
      </p:sp>
      <p:sp>
        <p:nvSpPr>
          <p:cNvPr id="4" name="文本框 3"/>
          <p:cNvSpPr txBox="1"/>
          <p:nvPr/>
        </p:nvSpPr>
        <p:spPr>
          <a:xfrm>
            <a:off x="931545" y="2249805"/>
            <a:ext cx="10962640" cy="922020"/>
          </a:xfrm>
          <a:prstGeom prst="rect">
            <a:avLst/>
          </a:prstGeom>
          <a:noFill/>
        </p:spPr>
        <p:txBody>
          <a:bodyPr wrap="square" rtlCol="0">
            <a:spAutoFit/>
          </a:bodyPr>
          <a:p>
            <a:r>
              <a:rPr lang="zh-CN" altLang="en-US"/>
              <a:t>自润滑镀层的波电原理如图</a:t>
            </a:r>
            <a:r>
              <a:rPr lang="en-US" altLang="zh-CN"/>
              <a:t>12.6</a:t>
            </a:r>
            <a:r>
              <a:rPr lang="zh-CN" altLang="en-US"/>
              <a:t>所示，在摩擦的初期阶段具有自润滑性的软粒子过自身的层状剥离开始在锻层表面铺展，经过一定时间的摩擦后、这类固体润滑剂在工件的表面形成厚度均匀的减摩层，镶嵌在镀层中的粒子犹如湿摩擦中的润滑剂微囊能够保持相互摩擦的面之间的摩擦系数平衡</a:t>
            </a:r>
            <a:endParaRPr lang="zh-CN" altLang="en-US"/>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2"/>
            <p:custDataLst>
              <p:tags r:id="rId1"/>
            </p:custDataLst>
          </p:nvPr>
        </p:nvSpPr>
        <p:spPr/>
        <p:txBody>
          <a:bodyPr/>
          <a:lstStyle/>
          <a:p>
            <a:r>
              <a:rPr lang="en-US" altLang="zh-CN"/>
              <a:t>PTFE</a:t>
            </a:r>
            <a:r>
              <a:t>的</a:t>
            </a:r>
            <a:r>
              <a:rPr lang="zh-CN" altLang="en-US"/>
              <a:t>特性</a:t>
            </a:r>
            <a:endParaRPr lang="zh-CN" altLang="en-US"/>
          </a:p>
        </p:txBody>
      </p:sp>
      <p:sp>
        <p:nvSpPr>
          <p:cNvPr id="3" name="文本占位符 2"/>
          <p:cNvSpPr>
            <a:spLocks noGrp="1"/>
          </p:cNvSpPr>
          <p:nvPr>
            <p:ph type="body" idx="1"/>
            <p:custDataLst>
              <p:tags r:id="rId2"/>
            </p:custDataLst>
          </p:nvPr>
        </p:nvSpPr>
        <p:spPr/>
        <p:txBody>
          <a:bodyPr/>
          <a:lstStyle/>
          <a:p>
            <a:r>
              <a:rPr lang="zh-CN" altLang="en-US"/>
              <a:t>PART TWO</a:t>
            </a:r>
            <a:endParaRPr lang="zh-CN"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696000" y="394405"/>
            <a:ext cx="10800000" cy="792000"/>
          </a:xfrm>
        </p:spPr>
        <p:txBody>
          <a:bodyPr/>
          <a:lstStyle/>
          <a:p>
            <a:r>
              <a:rPr lang="zh-CN" altLang="en-US" dirty="0"/>
              <a:t>润滑性</a:t>
            </a:r>
            <a:endParaRPr lang="zh-CN" altLang="en-US" dirty="0"/>
          </a:p>
        </p:txBody>
      </p:sp>
      <p:sp>
        <p:nvSpPr>
          <p:cNvPr id="5" name="圆角矩形 3"/>
          <p:cNvSpPr/>
          <p:nvPr>
            <p:custDataLst>
              <p:tags r:id="rId2"/>
            </p:custDataLst>
          </p:nvPr>
        </p:nvSpPr>
        <p:spPr>
          <a:xfrm>
            <a:off x="1085850" y="1632585"/>
            <a:ext cx="8567420" cy="4282440"/>
          </a:xfrm>
          <a:prstGeom prst="roundRect">
            <a:avLst>
              <a:gd name="adj" fmla="val 5500"/>
            </a:avLst>
          </a:prstGeom>
          <a:gradFill flip="none" rotWithShape="1">
            <a:gsLst>
              <a:gs pos="0">
                <a:schemeClr val="accent1"/>
              </a:gs>
              <a:gs pos="100000">
                <a:schemeClr val="accent1">
                  <a:lumMod val="90000"/>
                </a:schemeClr>
              </a:gs>
            </a:gsLst>
            <a:lin ang="21594000" scaled="0"/>
            <a:tileRect/>
          </a:gradFill>
          <a:ln w="3175" cap="flat" cmpd="sng" algn="ctr">
            <a:solidFill>
              <a:schemeClr val="tx1">
                <a:lumMod val="100000"/>
                <a:alpha val="15000"/>
              </a:schemeClr>
            </a:solidFill>
            <a:prstDash val="solid"/>
            <a:miter lim="800000"/>
            <a:headEnd type="none" w="med" len="med"/>
            <a:tailEnd type="none" w="med" len="med"/>
          </a:ln>
          <a:effectLst>
            <a:outerShdw blurRad="190500" dist="38100" dir="2700000" algn="tl"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mn-ea"/>
            </a:endParaRPr>
          </a:p>
        </p:txBody>
      </p:sp>
      <p:sp>
        <p:nvSpPr>
          <p:cNvPr id="6" name="矩形 5"/>
          <p:cNvSpPr/>
          <p:nvPr>
            <p:custDataLst>
              <p:tags r:id="rId3"/>
            </p:custDataLst>
          </p:nvPr>
        </p:nvSpPr>
        <p:spPr>
          <a:xfrm>
            <a:off x="1518920" y="3930015"/>
            <a:ext cx="7423785" cy="1781175"/>
          </a:xfrm>
          <a:prstGeom prst="rect">
            <a:avLst/>
          </a:prstGeom>
        </p:spPr>
        <p:txBody>
          <a:bodyPr wrap="square" lIns="0" tIns="0" rIns="0" bIns="0">
            <a:noAutofit/>
          </a:bodyPr>
          <a:p>
            <a:pPr algn="just">
              <a:lnSpc>
                <a:spcPct val="140000"/>
              </a:lnSpc>
              <a:spcBef>
                <a:spcPct val="0"/>
              </a:spcBef>
              <a:spcAft>
                <a:spcPct val="0"/>
              </a:spcAft>
            </a:pPr>
            <a:r>
              <a:rPr lang="en-US" altLang="zh-CN" sz="1600" dirty="0">
                <a:solidFill>
                  <a:schemeClr val="lt1">
                    <a:lumMod val="100000"/>
                  </a:schemeClr>
                </a:solidFill>
                <a:latin typeface="+mn-ea"/>
                <a:cs typeface="+mn-ea"/>
              </a:rPr>
              <a:t>PTFE</a:t>
            </a:r>
            <a:r>
              <a:rPr lang="zh-CN" altLang="en-US" sz="1600" dirty="0">
                <a:solidFill>
                  <a:schemeClr val="lt1">
                    <a:lumMod val="100000"/>
                  </a:schemeClr>
                </a:solidFill>
                <a:latin typeface="+mn-ea"/>
                <a:cs typeface="+mn-ea"/>
              </a:rPr>
              <a:t>的摩擦系数为</a:t>
            </a:r>
            <a:r>
              <a:rPr lang="en-US" altLang="zh-CN" sz="1600" dirty="0">
                <a:solidFill>
                  <a:schemeClr val="lt1">
                    <a:lumMod val="100000"/>
                  </a:schemeClr>
                </a:solidFill>
                <a:latin typeface="+mn-ea"/>
                <a:cs typeface="+mn-ea"/>
              </a:rPr>
              <a:t>0.05</a:t>
            </a:r>
            <a:r>
              <a:rPr lang="zh-CN" altLang="en-US" sz="1600" dirty="0">
                <a:solidFill>
                  <a:schemeClr val="lt1">
                    <a:lumMod val="100000"/>
                  </a:schemeClr>
                </a:solidFill>
                <a:latin typeface="+mn-ea"/>
                <a:cs typeface="+mn-ea"/>
              </a:rPr>
              <a:t>，是所有聚合物中最低的。能在摩擦面之间形成聚合物润滑膜，防止摩擦过程中发生粘着，咬死。</a:t>
            </a:r>
            <a:endParaRPr lang="zh-CN" altLang="en-US" sz="1600" dirty="0">
              <a:solidFill>
                <a:schemeClr val="lt1">
                  <a:lumMod val="100000"/>
                </a:schemeClr>
              </a:solidFill>
              <a:latin typeface="+mn-ea"/>
              <a:cs typeface="+mn-ea"/>
            </a:endParaRPr>
          </a:p>
        </p:txBody>
      </p:sp>
      <p:sp>
        <p:nvSpPr>
          <p:cNvPr id="10" name="矩形 9"/>
          <p:cNvSpPr/>
          <p:nvPr>
            <p:custDataLst>
              <p:tags r:id="rId4"/>
            </p:custDataLst>
          </p:nvPr>
        </p:nvSpPr>
        <p:spPr>
          <a:xfrm>
            <a:off x="1518630" y="3016638"/>
            <a:ext cx="2361155" cy="803921"/>
          </a:xfrm>
          <a:prstGeom prst="rect">
            <a:avLst/>
          </a:prstGeom>
          <a:noFill/>
        </p:spPr>
        <p:txBody>
          <a:bodyPr wrap="square" lIns="0" tIns="0" rIns="0" bIns="0" rtlCol="0" anchor="b" anchorCtr="0">
            <a:noAutofit/>
          </a:bodyPr>
          <a:p>
            <a:pPr algn="just">
              <a:spcBef>
                <a:spcPct val="0"/>
              </a:spcBef>
              <a:spcAft>
                <a:spcPct val="0"/>
              </a:spcAft>
            </a:pPr>
            <a:r>
              <a:rPr lang="zh-CN" altLang="en-US" sz="2000" b="1" dirty="0">
                <a:solidFill>
                  <a:schemeClr val="lt1">
                    <a:lumMod val="100000"/>
                  </a:schemeClr>
                </a:solidFill>
                <a:latin typeface="+mn-ea"/>
                <a:cs typeface="+mn-ea"/>
              </a:rPr>
              <a:t>良好的自润滑性</a:t>
            </a:r>
            <a:endParaRPr lang="zh-CN" altLang="en-US" sz="2000" b="1" dirty="0">
              <a:solidFill>
                <a:schemeClr val="lt1">
                  <a:lumMod val="100000"/>
                </a:schemeClr>
              </a:solidFill>
              <a:latin typeface="+mn-ea"/>
              <a:cs typeface="+mn-ea"/>
            </a:endParaRPr>
          </a:p>
        </p:txBody>
      </p:sp>
      <p:cxnSp>
        <p:nvCxnSpPr>
          <p:cNvPr id="12" name="直接连接符 5"/>
          <p:cNvCxnSpPr/>
          <p:nvPr>
            <p:custDataLst>
              <p:tags r:id="rId5"/>
            </p:custDataLst>
          </p:nvPr>
        </p:nvCxnSpPr>
        <p:spPr>
          <a:xfrm>
            <a:off x="1518630" y="2937897"/>
            <a:ext cx="261781" cy="1"/>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data/temp/0878281e-4766-11f0-882d-c26c5d59045a.jpg0878281e-4766-11f0-882d-c26c5d59045a"/>
          <p:cNvPicPr>
            <a:picLocks noChangeAspect="1"/>
          </p:cNvPicPr>
          <p:nvPr>
            <p:custDataLst>
              <p:tags r:id="rId1"/>
            </p:custDataLst>
          </p:nvPr>
        </p:nvPicPr>
        <p:blipFill>
          <a:blip r:embed="rId2"/>
          <a:srcRect t="41" b="41"/>
          <a:stretch>
            <a:fillRect/>
          </a:stretch>
        </p:blipFill>
        <p:spPr>
          <a:xfrm>
            <a:off x="0" y="0"/>
            <a:ext cx="12192000" cy="3429000"/>
          </a:xfrm>
          <a:prstGeom prst="rect">
            <a:avLst/>
          </a:prstGeom>
          <a:solidFill>
            <a:schemeClr val="accent1"/>
          </a:solidFill>
          <a:ln w="9525" cap="flat" cmpd="sng" algn="ctr">
            <a:solidFill>
              <a:schemeClr val="dk1">
                <a:lumMod val="40000"/>
                <a:lumOff val="60000"/>
                <a:alpha val="50000"/>
              </a:schemeClr>
            </a:solidFill>
            <a:prstDash val="solid"/>
            <a:round/>
            <a:headEnd type="none" w="med" len="med"/>
            <a:tailEnd type="none" w="med" len="med"/>
          </a:ln>
        </p:spPr>
      </p:pic>
      <p:sp>
        <p:nvSpPr>
          <p:cNvPr id="15" name="矩形: 圆角 14"/>
          <p:cNvSpPr/>
          <p:nvPr>
            <p:custDataLst>
              <p:tags r:id="rId3"/>
            </p:custDataLst>
          </p:nvPr>
        </p:nvSpPr>
        <p:spPr>
          <a:xfrm>
            <a:off x="530225" y="3091180"/>
            <a:ext cx="11129010" cy="3237865"/>
          </a:xfrm>
          <a:prstGeom prst="roundRect">
            <a:avLst>
              <a:gd name="adj" fmla="val 9236"/>
            </a:avLst>
          </a:prstGeom>
          <a:solidFill>
            <a:schemeClr val="lt1">
              <a:lumMod val="100000"/>
            </a:schemeClr>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rtlCol="0" anchor="ctr"/>
          <a:lstStyle/>
          <a:p>
            <a:pPr algn="ctr"/>
            <a:endParaRPr kumimoji="1" lang="zh-CN" altLang="en-US" sz="3200">
              <a:latin typeface="+mj-ea"/>
              <a:ea typeface="+mj-ea"/>
              <a:sym typeface="微软雅黑" panose="020B0503020204020204" charset="-122"/>
            </a:endParaRPr>
          </a:p>
        </p:txBody>
      </p:sp>
      <p:sp>
        <p:nvSpPr>
          <p:cNvPr id="17" name="标题 16"/>
          <p:cNvSpPr>
            <a:spLocks noGrp="1"/>
          </p:cNvSpPr>
          <p:nvPr>
            <p:ph type="title"/>
            <p:custDataLst>
              <p:tags r:id="rId4"/>
            </p:custDataLst>
          </p:nvPr>
        </p:nvSpPr>
        <p:spPr>
          <a:xfrm>
            <a:off x="1525270" y="3378835"/>
            <a:ext cx="9474200" cy="720090"/>
          </a:xfrm>
        </p:spPr>
        <p:txBody>
          <a:bodyPr anchor="ctr" anchorCtr="0"/>
          <a:lstStyle/>
          <a:p>
            <a:r>
              <a:rPr lang="zh-CN" altLang="en-US">
                <a:solidFill>
                  <a:srgbClr val="000000"/>
                </a:solidFill>
              </a:rPr>
              <a:t>不黏性</a:t>
            </a:r>
            <a:endParaRPr lang="zh-CN" altLang="en-US">
              <a:solidFill>
                <a:srgbClr val="000000"/>
              </a:solidFill>
            </a:endParaRPr>
          </a:p>
        </p:txBody>
      </p:sp>
      <p:sp>
        <p:nvSpPr>
          <p:cNvPr id="4" name="矩形 3"/>
          <p:cNvSpPr/>
          <p:nvPr>
            <p:custDataLst>
              <p:tags r:id="rId5"/>
            </p:custDataLst>
          </p:nvPr>
        </p:nvSpPr>
        <p:spPr>
          <a:xfrm>
            <a:off x="1527175" y="4785360"/>
            <a:ext cx="5511165" cy="1218565"/>
          </a:xfrm>
          <a:prstGeom prst="rect">
            <a:avLst/>
          </a:prstGeom>
          <a:noFill/>
        </p:spPr>
        <p:txBody>
          <a:bodyPr wrap="square" lIns="0" tIns="0" rIns="0" bIns="0" rtlCol="0" anchor="t">
            <a:noAutofit/>
          </a:bodyPr>
          <a:p>
            <a:pPr>
              <a:lnSpc>
                <a:spcPct val="150000"/>
              </a:lnSpc>
              <a:spcBef>
                <a:spcPct val="0"/>
              </a:spcBef>
              <a:spcAft>
                <a:spcPct val="0"/>
              </a:spcAft>
            </a:pPr>
            <a:r>
              <a:rPr lang="zh-CN" altLang="en-US" sz="1400" dirty="0">
                <a:solidFill>
                  <a:srgbClr val="000000"/>
                </a:solidFill>
                <a:latin typeface="+mn-ea"/>
                <a:cs typeface="+mn-ea"/>
                <a:sym typeface="+mn-ea"/>
              </a:rPr>
              <a:t>几乎所有的黏性物质都不能黏附在其表面。</a:t>
            </a:r>
            <a:endParaRPr lang="zh-CN" altLang="en-US" sz="1400" dirty="0">
              <a:solidFill>
                <a:srgbClr val="000000"/>
              </a:solidFill>
              <a:latin typeface="+mn-ea"/>
              <a:cs typeface="+mn-ea"/>
              <a:sym typeface="+mn-ea"/>
            </a:endParaRPr>
          </a:p>
        </p:txBody>
      </p:sp>
      <p:sp>
        <p:nvSpPr>
          <p:cNvPr id="6" name="矩形 5"/>
          <p:cNvSpPr/>
          <p:nvPr>
            <p:custDataLst>
              <p:tags r:id="rId6"/>
            </p:custDataLst>
          </p:nvPr>
        </p:nvSpPr>
        <p:spPr>
          <a:xfrm>
            <a:off x="1527175" y="4325621"/>
            <a:ext cx="2647950" cy="349250"/>
          </a:xfrm>
          <a:prstGeom prst="rect">
            <a:avLst/>
          </a:prstGeom>
          <a:noFill/>
        </p:spPr>
        <p:txBody>
          <a:bodyPr wrap="square" lIns="0" tIns="0" rIns="0" bIns="0" rtlCol="0" anchor="b" anchorCtr="0">
            <a:noAutofit/>
          </a:bodyPr>
          <a:p>
            <a:pPr>
              <a:spcBef>
                <a:spcPct val="0"/>
              </a:spcBef>
              <a:spcAft>
                <a:spcPct val="0"/>
              </a:spcAft>
            </a:pPr>
            <a:r>
              <a:rPr lang="zh-CN" altLang="en-US" sz="2000" b="1" dirty="0">
                <a:solidFill>
                  <a:schemeClr val="accent1"/>
                </a:solidFill>
                <a:latin typeface="+mn-ea"/>
                <a:cs typeface="+mn-ea"/>
                <a:sym typeface="+mn-ea"/>
              </a:rPr>
              <a:t>黏性很低</a:t>
            </a:r>
            <a:endParaRPr lang="zh-CN" altLang="en-US" sz="2000" b="1" dirty="0">
              <a:solidFill>
                <a:schemeClr val="accent1"/>
              </a:solidFill>
              <a:latin typeface="+mn-ea"/>
              <a:cs typeface="+mn-ea"/>
              <a:sym typeface="+mn-ea"/>
            </a:endParaRPr>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custDataLst>
              <p:tags r:id="rId1"/>
            </p:custDataLst>
          </p:nvPr>
        </p:nvSpPr>
        <p:spPr/>
        <p:txBody>
          <a:bodyPr/>
          <a:lstStyle/>
          <a:p>
            <a:r>
              <a:rPr lang="zh-CN" altLang="en-US"/>
              <a:t>耐腐蚀性</a:t>
            </a:r>
            <a:endParaRPr lang="zh-CN" altLang="en-US"/>
          </a:p>
        </p:txBody>
      </p:sp>
      <p:pic>
        <p:nvPicPr>
          <p:cNvPr id="16" name="图片 15" descr="/data/temp/07438328-4766-11f0-8098-a253de86bd5d.jpg@base@tag=imgScale&amp;m=1&amp;w=729&amp;h=779&amp;q=9507438328-4766-11f0-8098-a253de86bd5d"/>
          <p:cNvPicPr>
            <a:picLocks noChangeAspect="1"/>
          </p:cNvPicPr>
          <p:nvPr>
            <p:custDataLst>
              <p:tags r:id="rId2"/>
            </p:custDataLst>
          </p:nvPr>
        </p:nvPicPr>
        <p:blipFill rotWithShape="1">
          <a:blip r:embed="rId3"/>
          <a:srcRect l="137" t="6569" r="18930" b="35586"/>
          <a:stretch>
            <a:fillRect/>
          </a:stretch>
        </p:blipFill>
        <p:spPr>
          <a:xfrm>
            <a:off x="2274927" y="1799464"/>
            <a:ext cx="2627340" cy="2805145"/>
          </a:xfrm>
          <a:custGeom>
            <a:avLst/>
            <a:gdLst>
              <a:gd name="connsiteX0" fmla="*/ 1313698 w 2627403"/>
              <a:gd name="connsiteY0" fmla="*/ 0 h 2805212"/>
              <a:gd name="connsiteX1" fmla="*/ 1393218 w 2627403"/>
              <a:gd name="connsiteY1" fmla="*/ 19125 h 2805212"/>
              <a:gd name="connsiteX2" fmla="*/ 2529110 w 2627403"/>
              <a:gd name="connsiteY2" fmla="*/ 587071 h 2805212"/>
              <a:gd name="connsiteX3" fmla="*/ 2627403 w 2627403"/>
              <a:gd name="connsiteY3" fmla="*/ 746105 h 2805212"/>
              <a:gd name="connsiteX4" fmla="*/ 2627403 w 2627403"/>
              <a:gd name="connsiteY4" fmla="*/ 2059094 h 2805212"/>
              <a:gd name="connsiteX5" fmla="*/ 2529117 w 2627403"/>
              <a:gd name="connsiteY5" fmla="*/ 2218139 h 2805212"/>
              <a:gd name="connsiteX6" fmla="*/ 1393225 w 2627403"/>
              <a:gd name="connsiteY6" fmla="*/ 2786085 h 2805212"/>
              <a:gd name="connsiteX7" fmla="*/ 1234185 w 2627403"/>
              <a:gd name="connsiteY7" fmla="*/ 2786089 h 2805212"/>
              <a:gd name="connsiteX8" fmla="*/ 98293 w 2627403"/>
              <a:gd name="connsiteY8" fmla="*/ 2218143 h 2805212"/>
              <a:gd name="connsiteX9" fmla="*/ 0 w 2627403"/>
              <a:gd name="connsiteY9" fmla="*/ 2059109 h 2805212"/>
              <a:gd name="connsiteX10" fmla="*/ 0 w 2627403"/>
              <a:gd name="connsiteY10" fmla="*/ 746120 h 2805212"/>
              <a:gd name="connsiteX11" fmla="*/ 98286 w 2627403"/>
              <a:gd name="connsiteY11" fmla="*/ 587075 h 2805212"/>
              <a:gd name="connsiteX12" fmla="*/ 1234178 w 2627403"/>
              <a:gd name="connsiteY12" fmla="*/ 19129 h 2805212"/>
              <a:gd name="connsiteX13" fmla="*/ 1313698 w 2627403"/>
              <a:gd name="connsiteY13" fmla="*/ 0 h 28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7403" h="2805212">
                <a:moveTo>
                  <a:pt x="1313698" y="0"/>
                </a:moveTo>
                <a:cubicBezTo>
                  <a:pt x="1340707" y="-1"/>
                  <a:pt x="1367716" y="6374"/>
                  <a:pt x="1393218" y="19125"/>
                </a:cubicBezTo>
                <a:cubicBezTo>
                  <a:pt x="1444222" y="44627"/>
                  <a:pt x="2467209" y="556120"/>
                  <a:pt x="2529110" y="587071"/>
                </a:cubicBezTo>
                <a:cubicBezTo>
                  <a:pt x="2591012" y="618021"/>
                  <a:pt x="2627404" y="676896"/>
                  <a:pt x="2627403" y="746105"/>
                </a:cubicBezTo>
                <a:lnTo>
                  <a:pt x="2627403" y="2059094"/>
                </a:lnTo>
                <a:cubicBezTo>
                  <a:pt x="2627404" y="2128301"/>
                  <a:pt x="2591020" y="2187187"/>
                  <a:pt x="2529117" y="2218139"/>
                </a:cubicBezTo>
                <a:cubicBezTo>
                  <a:pt x="2467217" y="2249089"/>
                  <a:pt x="1444230" y="2760582"/>
                  <a:pt x="1393225" y="2786085"/>
                </a:cubicBezTo>
                <a:cubicBezTo>
                  <a:pt x="1342222" y="2811586"/>
                  <a:pt x="1285190" y="2811590"/>
                  <a:pt x="1234185" y="2786089"/>
                </a:cubicBezTo>
                <a:cubicBezTo>
                  <a:pt x="1183181" y="2760586"/>
                  <a:pt x="160195" y="2249092"/>
                  <a:pt x="98293" y="2218143"/>
                </a:cubicBezTo>
                <a:cubicBezTo>
                  <a:pt x="36393" y="2187191"/>
                  <a:pt x="1" y="2128316"/>
                  <a:pt x="0" y="2059109"/>
                </a:cubicBezTo>
                <a:cubicBezTo>
                  <a:pt x="1" y="1989900"/>
                  <a:pt x="1" y="815327"/>
                  <a:pt x="0" y="746120"/>
                </a:cubicBezTo>
                <a:cubicBezTo>
                  <a:pt x="1" y="676911"/>
                  <a:pt x="36386" y="618025"/>
                  <a:pt x="98286" y="587075"/>
                </a:cubicBezTo>
                <a:cubicBezTo>
                  <a:pt x="160188" y="556123"/>
                  <a:pt x="1183174" y="44630"/>
                  <a:pt x="1234178" y="19129"/>
                </a:cubicBezTo>
                <a:cubicBezTo>
                  <a:pt x="1259681" y="6378"/>
                  <a:pt x="1286689" y="1"/>
                  <a:pt x="1313698" y="0"/>
                </a:cubicBezTo>
                <a:close/>
              </a:path>
            </a:pathLst>
          </a:custGeom>
          <a:solidFill>
            <a:schemeClr val="accent1">
              <a:alpha val="50000"/>
            </a:schemeClr>
          </a:solidFill>
          <a:ln w="3175" cap="flat" cmpd="sng" algn="ctr">
            <a:solidFill>
              <a:schemeClr val="tx1">
                <a:lumMod val="40000"/>
                <a:lumOff val="60000"/>
                <a:alpha val="20000"/>
              </a:schemeClr>
            </a:solidFill>
            <a:prstDash val="solid"/>
            <a:round/>
            <a:headEnd type="none" w="med" len="med"/>
            <a:tailEnd type="none" w="med" len="med"/>
          </a:ln>
        </p:spPr>
      </p:pic>
      <p:sp>
        <p:nvSpPr>
          <p:cNvPr id="10" name="矩形 9"/>
          <p:cNvSpPr/>
          <p:nvPr>
            <p:custDataLst>
              <p:tags r:id="rId4"/>
            </p:custDataLst>
          </p:nvPr>
        </p:nvSpPr>
        <p:spPr>
          <a:xfrm>
            <a:off x="1506596" y="5331885"/>
            <a:ext cx="4162325" cy="1104874"/>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a:ln>
                  <a:noFill/>
                  <a:prstDash val="sysDot"/>
                </a:ln>
                <a:solidFill>
                  <a:schemeClr val="tx1">
                    <a:lumMod val="85000"/>
                    <a:lumOff val="15000"/>
                  </a:schemeClr>
                </a:solidFill>
                <a:latin typeface="+mn-ea"/>
                <a:cs typeface="+mn-ea"/>
              </a:rPr>
              <a:t>配合高磷化学镍使用，可大大提升耐蚀性</a:t>
            </a:r>
            <a:endParaRPr lang="zh-CN" altLang="en-US">
              <a:ln>
                <a:noFill/>
                <a:prstDash val="sysDot"/>
              </a:ln>
              <a:solidFill>
                <a:schemeClr val="tx1">
                  <a:lumMod val="85000"/>
                  <a:lumOff val="15000"/>
                </a:schemeClr>
              </a:solidFill>
              <a:latin typeface="+mn-ea"/>
              <a:cs typeface="+mn-ea"/>
            </a:endParaRPr>
          </a:p>
        </p:txBody>
      </p:sp>
      <p:sp>
        <p:nvSpPr>
          <p:cNvPr id="11" name="矩形 10"/>
          <p:cNvSpPr/>
          <p:nvPr>
            <p:custDataLst>
              <p:tags r:id="rId5"/>
            </p:custDataLst>
          </p:nvPr>
        </p:nvSpPr>
        <p:spPr>
          <a:xfrm>
            <a:off x="2085702" y="4831517"/>
            <a:ext cx="3004748" cy="462269"/>
          </a:xfrm>
          <a:prstGeom prst="rect">
            <a:avLst/>
          </a:prstGeom>
          <a:noFill/>
        </p:spPr>
        <p:txBody>
          <a:bodyPr wrap="square" lIns="0" tIns="0" rIns="0" bIns="0" rtlCol="0" anchor="b">
            <a:noAutofit/>
          </a:bodyPr>
          <a:p>
            <a:pPr algn="ctr">
              <a:spcBef>
                <a:spcPct val="0"/>
              </a:spcBef>
              <a:spcAft>
                <a:spcPct val="0"/>
              </a:spcAft>
            </a:pPr>
            <a:r>
              <a:rPr lang="zh-CN" altLang="en-US" sz="2800" b="1" kern="0" dirty="0">
                <a:solidFill>
                  <a:schemeClr val="accent1"/>
                </a:solidFill>
                <a:latin typeface="+mn-ea"/>
                <a:cs typeface="+mn-ea"/>
              </a:rPr>
              <a:t>镀层的保护作用</a:t>
            </a:r>
            <a:endParaRPr lang="zh-CN" altLang="en-US" sz="2800" b="1" kern="0" dirty="0">
              <a:solidFill>
                <a:schemeClr val="accent1"/>
              </a:solidFill>
              <a:latin typeface="+mn-ea"/>
              <a:cs typeface="+mn-ea"/>
            </a:endParaRPr>
          </a:p>
        </p:txBody>
      </p:sp>
      <p:pic>
        <p:nvPicPr>
          <p:cNvPr id="13" name="图片 12" descr="/data/temp/074383c0-4766-11f0-8098-a253de86bd5d.jpg@base@tag=imgScale&amp;m=1&amp;w=729&amp;h=779&amp;q=95074383c0-4766-11f0-8098-a253de86bd5d"/>
          <p:cNvPicPr>
            <a:picLocks noChangeAspect="1"/>
          </p:cNvPicPr>
          <p:nvPr>
            <p:custDataLst>
              <p:tags r:id="rId6"/>
            </p:custDataLst>
          </p:nvPr>
        </p:nvPicPr>
        <p:blipFill rotWithShape="1">
          <a:blip r:embed="rId7"/>
          <a:srcRect r="26253" b="47532"/>
          <a:stretch>
            <a:fillRect/>
          </a:stretch>
        </p:blipFill>
        <p:spPr>
          <a:xfrm>
            <a:off x="7285592" y="1799464"/>
            <a:ext cx="2627340" cy="2805145"/>
          </a:xfrm>
          <a:custGeom>
            <a:avLst/>
            <a:gdLst>
              <a:gd name="connsiteX0" fmla="*/ 1313698 w 2627403"/>
              <a:gd name="connsiteY0" fmla="*/ 0 h 2805212"/>
              <a:gd name="connsiteX1" fmla="*/ 1393218 w 2627403"/>
              <a:gd name="connsiteY1" fmla="*/ 19125 h 2805212"/>
              <a:gd name="connsiteX2" fmla="*/ 2529110 w 2627403"/>
              <a:gd name="connsiteY2" fmla="*/ 587071 h 2805212"/>
              <a:gd name="connsiteX3" fmla="*/ 2627403 w 2627403"/>
              <a:gd name="connsiteY3" fmla="*/ 746105 h 2805212"/>
              <a:gd name="connsiteX4" fmla="*/ 2627403 w 2627403"/>
              <a:gd name="connsiteY4" fmla="*/ 2059094 h 2805212"/>
              <a:gd name="connsiteX5" fmla="*/ 2529117 w 2627403"/>
              <a:gd name="connsiteY5" fmla="*/ 2218139 h 2805212"/>
              <a:gd name="connsiteX6" fmla="*/ 1393225 w 2627403"/>
              <a:gd name="connsiteY6" fmla="*/ 2786085 h 2805212"/>
              <a:gd name="connsiteX7" fmla="*/ 1234185 w 2627403"/>
              <a:gd name="connsiteY7" fmla="*/ 2786089 h 2805212"/>
              <a:gd name="connsiteX8" fmla="*/ 98293 w 2627403"/>
              <a:gd name="connsiteY8" fmla="*/ 2218143 h 2805212"/>
              <a:gd name="connsiteX9" fmla="*/ 0 w 2627403"/>
              <a:gd name="connsiteY9" fmla="*/ 2059109 h 2805212"/>
              <a:gd name="connsiteX10" fmla="*/ 0 w 2627403"/>
              <a:gd name="connsiteY10" fmla="*/ 746120 h 2805212"/>
              <a:gd name="connsiteX11" fmla="*/ 98286 w 2627403"/>
              <a:gd name="connsiteY11" fmla="*/ 587075 h 2805212"/>
              <a:gd name="connsiteX12" fmla="*/ 1234178 w 2627403"/>
              <a:gd name="connsiteY12" fmla="*/ 19129 h 2805212"/>
              <a:gd name="connsiteX13" fmla="*/ 1313698 w 2627403"/>
              <a:gd name="connsiteY13" fmla="*/ 0 h 28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7403" h="2805212">
                <a:moveTo>
                  <a:pt x="1313698" y="0"/>
                </a:moveTo>
                <a:cubicBezTo>
                  <a:pt x="1340707" y="-1"/>
                  <a:pt x="1367715" y="6374"/>
                  <a:pt x="1393218" y="19125"/>
                </a:cubicBezTo>
                <a:cubicBezTo>
                  <a:pt x="1444222" y="44627"/>
                  <a:pt x="2467209" y="556120"/>
                  <a:pt x="2529110" y="587071"/>
                </a:cubicBezTo>
                <a:cubicBezTo>
                  <a:pt x="2591012" y="618021"/>
                  <a:pt x="2627404" y="676896"/>
                  <a:pt x="2627403" y="746105"/>
                </a:cubicBezTo>
                <a:cubicBezTo>
                  <a:pt x="2627404" y="815312"/>
                  <a:pt x="2627404" y="1989885"/>
                  <a:pt x="2627403" y="2059094"/>
                </a:cubicBezTo>
                <a:cubicBezTo>
                  <a:pt x="2627404" y="2128301"/>
                  <a:pt x="2591020" y="2187187"/>
                  <a:pt x="2529117" y="2218139"/>
                </a:cubicBezTo>
                <a:cubicBezTo>
                  <a:pt x="2467217" y="2249089"/>
                  <a:pt x="1444230" y="2760582"/>
                  <a:pt x="1393225" y="2786085"/>
                </a:cubicBezTo>
                <a:cubicBezTo>
                  <a:pt x="1342222" y="2811586"/>
                  <a:pt x="1285190" y="2811590"/>
                  <a:pt x="1234185" y="2786089"/>
                </a:cubicBezTo>
                <a:cubicBezTo>
                  <a:pt x="1183181" y="2760586"/>
                  <a:pt x="160195" y="2249092"/>
                  <a:pt x="98293" y="2218143"/>
                </a:cubicBezTo>
                <a:cubicBezTo>
                  <a:pt x="36393" y="2187191"/>
                  <a:pt x="1" y="2128316"/>
                  <a:pt x="0" y="2059109"/>
                </a:cubicBezTo>
                <a:cubicBezTo>
                  <a:pt x="1" y="1989900"/>
                  <a:pt x="1" y="815327"/>
                  <a:pt x="0" y="746120"/>
                </a:cubicBezTo>
                <a:cubicBezTo>
                  <a:pt x="1" y="676911"/>
                  <a:pt x="36386" y="618025"/>
                  <a:pt x="98286" y="587075"/>
                </a:cubicBezTo>
                <a:cubicBezTo>
                  <a:pt x="160188" y="556123"/>
                  <a:pt x="1183174" y="44630"/>
                  <a:pt x="1234178" y="19129"/>
                </a:cubicBezTo>
                <a:cubicBezTo>
                  <a:pt x="1259681" y="6378"/>
                  <a:pt x="1286689" y="1"/>
                  <a:pt x="1313698" y="0"/>
                </a:cubicBezTo>
                <a:close/>
              </a:path>
            </a:pathLst>
          </a:custGeom>
          <a:solidFill>
            <a:schemeClr val="accent1">
              <a:alpha val="50000"/>
            </a:schemeClr>
          </a:solidFill>
          <a:ln w="3175" cap="flat" cmpd="sng" algn="ctr">
            <a:solidFill>
              <a:schemeClr val="tx1">
                <a:lumMod val="40000"/>
                <a:lumOff val="60000"/>
                <a:alpha val="20000"/>
              </a:schemeClr>
            </a:solidFill>
            <a:prstDash val="solid"/>
            <a:round/>
            <a:headEnd type="none" w="med" len="med"/>
            <a:tailEnd type="none" w="med" len="med"/>
          </a:ln>
        </p:spPr>
      </p:pic>
      <p:sp>
        <p:nvSpPr>
          <p:cNvPr id="14" name="矩形 13"/>
          <p:cNvSpPr/>
          <p:nvPr>
            <p:custDataLst>
              <p:tags r:id="rId8"/>
            </p:custDataLst>
          </p:nvPr>
        </p:nvSpPr>
        <p:spPr>
          <a:xfrm>
            <a:off x="6518531" y="5331885"/>
            <a:ext cx="4162325" cy="1104874"/>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a:ln>
                  <a:noFill/>
                  <a:prstDash val="sysDot"/>
                </a:ln>
                <a:solidFill>
                  <a:schemeClr val="tx1">
                    <a:lumMod val="85000"/>
                    <a:lumOff val="15000"/>
                  </a:schemeClr>
                </a:solidFill>
                <a:latin typeface="+mn-ea"/>
                <a:cs typeface="+mn-ea"/>
              </a:rPr>
              <a:t>镀层对多种化学药品具有良好的抵抗能力</a:t>
            </a:r>
            <a:endParaRPr lang="zh-CN" altLang="en-US">
              <a:ln>
                <a:noFill/>
                <a:prstDash val="sysDot"/>
              </a:ln>
              <a:solidFill>
                <a:schemeClr val="tx1">
                  <a:lumMod val="85000"/>
                  <a:lumOff val="15000"/>
                </a:schemeClr>
              </a:solidFill>
              <a:latin typeface="+mn-ea"/>
              <a:cs typeface="+mn-ea"/>
            </a:endParaRPr>
          </a:p>
        </p:txBody>
      </p:sp>
      <p:sp>
        <p:nvSpPr>
          <p:cNvPr id="15" name="矩形 14"/>
          <p:cNvSpPr/>
          <p:nvPr>
            <p:custDataLst>
              <p:tags r:id="rId9"/>
            </p:custDataLst>
          </p:nvPr>
        </p:nvSpPr>
        <p:spPr>
          <a:xfrm>
            <a:off x="7097637" y="4831517"/>
            <a:ext cx="3004748" cy="462269"/>
          </a:xfrm>
          <a:prstGeom prst="rect">
            <a:avLst/>
          </a:prstGeom>
          <a:noFill/>
        </p:spPr>
        <p:txBody>
          <a:bodyPr wrap="square" lIns="0" tIns="0" rIns="0" bIns="0" rtlCol="0" anchor="b">
            <a:noAutofit/>
          </a:bodyPr>
          <a:p>
            <a:pPr algn="ctr">
              <a:spcBef>
                <a:spcPct val="0"/>
              </a:spcBef>
              <a:spcAft>
                <a:spcPct val="0"/>
              </a:spcAft>
            </a:pPr>
            <a:r>
              <a:rPr lang="zh-CN" altLang="en-US" sz="2800" b="1" kern="0">
                <a:solidFill>
                  <a:schemeClr val="accent1"/>
                </a:solidFill>
                <a:latin typeface="+mn-ea"/>
                <a:cs typeface="+mn-ea"/>
              </a:rPr>
              <a:t>耐化学药品性</a:t>
            </a:r>
            <a:endParaRPr lang="zh-CN" altLang="en-US" sz="2800" b="1" kern="0">
              <a:solidFill>
                <a:schemeClr val="accent1"/>
              </a:solidFill>
              <a:latin typeface="+mn-ea"/>
              <a:cs typeface="+mn-ea"/>
            </a:endParaRPr>
          </a:p>
        </p:txBody>
      </p:sp>
    </p:spTree>
    <p:custDataLst>
      <p:tags r:id="rId10"/>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3"/>
  <p:tag name="KSO_WM_UNIT_LAYERLEVEL" val="1"/>
  <p:tag name="KSO_WM_TAG_VERSION" val="3.0"/>
  <p:tag name="KSO_WM_BEAUTIFY_FLAG" val="#wm#"/>
  <p:tag name="KSO_WM_UNIT_TYPE" val="i"/>
  <p:tag name="KSO_WM_UNIT_INDEX" val="13"/>
</p:tagLst>
</file>

<file path=ppt/tags/tag1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100.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56"/>
  <p:tag name="KSO_WM_UNIT_ID" val="custom20233256_1*a*1"/>
  <p:tag name="KSO_WM_UNIT_PRESET_TEXT" val="单击此处&#10;添加标题内容"/>
  <p:tag name="KSO_WM_UNIT_TEXT_TYPE" val="1"/>
  <p:tag name="KSO_WM_UNIT_TEXT_FILL_FORE_SCHEMECOLOR_INDEX" val="5"/>
  <p:tag name="KSO_WM_UNIT_TEXT_FILL_TYPE" val="1"/>
  <p:tag name="KSO_WM_UNIT_USESOURCEFORMAT_APPLY" val="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3256_1*i*2"/>
  <p:tag name="KSO_WM_TEMPLATE_CATEGORY" val="custom"/>
  <p:tag name="KSO_WM_TEMPLATE_INDEX" val="20233256"/>
  <p:tag name="KSO_WM_UNIT_LAYERLEVEL" val="1"/>
  <p:tag name="KSO_WM_TAG_VERSION" val="3.0"/>
  <p:tag name="KSO_WM_BEAUTIFY_FLAG" val="#wm#"/>
  <p:tag name="KSO_WM_UNIT_FILL_FORE_SCHEMECOLOR_INDEX" val="2"/>
  <p:tag name="KSO_WM_UNIT_FILL_TYPE" val="1"/>
  <p:tag name="KSO_WM_UNIT_TEXT_FILL_FORE_SCHEMECOLOR_INDEX" val="2"/>
  <p:tag name="KSO_WM_UNIT_TEXT_FILL_TYPE" val="1"/>
  <p:tag name="KSO_WM_UNIT_USESOURCEFORMAT_APPLY" val="0"/>
</p:tagLst>
</file>

<file path=ppt/tags/tag10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255_4*l_h_a*1_1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44999999999996,&quot;left&quot;:87.89968503937008,&quot;top&quot;:217.83267716535434,&quot;width&quot;:408.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10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255_4*l_h_a*1_2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44999999999996,&quot;left&quot;:87.89968503937008,&quot;top&quot;:217.83267716535434,&quot;width&quot;:408.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10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255_4*l_h_a*1_3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44999999999996,&quot;left&quot;:87.89968503937008,&quot;top&quot;:217.83267716535434,&quot;width&quot;:408.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8"/>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10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3255_4*l_h_a*1_4_1"/>
  <p:tag name="KSO_WM_TEMPLATE_CATEGORY" val="diagram"/>
  <p:tag name="KSO_WM_TEMPLATE_INDEX" val="20233255"/>
  <p:tag name="KSO_WM_UNIT_LAYERLEVEL" val="1_1_1"/>
  <p:tag name="KSO_WM_TAG_VERSION" val="3.0"/>
  <p:tag name="KSO_WM_DIAGRAM_MAX_ITEMCNT" val="4"/>
  <p:tag name="KSO_WM_DIAGRAM_MIN_ITEMCNT" val="1"/>
  <p:tag name="KSO_WM_DIAGRAM_VIRTUALLY_FRAME" val="{&quot;height&quot;:241.44999999999996,&quot;left&quot;:87.89968503937008,&quot;top&quot;:217.83267716535434,&quot;width&quot;:408.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106.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408.05*186.55"/>
  <p:tag name="KSO_WM_SLIDE_POSITION" val="87.8997*272.733"/>
  <p:tag name="KSO_WM_TEMPLATE_INDEX" val="20230311"/>
  <p:tag name="KSO_WM_TEMPLATE_SUBCATEGORY" val="0"/>
  <p:tag name="KSO_WM_SLIDE_INDEX" val="1"/>
  <p:tag name="KSO_WM_TAG_VERSION" val="3.0"/>
  <p:tag name="KSO_WM_SLIDE_ID" val="custom20233256_1"/>
  <p:tag name="KSO_WM_SLIDE_ITEM_CNT" val="4"/>
</p:tagLst>
</file>

<file path=ppt/tags/tag107.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56"/>
  <p:tag name="KSO_WM_UNIT_ID" val="custom20233256_1*a*1"/>
  <p:tag name="KSO_WM_UNIT_PRESET_TEXT" val="单击此处&#10;添加标题内容"/>
  <p:tag name="KSO_WM_UNIT_TEXT_TYPE" val="1"/>
  <p:tag name="KSO_WM_UNIT_TEXT_FILL_FORE_SCHEMECOLOR_INDEX" val="5"/>
  <p:tag name="KSO_WM_UNIT_TEXT_FILL_TYPE" val="1"/>
  <p:tag name="KSO_WM_UNIT_USESOURCEFORMAT_APPLY" val="0"/>
</p:tagLst>
</file>

<file path=ppt/tags/tag108.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408.05*186.55"/>
  <p:tag name="KSO_WM_SLIDE_POSITION" val="87.8997*272.733"/>
  <p:tag name="KSO_WM_TEMPLATE_INDEX" val="20230311"/>
  <p:tag name="KSO_WM_TEMPLATE_SUBCATEGORY" val="0"/>
  <p:tag name="KSO_WM_SLIDE_INDEX" val="1"/>
  <p:tag name="KSO_WM_TAG_VERSION" val="3.0"/>
  <p:tag name="KSO_WM_SLIDE_ID" val="custom20233256_1"/>
  <p:tag name="KSO_WM_SLIDE_ITEM_CNT" val="4"/>
</p:tagLst>
</file>

<file path=ppt/tags/tag1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7*a*1"/>
  <p:tag name="KSO_WM_TEMPLATE_CATEGORY" val="custom"/>
  <p:tag name="KSO_WM_TEMPLATE_INDEX" val="20230311"/>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0.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11_7*e*1"/>
  <p:tag name="KSO_WM_TEMPLATE_CATEGORY" val="custom"/>
  <p:tag name="KSO_WM_TEMPLATE_INDEX" val="20230311"/>
  <p:tag name="KSO_WM_UNIT_LAYERLEVEL" val="1"/>
  <p:tag name="KSO_WM_TAG_VERSION" val="3.0"/>
  <p:tag name="KSO_WM_BEAUTIFY_FLAG" val="#wm#"/>
  <p:tag name="KSO_WM_UNIT_CONTENT_GROUP_TYPE" val="contentchip"/>
</p:tagLst>
</file>

<file path=ppt/tags/tag111.xml><?xml version="1.0" encoding="utf-8"?>
<p:tagLst xmlns:p="http://schemas.openxmlformats.org/presentationml/2006/main">
  <p:tag name="KSO_WM_SLIDE_ID" val="custom2023031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1"/>
  <p:tag name="KSO_WM_SLIDE_LAYOUT" val="a_e"/>
  <p:tag name="KSO_WM_SLIDE_LAYOUT_CNT" val="1_1"/>
  <p:tag name="KSO_WM_SLIDE_TYPE" val="sectionTitle"/>
  <p:tag name="KSO_WM_SLIDE_SUBTYPE" val="pureTxt"/>
  <p:tag name="KSO_WM_SLIDE_CONTENT_AREA" val="{&quot;left&quot;:&quot;379.35&quot;,&quot;top&quot;:&quot;120.4&quot;,&quot;width&quot;:&quot;569.05&quot;,&quot;height&quot;:&quot;244.5&quot;}"/>
</p:tagLst>
</file>

<file path=ppt/tags/tag112.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231983_1*a*1"/>
  <p:tag name="KSO_WM_TEMPLATE_CATEGORY" val="diagram"/>
  <p:tag name="KSO_WM_TEMPLATE_INDEX" val="20231983"/>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1*l_h_i*1_1_3"/>
  <p:tag name="KSO_WM_TEMPLATE_CATEGORY" val="diagram"/>
  <p:tag name="KSO_WM_TEMPLATE_INDEX" val="20231983"/>
  <p:tag name="KSO_WM_UNIT_LAYERLEVEL" val="1_1_1"/>
  <p:tag name="KSO_WM_TAG_VERSION" val="3.0"/>
  <p:tag name="KSO_WM_BEAUTIFY_FLAG" val="#wm#"/>
  <p:tag name="KSO_WM_UNIT_TYPE" val="l_h_i"/>
  <p:tag name="KSO_WM_UNIT_INDEX" val="1_1_3"/>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211023622047,&quot;left&quot;:46.2015868179441,&quot;top&quot;:128.5288976377953,&quot;width&quot;:850.3936767578125}"/>
  <p:tag name="KSO_WM_DIAGRAM_COLOR_MATCH_VALUE" val="{&quot;shape&quot;:{&quot;fill&quot;:{&quot;gradient&quot;:[{&quot;brightness&quot;:0,&quot;colorType&quot;:1,&quot;foreColorIndex&quot;:5,&quot;pos&quot;:0,&quot;transparency&quot;:0},{&quot;brightness&quot;:-0.10000000149011612,&quot;colorType&quot;:1,&quot;foreColorIndex&quot;:5,&quot;pos&quot;:1,&quot;transparency&quot;:0}],&quot;type&quot;:3},&quot;glow&quot;:{&quot;colorType&quot;:0},&quot;line&quot;:{&quot;solidLine&quot;:{&quot;brightness&quot;:0,&quot;colorType&quot;:1,&quot;foreColorIndex&quot;:13,&quot;transparency&quot;:0.8500000238418579},&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3"/>
  <p:tag name="KSO_WM_UNIT_LINE_FILL_TYPE" val="2"/>
  <p:tag name="KSO_WM_UNIT_SHADOW_SCHEMECOLOR_INDEX" val="13"/>
  <p:tag name="KSO_WM_UNIT_TEXT_FILL_FORE_SCHEMECOLOR_INDEX" val="2"/>
  <p:tag name="KSO_WM_UNIT_TEXT_FILL_TYPE" val="1"/>
  <p:tag name="KSO_WM_UNIT_USESOURCEFORMAT_APPLY" val="0"/>
</p:tagLst>
</file>

<file path=ppt/tags/tag114.xml><?xml version="1.0" encoding="utf-8"?>
<p:tagLst xmlns:p="http://schemas.openxmlformats.org/presentationml/2006/main">
  <p:tag name="KSO_WM_UNIT_SUBTYPE" val="a"/>
  <p:tag name="KSO_WM_UNIT_NOCLEAR" val="0"/>
  <p:tag name="KSO_WM_UNIT_VALUE" val="41"/>
  <p:tag name="KSO_WM_UNIT_HIGHLIGHT" val="0"/>
  <p:tag name="KSO_WM_UNIT_COMPATIBLE" val="0"/>
  <p:tag name="KSO_WM_UNIT_DIAGRAM_ISNUMVISUAL" val="0"/>
  <p:tag name="KSO_WM_UNIT_DIAGRAM_ISREFERUNIT" val="0"/>
  <p:tag name="KSO_WM_UNIT_TYPE" val="l_h_f"/>
  <p:tag name="KSO_WM_UNIT_INDEX" val="1_1_1"/>
  <p:tag name="KSO_WM_UNIT_ID" val="diagram20231983_1*l_h_f*1_1_1"/>
  <p:tag name="KSO_WM_TEMPLATE_CATEGORY" val="diagram"/>
  <p:tag name="KSO_WM_TEMPLATE_INDEX" val="20231983"/>
  <p:tag name="KSO_WM_UNIT_LAYERLEVEL" val="1_1_1"/>
  <p:tag name="KSO_WM_TAG_VERSION" val="3.0"/>
  <p:tag name="KSO_WM_BEAUTIFY_FLAG" val="#wm#"/>
  <p:tag name="KSO_WM_DIAGRAM_MAX_ITEMCNT" val="4"/>
  <p:tag name="KSO_WM_DIAGRAM_MIN_ITEMCNT" val="3"/>
  <p:tag name="KSO_WM_DIAGRAM_VIRTUALLY_FRAME" val="{&quot;height&quot;:337.2211023622047,&quot;left&quot;:46.2015868179441,&quot;top&quot;:128.5288976377953,&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VERSION" val="3"/>
  <p:tag name="KSO_WM_DIAGRAM_COLOR_TEXT_CAN_REMOVE" val="n"/>
  <p:tag name="KSO_WM_DIAGRAM_COLOR_TRICK" val="1"/>
  <p:tag name="KSO_WM_UNIT_PRESET_TEXT" val="单击此处输入你的项正文，文字是您思想的提炼，请尽量言简意赅。"/>
  <p:tag name="KSO_WM_UNIT_TEXT_FILL_FORE_SCHEMECOLOR_INDEX" val="1"/>
  <p:tag name="KSO_WM_UNIT_TEXT_FILL_TYPE" val="1"/>
  <p:tag name="KSO_WM_UNIT_TEXT_TYPE" val="1"/>
  <p:tag name="KSO_WM_UNIT_USESOURCEFORMAT_APPLY" val="0"/>
</p:tagLst>
</file>

<file path=ppt/tags/tag1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83_1*l_h_a*1_1_1"/>
  <p:tag name="KSO_WM_TEMPLATE_CATEGORY" val="diagram"/>
  <p:tag name="KSO_WM_TEMPLATE_INDEX" val="20231983"/>
  <p:tag name="KSO_WM_UNIT_LAYERLEVEL" val="1_1_1"/>
  <p:tag name="KSO_WM_TAG_VERSION" val="3.0"/>
  <p:tag name="KSO_WM_BEAUTIFY_FLAG" val="#wm#"/>
  <p:tag name="KSO_WM_UNIT_TEXT_FILL_FORE_SCHEMECOLOR_INDEX_BRIGHTNESS" val="0.15"/>
  <p:tag name="KSO_WM_DIAGRAM_MAX_ITEMCNT" val="4"/>
  <p:tag name="KSO_WM_DIAGRAM_MIN_ITEMCNT" val="3"/>
  <p:tag name="KSO_WM_DIAGRAM_VIRTUALLY_FRAME" val="{&quot;height&quot;:337.2211023622047,&quot;left&quot;:46.2015868179441,&quot;top&quot;:128.5288976377953,&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VERSION" val="3"/>
  <p:tag name="KSO_WM_DIAGRAM_COLOR_TEXT_CAN_REMOVE" val="n"/>
  <p:tag name="KSO_WM_DIAGRAM_COLOR_TRICK" val="1"/>
  <p:tag name="KSO_WM_UNIT_PRESET_TEXT" val="此处添加项标题"/>
  <p:tag name="KSO_WM_UNIT_TEXT_FILL_FORE_SCHEMECOLOR_INDEX" val="1"/>
  <p:tag name="KSO_WM_UNIT_TEXT_FILL_TYPE" val="1"/>
  <p:tag name="KSO_WM_UNIT_TEXT_TYPE" val="1"/>
  <p:tag name="KSO_WM_UNIT_USESOURCEFORMAT_APPLY" val="0"/>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1*l_h_i*1_1_2"/>
  <p:tag name="KSO_WM_TEMPLATE_CATEGORY" val="diagram"/>
  <p:tag name="KSO_WM_TEMPLATE_INDEX" val="20231983"/>
  <p:tag name="KSO_WM_UNIT_LAYERLEVEL" val="1_1_1"/>
  <p:tag name="KSO_WM_TAG_VERSION" val="3.0"/>
  <p:tag name="KSO_WM_BEAUTIFY_FLAG" val="#wm#"/>
  <p:tag name="KSO_WM_UNIT_TYPE" val="l_h_i"/>
  <p:tag name="KSO_WM_UNIT_INDEX" val="1_1_2"/>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211023622047,&quot;left&quot;:46.2015868179441,&quot;top&quot;:128.5288976377953,&quot;width&quot;:850.3936767578125}"/>
  <p:tag name="KSO_WM_DIAGRAM_COLOR_MATCH_VALUE" val="{&quot;shape&quot;:{&quot;fill&quot;:{&quot;type&quot;:0},&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17.xml><?xml version="1.0" encoding="utf-8"?>
<p:tagLst xmlns:p="http://schemas.openxmlformats.org/presentationml/2006/main">
  <p:tag name="KSO_WM_SLIDE_ID" val="diagram20231983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0311"/>
  <p:tag name="KSO_WM_SLIDE_TYPE" val="text"/>
  <p:tag name="KSO_WM_SLIDE_SUBTYPE" val="diag"/>
  <p:tag name="KSO_WM_SLIDE_SIZE" val="771.806*337.205"/>
  <p:tag name="KSO_WM_SLIDE_POSITION" val="85.5043*128.529"/>
  <p:tag name="KSO_WM_SLIDE_LAYOUT" val="a_l"/>
  <p:tag name="KSO_WM_SLIDE_LAYOUT_CNT" val="1_1"/>
  <p:tag name="KSO_WM_SPECIAL_SOURCE" val="bdnull"/>
  <p:tag name="KSO_WM_DIAGRAM_GROUP_CODE" val="l1-1"/>
  <p:tag name="KSO_WM_SLIDE_DIAGTYPE" val="l"/>
</p:tagLst>
</file>

<file path=ppt/tags/tag118.xml><?xml version="1.0" encoding="utf-8"?>
<p:tagLst xmlns:p="http://schemas.openxmlformats.org/presentationml/2006/main">
  <p:tag name="KSO_WM_UNIT_VALUE" val="952*3384"/>
  <p:tag name="KSO_WM_UNIT_HIGHLIGHT" val="0"/>
  <p:tag name="KSO_WM_UNIT_COMPATIBLE" val="0"/>
  <p:tag name="KSO_WM_UNIT_DIAGRAM_ISNUMVISUAL" val="0"/>
  <p:tag name="KSO_WM_UNIT_DIAGRAM_ISREFERUNIT" val="0"/>
  <p:tag name="KSO_WM_UNIT_TYPE" val="d"/>
  <p:tag name="KSO_WM_UNIT_INDEX" val="1"/>
  <p:tag name="KSO_WM_UNIT_ID" val="custom20232484_1*d*1"/>
  <p:tag name="KSO_WM_TEMPLATE_CATEGORY" val="custom"/>
  <p:tag name="KSO_WM_TEMPLATE_INDEX" val="20232484"/>
  <p:tag name="KSO_WM_UNIT_LAYERLEVEL" val="1"/>
  <p:tag name="KSO_WM_TAG_VERSION" val="3.0"/>
  <p:tag name="KSO_WM_BEAUTIFY_FLAG" val="#wm#"/>
  <p:tag name="KSO_WM_DIAGRAM_GROUP_CODE" val="l1-1"/>
  <p:tag name="KSO_WM_UNIT_LINE_FORE_SCHEMECOLOR_INDEX" val="1"/>
  <p:tag name="KSO_WM_UNIT_LINE_FILL_TYPE" val="2"/>
  <p:tag name="KSO_WM_UNIT_USESOURCEFORMAT_APPLY" val="0"/>
  <p:tag name="KSO_WM_UNIT_PICTURE_SUBTYPE" val="a"/>
  <p:tag name="MH_PIC_SOURCE_TYPE" val="generate_slide_ai*{&quot;ai_type&quot;:&quot;generate_ppt&quot;,&quot;id&quot;:&quot;&quot;}*auto_qingqiu_ai_v2.1.2_ONLINE*1749716395110_ecd610_21030b7dad51-slide-11"/>
  <p:tag name="KSO_WM_UNIT_FILL_FORE_SCHEMECOLOR_INDEX" val="5"/>
  <p:tag name="KSO_WM_UNIT_FILL_TYPE" val="1"/>
</p:tagLst>
</file>

<file path=ppt/tags/tag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84_1*i*1"/>
  <p:tag name="KSO_WM_TEMPLATE_CATEGORY" val="custom"/>
  <p:tag name="KSO_WM_TEMPLATE_INDEX" val="20232484"/>
  <p:tag name="KSO_WM_UNIT_LAYERLEVEL" val="1"/>
  <p:tag name="KSO_WM_TAG_VERSION" val="3.0"/>
  <p:tag name="KSO_WM_UNIT_FILL_FORE_SCHEMECOLOR_INDEX" val="2"/>
  <p:tag name="KSO_WM_UNIT_FILL_TYPE" val="1"/>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2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2484_1*a*1"/>
  <p:tag name="KSO_WM_TEMPLATE_CATEGORY" val="custom"/>
  <p:tag name="KSO_WM_TEMPLATE_INDEX" val="20232484"/>
  <p:tag name="KSO_WM_UNIT_LAYERLEVEL" val="1"/>
  <p:tag name="KSO_WM_TAG_VERSION" val="3.0"/>
  <p:tag name="KSO_WM_BEAUTIFY_FLAG" val="#wm#"/>
  <p:tag name="KSO_WM_DIAGRAM_GROUP_CODE" val="l1-1"/>
  <p:tag name="KSO_WM_UNIT_USESOURCEFORMAT_APPLY" val="0"/>
  <p:tag name="KSO_WM_UNIT_PRESET_TEXT" val="单击此处添加标题"/>
  <p:tag name="KSO_WM_UNIT_TEXT_TYPE" val="1"/>
</p:tagLst>
</file>

<file path=ppt/tags/tag12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3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6_3*l_h_f*1_1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5,&quot;left&quot;:120.25,&quot;top&quot;:340.60007874015747,&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UNIT_PRESET_TEXT" val="单击此处输入你的项正文，请尽量言简意赅的阐述观点，单击此处输入你的项正文。"/>
  <p:tag name="KSO_WM_UNIT_USESOURCEFORMAT_APPLY" val="0"/>
</p:tagLst>
</file>

<file path=ppt/tags/tag12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4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6_3*l_h_a*1_1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5,&quot;left&quot;:120.25,&quot;top&quot;:340.60007874015747,&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项标题"/>
  <p:tag name="KSO_WM_UNIT_TEXT_FILL_FORE_SCHEMECOLOR_INDEX" val="1"/>
  <p:tag name="KSO_WM_UNIT_TEXT_FILL_TYPE" val="1"/>
  <p:tag name="KSO_WM_UNIT_USESOURCEFORMAT_APPLY" val="0"/>
</p:tagLst>
</file>

<file path=ppt/tags/tag123.xml><?xml version="1.0" encoding="utf-8"?>
<p:tagLst xmlns:p="http://schemas.openxmlformats.org/presentationml/2006/main">
  <p:tag name="KSO_WM_SLIDE_ID" val="custom20232484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0311"/>
  <p:tag name="KSO_WM_SLIDE_TYPE" val="text"/>
  <p:tag name="KSO_WM_SLIDE_SUBTYPE" val="picTxt"/>
  <p:tag name="KSO_WM_SLIDE_SIZE" val="746*95.95"/>
  <p:tag name="KSO_WM_SLIDE_POSITION" val="120.25*376.775"/>
  <p:tag name="KSO_WM_SLIDE_LAYOUT" val="a_d_l"/>
  <p:tag name="KSO_WM_SLIDE_LAYOUT_CNT" val="1_1_1"/>
  <p:tag name="KSO_WM_SPECIAL_SOURCE" val="bdnull"/>
  <p:tag name="KSO_WM_DIAGRAM_GROUP_CODE" val="l1-1"/>
  <p:tag name="KSO_WM_SLIDE_DIAGTYPE" val="l"/>
</p:tagLst>
</file>

<file path=ppt/tags/tag12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147_3*a*1"/>
  <p:tag name="KSO_WM_TEMPLATE_CATEGORY" val="diagram"/>
  <p:tag name="KSO_WM_TEMPLATE_INDEX" val="20233147"/>
  <p:tag name="KSO_WM_UNIT_LAYERLEVEL" val="1"/>
  <p:tag name="KSO_WM_TAG_VERSION" val="3.0"/>
  <p:tag name="KSO_WM_BEAUTIFY_FLAG" val="#wm#"/>
  <p:tag name="KSO_WM_UNIT_TEXT_TYPE" val="1"/>
  <p:tag name="KSO_WM_UNIT_PRESET_TEXT" val="单击此处添加标题"/>
  <p:tag name="KSO_WM_UNIT_TEXT_FILL_FORE_SCHEMECOLOR_INDEX" val="5"/>
  <p:tag name="KSO_WM_UNIT_TEXT_FILL_TYPE" val="1"/>
  <p:tag name="KSO_WM_UNIT_USESOURCEFORMAT_APPLY" val="0"/>
</p:tagLst>
</file>

<file path=ppt/tags/tag125.xml><?xml version="1.0" encoding="utf-8"?>
<p:tagLst xmlns:p="http://schemas.openxmlformats.org/presentationml/2006/main">
  <p:tag name="KSO_WM_DIAGRAM_VERSION" val="3"/>
  <p:tag name="KSO_WM_DIAGRAM_COLOR_TRICK" val="1"/>
  <p:tag name="KSO_WM_DIAGRAM_COLOR_TEXT_CAN_REMOVE" val="n"/>
  <p:tag name="KSO_WM_UNIT_VALUE" val="779*729"/>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147_1*l_h_d*1_1_1"/>
  <p:tag name="KSO_WM_TEMPLATE_CATEGORY" val="diagram"/>
  <p:tag name="KSO_WM_TEMPLATE_INDEX" val="20233147"/>
  <p:tag name="KSO_WM_UNIT_LAYERLEVEL" val="1_1_1"/>
  <p:tag name="KSO_WM_TAG_VERSION" val="3.0"/>
  <p:tag name="KSO_WM_DIAGRAM_MAX_ITEMCNT" val="4"/>
  <p:tag name="KSO_WM_DIAGRAM_MIN_ITEMCNT" val="2"/>
  <p:tag name="KSO_WM_DIAGRAM_VIRTUALLY_FRAME" val="{&quot;height&quot;:365.1413385826772,&quot;left&quot;:73.35057745024915,&quot;top&quot;:141.69007874015747,&quot;width&quot;:812.9407348632812}"/>
  <p:tag name="KSO_WM_DIAGRAM_COLOR_MATCH_VALUE" val="{&quot;shape&quot;:{&quot;fill&quot;:{&quot;solid&quot;:{&quot;brightness&quot;:0,&quot;colorType&quot;:1,&quot;foreColorIndex&quot;:5,&quot;transparency&quot;:0.5},&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13"/>
  <p:tag name="MH_PIC_SOURCE_TYPE" val="generate_slide_ai*{&quot;ai_type&quot;:&quot;generate_ppt&quot;,&quot;id&quot;:&quot;VCG41N481103297&quot;}*auto__ai_v2.1.2_ONLINE*1749716395110_ecd610_21030b7dad51-slide-8"/>
  <p:tag name="KSO_WM_UNIT_LINE_FILL_TYPE" val="2"/>
  <p:tag name="KSO_WM_UNIT_USESOURCEFORMAT_APPLY" val="0"/>
</p:tagLst>
</file>

<file path=ppt/tags/tag1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47_1*l_h_f*1_1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3385826772,&quot;left&quot;:73.35057745024915,&quot;top&quot;:141.69007874015747,&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内容，简明扼要地阐述您的观点。根据需要可酌情增减文字"/>
  <p:tag name="KSO_WM_UNIT_TEXT_FILL_FORE_SCHEMECOLOR_INDEX" val="1"/>
  <p:tag name="KSO_WM_UNIT_TEXT_FILL_TYPE" val="1"/>
  <p:tag name="KSO_WM_UNIT_USESOURCEFORMAT_APPLY" val="0"/>
</p:tagLst>
</file>

<file path=ppt/tags/tag1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47_1*l_h_a*1_1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3385826772,&quot;left&quot;:73.35057745024915,&quot;top&quot;:141.69007874015747,&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128.xml><?xml version="1.0" encoding="utf-8"?>
<p:tagLst xmlns:p="http://schemas.openxmlformats.org/presentationml/2006/main">
  <p:tag name="KSO_WM_DIAGRAM_VERSION" val="3"/>
  <p:tag name="KSO_WM_DIAGRAM_COLOR_TRICK" val="1"/>
  <p:tag name="KSO_WM_DIAGRAM_COLOR_TEXT_CAN_REMOVE" val="n"/>
  <p:tag name="KSO_WM_UNIT_VALUE" val="779*729"/>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147_1*l_h_d*1_2_1"/>
  <p:tag name="KSO_WM_TEMPLATE_CATEGORY" val="diagram"/>
  <p:tag name="KSO_WM_TEMPLATE_INDEX" val="20233147"/>
  <p:tag name="KSO_WM_UNIT_LAYERLEVEL" val="1_1_1"/>
  <p:tag name="KSO_WM_TAG_VERSION" val="3.0"/>
  <p:tag name="KSO_WM_DIAGRAM_MAX_ITEMCNT" val="4"/>
  <p:tag name="KSO_WM_DIAGRAM_MIN_ITEMCNT" val="2"/>
  <p:tag name="KSO_WM_DIAGRAM_VIRTUALLY_FRAME" val="{&quot;height&quot;:365.1413385826772,&quot;left&quot;:73.35057745024915,&quot;top&quot;:141.69007874015747,&quot;width&quot;:812.9407348632812}"/>
  <p:tag name="KSO_WM_DIAGRAM_COLOR_MATCH_VALUE" val="{&quot;shape&quot;:{&quot;fill&quot;:{&quot;solid&quot;:{&quot;brightness&quot;:0,&quot;colorType&quot;:1,&quot;foreColorIndex&quot;:5,&quot;transparency&quot;:0.5},&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13"/>
  <p:tag name="MH_PIC_SOURCE_TYPE" val="generate_slide_ai*{&quot;ai_type&quot;:&quot;generate_ppt&quot;,&quot;id&quot;:&quot;VCG41N507511594&quot;}*auto__ai_v2.1.2_ONLINE*1749716395110_ecd610_21030b7dad51-slide-8"/>
  <p:tag name="KSO_WM_UNIT_LINE_FILL_TYPE" val="2"/>
  <p:tag name="KSO_WM_UNIT_USESOURCEFORMAT_APPLY" val="0"/>
</p:tagLst>
</file>

<file path=ppt/tags/tag1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147_1*l_h_f*1_2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3385826772,&quot;left&quot;:73.35057745024915,&quot;top&quot;:141.69007874015747,&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内容，简明扼要地阐述您的观点。根据需要可酌情增减文字"/>
  <p:tag name="KSO_WM_UNIT_TEXT_FILL_FORE_SCHEMECOLOR_INDEX" val="1"/>
  <p:tag name="KSO_WM_UNIT_TEXT_FILL_TYPE" val="1"/>
  <p:tag name="KSO_WM_UNIT_USESOURCEFORMAT_APPL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147_1*l_h_a*1_2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3385826772,&quot;left&quot;:73.35057745024915,&quot;top&quot;:141.69007874015747,&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131.xml><?xml version="1.0" encoding="utf-8"?>
<p:tagLst xmlns:p="http://schemas.openxmlformats.org/presentationml/2006/main">
  <p:tag name="KSO_WM_SLIDE_ID" val="diagram20233147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0311"/>
  <p:tag name="KSO_WM_SLIDE_TYPE" val="text"/>
  <p:tag name="KSO_WM_SLIDE_SUBTYPE" val="diag"/>
  <p:tag name="KSO_WM_SLIDE_SIZE" val="812.941*336.878"/>
  <p:tag name="KSO_WM_SLIDE_POSITION" val="73.3256*155.822"/>
  <p:tag name="KSO_WM_SLIDE_LAYOUT" val="a_l"/>
  <p:tag name="KSO_WM_SLIDE_LAYOUT_CNT" val="1_1"/>
  <p:tag name="KSO_WM_SPECIAL_SOURCE" val="bdnull"/>
  <p:tag name="KSO_WM_DIAGRAM_GROUP_CODE" val="l1-1"/>
  <p:tag name="KSO_WM_SLIDE_DIAGTYPE" val="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631_1*i*1"/>
  <p:tag name="KSO_WM_TEMPLATE_CATEGORY" val="custom"/>
  <p:tag name="KSO_WM_TEMPLATE_INDEX" val="20235631"/>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631_1*i*2"/>
  <p:tag name="KSO_WM_TEMPLATE_CATEGORY" val="custom"/>
  <p:tag name="KSO_WM_TEMPLATE_INDEX" val="20235631"/>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631_1*i*3"/>
  <p:tag name="KSO_WM_TEMPLATE_CATEGORY" val="custom"/>
  <p:tag name="KSO_WM_TEMPLATE_INDEX" val="20235631"/>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5631_1*i*4"/>
  <p:tag name="KSO_WM_TEMPLATE_CATEGORY" val="custom"/>
  <p:tag name="KSO_WM_TEMPLATE_INDEX" val="20235631"/>
  <p:tag name="KSO_WM_UNIT_LAYERLEVEL" val="1"/>
  <p:tag name="KSO_WM_TAG_VERSION" val="3.0"/>
  <p:tag name="KSO_WM_BEAUTIFY_FLAG" val="#wm#"/>
</p:tagLst>
</file>

<file path=ppt/tags/tag136.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5631_1*f*1"/>
  <p:tag name="KSO_WM_TEMPLATE_CATEGORY" val="custom"/>
  <p:tag name="KSO_WM_TEMPLATE_INDEX" val="20235631"/>
  <p:tag name="KSO_WM_UNIT_LAYERLEVEL" val="1"/>
  <p:tag name="KSO_WM_TAG_VERSION" val="3.0"/>
  <p:tag name="KSO_WM_BEAUTIFY_FLAG" val="#wm#"/>
  <p:tag name="KSO_WM_UNIT_PRESET_TEXT" val="单击此处添加正文，请言简意赅的阐述您的观点。&#10;单击此处添加正文，请言简意赅的阐述您的观点。&#10;单击此处添加正文，请言简意赅的阐述您的观点。&#10;单击此处添加正文，请言简意赅的阐述您的观点。&#10;单击此处添加正文，请言简意赅的阐述您的观点。&#10;单击此处添加正文，请言简意赅的阐述您的观点。"/>
  <p:tag name="KSO_WM_UNIT_TEXT_TYPE" val="1"/>
</p:tagLst>
</file>

<file path=ppt/tags/tag13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5631_1*a*1"/>
  <p:tag name="KSO_WM_TEMPLATE_CATEGORY" val="custom"/>
  <p:tag name="KSO_WM_TEMPLATE_INDEX" val="20235631"/>
  <p:tag name="KSO_WM_UNIT_LAYERLEVEL" val="1"/>
  <p:tag name="KSO_WM_TAG_VERSION" val="3.0"/>
  <p:tag name="KSO_WM_BEAUTIFY_FLAG" val="#wm#"/>
  <p:tag name="KSO_WM_UNIT_PRESET_TEXT" val="单击此处添加标题"/>
  <p:tag name="KSO_WM_UNIT_TEXT_TYPE" val="1"/>
</p:tagLst>
</file>

<file path=ppt/tags/tag138.xml><?xml version="1.0" encoding="utf-8"?>
<p:tagLst xmlns:p="http://schemas.openxmlformats.org/presentationml/2006/main">
  <p:tag name="KSO_WM_SLIDE_ID" val="custom20235631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95*462"/>
  <p:tag name="KSO_WM_SLIDE_POSITION" val="32*38"/>
  <p:tag name="KSO_WM_TAG_VERSION" val="3.0"/>
  <p:tag name="KSO_WM_BEAUTIFY_FLAG" val="#wm#"/>
  <p:tag name="KSO_WM_TEMPLATE_CATEGORY" val="custom"/>
  <p:tag name="KSO_WM_TEMPLATE_INDEX" val="20235631"/>
  <p:tag name="KSO_WM_SLIDE_LAYOUT" val="a_f"/>
  <p:tag name="KSO_WM_SLIDE_LAYOUT_CNT" val="1_1"/>
</p:tagLst>
</file>

<file path=ppt/tags/tag1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7*a*1"/>
  <p:tag name="KSO_WM_TEMPLATE_CATEGORY" val="custom"/>
  <p:tag name="KSO_WM_TEMPLATE_INDEX" val="20230311"/>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0.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11_7*e*1"/>
  <p:tag name="KSO_WM_TEMPLATE_CATEGORY" val="custom"/>
  <p:tag name="KSO_WM_TEMPLATE_INDEX" val="20230311"/>
  <p:tag name="KSO_WM_UNIT_LAYERLEVEL" val="1"/>
  <p:tag name="KSO_WM_TAG_VERSION" val="3.0"/>
  <p:tag name="KSO_WM_BEAUTIFY_FLAG" val="#wm#"/>
  <p:tag name="KSO_WM_UNIT_CONTENT_GROUP_TYPE" val="contentchip"/>
</p:tagLst>
</file>

<file path=ppt/tags/tag141.xml><?xml version="1.0" encoding="utf-8"?>
<p:tagLst xmlns:p="http://schemas.openxmlformats.org/presentationml/2006/main">
  <p:tag name="KSO_WM_SLIDE_ID" val="custom2023031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1"/>
  <p:tag name="KSO_WM_SLIDE_LAYOUT" val="a_e"/>
  <p:tag name="KSO_WM_SLIDE_LAYOUT_CNT" val="1_1"/>
  <p:tag name="KSO_WM_SLIDE_TYPE" val="sectionTitle"/>
  <p:tag name="KSO_WM_SLIDE_SUBTYPE" val="pureTxt"/>
  <p:tag name="KSO_WM_SLIDE_CONTENT_AREA" val="{&quot;left&quot;:&quot;379.35&quot;,&quot;top&quot;:&quot;120.4&quot;,&quot;width&quot;:&quot;569.05&quot;,&quot;height&quot;:&quot;244.5&quot;}"/>
</p:tagLst>
</file>

<file path=ppt/tags/tag142.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973_1*a*1"/>
  <p:tag name="KSO_WM_TEMPLATE_CATEGORY" val="diagram"/>
  <p:tag name="KSO_WM_TEMPLATE_INDEX" val="20231973"/>
  <p:tag name="KSO_WM_UNIT_LAYERLEVEL" val="1"/>
  <p:tag name="KSO_WM_TAG_VERSION" val="3.0"/>
  <p:tag name="KSO_WM_BEAUTIFY_FLAG" val="#wm#"/>
  <p:tag name="KSO_WM_UNIT_TEXT_TYPE" val="1"/>
  <p:tag name="KSO_WM_UNIT_PRESET_TEXT" val="单击此处添加标题"/>
  <p:tag name="KSO_WM_UNIT_TEXT_FILL_FORE_SCHEMECOLOR_INDEX" val="5"/>
  <p:tag name="KSO_WM_UNIT_TEXT_FILL_TYPE" val="1"/>
  <p:tag name="KSO_WM_UNIT_USESOURCEFORMAT_APPLY" val="0"/>
</p:tagLst>
</file>

<file path=ppt/tags/tag14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1*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144.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1*l_h_f*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32"/>
  <p:tag name="KSO_WM_UNIT_TEXT_TYPE" val="1"/>
  <p:tag name="KSO_WM_UNIT_TEXT_LAYER_COUNT" val="1"/>
  <p:tag name="KSO_WM_UNIT_PRESET_TEXT" val="单击此处添加正文，文字是您思想的提炼，请言简意赅的阐述您的观点。单击此处添加正文，文字是您思想的提炼，请言简意赅的阐述您的观点。单击此处添加正文，文字是您思想的提炼，请言简意赅的阐述您的观点"/>
  <p:tag name="KSO_WM_UNIT_TEXT_FILL_FORE_SCHEMECOLOR_INDEX" val="1"/>
  <p:tag name="KSO_WM_UNIT_TEXT_FILL_TYPE" val="1"/>
  <p:tag name="KSO_WM_UNIT_USESOURCEFORMAT_APPLY" val="0"/>
</p:tagLst>
</file>

<file path=ppt/tags/tag14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1"/>
  <p:tag name="KSO_WM_UNIT_FILL_TYPE" val="1"/>
  <p:tag name="KSO_WM_UNIT_FILL_FORE_SCHEMECOLOR_INDEX" val="5"/>
  <p:tag name="KSO_WM_UNIT_FILL_FORE_SCHEMECOLOR_INDEX_BRIGHTNESS" val="0"/>
  <p:tag name="KSO_WM_UNIT_USESOURCEFORMAT_APPLY" val="0"/>
</p:tagLst>
</file>

<file path=ppt/tags/tag14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47.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1*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14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1*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149.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1*l_h_f*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32"/>
  <p:tag name="KSO_WM_UNIT_TEXT_TYPE" val="1"/>
  <p:tag name="KSO_WM_UNIT_TEXT_LAYER_COUNT" val="1"/>
  <p:tag name="KSO_WM_UNIT_PRESET_TEXT" val="单击此处添加正文，文字是您思想的提炼，请言简意赅的阐述您的观点。单击此处添加正文，文字是您思想的提炼，请言简意赅的阐述您的观点。单击此处添加正文，文字是您思想的提炼，请言简意赅的阐述您的观点"/>
  <p:tag name="KSO_WM_UNIT_TEXT_FILL_FORE_SCHEMECOLOR_INDEX" val="1"/>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5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1*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2"/>
  <p:tag name="KSO_WM_UNIT_FILL_TYPE" val="1"/>
  <p:tag name="KSO_WM_UNIT_FILL_FORE_SCHEMECOLOR_INDEX" val="5"/>
  <p:tag name="KSO_WM_UNIT_FILL_FORE_SCHEMECOLOR_INDEX_BRIGHTNESS" val="0"/>
  <p:tag name="KSO_WM_UNIT_USESOURCEFORMAT_APPLY" val="0"/>
</p:tagLst>
</file>

<file path=ppt/tags/tag15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5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1*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8779296875,&quot;width&quot;:850.349975585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153.xml><?xml version="1.0" encoding="utf-8"?>
<p:tagLst xmlns:p="http://schemas.openxmlformats.org/presentationml/2006/main">
  <p:tag name="KSO_WM_SLIDE_ID" val="diagram20231973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50.35*326.55"/>
  <p:tag name="KSO_WM_SLIDE_POSITION" val="54.85*131.9"/>
  <p:tag name="KSO_WM_DIAGRAM_GROUP_CODE" val="l1-1"/>
  <p:tag name="KSO_WM_SLIDE_DIAGTYPE" val="l"/>
  <p:tag name="KSO_WM_TAG_VERSION" val="3.0"/>
  <p:tag name="KSO_WM_BEAUTIFY_FLAG" val="#wm#"/>
  <p:tag name="KSO_WM_TEMPLATE_CATEGORY" val="custom"/>
  <p:tag name="KSO_WM_TEMPLATE_INDEX" val="20230311"/>
  <p:tag name="KSO_WM_SLIDE_LAYOUT" val="a_l"/>
  <p:tag name="KSO_WM_SLIDE_LAYOUT_CNT" val="1_1"/>
  <p:tag name="KSO_WM_SPECIAL_SOURCE" val="bdnull"/>
</p:tagLst>
</file>

<file path=ppt/tags/tag15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315_2*a*1"/>
  <p:tag name="KSO_WM_TEMPLATE_CATEGORY" val="diagram"/>
  <p:tag name="KSO_WM_TEMPLATE_INDEX" val="20233315"/>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1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315_1*l_h_f*1_1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2"/>
  <p:tag name="KSO_WM_DIAGRAM_VERSION" val="3"/>
  <p:tag name="KSO_WM_DIAGRAM_COLOR_TRICK" val="1"/>
  <p:tag name="KSO_WM_DIAGRAM_COLOR_TEXT_CAN_REMOVE" val="n"/>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 name="KSO_WM_UNIT_USESOURCEFORMAT_APPLY" val="0"/>
</p:tagLst>
</file>

<file path=ppt/tags/tag15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315_1*l_h_a*1_1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
  <p:tag name="KSO_WM_DIAGRAM_VERSION" val="3"/>
  <p:tag name="KSO_WM_DIAGRAM_COLOR_TRICK" val="1"/>
  <p:tag name="KSO_WM_DIAGRAM_COLOR_TEXT_CAN_REMOVE" val="n"/>
  <p:tag name="KSO_WM_UNIT_PRESET_TEXT" val="此处添加项标题"/>
  <p:tag name="KSO_WM_UNIT_TEXT_FILL_FORE_SCHEMECOLOR_INDEX" val="1"/>
  <p:tag name="KSO_WM_UNIT_TEXT_FILL_TYPE" val="1"/>
  <p:tag name="KSO_WM_UNIT_TEXT_TYPE" val="1"/>
  <p:tag name="KSO_WM_UNIT_USESOURCEFORMAT_APPLY" val="0"/>
</p:tagLst>
</file>

<file path=ppt/tags/tag15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315_1*l_h_f*1_3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2"/>
  <p:tag name="KSO_WM_DIAGRAM_VERSION" val="3"/>
  <p:tag name="KSO_WM_DIAGRAM_COLOR_TRICK" val="1"/>
  <p:tag name="KSO_WM_DIAGRAM_COLOR_TEXT_CAN_REMOVE" val="n"/>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 name="KSO_WM_UNIT_USESOURCEFORMAT_APPLY" val="0"/>
</p:tagLst>
</file>

<file path=ppt/tags/tag1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315_1*l_h_a*1_3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 name="KSO_WM_UNIT_USESOURCEFORMAT_APPLY" val="0"/>
</p:tagLst>
</file>

<file path=ppt/tags/tag15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315_1*l_h_f*1_2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32"/>
  <p:tag name="KSO_WM_DIAGRAM_VERSION" val="3"/>
  <p:tag name="KSO_WM_DIAGRAM_COLOR_TRICK" val="1"/>
  <p:tag name="KSO_WM_DIAGRAM_COLOR_TEXT_CAN_REMOVE" val="n"/>
  <p:tag name="KSO_WM_UNIT_PRESET_TEXT" val="单击此处添加内容，简明扼要地阐述观点。根据需要酌情增减文字&#10;"/>
  <p:tag name="KSO_WM_UNIT_TEXT_FILL_FORE_SCHEMECOLOR_INDEX" val="1"/>
  <p:tag name="KSO_WM_UNIT_TEXT_FILL_TYPE" val="1"/>
  <p:tag name="KSO_WM_UNIT_TEXT_TYPE" val="1"/>
  <p:tag name="KSO_WM_UNIT_TEXT_LAYER_COUNT"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3"/>
  <p:tag name="KSO_WM_UNIT_LAYERLEVEL" val="1"/>
  <p:tag name="KSO_WM_TAG_VERSION" val="3.0"/>
  <p:tag name="KSO_WM_BEAUTIFY_FLAG" val="#wm#"/>
  <p:tag name="KSO_WM_UNIT_TYPE" val="i"/>
  <p:tag name="KSO_WM_UNIT_INDEX" val="13"/>
</p:tagLst>
</file>

<file path=ppt/tags/tag16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315_1*l_h_a*1_2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 name="KSO_WM_UNIT_USESOURCEFORMAT_APPLY" val="0"/>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315_1*l_h_d*1_1_1"/>
  <p:tag name="KSO_WM_TEMPLATE_CATEGORY" val="diagram"/>
  <p:tag name="KSO_WM_TEMPLATE_INDEX" val="20233315"/>
  <p:tag name="KSO_WM_UNIT_LAYERLEVEL" val="1_1_1"/>
  <p:tag name="KSO_WM_TAG_VERSION" val="3.0"/>
  <p:tag name="KSO_WM_BEAUTIFY_FLAG" val="#wm#"/>
  <p:tag name="KSO_WM_UNIT_VALUE" val="450*450"/>
  <p:tag name="KSO_WM_UNIT_TYPE" val="l_h_d"/>
  <p:tag name="KSO_WM_UNIT_INDEX" val="1_1_1"/>
  <p:tag name="KSO_WM_DIAGRAM_VERSION" val="3"/>
  <p:tag name="KSO_WM_DIAGRAM_COLOR_TRICK" val="1"/>
  <p:tag name="KSO_WM_DIAGRAM_COLOR_TEXT_CAN_REMOVE" val="n"/>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PICTURE_SUBTYPE" val="b"/>
  <p:tag name="MH_PIC_SOURCE_TYPE" val="generate_slide_ai*{&quot;ai_type&quot;:&quot;generate_ppt&quot;,&quot;id&quot;:&quot;VCG41N1316939072&quot;}*auto__ai_v2.1.2_ONLINE*1749716395110_ecd610_21030b7dad51-slide-15"/>
  <p:tag name="KSO_WM_UNIT_LINE_FILL_TYPE" val="2"/>
  <p:tag name="KSO_WM_UNIT_USESOURCEFORMAT_APPLY" val="0"/>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315_1*l_h_d*1_2_1"/>
  <p:tag name="KSO_WM_TEMPLATE_CATEGORY" val="diagram"/>
  <p:tag name="KSO_WM_TEMPLATE_INDEX" val="20233315"/>
  <p:tag name="KSO_WM_UNIT_LAYERLEVEL" val="1_1_1"/>
  <p:tag name="KSO_WM_TAG_VERSION" val="3.0"/>
  <p:tag name="KSO_WM_BEAUTIFY_FLAG" val="#wm#"/>
  <p:tag name="KSO_WM_UNIT_VALUE" val="450*450"/>
  <p:tag name="KSO_WM_UNIT_TYPE" val="l_h_d"/>
  <p:tag name="KSO_WM_UNIT_INDEX" val="1_2_1"/>
  <p:tag name="KSO_WM_DIAGRAM_VERSION" val="3"/>
  <p:tag name="KSO_WM_DIAGRAM_COLOR_TRICK" val="1"/>
  <p:tag name="KSO_WM_DIAGRAM_COLOR_TEXT_CAN_REMOVE" val="n"/>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PICTURE_SUBTYPE" val="b"/>
  <p:tag name="MH_PIC_SOURCE_TYPE" val="generate_slide_ai*{&quot;ai_type&quot;:&quot;generate_ppt&quot;,&quot;id&quot;:&quot;VCG41N481046009&quot;}*auto__ai_v2.1.2_ONLINE*1749716395110_ecd610_21030b7dad51-slide-15"/>
  <p:tag name="KSO_WM_UNIT_LINE_FILL_TYPE" val="2"/>
  <p:tag name="KSO_WM_UNIT_USESOURCEFORMAT_APPLY" val="0"/>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315_1*l_h_d*1_3_1"/>
  <p:tag name="KSO_WM_TEMPLATE_CATEGORY" val="diagram"/>
  <p:tag name="KSO_WM_TEMPLATE_INDEX" val="20233315"/>
  <p:tag name="KSO_WM_UNIT_LAYERLEVEL" val="1_1_1"/>
  <p:tag name="KSO_WM_TAG_VERSION" val="3.0"/>
  <p:tag name="KSO_WM_BEAUTIFY_FLAG" val="#wm#"/>
  <p:tag name="KSO_WM_UNIT_VALUE" val="450*450"/>
  <p:tag name="KSO_WM_UNIT_TYPE" val="l_h_d"/>
  <p:tag name="KSO_WM_UNIT_INDEX" val="1_3_1"/>
  <p:tag name="KSO_WM_DIAGRAM_VERSION" val="3"/>
  <p:tag name="KSO_WM_DIAGRAM_COLOR_TRICK" val="1"/>
  <p:tag name="KSO_WM_DIAGRAM_COLOR_TEXT_CAN_REMOVE" val="n"/>
  <p:tag name="KSO_WM_DIAGRAM_MAX_ITEMCNT" val="4"/>
  <p:tag name="KSO_WM_DIAGRAM_MIN_ITEMCNT" val="3"/>
  <p:tag name="KSO_WM_DIAGRAM_VIRTUALLY_FRAME" val="{&quot;height&quot;:305.4681091308594,&quot;width&quot;:850.39379882812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PICTURE_SUBTYPE" val="b"/>
  <p:tag name="MH_PIC_SOURCE_TYPE" val="generate_slide_ai*{&quot;ai_type&quot;:&quot;generate_ppt&quot;,&quot;id&quot;:&quot;VCG41N660541632&quot;}*auto__ai_v2.1.2_ONLINE*1749716395110_ecd610_21030b7dad51-slide-15"/>
  <p:tag name="KSO_WM_UNIT_LINE_FILL_TYPE" val="2"/>
  <p:tag name="KSO_WM_UNIT_USESOURCEFORMAT_APPLY" val="0"/>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315_1*l_h_i*1_1_1"/>
  <p:tag name="KSO_WM_TEMPLATE_CATEGORY" val="diagram"/>
  <p:tag name="KSO_WM_TEMPLATE_INDEX" val="20233315"/>
  <p:tag name="KSO_WM_UNIT_LAYERLEVEL" val="1_1_1"/>
  <p:tag name="KSO_WM_TAG_VERSION" val="3.0"/>
  <p:tag name="KSO_WM_BEAUTIFY_FLAG" val="#wm#"/>
  <p:tag name="KSO_WM_UNIT_SUBTYPE" val="d"/>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3"/>
  <p:tag name="KSO_WM_DIAGRAM_VIRTUALLY_FRAME" val="{&quot;height&quot;:305.4681091308594,&quot;width&quot;:850.393798828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315_1*l_h_i*1_2_1"/>
  <p:tag name="KSO_WM_TEMPLATE_CATEGORY" val="diagram"/>
  <p:tag name="KSO_WM_TEMPLATE_INDEX" val="20233315"/>
  <p:tag name="KSO_WM_UNIT_LAYERLEVEL" val="1_1_1"/>
  <p:tag name="KSO_WM_TAG_VERSION" val="3.0"/>
  <p:tag name="KSO_WM_BEAUTIFY_FLAG" val="#wm#"/>
  <p:tag name="KSO_WM_UNIT_SUBTYPE" val="d"/>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3"/>
  <p:tag name="KSO_WM_DIAGRAM_VIRTUALLY_FRAME" val="{&quot;height&quot;:305.4681091308594,&quot;width&quot;:850.393798828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315_1*l_h_i*1_3_1"/>
  <p:tag name="KSO_WM_TEMPLATE_CATEGORY" val="diagram"/>
  <p:tag name="KSO_WM_TEMPLATE_INDEX" val="20233315"/>
  <p:tag name="KSO_WM_UNIT_LAYERLEVEL" val="1_1_1"/>
  <p:tag name="KSO_WM_TAG_VERSION" val="3.0"/>
  <p:tag name="KSO_WM_BEAUTIFY_FLAG" val="#wm#"/>
  <p:tag name="KSO_WM_UNIT_SUBTYPE" val="d"/>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3"/>
  <p:tag name="KSO_WM_DIAGRAM_VIRTUALLY_FRAME" val="{&quot;height&quot;:305.4681091308594,&quot;width&quot;:850.393798828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67.xml><?xml version="1.0" encoding="utf-8"?>
<p:tagLst xmlns:p="http://schemas.openxmlformats.org/presentationml/2006/main">
  <p:tag name="KSO_WM_SLIDE_ID" val="diagram20233315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custom"/>
  <p:tag name="KSO_WM_TEMPLATE_INDEX" val="20230311"/>
  <p:tag name="KSO_WM_SLIDE_TYPE" val="text"/>
  <p:tag name="KSO_WM_SLIDE_SUBTYPE" val="diag"/>
  <p:tag name="KSO_WM_SLIDE_SIZE" val="850.394*297.555"/>
  <p:tag name="KSO_WM_SLIDE_POSITION" val="54.8032*139.28"/>
  <p:tag name="KSO_WM_SLIDE_LAYOUT" val="a_l"/>
  <p:tag name="KSO_WM_SLIDE_LAYOUT_CNT" val="1_1"/>
  <p:tag name="KSO_WM_SPECIAL_SOURCE" val="bdnull"/>
  <p:tag name="KSO_WM_DIAGRAM_GROUP_CODE" val="l1-1"/>
  <p:tag name="KSO_WM_SLIDE_DIAGTYPE" val="l"/>
</p:tagLst>
</file>

<file path=ppt/tags/tag16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0968_2*a*1"/>
  <p:tag name="KSO_WM_TEMPLATE_CATEGORY" val="diagram"/>
  <p:tag name="KSO_WM_TEMPLATE_INDEX" val="20230968"/>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169.xml><?xml version="1.0" encoding="utf-8"?>
<p:tagLst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custom"/>
  <p:tag name="KSO_WM_TEMPLATE_INDEX" val="20230311"/>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17.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7*a*1"/>
  <p:tag name="KSO_WM_TEMPLATE_CATEGORY" val="custom"/>
  <p:tag name="KSO_WM_TEMPLATE_INDEX" val="20230311"/>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171.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11_7*e*1"/>
  <p:tag name="KSO_WM_TEMPLATE_CATEGORY" val="custom"/>
  <p:tag name="KSO_WM_TEMPLATE_INDEX" val="20230311"/>
  <p:tag name="KSO_WM_UNIT_LAYERLEVEL" val="1"/>
  <p:tag name="KSO_WM_TAG_VERSION" val="3.0"/>
  <p:tag name="KSO_WM_BEAUTIFY_FLAG" val="#wm#"/>
  <p:tag name="KSO_WM_UNIT_CONTENT_GROUP_TYPE" val="contentchip"/>
</p:tagLst>
</file>

<file path=ppt/tags/tag172.xml><?xml version="1.0" encoding="utf-8"?>
<p:tagLst xmlns:p="http://schemas.openxmlformats.org/presentationml/2006/main">
  <p:tag name="KSO_WM_SLIDE_ID" val="custom2023031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1"/>
  <p:tag name="KSO_WM_SLIDE_LAYOUT" val="a_e"/>
  <p:tag name="KSO_WM_SLIDE_LAYOUT_CNT" val="1_1"/>
  <p:tag name="KSO_WM_SLIDE_TYPE" val="sectionTitle"/>
  <p:tag name="KSO_WM_SLIDE_SUBTYPE" val="pureTxt"/>
  <p:tag name="KSO_WM_SLIDE_CONTENT_AREA" val="{&quot;left&quot;:&quot;379.35&quot;,&quot;top&quot;:&quot;120.4&quot;,&quot;width&quot;:&quot;569.05&quot;,&quot;height&quot;:&quot;244.5&quot;}"/>
</p:tagLst>
</file>

<file path=ppt/tags/tag17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3*a*1"/>
  <p:tag name="KSO_WM_TEMPLATE_CATEGORY" val="diagram"/>
  <p:tag name="KSO_WM_TEMPLATE_INDEX" val="20233335"/>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174.xml><?xml version="1.0" encoding="utf-8"?>
<p:tagLst xmlns:p="http://schemas.openxmlformats.org/presentationml/2006/main">
  <p:tag name="TABLE_ENDDRAG_ORIGIN_RECT" val="829*387"/>
  <p:tag name="TABLE_ENDDRAG_RECT" val="85*112*829*387"/>
</p:tagLst>
</file>

<file path=ppt/tags/tag175.xml><?xml version="1.0" encoding="utf-8"?>
<p:tagLst xmlns:p="http://schemas.openxmlformats.org/presentationml/2006/main">
  <p:tag name="KSO_WM_SLIDE_ID" val="diagram2023333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0311"/>
  <p:tag name="KSO_WM_SLIDE_TYPE" val="text"/>
  <p:tag name="KSO_WM_SLIDE_SUBTYPE" val="diag"/>
  <p:tag name="KSO_WM_SLIDE_SIZE" val="849.95*352.7"/>
  <p:tag name="KSO_WM_SLIDE_POSITION" val="54.75*140.35"/>
  <p:tag name="KSO_WM_SLIDE_LAYOUT" val="a_l"/>
  <p:tag name="KSO_WM_SLIDE_LAYOUT_CNT" val="1_1"/>
  <p:tag name="KSO_WM_SPECIAL_SOURCE" val="bdnull"/>
  <p:tag name="KSO_WM_DIAGRAM_GROUP_CODE" val="l1-1"/>
  <p:tag name="KSO_WM_SLIDE_DIAGTYPE" val="l"/>
</p:tagLst>
</file>

<file path=ppt/tags/tag17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963_1*a*1"/>
  <p:tag name="KSO_WM_TEMPLATE_CATEGORY" val="diagram"/>
  <p:tag name="KSO_WM_TEMPLATE_INDEX" val="20231963"/>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177.xml><?xml version="1.0" encoding="utf-8"?>
<p:tagLst xmlns:p="http://schemas.openxmlformats.org/presentationml/2006/main">
  <p:tag name="TABLE_ENDDRAG_ORIGIN_RECT" val="789*170"/>
  <p:tag name="TABLE_ENDDRAG_RECT" val="79*285*789*170"/>
</p:tagLst>
</file>

<file path=ppt/tags/tag178.xml><?xml version="1.0" encoding="utf-8"?>
<p:tagLst xmlns:p="http://schemas.openxmlformats.org/presentationml/2006/main">
  <p:tag name="KSO_WM_SLIDE_ID" val="diagram20231963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0311"/>
  <p:tag name="KSO_WM_SLIDE_TYPE" val="text"/>
  <p:tag name="KSO_WM_SLIDE_SUBTYPE" val="diag"/>
  <p:tag name="KSO_WM_SLIDE_SIZE" val="805.441*287.35"/>
  <p:tag name="KSO_WM_SLIDE_POSITION" val="79.3998*152.002"/>
  <p:tag name="KSO_WM_SLIDE_LAYOUT" val="a_l"/>
  <p:tag name="KSO_WM_SLIDE_LAYOUT_CNT" val="1_1"/>
  <p:tag name="KSO_WM_SPECIAL_SOURCE" val="bdnull"/>
  <p:tag name="KSO_WM_DIAGRAM_GROUP_CODE" val="l1-1"/>
  <p:tag name="KSO_WM_SLIDE_DIAGTYPE" val="l"/>
</p:tagLst>
</file>

<file path=ppt/tags/tag17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80.xml><?xml version="1.0" encoding="utf-8"?>
<p:tagLst xmlns:p="http://schemas.openxmlformats.org/presentationml/2006/main">
  <p:tag name="KSO_WM_SLIDE_ID" val="diagram2023332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2.289*387.858"/>
  <p:tag name="KSO_WM_SLIDE_POSITION" val="83.1354*130.947"/>
  <p:tag name="KSO_WM_DIAGRAM_GROUP_CODE" val="l1-1"/>
  <p:tag name="KSO_WM_SLIDE_DIAGTYPE" val="l"/>
  <p:tag name="KSO_WM_TAG_VERSION" val="3.0"/>
  <p:tag name="KSO_WM_BEAUTIFY_FLAG" val="#wm#"/>
  <p:tag name="KSO_WM_TEMPLATE_CATEGORY" val="custom"/>
  <p:tag name="KSO_WM_TEMPLATE_INDEX" val="20230311"/>
  <p:tag name="KSO_WM_SLIDE_LAYOUT" val="a_l"/>
  <p:tag name="KSO_WM_SLIDE_LAYOUT_CNT" val="1_1"/>
</p:tagLst>
</file>

<file path=ppt/tags/tag1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7*a*1"/>
  <p:tag name="KSO_WM_TEMPLATE_CATEGORY" val="custom"/>
  <p:tag name="KSO_WM_TEMPLATE_INDEX" val="20230311"/>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182.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11_7*e*1"/>
  <p:tag name="KSO_WM_TEMPLATE_CATEGORY" val="custom"/>
  <p:tag name="KSO_WM_TEMPLATE_INDEX" val="20230311"/>
  <p:tag name="KSO_WM_UNIT_LAYERLEVEL" val="1"/>
  <p:tag name="KSO_WM_TAG_VERSION" val="3.0"/>
  <p:tag name="KSO_WM_BEAUTIFY_FLAG" val="#wm#"/>
  <p:tag name="KSO_WM_UNIT_CONTENT_GROUP_TYPE" val="contentchip"/>
</p:tagLst>
</file>

<file path=ppt/tags/tag183.xml><?xml version="1.0" encoding="utf-8"?>
<p:tagLst xmlns:p="http://schemas.openxmlformats.org/presentationml/2006/main">
  <p:tag name="KSO_WM_SLIDE_ID" val="custom2023031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1"/>
  <p:tag name="KSO_WM_SLIDE_LAYOUT" val="a_e"/>
  <p:tag name="KSO_WM_SLIDE_LAYOUT_CNT" val="1_1"/>
  <p:tag name="KSO_WM_SLIDE_TYPE" val="sectionTitle"/>
  <p:tag name="KSO_WM_SLIDE_SUBTYPE" val="pureTxt"/>
  <p:tag name="KSO_WM_SLIDE_CONTENT_AREA" val="{&quot;left&quot;:&quot;379.35&quot;,&quot;top&quot;:&quot;120.4&quot;,&quot;width&quot;:&quot;569.05&quot;,&quot;height&quot;:&quot;244.5&quot;}"/>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4*a*1"/>
  <p:tag name="KSO_WM_TEMPLATE_CATEGORY" val="diagram"/>
  <p:tag name="KSO_WM_TEMPLATE_INDEX" val="20232454"/>
  <p:tag name="KSO_WM_UNIT_LAYERLEVEL" val="1"/>
  <p:tag name="KSO_WM_TAG_VERSION" val="3.0"/>
  <p:tag name="KSO_WM_BEAUTIFY_FLAG" val="#wm#"/>
  <p:tag name="KSO_WM_UNIT_ISCONTENTSTITLE" val="0"/>
  <p:tag name="KSO_WM_UNIT_ISNUMDGMTITLE" val="0"/>
  <p:tag name="KSO_WM_UNIT_NOCLEAR" val="0"/>
  <p:tag name="KSO_WM_UNIT_VALUE" val="25"/>
  <p:tag name="KSO_WM_DIAGRAM_GROUP_CODE" val="l1-1"/>
  <p:tag name="KSO_WM_UNIT_TYPE" val="a"/>
  <p:tag name="KSO_WM_UNIT_INDEX" val="1"/>
  <p:tag name="KSO_WM_UNIT_PRESET_TEXT" val="单击此处添加标题"/>
  <p:tag name="KSO_WM_UNIT_TEXT_TYPE" val="1"/>
  <p:tag name="KSO_WM_UNIT_TEXT_FILL_FORE_SCHEMECOLOR_INDEX" val="5"/>
  <p:tag name="KSO_WM_UNIT_TEXT_FILL_TYPE" val="1"/>
  <p:tag name="KSO_WM_UNIT_USESOURCEFORMAT_APPLY" val="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1"/>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solid&quot;:{&quot;brightness&quot;:0,&quot;colorType&quot;:1,&quot;foreColorIndex&quot;:5,&quot;transparency&quot;:0.3300000131130218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2"/>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2"/>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gradient&quot;:[{&quot;brightness&quot;:0,&quot;colorType&quot;:1,&quot;foreColorIndex&quot;:5,&quot;pos&quot;:0,&quot;transparency&quot;:0.25},{&quot;brightness&quot;:0,&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3"/>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3"/>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solid&quot;:{&quot;brightness&quot;:0,&quot;colorType&quot;:1,&quot;foreColorIndex&quot;:5,&quot;transparency&quot;:0.870000004768371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1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LINE_FILL_TYPE" val="2"/>
  <p:tag name="KSO_WM_UNIT_TEXT_FILL_FORE_SCHEMECOLOR_INDEX" val="2"/>
  <p:tag name="KSO_WM_UNIT_TEXT_FILL_TYPE" val="1"/>
  <p:tag name="KSO_WM_UNIT_USESOURCEFORMAT_APPLY" val="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54_2*l_h_i*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4_2*l_h_f*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 name="KSO_WM_UNIT_USESOURCEFORMAT_APPLY" val="0"/>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2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LINE_FILL_TYPE" val="2"/>
  <p:tag name="KSO_WM_UNIT_TEXT_FILL_FORE_SCHEMECOLOR_INDEX" val="2"/>
  <p:tag name="KSO_WM_UNIT_TEXT_FILL_TYPE" val="1"/>
  <p:tag name="KSO_WM_UNIT_USESOURCEFORMAT_APPLY" val="0"/>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54_2*l_h_i*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19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54_2*l_h_f*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 name="KSO_WM_UNIT_USESOURCEFORMAT_APPLY" val="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3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LINE_FILL_TYPE" val="2"/>
  <p:tag name="KSO_WM_UNIT_TEXT_FILL_FORE_SCHEMECOLOR_INDEX" val="2"/>
  <p:tag name="KSO_WM_UNIT_TEXT_FILL_TYPE" val="1"/>
  <p:tag name="KSO_WM_UNIT_USESOURCEFORMAT_APPLY" val="0"/>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54_2*l_h_i*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1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54_2*l_h_f*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 name="KSO_WM_UNIT_USESOURCEFORMAT_APPLY" val="0"/>
</p:tagLst>
</file>

<file path=ppt/tags/tag1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54_2*l_h_a*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0"/>
</p:tagLst>
</file>

<file path=ppt/tags/tag1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54_2*l_h_a*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0"/>
</p:tagLst>
</file>

<file path=ppt/tags/tag1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54_2*l_h_a*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0"/>
</p:tagLst>
</file>

<file path=ppt/tags/tag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66"/>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1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50*150"/>
  <p:tag name="KSO_WM_UNIT_TYPE" val="l_h_x"/>
  <p:tag name="KSO_WM_UNIT_INDEX" val="1_1_1"/>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2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36*140"/>
  <p:tag name="KSO_WM_UNIT_TYPE" val="l_h_x"/>
  <p:tag name="KSO_WM_UNIT_INDEX" val="1_2_1"/>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3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50*137"/>
  <p:tag name="KSO_WM_UNIT_TYPE" val="l_h_x"/>
  <p:tag name="KSO_WM_UNIT_INDEX" val="1_3_1"/>
  <p:tag name="KSO_WM_DIAGRAM_MAX_ITEMCNT" val="5"/>
  <p:tag name="KSO_WM_DIAGRAM_MIN_ITEMCNT" val="2"/>
  <p:tag name="KSO_WM_DIAGRAM_VIRTUALLY_FRAME" val="{&quot;height&quot;:418.8055114746094,&quot;left&quot;:-0.33048005351865867,&quot;top&quot;:121.53169308159299,&quot;width&quot;:960.330566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203.xml><?xml version="1.0" encoding="utf-8"?>
<p:tagLst xmlns:p="http://schemas.openxmlformats.org/presentationml/2006/main">
  <p:tag name="KSO_WM_SLIDE_ID" val="diagram20232454_4"/>
  <p:tag name="KSO_WM_TEMPLATE_SUBCATEGORY" val="0"/>
  <p:tag name="KSO_WM_TEMPLATE_MASTER_TYPE" val="0"/>
  <p:tag name="KSO_WM_TEMPLATE_COLOR_TYPE" val="0"/>
  <p:tag name="KSO_WM_SLIDE_ITEM_CNT" val="5"/>
  <p:tag name="KSO_WM_SLIDE_INDEX" val="4"/>
  <p:tag name="KSO_WM_TAG_VERSION" val="3.0"/>
  <p:tag name="KSO_WM_BEAUTIFY_FLAG" val="#wm#"/>
  <p:tag name="KSO_WM_TEMPLATE_CATEGORY" val="custom"/>
  <p:tag name="KSO_WM_TEMPLATE_INDEX" val="20230311"/>
  <p:tag name="KSO_WM_SLIDE_TYPE" val="text"/>
  <p:tag name="KSO_WM_SLIDE_SUBTYPE" val="diag"/>
  <p:tag name="KSO_WM_SLIDE_SIZE" val="960.331*418.806"/>
  <p:tag name="KSO_WM_SLIDE_POSITION" val="-0.330472*121.501"/>
  <p:tag name="KSO_WM_SLIDE_LAYOUT" val="a_l"/>
  <p:tag name="KSO_WM_SLIDE_LAYOUT_CNT" val="1_1"/>
  <p:tag name="KSO_WM_SPECIAL_SOURCE" val="bdnull"/>
  <p:tag name="KSO_WM_DIAGRAM_GROUP_CODE" val="l1-1"/>
  <p:tag name="KSO_WM_SLIDE_DIAGTYPE" val="l"/>
</p:tagLst>
</file>

<file path=ppt/tags/tag20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315_2*a*1"/>
  <p:tag name="KSO_WM_TEMPLATE_CATEGORY" val="diagram"/>
  <p:tag name="KSO_WM_TEMPLATE_INDEX" val="20233315"/>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205.xml><?xml version="1.0" encoding="utf-8"?>
<p:tagLst xmlns:p="http://schemas.openxmlformats.org/presentationml/2006/main">
  <p:tag name="KSO_WM_SLIDE_ID" val="diagram20233315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custom"/>
  <p:tag name="KSO_WM_TEMPLATE_INDEX" val="20230311"/>
  <p:tag name="KSO_WM_SLIDE_TYPE" val="text"/>
  <p:tag name="KSO_WM_SLIDE_SUBTYPE" val="diag"/>
  <p:tag name="KSO_WM_SLIDE_SIZE" val="850.394*297.555"/>
  <p:tag name="KSO_WM_SLIDE_POSITION" val="54.8032*139.28"/>
  <p:tag name="KSO_WM_SLIDE_LAYOUT" val="a_l"/>
  <p:tag name="KSO_WM_SLIDE_LAYOUT_CNT" val="1_1"/>
  <p:tag name="KSO_WM_SPECIAL_SOURCE" val="bdnull"/>
  <p:tag name="KSO_WM_DIAGRAM_GROUP_CODE" val="l1-1"/>
  <p:tag name="KSO_WM_SLIDE_DIAGTYPE" val="l"/>
</p:tagLst>
</file>

<file path=ppt/tags/tag20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315_2*a*1"/>
  <p:tag name="KSO_WM_TEMPLATE_CATEGORY" val="diagram"/>
  <p:tag name="KSO_WM_TEMPLATE_INDEX" val="20233315"/>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5"/>
  <p:tag name="KSO_WM_UNIT_TEXT_FILL_TYPE" val="1"/>
  <p:tag name="KSO_WM_UNIT_USESOURCEFORMAT_APPLY" val="0"/>
</p:tagLst>
</file>

<file path=ppt/tags/tag207.xml><?xml version="1.0" encoding="utf-8"?>
<p:tagLst xmlns:p="http://schemas.openxmlformats.org/presentationml/2006/main">
  <p:tag name="KSO_WM_SLIDE_ID" val="diagram20233315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custom"/>
  <p:tag name="KSO_WM_TEMPLATE_INDEX" val="20230311"/>
  <p:tag name="KSO_WM_SLIDE_TYPE" val="text"/>
  <p:tag name="KSO_WM_SLIDE_SUBTYPE" val="diag"/>
  <p:tag name="KSO_WM_SLIDE_SIZE" val="850.394*297.555"/>
  <p:tag name="KSO_WM_SLIDE_POSITION" val="54.8032*139.28"/>
  <p:tag name="KSO_WM_SLIDE_LAYOUT" val="a_l"/>
  <p:tag name="KSO_WM_SLIDE_LAYOUT_CNT" val="1_1"/>
  <p:tag name="KSO_WM_SPECIAL_SOURCE" val="bdnull"/>
  <p:tag name="KSO_WM_DIAGRAM_GROUP_CODE" val="l1-1"/>
  <p:tag name="KSO_WM_SLIDE_DIAGTYPE" val="l"/>
</p:tagLst>
</file>

<file path=ppt/tags/tag20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7*a*1"/>
  <p:tag name="KSO_WM_TEMPLATE_CATEGORY" val="custom"/>
  <p:tag name="KSO_WM_TEMPLATE_INDEX" val="20230311"/>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209.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11_7*e*1"/>
  <p:tag name="KSO_WM_TEMPLATE_CATEGORY" val="custom"/>
  <p:tag name="KSO_WM_TEMPLATE_INDEX" val="20230311"/>
  <p:tag name="KSO_WM_UNIT_LAYERLEVEL" val="1"/>
  <p:tag name="KSO_WM_TAG_VERSION" val="3.0"/>
  <p:tag name="KSO_WM_BEAUTIFY_FLAG" val="#wm#"/>
  <p:tag name="KSO_WM_UNIT_CONTENT_GROUP_TYPE" val="contentchip"/>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10.xml><?xml version="1.0" encoding="utf-8"?>
<p:tagLst xmlns:p="http://schemas.openxmlformats.org/presentationml/2006/main">
  <p:tag name="KSO_WM_SLIDE_ID" val="custom2023031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1"/>
  <p:tag name="KSO_WM_SLIDE_LAYOUT" val="a_e"/>
  <p:tag name="KSO_WM_SLIDE_LAYOUT_CNT" val="1_1"/>
  <p:tag name="KSO_WM_SLIDE_TYPE" val="sectionTitle"/>
  <p:tag name="KSO_WM_SLIDE_SUBTYPE" val="pureTxt"/>
  <p:tag name="KSO_WM_SLIDE_CONTENT_AREA" val="{&quot;left&quot;:&quot;379.35&quot;,&quot;top&quot;:&quot;120.4&quot;,&quot;width&quot;:&quot;569.05&quot;,&quot;height&quot;:&quot;244.5&quot;}"/>
</p:tagLst>
</file>

<file path=ppt/tags/tag211.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930"/>
  <p:tag name="KSO_WM_UNIT_ID" val="custom20231930_1*a*1"/>
  <p:tag name="KSO_WM_UNIT_TEXT_TYPE" val="1"/>
  <p:tag name="KSO_WM_DIAGRAM_GROUP_CODE" val="l1-1"/>
  <p:tag name="KSO_WM_UNIT_PRESET_TEXT" val="单击此处添加标题"/>
  <p:tag name="KSO_WM_UNIT_TEXT_FILL_FORE_SCHEMECOLOR_INDEX" val="5"/>
  <p:tag name="KSO_WM_UNIT_TEXT_FILL_TYPE" val="1"/>
  <p:tag name="KSO_WM_UNIT_USESOURCEFORMAT_APPLY" val="0"/>
</p:tagLst>
</file>

<file path=ppt/tags/tag21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7_1*l_h_f*1_1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0"/>
</p:tagLst>
</file>

<file path=ppt/tags/tag2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337_1*l_h_a*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37_1*l_h_i*1_1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2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7_1*l_h_f*1_2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内容观点，以便观者准确地理解您传达的思想内容。"/>
  <p:tag name="KSO_WM_UNIT_TEXT_FILL_FORE_SCHEMECOLOR_INDEX" val="1"/>
  <p:tag name="KSO_WM_UNIT_TEXT_FILL_TYPE" val="1"/>
  <p:tag name="KSO_WM_UNIT_USESOURCEFORMAT_APPLY" val="0"/>
</p:tagLst>
</file>

<file path=ppt/tags/tag2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337_1*l_h_a*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37_1*l_h_i*1_2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2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337_1*l_h_f*1_3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0"/>
</p:tagLst>
</file>

<file path=ppt/tags/tag21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337_1*l_h_a*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3337_1*l_h_i*1_3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22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2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337_1*l_h_i*1_2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2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3337_1*l_h_i*1_3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width&quot;:850.482666015625}"/>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24.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746*95.95"/>
  <p:tag name="KSO_WM_SLIDE_POSITION" val="54.8*410.65"/>
  <p:tag name="KSO_WM_SLIDE_LAYOUT" val="a_d_l"/>
  <p:tag name="KSO_WM_SLIDE_LAYOUT_CNT" val="1_1_1"/>
  <p:tag name="KSO_WM_SPECIAL_SOURCE" val="bdnull"/>
  <p:tag name="KSO_WM_TEMPLATE_INDEX" val="20230311"/>
  <p:tag name="KSO_WM_TEMPLATE_SUBCATEGORY" val="0"/>
  <p:tag name="KSO_WM_SLIDE_INDEX" val="1"/>
  <p:tag name="KSO_WM_TAG_VERSION" val="3.0"/>
  <p:tag name="KSO_WM_SLIDE_ID" val="custom20231930_1"/>
  <p:tag name="KSO_WM_SLIDE_ITEM_CNT" val="2"/>
  <p:tag name="KSO_WM_DIAGRAM_GROUP_CODE" val="l1-1"/>
  <p:tag name="KSO_WM_SLIDE_DIAGTYPE" val="l"/>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2*a*1"/>
  <p:tag name="KSO_WM_TEMPLATE_CATEGORY" val="diagram"/>
  <p:tag name="KSO_WM_TEMPLATE_INDEX" val="20233337"/>
  <p:tag name="KSO_WM_UNIT_LAYERLEVEL" val="1"/>
  <p:tag name="KSO_WM_TAG_VERSION" val="3.0"/>
  <p:tag name="KSO_WM_BEAUTIFY_FLAG" val="#wm#"/>
  <p:tag name="KSO_WM_UNIT_ISCONTENTSTITLE" val="0"/>
  <p:tag name="KSO_WM_UNIT_ISNUMDGMTITLE" val="0"/>
  <p:tag name="KSO_WM_UNIT_NOCLEAR" val="0"/>
  <p:tag name="KSO_WM_UNIT_VALUE" val="29"/>
  <p:tag name="KSO_WM_DIAGRAM_GROUP_CODE" val="l1-1"/>
  <p:tag name="KSO_WM_UNIT_TYPE" val="a"/>
  <p:tag name="KSO_WM_UNIT_INDEX" val="1"/>
  <p:tag name="KSO_WM_UNIT_TEXT_TYPE" val="1"/>
  <p:tag name="KSO_WM_UNIT_PRESET_TEXT" val="单击此处添加标题"/>
  <p:tag name="KSO_WM_UNIT_TEXT_FILL_FORE_SCHEMECOLOR_INDEX" val="5"/>
  <p:tag name="KSO_WM_UNIT_TEXT_FILL_TYPE" val="1"/>
  <p:tag name="KSO_WM_UNIT_USESOURCEFORMAT_APPLY" val="0"/>
</p:tagLst>
</file>

<file path=ppt/tags/tag2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7_1*l_h_f*1_1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0"/>
</p:tagLst>
</file>

<file path=ppt/tags/tag2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337_1*l_h_a*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37_1*l_h_i*1_1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0"/>
</p:tagLst>
</file>

<file path=ppt/tags/tag2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7_1*l_h_f*1_2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内容观点，以便观者准确地理解您传达的思想内容。"/>
  <p:tag name="KSO_WM_UNIT_TEXT_FILL_FORE_SCHEMECOLOR_INDEX" val="1"/>
  <p:tag name="KSO_WM_UNIT_TEXT_FILL_TYPE" val="1"/>
  <p:tag name="KSO_WM_UNIT_USESOURCEFORMAT_APPLY"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3"/>
  <p:tag name="KSO_WM_UNIT_LAYERLEVEL" val="1"/>
  <p:tag name="KSO_WM_TAG_VERSION" val="3.0"/>
  <p:tag name="KSO_WM_BEAUTIFY_FLAG" val="#wm#"/>
  <p:tag name="KSO_WM_UNIT_TYPE" val="i"/>
  <p:tag name="KSO_WM_UNIT_INDEX" val="13"/>
</p:tagLst>
</file>

<file path=ppt/tags/tag2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337_1*l_h_a*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37_1*l_h_i*1_2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0"/>
</p:tagLst>
</file>

<file path=ppt/tags/tag23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337_1*l_h_f*1_3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0"/>
</p:tagLst>
</file>

<file path=ppt/tags/tag23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337_1*l_h_a*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3337_1*l_h_i*1_3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0"/>
</p:tagLst>
</file>

<file path=ppt/tags/tag23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0"/>
</p:tagLst>
</file>

<file path=ppt/tags/tag23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337_1*l_h_i*1_2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0"/>
</p:tagLst>
</file>

<file path=ppt/tags/tag23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3337_1*l_h_i*1_3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1865234375,&quot;left&quot;:54.8,&quot;top&quot;:141.132163114773,&quot;width&quot;:858.5947582046629}"/>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0"/>
</p:tagLst>
</file>

<file path=ppt/tags/tag238.xml><?xml version="1.0" encoding="utf-8"?>
<p:tagLst xmlns:p="http://schemas.openxmlformats.org/presentationml/2006/main">
  <p:tag name="KSO_WM_SLIDE_ID" val="diagram20233337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custom"/>
  <p:tag name="KSO_WM_TEMPLATE_INDEX" val="20230311"/>
  <p:tag name="KSO_WM_SLIDE_TYPE" val="text"/>
  <p:tag name="KSO_WM_SLIDE_SUBTYPE" val="diag"/>
  <p:tag name="KSO_WM_SLIDE_SIZE" val="850.483*348.597"/>
  <p:tag name="KSO_WM_SLIDE_POSITION" val="54.8*141.874"/>
  <p:tag name="KSO_WM_SLIDE_LAYOUT" val="a_l"/>
  <p:tag name="KSO_WM_SLIDE_LAYOUT_CNT" val="1_1"/>
  <p:tag name="KSO_WM_SPECIAL_SOURCE" val="bdnull"/>
  <p:tag name="KSO_WM_DIAGRAM_GROUP_CODE" val="l1-1"/>
  <p:tag name="KSO_WM_SLIDE_DIAGTYPE" val="l"/>
</p:tagLst>
</file>

<file path=ppt/tags/tag2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9*a*1"/>
  <p:tag name="KSO_WM_TEMPLATE_CATEGORY" val="custom"/>
  <p:tag name="KSO_WM_TEMPLATE_INDEX" val="20230311"/>
  <p:tag name="KSO_WM_UNIT_LAYERLEVEL" val="1"/>
  <p:tag name="KSO_WM_TAG_VERSION" val="3.0"/>
  <p:tag name="KSO_WM_BEAUTIFY_FLAG" val="#wm#"/>
</p:tagLst>
</file>

<file path=ppt/tags/tag24.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40.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11_9*f*1"/>
  <p:tag name="KSO_WM_TEMPLATE_CATEGORY" val="custom"/>
  <p:tag name="KSO_WM_TEMPLATE_INDEX" val="20230311"/>
  <p:tag name="KSO_WM_UNIT_LAYERLEVEL" val="1"/>
  <p:tag name="KSO_WM_TAG_VERSION" val="3.0"/>
  <p:tag name="KSO_WM_BEAUTIFY_FLAG" val="#wm#"/>
</p:tagLst>
</file>

<file path=ppt/tags/tag241.xml><?xml version="1.0" encoding="utf-8"?>
<p:tagLst xmlns:p="http://schemas.openxmlformats.org/presentationml/2006/main">
  <p:tag name="KSO_WM_SLIDE_ID" val="custom20230311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311"/>
  <p:tag name="KSO_WM_SLIDE_LAYOUT" val="a_f"/>
  <p:tag name="KSO_WM_SLIDE_LAYOUT_CNT" val="1_1"/>
  <p:tag name="KSO_WM_SLIDE_TYPE" val="endPage"/>
  <p:tag name="KSO_WM_SLIDE_SUBTYPE" val="pureTxt"/>
  <p:tag name="KSO_WM_SLIDE_CONTENT_AREA" val="{&quot;left&quot;:&quot;47.50008&quot;,&quot;top&quot;:&quot;152.4&quot;,&quot;width&quot;:&quot;612.5&quot;,&quot;height&quot;:&quot;244.5&quot;}"/>
</p:tagLst>
</file>

<file path=ppt/tags/tag242.xml><?xml version="1.0" encoding="utf-8"?>
<p:tagLst xmlns:p="http://schemas.openxmlformats.org/presentationml/2006/main">
  <p:tag name="KSO_WM_PRESENTATION_SOURCE" val="WPPAIGeneratePPT"/>
</p:tagLst>
</file>

<file path=ppt/tags/tag25.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3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3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3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xml><?xml version="1.0" encoding="utf-8"?>
<p:tagLst xmlns:p="http://schemas.openxmlformats.org/presentationml/2006/main">
  <p:tag name="KSO_WM_UNIT_ISCONTENTSTITLE" val="0"/>
  <p:tag name="KSO_WM_UNIT_ISNUMDGMTITLE" val="0"/>
  <p:tag name="KSO_WM_UNIT_PRESET_TEXT" val=" WPS,a click to unlimited possibilitie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3.0"/>
  <p:tag name="KSO_WM_BEAUTIFY_FLAG" val="#wm#"/>
  <p:tag name="KSO_WM_UNIT_TYPE" val="i"/>
  <p:tag name="KSO_WM_UNIT_INDEX" val="13"/>
</p:tagLst>
</file>

<file path=ppt/tags/tag6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66"/>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6.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6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3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6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titlestyle"/>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72"/>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1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031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11"/>
  <p:tag name="KSO_WM_TEMPLATE_THUMBS_INDEX" val="1、9"/>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1*a*1"/>
  <p:tag name="KSO_WM_TEMPLATE_CATEGORY" val="custom"/>
  <p:tag name="KSO_WM_TEMPLATE_INDEX" val="20230311"/>
  <p:tag name="KSO_WM_UNIT_LAYERLEVEL" val="1"/>
  <p:tag name="KSO_WM_TAG_VERSION" val="3.0"/>
  <p:tag name="KSO_WM_BEAUTIFY_FLAG" val="#wm#"/>
  <p:tag name="KSO_WM_UNIT_CONTENT_GROUP_TYPE" val="contentchip"/>
  <p:tag name="KSO_WM_UNIT_PRESET_TEXT" val="添加文档标题"/>
  <p:tag name="KSO_WM_UNIT_TEXT_TYPE" val="1"/>
</p:tagLst>
</file>

<file path=ppt/tags/tag79.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11_1*f*1"/>
  <p:tag name="KSO_WM_TEMPLATE_CATEGORY" val="custom"/>
  <p:tag name="KSO_WM_TEMPLATE_INDEX" val="20230311"/>
  <p:tag name="KSO_WM_UNIT_LAYERLEVEL" val="1"/>
  <p:tag name="KSO_WM_TAG_VERSION" val="3.0"/>
  <p:tag name="KSO_WM_BEAUTIFY_FLAG" val="#wm#"/>
  <p:tag name="KSO_WM_UNIT_CONTENT_GROUP_TYPE" val="contentchip"/>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0.xml><?xml version="1.0" encoding="utf-8"?>
<p:tagLst xmlns:p="http://schemas.openxmlformats.org/presentationml/2006/main">
  <p:tag name="KSO_WM_SLIDE_ID" val="custom20230311_1"/>
  <p:tag name="KSO_WM_TEMPLATE_SUBCATEGORY" val="29"/>
  <p:tag name="KSO_WM_TEMPLATE_MASTER_TYPE" val="0"/>
  <p:tag name="KSO_WM_TEMPLATE_COLOR_TYPE" val="0"/>
  <p:tag name="KSO_WM_SLIDE_TYPE" val="title"/>
  <p:tag name="KSO_WM_SLIDE_SUBTYPE" val="pureTxt"/>
  <p:tag name="KSO_WM_SLIDE_ITEM_CNT" val="0"/>
  <p:tag name="KSO_WM_SLIDE_INDEX" val="1"/>
  <p:tag name="KSO_WM_TAG_VERSION" val="3.0"/>
  <p:tag name="KSO_WM_BEAUTIFY_FLAG" val="#wm#"/>
  <p:tag name="KSO_WM_TEMPLATE_CATEGORY" val="custom"/>
  <p:tag name="KSO_WM_TEMPLATE_INDEX" val="20230311"/>
  <p:tag name="KSO_WM_SLIDE_LAYOUT" val="a_b_f"/>
  <p:tag name="KSO_WM_SLIDE_LAYOUT_CNT" val="1_1_1"/>
  <p:tag name="KSO_WM_TEMPLATE_THUMBS_INDEX" val="1、9"/>
  <p:tag name="KSO_WM_SLIDE_CONTENT_AREA" val="{&quot;left&quot;:&quot;312.85&quot;,&quot;top&quot;:&quot;117.3&quot;,&quot;width&quot;:&quot;619.95&quot;,&quot;height&quot;:&quot;244.5&quot;}"/>
</p:tagLst>
</file>

<file path=ppt/tags/tag81.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6*a*1"/>
  <p:tag name="KSO_WM_TEMPLATE_CATEGORY" val="custom"/>
  <p:tag name="KSO_WM_TEMPLATE_INDEX" val="20230311"/>
  <p:tag name="KSO_WM_UNIT_LAYERLEVEL" val="1"/>
  <p:tag name="KSO_WM_TAG_VERSION" val="3.0"/>
  <p:tag name="KSO_WM_BEAUTIFY_FLAG" val="#wm#"/>
  <p:tag name="KSO_WM_DIAGRAM_GROUP_CODE" val="l1-1"/>
  <p:tag name="KSO_WM_UNIT_TEXT_FILL_FORE_SCHEMECOLOR_INDEX" val="5"/>
  <p:tag name="KSO_WM_UNIT_TEXT_FILL_TYPE" val="1"/>
  <p:tag name="KSO_WM_UNIT_USESOURCEFORMAT_APPLY" val="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311_6*l_h_i*1_1_1"/>
  <p:tag name="KSO_WM_TEMPLATE_CATEGORY" val="custom"/>
  <p:tag name="KSO_WM_TEMPLATE_INDEX" val="20230311"/>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USESOURCEFORMAT_APPLY" val="0"/>
</p:tagLst>
</file>

<file path=ppt/tags/tag83.xml><?xml version="1.0" encoding="utf-8"?>
<p:tagLst xmlns:p="http://schemas.openxmlformats.org/presentationml/2006/main">
  <p:tag name="KSO_WM_UNIT_ISCONTENTSTITLE" val="1"/>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311"/>
  <p:tag name="KSO_WM_UNIT_LAYERLEVEL" val="1_1_1"/>
  <p:tag name="KSO_WM_TAG_VERSION" val="3.0"/>
  <p:tag name="KSO_WM_BEAUTIFY_FLAG" val="#wm#"/>
  <p:tag name="KSO_WM_DIAGRAM_GROUP_CODE" val="l1-1"/>
  <p:tag name="KSO_WM_UNIT_TYPE" val="l_h_f"/>
  <p:tag name="KSO_WM_UNIT_ID" val="custom20230311_6*l_h_f*1_1_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添加目录标题"/>
  <p:tag name="KSO_WM_UNIT_TEXT_TYPE" val="1"/>
  <p:tag name="KSO_WM_UNIT_TEXT_FILL_FORE_SCHEMECOLOR_INDEX" val="5"/>
  <p:tag name="KSO_WM_UNIT_TEXT_FILL_TYPE" val="1"/>
  <p:tag name="KSO_WM_UNIT_USESOURCEFORMAT_APPLY" val="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0311_6*l_h_i*1_2_1"/>
  <p:tag name="KSO_WM_TEMPLATE_CATEGORY" val="custom"/>
  <p:tag name="KSO_WM_TEMPLATE_INDEX" val="20230311"/>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USESOURCEFORMAT_APPLY" val="0"/>
</p:tagLst>
</file>

<file path=ppt/tags/tag85.xml><?xml version="1.0" encoding="utf-8"?>
<p:tagLst xmlns:p="http://schemas.openxmlformats.org/presentationml/2006/main">
  <p:tag name="KSO_WM_UNIT_ISCONTENTSTITLE" val="1"/>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311"/>
  <p:tag name="KSO_WM_UNIT_LAYERLEVEL" val="1_1_1"/>
  <p:tag name="KSO_WM_TAG_VERSION" val="3.0"/>
  <p:tag name="KSO_WM_BEAUTIFY_FLAG" val="#wm#"/>
  <p:tag name="KSO_WM_DIAGRAM_GROUP_CODE" val="l1-1"/>
  <p:tag name="KSO_WM_UNIT_TYPE" val="l_h_f"/>
  <p:tag name="KSO_WM_UNIT_ID" val="custom20230311_6*l_h_f*1_2_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添加目录标题"/>
  <p:tag name="KSO_WM_UNIT_TEXT_TYPE" val="1"/>
  <p:tag name="KSO_WM_UNIT_TEXT_FILL_FORE_SCHEMECOLOR_INDEX" val="5"/>
  <p:tag name="KSO_WM_UNIT_TEXT_FILL_TYPE" val="1"/>
  <p:tag name="KSO_WM_UNIT_USESOURCEFORMAT_APPLY" val="0"/>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0311_6*l_h_i*1_3_1"/>
  <p:tag name="KSO_WM_TEMPLATE_CATEGORY" val="custom"/>
  <p:tag name="KSO_WM_TEMPLATE_INDEX" val="20230311"/>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USESOURCEFORMAT_APPLY" val="0"/>
</p:tagLst>
</file>

<file path=ppt/tags/tag87.xml><?xml version="1.0" encoding="utf-8"?>
<p:tagLst xmlns:p="http://schemas.openxmlformats.org/presentationml/2006/main">
  <p:tag name="KSO_WM_UNIT_ISCONTENTSTITLE" val="1"/>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311"/>
  <p:tag name="KSO_WM_UNIT_LAYERLEVEL" val="1_1_1"/>
  <p:tag name="KSO_WM_TAG_VERSION" val="3.0"/>
  <p:tag name="KSO_WM_BEAUTIFY_FLAG" val="#wm#"/>
  <p:tag name="KSO_WM_DIAGRAM_GROUP_CODE" val="l1-1"/>
  <p:tag name="KSO_WM_UNIT_TYPE" val="l_h_f"/>
  <p:tag name="KSO_WM_UNIT_ID" val="custom20230311_6*l_h_f*1_3_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添加目录标题"/>
  <p:tag name="KSO_WM_UNIT_TEXT_TYPE" val="1"/>
  <p:tag name="KSO_WM_UNIT_TEXT_FILL_FORE_SCHEMECOLOR_INDEX" val="5"/>
  <p:tag name="KSO_WM_UNIT_TEXT_FILL_TYPE" val="1"/>
  <p:tag name="KSO_WM_UNIT_USESOURCEFORMAT_APPLY"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311_6*l_h_i*1_4_1"/>
  <p:tag name="KSO_WM_TEMPLATE_CATEGORY" val="custom"/>
  <p:tag name="KSO_WM_TEMPLATE_INDEX" val="20230311"/>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USESOURCEFORMAT_APPLY" val="0"/>
</p:tagLst>
</file>

<file path=ppt/tags/tag89.xml><?xml version="1.0" encoding="utf-8"?>
<p:tagLst xmlns:p="http://schemas.openxmlformats.org/presentationml/2006/main">
  <p:tag name="KSO_WM_UNIT_ISCONTENTSTITLE" val="1"/>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311"/>
  <p:tag name="KSO_WM_UNIT_LAYERLEVEL" val="1_1_1"/>
  <p:tag name="KSO_WM_TAG_VERSION" val="3.0"/>
  <p:tag name="KSO_WM_BEAUTIFY_FLAG" val="#wm#"/>
  <p:tag name="KSO_WM_DIAGRAM_GROUP_CODE" val="l1-1"/>
  <p:tag name="KSO_WM_UNIT_TYPE" val="l_h_f"/>
  <p:tag name="KSO_WM_UNIT_ID" val="custom20230311_6*l_h_f*1_4_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添加目录标题"/>
  <p:tag name="KSO_WM_UNIT_TEXT_TYPE" val="1"/>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custom20230311_6*l_h_i*1_5_1"/>
  <p:tag name="KSO_WM_TEMPLATE_CATEGORY" val="custom"/>
  <p:tag name="KSO_WM_TEMPLATE_INDEX" val="20230311"/>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USESOURCEFORMAT_APPLY" val="0"/>
</p:tagLst>
</file>

<file path=ppt/tags/tag91.xml><?xml version="1.0" encoding="utf-8"?>
<p:tagLst xmlns:p="http://schemas.openxmlformats.org/presentationml/2006/main">
  <p:tag name="KSO_WM_UNIT_ISCONTENTSTITLE" val="1"/>
  <p:tag name="KSO_WM_UNIT_ISNUMDGMTITLE" val="0"/>
  <p:tag name="KSO_WM_UNIT_NOCLEAR" val="0"/>
  <p:tag name="KSO_WM_UNIT_HIGHLIGHT" val="0"/>
  <p:tag name="KSO_WM_UNIT_COMPATIBLE" val="0"/>
  <p:tag name="KSO_WM_UNIT_DIAGRAM_ISNUMVISUAL" val="0"/>
  <p:tag name="KSO_WM_UNIT_DIAGRAM_ISREFERUNIT" val="0"/>
  <p:tag name="KSO_WM_UNIT_INDEX" val="1_5_1"/>
  <p:tag name="KSO_WM_TEMPLATE_CATEGORY" val="custom"/>
  <p:tag name="KSO_WM_TEMPLATE_INDEX" val="20230311"/>
  <p:tag name="KSO_WM_UNIT_LAYERLEVEL" val="1_1_1"/>
  <p:tag name="KSO_WM_TAG_VERSION" val="3.0"/>
  <p:tag name="KSO_WM_BEAUTIFY_FLAG" val="#wm#"/>
  <p:tag name="KSO_WM_DIAGRAM_GROUP_CODE" val="l1-1"/>
  <p:tag name="KSO_WM_UNIT_TYPE" val="l_h_f"/>
  <p:tag name="KSO_WM_UNIT_ID" val="custom20230311_6*l_h_f*1_5_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添加目录标题"/>
  <p:tag name="KSO_WM_UNIT_TEXT_TYPE" val="1"/>
  <p:tag name="KSO_WM_UNIT_TEXT_FILL_FORE_SCHEMECOLOR_INDEX" val="5"/>
  <p:tag name="KSO_WM_UNIT_TEXT_FILL_TYPE" val="1"/>
  <p:tag name="KSO_WM_UNIT_USESOURCEFORMAT_APPLY" val="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1"/>
  <p:tag name="KSO_WM_UNIT_ID" val="custom20230311_6*l_h_i*1_6_1"/>
  <p:tag name="KSO_WM_TEMPLATE_CATEGORY" val="custom"/>
  <p:tag name="KSO_WM_TEMPLATE_INDEX" val="20230311"/>
  <p:tag name="KSO_WM_UNIT_LAYERLEVEL" val="1_1_1"/>
  <p:tag name="KSO_WM_TAG_VERSION" val="3.0"/>
  <p:tag name="KSO_WM_BEAUTIFY_FLAG" val="#wm#"/>
  <p:tag name="KSO_WM_DIAGRAM_GROUP_CODE" val="l1-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USESOURCEFORMAT_APPLY" val="0"/>
</p:tagLst>
</file>

<file path=ppt/tags/tag93.xml><?xml version="1.0" encoding="utf-8"?>
<p:tagLst xmlns:p="http://schemas.openxmlformats.org/presentationml/2006/main">
  <p:tag name="KSO_WM_UNIT_ISCONTENTSTITLE" val="1"/>
  <p:tag name="KSO_WM_UNIT_ISNUMDGMTITLE" val="0"/>
  <p:tag name="KSO_WM_UNIT_NOCLEAR" val="0"/>
  <p:tag name="KSO_WM_UNIT_HIGHLIGHT" val="0"/>
  <p:tag name="KSO_WM_UNIT_COMPATIBLE" val="0"/>
  <p:tag name="KSO_WM_UNIT_DIAGRAM_ISNUMVISUAL" val="0"/>
  <p:tag name="KSO_WM_UNIT_DIAGRAM_ISREFERUNIT" val="0"/>
  <p:tag name="KSO_WM_UNIT_INDEX" val="1_6_1"/>
  <p:tag name="KSO_WM_TEMPLATE_CATEGORY" val="custom"/>
  <p:tag name="KSO_WM_TEMPLATE_INDEX" val="20230311"/>
  <p:tag name="KSO_WM_UNIT_LAYERLEVEL" val="1_1_1"/>
  <p:tag name="KSO_WM_TAG_VERSION" val="3.0"/>
  <p:tag name="KSO_WM_BEAUTIFY_FLAG" val="#wm#"/>
  <p:tag name="KSO_WM_DIAGRAM_GROUP_CODE" val="l1-1"/>
  <p:tag name="KSO_WM_UNIT_TYPE" val="l_h_f"/>
  <p:tag name="KSO_WM_UNIT_ID" val="custom20230311_6*l_h_f*1_6_1"/>
  <p:tag name="KSO_WM_DIAGRAM_VERSION" val="3"/>
  <p:tag name="KSO_WM_DIAGRAM_MAX_ITEMCNT" val="6"/>
  <p:tag name="KSO_WM_DIAGRAM_MIN_ITEMCNT" val="2"/>
  <p:tag name="KSO_WM_DIAGRAM_VIRTUALLY_FRAME" val="{&quot;height&quot;:438.6035461425781,&quot;left&quot;:494.1714173228346,&quot;top&quot;:68.7659040940653,&quot;width&quot;:396.62858267716535}"/>
  <p:tag name="KSO_WM_DIAGRAM_COLOR_TRICK" val="1"/>
  <p:tag name="KSO_WM_DIAGRAM_COLOR_TEXT_CAN_REMOVE" val="n"/>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PRESET_TEXT" val="单击添加目录标题"/>
  <p:tag name="KSO_WM_UNIT_TEXT_TYPE" val="1"/>
  <p:tag name="KSO_WM_UNIT_TEXT_FILL_FORE_SCHEMECOLOR_INDEX" val="5"/>
  <p:tag name="KSO_WM_UNIT_TEXT_FILL_TYPE" val="1"/>
  <p:tag name="KSO_WM_UNIT_USESOURCEFORMAT_APPLY" val="0"/>
</p:tagLst>
</file>

<file path=ppt/tags/tag94.xml><?xml version="1.0" encoding="utf-8"?>
<p:tagLst xmlns:p="http://schemas.openxmlformats.org/presentationml/2006/main">
  <p:tag name="KSO_WM_SLIDE_ID" val="custom20230311_6"/>
  <p:tag name="KSO_WM_TEMPLATE_SUBCATEGORY" val="29"/>
  <p:tag name="KSO_WM_TEMPLATE_MASTER_TYPE" val="0"/>
  <p:tag name="KSO_WM_TEMPLATE_COLOR_TYPE" val="0"/>
  <p:tag name="KSO_WM_SLIDE_ITEM_CNT" val="6"/>
  <p:tag name="KSO_WM_SLIDE_INDEX" val="6"/>
  <p:tag name="KSO_WM_DIAGRAM_GROUP_CODE" val="l1-1"/>
  <p:tag name="KSO_WM_SLIDE_DIAGTYPE" val="l"/>
  <p:tag name="KSO_WM_TAG_VERSION" val="3.0"/>
  <p:tag name="KSO_WM_BEAUTIFY_FLAG" val="#wm#"/>
  <p:tag name="KSO_WM_TEMPLATE_CATEGORY" val="custom"/>
  <p:tag name="KSO_WM_TEMPLATE_INDEX" val="20230311"/>
  <p:tag name="KSO_WM_SLIDE_LAYOUT" val="a_l"/>
  <p:tag name="KSO_WM_SLIDE_LAYOUT_CNT" val="1_1"/>
  <p:tag name="KSO_WM_SLIDE_TYPE" val="contents"/>
  <p:tag name="KSO_WM_SLIDE_SUBTYPE" val="diag"/>
</p:tagLst>
</file>

<file path=ppt/tags/tag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1_7*a*1"/>
  <p:tag name="KSO_WM_TEMPLATE_CATEGORY" val="custom"/>
  <p:tag name="KSO_WM_TEMPLATE_INDEX" val="20230311"/>
  <p:tag name="KSO_WM_UNIT_LAYERLEVEL" val="1"/>
  <p:tag name="KSO_WM_TAG_VERSION" val="3.0"/>
  <p:tag name="KSO_WM_BEAUTIFY_FLAG" val="#wm#"/>
  <p:tag name="KSO_WM_UNIT_CONTENT_GROUP_TYPE" val="contentchip"/>
  <p:tag name="KSO_WM_UNIT_PRESET_TEXT" val="添加章节标题"/>
  <p:tag name="KSO_WM_UNIT_TEXT_TYPE" val="1"/>
</p:tagLst>
</file>

<file path=ppt/tags/tag96.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11_7*e*1"/>
  <p:tag name="KSO_WM_TEMPLATE_CATEGORY" val="custom"/>
  <p:tag name="KSO_WM_TEMPLATE_INDEX" val="20230311"/>
  <p:tag name="KSO_WM_UNIT_LAYERLEVEL" val="1"/>
  <p:tag name="KSO_WM_TAG_VERSION" val="3.0"/>
  <p:tag name="KSO_WM_BEAUTIFY_FLAG" val="#wm#"/>
  <p:tag name="KSO_WM_UNIT_CONTENT_GROUP_TYPE" val="contentchip"/>
</p:tagLst>
</file>

<file path=ppt/tags/tag97.xml><?xml version="1.0" encoding="utf-8"?>
<p:tagLst xmlns:p="http://schemas.openxmlformats.org/presentationml/2006/main">
  <p:tag name="KSO_WM_SLIDE_ID" val="custom20230311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1"/>
  <p:tag name="KSO_WM_SLIDE_LAYOUT" val="a_e"/>
  <p:tag name="KSO_WM_SLIDE_LAYOUT_CNT" val="1_1"/>
  <p:tag name="KSO_WM_SLIDE_TYPE" val="sectionTitle"/>
  <p:tag name="KSO_WM_SLIDE_SUBTYPE" val="pureTxt"/>
  <p:tag name="KSO_WM_SLIDE_CONTENT_AREA" val="{&quot;left&quot;:&quot;379.35&quot;,&quot;top&quot;:&quot;120.4&quot;,&quot;width&quot;:&quot;569.05&quot;,&quot;height&quot;:&quot;244.5&quot;}"/>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56_1*i*1"/>
  <p:tag name="KSO_WM_TEMPLATE_CATEGORY" val="custom"/>
  <p:tag name="KSO_WM_TEMPLATE_INDEX" val="20233256"/>
  <p:tag name="KSO_WM_UNIT_LAYERLEVEL" val="1"/>
  <p:tag name="KSO_WM_TAG_VERSION" val="3.0"/>
  <p:tag name="KSO_WM_BEAUTIFY_FLAG" val="#wm#"/>
  <p:tag name="KSO_WM_UNIT_FILL_FORE_SCHEMECOLOR_INDEX" val="2"/>
  <p:tag name="KSO_WM_UNIT_FILL_TYPE" val="1"/>
  <p:tag name="KSO_WM_UNIT_TEXT_FILL_FORE_SCHEMECOLOR_INDEX" val="2"/>
  <p:tag name="KSO_WM_UNIT_TEXT_FILL_TYPE" val="1"/>
  <p:tag name="KSO_WM_UNIT_USESOURCEFORMAT_APPLY" val="0"/>
</p:tagLst>
</file>

<file path=ppt/tags/tag99.xml><?xml version="1.0" encoding="utf-8"?>
<p:tagLst xmlns:p="http://schemas.openxmlformats.org/presentationml/2006/main">
  <p:tag name="KSO_WM_UNIT_VALUE" val="1226*964"/>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56_1*d*1"/>
  <p:tag name="KSO_WM_TEMPLATE_CATEGORY" val="custom"/>
  <p:tag name="KSO_WM_TEMPLATE_INDEX" val="20233256"/>
  <p:tag name="KSO_WM_UNIT_LAYERLEVEL" val="1"/>
  <p:tag name="KSO_WM_TAG_VERSION" val="3.0"/>
  <p:tag name="KSO_WM_BEAUTIFY_FLAG" val="#wm#"/>
  <p:tag name="KSO_WM_UNIT_PICTURE_SUBTYPE" val="b"/>
  <p:tag name="MH_PIC_SOURCE_TYPE" val="generate_slide_ai*{&quot;ai_type&quot;:&quot;generate_ppt&quot;,&quot;id&quot;:&quot;VCG41N1030333852&quot;}*auto__ai_v2.1.2_ONLINE*1749716395110_ecd610_21030b7dad51-slide-6"/>
  <p:tag name="KSO_WM_UNIT_LINE_FORE_SCHEMECOLOR_INDEX" val="1"/>
  <p:tag name="KSO_WM_UNIT_LINE_FILL_TYPE" val="2"/>
  <p:tag name="KSO_WM_UNIT_USESOURCEFORMAT_APPLY" val="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渐变胶囊简约风">
  <a:themeElements>
    <a:clrScheme name="自定义 17">
      <a:dk1>
        <a:srgbClr val="000000"/>
      </a:dk1>
      <a:lt1>
        <a:srgbClr val="FFFFFF"/>
      </a:lt1>
      <a:dk2>
        <a:srgbClr val="32107E"/>
      </a:dk2>
      <a:lt2>
        <a:srgbClr val="D8E4FB"/>
      </a:lt2>
      <a:accent1>
        <a:srgbClr val="3A76E9"/>
      </a:accent1>
      <a:accent2>
        <a:srgbClr val="6868EA"/>
      </a:accent2>
      <a:accent3>
        <a:srgbClr val="8152EA"/>
      </a:accent3>
      <a:accent4>
        <a:srgbClr val="279EEA"/>
      </a:accent4>
      <a:accent5>
        <a:srgbClr val="13C7EC"/>
      </a:accent5>
      <a:accent6>
        <a:srgbClr val="36D8D4"/>
      </a:accent6>
      <a:hlink>
        <a:srgbClr val="0563C1"/>
      </a:hlink>
      <a:folHlink>
        <a:srgbClr val="954F72"/>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1793</Words>
  <Application>WPS 演示</Application>
  <PresentationFormat>宽屏</PresentationFormat>
  <Paragraphs>300</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Arial</vt:lpstr>
      <vt:lpstr>宋体</vt:lpstr>
      <vt:lpstr>Wingdings</vt:lpstr>
      <vt:lpstr>MiSans</vt:lpstr>
      <vt:lpstr>微软雅黑</vt:lpstr>
      <vt:lpstr>Arial Unicode MS</vt:lpstr>
      <vt:lpstr>Calibri</vt:lpstr>
      <vt:lpstr>华文中宋</vt:lpstr>
      <vt:lpstr>Times New Roman</vt:lpstr>
      <vt:lpstr>华文宋体</vt:lpstr>
      <vt:lpstr>WPS</vt:lpstr>
      <vt:lpstr>渐变胶囊简约风</vt:lpstr>
      <vt:lpstr>自润滑涂层-化学镀镍-磷-特氟龙</vt:lpstr>
      <vt:lpstr>目录</vt:lpstr>
      <vt:lpstr>自润滑化学镍镀层</vt:lpstr>
      <vt:lpstr>自润滑化学镍分类</vt:lpstr>
      <vt:lpstr>自润滑层耐磨的原理</vt:lpstr>
      <vt:lpstr>PTFE的特性</vt:lpstr>
      <vt:lpstr>润滑性</vt:lpstr>
      <vt:lpstr>不黏性</vt:lpstr>
      <vt:lpstr>耐腐蚀性</vt:lpstr>
      <vt:lpstr>热稳定性</vt:lpstr>
      <vt:lpstr>化学镀镍磷特氟龙的应用</vt:lpstr>
      <vt:lpstr>机械制造应用</vt:lpstr>
      <vt:lpstr>航空航天应用</vt:lpstr>
      <vt:lpstr>电子工业应用</vt:lpstr>
      <vt:lpstr>化学镀镍磷特氟龙的工艺介绍</vt:lpstr>
      <vt:lpstr>典型工艺</vt:lpstr>
      <vt:lpstr>开缸配比</vt:lpstr>
      <vt:lpstr>工艺流程</vt:lpstr>
      <vt:lpstr>特氟龙乳液的组成</vt:lpstr>
      <vt:lpstr>乳液的组成</vt:lpstr>
      <vt:lpstr>粒子工作示意图</vt:lpstr>
      <vt:lpstr>乳液的典型组成</vt:lpstr>
      <vt:lpstr>化学镍特氟龙的影响因素</vt:lpstr>
      <vt:lpstr>粒子的影响</vt:lpstr>
      <vt:lpstr>镀液方面的影响</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程海</dc:creator>
  <cp:lastModifiedBy>程海</cp:lastModifiedBy>
  <cp:revision>8</cp:revision>
  <dcterms:created xsi:type="dcterms:W3CDTF">2023-08-09T12:44:00Z</dcterms:created>
  <dcterms:modified xsi:type="dcterms:W3CDTF">2025-06-17T09:48:54Z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2052-12.1.0.21171</vt:lpwstr>
  </property>
</Properties>
</file>