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12"/>
  </p:notesMasterIdLst>
  <p:handoutMasterIdLst>
    <p:handoutMasterId r:id="rId13"/>
  </p:handoutMasterIdLst>
  <p:sldIdLst>
    <p:sldId id="262" r:id="rId4"/>
    <p:sldId id="257" r:id="rId5"/>
    <p:sldId id="258" r:id="rId6"/>
    <p:sldId id="259" r:id="rId7"/>
    <p:sldId id="263" r:id="rId8"/>
    <p:sldId id="264" r:id="rId9"/>
    <p:sldId id="265" r:id="rId10"/>
    <p:sldId id="260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2" Type="http://schemas.openxmlformats.org/officeDocument/2006/relationships/tags" Target="../tags/tag31.xml"/><Relationship Id="rId31" Type="http://schemas.openxmlformats.org/officeDocument/2006/relationships/tags" Target="../tags/tag30.xml"/><Relationship Id="rId30" Type="http://schemas.openxmlformats.org/officeDocument/2006/relationships/tags" Target="../tags/tag29.xml"/><Relationship Id="rId3" Type="http://schemas.openxmlformats.org/officeDocument/2006/relationships/tags" Target="../tags/tag2.xml"/><Relationship Id="rId29" Type="http://schemas.openxmlformats.org/officeDocument/2006/relationships/tags" Target="../tags/tag28.xml"/><Relationship Id="rId28" Type="http://schemas.openxmlformats.org/officeDocument/2006/relationships/tags" Target="../tags/tag27.xml"/><Relationship Id="rId27" Type="http://schemas.openxmlformats.org/officeDocument/2006/relationships/tags" Target="../tags/tag26.xml"/><Relationship Id="rId26" Type="http://schemas.openxmlformats.org/officeDocument/2006/relationships/tags" Target="../tags/tag25.xml"/><Relationship Id="rId25" Type="http://schemas.openxmlformats.org/officeDocument/2006/relationships/tags" Target="../tags/tag24.xml"/><Relationship Id="rId24" Type="http://schemas.openxmlformats.org/officeDocument/2006/relationships/tags" Target="../tags/tag23.xml"/><Relationship Id="rId23" Type="http://schemas.openxmlformats.org/officeDocument/2006/relationships/tags" Target="../tags/tag22.xml"/><Relationship Id="rId22" Type="http://schemas.openxmlformats.org/officeDocument/2006/relationships/tags" Target="../tags/tag21.xml"/><Relationship Id="rId21" Type="http://schemas.openxmlformats.org/officeDocument/2006/relationships/tags" Target="../tags/tag20.xml"/><Relationship Id="rId20" Type="http://schemas.openxmlformats.org/officeDocument/2006/relationships/tags" Target="../tags/tag19.xml"/><Relationship Id="rId2" Type="http://schemas.openxmlformats.org/officeDocument/2006/relationships/tags" Target="../tags/tag1.xml"/><Relationship Id="rId19" Type="http://schemas.openxmlformats.org/officeDocument/2006/relationships/tags" Target="../tags/tag18.xml"/><Relationship Id="rId18" Type="http://schemas.openxmlformats.org/officeDocument/2006/relationships/tags" Target="../tags/tag17.xml"/><Relationship Id="rId17" Type="http://schemas.openxmlformats.org/officeDocument/2006/relationships/tags" Target="../tags/tag16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44.xml"/><Relationship Id="rId8" Type="http://schemas.openxmlformats.org/officeDocument/2006/relationships/tags" Target="../tags/tag43.xml"/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7" Type="http://schemas.openxmlformats.org/officeDocument/2006/relationships/tags" Target="../tags/tag52.xml"/><Relationship Id="rId16" Type="http://schemas.openxmlformats.org/officeDocument/2006/relationships/tags" Target="../tags/tag51.xml"/><Relationship Id="rId15" Type="http://schemas.openxmlformats.org/officeDocument/2006/relationships/tags" Target="../tags/tag50.xml"/><Relationship Id="rId14" Type="http://schemas.openxmlformats.org/officeDocument/2006/relationships/tags" Target="../tags/tag49.xml"/><Relationship Id="rId13" Type="http://schemas.openxmlformats.org/officeDocument/2006/relationships/tags" Target="../tags/tag48.xml"/><Relationship Id="rId12" Type="http://schemas.openxmlformats.org/officeDocument/2006/relationships/tags" Target="../tags/tag47.xml"/><Relationship Id="rId11" Type="http://schemas.openxmlformats.org/officeDocument/2006/relationships/tags" Target="../tags/tag46.xml"/><Relationship Id="rId10" Type="http://schemas.openxmlformats.org/officeDocument/2006/relationships/tags" Target="../tags/tag45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60.xml"/><Relationship Id="rId8" Type="http://schemas.openxmlformats.org/officeDocument/2006/relationships/tags" Target="../tags/tag59.xml"/><Relationship Id="rId7" Type="http://schemas.openxmlformats.org/officeDocument/2006/relationships/tags" Target="../tags/tag58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3" Type="http://schemas.openxmlformats.org/officeDocument/2006/relationships/tags" Target="../tags/tag84.xml"/><Relationship Id="rId32" Type="http://schemas.openxmlformats.org/officeDocument/2006/relationships/tags" Target="../tags/tag83.xml"/><Relationship Id="rId31" Type="http://schemas.openxmlformats.org/officeDocument/2006/relationships/tags" Target="../tags/tag82.xml"/><Relationship Id="rId30" Type="http://schemas.openxmlformats.org/officeDocument/2006/relationships/tags" Target="../tags/tag81.xml"/><Relationship Id="rId3" Type="http://schemas.openxmlformats.org/officeDocument/2006/relationships/tags" Target="../tags/tag54.xml"/><Relationship Id="rId29" Type="http://schemas.openxmlformats.org/officeDocument/2006/relationships/tags" Target="../tags/tag80.xml"/><Relationship Id="rId28" Type="http://schemas.openxmlformats.org/officeDocument/2006/relationships/tags" Target="../tags/tag79.xml"/><Relationship Id="rId27" Type="http://schemas.openxmlformats.org/officeDocument/2006/relationships/tags" Target="../tags/tag78.xml"/><Relationship Id="rId26" Type="http://schemas.openxmlformats.org/officeDocument/2006/relationships/tags" Target="../tags/tag77.xml"/><Relationship Id="rId25" Type="http://schemas.openxmlformats.org/officeDocument/2006/relationships/tags" Target="../tags/tag76.xml"/><Relationship Id="rId24" Type="http://schemas.openxmlformats.org/officeDocument/2006/relationships/tags" Target="../tags/tag75.xml"/><Relationship Id="rId23" Type="http://schemas.openxmlformats.org/officeDocument/2006/relationships/tags" Target="../tags/tag74.xml"/><Relationship Id="rId22" Type="http://schemas.openxmlformats.org/officeDocument/2006/relationships/tags" Target="../tags/tag73.xml"/><Relationship Id="rId21" Type="http://schemas.openxmlformats.org/officeDocument/2006/relationships/tags" Target="../tags/tag72.xml"/><Relationship Id="rId20" Type="http://schemas.openxmlformats.org/officeDocument/2006/relationships/tags" Target="../tags/tag71.xml"/><Relationship Id="rId2" Type="http://schemas.openxmlformats.org/officeDocument/2006/relationships/tags" Target="../tags/tag53.xml"/><Relationship Id="rId19" Type="http://schemas.openxmlformats.org/officeDocument/2006/relationships/tags" Target="../tags/tag70.xml"/><Relationship Id="rId18" Type="http://schemas.openxmlformats.org/officeDocument/2006/relationships/tags" Target="../tags/tag69.xml"/><Relationship Id="rId17" Type="http://schemas.openxmlformats.org/officeDocument/2006/relationships/tags" Target="../tags/tag68.xml"/><Relationship Id="rId16" Type="http://schemas.openxmlformats.org/officeDocument/2006/relationships/tags" Target="../tags/tag67.xml"/><Relationship Id="rId15" Type="http://schemas.openxmlformats.org/officeDocument/2006/relationships/tags" Target="../tags/tag66.xml"/><Relationship Id="rId14" Type="http://schemas.openxmlformats.org/officeDocument/2006/relationships/tags" Target="../tags/tag65.xml"/><Relationship Id="rId13" Type="http://schemas.openxmlformats.org/officeDocument/2006/relationships/tags" Target="../tags/tag64.xml"/><Relationship Id="rId12" Type="http://schemas.openxmlformats.org/officeDocument/2006/relationships/tags" Target="../tags/tag63.xml"/><Relationship Id="rId11" Type="http://schemas.openxmlformats.org/officeDocument/2006/relationships/tags" Target="../tags/tag62.xml"/><Relationship Id="rId10" Type="http://schemas.openxmlformats.org/officeDocument/2006/relationships/tags" Target="../tags/tag61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7" Type="http://schemas.openxmlformats.org/officeDocument/2006/relationships/tags" Target="../tags/tag90.xml"/><Relationship Id="rId6" Type="http://schemas.openxmlformats.org/officeDocument/2006/relationships/tags" Target="../tags/tag89.xml"/><Relationship Id="rId5" Type="http://schemas.openxmlformats.org/officeDocument/2006/relationships/tags" Target="../tags/tag88.xml"/><Relationship Id="rId4" Type="http://schemas.openxmlformats.org/officeDocument/2006/relationships/tags" Target="../tags/tag87.xml"/><Relationship Id="rId3" Type="http://schemas.openxmlformats.org/officeDocument/2006/relationships/tags" Target="../tags/tag86.xml"/><Relationship Id="rId2" Type="http://schemas.openxmlformats.org/officeDocument/2006/relationships/tags" Target="../tags/tag85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98.xml"/><Relationship Id="rId8" Type="http://schemas.openxmlformats.org/officeDocument/2006/relationships/tags" Target="../tags/tag97.xml"/><Relationship Id="rId7" Type="http://schemas.openxmlformats.org/officeDocument/2006/relationships/tags" Target="../tags/tag96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4" Type="http://schemas.openxmlformats.org/officeDocument/2006/relationships/tags" Target="../tags/tag105.xml"/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109.xml"/><Relationship Id="rId4" Type="http://schemas.openxmlformats.org/officeDocument/2006/relationships/tags" Target="../tags/tag108.xml"/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6" Type="http://schemas.openxmlformats.org/officeDocument/2006/relationships/tags" Target="../tags/tag114.xml"/><Relationship Id="rId5" Type="http://schemas.openxmlformats.org/officeDocument/2006/relationships/tags" Target="../tags/tag113.xml"/><Relationship Id="rId4" Type="http://schemas.openxmlformats.org/officeDocument/2006/relationships/tags" Target="../tags/tag112.xml"/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122.xml"/><Relationship Id="rId8" Type="http://schemas.openxmlformats.org/officeDocument/2006/relationships/tags" Target="../tags/tag121.xml"/><Relationship Id="rId7" Type="http://schemas.openxmlformats.org/officeDocument/2006/relationships/tags" Target="../tags/tag120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2" Type="http://schemas.openxmlformats.org/officeDocument/2006/relationships/tags" Target="../tags/tag155.xml"/><Relationship Id="rId41" Type="http://schemas.openxmlformats.org/officeDocument/2006/relationships/tags" Target="../tags/tag154.xml"/><Relationship Id="rId40" Type="http://schemas.openxmlformats.org/officeDocument/2006/relationships/tags" Target="../tags/tag153.xml"/><Relationship Id="rId4" Type="http://schemas.openxmlformats.org/officeDocument/2006/relationships/tags" Target="../tags/tag117.xml"/><Relationship Id="rId39" Type="http://schemas.openxmlformats.org/officeDocument/2006/relationships/tags" Target="../tags/tag152.xml"/><Relationship Id="rId38" Type="http://schemas.openxmlformats.org/officeDocument/2006/relationships/tags" Target="../tags/tag151.xml"/><Relationship Id="rId37" Type="http://schemas.openxmlformats.org/officeDocument/2006/relationships/tags" Target="../tags/tag150.xml"/><Relationship Id="rId36" Type="http://schemas.openxmlformats.org/officeDocument/2006/relationships/tags" Target="../tags/tag149.xml"/><Relationship Id="rId35" Type="http://schemas.openxmlformats.org/officeDocument/2006/relationships/tags" Target="../tags/tag148.xml"/><Relationship Id="rId34" Type="http://schemas.openxmlformats.org/officeDocument/2006/relationships/tags" Target="../tags/tag147.xml"/><Relationship Id="rId33" Type="http://schemas.openxmlformats.org/officeDocument/2006/relationships/tags" Target="../tags/tag146.xml"/><Relationship Id="rId32" Type="http://schemas.openxmlformats.org/officeDocument/2006/relationships/tags" Target="../tags/tag145.xml"/><Relationship Id="rId31" Type="http://schemas.openxmlformats.org/officeDocument/2006/relationships/tags" Target="../tags/tag144.xml"/><Relationship Id="rId30" Type="http://schemas.openxmlformats.org/officeDocument/2006/relationships/tags" Target="../tags/tag143.xml"/><Relationship Id="rId3" Type="http://schemas.openxmlformats.org/officeDocument/2006/relationships/tags" Target="../tags/tag116.xml"/><Relationship Id="rId29" Type="http://schemas.openxmlformats.org/officeDocument/2006/relationships/tags" Target="../tags/tag142.xml"/><Relationship Id="rId28" Type="http://schemas.openxmlformats.org/officeDocument/2006/relationships/tags" Target="../tags/tag141.xml"/><Relationship Id="rId27" Type="http://schemas.openxmlformats.org/officeDocument/2006/relationships/tags" Target="../tags/tag140.xml"/><Relationship Id="rId26" Type="http://schemas.openxmlformats.org/officeDocument/2006/relationships/tags" Target="../tags/tag139.xml"/><Relationship Id="rId25" Type="http://schemas.openxmlformats.org/officeDocument/2006/relationships/tags" Target="../tags/tag138.xml"/><Relationship Id="rId24" Type="http://schemas.openxmlformats.org/officeDocument/2006/relationships/tags" Target="../tags/tag137.xml"/><Relationship Id="rId23" Type="http://schemas.openxmlformats.org/officeDocument/2006/relationships/tags" Target="../tags/tag136.xml"/><Relationship Id="rId22" Type="http://schemas.openxmlformats.org/officeDocument/2006/relationships/tags" Target="../tags/tag135.xml"/><Relationship Id="rId21" Type="http://schemas.openxmlformats.org/officeDocument/2006/relationships/tags" Target="../tags/tag134.xml"/><Relationship Id="rId20" Type="http://schemas.openxmlformats.org/officeDocument/2006/relationships/tags" Target="../tags/tag133.xml"/><Relationship Id="rId2" Type="http://schemas.openxmlformats.org/officeDocument/2006/relationships/tags" Target="../tags/tag115.xml"/><Relationship Id="rId19" Type="http://schemas.openxmlformats.org/officeDocument/2006/relationships/tags" Target="../tags/tag132.xml"/><Relationship Id="rId18" Type="http://schemas.openxmlformats.org/officeDocument/2006/relationships/tags" Target="../tags/tag131.xml"/><Relationship Id="rId17" Type="http://schemas.openxmlformats.org/officeDocument/2006/relationships/tags" Target="../tags/tag130.xml"/><Relationship Id="rId16" Type="http://schemas.openxmlformats.org/officeDocument/2006/relationships/tags" Target="../tags/tag129.xml"/><Relationship Id="rId15" Type="http://schemas.openxmlformats.org/officeDocument/2006/relationships/tags" Target="../tags/tag128.xml"/><Relationship Id="rId14" Type="http://schemas.openxmlformats.org/officeDocument/2006/relationships/tags" Target="../tags/tag127.xml"/><Relationship Id="rId13" Type="http://schemas.openxmlformats.org/officeDocument/2006/relationships/tags" Target="../tags/tag126.xml"/><Relationship Id="rId12" Type="http://schemas.openxmlformats.org/officeDocument/2006/relationships/tags" Target="../tags/tag125.xml"/><Relationship Id="rId11" Type="http://schemas.openxmlformats.org/officeDocument/2006/relationships/tags" Target="../tags/tag124.xml"/><Relationship Id="rId10" Type="http://schemas.openxmlformats.org/officeDocument/2006/relationships/tags" Target="../tags/tag123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007745" y="2376170"/>
            <a:ext cx="6523355" cy="2152015"/>
          </a:xfrm>
        </p:spPr>
        <p:txBody>
          <a:bodyPr wrap="square" anchor="t" anchorCtr="0">
            <a:normAutofit/>
          </a:bodyPr>
          <a:lstStyle>
            <a:lvl1pPr algn="l">
              <a:lnSpc>
                <a:spcPct val="100000"/>
              </a:lnSpc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008000" y="1612800"/>
            <a:ext cx="5097600" cy="550800"/>
          </a:xfrm>
        </p:spPr>
        <p:txBody>
          <a:bodyPr wrap="square"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6"/>
            </p:custDataLst>
          </p:nvPr>
        </p:nvSpPr>
        <p:spPr>
          <a:xfrm>
            <a:off x="1008000" y="4752000"/>
            <a:ext cx="2880000" cy="504000"/>
          </a:xfrm>
        </p:spPr>
        <p:txBody>
          <a:bodyPr wrap="square"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  <p:sp>
        <p:nvSpPr>
          <p:cNvPr id="20" name="任意多边形: 形状 19"/>
          <p:cNvSpPr/>
          <p:nvPr userDrawn="1">
            <p:custDataLst>
              <p:tags r:id="rId7"/>
            </p:custDataLst>
          </p:nvPr>
        </p:nvSpPr>
        <p:spPr>
          <a:xfrm>
            <a:off x="0" y="1847850"/>
            <a:ext cx="414020" cy="254635"/>
          </a:xfrm>
          <a:custGeom>
            <a:avLst/>
            <a:gdLst>
              <a:gd name="connsiteX0" fmla="*/ 0 w 414337"/>
              <a:gd name="connsiteY0" fmla="*/ 254794 h 254794"/>
              <a:gd name="connsiteX1" fmla="*/ 414337 w 414337"/>
              <a:gd name="connsiteY1" fmla="*/ 0 h 2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4337" h="254794">
                <a:moveTo>
                  <a:pt x="0" y="254794"/>
                </a:moveTo>
                <a:lnTo>
                  <a:pt x="41433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7" name="任意多边形: 形状 66"/>
          <p:cNvSpPr/>
          <p:nvPr userDrawn="1">
            <p:custDataLst>
              <p:tags r:id="rId8"/>
            </p:custDataLst>
          </p:nvPr>
        </p:nvSpPr>
        <p:spPr>
          <a:xfrm>
            <a:off x="0" y="2094230"/>
            <a:ext cx="414020" cy="254635"/>
          </a:xfrm>
          <a:custGeom>
            <a:avLst/>
            <a:gdLst>
              <a:gd name="connsiteX0" fmla="*/ 0 w 414337"/>
              <a:gd name="connsiteY0" fmla="*/ 254794 h 254794"/>
              <a:gd name="connsiteX1" fmla="*/ 414337 w 414337"/>
              <a:gd name="connsiteY1" fmla="*/ 0 h 2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4337" h="254794">
                <a:moveTo>
                  <a:pt x="0" y="254794"/>
                </a:moveTo>
                <a:lnTo>
                  <a:pt x="41433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8" name="任意多边形: 形状 67"/>
          <p:cNvSpPr/>
          <p:nvPr userDrawn="1">
            <p:custDataLst>
              <p:tags r:id="rId9"/>
            </p:custDataLst>
          </p:nvPr>
        </p:nvSpPr>
        <p:spPr>
          <a:xfrm>
            <a:off x="0" y="2339975"/>
            <a:ext cx="414020" cy="254635"/>
          </a:xfrm>
          <a:custGeom>
            <a:avLst/>
            <a:gdLst>
              <a:gd name="connsiteX0" fmla="*/ 0 w 414337"/>
              <a:gd name="connsiteY0" fmla="*/ 254794 h 254794"/>
              <a:gd name="connsiteX1" fmla="*/ 414337 w 414337"/>
              <a:gd name="connsiteY1" fmla="*/ 0 h 2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4337" h="254794">
                <a:moveTo>
                  <a:pt x="0" y="254794"/>
                </a:moveTo>
                <a:lnTo>
                  <a:pt x="41433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9" name="任意多边形: 形状 68"/>
          <p:cNvSpPr/>
          <p:nvPr userDrawn="1">
            <p:custDataLst>
              <p:tags r:id="rId10"/>
            </p:custDataLst>
          </p:nvPr>
        </p:nvSpPr>
        <p:spPr>
          <a:xfrm>
            <a:off x="0" y="2586355"/>
            <a:ext cx="414020" cy="254635"/>
          </a:xfrm>
          <a:custGeom>
            <a:avLst/>
            <a:gdLst>
              <a:gd name="connsiteX0" fmla="*/ 0 w 414337"/>
              <a:gd name="connsiteY0" fmla="*/ 254794 h 254794"/>
              <a:gd name="connsiteX1" fmla="*/ 414337 w 414337"/>
              <a:gd name="connsiteY1" fmla="*/ 0 h 2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4337" h="254794">
                <a:moveTo>
                  <a:pt x="0" y="254794"/>
                </a:moveTo>
                <a:lnTo>
                  <a:pt x="41433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0" name="任意多边形: 形状 69"/>
          <p:cNvSpPr/>
          <p:nvPr userDrawn="1">
            <p:custDataLst>
              <p:tags r:id="rId11"/>
            </p:custDataLst>
          </p:nvPr>
        </p:nvSpPr>
        <p:spPr>
          <a:xfrm>
            <a:off x="0" y="2832735"/>
            <a:ext cx="414020" cy="254635"/>
          </a:xfrm>
          <a:custGeom>
            <a:avLst/>
            <a:gdLst>
              <a:gd name="connsiteX0" fmla="*/ 0 w 414337"/>
              <a:gd name="connsiteY0" fmla="*/ 254794 h 254794"/>
              <a:gd name="connsiteX1" fmla="*/ 414337 w 414337"/>
              <a:gd name="connsiteY1" fmla="*/ 0 h 2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4337" h="254794">
                <a:moveTo>
                  <a:pt x="0" y="254794"/>
                </a:moveTo>
                <a:lnTo>
                  <a:pt x="41433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1" name="任意多边形: 形状 70"/>
          <p:cNvSpPr/>
          <p:nvPr userDrawn="1">
            <p:custDataLst>
              <p:tags r:id="rId12"/>
            </p:custDataLst>
          </p:nvPr>
        </p:nvSpPr>
        <p:spPr>
          <a:xfrm>
            <a:off x="0" y="3078480"/>
            <a:ext cx="414020" cy="254635"/>
          </a:xfrm>
          <a:custGeom>
            <a:avLst/>
            <a:gdLst>
              <a:gd name="connsiteX0" fmla="*/ 0 w 414337"/>
              <a:gd name="connsiteY0" fmla="*/ 254794 h 254794"/>
              <a:gd name="connsiteX1" fmla="*/ 414337 w 414337"/>
              <a:gd name="connsiteY1" fmla="*/ 0 h 2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4337" h="254794">
                <a:moveTo>
                  <a:pt x="0" y="254794"/>
                </a:moveTo>
                <a:lnTo>
                  <a:pt x="41433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2" name="任意多边形: 形状 71"/>
          <p:cNvSpPr/>
          <p:nvPr userDrawn="1">
            <p:custDataLst>
              <p:tags r:id="rId13"/>
            </p:custDataLst>
          </p:nvPr>
        </p:nvSpPr>
        <p:spPr>
          <a:xfrm>
            <a:off x="0" y="3324860"/>
            <a:ext cx="414020" cy="254635"/>
          </a:xfrm>
          <a:custGeom>
            <a:avLst/>
            <a:gdLst>
              <a:gd name="connsiteX0" fmla="*/ 0 w 414337"/>
              <a:gd name="connsiteY0" fmla="*/ 254794 h 254794"/>
              <a:gd name="connsiteX1" fmla="*/ 414337 w 414337"/>
              <a:gd name="connsiteY1" fmla="*/ 0 h 2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4337" h="254794">
                <a:moveTo>
                  <a:pt x="0" y="254794"/>
                </a:moveTo>
                <a:lnTo>
                  <a:pt x="41433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3" name="任意多边形: 形状 72"/>
          <p:cNvSpPr/>
          <p:nvPr userDrawn="1">
            <p:custDataLst>
              <p:tags r:id="rId14"/>
            </p:custDataLst>
          </p:nvPr>
        </p:nvSpPr>
        <p:spPr>
          <a:xfrm>
            <a:off x="0" y="3571240"/>
            <a:ext cx="414020" cy="254635"/>
          </a:xfrm>
          <a:custGeom>
            <a:avLst/>
            <a:gdLst>
              <a:gd name="connsiteX0" fmla="*/ 0 w 414337"/>
              <a:gd name="connsiteY0" fmla="*/ 254794 h 254794"/>
              <a:gd name="connsiteX1" fmla="*/ 414337 w 414337"/>
              <a:gd name="connsiteY1" fmla="*/ 0 h 2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4337" h="254794">
                <a:moveTo>
                  <a:pt x="0" y="254794"/>
                </a:moveTo>
                <a:lnTo>
                  <a:pt x="41433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4" name="任意多边形: 形状 73"/>
          <p:cNvSpPr/>
          <p:nvPr userDrawn="1">
            <p:custDataLst>
              <p:tags r:id="rId15"/>
            </p:custDataLst>
          </p:nvPr>
        </p:nvSpPr>
        <p:spPr>
          <a:xfrm>
            <a:off x="0" y="3816985"/>
            <a:ext cx="414020" cy="254635"/>
          </a:xfrm>
          <a:custGeom>
            <a:avLst/>
            <a:gdLst>
              <a:gd name="connsiteX0" fmla="*/ 0 w 414337"/>
              <a:gd name="connsiteY0" fmla="*/ 254794 h 254794"/>
              <a:gd name="connsiteX1" fmla="*/ 414337 w 414337"/>
              <a:gd name="connsiteY1" fmla="*/ 0 h 2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4337" h="254794">
                <a:moveTo>
                  <a:pt x="0" y="254794"/>
                </a:moveTo>
                <a:lnTo>
                  <a:pt x="41433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5" name="任意多边形: 形状 74"/>
          <p:cNvSpPr/>
          <p:nvPr userDrawn="1">
            <p:custDataLst>
              <p:tags r:id="rId16"/>
            </p:custDataLst>
          </p:nvPr>
        </p:nvSpPr>
        <p:spPr>
          <a:xfrm>
            <a:off x="0" y="4063365"/>
            <a:ext cx="414020" cy="254635"/>
          </a:xfrm>
          <a:custGeom>
            <a:avLst/>
            <a:gdLst>
              <a:gd name="connsiteX0" fmla="*/ 0 w 414337"/>
              <a:gd name="connsiteY0" fmla="*/ 254794 h 254794"/>
              <a:gd name="connsiteX1" fmla="*/ 414337 w 414337"/>
              <a:gd name="connsiteY1" fmla="*/ 0 h 2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4337" h="254794">
                <a:moveTo>
                  <a:pt x="0" y="254794"/>
                </a:moveTo>
                <a:lnTo>
                  <a:pt x="41433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6" name="任意多边形: 形状 75"/>
          <p:cNvSpPr/>
          <p:nvPr userDrawn="1">
            <p:custDataLst>
              <p:tags r:id="rId17"/>
            </p:custDataLst>
          </p:nvPr>
        </p:nvSpPr>
        <p:spPr>
          <a:xfrm>
            <a:off x="0" y="4309745"/>
            <a:ext cx="414020" cy="254635"/>
          </a:xfrm>
          <a:custGeom>
            <a:avLst/>
            <a:gdLst>
              <a:gd name="connsiteX0" fmla="*/ 0 w 414337"/>
              <a:gd name="connsiteY0" fmla="*/ 254794 h 254794"/>
              <a:gd name="connsiteX1" fmla="*/ 414337 w 414337"/>
              <a:gd name="connsiteY1" fmla="*/ 0 h 2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4337" h="254794">
                <a:moveTo>
                  <a:pt x="0" y="254794"/>
                </a:moveTo>
                <a:lnTo>
                  <a:pt x="41433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7" name="任意多边形: 形状 76"/>
          <p:cNvSpPr/>
          <p:nvPr userDrawn="1">
            <p:custDataLst>
              <p:tags r:id="rId18"/>
            </p:custDataLst>
          </p:nvPr>
        </p:nvSpPr>
        <p:spPr>
          <a:xfrm>
            <a:off x="0" y="4555490"/>
            <a:ext cx="414020" cy="254635"/>
          </a:xfrm>
          <a:custGeom>
            <a:avLst/>
            <a:gdLst>
              <a:gd name="connsiteX0" fmla="*/ 0 w 414337"/>
              <a:gd name="connsiteY0" fmla="*/ 254794 h 254794"/>
              <a:gd name="connsiteX1" fmla="*/ 414337 w 414337"/>
              <a:gd name="connsiteY1" fmla="*/ 0 h 2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4337" h="254794">
                <a:moveTo>
                  <a:pt x="0" y="254794"/>
                </a:moveTo>
                <a:lnTo>
                  <a:pt x="41433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8" name="任意多边形: 形状 77"/>
          <p:cNvSpPr/>
          <p:nvPr userDrawn="1">
            <p:custDataLst>
              <p:tags r:id="rId19"/>
            </p:custDataLst>
          </p:nvPr>
        </p:nvSpPr>
        <p:spPr>
          <a:xfrm>
            <a:off x="0" y="4801870"/>
            <a:ext cx="414020" cy="254635"/>
          </a:xfrm>
          <a:custGeom>
            <a:avLst/>
            <a:gdLst>
              <a:gd name="connsiteX0" fmla="*/ 0 w 414337"/>
              <a:gd name="connsiteY0" fmla="*/ 254794 h 254794"/>
              <a:gd name="connsiteX1" fmla="*/ 414337 w 414337"/>
              <a:gd name="connsiteY1" fmla="*/ 0 h 2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4337" h="254794">
                <a:moveTo>
                  <a:pt x="0" y="254794"/>
                </a:moveTo>
                <a:lnTo>
                  <a:pt x="41433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9" name="任意多边形: 形状 78"/>
          <p:cNvSpPr/>
          <p:nvPr userDrawn="1">
            <p:custDataLst>
              <p:tags r:id="rId20"/>
            </p:custDataLst>
          </p:nvPr>
        </p:nvSpPr>
        <p:spPr>
          <a:xfrm>
            <a:off x="0" y="5048250"/>
            <a:ext cx="414020" cy="254635"/>
          </a:xfrm>
          <a:custGeom>
            <a:avLst/>
            <a:gdLst>
              <a:gd name="connsiteX0" fmla="*/ 0 w 414337"/>
              <a:gd name="connsiteY0" fmla="*/ 254794 h 254794"/>
              <a:gd name="connsiteX1" fmla="*/ 414337 w 414337"/>
              <a:gd name="connsiteY1" fmla="*/ 0 h 2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4337" h="254794">
                <a:moveTo>
                  <a:pt x="0" y="254794"/>
                </a:moveTo>
                <a:lnTo>
                  <a:pt x="41433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" name="任意多边形: 形状 6"/>
          <p:cNvSpPr/>
          <p:nvPr userDrawn="1">
            <p:custDataLst>
              <p:tags r:id="rId21"/>
            </p:custDataLst>
          </p:nvPr>
        </p:nvSpPr>
        <p:spPr>
          <a:xfrm>
            <a:off x="8233770" y="618937"/>
            <a:ext cx="3958230" cy="4480037"/>
          </a:xfrm>
          <a:custGeom>
            <a:avLst/>
            <a:gdLst>
              <a:gd name="connsiteX0" fmla="*/ 3211739 w 3958230"/>
              <a:gd name="connsiteY0" fmla="*/ 0 h 4480037"/>
              <a:gd name="connsiteX1" fmla="*/ 3958230 w 3958230"/>
              <a:gd name="connsiteY1" fmla="*/ 465127 h 4480037"/>
              <a:gd name="connsiteX2" fmla="*/ 3958230 w 3958230"/>
              <a:gd name="connsiteY2" fmla="*/ 4480037 h 4480037"/>
              <a:gd name="connsiteX3" fmla="*/ 0 w 3958230"/>
              <a:gd name="connsiteY3" fmla="*/ 2015453 h 4480037"/>
              <a:gd name="connsiteX4" fmla="*/ 3211739 w 3958230"/>
              <a:gd name="connsiteY4" fmla="*/ 0 h 4480037"/>
              <a:gd name="connsiteX0-1" fmla="*/ 3211739 w 3965850"/>
              <a:gd name="connsiteY0-2" fmla="*/ 0 h 4480037"/>
              <a:gd name="connsiteX1-3" fmla="*/ 3958230 w 3965850"/>
              <a:gd name="connsiteY1-4" fmla="*/ 465127 h 4480037"/>
              <a:gd name="connsiteX2-5" fmla="*/ 3965850 w 3965850"/>
              <a:gd name="connsiteY2-6" fmla="*/ 3617783 h 4480037"/>
              <a:gd name="connsiteX3-7" fmla="*/ 3958230 w 3965850"/>
              <a:gd name="connsiteY3-8" fmla="*/ 4480037 h 4480037"/>
              <a:gd name="connsiteX4-9" fmla="*/ 0 w 3965850"/>
              <a:gd name="connsiteY4-10" fmla="*/ 2015453 h 4480037"/>
              <a:gd name="connsiteX5" fmla="*/ 3211739 w 3965850"/>
              <a:gd name="connsiteY5" fmla="*/ 0 h 4480037"/>
              <a:gd name="connsiteX0-11" fmla="*/ 3965850 w 4057290"/>
              <a:gd name="connsiteY0-12" fmla="*/ 3617783 h 4480037"/>
              <a:gd name="connsiteX1-13" fmla="*/ 3958230 w 4057290"/>
              <a:gd name="connsiteY1-14" fmla="*/ 4480037 h 4480037"/>
              <a:gd name="connsiteX2-15" fmla="*/ 0 w 4057290"/>
              <a:gd name="connsiteY2-16" fmla="*/ 2015453 h 4480037"/>
              <a:gd name="connsiteX3-17" fmla="*/ 3211739 w 4057290"/>
              <a:gd name="connsiteY3-18" fmla="*/ 0 h 4480037"/>
              <a:gd name="connsiteX4-19" fmla="*/ 3958230 w 4057290"/>
              <a:gd name="connsiteY4-20" fmla="*/ 465127 h 4480037"/>
              <a:gd name="connsiteX5-21" fmla="*/ 4057290 w 4057290"/>
              <a:gd name="connsiteY5-22" fmla="*/ 3709223 h 4480037"/>
              <a:gd name="connsiteX0-23" fmla="*/ 3965850 w 3965850"/>
              <a:gd name="connsiteY0-24" fmla="*/ 3617783 h 4480037"/>
              <a:gd name="connsiteX1-25" fmla="*/ 3958230 w 3965850"/>
              <a:gd name="connsiteY1-26" fmla="*/ 4480037 h 4480037"/>
              <a:gd name="connsiteX2-27" fmla="*/ 0 w 3965850"/>
              <a:gd name="connsiteY2-28" fmla="*/ 2015453 h 4480037"/>
              <a:gd name="connsiteX3-29" fmla="*/ 3211739 w 3965850"/>
              <a:gd name="connsiteY3-30" fmla="*/ 0 h 4480037"/>
              <a:gd name="connsiteX4-31" fmla="*/ 3958230 w 3965850"/>
              <a:gd name="connsiteY4-32" fmla="*/ 465127 h 4480037"/>
              <a:gd name="connsiteX0-33" fmla="*/ 3958230 w 3958230"/>
              <a:gd name="connsiteY0-34" fmla="*/ 4480037 h 4480037"/>
              <a:gd name="connsiteX1-35" fmla="*/ 0 w 3958230"/>
              <a:gd name="connsiteY1-36" fmla="*/ 2015453 h 4480037"/>
              <a:gd name="connsiteX2-37" fmla="*/ 3211739 w 3958230"/>
              <a:gd name="connsiteY2-38" fmla="*/ 0 h 4480037"/>
              <a:gd name="connsiteX3-39" fmla="*/ 3958230 w 3958230"/>
              <a:gd name="connsiteY3-40" fmla="*/ 465127 h 448003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958230" h="4480037">
                <a:moveTo>
                  <a:pt x="3958230" y="4480037"/>
                </a:moveTo>
                <a:lnTo>
                  <a:pt x="0" y="2015453"/>
                </a:lnTo>
                <a:lnTo>
                  <a:pt x="3211739" y="0"/>
                </a:lnTo>
                <a:lnTo>
                  <a:pt x="3958230" y="465127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0" name="任意多边形: 形状 9"/>
          <p:cNvSpPr/>
          <p:nvPr userDrawn="1">
            <p:custDataLst>
              <p:tags r:id="rId22"/>
            </p:custDataLst>
          </p:nvPr>
        </p:nvSpPr>
        <p:spPr>
          <a:xfrm>
            <a:off x="8229324" y="871667"/>
            <a:ext cx="3962676" cy="4482804"/>
          </a:xfrm>
          <a:custGeom>
            <a:avLst/>
            <a:gdLst>
              <a:gd name="connsiteX0" fmla="*/ 3211740 w 3962676"/>
              <a:gd name="connsiteY0" fmla="*/ 0 h 4482804"/>
              <a:gd name="connsiteX1" fmla="*/ 3962676 w 3962676"/>
              <a:gd name="connsiteY1" fmla="*/ 467896 h 4482804"/>
              <a:gd name="connsiteX2" fmla="*/ 3962676 w 3962676"/>
              <a:gd name="connsiteY2" fmla="*/ 4482804 h 4482804"/>
              <a:gd name="connsiteX3" fmla="*/ 0 w 3962676"/>
              <a:gd name="connsiteY3" fmla="*/ 2015453 h 4482804"/>
              <a:gd name="connsiteX4" fmla="*/ 3211740 w 3962676"/>
              <a:gd name="connsiteY4" fmla="*/ 0 h 4482804"/>
              <a:gd name="connsiteX0-1" fmla="*/ 3211740 w 3977916"/>
              <a:gd name="connsiteY0-2" fmla="*/ 0 h 4482804"/>
              <a:gd name="connsiteX1-3" fmla="*/ 3962676 w 3977916"/>
              <a:gd name="connsiteY1-4" fmla="*/ 467896 h 4482804"/>
              <a:gd name="connsiteX2-5" fmla="*/ 3977916 w 3977916"/>
              <a:gd name="connsiteY2-6" fmla="*/ 2740213 h 4482804"/>
              <a:gd name="connsiteX3-7" fmla="*/ 3962676 w 3977916"/>
              <a:gd name="connsiteY3-8" fmla="*/ 4482804 h 4482804"/>
              <a:gd name="connsiteX4-9" fmla="*/ 0 w 3977916"/>
              <a:gd name="connsiteY4-10" fmla="*/ 2015453 h 4482804"/>
              <a:gd name="connsiteX5" fmla="*/ 3211740 w 3977916"/>
              <a:gd name="connsiteY5" fmla="*/ 0 h 4482804"/>
              <a:gd name="connsiteX0-11" fmla="*/ 3977916 w 4069356"/>
              <a:gd name="connsiteY0-12" fmla="*/ 2740213 h 4482804"/>
              <a:gd name="connsiteX1-13" fmla="*/ 3962676 w 4069356"/>
              <a:gd name="connsiteY1-14" fmla="*/ 4482804 h 4482804"/>
              <a:gd name="connsiteX2-15" fmla="*/ 0 w 4069356"/>
              <a:gd name="connsiteY2-16" fmla="*/ 2015453 h 4482804"/>
              <a:gd name="connsiteX3-17" fmla="*/ 3211740 w 4069356"/>
              <a:gd name="connsiteY3-18" fmla="*/ 0 h 4482804"/>
              <a:gd name="connsiteX4-19" fmla="*/ 3962676 w 4069356"/>
              <a:gd name="connsiteY4-20" fmla="*/ 467896 h 4482804"/>
              <a:gd name="connsiteX5-21" fmla="*/ 4069356 w 4069356"/>
              <a:gd name="connsiteY5-22" fmla="*/ 2831653 h 4482804"/>
              <a:gd name="connsiteX0-23" fmla="*/ 3977916 w 3977916"/>
              <a:gd name="connsiteY0-24" fmla="*/ 2740213 h 4482804"/>
              <a:gd name="connsiteX1-25" fmla="*/ 3962676 w 3977916"/>
              <a:gd name="connsiteY1-26" fmla="*/ 4482804 h 4482804"/>
              <a:gd name="connsiteX2-27" fmla="*/ 0 w 3977916"/>
              <a:gd name="connsiteY2-28" fmla="*/ 2015453 h 4482804"/>
              <a:gd name="connsiteX3-29" fmla="*/ 3211740 w 3977916"/>
              <a:gd name="connsiteY3-30" fmla="*/ 0 h 4482804"/>
              <a:gd name="connsiteX4-31" fmla="*/ 3962676 w 3977916"/>
              <a:gd name="connsiteY4-32" fmla="*/ 467896 h 4482804"/>
              <a:gd name="connsiteX0-33" fmla="*/ 3962676 w 3962676"/>
              <a:gd name="connsiteY0-34" fmla="*/ 4482804 h 4482804"/>
              <a:gd name="connsiteX1-35" fmla="*/ 0 w 3962676"/>
              <a:gd name="connsiteY1-36" fmla="*/ 2015453 h 4482804"/>
              <a:gd name="connsiteX2-37" fmla="*/ 3211740 w 3962676"/>
              <a:gd name="connsiteY2-38" fmla="*/ 0 h 4482804"/>
              <a:gd name="connsiteX3-39" fmla="*/ 3962676 w 3962676"/>
              <a:gd name="connsiteY3-40" fmla="*/ 467896 h 448280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962676" h="4482804">
                <a:moveTo>
                  <a:pt x="3962676" y="4482804"/>
                </a:moveTo>
                <a:lnTo>
                  <a:pt x="0" y="2015453"/>
                </a:lnTo>
                <a:lnTo>
                  <a:pt x="3211740" y="0"/>
                </a:lnTo>
                <a:lnTo>
                  <a:pt x="3962676" y="467896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4" name="任意多边形: 形状 13"/>
          <p:cNvSpPr/>
          <p:nvPr userDrawn="1">
            <p:custDataLst>
              <p:tags r:id="rId23"/>
            </p:custDataLst>
          </p:nvPr>
        </p:nvSpPr>
        <p:spPr>
          <a:xfrm>
            <a:off x="8234403" y="1098360"/>
            <a:ext cx="3957595" cy="4479642"/>
          </a:xfrm>
          <a:custGeom>
            <a:avLst/>
            <a:gdLst>
              <a:gd name="connsiteX0" fmla="*/ 3211739 w 3957595"/>
              <a:gd name="connsiteY0" fmla="*/ 0 h 4479642"/>
              <a:gd name="connsiteX1" fmla="*/ 3957595 w 3957595"/>
              <a:gd name="connsiteY1" fmla="*/ 464732 h 4479642"/>
              <a:gd name="connsiteX2" fmla="*/ 3957595 w 3957595"/>
              <a:gd name="connsiteY2" fmla="*/ 4479642 h 4479642"/>
              <a:gd name="connsiteX3" fmla="*/ 0 w 3957595"/>
              <a:gd name="connsiteY3" fmla="*/ 2015454 h 4479642"/>
              <a:gd name="connsiteX4" fmla="*/ 3211739 w 3957595"/>
              <a:gd name="connsiteY4" fmla="*/ 0 h 4479642"/>
              <a:gd name="connsiteX0-1" fmla="*/ 3211739 w 3957597"/>
              <a:gd name="connsiteY0-2" fmla="*/ 0 h 4479642"/>
              <a:gd name="connsiteX1-3" fmla="*/ 3957595 w 3957597"/>
              <a:gd name="connsiteY1-4" fmla="*/ 464732 h 4479642"/>
              <a:gd name="connsiteX2-5" fmla="*/ 3957597 w 3957597"/>
              <a:gd name="connsiteY2-6" fmla="*/ 2841180 h 4479642"/>
              <a:gd name="connsiteX3-7" fmla="*/ 3957595 w 3957597"/>
              <a:gd name="connsiteY3-8" fmla="*/ 4479642 h 4479642"/>
              <a:gd name="connsiteX4-9" fmla="*/ 0 w 3957597"/>
              <a:gd name="connsiteY4-10" fmla="*/ 2015454 h 4479642"/>
              <a:gd name="connsiteX5" fmla="*/ 3211739 w 3957597"/>
              <a:gd name="connsiteY5" fmla="*/ 0 h 4479642"/>
              <a:gd name="connsiteX0-11" fmla="*/ 3957597 w 4049037"/>
              <a:gd name="connsiteY0-12" fmla="*/ 2841180 h 4479642"/>
              <a:gd name="connsiteX1-13" fmla="*/ 3957595 w 4049037"/>
              <a:gd name="connsiteY1-14" fmla="*/ 4479642 h 4479642"/>
              <a:gd name="connsiteX2-15" fmla="*/ 0 w 4049037"/>
              <a:gd name="connsiteY2-16" fmla="*/ 2015454 h 4479642"/>
              <a:gd name="connsiteX3-17" fmla="*/ 3211739 w 4049037"/>
              <a:gd name="connsiteY3-18" fmla="*/ 0 h 4479642"/>
              <a:gd name="connsiteX4-19" fmla="*/ 3957595 w 4049037"/>
              <a:gd name="connsiteY4-20" fmla="*/ 464732 h 4479642"/>
              <a:gd name="connsiteX5-21" fmla="*/ 4049037 w 4049037"/>
              <a:gd name="connsiteY5-22" fmla="*/ 2932620 h 4479642"/>
              <a:gd name="connsiteX0-23" fmla="*/ 3957597 w 3957597"/>
              <a:gd name="connsiteY0-24" fmla="*/ 2841180 h 4479642"/>
              <a:gd name="connsiteX1-25" fmla="*/ 3957595 w 3957597"/>
              <a:gd name="connsiteY1-26" fmla="*/ 4479642 h 4479642"/>
              <a:gd name="connsiteX2-27" fmla="*/ 0 w 3957597"/>
              <a:gd name="connsiteY2-28" fmla="*/ 2015454 h 4479642"/>
              <a:gd name="connsiteX3-29" fmla="*/ 3211739 w 3957597"/>
              <a:gd name="connsiteY3-30" fmla="*/ 0 h 4479642"/>
              <a:gd name="connsiteX4-31" fmla="*/ 3957595 w 3957597"/>
              <a:gd name="connsiteY4-32" fmla="*/ 464732 h 4479642"/>
              <a:gd name="connsiteX0-33" fmla="*/ 3957595 w 3957595"/>
              <a:gd name="connsiteY0-34" fmla="*/ 4479642 h 4479642"/>
              <a:gd name="connsiteX1-35" fmla="*/ 0 w 3957595"/>
              <a:gd name="connsiteY1-36" fmla="*/ 2015454 h 4479642"/>
              <a:gd name="connsiteX2-37" fmla="*/ 3211739 w 3957595"/>
              <a:gd name="connsiteY2-38" fmla="*/ 0 h 4479642"/>
              <a:gd name="connsiteX3-39" fmla="*/ 3957595 w 3957595"/>
              <a:gd name="connsiteY3-40" fmla="*/ 464732 h 447964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957595" h="4479642">
                <a:moveTo>
                  <a:pt x="3957595" y="4479642"/>
                </a:moveTo>
                <a:lnTo>
                  <a:pt x="0" y="2015454"/>
                </a:lnTo>
                <a:lnTo>
                  <a:pt x="3211739" y="0"/>
                </a:lnTo>
                <a:lnTo>
                  <a:pt x="3957595" y="464732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9" name="任意多边形: 形状 18"/>
          <p:cNvSpPr/>
          <p:nvPr userDrawn="1">
            <p:custDataLst>
              <p:tags r:id="rId24"/>
            </p:custDataLst>
          </p:nvPr>
        </p:nvSpPr>
        <p:spPr>
          <a:xfrm>
            <a:off x="8242659" y="1344742"/>
            <a:ext cx="3949341" cy="4474502"/>
          </a:xfrm>
          <a:custGeom>
            <a:avLst/>
            <a:gdLst>
              <a:gd name="connsiteX0" fmla="*/ 3211740 w 3949341"/>
              <a:gd name="connsiteY0" fmla="*/ 0 h 4474502"/>
              <a:gd name="connsiteX1" fmla="*/ 3949341 w 3949341"/>
              <a:gd name="connsiteY1" fmla="*/ 459588 h 4474502"/>
              <a:gd name="connsiteX2" fmla="*/ 3949341 w 3949341"/>
              <a:gd name="connsiteY2" fmla="*/ 4474502 h 4474502"/>
              <a:gd name="connsiteX3" fmla="*/ 0 w 3949341"/>
              <a:gd name="connsiteY3" fmla="*/ 2015454 h 4474502"/>
              <a:gd name="connsiteX4" fmla="*/ 3211740 w 3949341"/>
              <a:gd name="connsiteY4" fmla="*/ 0 h 4474502"/>
              <a:gd name="connsiteX0-1" fmla="*/ 3211740 w 3949341"/>
              <a:gd name="connsiteY0-2" fmla="*/ 0 h 4474502"/>
              <a:gd name="connsiteX1-3" fmla="*/ 3949341 w 3949341"/>
              <a:gd name="connsiteY1-4" fmla="*/ 459588 h 4474502"/>
              <a:gd name="connsiteX2-5" fmla="*/ 3941721 w 3949341"/>
              <a:gd name="connsiteY2-6" fmla="*/ 2678618 h 4474502"/>
              <a:gd name="connsiteX3-7" fmla="*/ 3949341 w 3949341"/>
              <a:gd name="connsiteY3-8" fmla="*/ 4474502 h 4474502"/>
              <a:gd name="connsiteX4-9" fmla="*/ 0 w 3949341"/>
              <a:gd name="connsiteY4-10" fmla="*/ 2015454 h 4474502"/>
              <a:gd name="connsiteX5" fmla="*/ 3211740 w 3949341"/>
              <a:gd name="connsiteY5" fmla="*/ 0 h 4474502"/>
              <a:gd name="connsiteX0-11" fmla="*/ 3941721 w 4033161"/>
              <a:gd name="connsiteY0-12" fmla="*/ 2678618 h 4474502"/>
              <a:gd name="connsiteX1-13" fmla="*/ 3949341 w 4033161"/>
              <a:gd name="connsiteY1-14" fmla="*/ 4474502 h 4474502"/>
              <a:gd name="connsiteX2-15" fmla="*/ 0 w 4033161"/>
              <a:gd name="connsiteY2-16" fmla="*/ 2015454 h 4474502"/>
              <a:gd name="connsiteX3-17" fmla="*/ 3211740 w 4033161"/>
              <a:gd name="connsiteY3-18" fmla="*/ 0 h 4474502"/>
              <a:gd name="connsiteX4-19" fmla="*/ 3949341 w 4033161"/>
              <a:gd name="connsiteY4-20" fmla="*/ 459588 h 4474502"/>
              <a:gd name="connsiteX5-21" fmla="*/ 4033161 w 4033161"/>
              <a:gd name="connsiteY5-22" fmla="*/ 2770058 h 4474502"/>
              <a:gd name="connsiteX0-23" fmla="*/ 3941721 w 3949341"/>
              <a:gd name="connsiteY0-24" fmla="*/ 2678618 h 4474502"/>
              <a:gd name="connsiteX1-25" fmla="*/ 3949341 w 3949341"/>
              <a:gd name="connsiteY1-26" fmla="*/ 4474502 h 4474502"/>
              <a:gd name="connsiteX2-27" fmla="*/ 0 w 3949341"/>
              <a:gd name="connsiteY2-28" fmla="*/ 2015454 h 4474502"/>
              <a:gd name="connsiteX3-29" fmla="*/ 3211740 w 3949341"/>
              <a:gd name="connsiteY3-30" fmla="*/ 0 h 4474502"/>
              <a:gd name="connsiteX4-31" fmla="*/ 3949341 w 3949341"/>
              <a:gd name="connsiteY4-32" fmla="*/ 459588 h 4474502"/>
              <a:gd name="connsiteX0-33" fmla="*/ 3949341 w 3949341"/>
              <a:gd name="connsiteY0-34" fmla="*/ 4474502 h 4474502"/>
              <a:gd name="connsiteX1-35" fmla="*/ 0 w 3949341"/>
              <a:gd name="connsiteY1-36" fmla="*/ 2015454 h 4474502"/>
              <a:gd name="connsiteX2-37" fmla="*/ 3211740 w 3949341"/>
              <a:gd name="connsiteY2-38" fmla="*/ 0 h 4474502"/>
              <a:gd name="connsiteX3-39" fmla="*/ 3949341 w 3949341"/>
              <a:gd name="connsiteY3-40" fmla="*/ 459588 h 447450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949341" h="4474502">
                <a:moveTo>
                  <a:pt x="3949341" y="4474502"/>
                </a:moveTo>
                <a:lnTo>
                  <a:pt x="0" y="2015454"/>
                </a:lnTo>
                <a:lnTo>
                  <a:pt x="3211740" y="0"/>
                </a:lnTo>
                <a:lnTo>
                  <a:pt x="3949341" y="459588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23" name="任意多边形: 形状 22"/>
          <p:cNvSpPr/>
          <p:nvPr userDrawn="1">
            <p:custDataLst>
              <p:tags r:id="rId25"/>
            </p:custDataLst>
          </p:nvPr>
        </p:nvSpPr>
        <p:spPr>
          <a:xfrm>
            <a:off x="8229324" y="1591121"/>
            <a:ext cx="3962676" cy="4482805"/>
          </a:xfrm>
          <a:custGeom>
            <a:avLst/>
            <a:gdLst>
              <a:gd name="connsiteX0" fmla="*/ 3211739 w 3962676"/>
              <a:gd name="connsiteY0" fmla="*/ 0 h 4482805"/>
              <a:gd name="connsiteX1" fmla="*/ 3962676 w 3962676"/>
              <a:gd name="connsiteY1" fmla="*/ 467897 h 4482805"/>
              <a:gd name="connsiteX2" fmla="*/ 3962676 w 3962676"/>
              <a:gd name="connsiteY2" fmla="*/ 4482805 h 4482805"/>
              <a:gd name="connsiteX3" fmla="*/ 0 w 3962676"/>
              <a:gd name="connsiteY3" fmla="*/ 2015454 h 4482805"/>
              <a:gd name="connsiteX4" fmla="*/ 3211739 w 3962676"/>
              <a:gd name="connsiteY4" fmla="*/ 0 h 4482805"/>
              <a:gd name="connsiteX0-1" fmla="*/ 3211739 w 3962676"/>
              <a:gd name="connsiteY0-2" fmla="*/ 0 h 4482805"/>
              <a:gd name="connsiteX1-3" fmla="*/ 3962676 w 3962676"/>
              <a:gd name="connsiteY1-4" fmla="*/ 467897 h 4482805"/>
              <a:gd name="connsiteX2-5" fmla="*/ 3955056 w 3962676"/>
              <a:gd name="connsiteY2-6" fmla="*/ 2698939 h 4482805"/>
              <a:gd name="connsiteX3-7" fmla="*/ 3962676 w 3962676"/>
              <a:gd name="connsiteY3-8" fmla="*/ 4482805 h 4482805"/>
              <a:gd name="connsiteX4-9" fmla="*/ 0 w 3962676"/>
              <a:gd name="connsiteY4-10" fmla="*/ 2015454 h 4482805"/>
              <a:gd name="connsiteX5" fmla="*/ 3211739 w 3962676"/>
              <a:gd name="connsiteY5" fmla="*/ 0 h 4482805"/>
              <a:gd name="connsiteX0-11" fmla="*/ 3955056 w 4046496"/>
              <a:gd name="connsiteY0-12" fmla="*/ 2698939 h 4482805"/>
              <a:gd name="connsiteX1-13" fmla="*/ 3962676 w 4046496"/>
              <a:gd name="connsiteY1-14" fmla="*/ 4482805 h 4482805"/>
              <a:gd name="connsiteX2-15" fmla="*/ 0 w 4046496"/>
              <a:gd name="connsiteY2-16" fmla="*/ 2015454 h 4482805"/>
              <a:gd name="connsiteX3-17" fmla="*/ 3211739 w 4046496"/>
              <a:gd name="connsiteY3-18" fmla="*/ 0 h 4482805"/>
              <a:gd name="connsiteX4-19" fmla="*/ 3962676 w 4046496"/>
              <a:gd name="connsiteY4-20" fmla="*/ 467897 h 4482805"/>
              <a:gd name="connsiteX5-21" fmla="*/ 4046496 w 4046496"/>
              <a:gd name="connsiteY5-22" fmla="*/ 2790379 h 4482805"/>
              <a:gd name="connsiteX0-23" fmla="*/ 3955056 w 3962676"/>
              <a:gd name="connsiteY0-24" fmla="*/ 2698939 h 4482805"/>
              <a:gd name="connsiteX1-25" fmla="*/ 3962676 w 3962676"/>
              <a:gd name="connsiteY1-26" fmla="*/ 4482805 h 4482805"/>
              <a:gd name="connsiteX2-27" fmla="*/ 0 w 3962676"/>
              <a:gd name="connsiteY2-28" fmla="*/ 2015454 h 4482805"/>
              <a:gd name="connsiteX3-29" fmla="*/ 3211739 w 3962676"/>
              <a:gd name="connsiteY3-30" fmla="*/ 0 h 4482805"/>
              <a:gd name="connsiteX4-31" fmla="*/ 3962676 w 3962676"/>
              <a:gd name="connsiteY4-32" fmla="*/ 467897 h 4482805"/>
              <a:gd name="connsiteX0-33" fmla="*/ 3962676 w 3962676"/>
              <a:gd name="connsiteY0-34" fmla="*/ 4482805 h 4482805"/>
              <a:gd name="connsiteX1-35" fmla="*/ 0 w 3962676"/>
              <a:gd name="connsiteY1-36" fmla="*/ 2015454 h 4482805"/>
              <a:gd name="connsiteX2-37" fmla="*/ 3211739 w 3962676"/>
              <a:gd name="connsiteY2-38" fmla="*/ 0 h 4482805"/>
              <a:gd name="connsiteX3-39" fmla="*/ 3962676 w 3962676"/>
              <a:gd name="connsiteY3-40" fmla="*/ 467897 h 448280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962676" h="4482805">
                <a:moveTo>
                  <a:pt x="3962676" y="4482805"/>
                </a:moveTo>
                <a:lnTo>
                  <a:pt x="0" y="2015454"/>
                </a:lnTo>
                <a:lnTo>
                  <a:pt x="3211739" y="0"/>
                </a:lnTo>
                <a:lnTo>
                  <a:pt x="3962676" y="467897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28" name="任意多边形: 形状 27"/>
          <p:cNvSpPr/>
          <p:nvPr userDrawn="1">
            <p:custDataLst>
              <p:tags r:id="rId26"/>
            </p:custDataLst>
          </p:nvPr>
        </p:nvSpPr>
        <p:spPr>
          <a:xfrm>
            <a:off x="8229958" y="1836231"/>
            <a:ext cx="3962040" cy="4482409"/>
          </a:xfrm>
          <a:custGeom>
            <a:avLst/>
            <a:gdLst>
              <a:gd name="connsiteX0" fmla="*/ 3211739 w 3962040"/>
              <a:gd name="connsiteY0" fmla="*/ 0 h 4482409"/>
              <a:gd name="connsiteX1" fmla="*/ 3962040 w 3962040"/>
              <a:gd name="connsiteY1" fmla="*/ 467502 h 4482409"/>
              <a:gd name="connsiteX2" fmla="*/ 3962040 w 3962040"/>
              <a:gd name="connsiteY2" fmla="*/ 4482409 h 4482409"/>
              <a:gd name="connsiteX3" fmla="*/ 0 w 3962040"/>
              <a:gd name="connsiteY3" fmla="*/ 2015453 h 4482409"/>
              <a:gd name="connsiteX4" fmla="*/ 3211739 w 3962040"/>
              <a:gd name="connsiteY4" fmla="*/ 0 h 4482409"/>
              <a:gd name="connsiteX0-1" fmla="*/ 3211739 w 3962040"/>
              <a:gd name="connsiteY0-2" fmla="*/ 0 h 4482409"/>
              <a:gd name="connsiteX1-3" fmla="*/ 3962040 w 3962040"/>
              <a:gd name="connsiteY1-4" fmla="*/ 467502 h 4482409"/>
              <a:gd name="connsiteX2-5" fmla="*/ 3954422 w 3962040"/>
              <a:gd name="connsiteY2-6" fmla="*/ 2659569 h 4482409"/>
              <a:gd name="connsiteX3-7" fmla="*/ 3962040 w 3962040"/>
              <a:gd name="connsiteY3-8" fmla="*/ 4482409 h 4482409"/>
              <a:gd name="connsiteX4-9" fmla="*/ 0 w 3962040"/>
              <a:gd name="connsiteY4-10" fmla="*/ 2015453 h 4482409"/>
              <a:gd name="connsiteX5" fmla="*/ 3211739 w 3962040"/>
              <a:gd name="connsiteY5" fmla="*/ 0 h 4482409"/>
              <a:gd name="connsiteX0-11" fmla="*/ 3954422 w 4045862"/>
              <a:gd name="connsiteY0-12" fmla="*/ 2659569 h 4482409"/>
              <a:gd name="connsiteX1-13" fmla="*/ 3962040 w 4045862"/>
              <a:gd name="connsiteY1-14" fmla="*/ 4482409 h 4482409"/>
              <a:gd name="connsiteX2-15" fmla="*/ 0 w 4045862"/>
              <a:gd name="connsiteY2-16" fmla="*/ 2015453 h 4482409"/>
              <a:gd name="connsiteX3-17" fmla="*/ 3211739 w 4045862"/>
              <a:gd name="connsiteY3-18" fmla="*/ 0 h 4482409"/>
              <a:gd name="connsiteX4-19" fmla="*/ 3962040 w 4045862"/>
              <a:gd name="connsiteY4-20" fmla="*/ 467502 h 4482409"/>
              <a:gd name="connsiteX5-21" fmla="*/ 4045862 w 4045862"/>
              <a:gd name="connsiteY5-22" fmla="*/ 2751009 h 4482409"/>
              <a:gd name="connsiteX0-23" fmla="*/ 3954422 w 3962040"/>
              <a:gd name="connsiteY0-24" fmla="*/ 2659569 h 4482409"/>
              <a:gd name="connsiteX1-25" fmla="*/ 3962040 w 3962040"/>
              <a:gd name="connsiteY1-26" fmla="*/ 4482409 h 4482409"/>
              <a:gd name="connsiteX2-27" fmla="*/ 0 w 3962040"/>
              <a:gd name="connsiteY2-28" fmla="*/ 2015453 h 4482409"/>
              <a:gd name="connsiteX3-29" fmla="*/ 3211739 w 3962040"/>
              <a:gd name="connsiteY3-30" fmla="*/ 0 h 4482409"/>
              <a:gd name="connsiteX4-31" fmla="*/ 3962040 w 3962040"/>
              <a:gd name="connsiteY4-32" fmla="*/ 467502 h 4482409"/>
              <a:gd name="connsiteX0-33" fmla="*/ 3962040 w 3962040"/>
              <a:gd name="connsiteY0-34" fmla="*/ 4482409 h 4482409"/>
              <a:gd name="connsiteX1-35" fmla="*/ 0 w 3962040"/>
              <a:gd name="connsiteY1-36" fmla="*/ 2015453 h 4482409"/>
              <a:gd name="connsiteX2-37" fmla="*/ 3211739 w 3962040"/>
              <a:gd name="connsiteY2-38" fmla="*/ 0 h 4482409"/>
              <a:gd name="connsiteX3-39" fmla="*/ 3962040 w 3962040"/>
              <a:gd name="connsiteY3-40" fmla="*/ 467502 h 448240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962040" h="4482409">
                <a:moveTo>
                  <a:pt x="3962040" y="4482409"/>
                </a:moveTo>
                <a:lnTo>
                  <a:pt x="0" y="2015453"/>
                </a:lnTo>
                <a:lnTo>
                  <a:pt x="3211739" y="0"/>
                </a:lnTo>
                <a:lnTo>
                  <a:pt x="3962040" y="467502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32" name="任意多边形: 形状 31"/>
          <p:cNvSpPr/>
          <p:nvPr userDrawn="1">
            <p:custDataLst>
              <p:tags r:id="rId27"/>
            </p:custDataLst>
          </p:nvPr>
        </p:nvSpPr>
        <p:spPr>
          <a:xfrm>
            <a:off x="8229325" y="2074357"/>
            <a:ext cx="3962675" cy="4482804"/>
          </a:xfrm>
          <a:custGeom>
            <a:avLst/>
            <a:gdLst>
              <a:gd name="connsiteX0" fmla="*/ 3211739 w 3962675"/>
              <a:gd name="connsiteY0" fmla="*/ 0 h 4482804"/>
              <a:gd name="connsiteX1" fmla="*/ 3962675 w 3962675"/>
              <a:gd name="connsiteY1" fmla="*/ 467897 h 4482804"/>
              <a:gd name="connsiteX2" fmla="*/ 3962675 w 3962675"/>
              <a:gd name="connsiteY2" fmla="*/ 4482804 h 4482804"/>
              <a:gd name="connsiteX3" fmla="*/ 0 w 3962675"/>
              <a:gd name="connsiteY3" fmla="*/ 2015453 h 4482804"/>
              <a:gd name="connsiteX4" fmla="*/ 3211739 w 3962675"/>
              <a:gd name="connsiteY4" fmla="*/ 0 h 4482804"/>
              <a:gd name="connsiteX0-1" fmla="*/ 3211739 w 3962675"/>
              <a:gd name="connsiteY0-2" fmla="*/ 0 h 4482804"/>
              <a:gd name="connsiteX1-3" fmla="*/ 3962675 w 3962675"/>
              <a:gd name="connsiteY1-4" fmla="*/ 467897 h 4482804"/>
              <a:gd name="connsiteX2-5" fmla="*/ 3962675 w 3962675"/>
              <a:gd name="connsiteY2-6" fmla="*/ 2657663 h 4482804"/>
              <a:gd name="connsiteX3-7" fmla="*/ 3962675 w 3962675"/>
              <a:gd name="connsiteY3-8" fmla="*/ 4482804 h 4482804"/>
              <a:gd name="connsiteX4-9" fmla="*/ 0 w 3962675"/>
              <a:gd name="connsiteY4-10" fmla="*/ 2015453 h 4482804"/>
              <a:gd name="connsiteX5" fmla="*/ 3211739 w 3962675"/>
              <a:gd name="connsiteY5" fmla="*/ 0 h 4482804"/>
              <a:gd name="connsiteX0-11" fmla="*/ 3962675 w 4054115"/>
              <a:gd name="connsiteY0-12" fmla="*/ 2657663 h 4482804"/>
              <a:gd name="connsiteX1-13" fmla="*/ 3962675 w 4054115"/>
              <a:gd name="connsiteY1-14" fmla="*/ 4482804 h 4482804"/>
              <a:gd name="connsiteX2-15" fmla="*/ 0 w 4054115"/>
              <a:gd name="connsiteY2-16" fmla="*/ 2015453 h 4482804"/>
              <a:gd name="connsiteX3-17" fmla="*/ 3211739 w 4054115"/>
              <a:gd name="connsiteY3-18" fmla="*/ 0 h 4482804"/>
              <a:gd name="connsiteX4-19" fmla="*/ 3962675 w 4054115"/>
              <a:gd name="connsiteY4-20" fmla="*/ 467897 h 4482804"/>
              <a:gd name="connsiteX5-21" fmla="*/ 4054115 w 4054115"/>
              <a:gd name="connsiteY5-22" fmla="*/ 2749103 h 4482804"/>
              <a:gd name="connsiteX0-23" fmla="*/ 3962675 w 3962675"/>
              <a:gd name="connsiteY0-24" fmla="*/ 2657663 h 4482804"/>
              <a:gd name="connsiteX1-25" fmla="*/ 3962675 w 3962675"/>
              <a:gd name="connsiteY1-26" fmla="*/ 4482804 h 4482804"/>
              <a:gd name="connsiteX2-27" fmla="*/ 0 w 3962675"/>
              <a:gd name="connsiteY2-28" fmla="*/ 2015453 h 4482804"/>
              <a:gd name="connsiteX3-29" fmla="*/ 3211739 w 3962675"/>
              <a:gd name="connsiteY3-30" fmla="*/ 0 h 4482804"/>
              <a:gd name="connsiteX4-31" fmla="*/ 3962675 w 3962675"/>
              <a:gd name="connsiteY4-32" fmla="*/ 467897 h 4482804"/>
              <a:gd name="connsiteX0-33" fmla="*/ 3962675 w 3962675"/>
              <a:gd name="connsiteY0-34" fmla="*/ 4482804 h 4482804"/>
              <a:gd name="connsiteX1-35" fmla="*/ 0 w 3962675"/>
              <a:gd name="connsiteY1-36" fmla="*/ 2015453 h 4482804"/>
              <a:gd name="connsiteX2-37" fmla="*/ 3211739 w 3962675"/>
              <a:gd name="connsiteY2-38" fmla="*/ 0 h 4482804"/>
              <a:gd name="connsiteX3-39" fmla="*/ 3962675 w 3962675"/>
              <a:gd name="connsiteY3-40" fmla="*/ 467897 h 448280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962675" h="4482804">
                <a:moveTo>
                  <a:pt x="3962675" y="4482804"/>
                </a:moveTo>
                <a:lnTo>
                  <a:pt x="0" y="2015453"/>
                </a:lnTo>
                <a:lnTo>
                  <a:pt x="3211739" y="0"/>
                </a:lnTo>
                <a:lnTo>
                  <a:pt x="3962675" y="467897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37" name="任意多边形: 形状 36"/>
          <p:cNvSpPr/>
          <p:nvPr userDrawn="1">
            <p:custDataLst>
              <p:tags r:id="rId28"/>
            </p:custDataLst>
          </p:nvPr>
        </p:nvSpPr>
        <p:spPr>
          <a:xfrm>
            <a:off x="8229324" y="2313117"/>
            <a:ext cx="3962676" cy="4482804"/>
          </a:xfrm>
          <a:custGeom>
            <a:avLst/>
            <a:gdLst>
              <a:gd name="connsiteX0" fmla="*/ 3211740 w 3962676"/>
              <a:gd name="connsiteY0" fmla="*/ 0 h 4482804"/>
              <a:gd name="connsiteX1" fmla="*/ 3962676 w 3962676"/>
              <a:gd name="connsiteY1" fmla="*/ 467896 h 4482804"/>
              <a:gd name="connsiteX2" fmla="*/ 3962676 w 3962676"/>
              <a:gd name="connsiteY2" fmla="*/ 4482804 h 4482804"/>
              <a:gd name="connsiteX3" fmla="*/ 0 w 3962676"/>
              <a:gd name="connsiteY3" fmla="*/ 2015453 h 4482804"/>
              <a:gd name="connsiteX4" fmla="*/ 3211740 w 3962676"/>
              <a:gd name="connsiteY4" fmla="*/ 0 h 4482804"/>
              <a:gd name="connsiteX0-1" fmla="*/ 3211740 w 3962676"/>
              <a:gd name="connsiteY0-2" fmla="*/ 0 h 4482804"/>
              <a:gd name="connsiteX1-3" fmla="*/ 3962676 w 3962676"/>
              <a:gd name="connsiteY1-4" fmla="*/ 467896 h 4482804"/>
              <a:gd name="connsiteX2-5" fmla="*/ 3962676 w 3962676"/>
              <a:gd name="connsiteY2-6" fmla="*/ 3119943 h 4482804"/>
              <a:gd name="connsiteX3-7" fmla="*/ 3962676 w 3962676"/>
              <a:gd name="connsiteY3-8" fmla="*/ 4482804 h 4482804"/>
              <a:gd name="connsiteX4-9" fmla="*/ 0 w 3962676"/>
              <a:gd name="connsiteY4-10" fmla="*/ 2015453 h 4482804"/>
              <a:gd name="connsiteX5" fmla="*/ 3211740 w 3962676"/>
              <a:gd name="connsiteY5" fmla="*/ 0 h 4482804"/>
              <a:gd name="connsiteX0-11" fmla="*/ 3962676 w 4054116"/>
              <a:gd name="connsiteY0-12" fmla="*/ 3119943 h 4482804"/>
              <a:gd name="connsiteX1-13" fmla="*/ 3962676 w 4054116"/>
              <a:gd name="connsiteY1-14" fmla="*/ 4482804 h 4482804"/>
              <a:gd name="connsiteX2-15" fmla="*/ 0 w 4054116"/>
              <a:gd name="connsiteY2-16" fmla="*/ 2015453 h 4482804"/>
              <a:gd name="connsiteX3-17" fmla="*/ 3211740 w 4054116"/>
              <a:gd name="connsiteY3-18" fmla="*/ 0 h 4482804"/>
              <a:gd name="connsiteX4-19" fmla="*/ 3962676 w 4054116"/>
              <a:gd name="connsiteY4-20" fmla="*/ 467896 h 4482804"/>
              <a:gd name="connsiteX5-21" fmla="*/ 4054116 w 4054116"/>
              <a:gd name="connsiteY5-22" fmla="*/ 3211383 h 4482804"/>
              <a:gd name="connsiteX0-23" fmla="*/ 3962676 w 3962676"/>
              <a:gd name="connsiteY0-24" fmla="*/ 3119943 h 4482804"/>
              <a:gd name="connsiteX1-25" fmla="*/ 3962676 w 3962676"/>
              <a:gd name="connsiteY1-26" fmla="*/ 4482804 h 4482804"/>
              <a:gd name="connsiteX2-27" fmla="*/ 0 w 3962676"/>
              <a:gd name="connsiteY2-28" fmla="*/ 2015453 h 4482804"/>
              <a:gd name="connsiteX3-29" fmla="*/ 3211740 w 3962676"/>
              <a:gd name="connsiteY3-30" fmla="*/ 0 h 4482804"/>
              <a:gd name="connsiteX4-31" fmla="*/ 3962676 w 3962676"/>
              <a:gd name="connsiteY4-32" fmla="*/ 467896 h 4482804"/>
              <a:gd name="connsiteX0-33" fmla="*/ 3962676 w 3962676"/>
              <a:gd name="connsiteY0-34" fmla="*/ 4482804 h 4482804"/>
              <a:gd name="connsiteX1-35" fmla="*/ 0 w 3962676"/>
              <a:gd name="connsiteY1-36" fmla="*/ 2015453 h 4482804"/>
              <a:gd name="connsiteX2-37" fmla="*/ 3211740 w 3962676"/>
              <a:gd name="connsiteY2-38" fmla="*/ 0 h 4482804"/>
              <a:gd name="connsiteX3-39" fmla="*/ 3962676 w 3962676"/>
              <a:gd name="connsiteY3-40" fmla="*/ 467896 h 448280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962676" h="4482804">
                <a:moveTo>
                  <a:pt x="3962676" y="4482804"/>
                </a:moveTo>
                <a:lnTo>
                  <a:pt x="0" y="2015453"/>
                </a:lnTo>
                <a:lnTo>
                  <a:pt x="3211740" y="0"/>
                </a:lnTo>
                <a:lnTo>
                  <a:pt x="3962676" y="467896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41" name="任意多边形: 形状 40"/>
          <p:cNvSpPr/>
          <p:nvPr userDrawn="1">
            <p:custDataLst>
              <p:tags r:id="rId29"/>
            </p:custDataLst>
          </p:nvPr>
        </p:nvSpPr>
        <p:spPr>
          <a:xfrm>
            <a:off x="8229325" y="3268792"/>
            <a:ext cx="3962675" cy="3585813"/>
          </a:xfrm>
          <a:custGeom>
            <a:avLst/>
            <a:gdLst>
              <a:gd name="connsiteX0" fmla="*/ 3211740 w 3962675"/>
              <a:gd name="connsiteY0" fmla="*/ 0 h 3585813"/>
              <a:gd name="connsiteX1" fmla="*/ 3962675 w 3962675"/>
              <a:gd name="connsiteY1" fmla="*/ 467897 h 3585813"/>
              <a:gd name="connsiteX2" fmla="*/ 3962675 w 3962675"/>
              <a:gd name="connsiteY2" fmla="*/ 3585812 h 3585813"/>
              <a:gd name="connsiteX3" fmla="*/ 2522068 w 3962675"/>
              <a:gd name="connsiteY3" fmla="*/ 3585813 h 3585813"/>
              <a:gd name="connsiteX4" fmla="*/ 0 w 3962675"/>
              <a:gd name="connsiteY4" fmla="*/ 2015453 h 3585813"/>
              <a:gd name="connsiteX5" fmla="*/ 3211740 w 3962675"/>
              <a:gd name="connsiteY5" fmla="*/ 0 h 3585813"/>
              <a:gd name="connsiteX0-1" fmla="*/ 3962675 w 4054115"/>
              <a:gd name="connsiteY0-2" fmla="*/ 3585812 h 3677252"/>
              <a:gd name="connsiteX1-3" fmla="*/ 2522068 w 4054115"/>
              <a:gd name="connsiteY1-4" fmla="*/ 3585813 h 3677252"/>
              <a:gd name="connsiteX2-5" fmla="*/ 0 w 4054115"/>
              <a:gd name="connsiteY2-6" fmla="*/ 2015453 h 3677252"/>
              <a:gd name="connsiteX3-7" fmla="*/ 3211740 w 4054115"/>
              <a:gd name="connsiteY3-8" fmla="*/ 0 h 3677252"/>
              <a:gd name="connsiteX4-9" fmla="*/ 3962675 w 4054115"/>
              <a:gd name="connsiteY4-10" fmla="*/ 467897 h 3677252"/>
              <a:gd name="connsiteX5-11" fmla="*/ 4054115 w 4054115"/>
              <a:gd name="connsiteY5-12" fmla="*/ 3677252 h 3677252"/>
              <a:gd name="connsiteX0-13" fmla="*/ 3962675 w 3962675"/>
              <a:gd name="connsiteY0-14" fmla="*/ 3585812 h 3585813"/>
              <a:gd name="connsiteX1-15" fmla="*/ 2522068 w 3962675"/>
              <a:gd name="connsiteY1-16" fmla="*/ 3585813 h 3585813"/>
              <a:gd name="connsiteX2-17" fmla="*/ 0 w 3962675"/>
              <a:gd name="connsiteY2-18" fmla="*/ 2015453 h 3585813"/>
              <a:gd name="connsiteX3-19" fmla="*/ 3211740 w 3962675"/>
              <a:gd name="connsiteY3-20" fmla="*/ 0 h 3585813"/>
              <a:gd name="connsiteX4-21" fmla="*/ 3962675 w 3962675"/>
              <a:gd name="connsiteY4-22" fmla="*/ 467897 h 3585813"/>
              <a:gd name="connsiteX0-23" fmla="*/ 2522068 w 3962675"/>
              <a:gd name="connsiteY0-24" fmla="*/ 3585813 h 3585813"/>
              <a:gd name="connsiteX1-25" fmla="*/ 0 w 3962675"/>
              <a:gd name="connsiteY1-26" fmla="*/ 2015453 h 3585813"/>
              <a:gd name="connsiteX2-27" fmla="*/ 3211740 w 3962675"/>
              <a:gd name="connsiteY2-28" fmla="*/ 0 h 3585813"/>
              <a:gd name="connsiteX3-29" fmla="*/ 3962675 w 3962675"/>
              <a:gd name="connsiteY3-30" fmla="*/ 467897 h 358581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962675" h="3585813">
                <a:moveTo>
                  <a:pt x="2522068" y="3585813"/>
                </a:moveTo>
                <a:lnTo>
                  <a:pt x="0" y="2015453"/>
                </a:lnTo>
                <a:lnTo>
                  <a:pt x="3211740" y="0"/>
                </a:lnTo>
                <a:lnTo>
                  <a:pt x="3962675" y="467897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44" name="任意多边形: 形状 43"/>
          <p:cNvSpPr/>
          <p:nvPr userDrawn="1">
            <p:custDataLst>
              <p:tags r:id="rId30"/>
            </p:custDataLst>
          </p:nvPr>
        </p:nvSpPr>
        <p:spPr>
          <a:xfrm>
            <a:off x="8229324" y="3029396"/>
            <a:ext cx="3962675" cy="3825208"/>
          </a:xfrm>
          <a:custGeom>
            <a:avLst/>
            <a:gdLst>
              <a:gd name="connsiteX0" fmla="*/ 3211740 w 3962675"/>
              <a:gd name="connsiteY0" fmla="*/ 0 h 3825208"/>
              <a:gd name="connsiteX1" fmla="*/ 3962675 w 3962675"/>
              <a:gd name="connsiteY1" fmla="*/ 467897 h 3825208"/>
              <a:gd name="connsiteX2" fmla="*/ 3962675 w 3962675"/>
              <a:gd name="connsiteY2" fmla="*/ 3825208 h 3825208"/>
              <a:gd name="connsiteX3" fmla="*/ 2906546 w 3962675"/>
              <a:gd name="connsiteY3" fmla="*/ 3825208 h 3825208"/>
              <a:gd name="connsiteX4" fmla="*/ 0 w 3962675"/>
              <a:gd name="connsiteY4" fmla="*/ 2015453 h 3825208"/>
              <a:gd name="connsiteX5" fmla="*/ 3211740 w 3962675"/>
              <a:gd name="connsiteY5" fmla="*/ 0 h 3825208"/>
              <a:gd name="connsiteX0-1" fmla="*/ 3962675 w 4054115"/>
              <a:gd name="connsiteY0-2" fmla="*/ 3825208 h 3916648"/>
              <a:gd name="connsiteX1-3" fmla="*/ 2906546 w 4054115"/>
              <a:gd name="connsiteY1-4" fmla="*/ 3825208 h 3916648"/>
              <a:gd name="connsiteX2-5" fmla="*/ 0 w 4054115"/>
              <a:gd name="connsiteY2-6" fmla="*/ 2015453 h 3916648"/>
              <a:gd name="connsiteX3-7" fmla="*/ 3211740 w 4054115"/>
              <a:gd name="connsiteY3-8" fmla="*/ 0 h 3916648"/>
              <a:gd name="connsiteX4-9" fmla="*/ 3962675 w 4054115"/>
              <a:gd name="connsiteY4-10" fmla="*/ 467897 h 3916648"/>
              <a:gd name="connsiteX5-11" fmla="*/ 4054115 w 4054115"/>
              <a:gd name="connsiteY5-12" fmla="*/ 3916648 h 3916648"/>
              <a:gd name="connsiteX0-13" fmla="*/ 3962675 w 3962675"/>
              <a:gd name="connsiteY0-14" fmla="*/ 3825208 h 3825208"/>
              <a:gd name="connsiteX1-15" fmla="*/ 2906546 w 3962675"/>
              <a:gd name="connsiteY1-16" fmla="*/ 3825208 h 3825208"/>
              <a:gd name="connsiteX2-17" fmla="*/ 0 w 3962675"/>
              <a:gd name="connsiteY2-18" fmla="*/ 2015453 h 3825208"/>
              <a:gd name="connsiteX3-19" fmla="*/ 3211740 w 3962675"/>
              <a:gd name="connsiteY3-20" fmla="*/ 0 h 3825208"/>
              <a:gd name="connsiteX4-21" fmla="*/ 3962675 w 3962675"/>
              <a:gd name="connsiteY4-22" fmla="*/ 467897 h 3825208"/>
              <a:gd name="connsiteX0-23" fmla="*/ 2906546 w 3962675"/>
              <a:gd name="connsiteY0-24" fmla="*/ 3825208 h 3825208"/>
              <a:gd name="connsiteX1-25" fmla="*/ 0 w 3962675"/>
              <a:gd name="connsiteY1-26" fmla="*/ 2015453 h 3825208"/>
              <a:gd name="connsiteX2-27" fmla="*/ 3211740 w 3962675"/>
              <a:gd name="connsiteY2-28" fmla="*/ 0 h 3825208"/>
              <a:gd name="connsiteX3-29" fmla="*/ 3962675 w 3962675"/>
              <a:gd name="connsiteY3-30" fmla="*/ 467897 h 382520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962675" h="3825208">
                <a:moveTo>
                  <a:pt x="2906546" y="3825208"/>
                </a:moveTo>
                <a:lnTo>
                  <a:pt x="0" y="2015453"/>
                </a:lnTo>
                <a:lnTo>
                  <a:pt x="3211740" y="0"/>
                </a:lnTo>
                <a:lnTo>
                  <a:pt x="3962675" y="467897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49" name="任意多边形: 形状 48"/>
          <p:cNvSpPr/>
          <p:nvPr userDrawn="1">
            <p:custDataLst>
              <p:tags r:id="rId31"/>
            </p:custDataLst>
          </p:nvPr>
        </p:nvSpPr>
        <p:spPr>
          <a:xfrm>
            <a:off x="8235675" y="2790636"/>
            <a:ext cx="3956326" cy="4063969"/>
          </a:xfrm>
          <a:custGeom>
            <a:avLst/>
            <a:gdLst>
              <a:gd name="connsiteX0" fmla="*/ 3211740 w 3956326"/>
              <a:gd name="connsiteY0" fmla="*/ 0 h 4063969"/>
              <a:gd name="connsiteX1" fmla="*/ 3956326 w 3956326"/>
              <a:gd name="connsiteY1" fmla="*/ 463940 h 4063969"/>
              <a:gd name="connsiteX2" fmla="*/ 3956326 w 3956326"/>
              <a:gd name="connsiteY2" fmla="*/ 4063968 h 4063969"/>
              <a:gd name="connsiteX3" fmla="*/ 3290005 w 3956326"/>
              <a:gd name="connsiteY3" fmla="*/ 4063969 h 4063969"/>
              <a:gd name="connsiteX4" fmla="*/ 0 w 3956326"/>
              <a:gd name="connsiteY4" fmla="*/ 2015453 h 4063969"/>
              <a:gd name="connsiteX5" fmla="*/ 3211740 w 3956326"/>
              <a:gd name="connsiteY5" fmla="*/ 0 h 4063969"/>
              <a:gd name="connsiteX0-1" fmla="*/ 3211740 w 3971565"/>
              <a:gd name="connsiteY0-2" fmla="*/ 0 h 4063969"/>
              <a:gd name="connsiteX1-3" fmla="*/ 3956326 w 3971565"/>
              <a:gd name="connsiteY1-4" fmla="*/ 463940 h 4063969"/>
              <a:gd name="connsiteX2-5" fmla="*/ 3971565 w 3971565"/>
              <a:gd name="connsiteY2-6" fmla="*/ 2398584 h 4063969"/>
              <a:gd name="connsiteX3-7" fmla="*/ 3956326 w 3971565"/>
              <a:gd name="connsiteY3-8" fmla="*/ 4063968 h 4063969"/>
              <a:gd name="connsiteX4-9" fmla="*/ 3290005 w 3971565"/>
              <a:gd name="connsiteY4-10" fmla="*/ 4063969 h 4063969"/>
              <a:gd name="connsiteX5-11" fmla="*/ 0 w 3971565"/>
              <a:gd name="connsiteY5-12" fmla="*/ 2015453 h 4063969"/>
              <a:gd name="connsiteX6" fmla="*/ 3211740 w 3971565"/>
              <a:gd name="connsiteY6" fmla="*/ 0 h 4063969"/>
              <a:gd name="connsiteX0-13" fmla="*/ 3971565 w 4063005"/>
              <a:gd name="connsiteY0-14" fmla="*/ 2398584 h 4063969"/>
              <a:gd name="connsiteX1-15" fmla="*/ 3956326 w 4063005"/>
              <a:gd name="connsiteY1-16" fmla="*/ 4063968 h 4063969"/>
              <a:gd name="connsiteX2-17" fmla="*/ 3290005 w 4063005"/>
              <a:gd name="connsiteY2-18" fmla="*/ 4063969 h 4063969"/>
              <a:gd name="connsiteX3-19" fmla="*/ 0 w 4063005"/>
              <a:gd name="connsiteY3-20" fmla="*/ 2015453 h 4063969"/>
              <a:gd name="connsiteX4-21" fmla="*/ 3211740 w 4063005"/>
              <a:gd name="connsiteY4-22" fmla="*/ 0 h 4063969"/>
              <a:gd name="connsiteX5-23" fmla="*/ 3956326 w 4063005"/>
              <a:gd name="connsiteY5-24" fmla="*/ 463940 h 4063969"/>
              <a:gd name="connsiteX6-25" fmla="*/ 4063005 w 4063005"/>
              <a:gd name="connsiteY6-26" fmla="*/ 2490024 h 4063969"/>
              <a:gd name="connsiteX0-27" fmla="*/ 3971565 w 3971565"/>
              <a:gd name="connsiteY0-28" fmla="*/ 2398584 h 4063969"/>
              <a:gd name="connsiteX1-29" fmla="*/ 3956326 w 3971565"/>
              <a:gd name="connsiteY1-30" fmla="*/ 4063968 h 4063969"/>
              <a:gd name="connsiteX2-31" fmla="*/ 3290005 w 3971565"/>
              <a:gd name="connsiteY2-32" fmla="*/ 4063969 h 4063969"/>
              <a:gd name="connsiteX3-33" fmla="*/ 0 w 3971565"/>
              <a:gd name="connsiteY3-34" fmla="*/ 2015453 h 4063969"/>
              <a:gd name="connsiteX4-35" fmla="*/ 3211740 w 3971565"/>
              <a:gd name="connsiteY4-36" fmla="*/ 0 h 4063969"/>
              <a:gd name="connsiteX5-37" fmla="*/ 3956326 w 3971565"/>
              <a:gd name="connsiteY5-38" fmla="*/ 463940 h 4063969"/>
              <a:gd name="connsiteX0-39" fmla="*/ 3956326 w 3956326"/>
              <a:gd name="connsiteY0-40" fmla="*/ 4063968 h 4063969"/>
              <a:gd name="connsiteX1-41" fmla="*/ 3290005 w 3956326"/>
              <a:gd name="connsiteY1-42" fmla="*/ 4063969 h 4063969"/>
              <a:gd name="connsiteX2-43" fmla="*/ 0 w 3956326"/>
              <a:gd name="connsiteY2-44" fmla="*/ 2015453 h 4063969"/>
              <a:gd name="connsiteX3-45" fmla="*/ 3211740 w 3956326"/>
              <a:gd name="connsiteY3-46" fmla="*/ 0 h 4063969"/>
              <a:gd name="connsiteX4-47" fmla="*/ 3956326 w 3956326"/>
              <a:gd name="connsiteY4-48" fmla="*/ 463940 h 4063969"/>
              <a:gd name="connsiteX0-49" fmla="*/ 3290005 w 3956326"/>
              <a:gd name="connsiteY0-50" fmla="*/ 4063969 h 4063969"/>
              <a:gd name="connsiteX1-51" fmla="*/ 0 w 3956326"/>
              <a:gd name="connsiteY1-52" fmla="*/ 2015453 h 4063969"/>
              <a:gd name="connsiteX2-53" fmla="*/ 3211740 w 3956326"/>
              <a:gd name="connsiteY2-54" fmla="*/ 0 h 4063969"/>
              <a:gd name="connsiteX3-55" fmla="*/ 3956326 w 3956326"/>
              <a:gd name="connsiteY3-56" fmla="*/ 463940 h 406396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956326" h="4063969">
                <a:moveTo>
                  <a:pt x="3290005" y="4063969"/>
                </a:moveTo>
                <a:lnTo>
                  <a:pt x="0" y="2015453"/>
                </a:lnTo>
                <a:lnTo>
                  <a:pt x="3211740" y="0"/>
                </a:lnTo>
                <a:lnTo>
                  <a:pt x="3956326" y="463940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53" name="任意多边形: 形状 52"/>
          <p:cNvSpPr/>
          <p:nvPr userDrawn="1">
            <p:custDataLst>
              <p:tags r:id="rId32"/>
            </p:custDataLst>
          </p:nvPr>
        </p:nvSpPr>
        <p:spPr>
          <a:xfrm>
            <a:off x="8235039" y="2552512"/>
            <a:ext cx="3956960" cy="4302092"/>
          </a:xfrm>
          <a:custGeom>
            <a:avLst/>
            <a:gdLst>
              <a:gd name="connsiteX0" fmla="*/ 3211739 w 3956960"/>
              <a:gd name="connsiteY0" fmla="*/ 0 h 4302093"/>
              <a:gd name="connsiteX1" fmla="*/ 3956960 w 3956960"/>
              <a:gd name="connsiteY1" fmla="*/ 464335 h 4302093"/>
              <a:gd name="connsiteX2" fmla="*/ 3956960 w 3956960"/>
              <a:gd name="connsiteY2" fmla="*/ 4302093 h 4302093"/>
              <a:gd name="connsiteX3" fmla="*/ 3672445 w 3956960"/>
              <a:gd name="connsiteY3" fmla="*/ 4302092 h 4302093"/>
              <a:gd name="connsiteX4" fmla="*/ 0 w 3956960"/>
              <a:gd name="connsiteY4" fmla="*/ 2015453 h 4302093"/>
              <a:gd name="connsiteX5" fmla="*/ 3211739 w 3956960"/>
              <a:gd name="connsiteY5" fmla="*/ 0 h 4302093"/>
              <a:gd name="connsiteX0-1" fmla="*/ 3211739 w 3956960"/>
              <a:gd name="connsiteY0-2" fmla="*/ 0 h 4302093"/>
              <a:gd name="connsiteX1-3" fmla="*/ 3956960 w 3956960"/>
              <a:gd name="connsiteY1-4" fmla="*/ 464335 h 4302093"/>
              <a:gd name="connsiteX2-5" fmla="*/ 3949341 w 3956960"/>
              <a:gd name="connsiteY2-6" fmla="*/ 2674808 h 4302093"/>
              <a:gd name="connsiteX3-7" fmla="*/ 3956960 w 3956960"/>
              <a:gd name="connsiteY3-8" fmla="*/ 4302093 h 4302093"/>
              <a:gd name="connsiteX4-9" fmla="*/ 3672445 w 3956960"/>
              <a:gd name="connsiteY4-10" fmla="*/ 4302092 h 4302093"/>
              <a:gd name="connsiteX5-11" fmla="*/ 0 w 3956960"/>
              <a:gd name="connsiteY5-12" fmla="*/ 2015453 h 4302093"/>
              <a:gd name="connsiteX6" fmla="*/ 3211739 w 3956960"/>
              <a:gd name="connsiteY6" fmla="*/ 0 h 4302093"/>
              <a:gd name="connsiteX0-13" fmla="*/ 3949341 w 4040781"/>
              <a:gd name="connsiteY0-14" fmla="*/ 2674808 h 4302093"/>
              <a:gd name="connsiteX1-15" fmla="*/ 3956960 w 4040781"/>
              <a:gd name="connsiteY1-16" fmla="*/ 4302093 h 4302093"/>
              <a:gd name="connsiteX2-17" fmla="*/ 3672445 w 4040781"/>
              <a:gd name="connsiteY2-18" fmla="*/ 4302092 h 4302093"/>
              <a:gd name="connsiteX3-19" fmla="*/ 0 w 4040781"/>
              <a:gd name="connsiteY3-20" fmla="*/ 2015453 h 4302093"/>
              <a:gd name="connsiteX4-21" fmla="*/ 3211739 w 4040781"/>
              <a:gd name="connsiteY4-22" fmla="*/ 0 h 4302093"/>
              <a:gd name="connsiteX5-23" fmla="*/ 3956960 w 4040781"/>
              <a:gd name="connsiteY5-24" fmla="*/ 464335 h 4302093"/>
              <a:gd name="connsiteX6-25" fmla="*/ 4040781 w 4040781"/>
              <a:gd name="connsiteY6-26" fmla="*/ 2766248 h 4302093"/>
              <a:gd name="connsiteX0-27" fmla="*/ 3949341 w 3956960"/>
              <a:gd name="connsiteY0-28" fmla="*/ 2674808 h 4302093"/>
              <a:gd name="connsiteX1-29" fmla="*/ 3956960 w 3956960"/>
              <a:gd name="connsiteY1-30" fmla="*/ 4302093 h 4302093"/>
              <a:gd name="connsiteX2-31" fmla="*/ 3672445 w 3956960"/>
              <a:gd name="connsiteY2-32" fmla="*/ 4302092 h 4302093"/>
              <a:gd name="connsiteX3-33" fmla="*/ 0 w 3956960"/>
              <a:gd name="connsiteY3-34" fmla="*/ 2015453 h 4302093"/>
              <a:gd name="connsiteX4-35" fmla="*/ 3211739 w 3956960"/>
              <a:gd name="connsiteY4-36" fmla="*/ 0 h 4302093"/>
              <a:gd name="connsiteX5-37" fmla="*/ 3956960 w 3956960"/>
              <a:gd name="connsiteY5-38" fmla="*/ 464335 h 4302093"/>
              <a:gd name="connsiteX0-39" fmla="*/ 3956960 w 3956960"/>
              <a:gd name="connsiteY0-40" fmla="*/ 4302093 h 4302093"/>
              <a:gd name="connsiteX1-41" fmla="*/ 3672445 w 3956960"/>
              <a:gd name="connsiteY1-42" fmla="*/ 4302092 h 4302093"/>
              <a:gd name="connsiteX2-43" fmla="*/ 0 w 3956960"/>
              <a:gd name="connsiteY2-44" fmla="*/ 2015453 h 4302093"/>
              <a:gd name="connsiteX3-45" fmla="*/ 3211739 w 3956960"/>
              <a:gd name="connsiteY3-46" fmla="*/ 0 h 4302093"/>
              <a:gd name="connsiteX4-47" fmla="*/ 3956960 w 3956960"/>
              <a:gd name="connsiteY4-48" fmla="*/ 464335 h 4302093"/>
              <a:gd name="connsiteX0-49" fmla="*/ 3672445 w 3956960"/>
              <a:gd name="connsiteY0-50" fmla="*/ 4302092 h 4302092"/>
              <a:gd name="connsiteX1-51" fmla="*/ 0 w 3956960"/>
              <a:gd name="connsiteY1-52" fmla="*/ 2015453 h 4302092"/>
              <a:gd name="connsiteX2-53" fmla="*/ 3211739 w 3956960"/>
              <a:gd name="connsiteY2-54" fmla="*/ 0 h 4302092"/>
              <a:gd name="connsiteX3-55" fmla="*/ 3956960 w 3956960"/>
              <a:gd name="connsiteY3-56" fmla="*/ 464335 h 430209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956960" h="4302092">
                <a:moveTo>
                  <a:pt x="3672445" y="4302092"/>
                </a:moveTo>
                <a:lnTo>
                  <a:pt x="0" y="2015453"/>
                </a:lnTo>
                <a:lnTo>
                  <a:pt x="3211739" y="0"/>
                </a:lnTo>
                <a:lnTo>
                  <a:pt x="3956960" y="464335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150800" y="2638800"/>
            <a:ext cx="1065600" cy="1663200"/>
          </a:xfrm>
        </p:spPr>
        <p:txBody>
          <a:bodyPr wrap="square" anchor="ctr">
            <a:normAutofit/>
          </a:bodyPr>
          <a:lstStyle>
            <a:lvl1pPr algn="ctr">
              <a:defRPr sz="5400"/>
            </a:lvl1pPr>
          </a:lstStyle>
          <a:p>
            <a:r>
              <a:rPr lang="zh-CN" altLang="en-US" dirty="0"/>
              <a:t>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" name="任意多边形: 形状 3"/>
          <p:cNvSpPr/>
          <p:nvPr userDrawn="1">
            <p:custDataLst>
              <p:tags r:id="rId6"/>
            </p:custDataLst>
          </p:nvPr>
        </p:nvSpPr>
        <p:spPr>
          <a:xfrm>
            <a:off x="1" y="356821"/>
            <a:ext cx="3252680" cy="3977558"/>
          </a:xfrm>
          <a:custGeom>
            <a:avLst/>
            <a:gdLst>
              <a:gd name="connsiteX0" fmla="*/ 141670 w 3252680"/>
              <a:gd name="connsiteY0" fmla="*/ 0 h 3977558"/>
              <a:gd name="connsiteX1" fmla="*/ 3252680 w 3252680"/>
              <a:gd name="connsiteY1" fmla="*/ 1952239 h 3977558"/>
              <a:gd name="connsiteX2" fmla="*/ 0 w 3252680"/>
              <a:gd name="connsiteY2" fmla="*/ 3977558 h 3977558"/>
              <a:gd name="connsiteX3" fmla="*/ 0 w 3252680"/>
              <a:gd name="connsiteY3" fmla="*/ 88274 h 3977558"/>
              <a:gd name="connsiteX4" fmla="*/ 141670 w 3252680"/>
              <a:gd name="connsiteY4" fmla="*/ 0 h 3977558"/>
              <a:gd name="connsiteX0-1" fmla="*/ 155959 w 3266969"/>
              <a:gd name="connsiteY0-2" fmla="*/ 0 h 3977558"/>
              <a:gd name="connsiteX1-3" fmla="*/ 3266969 w 3266969"/>
              <a:gd name="connsiteY1-4" fmla="*/ 1952239 h 3977558"/>
              <a:gd name="connsiteX2-5" fmla="*/ 14289 w 3266969"/>
              <a:gd name="connsiteY2-6" fmla="*/ 3977558 h 3977558"/>
              <a:gd name="connsiteX3-7" fmla="*/ 0 w 3266969"/>
              <a:gd name="connsiteY3-8" fmla="*/ 1071929 h 3977558"/>
              <a:gd name="connsiteX4-9" fmla="*/ 14289 w 3266969"/>
              <a:gd name="connsiteY4-10" fmla="*/ 88274 h 3977558"/>
              <a:gd name="connsiteX5" fmla="*/ 155959 w 3266969"/>
              <a:gd name="connsiteY5" fmla="*/ 0 h 3977558"/>
              <a:gd name="connsiteX0-11" fmla="*/ 0 w 3266969"/>
              <a:gd name="connsiteY0-12" fmla="*/ 1071929 h 3977558"/>
              <a:gd name="connsiteX1-13" fmla="*/ 14289 w 3266969"/>
              <a:gd name="connsiteY1-14" fmla="*/ 88274 h 3977558"/>
              <a:gd name="connsiteX2-15" fmla="*/ 155959 w 3266969"/>
              <a:gd name="connsiteY2-16" fmla="*/ 0 h 3977558"/>
              <a:gd name="connsiteX3-17" fmla="*/ 3266969 w 3266969"/>
              <a:gd name="connsiteY3-18" fmla="*/ 1952239 h 3977558"/>
              <a:gd name="connsiteX4-19" fmla="*/ 14289 w 3266969"/>
              <a:gd name="connsiteY4-20" fmla="*/ 3977558 h 3977558"/>
              <a:gd name="connsiteX5-21" fmla="*/ 91440 w 3266969"/>
              <a:gd name="connsiteY5-22" fmla="*/ 1163369 h 3977558"/>
              <a:gd name="connsiteX0-23" fmla="*/ 0 w 3266969"/>
              <a:gd name="connsiteY0-24" fmla="*/ 1071929 h 3977558"/>
              <a:gd name="connsiteX1-25" fmla="*/ 14289 w 3266969"/>
              <a:gd name="connsiteY1-26" fmla="*/ 88274 h 3977558"/>
              <a:gd name="connsiteX2-27" fmla="*/ 155959 w 3266969"/>
              <a:gd name="connsiteY2-28" fmla="*/ 0 h 3977558"/>
              <a:gd name="connsiteX3-29" fmla="*/ 3266969 w 3266969"/>
              <a:gd name="connsiteY3-30" fmla="*/ 1952239 h 3977558"/>
              <a:gd name="connsiteX4-31" fmla="*/ 14289 w 3266969"/>
              <a:gd name="connsiteY4-32" fmla="*/ 3977558 h 3977558"/>
              <a:gd name="connsiteX0-33" fmla="*/ 0 w 3252680"/>
              <a:gd name="connsiteY0-34" fmla="*/ 88274 h 3977558"/>
              <a:gd name="connsiteX1-35" fmla="*/ 141670 w 3252680"/>
              <a:gd name="connsiteY1-36" fmla="*/ 0 h 3977558"/>
              <a:gd name="connsiteX2-37" fmla="*/ 3252680 w 3252680"/>
              <a:gd name="connsiteY2-38" fmla="*/ 1952239 h 3977558"/>
              <a:gd name="connsiteX3-39" fmla="*/ 0 w 3252680"/>
              <a:gd name="connsiteY3-40" fmla="*/ 3977558 h 397755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252680" h="3977558">
                <a:moveTo>
                  <a:pt x="0" y="88274"/>
                </a:moveTo>
                <a:lnTo>
                  <a:pt x="141670" y="0"/>
                </a:lnTo>
                <a:lnTo>
                  <a:pt x="3252680" y="1952239"/>
                </a:lnTo>
                <a:lnTo>
                  <a:pt x="0" y="3977558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3" name="任意多边形: 形状 12"/>
          <p:cNvSpPr/>
          <p:nvPr userDrawn="1">
            <p:custDataLst>
              <p:tags r:id="rId7"/>
            </p:custDataLst>
          </p:nvPr>
        </p:nvSpPr>
        <p:spPr>
          <a:xfrm>
            <a:off x="2" y="589437"/>
            <a:ext cx="3256985" cy="3980238"/>
          </a:xfrm>
          <a:custGeom>
            <a:avLst/>
            <a:gdLst>
              <a:gd name="connsiteX0" fmla="*/ 145975 w 3256985"/>
              <a:gd name="connsiteY0" fmla="*/ 0 h 3980238"/>
              <a:gd name="connsiteX1" fmla="*/ 3256985 w 3256985"/>
              <a:gd name="connsiteY1" fmla="*/ 1952239 h 3980238"/>
              <a:gd name="connsiteX2" fmla="*/ 0 w 3256985"/>
              <a:gd name="connsiteY2" fmla="*/ 3980238 h 3980238"/>
              <a:gd name="connsiteX3" fmla="*/ 0 w 3256985"/>
              <a:gd name="connsiteY3" fmla="*/ 90956 h 3980238"/>
              <a:gd name="connsiteX4" fmla="*/ 145975 w 3256985"/>
              <a:gd name="connsiteY4" fmla="*/ 0 h 3980238"/>
              <a:gd name="connsiteX0-1" fmla="*/ 150740 w 3261750"/>
              <a:gd name="connsiteY0-2" fmla="*/ 0 h 3980238"/>
              <a:gd name="connsiteX1-3" fmla="*/ 3261750 w 3261750"/>
              <a:gd name="connsiteY1-4" fmla="*/ 1952239 h 3980238"/>
              <a:gd name="connsiteX2-5" fmla="*/ 4765 w 3261750"/>
              <a:gd name="connsiteY2-6" fmla="*/ 3980238 h 3980238"/>
              <a:gd name="connsiteX3-7" fmla="*/ 0 w 3261750"/>
              <a:gd name="connsiteY3-8" fmla="*/ 1534638 h 3980238"/>
              <a:gd name="connsiteX4-9" fmla="*/ 4765 w 3261750"/>
              <a:gd name="connsiteY4-10" fmla="*/ 90956 h 3980238"/>
              <a:gd name="connsiteX5" fmla="*/ 150740 w 3261750"/>
              <a:gd name="connsiteY5" fmla="*/ 0 h 3980238"/>
              <a:gd name="connsiteX0-11" fmla="*/ 0 w 3261750"/>
              <a:gd name="connsiteY0-12" fmla="*/ 1534638 h 3980238"/>
              <a:gd name="connsiteX1-13" fmla="*/ 4765 w 3261750"/>
              <a:gd name="connsiteY1-14" fmla="*/ 90956 h 3980238"/>
              <a:gd name="connsiteX2-15" fmla="*/ 150740 w 3261750"/>
              <a:gd name="connsiteY2-16" fmla="*/ 0 h 3980238"/>
              <a:gd name="connsiteX3-17" fmla="*/ 3261750 w 3261750"/>
              <a:gd name="connsiteY3-18" fmla="*/ 1952239 h 3980238"/>
              <a:gd name="connsiteX4-19" fmla="*/ 4765 w 3261750"/>
              <a:gd name="connsiteY4-20" fmla="*/ 3980238 h 3980238"/>
              <a:gd name="connsiteX5-21" fmla="*/ 91440 w 3261750"/>
              <a:gd name="connsiteY5-22" fmla="*/ 1626078 h 3980238"/>
              <a:gd name="connsiteX0-23" fmla="*/ 0 w 3261750"/>
              <a:gd name="connsiteY0-24" fmla="*/ 1534638 h 3980238"/>
              <a:gd name="connsiteX1-25" fmla="*/ 4765 w 3261750"/>
              <a:gd name="connsiteY1-26" fmla="*/ 90956 h 3980238"/>
              <a:gd name="connsiteX2-27" fmla="*/ 150740 w 3261750"/>
              <a:gd name="connsiteY2-28" fmla="*/ 0 h 3980238"/>
              <a:gd name="connsiteX3-29" fmla="*/ 3261750 w 3261750"/>
              <a:gd name="connsiteY3-30" fmla="*/ 1952239 h 3980238"/>
              <a:gd name="connsiteX4-31" fmla="*/ 4765 w 3261750"/>
              <a:gd name="connsiteY4-32" fmla="*/ 3980238 h 3980238"/>
              <a:gd name="connsiteX0-33" fmla="*/ 0 w 3256985"/>
              <a:gd name="connsiteY0-34" fmla="*/ 90956 h 3980238"/>
              <a:gd name="connsiteX1-35" fmla="*/ 145975 w 3256985"/>
              <a:gd name="connsiteY1-36" fmla="*/ 0 h 3980238"/>
              <a:gd name="connsiteX2-37" fmla="*/ 3256985 w 3256985"/>
              <a:gd name="connsiteY2-38" fmla="*/ 1952239 h 3980238"/>
              <a:gd name="connsiteX3-39" fmla="*/ 0 w 3256985"/>
              <a:gd name="connsiteY3-40" fmla="*/ 3980238 h 398023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256985" h="3980238">
                <a:moveTo>
                  <a:pt x="0" y="90956"/>
                </a:moveTo>
                <a:lnTo>
                  <a:pt x="145975" y="0"/>
                </a:lnTo>
                <a:lnTo>
                  <a:pt x="3256985" y="1952239"/>
                </a:lnTo>
                <a:lnTo>
                  <a:pt x="0" y="3980238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9" name="任意多边形: 形状 18"/>
          <p:cNvSpPr/>
          <p:nvPr userDrawn="1">
            <p:custDataLst>
              <p:tags r:id="rId8"/>
            </p:custDataLst>
          </p:nvPr>
        </p:nvSpPr>
        <p:spPr>
          <a:xfrm>
            <a:off x="0" y="824733"/>
            <a:ext cx="3252065" cy="3977175"/>
          </a:xfrm>
          <a:custGeom>
            <a:avLst/>
            <a:gdLst>
              <a:gd name="connsiteX0" fmla="*/ 141055 w 3252065"/>
              <a:gd name="connsiteY0" fmla="*/ 0 h 3977175"/>
              <a:gd name="connsiteX1" fmla="*/ 3252065 w 3252065"/>
              <a:gd name="connsiteY1" fmla="*/ 1952239 h 3977175"/>
              <a:gd name="connsiteX2" fmla="*/ 1 w 3252065"/>
              <a:gd name="connsiteY2" fmla="*/ 3977175 h 3977175"/>
              <a:gd name="connsiteX3" fmla="*/ 0 w 3252065"/>
              <a:gd name="connsiteY3" fmla="*/ 87891 h 3977175"/>
              <a:gd name="connsiteX4" fmla="*/ 141055 w 3252065"/>
              <a:gd name="connsiteY4" fmla="*/ 0 h 3977175"/>
              <a:gd name="connsiteX0-1" fmla="*/ 383542 w 3494552"/>
              <a:gd name="connsiteY0-2" fmla="*/ 0 h 3977175"/>
              <a:gd name="connsiteX1-3" fmla="*/ 3494552 w 3494552"/>
              <a:gd name="connsiteY1-4" fmla="*/ 1952239 h 3977175"/>
              <a:gd name="connsiteX2-5" fmla="*/ 242488 w 3494552"/>
              <a:gd name="connsiteY2-6" fmla="*/ 3977175 h 3977175"/>
              <a:gd name="connsiteX3-7" fmla="*/ 237724 w 3494552"/>
              <a:gd name="connsiteY3-8" fmla="*/ 1608905 h 3977175"/>
              <a:gd name="connsiteX4-9" fmla="*/ 242487 w 3494552"/>
              <a:gd name="connsiteY4-10" fmla="*/ 87891 h 3977175"/>
              <a:gd name="connsiteX5" fmla="*/ 383542 w 3494552"/>
              <a:gd name="connsiteY5" fmla="*/ 0 h 3977175"/>
              <a:gd name="connsiteX0-11" fmla="*/ 234416 w 3491244"/>
              <a:gd name="connsiteY0-12" fmla="*/ 1608905 h 3977175"/>
              <a:gd name="connsiteX1-13" fmla="*/ 239179 w 3491244"/>
              <a:gd name="connsiteY1-14" fmla="*/ 87891 h 3977175"/>
              <a:gd name="connsiteX2-15" fmla="*/ 380234 w 3491244"/>
              <a:gd name="connsiteY2-16" fmla="*/ 0 h 3977175"/>
              <a:gd name="connsiteX3-17" fmla="*/ 3491244 w 3491244"/>
              <a:gd name="connsiteY3-18" fmla="*/ 1952239 h 3977175"/>
              <a:gd name="connsiteX4-19" fmla="*/ 239180 w 3491244"/>
              <a:gd name="connsiteY4-20" fmla="*/ 3977175 h 3977175"/>
              <a:gd name="connsiteX5-21" fmla="*/ 325856 w 3491244"/>
              <a:gd name="connsiteY5-22" fmla="*/ 1700345 h 3977175"/>
              <a:gd name="connsiteX0-23" fmla="*/ 7429 w 3264257"/>
              <a:gd name="connsiteY0-24" fmla="*/ 1608905 h 3977175"/>
              <a:gd name="connsiteX1-25" fmla="*/ 12192 w 3264257"/>
              <a:gd name="connsiteY1-26" fmla="*/ 87891 h 3977175"/>
              <a:gd name="connsiteX2-27" fmla="*/ 153247 w 3264257"/>
              <a:gd name="connsiteY2-28" fmla="*/ 0 h 3977175"/>
              <a:gd name="connsiteX3-29" fmla="*/ 3264257 w 3264257"/>
              <a:gd name="connsiteY3-30" fmla="*/ 1952239 h 3977175"/>
              <a:gd name="connsiteX4-31" fmla="*/ 12193 w 3264257"/>
              <a:gd name="connsiteY4-32" fmla="*/ 3977175 h 3977175"/>
              <a:gd name="connsiteX0-33" fmla="*/ 0 w 3252065"/>
              <a:gd name="connsiteY0-34" fmla="*/ 87891 h 3977175"/>
              <a:gd name="connsiteX1-35" fmla="*/ 141055 w 3252065"/>
              <a:gd name="connsiteY1-36" fmla="*/ 0 h 3977175"/>
              <a:gd name="connsiteX2-37" fmla="*/ 3252065 w 3252065"/>
              <a:gd name="connsiteY2-38" fmla="*/ 1952239 h 3977175"/>
              <a:gd name="connsiteX3-39" fmla="*/ 1 w 3252065"/>
              <a:gd name="connsiteY3-40" fmla="*/ 3977175 h 397717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252065" h="3977175">
                <a:moveTo>
                  <a:pt x="0" y="87891"/>
                </a:moveTo>
                <a:lnTo>
                  <a:pt x="141055" y="0"/>
                </a:lnTo>
                <a:lnTo>
                  <a:pt x="3252065" y="1952239"/>
                </a:lnTo>
                <a:lnTo>
                  <a:pt x="1" y="3977175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23" name="任意多边形: 形状 22"/>
          <p:cNvSpPr/>
          <p:nvPr userDrawn="1">
            <p:custDataLst>
              <p:tags r:id="rId9"/>
            </p:custDataLst>
          </p:nvPr>
        </p:nvSpPr>
        <p:spPr>
          <a:xfrm>
            <a:off x="0" y="1056966"/>
            <a:ext cx="3244068" cy="3972196"/>
          </a:xfrm>
          <a:custGeom>
            <a:avLst/>
            <a:gdLst>
              <a:gd name="connsiteX0" fmla="*/ 133059 w 3244068"/>
              <a:gd name="connsiteY0" fmla="*/ 0 h 3972196"/>
              <a:gd name="connsiteX1" fmla="*/ 3244068 w 3244068"/>
              <a:gd name="connsiteY1" fmla="*/ 1952239 h 3972196"/>
              <a:gd name="connsiteX2" fmla="*/ 0 w 3244068"/>
              <a:gd name="connsiteY2" fmla="*/ 3972196 h 3972196"/>
              <a:gd name="connsiteX3" fmla="*/ 0 w 3244068"/>
              <a:gd name="connsiteY3" fmla="*/ 82909 h 3972196"/>
              <a:gd name="connsiteX4" fmla="*/ 133059 w 3244068"/>
              <a:gd name="connsiteY4" fmla="*/ 0 h 3972196"/>
              <a:gd name="connsiteX0-1" fmla="*/ 142584 w 3253593"/>
              <a:gd name="connsiteY0-2" fmla="*/ 0 h 3972196"/>
              <a:gd name="connsiteX1-3" fmla="*/ 3253593 w 3253593"/>
              <a:gd name="connsiteY1-4" fmla="*/ 1952239 h 3972196"/>
              <a:gd name="connsiteX2-5" fmla="*/ 9525 w 3253593"/>
              <a:gd name="connsiteY2-6" fmla="*/ 3972196 h 3972196"/>
              <a:gd name="connsiteX3-7" fmla="*/ 0 w 3253593"/>
              <a:gd name="connsiteY3-8" fmla="*/ 2767322 h 3972196"/>
              <a:gd name="connsiteX4-9" fmla="*/ 9525 w 3253593"/>
              <a:gd name="connsiteY4-10" fmla="*/ 82909 h 3972196"/>
              <a:gd name="connsiteX5" fmla="*/ 142584 w 3253593"/>
              <a:gd name="connsiteY5" fmla="*/ 0 h 3972196"/>
              <a:gd name="connsiteX0-11" fmla="*/ 0 w 3253593"/>
              <a:gd name="connsiteY0-12" fmla="*/ 2767322 h 3972196"/>
              <a:gd name="connsiteX1-13" fmla="*/ 9525 w 3253593"/>
              <a:gd name="connsiteY1-14" fmla="*/ 82909 h 3972196"/>
              <a:gd name="connsiteX2-15" fmla="*/ 142584 w 3253593"/>
              <a:gd name="connsiteY2-16" fmla="*/ 0 h 3972196"/>
              <a:gd name="connsiteX3-17" fmla="*/ 3253593 w 3253593"/>
              <a:gd name="connsiteY3-18" fmla="*/ 1952239 h 3972196"/>
              <a:gd name="connsiteX4-19" fmla="*/ 9525 w 3253593"/>
              <a:gd name="connsiteY4-20" fmla="*/ 3972196 h 3972196"/>
              <a:gd name="connsiteX5-21" fmla="*/ 91440 w 3253593"/>
              <a:gd name="connsiteY5-22" fmla="*/ 2858762 h 3972196"/>
              <a:gd name="connsiteX0-23" fmla="*/ 0 w 3253593"/>
              <a:gd name="connsiteY0-24" fmla="*/ 2767322 h 3972196"/>
              <a:gd name="connsiteX1-25" fmla="*/ 9525 w 3253593"/>
              <a:gd name="connsiteY1-26" fmla="*/ 82909 h 3972196"/>
              <a:gd name="connsiteX2-27" fmla="*/ 142584 w 3253593"/>
              <a:gd name="connsiteY2-28" fmla="*/ 0 h 3972196"/>
              <a:gd name="connsiteX3-29" fmla="*/ 3253593 w 3253593"/>
              <a:gd name="connsiteY3-30" fmla="*/ 1952239 h 3972196"/>
              <a:gd name="connsiteX4-31" fmla="*/ 9525 w 3253593"/>
              <a:gd name="connsiteY4-32" fmla="*/ 3972196 h 3972196"/>
              <a:gd name="connsiteX0-33" fmla="*/ 0 w 3244068"/>
              <a:gd name="connsiteY0-34" fmla="*/ 82909 h 3972196"/>
              <a:gd name="connsiteX1-35" fmla="*/ 133059 w 3244068"/>
              <a:gd name="connsiteY1-36" fmla="*/ 0 h 3972196"/>
              <a:gd name="connsiteX2-37" fmla="*/ 3244068 w 3244068"/>
              <a:gd name="connsiteY2-38" fmla="*/ 1952239 h 3972196"/>
              <a:gd name="connsiteX3-39" fmla="*/ 0 w 3244068"/>
              <a:gd name="connsiteY3-40" fmla="*/ 3972196 h 397219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244068" h="3972196">
                <a:moveTo>
                  <a:pt x="0" y="82909"/>
                </a:moveTo>
                <a:lnTo>
                  <a:pt x="133059" y="0"/>
                </a:lnTo>
                <a:lnTo>
                  <a:pt x="3244068" y="1952239"/>
                </a:lnTo>
                <a:lnTo>
                  <a:pt x="0" y="3972196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29" name="任意多边形: 形状 28"/>
          <p:cNvSpPr/>
          <p:nvPr userDrawn="1">
            <p:custDataLst>
              <p:tags r:id="rId10"/>
            </p:custDataLst>
          </p:nvPr>
        </p:nvSpPr>
        <p:spPr>
          <a:xfrm>
            <a:off x="2" y="1284220"/>
            <a:ext cx="3256985" cy="3980238"/>
          </a:xfrm>
          <a:custGeom>
            <a:avLst/>
            <a:gdLst>
              <a:gd name="connsiteX0" fmla="*/ 145975 w 3256985"/>
              <a:gd name="connsiteY0" fmla="*/ 0 h 3980238"/>
              <a:gd name="connsiteX1" fmla="*/ 3256985 w 3256985"/>
              <a:gd name="connsiteY1" fmla="*/ 1952239 h 3980238"/>
              <a:gd name="connsiteX2" fmla="*/ 0 w 3256985"/>
              <a:gd name="connsiteY2" fmla="*/ 3980238 h 3980238"/>
              <a:gd name="connsiteX3" fmla="*/ 0 w 3256985"/>
              <a:gd name="connsiteY3" fmla="*/ 90956 h 3980238"/>
              <a:gd name="connsiteX4" fmla="*/ 145975 w 3256985"/>
              <a:gd name="connsiteY4" fmla="*/ 0 h 3980238"/>
              <a:gd name="connsiteX0-1" fmla="*/ 145977 w 3256987"/>
              <a:gd name="connsiteY0-2" fmla="*/ 0 h 3980238"/>
              <a:gd name="connsiteX1-3" fmla="*/ 3256987 w 3256987"/>
              <a:gd name="connsiteY1-4" fmla="*/ 1952239 h 3980238"/>
              <a:gd name="connsiteX2-5" fmla="*/ 2 w 3256987"/>
              <a:gd name="connsiteY2-6" fmla="*/ 3980238 h 3980238"/>
              <a:gd name="connsiteX3-7" fmla="*/ 0 w 3256987"/>
              <a:gd name="connsiteY3-8" fmla="*/ 2063818 h 3980238"/>
              <a:gd name="connsiteX4-9" fmla="*/ 2 w 3256987"/>
              <a:gd name="connsiteY4-10" fmla="*/ 90956 h 3980238"/>
              <a:gd name="connsiteX5" fmla="*/ 145977 w 3256987"/>
              <a:gd name="connsiteY5" fmla="*/ 0 h 3980238"/>
              <a:gd name="connsiteX0-11" fmla="*/ 0 w 3256987"/>
              <a:gd name="connsiteY0-12" fmla="*/ 2063818 h 3980238"/>
              <a:gd name="connsiteX1-13" fmla="*/ 2 w 3256987"/>
              <a:gd name="connsiteY1-14" fmla="*/ 90956 h 3980238"/>
              <a:gd name="connsiteX2-15" fmla="*/ 145977 w 3256987"/>
              <a:gd name="connsiteY2-16" fmla="*/ 0 h 3980238"/>
              <a:gd name="connsiteX3-17" fmla="*/ 3256987 w 3256987"/>
              <a:gd name="connsiteY3-18" fmla="*/ 1952239 h 3980238"/>
              <a:gd name="connsiteX4-19" fmla="*/ 2 w 3256987"/>
              <a:gd name="connsiteY4-20" fmla="*/ 3980238 h 3980238"/>
              <a:gd name="connsiteX5-21" fmla="*/ 91440 w 3256987"/>
              <a:gd name="connsiteY5-22" fmla="*/ 2155258 h 3980238"/>
              <a:gd name="connsiteX0-23" fmla="*/ 0 w 3256987"/>
              <a:gd name="connsiteY0-24" fmla="*/ 2063818 h 3980238"/>
              <a:gd name="connsiteX1-25" fmla="*/ 2 w 3256987"/>
              <a:gd name="connsiteY1-26" fmla="*/ 90956 h 3980238"/>
              <a:gd name="connsiteX2-27" fmla="*/ 145977 w 3256987"/>
              <a:gd name="connsiteY2-28" fmla="*/ 0 h 3980238"/>
              <a:gd name="connsiteX3-29" fmla="*/ 3256987 w 3256987"/>
              <a:gd name="connsiteY3-30" fmla="*/ 1952239 h 3980238"/>
              <a:gd name="connsiteX4-31" fmla="*/ 2 w 3256987"/>
              <a:gd name="connsiteY4-32" fmla="*/ 3980238 h 3980238"/>
              <a:gd name="connsiteX0-33" fmla="*/ 0 w 3256985"/>
              <a:gd name="connsiteY0-34" fmla="*/ 90956 h 3980238"/>
              <a:gd name="connsiteX1-35" fmla="*/ 145975 w 3256985"/>
              <a:gd name="connsiteY1-36" fmla="*/ 0 h 3980238"/>
              <a:gd name="connsiteX2-37" fmla="*/ 3256985 w 3256985"/>
              <a:gd name="connsiteY2-38" fmla="*/ 1952239 h 3980238"/>
              <a:gd name="connsiteX3-39" fmla="*/ 0 w 3256985"/>
              <a:gd name="connsiteY3-40" fmla="*/ 3980238 h 398023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256985" h="3980238">
                <a:moveTo>
                  <a:pt x="0" y="90956"/>
                </a:moveTo>
                <a:lnTo>
                  <a:pt x="145975" y="0"/>
                </a:lnTo>
                <a:lnTo>
                  <a:pt x="3256985" y="1952239"/>
                </a:lnTo>
                <a:lnTo>
                  <a:pt x="0" y="3980238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34" name="任意多边形: 形状 33"/>
          <p:cNvSpPr/>
          <p:nvPr userDrawn="1">
            <p:custDataLst>
              <p:tags r:id="rId11"/>
            </p:custDataLst>
          </p:nvPr>
        </p:nvSpPr>
        <p:spPr>
          <a:xfrm>
            <a:off x="1" y="1519516"/>
            <a:ext cx="3256371" cy="3979856"/>
          </a:xfrm>
          <a:custGeom>
            <a:avLst/>
            <a:gdLst>
              <a:gd name="connsiteX0" fmla="*/ 145361 w 3256371"/>
              <a:gd name="connsiteY0" fmla="*/ 0 h 3979856"/>
              <a:gd name="connsiteX1" fmla="*/ 3256371 w 3256371"/>
              <a:gd name="connsiteY1" fmla="*/ 1952239 h 3979856"/>
              <a:gd name="connsiteX2" fmla="*/ 0 w 3256371"/>
              <a:gd name="connsiteY2" fmla="*/ 3979856 h 3979856"/>
              <a:gd name="connsiteX3" fmla="*/ 1 w 3256371"/>
              <a:gd name="connsiteY3" fmla="*/ 90574 h 3979856"/>
              <a:gd name="connsiteX4" fmla="*/ 145361 w 3256371"/>
              <a:gd name="connsiteY4" fmla="*/ 0 h 3979856"/>
              <a:gd name="connsiteX0-1" fmla="*/ 386573 w 3497583"/>
              <a:gd name="connsiteY0-2" fmla="*/ 0 h 3980000"/>
              <a:gd name="connsiteX1-3" fmla="*/ 3497583 w 3497583"/>
              <a:gd name="connsiteY1-4" fmla="*/ 1952239 h 3980000"/>
              <a:gd name="connsiteX2-5" fmla="*/ 241212 w 3497583"/>
              <a:gd name="connsiteY2-6" fmla="*/ 3979856 h 3980000"/>
              <a:gd name="connsiteX3-7" fmla="*/ 241212 w 3497583"/>
              <a:gd name="connsiteY3-8" fmla="*/ 2047597 h 3980000"/>
              <a:gd name="connsiteX4-9" fmla="*/ 241213 w 3497583"/>
              <a:gd name="connsiteY4-10" fmla="*/ 90574 h 3980000"/>
              <a:gd name="connsiteX5" fmla="*/ 386573 w 3497583"/>
              <a:gd name="connsiteY5" fmla="*/ 0 h 3980000"/>
              <a:gd name="connsiteX0-11" fmla="*/ 237960 w 3494331"/>
              <a:gd name="connsiteY0-12" fmla="*/ 2047597 h 3980000"/>
              <a:gd name="connsiteX1-13" fmla="*/ 237961 w 3494331"/>
              <a:gd name="connsiteY1-14" fmla="*/ 90574 h 3980000"/>
              <a:gd name="connsiteX2-15" fmla="*/ 383321 w 3494331"/>
              <a:gd name="connsiteY2-16" fmla="*/ 0 h 3980000"/>
              <a:gd name="connsiteX3-17" fmla="*/ 3494331 w 3494331"/>
              <a:gd name="connsiteY3-18" fmla="*/ 1952239 h 3980000"/>
              <a:gd name="connsiteX4-19" fmla="*/ 237960 w 3494331"/>
              <a:gd name="connsiteY4-20" fmla="*/ 3979856 h 3980000"/>
              <a:gd name="connsiteX5-21" fmla="*/ 329400 w 3494331"/>
              <a:gd name="connsiteY5-22" fmla="*/ 2139037 h 3980000"/>
              <a:gd name="connsiteX0-23" fmla="*/ 10767 w 3267138"/>
              <a:gd name="connsiteY0-24" fmla="*/ 2047597 h 3979856"/>
              <a:gd name="connsiteX1-25" fmla="*/ 10768 w 3267138"/>
              <a:gd name="connsiteY1-26" fmla="*/ 90574 h 3979856"/>
              <a:gd name="connsiteX2-27" fmla="*/ 156128 w 3267138"/>
              <a:gd name="connsiteY2-28" fmla="*/ 0 h 3979856"/>
              <a:gd name="connsiteX3-29" fmla="*/ 3267138 w 3267138"/>
              <a:gd name="connsiteY3-30" fmla="*/ 1952239 h 3979856"/>
              <a:gd name="connsiteX4-31" fmla="*/ 10767 w 3267138"/>
              <a:gd name="connsiteY4-32" fmla="*/ 3979856 h 3979856"/>
              <a:gd name="connsiteX0-33" fmla="*/ 1 w 3256371"/>
              <a:gd name="connsiteY0-34" fmla="*/ 90574 h 3979856"/>
              <a:gd name="connsiteX1-35" fmla="*/ 145361 w 3256371"/>
              <a:gd name="connsiteY1-36" fmla="*/ 0 h 3979856"/>
              <a:gd name="connsiteX2-37" fmla="*/ 3256371 w 3256371"/>
              <a:gd name="connsiteY2-38" fmla="*/ 1952239 h 3979856"/>
              <a:gd name="connsiteX3-39" fmla="*/ 0 w 3256371"/>
              <a:gd name="connsiteY3-40" fmla="*/ 3979856 h 397985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256371" h="3979856">
                <a:moveTo>
                  <a:pt x="1" y="90574"/>
                </a:moveTo>
                <a:lnTo>
                  <a:pt x="145361" y="0"/>
                </a:lnTo>
                <a:lnTo>
                  <a:pt x="3256371" y="1952239"/>
                </a:lnTo>
                <a:lnTo>
                  <a:pt x="0" y="3979856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37" name="任意多边形: 形状 36"/>
          <p:cNvSpPr/>
          <p:nvPr userDrawn="1">
            <p:custDataLst>
              <p:tags r:id="rId12"/>
            </p:custDataLst>
          </p:nvPr>
        </p:nvSpPr>
        <p:spPr>
          <a:xfrm>
            <a:off x="2" y="1754430"/>
            <a:ext cx="3256986" cy="3980238"/>
          </a:xfrm>
          <a:custGeom>
            <a:avLst/>
            <a:gdLst>
              <a:gd name="connsiteX0" fmla="*/ 145976 w 3256986"/>
              <a:gd name="connsiteY0" fmla="*/ 0 h 3980238"/>
              <a:gd name="connsiteX1" fmla="*/ 3256986 w 3256986"/>
              <a:gd name="connsiteY1" fmla="*/ 1952239 h 3980238"/>
              <a:gd name="connsiteX2" fmla="*/ 1 w 3256986"/>
              <a:gd name="connsiteY2" fmla="*/ 3980238 h 3980238"/>
              <a:gd name="connsiteX3" fmla="*/ 0 w 3256986"/>
              <a:gd name="connsiteY3" fmla="*/ 90957 h 3980238"/>
              <a:gd name="connsiteX4" fmla="*/ 145976 w 3256986"/>
              <a:gd name="connsiteY4" fmla="*/ 0 h 3980238"/>
              <a:gd name="connsiteX0-1" fmla="*/ 392052 w 3503062"/>
              <a:gd name="connsiteY0-2" fmla="*/ 0 h 3980314"/>
              <a:gd name="connsiteX1-3" fmla="*/ 3503062 w 3503062"/>
              <a:gd name="connsiteY1-4" fmla="*/ 1952239 h 3980314"/>
              <a:gd name="connsiteX2-5" fmla="*/ 246077 w 3503062"/>
              <a:gd name="connsiteY2-6" fmla="*/ 3980238 h 3980314"/>
              <a:gd name="connsiteX3-7" fmla="*/ 231787 w 3503062"/>
              <a:gd name="connsiteY3-8" fmla="*/ 2022233 h 3980314"/>
              <a:gd name="connsiteX4-9" fmla="*/ 246076 w 3503062"/>
              <a:gd name="connsiteY4-10" fmla="*/ 90957 h 3980314"/>
              <a:gd name="connsiteX5" fmla="*/ 392052 w 3503062"/>
              <a:gd name="connsiteY5" fmla="*/ 0 h 3980314"/>
              <a:gd name="connsiteX0-11" fmla="*/ 228364 w 3499639"/>
              <a:gd name="connsiteY0-12" fmla="*/ 2022233 h 3980314"/>
              <a:gd name="connsiteX1-13" fmla="*/ 242653 w 3499639"/>
              <a:gd name="connsiteY1-14" fmla="*/ 90957 h 3980314"/>
              <a:gd name="connsiteX2-15" fmla="*/ 388629 w 3499639"/>
              <a:gd name="connsiteY2-16" fmla="*/ 0 h 3980314"/>
              <a:gd name="connsiteX3-17" fmla="*/ 3499639 w 3499639"/>
              <a:gd name="connsiteY3-18" fmla="*/ 1952239 h 3980314"/>
              <a:gd name="connsiteX4-19" fmla="*/ 242654 w 3499639"/>
              <a:gd name="connsiteY4-20" fmla="*/ 3980238 h 3980314"/>
              <a:gd name="connsiteX5-21" fmla="*/ 319804 w 3499639"/>
              <a:gd name="connsiteY5-22" fmla="*/ 2113673 h 3980314"/>
              <a:gd name="connsiteX0-23" fmla="*/ 2885 w 3274160"/>
              <a:gd name="connsiteY0-24" fmla="*/ 2022233 h 3980238"/>
              <a:gd name="connsiteX1-25" fmla="*/ 17174 w 3274160"/>
              <a:gd name="connsiteY1-26" fmla="*/ 90957 h 3980238"/>
              <a:gd name="connsiteX2-27" fmla="*/ 163150 w 3274160"/>
              <a:gd name="connsiteY2-28" fmla="*/ 0 h 3980238"/>
              <a:gd name="connsiteX3-29" fmla="*/ 3274160 w 3274160"/>
              <a:gd name="connsiteY3-30" fmla="*/ 1952239 h 3980238"/>
              <a:gd name="connsiteX4-31" fmla="*/ 17175 w 3274160"/>
              <a:gd name="connsiteY4-32" fmla="*/ 3980238 h 3980238"/>
              <a:gd name="connsiteX0-33" fmla="*/ 0 w 3256986"/>
              <a:gd name="connsiteY0-34" fmla="*/ 90957 h 3980238"/>
              <a:gd name="connsiteX1-35" fmla="*/ 145976 w 3256986"/>
              <a:gd name="connsiteY1-36" fmla="*/ 0 h 3980238"/>
              <a:gd name="connsiteX2-37" fmla="*/ 3256986 w 3256986"/>
              <a:gd name="connsiteY2-38" fmla="*/ 1952239 h 3980238"/>
              <a:gd name="connsiteX3-39" fmla="*/ 1 w 3256986"/>
              <a:gd name="connsiteY3-40" fmla="*/ 3980238 h 398023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256986" h="3980238">
                <a:moveTo>
                  <a:pt x="0" y="90957"/>
                </a:moveTo>
                <a:lnTo>
                  <a:pt x="145976" y="0"/>
                </a:lnTo>
                <a:lnTo>
                  <a:pt x="3256986" y="1952239"/>
                </a:lnTo>
                <a:lnTo>
                  <a:pt x="1" y="3980238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40" name="任意多边形: 形状 39"/>
          <p:cNvSpPr/>
          <p:nvPr userDrawn="1">
            <p:custDataLst>
              <p:tags r:id="rId13"/>
            </p:custDataLst>
          </p:nvPr>
        </p:nvSpPr>
        <p:spPr>
          <a:xfrm>
            <a:off x="2" y="1989726"/>
            <a:ext cx="3256985" cy="3980238"/>
          </a:xfrm>
          <a:custGeom>
            <a:avLst/>
            <a:gdLst>
              <a:gd name="connsiteX0" fmla="*/ 145975 w 3256985"/>
              <a:gd name="connsiteY0" fmla="*/ 0 h 3980238"/>
              <a:gd name="connsiteX1" fmla="*/ 3256985 w 3256985"/>
              <a:gd name="connsiteY1" fmla="*/ 1952239 h 3980238"/>
              <a:gd name="connsiteX2" fmla="*/ 0 w 3256985"/>
              <a:gd name="connsiteY2" fmla="*/ 3980238 h 3980238"/>
              <a:gd name="connsiteX3" fmla="*/ 0 w 3256985"/>
              <a:gd name="connsiteY3" fmla="*/ 90956 h 3980238"/>
              <a:gd name="connsiteX4" fmla="*/ 145975 w 3256985"/>
              <a:gd name="connsiteY4" fmla="*/ 0 h 3980238"/>
              <a:gd name="connsiteX0-1" fmla="*/ 155502 w 3266512"/>
              <a:gd name="connsiteY0-2" fmla="*/ 0 h 3980238"/>
              <a:gd name="connsiteX1-3" fmla="*/ 3266512 w 3266512"/>
              <a:gd name="connsiteY1-4" fmla="*/ 1952239 h 3980238"/>
              <a:gd name="connsiteX2-5" fmla="*/ 9527 w 3266512"/>
              <a:gd name="connsiteY2-6" fmla="*/ 3980238 h 3980238"/>
              <a:gd name="connsiteX3-7" fmla="*/ 0 w 3266512"/>
              <a:gd name="connsiteY3-8" fmla="*/ 1996487 h 3980238"/>
              <a:gd name="connsiteX4-9" fmla="*/ 9527 w 3266512"/>
              <a:gd name="connsiteY4-10" fmla="*/ 90956 h 3980238"/>
              <a:gd name="connsiteX5" fmla="*/ 155502 w 3266512"/>
              <a:gd name="connsiteY5" fmla="*/ 0 h 3980238"/>
              <a:gd name="connsiteX0-11" fmla="*/ 0 w 3266512"/>
              <a:gd name="connsiteY0-12" fmla="*/ 1996487 h 3980238"/>
              <a:gd name="connsiteX1-13" fmla="*/ 9527 w 3266512"/>
              <a:gd name="connsiteY1-14" fmla="*/ 90956 h 3980238"/>
              <a:gd name="connsiteX2-15" fmla="*/ 155502 w 3266512"/>
              <a:gd name="connsiteY2-16" fmla="*/ 0 h 3980238"/>
              <a:gd name="connsiteX3-17" fmla="*/ 3266512 w 3266512"/>
              <a:gd name="connsiteY3-18" fmla="*/ 1952239 h 3980238"/>
              <a:gd name="connsiteX4-19" fmla="*/ 9527 w 3266512"/>
              <a:gd name="connsiteY4-20" fmla="*/ 3980238 h 3980238"/>
              <a:gd name="connsiteX5-21" fmla="*/ 91440 w 3266512"/>
              <a:gd name="connsiteY5-22" fmla="*/ 2087927 h 3980238"/>
              <a:gd name="connsiteX0-23" fmla="*/ 0 w 3266512"/>
              <a:gd name="connsiteY0-24" fmla="*/ 1996487 h 3980238"/>
              <a:gd name="connsiteX1-25" fmla="*/ 9527 w 3266512"/>
              <a:gd name="connsiteY1-26" fmla="*/ 90956 h 3980238"/>
              <a:gd name="connsiteX2-27" fmla="*/ 155502 w 3266512"/>
              <a:gd name="connsiteY2-28" fmla="*/ 0 h 3980238"/>
              <a:gd name="connsiteX3-29" fmla="*/ 3266512 w 3266512"/>
              <a:gd name="connsiteY3-30" fmla="*/ 1952239 h 3980238"/>
              <a:gd name="connsiteX4-31" fmla="*/ 9527 w 3266512"/>
              <a:gd name="connsiteY4-32" fmla="*/ 3980238 h 3980238"/>
              <a:gd name="connsiteX0-33" fmla="*/ 0 w 3256985"/>
              <a:gd name="connsiteY0-34" fmla="*/ 90956 h 3980238"/>
              <a:gd name="connsiteX1-35" fmla="*/ 145975 w 3256985"/>
              <a:gd name="connsiteY1-36" fmla="*/ 0 h 3980238"/>
              <a:gd name="connsiteX2-37" fmla="*/ 3256985 w 3256985"/>
              <a:gd name="connsiteY2-38" fmla="*/ 1952239 h 3980238"/>
              <a:gd name="connsiteX3-39" fmla="*/ 0 w 3256985"/>
              <a:gd name="connsiteY3-40" fmla="*/ 3980238 h 398023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256985" h="3980238">
                <a:moveTo>
                  <a:pt x="0" y="90956"/>
                </a:moveTo>
                <a:lnTo>
                  <a:pt x="145975" y="0"/>
                </a:lnTo>
                <a:lnTo>
                  <a:pt x="3256985" y="1952239"/>
                </a:lnTo>
                <a:lnTo>
                  <a:pt x="0" y="3980238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43" name="任意多边形: 形状 42"/>
          <p:cNvSpPr/>
          <p:nvPr userDrawn="1">
            <p:custDataLst>
              <p:tags r:id="rId14"/>
            </p:custDataLst>
          </p:nvPr>
        </p:nvSpPr>
        <p:spPr>
          <a:xfrm>
            <a:off x="1" y="2225022"/>
            <a:ext cx="3251449" cy="3976792"/>
          </a:xfrm>
          <a:custGeom>
            <a:avLst/>
            <a:gdLst>
              <a:gd name="connsiteX0" fmla="*/ 140439 w 3251449"/>
              <a:gd name="connsiteY0" fmla="*/ 0 h 3976792"/>
              <a:gd name="connsiteX1" fmla="*/ 3251449 w 3251449"/>
              <a:gd name="connsiteY1" fmla="*/ 1952239 h 3976792"/>
              <a:gd name="connsiteX2" fmla="*/ 0 w 3251449"/>
              <a:gd name="connsiteY2" fmla="*/ 3976792 h 3976792"/>
              <a:gd name="connsiteX3" fmla="*/ 0 w 3251449"/>
              <a:gd name="connsiteY3" fmla="*/ 87507 h 3976792"/>
              <a:gd name="connsiteX4" fmla="*/ 140439 w 3251449"/>
              <a:gd name="connsiteY4" fmla="*/ 0 h 3976792"/>
              <a:gd name="connsiteX0-1" fmla="*/ 140440 w 3251450"/>
              <a:gd name="connsiteY0-2" fmla="*/ 0 h 3976792"/>
              <a:gd name="connsiteX1-3" fmla="*/ 3251450 w 3251450"/>
              <a:gd name="connsiteY1-4" fmla="*/ 1952239 h 3976792"/>
              <a:gd name="connsiteX2-5" fmla="*/ 1 w 3251450"/>
              <a:gd name="connsiteY2-6" fmla="*/ 3976792 h 3976792"/>
              <a:gd name="connsiteX3-7" fmla="*/ 0 w 3251450"/>
              <a:gd name="connsiteY3-8" fmla="*/ 1837391 h 3976792"/>
              <a:gd name="connsiteX4-9" fmla="*/ 1 w 3251450"/>
              <a:gd name="connsiteY4-10" fmla="*/ 87507 h 3976792"/>
              <a:gd name="connsiteX5" fmla="*/ 140440 w 3251450"/>
              <a:gd name="connsiteY5" fmla="*/ 0 h 3976792"/>
              <a:gd name="connsiteX0-11" fmla="*/ 0 w 3251450"/>
              <a:gd name="connsiteY0-12" fmla="*/ 1837391 h 3976792"/>
              <a:gd name="connsiteX1-13" fmla="*/ 1 w 3251450"/>
              <a:gd name="connsiteY1-14" fmla="*/ 87507 h 3976792"/>
              <a:gd name="connsiteX2-15" fmla="*/ 140440 w 3251450"/>
              <a:gd name="connsiteY2-16" fmla="*/ 0 h 3976792"/>
              <a:gd name="connsiteX3-17" fmla="*/ 3251450 w 3251450"/>
              <a:gd name="connsiteY3-18" fmla="*/ 1952239 h 3976792"/>
              <a:gd name="connsiteX4-19" fmla="*/ 1 w 3251450"/>
              <a:gd name="connsiteY4-20" fmla="*/ 3976792 h 3976792"/>
              <a:gd name="connsiteX5-21" fmla="*/ 91440 w 3251450"/>
              <a:gd name="connsiteY5-22" fmla="*/ 1928831 h 3976792"/>
              <a:gd name="connsiteX0-23" fmla="*/ 0 w 3251450"/>
              <a:gd name="connsiteY0-24" fmla="*/ 1837391 h 3976792"/>
              <a:gd name="connsiteX1-25" fmla="*/ 1 w 3251450"/>
              <a:gd name="connsiteY1-26" fmla="*/ 87507 h 3976792"/>
              <a:gd name="connsiteX2-27" fmla="*/ 140440 w 3251450"/>
              <a:gd name="connsiteY2-28" fmla="*/ 0 h 3976792"/>
              <a:gd name="connsiteX3-29" fmla="*/ 3251450 w 3251450"/>
              <a:gd name="connsiteY3-30" fmla="*/ 1952239 h 3976792"/>
              <a:gd name="connsiteX4-31" fmla="*/ 1 w 3251450"/>
              <a:gd name="connsiteY4-32" fmla="*/ 3976792 h 3976792"/>
              <a:gd name="connsiteX0-33" fmla="*/ 0 w 3251449"/>
              <a:gd name="connsiteY0-34" fmla="*/ 87507 h 3976792"/>
              <a:gd name="connsiteX1-35" fmla="*/ 140439 w 3251449"/>
              <a:gd name="connsiteY1-36" fmla="*/ 0 h 3976792"/>
              <a:gd name="connsiteX2-37" fmla="*/ 3251449 w 3251449"/>
              <a:gd name="connsiteY2-38" fmla="*/ 1952239 h 3976792"/>
              <a:gd name="connsiteX3-39" fmla="*/ 0 w 3251449"/>
              <a:gd name="connsiteY3-40" fmla="*/ 3976792 h 397679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251449" h="3976792">
                <a:moveTo>
                  <a:pt x="0" y="87507"/>
                </a:moveTo>
                <a:lnTo>
                  <a:pt x="140439" y="0"/>
                </a:lnTo>
                <a:lnTo>
                  <a:pt x="3251449" y="1952239"/>
                </a:lnTo>
                <a:lnTo>
                  <a:pt x="0" y="3976792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46" name="任意多边形: 形状 45"/>
          <p:cNvSpPr/>
          <p:nvPr userDrawn="1">
            <p:custDataLst>
              <p:tags r:id="rId15"/>
            </p:custDataLst>
          </p:nvPr>
        </p:nvSpPr>
        <p:spPr>
          <a:xfrm>
            <a:off x="1" y="2456872"/>
            <a:ext cx="3250834" cy="3976408"/>
          </a:xfrm>
          <a:custGeom>
            <a:avLst/>
            <a:gdLst>
              <a:gd name="connsiteX0" fmla="*/ 139825 w 3250834"/>
              <a:gd name="connsiteY0" fmla="*/ 0 h 3976408"/>
              <a:gd name="connsiteX1" fmla="*/ 3250834 w 3250834"/>
              <a:gd name="connsiteY1" fmla="*/ 1952240 h 3976408"/>
              <a:gd name="connsiteX2" fmla="*/ 0 w 3250834"/>
              <a:gd name="connsiteY2" fmla="*/ 3976408 h 3976408"/>
              <a:gd name="connsiteX3" fmla="*/ 0 w 3250834"/>
              <a:gd name="connsiteY3" fmla="*/ 87124 h 3976408"/>
              <a:gd name="connsiteX4" fmla="*/ 139825 w 3250834"/>
              <a:gd name="connsiteY4" fmla="*/ 0 h 3976408"/>
              <a:gd name="connsiteX0-1" fmla="*/ 149351 w 3260360"/>
              <a:gd name="connsiteY0-2" fmla="*/ 0 h 3976408"/>
              <a:gd name="connsiteX1-3" fmla="*/ 3260360 w 3260360"/>
              <a:gd name="connsiteY1-4" fmla="*/ 1952240 h 3976408"/>
              <a:gd name="connsiteX2-5" fmla="*/ 9526 w 3260360"/>
              <a:gd name="connsiteY2-6" fmla="*/ 3976408 h 3976408"/>
              <a:gd name="connsiteX3-7" fmla="*/ 0 w 3260360"/>
              <a:gd name="connsiteY3-8" fmla="*/ 1743653 h 3976408"/>
              <a:gd name="connsiteX4-9" fmla="*/ 9526 w 3260360"/>
              <a:gd name="connsiteY4-10" fmla="*/ 87124 h 3976408"/>
              <a:gd name="connsiteX5" fmla="*/ 149351 w 3260360"/>
              <a:gd name="connsiteY5" fmla="*/ 0 h 3976408"/>
              <a:gd name="connsiteX0-11" fmla="*/ 0 w 3260360"/>
              <a:gd name="connsiteY0-12" fmla="*/ 1743653 h 3976408"/>
              <a:gd name="connsiteX1-13" fmla="*/ 9526 w 3260360"/>
              <a:gd name="connsiteY1-14" fmla="*/ 87124 h 3976408"/>
              <a:gd name="connsiteX2-15" fmla="*/ 149351 w 3260360"/>
              <a:gd name="connsiteY2-16" fmla="*/ 0 h 3976408"/>
              <a:gd name="connsiteX3-17" fmla="*/ 3260360 w 3260360"/>
              <a:gd name="connsiteY3-18" fmla="*/ 1952240 h 3976408"/>
              <a:gd name="connsiteX4-19" fmla="*/ 9526 w 3260360"/>
              <a:gd name="connsiteY4-20" fmla="*/ 3976408 h 3976408"/>
              <a:gd name="connsiteX5-21" fmla="*/ 91440 w 3260360"/>
              <a:gd name="connsiteY5-22" fmla="*/ 1835093 h 3976408"/>
              <a:gd name="connsiteX0-23" fmla="*/ 0 w 3260360"/>
              <a:gd name="connsiteY0-24" fmla="*/ 1743653 h 3976408"/>
              <a:gd name="connsiteX1-25" fmla="*/ 9526 w 3260360"/>
              <a:gd name="connsiteY1-26" fmla="*/ 87124 h 3976408"/>
              <a:gd name="connsiteX2-27" fmla="*/ 149351 w 3260360"/>
              <a:gd name="connsiteY2-28" fmla="*/ 0 h 3976408"/>
              <a:gd name="connsiteX3-29" fmla="*/ 3260360 w 3260360"/>
              <a:gd name="connsiteY3-30" fmla="*/ 1952240 h 3976408"/>
              <a:gd name="connsiteX4-31" fmla="*/ 9526 w 3260360"/>
              <a:gd name="connsiteY4-32" fmla="*/ 3976408 h 3976408"/>
              <a:gd name="connsiteX0-33" fmla="*/ 0 w 3250834"/>
              <a:gd name="connsiteY0-34" fmla="*/ 87124 h 3976408"/>
              <a:gd name="connsiteX1-35" fmla="*/ 139825 w 3250834"/>
              <a:gd name="connsiteY1-36" fmla="*/ 0 h 3976408"/>
              <a:gd name="connsiteX2-37" fmla="*/ 3250834 w 3250834"/>
              <a:gd name="connsiteY2-38" fmla="*/ 1952240 h 3976408"/>
              <a:gd name="connsiteX3-39" fmla="*/ 0 w 3250834"/>
              <a:gd name="connsiteY3-40" fmla="*/ 3976408 h 397640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250834" h="3976408">
                <a:moveTo>
                  <a:pt x="0" y="87124"/>
                </a:moveTo>
                <a:lnTo>
                  <a:pt x="139825" y="0"/>
                </a:lnTo>
                <a:lnTo>
                  <a:pt x="3250834" y="1952240"/>
                </a:lnTo>
                <a:lnTo>
                  <a:pt x="0" y="3976408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49" name="任意多边形: 形状 48"/>
          <p:cNvSpPr/>
          <p:nvPr userDrawn="1">
            <p:custDataLst>
              <p:tags r:id="rId16"/>
            </p:custDataLst>
          </p:nvPr>
        </p:nvSpPr>
        <p:spPr>
          <a:xfrm>
            <a:off x="1" y="2688338"/>
            <a:ext cx="3256984" cy="3980239"/>
          </a:xfrm>
          <a:custGeom>
            <a:avLst/>
            <a:gdLst>
              <a:gd name="connsiteX0" fmla="*/ 145975 w 3256984"/>
              <a:gd name="connsiteY0" fmla="*/ 0 h 3980239"/>
              <a:gd name="connsiteX1" fmla="*/ 3256984 w 3256984"/>
              <a:gd name="connsiteY1" fmla="*/ 1952240 h 3980239"/>
              <a:gd name="connsiteX2" fmla="*/ 0 w 3256984"/>
              <a:gd name="connsiteY2" fmla="*/ 3980239 h 3980239"/>
              <a:gd name="connsiteX3" fmla="*/ 0 w 3256984"/>
              <a:gd name="connsiteY3" fmla="*/ 90957 h 3980239"/>
              <a:gd name="connsiteX4" fmla="*/ 145975 w 3256984"/>
              <a:gd name="connsiteY4" fmla="*/ 0 h 3980239"/>
              <a:gd name="connsiteX0-1" fmla="*/ 150739 w 3261748"/>
              <a:gd name="connsiteY0-2" fmla="*/ 0 h 3980239"/>
              <a:gd name="connsiteX1-3" fmla="*/ 3261748 w 3261748"/>
              <a:gd name="connsiteY1-4" fmla="*/ 1952240 h 3980239"/>
              <a:gd name="connsiteX2-5" fmla="*/ 4764 w 3261748"/>
              <a:gd name="connsiteY2-6" fmla="*/ 3980239 h 3980239"/>
              <a:gd name="connsiteX3-7" fmla="*/ 0 w 3261748"/>
              <a:gd name="connsiteY3-8" fmla="*/ 1536000 h 3980239"/>
              <a:gd name="connsiteX4-9" fmla="*/ 4764 w 3261748"/>
              <a:gd name="connsiteY4-10" fmla="*/ 90957 h 3980239"/>
              <a:gd name="connsiteX5" fmla="*/ 150739 w 3261748"/>
              <a:gd name="connsiteY5" fmla="*/ 0 h 3980239"/>
              <a:gd name="connsiteX0-11" fmla="*/ 0 w 3261748"/>
              <a:gd name="connsiteY0-12" fmla="*/ 1536000 h 3980239"/>
              <a:gd name="connsiteX1-13" fmla="*/ 4764 w 3261748"/>
              <a:gd name="connsiteY1-14" fmla="*/ 90957 h 3980239"/>
              <a:gd name="connsiteX2-15" fmla="*/ 150739 w 3261748"/>
              <a:gd name="connsiteY2-16" fmla="*/ 0 h 3980239"/>
              <a:gd name="connsiteX3-17" fmla="*/ 3261748 w 3261748"/>
              <a:gd name="connsiteY3-18" fmla="*/ 1952240 h 3980239"/>
              <a:gd name="connsiteX4-19" fmla="*/ 4764 w 3261748"/>
              <a:gd name="connsiteY4-20" fmla="*/ 3980239 h 3980239"/>
              <a:gd name="connsiteX5-21" fmla="*/ 91440 w 3261748"/>
              <a:gd name="connsiteY5-22" fmla="*/ 1627440 h 3980239"/>
              <a:gd name="connsiteX0-23" fmla="*/ 0 w 3261748"/>
              <a:gd name="connsiteY0-24" fmla="*/ 1536000 h 3980239"/>
              <a:gd name="connsiteX1-25" fmla="*/ 4764 w 3261748"/>
              <a:gd name="connsiteY1-26" fmla="*/ 90957 h 3980239"/>
              <a:gd name="connsiteX2-27" fmla="*/ 150739 w 3261748"/>
              <a:gd name="connsiteY2-28" fmla="*/ 0 h 3980239"/>
              <a:gd name="connsiteX3-29" fmla="*/ 3261748 w 3261748"/>
              <a:gd name="connsiteY3-30" fmla="*/ 1952240 h 3980239"/>
              <a:gd name="connsiteX4-31" fmla="*/ 4764 w 3261748"/>
              <a:gd name="connsiteY4-32" fmla="*/ 3980239 h 3980239"/>
              <a:gd name="connsiteX0-33" fmla="*/ 0 w 3256984"/>
              <a:gd name="connsiteY0-34" fmla="*/ 90957 h 3980239"/>
              <a:gd name="connsiteX1-35" fmla="*/ 145975 w 3256984"/>
              <a:gd name="connsiteY1-36" fmla="*/ 0 h 3980239"/>
              <a:gd name="connsiteX2-37" fmla="*/ 3256984 w 3256984"/>
              <a:gd name="connsiteY2-38" fmla="*/ 1952240 h 3980239"/>
              <a:gd name="connsiteX3-39" fmla="*/ 0 w 3256984"/>
              <a:gd name="connsiteY3-40" fmla="*/ 3980239 h 398023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256984" h="3980239">
                <a:moveTo>
                  <a:pt x="0" y="90957"/>
                </a:moveTo>
                <a:lnTo>
                  <a:pt x="145975" y="0"/>
                </a:lnTo>
                <a:lnTo>
                  <a:pt x="3256984" y="1952240"/>
                </a:lnTo>
                <a:lnTo>
                  <a:pt x="0" y="3980239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52" name="任意多边形: 形状 51"/>
          <p:cNvSpPr/>
          <p:nvPr userDrawn="1">
            <p:custDataLst>
              <p:tags r:id="rId17"/>
            </p:custDataLst>
          </p:nvPr>
        </p:nvSpPr>
        <p:spPr>
          <a:xfrm>
            <a:off x="2" y="2917431"/>
            <a:ext cx="3256986" cy="3940569"/>
          </a:xfrm>
          <a:custGeom>
            <a:avLst/>
            <a:gdLst>
              <a:gd name="connsiteX0" fmla="*/ 145976 w 3256986"/>
              <a:gd name="connsiteY0" fmla="*/ 0 h 3940569"/>
              <a:gd name="connsiteX1" fmla="*/ 3256986 w 3256986"/>
              <a:gd name="connsiteY1" fmla="*/ 1952239 h 3940569"/>
              <a:gd name="connsiteX2" fmla="*/ 63711 w 3256986"/>
              <a:gd name="connsiteY2" fmla="*/ 3940569 h 3940569"/>
              <a:gd name="connsiteX3" fmla="*/ 1 w 3256986"/>
              <a:gd name="connsiteY3" fmla="*/ 3940569 h 3940569"/>
              <a:gd name="connsiteX4" fmla="*/ 0 w 3256986"/>
              <a:gd name="connsiteY4" fmla="*/ 90957 h 3940569"/>
              <a:gd name="connsiteX5" fmla="*/ 145976 w 3256986"/>
              <a:gd name="connsiteY5" fmla="*/ 0 h 3940569"/>
              <a:gd name="connsiteX0-1" fmla="*/ 1 w 3256986"/>
              <a:gd name="connsiteY0-2" fmla="*/ 3940569 h 4032009"/>
              <a:gd name="connsiteX1-3" fmla="*/ 0 w 3256986"/>
              <a:gd name="connsiteY1-4" fmla="*/ 90957 h 4032009"/>
              <a:gd name="connsiteX2-5" fmla="*/ 145976 w 3256986"/>
              <a:gd name="connsiteY2-6" fmla="*/ 0 h 4032009"/>
              <a:gd name="connsiteX3-7" fmla="*/ 3256986 w 3256986"/>
              <a:gd name="connsiteY3-8" fmla="*/ 1952239 h 4032009"/>
              <a:gd name="connsiteX4-9" fmla="*/ 63711 w 3256986"/>
              <a:gd name="connsiteY4-10" fmla="*/ 3940569 h 4032009"/>
              <a:gd name="connsiteX5-11" fmla="*/ 91441 w 3256986"/>
              <a:gd name="connsiteY5-12" fmla="*/ 4032009 h 4032009"/>
              <a:gd name="connsiteX0-13" fmla="*/ 1 w 3256986"/>
              <a:gd name="connsiteY0-14" fmla="*/ 3940569 h 3940569"/>
              <a:gd name="connsiteX1-15" fmla="*/ 0 w 3256986"/>
              <a:gd name="connsiteY1-16" fmla="*/ 90957 h 3940569"/>
              <a:gd name="connsiteX2-17" fmla="*/ 145976 w 3256986"/>
              <a:gd name="connsiteY2-18" fmla="*/ 0 h 3940569"/>
              <a:gd name="connsiteX3-19" fmla="*/ 3256986 w 3256986"/>
              <a:gd name="connsiteY3-20" fmla="*/ 1952239 h 3940569"/>
              <a:gd name="connsiteX4-21" fmla="*/ 63711 w 3256986"/>
              <a:gd name="connsiteY4-22" fmla="*/ 3940569 h 3940569"/>
              <a:gd name="connsiteX0-23" fmla="*/ 0 w 3256986"/>
              <a:gd name="connsiteY0-24" fmla="*/ 90957 h 3940569"/>
              <a:gd name="connsiteX1-25" fmla="*/ 145976 w 3256986"/>
              <a:gd name="connsiteY1-26" fmla="*/ 0 h 3940569"/>
              <a:gd name="connsiteX2-27" fmla="*/ 3256986 w 3256986"/>
              <a:gd name="connsiteY2-28" fmla="*/ 1952239 h 3940569"/>
              <a:gd name="connsiteX3-29" fmla="*/ 63711 w 3256986"/>
              <a:gd name="connsiteY3-30" fmla="*/ 3940569 h 394056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256986" h="3940569">
                <a:moveTo>
                  <a:pt x="0" y="90957"/>
                </a:moveTo>
                <a:lnTo>
                  <a:pt x="145976" y="0"/>
                </a:lnTo>
                <a:lnTo>
                  <a:pt x="3256986" y="1952239"/>
                </a:lnTo>
                <a:lnTo>
                  <a:pt x="63711" y="3940569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697730" y="3188335"/>
            <a:ext cx="6001385" cy="1163955"/>
          </a:xfrm>
        </p:spPr>
        <p:txBody>
          <a:bodyPr wrap="square" anchor="ctr" anchorCtr="0">
            <a:normAutofit/>
          </a:bodyPr>
          <a:lstStyle>
            <a:lvl1pPr algn="r">
              <a:defRPr sz="5400"/>
            </a:lvl1pPr>
          </a:lstStyle>
          <a:p>
            <a:r>
              <a:rPr lang="zh-CN" altLang="en-US" dirty="0"/>
              <a:t>单击编辑母版标题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4698000" y="4446000"/>
            <a:ext cx="6001200" cy="540000"/>
          </a:xfrm>
        </p:spPr>
        <p:txBody>
          <a:bodyPr wrap="square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4698000" y="1850400"/>
            <a:ext cx="6001200" cy="1224000"/>
          </a:xfrm>
        </p:spPr>
        <p:txBody>
          <a:bodyPr wrap="none" anchor="ctr">
            <a:normAutofit/>
          </a:bodyPr>
          <a:lstStyle>
            <a:lvl1pPr marL="0" indent="0" algn="r">
              <a:buNone/>
              <a:defRPr sz="4400"/>
            </a:lvl1pPr>
          </a:lstStyle>
          <a:p>
            <a:pPr lvl="0"/>
            <a:r>
              <a:rPr lang="zh-CN" altLang="en-US" dirty="0"/>
              <a:t>节编号</a:t>
            </a:r>
            <a:endParaRPr lang="zh-CN" altLang="en-US" dirty="0"/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63" name="任意多边形: 形状 62"/>
          <p:cNvSpPr/>
          <p:nvPr userDrawn="1">
            <p:custDataLst>
              <p:tags r:id="rId8"/>
            </p:custDataLst>
          </p:nvPr>
        </p:nvSpPr>
        <p:spPr>
          <a:xfrm>
            <a:off x="11738610" y="1917700"/>
            <a:ext cx="453390" cy="285750"/>
          </a:xfrm>
          <a:custGeom>
            <a:avLst/>
            <a:gdLst>
              <a:gd name="connsiteX0" fmla="*/ 0 w 457200"/>
              <a:gd name="connsiteY0" fmla="*/ 0 h 285750"/>
              <a:gd name="connsiteX1" fmla="*/ 457200 w 457200"/>
              <a:gd name="connsiteY1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200" h="285750">
                <a:moveTo>
                  <a:pt x="0" y="0"/>
                </a:moveTo>
                <a:lnTo>
                  <a:pt x="457200" y="28575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4" name="任意多边形: 形状 63"/>
          <p:cNvSpPr/>
          <p:nvPr userDrawn="1">
            <p:custDataLst>
              <p:tags r:id="rId9"/>
            </p:custDataLst>
          </p:nvPr>
        </p:nvSpPr>
        <p:spPr>
          <a:xfrm>
            <a:off x="11738610" y="2164080"/>
            <a:ext cx="453390" cy="285750"/>
          </a:xfrm>
          <a:custGeom>
            <a:avLst/>
            <a:gdLst>
              <a:gd name="connsiteX0" fmla="*/ 0 w 457200"/>
              <a:gd name="connsiteY0" fmla="*/ 0 h 285750"/>
              <a:gd name="connsiteX1" fmla="*/ 457200 w 457200"/>
              <a:gd name="connsiteY1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200" h="285750">
                <a:moveTo>
                  <a:pt x="0" y="0"/>
                </a:moveTo>
                <a:lnTo>
                  <a:pt x="457200" y="28575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5" name="任意多边形: 形状 64"/>
          <p:cNvSpPr/>
          <p:nvPr userDrawn="1">
            <p:custDataLst>
              <p:tags r:id="rId10"/>
            </p:custDataLst>
          </p:nvPr>
        </p:nvSpPr>
        <p:spPr>
          <a:xfrm>
            <a:off x="11738610" y="3395980"/>
            <a:ext cx="453390" cy="285750"/>
          </a:xfrm>
          <a:custGeom>
            <a:avLst/>
            <a:gdLst>
              <a:gd name="connsiteX0" fmla="*/ 0 w 457200"/>
              <a:gd name="connsiteY0" fmla="*/ 0 h 285750"/>
              <a:gd name="connsiteX1" fmla="*/ 457200 w 457200"/>
              <a:gd name="connsiteY1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200" h="285750">
                <a:moveTo>
                  <a:pt x="0" y="0"/>
                </a:moveTo>
                <a:lnTo>
                  <a:pt x="457200" y="28575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6" name="任意多边形: 形状 65"/>
          <p:cNvSpPr/>
          <p:nvPr userDrawn="1">
            <p:custDataLst>
              <p:tags r:id="rId11"/>
            </p:custDataLst>
          </p:nvPr>
        </p:nvSpPr>
        <p:spPr>
          <a:xfrm>
            <a:off x="11738610" y="3149600"/>
            <a:ext cx="453390" cy="285750"/>
          </a:xfrm>
          <a:custGeom>
            <a:avLst/>
            <a:gdLst>
              <a:gd name="connsiteX0" fmla="*/ 0 w 457200"/>
              <a:gd name="connsiteY0" fmla="*/ 0 h 285750"/>
              <a:gd name="connsiteX1" fmla="*/ 457200 w 457200"/>
              <a:gd name="connsiteY1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200" h="285750">
                <a:moveTo>
                  <a:pt x="0" y="0"/>
                </a:moveTo>
                <a:lnTo>
                  <a:pt x="457200" y="28575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7" name="任意多边形: 形状 66"/>
          <p:cNvSpPr/>
          <p:nvPr userDrawn="1">
            <p:custDataLst>
              <p:tags r:id="rId12"/>
            </p:custDataLst>
          </p:nvPr>
        </p:nvSpPr>
        <p:spPr>
          <a:xfrm>
            <a:off x="11738610" y="2903220"/>
            <a:ext cx="453390" cy="285750"/>
          </a:xfrm>
          <a:custGeom>
            <a:avLst/>
            <a:gdLst>
              <a:gd name="connsiteX0" fmla="*/ 0 w 457200"/>
              <a:gd name="connsiteY0" fmla="*/ 0 h 285750"/>
              <a:gd name="connsiteX1" fmla="*/ 457200 w 457200"/>
              <a:gd name="connsiteY1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200" h="285750">
                <a:moveTo>
                  <a:pt x="0" y="0"/>
                </a:moveTo>
                <a:lnTo>
                  <a:pt x="457200" y="28575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8" name="任意多边形: 形状 67"/>
          <p:cNvSpPr/>
          <p:nvPr userDrawn="1">
            <p:custDataLst>
              <p:tags r:id="rId13"/>
            </p:custDataLst>
          </p:nvPr>
        </p:nvSpPr>
        <p:spPr>
          <a:xfrm>
            <a:off x="11738610" y="2656840"/>
            <a:ext cx="453390" cy="285750"/>
          </a:xfrm>
          <a:custGeom>
            <a:avLst/>
            <a:gdLst>
              <a:gd name="connsiteX0" fmla="*/ 0 w 457200"/>
              <a:gd name="connsiteY0" fmla="*/ 0 h 285750"/>
              <a:gd name="connsiteX1" fmla="*/ 457200 w 457200"/>
              <a:gd name="connsiteY1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200" h="285750">
                <a:moveTo>
                  <a:pt x="0" y="0"/>
                </a:moveTo>
                <a:lnTo>
                  <a:pt x="457200" y="28575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9" name="任意多边形: 形状 68"/>
          <p:cNvSpPr/>
          <p:nvPr userDrawn="1">
            <p:custDataLst>
              <p:tags r:id="rId14"/>
            </p:custDataLst>
          </p:nvPr>
        </p:nvSpPr>
        <p:spPr>
          <a:xfrm>
            <a:off x="11738610" y="2410460"/>
            <a:ext cx="453390" cy="285750"/>
          </a:xfrm>
          <a:custGeom>
            <a:avLst/>
            <a:gdLst>
              <a:gd name="connsiteX0" fmla="*/ 0 w 457200"/>
              <a:gd name="connsiteY0" fmla="*/ 0 h 285750"/>
              <a:gd name="connsiteX1" fmla="*/ 457200 w 457200"/>
              <a:gd name="connsiteY1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200" h="285750">
                <a:moveTo>
                  <a:pt x="0" y="0"/>
                </a:moveTo>
                <a:lnTo>
                  <a:pt x="457200" y="28575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0" name="任意多边形: 形状 69"/>
          <p:cNvSpPr/>
          <p:nvPr userDrawn="1">
            <p:custDataLst>
              <p:tags r:id="rId15"/>
            </p:custDataLst>
          </p:nvPr>
        </p:nvSpPr>
        <p:spPr>
          <a:xfrm>
            <a:off x="11738610" y="3642360"/>
            <a:ext cx="453390" cy="285750"/>
          </a:xfrm>
          <a:custGeom>
            <a:avLst/>
            <a:gdLst>
              <a:gd name="connsiteX0" fmla="*/ 0 w 457200"/>
              <a:gd name="connsiteY0" fmla="*/ 0 h 285750"/>
              <a:gd name="connsiteX1" fmla="*/ 457200 w 457200"/>
              <a:gd name="connsiteY1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200" h="285750">
                <a:moveTo>
                  <a:pt x="0" y="0"/>
                </a:moveTo>
                <a:lnTo>
                  <a:pt x="457200" y="28575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1" name="任意多边形: 形状 70"/>
          <p:cNvSpPr/>
          <p:nvPr userDrawn="1">
            <p:custDataLst>
              <p:tags r:id="rId16"/>
            </p:custDataLst>
          </p:nvPr>
        </p:nvSpPr>
        <p:spPr>
          <a:xfrm>
            <a:off x="11738610" y="3888740"/>
            <a:ext cx="453390" cy="285750"/>
          </a:xfrm>
          <a:custGeom>
            <a:avLst/>
            <a:gdLst>
              <a:gd name="connsiteX0" fmla="*/ 0 w 457200"/>
              <a:gd name="connsiteY0" fmla="*/ 0 h 285750"/>
              <a:gd name="connsiteX1" fmla="*/ 457200 w 457200"/>
              <a:gd name="connsiteY1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200" h="285750">
                <a:moveTo>
                  <a:pt x="0" y="0"/>
                </a:moveTo>
                <a:lnTo>
                  <a:pt x="457200" y="28575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2" name="任意多边形: 形状 71"/>
          <p:cNvSpPr/>
          <p:nvPr userDrawn="1">
            <p:custDataLst>
              <p:tags r:id="rId17"/>
            </p:custDataLst>
          </p:nvPr>
        </p:nvSpPr>
        <p:spPr>
          <a:xfrm>
            <a:off x="11738610" y="4135120"/>
            <a:ext cx="453390" cy="285750"/>
          </a:xfrm>
          <a:custGeom>
            <a:avLst/>
            <a:gdLst>
              <a:gd name="connsiteX0" fmla="*/ 0 w 457200"/>
              <a:gd name="connsiteY0" fmla="*/ 0 h 285750"/>
              <a:gd name="connsiteX1" fmla="*/ 457200 w 457200"/>
              <a:gd name="connsiteY1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200" h="285750">
                <a:moveTo>
                  <a:pt x="0" y="0"/>
                </a:moveTo>
                <a:lnTo>
                  <a:pt x="457200" y="28575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3" name="任意多边形: 形状 72"/>
          <p:cNvSpPr/>
          <p:nvPr userDrawn="1">
            <p:custDataLst>
              <p:tags r:id="rId18"/>
            </p:custDataLst>
          </p:nvPr>
        </p:nvSpPr>
        <p:spPr>
          <a:xfrm>
            <a:off x="11738610" y="4380865"/>
            <a:ext cx="453390" cy="285750"/>
          </a:xfrm>
          <a:custGeom>
            <a:avLst/>
            <a:gdLst>
              <a:gd name="connsiteX0" fmla="*/ 0 w 457200"/>
              <a:gd name="connsiteY0" fmla="*/ 0 h 285750"/>
              <a:gd name="connsiteX1" fmla="*/ 457200 w 457200"/>
              <a:gd name="connsiteY1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200" h="285750">
                <a:moveTo>
                  <a:pt x="0" y="0"/>
                </a:moveTo>
                <a:lnTo>
                  <a:pt x="457200" y="28575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4" name="任意多边形: 形状 73"/>
          <p:cNvSpPr/>
          <p:nvPr userDrawn="1">
            <p:custDataLst>
              <p:tags r:id="rId19"/>
            </p:custDataLst>
          </p:nvPr>
        </p:nvSpPr>
        <p:spPr>
          <a:xfrm>
            <a:off x="11738610" y="4627245"/>
            <a:ext cx="453390" cy="285750"/>
          </a:xfrm>
          <a:custGeom>
            <a:avLst/>
            <a:gdLst>
              <a:gd name="connsiteX0" fmla="*/ 0 w 457200"/>
              <a:gd name="connsiteY0" fmla="*/ 0 h 285750"/>
              <a:gd name="connsiteX1" fmla="*/ 457200 w 457200"/>
              <a:gd name="connsiteY1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200" h="285750">
                <a:moveTo>
                  <a:pt x="0" y="0"/>
                </a:moveTo>
                <a:lnTo>
                  <a:pt x="457200" y="28575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5" name="任意多边形: 形状 74"/>
          <p:cNvSpPr/>
          <p:nvPr userDrawn="1">
            <p:custDataLst>
              <p:tags r:id="rId20"/>
            </p:custDataLst>
          </p:nvPr>
        </p:nvSpPr>
        <p:spPr>
          <a:xfrm>
            <a:off x="11738610" y="4873625"/>
            <a:ext cx="453390" cy="285750"/>
          </a:xfrm>
          <a:custGeom>
            <a:avLst/>
            <a:gdLst>
              <a:gd name="connsiteX0" fmla="*/ 0 w 457200"/>
              <a:gd name="connsiteY0" fmla="*/ 0 h 285750"/>
              <a:gd name="connsiteX1" fmla="*/ 457200 w 457200"/>
              <a:gd name="connsiteY1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200" h="285750">
                <a:moveTo>
                  <a:pt x="0" y="0"/>
                </a:moveTo>
                <a:lnTo>
                  <a:pt x="457200" y="28575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6" name="任意多边形: 形状 75"/>
          <p:cNvSpPr/>
          <p:nvPr userDrawn="1">
            <p:custDataLst>
              <p:tags r:id="rId21"/>
            </p:custDataLst>
          </p:nvPr>
        </p:nvSpPr>
        <p:spPr>
          <a:xfrm>
            <a:off x="11738610" y="5120005"/>
            <a:ext cx="453390" cy="285750"/>
          </a:xfrm>
          <a:custGeom>
            <a:avLst/>
            <a:gdLst>
              <a:gd name="connsiteX0" fmla="*/ 0 w 457200"/>
              <a:gd name="connsiteY0" fmla="*/ 0 h 285750"/>
              <a:gd name="connsiteX1" fmla="*/ 457200 w 457200"/>
              <a:gd name="connsiteY1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200" h="285750">
                <a:moveTo>
                  <a:pt x="0" y="0"/>
                </a:moveTo>
                <a:lnTo>
                  <a:pt x="457200" y="28575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9" name="任意多边形: 形状 8"/>
          <p:cNvSpPr/>
          <p:nvPr userDrawn="1">
            <p:custDataLst>
              <p:tags r:id="rId22"/>
            </p:custDataLst>
          </p:nvPr>
        </p:nvSpPr>
        <p:spPr>
          <a:xfrm>
            <a:off x="0" y="356823"/>
            <a:ext cx="3433655" cy="4090244"/>
          </a:xfrm>
          <a:custGeom>
            <a:avLst/>
            <a:gdLst>
              <a:gd name="connsiteX0" fmla="*/ 322646 w 3433655"/>
              <a:gd name="connsiteY0" fmla="*/ 0 h 4090244"/>
              <a:gd name="connsiteX1" fmla="*/ 3433655 w 3433655"/>
              <a:gd name="connsiteY1" fmla="*/ 1952239 h 4090244"/>
              <a:gd name="connsiteX2" fmla="*/ 0 w 3433655"/>
              <a:gd name="connsiteY2" fmla="*/ 4090244 h 4090244"/>
              <a:gd name="connsiteX3" fmla="*/ 0 w 3433655"/>
              <a:gd name="connsiteY3" fmla="*/ 201040 h 4090244"/>
              <a:gd name="connsiteX4" fmla="*/ 322646 w 3433655"/>
              <a:gd name="connsiteY4" fmla="*/ 0 h 4090244"/>
              <a:gd name="connsiteX0-1" fmla="*/ 341696 w 3452705"/>
              <a:gd name="connsiteY0-2" fmla="*/ 0 h 4090244"/>
              <a:gd name="connsiteX1-3" fmla="*/ 3452705 w 3452705"/>
              <a:gd name="connsiteY1-4" fmla="*/ 1952239 h 4090244"/>
              <a:gd name="connsiteX2-5" fmla="*/ 19050 w 3452705"/>
              <a:gd name="connsiteY2-6" fmla="*/ 4090244 h 4090244"/>
              <a:gd name="connsiteX3-7" fmla="*/ 0 w 3452705"/>
              <a:gd name="connsiteY3-8" fmla="*/ 2062527 h 4090244"/>
              <a:gd name="connsiteX4-9" fmla="*/ 19050 w 3452705"/>
              <a:gd name="connsiteY4-10" fmla="*/ 201040 h 4090244"/>
              <a:gd name="connsiteX5" fmla="*/ 341696 w 3452705"/>
              <a:gd name="connsiteY5" fmla="*/ 0 h 4090244"/>
              <a:gd name="connsiteX0-11" fmla="*/ 0 w 3452705"/>
              <a:gd name="connsiteY0-12" fmla="*/ 2062527 h 4090244"/>
              <a:gd name="connsiteX1-13" fmla="*/ 19050 w 3452705"/>
              <a:gd name="connsiteY1-14" fmla="*/ 201040 h 4090244"/>
              <a:gd name="connsiteX2-15" fmla="*/ 341696 w 3452705"/>
              <a:gd name="connsiteY2-16" fmla="*/ 0 h 4090244"/>
              <a:gd name="connsiteX3-17" fmla="*/ 3452705 w 3452705"/>
              <a:gd name="connsiteY3-18" fmla="*/ 1952239 h 4090244"/>
              <a:gd name="connsiteX4-19" fmla="*/ 19050 w 3452705"/>
              <a:gd name="connsiteY4-20" fmla="*/ 4090244 h 4090244"/>
              <a:gd name="connsiteX5-21" fmla="*/ 91440 w 3452705"/>
              <a:gd name="connsiteY5-22" fmla="*/ 2153967 h 4090244"/>
              <a:gd name="connsiteX0-23" fmla="*/ 0 w 3452705"/>
              <a:gd name="connsiteY0-24" fmla="*/ 2062527 h 4090244"/>
              <a:gd name="connsiteX1-25" fmla="*/ 19050 w 3452705"/>
              <a:gd name="connsiteY1-26" fmla="*/ 201040 h 4090244"/>
              <a:gd name="connsiteX2-27" fmla="*/ 341696 w 3452705"/>
              <a:gd name="connsiteY2-28" fmla="*/ 0 h 4090244"/>
              <a:gd name="connsiteX3-29" fmla="*/ 3452705 w 3452705"/>
              <a:gd name="connsiteY3-30" fmla="*/ 1952239 h 4090244"/>
              <a:gd name="connsiteX4-31" fmla="*/ 19050 w 3452705"/>
              <a:gd name="connsiteY4-32" fmla="*/ 4090244 h 4090244"/>
              <a:gd name="connsiteX0-33" fmla="*/ 0 w 3433655"/>
              <a:gd name="connsiteY0-34" fmla="*/ 201040 h 4090244"/>
              <a:gd name="connsiteX1-35" fmla="*/ 322646 w 3433655"/>
              <a:gd name="connsiteY1-36" fmla="*/ 0 h 4090244"/>
              <a:gd name="connsiteX2-37" fmla="*/ 3433655 w 3433655"/>
              <a:gd name="connsiteY2-38" fmla="*/ 1952239 h 4090244"/>
              <a:gd name="connsiteX3-39" fmla="*/ 0 w 3433655"/>
              <a:gd name="connsiteY3-40" fmla="*/ 4090244 h 409024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433655" h="4090244">
                <a:moveTo>
                  <a:pt x="0" y="201040"/>
                </a:moveTo>
                <a:lnTo>
                  <a:pt x="322646" y="0"/>
                </a:lnTo>
                <a:lnTo>
                  <a:pt x="3433655" y="1952239"/>
                </a:lnTo>
                <a:lnTo>
                  <a:pt x="0" y="4090244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2" name="任意多边形: 形状 11"/>
          <p:cNvSpPr/>
          <p:nvPr userDrawn="1">
            <p:custDataLst>
              <p:tags r:id="rId23"/>
            </p:custDataLst>
          </p:nvPr>
        </p:nvSpPr>
        <p:spPr>
          <a:xfrm>
            <a:off x="0" y="589438"/>
            <a:ext cx="3437961" cy="4092925"/>
          </a:xfrm>
          <a:custGeom>
            <a:avLst/>
            <a:gdLst>
              <a:gd name="connsiteX0" fmla="*/ 326951 w 3437961"/>
              <a:gd name="connsiteY0" fmla="*/ 0 h 4092925"/>
              <a:gd name="connsiteX1" fmla="*/ 3437961 w 3437961"/>
              <a:gd name="connsiteY1" fmla="*/ 1952239 h 4092925"/>
              <a:gd name="connsiteX2" fmla="*/ 0 w 3437961"/>
              <a:gd name="connsiteY2" fmla="*/ 4092925 h 4092925"/>
              <a:gd name="connsiteX3" fmla="*/ 0 w 3437961"/>
              <a:gd name="connsiteY3" fmla="*/ 203723 h 4092925"/>
              <a:gd name="connsiteX4" fmla="*/ 326951 w 3437961"/>
              <a:gd name="connsiteY4" fmla="*/ 0 h 4092925"/>
              <a:gd name="connsiteX0-1" fmla="*/ 336476 w 3447486"/>
              <a:gd name="connsiteY0-2" fmla="*/ 0 h 4092925"/>
              <a:gd name="connsiteX1-3" fmla="*/ 3447486 w 3447486"/>
              <a:gd name="connsiteY1-4" fmla="*/ 1952239 h 4092925"/>
              <a:gd name="connsiteX2-5" fmla="*/ 9525 w 3447486"/>
              <a:gd name="connsiteY2-6" fmla="*/ 4092925 h 4092925"/>
              <a:gd name="connsiteX3-7" fmla="*/ 0 w 3447486"/>
              <a:gd name="connsiteY3-8" fmla="*/ 1972787 h 4092925"/>
              <a:gd name="connsiteX4-9" fmla="*/ 9525 w 3447486"/>
              <a:gd name="connsiteY4-10" fmla="*/ 203723 h 4092925"/>
              <a:gd name="connsiteX5" fmla="*/ 336476 w 3447486"/>
              <a:gd name="connsiteY5" fmla="*/ 0 h 4092925"/>
              <a:gd name="connsiteX0-11" fmla="*/ 0 w 3447486"/>
              <a:gd name="connsiteY0-12" fmla="*/ 1972787 h 4092925"/>
              <a:gd name="connsiteX1-13" fmla="*/ 9525 w 3447486"/>
              <a:gd name="connsiteY1-14" fmla="*/ 203723 h 4092925"/>
              <a:gd name="connsiteX2-15" fmla="*/ 336476 w 3447486"/>
              <a:gd name="connsiteY2-16" fmla="*/ 0 h 4092925"/>
              <a:gd name="connsiteX3-17" fmla="*/ 3447486 w 3447486"/>
              <a:gd name="connsiteY3-18" fmla="*/ 1952239 h 4092925"/>
              <a:gd name="connsiteX4-19" fmla="*/ 9525 w 3447486"/>
              <a:gd name="connsiteY4-20" fmla="*/ 4092925 h 4092925"/>
              <a:gd name="connsiteX5-21" fmla="*/ 91440 w 3447486"/>
              <a:gd name="connsiteY5-22" fmla="*/ 2064227 h 4092925"/>
              <a:gd name="connsiteX0-23" fmla="*/ 0 w 3447486"/>
              <a:gd name="connsiteY0-24" fmla="*/ 1972787 h 4092925"/>
              <a:gd name="connsiteX1-25" fmla="*/ 9525 w 3447486"/>
              <a:gd name="connsiteY1-26" fmla="*/ 203723 h 4092925"/>
              <a:gd name="connsiteX2-27" fmla="*/ 336476 w 3447486"/>
              <a:gd name="connsiteY2-28" fmla="*/ 0 h 4092925"/>
              <a:gd name="connsiteX3-29" fmla="*/ 3447486 w 3447486"/>
              <a:gd name="connsiteY3-30" fmla="*/ 1952239 h 4092925"/>
              <a:gd name="connsiteX4-31" fmla="*/ 9525 w 3447486"/>
              <a:gd name="connsiteY4-32" fmla="*/ 4092925 h 4092925"/>
              <a:gd name="connsiteX0-33" fmla="*/ 0 w 3437961"/>
              <a:gd name="connsiteY0-34" fmla="*/ 203723 h 4092925"/>
              <a:gd name="connsiteX1-35" fmla="*/ 326951 w 3437961"/>
              <a:gd name="connsiteY1-36" fmla="*/ 0 h 4092925"/>
              <a:gd name="connsiteX2-37" fmla="*/ 3437961 w 3437961"/>
              <a:gd name="connsiteY2-38" fmla="*/ 1952239 h 4092925"/>
              <a:gd name="connsiteX3-39" fmla="*/ 0 w 3437961"/>
              <a:gd name="connsiteY3-40" fmla="*/ 4092925 h 409292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437961" h="4092925">
                <a:moveTo>
                  <a:pt x="0" y="203723"/>
                </a:moveTo>
                <a:lnTo>
                  <a:pt x="326951" y="0"/>
                </a:lnTo>
                <a:lnTo>
                  <a:pt x="3437961" y="1952239"/>
                </a:lnTo>
                <a:lnTo>
                  <a:pt x="0" y="4092925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5" name="任意多边形: 形状 14"/>
          <p:cNvSpPr/>
          <p:nvPr userDrawn="1">
            <p:custDataLst>
              <p:tags r:id="rId24"/>
            </p:custDataLst>
          </p:nvPr>
        </p:nvSpPr>
        <p:spPr>
          <a:xfrm>
            <a:off x="1" y="824734"/>
            <a:ext cx="3433040" cy="4089861"/>
          </a:xfrm>
          <a:custGeom>
            <a:avLst/>
            <a:gdLst>
              <a:gd name="connsiteX0" fmla="*/ 322030 w 3433040"/>
              <a:gd name="connsiteY0" fmla="*/ 0 h 4089861"/>
              <a:gd name="connsiteX1" fmla="*/ 3433040 w 3433040"/>
              <a:gd name="connsiteY1" fmla="*/ 1952239 h 4089861"/>
              <a:gd name="connsiteX2" fmla="*/ 0 w 3433040"/>
              <a:gd name="connsiteY2" fmla="*/ 4089861 h 4089861"/>
              <a:gd name="connsiteX3" fmla="*/ 1 w 3433040"/>
              <a:gd name="connsiteY3" fmla="*/ 200656 h 4089861"/>
              <a:gd name="connsiteX4" fmla="*/ 322030 w 3433040"/>
              <a:gd name="connsiteY4" fmla="*/ 0 h 4089861"/>
              <a:gd name="connsiteX0-1" fmla="*/ 576329 w 3687339"/>
              <a:gd name="connsiteY0-2" fmla="*/ 0 h 4090573"/>
              <a:gd name="connsiteX1-3" fmla="*/ 3687339 w 3687339"/>
              <a:gd name="connsiteY1-4" fmla="*/ 1952239 h 4090573"/>
              <a:gd name="connsiteX2-5" fmla="*/ 254299 w 3687339"/>
              <a:gd name="connsiteY2-6" fmla="*/ 4089861 h 4090573"/>
              <a:gd name="connsiteX3-7" fmla="*/ 254298 w 3687339"/>
              <a:gd name="connsiteY3-8" fmla="*/ 2166116 h 4090573"/>
              <a:gd name="connsiteX4-9" fmla="*/ 254300 w 3687339"/>
              <a:gd name="connsiteY4-10" fmla="*/ 200656 h 4090573"/>
              <a:gd name="connsiteX5" fmla="*/ 576329 w 3687339"/>
              <a:gd name="connsiteY5" fmla="*/ 0 h 4090573"/>
              <a:gd name="connsiteX0-11" fmla="*/ 251040 w 3684081"/>
              <a:gd name="connsiteY0-12" fmla="*/ 2166116 h 4090573"/>
              <a:gd name="connsiteX1-13" fmla="*/ 251042 w 3684081"/>
              <a:gd name="connsiteY1-14" fmla="*/ 200656 h 4090573"/>
              <a:gd name="connsiteX2-15" fmla="*/ 573071 w 3684081"/>
              <a:gd name="connsiteY2-16" fmla="*/ 0 h 4090573"/>
              <a:gd name="connsiteX3-17" fmla="*/ 3684081 w 3684081"/>
              <a:gd name="connsiteY3-18" fmla="*/ 1952239 h 4090573"/>
              <a:gd name="connsiteX4-19" fmla="*/ 251041 w 3684081"/>
              <a:gd name="connsiteY4-20" fmla="*/ 4089861 h 4090573"/>
              <a:gd name="connsiteX5-21" fmla="*/ 342480 w 3684081"/>
              <a:gd name="connsiteY5-22" fmla="*/ 2257556 h 4090573"/>
              <a:gd name="connsiteX0-23" fmla="*/ 23853 w 3456894"/>
              <a:gd name="connsiteY0-24" fmla="*/ 2166116 h 4089861"/>
              <a:gd name="connsiteX1-25" fmla="*/ 23855 w 3456894"/>
              <a:gd name="connsiteY1-26" fmla="*/ 200656 h 4089861"/>
              <a:gd name="connsiteX2-27" fmla="*/ 345884 w 3456894"/>
              <a:gd name="connsiteY2-28" fmla="*/ 0 h 4089861"/>
              <a:gd name="connsiteX3-29" fmla="*/ 3456894 w 3456894"/>
              <a:gd name="connsiteY3-30" fmla="*/ 1952239 h 4089861"/>
              <a:gd name="connsiteX4-31" fmla="*/ 23854 w 3456894"/>
              <a:gd name="connsiteY4-32" fmla="*/ 4089861 h 4089861"/>
              <a:gd name="connsiteX0-33" fmla="*/ 1 w 3433040"/>
              <a:gd name="connsiteY0-34" fmla="*/ 200656 h 4089861"/>
              <a:gd name="connsiteX1-35" fmla="*/ 322030 w 3433040"/>
              <a:gd name="connsiteY1-36" fmla="*/ 0 h 4089861"/>
              <a:gd name="connsiteX2-37" fmla="*/ 3433040 w 3433040"/>
              <a:gd name="connsiteY2-38" fmla="*/ 1952239 h 4089861"/>
              <a:gd name="connsiteX3-39" fmla="*/ 0 w 3433040"/>
              <a:gd name="connsiteY3-40" fmla="*/ 4089861 h 408986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433040" h="4089861">
                <a:moveTo>
                  <a:pt x="1" y="200656"/>
                </a:moveTo>
                <a:lnTo>
                  <a:pt x="322030" y="0"/>
                </a:lnTo>
                <a:lnTo>
                  <a:pt x="3433040" y="1952239"/>
                </a:lnTo>
                <a:lnTo>
                  <a:pt x="0" y="4089861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8" name="任意多边形: 形状 17"/>
          <p:cNvSpPr/>
          <p:nvPr userDrawn="1">
            <p:custDataLst>
              <p:tags r:id="rId25"/>
            </p:custDataLst>
          </p:nvPr>
        </p:nvSpPr>
        <p:spPr>
          <a:xfrm>
            <a:off x="1" y="1056966"/>
            <a:ext cx="3425044" cy="4084882"/>
          </a:xfrm>
          <a:custGeom>
            <a:avLst/>
            <a:gdLst>
              <a:gd name="connsiteX0" fmla="*/ 314034 w 3425044"/>
              <a:gd name="connsiteY0" fmla="*/ 0 h 4084882"/>
              <a:gd name="connsiteX1" fmla="*/ 3425044 w 3425044"/>
              <a:gd name="connsiteY1" fmla="*/ 1952239 h 4084882"/>
              <a:gd name="connsiteX2" fmla="*/ 0 w 3425044"/>
              <a:gd name="connsiteY2" fmla="*/ 4084882 h 4084882"/>
              <a:gd name="connsiteX3" fmla="*/ 1 w 3425044"/>
              <a:gd name="connsiteY3" fmla="*/ 195673 h 4084882"/>
              <a:gd name="connsiteX4" fmla="*/ 314034 w 3425044"/>
              <a:gd name="connsiteY4" fmla="*/ 0 h 4084882"/>
              <a:gd name="connsiteX0-1" fmla="*/ 574186 w 3685196"/>
              <a:gd name="connsiteY0-2" fmla="*/ 0 h 4085236"/>
              <a:gd name="connsiteX1-3" fmla="*/ 3685196 w 3685196"/>
              <a:gd name="connsiteY1-4" fmla="*/ 1952239 h 4085236"/>
              <a:gd name="connsiteX2-5" fmla="*/ 260152 w 3685196"/>
              <a:gd name="connsiteY2-6" fmla="*/ 4084882 h 4085236"/>
              <a:gd name="connsiteX3-7" fmla="*/ 241102 w 3685196"/>
              <a:gd name="connsiteY3-8" fmla="*/ 2105334 h 4085236"/>
              <a:gd name="connsiteX4-9" fmla="*/ 260153 w 3685196"/>
              <a:gd name="connsiteY4-10" fmla="*/ 195673 h 4085236"/>
              <a:gd name="connsiteX5" fmla="*/ 574186 w 3685196"/>
              <a:gd name="connsiteY5" fmla="*/ 0 h 4085236"/>
              <a:gd name="connsiteX0-11" fmla="*/ 237625 w 3681719"/>
              <a:gd name="connsiteY0-12" fmla="*/ 2105334 h 4085236"/>
              <a:gd name="connsiteX1-13" fmla="*/ 256676 w 3681719"/>
              <a:gd name="connsiteY1-14" fmla="*/ 195673 h 4085236"/>
              <a:gd name="connsiteX2-15" fmla="*/ 570709 w 3681719"/>
              <a:gd name="connsiteY2-16" fmla="*/ 0 h 4085236"/>
              <a:gd name="connsiteX3-17" fmla="*/ 3681719 w 3681719"/>
              <a:gd name="connsiteY3-18" fmla="*/ 1952239 h 4085236"/>
              <a:gd name="connsiteX4-19" fmla="*/ 256675 w 3681719"/>
              <a:gd name="connsiteY4-20" fmla="*/ 4084882 h 4085236"/>
              <a:gd name="connsiteX5-21" fmla="*/ 329065 w 3681719"/>
              <a:gd name="connsiteY5-22" fmla="*/ 2196774 h 4085236"/>
              <a:gd name="connsiteX0-23" fmla="*/ 11755 w 3455849"/>
              <a:gd name="connsiteY0-24" fmla="*/ 2105334 h 4084882"/>
              <a:gd name="connsiteX1-25" fmla="*/ 30806 w 3455849"/>
              <a:gd name="connsiteY1-26" fmla="*/ 195673 h 4084882"/>
              <a:gd name="connsiteX2-27" fmla="*/ 344839 w 3455849"/>
              <a:gd name="connsiteY2-28" fmla="*/ 0 h 4084882"/>
              <a:gd name="connsiteX3-29" fmla="*/ 3455849 w 3455849"/>
              <a:gd name="connsiteY3-30" fmla="*/ 1952239 h 4084882"/>
              <a:gd name="connsiteX4-31" fmla="*/ 30805 w 3455849"/>
              <a:gd name="connsiteY4-32" fmla="*/ 4084882 h 4084882"/>
              <a:gd name="connsiteX0-33" fmla="*/ 1 w 3425044"/>
              <a:gd name="connsiteY0-34" fmla="*/ 195673 h 4084882"/>
              <a:gd name="connsiteX1-35" fmla="*/ 314034 w 3425044"/>
              <a:gd name="connsiteY1-36" fmla="*/ 0 h 4084882"/>
              <a:gd name="connsiteX2-37" fmla="*/ 3425044 w 3425044"/>
              <a:gd name="connsiteY2-38" fmla="*/ 1952239 h 4084882"/>
              <a:gd name="connsiteX3-39" fmla="*/ 0 w 3425044"/>
              <a:gd name="connsiteY3-40" fmla="*/ 4084882 h 408488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425044" h="4084882">
                <a:moveTo>
                  <a:pt x="1" y="195673"/>
                </a:moveTo>
                <a:lnTo>
                  <a:pt x="314034" y="0"/>
                </a:lnTo>
                <a:lnTo>
                  <a:pt x="3425044" y="1952239"/>
                </a:lnTo>
                <a:lnTo>
                  <a:pt x="0" y="4084882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21" name="任意多边形: 形状 20"/>
          <p:cNvSpPr/>
          <p:nvPr userDrawn="1">
            <p:custDataLst>
              <p:tags r:id="rId26"/>
            </p:custDataLst>
          </p:nvPr>
        </p:nvSpPr>
        <p:spPr>
          <a:xfrm>
            <a:off x="0" y="1284219"/>
            <a:ext cx="3437961" cy="4092925"/>
          </a:xfrm>
          <a:custGeom>
            <a:avLst/>
            <a:gdLst>
              <a:gd name="connsiteX0" fmla="*/ 326951 w 3437961"/>
              <a:gd name="connsiteY0" fmla="*/ 0 h 4092925"/>
              <a:gd name="connsiteX1" fmla="*/ 3437961 w 3437961"/>
              <a:gd name="connsiteY1" fmla="*/ 1952239 h 4092925"/>
              <a:gd name="connsiteX2" fmla="*/ 0 w 3437961"/>
              <a:gd name="connsiteY2" fmla="*/ 4092925 h 4092925"/>
              <a:gd name="connsiteX3" fmla="*/ 0 w 3437961"/>
              <a:gd name="connsiteY3" fmla="*/ 203723 h 4092925"/>
              <a:gd name="connsiteX4" fmla="*/ 326951 w 3437961"/>
              <a:gd name="connsiteY4" fmla="*/ 0 h 4092925"/>
              <a:gd name="connsiteX0-1" fmla="*/ 346001 w 3457011"/>
              <a:gd name="connsiteY0-2" fmla="*/ 0 h 4092925"/>
              <a:gd name="connsiteX1-3" fmla="*/ 3457011 w 3457011"/>
              <a:gd name="connsiteY1-4" fmla="*/ 1952239 h 4092925"/>
              <a:gd name="connsiteX2-5" fmla="*/ 19050 w 3457011"/>
              <a:gd name="connsiteY2-6" fmla="*/ 4092925 h 4092925"/>
              <a:gd name="connsiteX3-7" fmla="*/ 0 w 3457011"/>
              <a:gd name="connsiteY3-8" fmla="*/ 2106681 h 4092925"/>
              <a:gd name="connsiteX4-9" fmla="*/ 19050 w 3457011"/>
              <a:gd name="connsiteY4-10" fmla="*/ 203723 h 4092925"/>
              <a:gd name="connsiteX5" fmla="*/ 346001 w 3457011"/>
              <a:gd name="connsiteY5" fmla="*/ 0 h 4092925"/>
              <a:gd name="connsiteX0-11" fmla="*/ 0 w 3457011"/>
              <a:gd name="connsiteY0-12" fmla="*/ 2106681 h 4092925"/>
              <a:gd name="connsiteX1-13" fmla="*/ 19050 w 3457011"/>
              <a:gd name="connsiteY1-14" fmla="*/ 203723 h 4092925"/>
              <a:gd name="connsiteX2-15" fmla="*/ 346001 w 3457011"/>
              <a:gd name="connsiteY2-16" fmla="*/ 0 h 4092925"/>
              <a:gd name="connsiteX3-17" fmla="*/ 3457011 w 3457011"/>
              <a:gd name="connsiteY3-18" fmla="*/ 1952239 h 4092925"/>
              <a:gd name="connsiteX4-19" fmla="*/ 19050 w 3457011"/>
              <a:gd name="connsiteY4-20" fmla="*/ 4092925 h 4092925"/>
              <a:gd name="connsiteX5-21" fmla="*/ 91440 w 3457011"/>
              <a:gd name="connsiteY5-22" fmla="*/ 2198121 h 4092925"/>
              <a:gd name="connsiteX0-23" fmla="*/ 0 w 3457011"/>
              <a:gd name="connsiteY0-24" fmla="*/ 2106681 h 4092925"/>
              <a:gd name="connsiteX1-25" fmla="*/ 19050 w 3457011"/>
              <a:gd name="connsiteY1-26" fmla="*/ 203723 h 4092925"/>
              <a:gd name="connsiteX2-27" fmla="*/ 346001 w 3457011"/>
              <a:gd name="connsiteY2-28" fmla="*/ 0 h 4092925"/>
              <a:gd name="connsiteX3-29" fmla="*/ 3457011 w 3457011"/>
              <a:gd name="connsiteY3-30" fmla="*/ 1952239 h 4092925"/>
              <a:gd name="connsiteX4-31" fmla="*/ 19050 w 3457011"/>
              <a:gd name="connsiteY4-32" fmla="*/ 4092925 h 4092925"/>
              <a:gd name="connsiteX0-33" fmla="*/ 0 w 3437961"/>
              <a:gd name="connsiteY0-34" fmla="*/ 203723 h 4092925"/>
              <a:gd name="connsiteX1-35" fmla="*/ 326951 w 3437961"/>
              <a:gd name="connsiteY1-36" fmla="*/ 0 h 4092925"/>
              <a:gd name="connsiteX2-37" fmla="*/ 3437961 w 3437961"/>
              <a:gd name="connsiteY2-38" fmla="*/ 1952239 h 4092925"/>
              <a:gd name="connsiteX3-39" fmla="*/ 0 w 3437961"/>
              <a:gd name="connsiteY3-40" fmla="*/ 4092925 h 409292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437961" h="4092925">
                <a:moveTo>
                  <a:pt x="0" y="203723"/>
                </a:moveTo>
                <a:lnTo>
                  <a:pt x="326951" y="0"/>
                </a:lnTo>
                <a:lnTo>
                  <a:pt x="3437961" y="1952239"/>
                </a:lnTo>
                <a:lnTo>
                  <a:pt x="0" y="4092925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27" name="任意多边形: 形状 26"/>
          <p:cNvSpPr/>
          <p:nvPr userDrawn="1">
            <p:custDataLst>
              <p:tags r:id="rId27"/>
            </p:custDataLst>
          </p:nvPr>
        </p:nvSpPr>
        <p:spPr>
          <a:xfrm>
            <a:off x="1" y="1519515"/>
            <a:ext cx="3437345" cy="4092542"/>
          </a:xfrm>
          <a:custGeom>
            <a:avLst/>
            <a:gdLst>
              <a:gd name="connsiteX0" fmla="*/ 326336 w 3437345"/>
              <a:gd name="connsiteY0" fmla="*/ 0 h 4092542"/>
              <a:gd name="connsiteX1" fmla="*/ 3437345 w 3437345"/>
              <a:gd name="connsiteY1" fmla="*/ 1952239 h 4092542"/>
              <a:gd name="connsiteX2" fmla="*/ 0 w 3437345"/>
              <a:gd name="connsiteY2" fmla="*/ 4092542 h 4092542"/>
              <a:gd name="connsiteX3" fmla="*/ 0 w 3437345"/>
              <a:gd name="connsiteY3" fmla="*/ 203339 h 4092542"/>
              <a:gd name="connsiteX4" fmla="*/ 326336 w 3437345"/>
              <a:gd name="connsiteY4" fmla="*/ 0 h 4092542"/>
              <a:gd name="connsiteX0-1" fmla="*/ 345387 w 3456396"/>
              <a:gd name="connsiteY0-2" fmla="*/ 0 h 4092542"/>
              <a:gd name="connsiteX1-3" fmla="*/ 3456396 w 3456396"/>
              <a:gd name="connsiteY1-4" fmla="*/ 1952239 h 4092542"/>
              <a:gd name="connsiteX2-5" fmla="*/ 19051 w 3456396"/>
              <a:gd name="connsiteY2-6" fmla="*/ 4092542 h 4092542"/>
              <a:gd name="connsiteX3-7" fmla="*/ 0 w 3456396"/>
              <a:gd name="connsiteY3-8" fmla="*/ 2090460 h 4092542"/>
              <a:gd name="connsiteX4-9" fmla="*/ 19051 w 3456396"/>
              <a:gd name="connsiteY4-10" fmla="*/ 203339 h 4092542"/>
              <a:gd name="connsiteX5" fmla="*/ 345387 w 3456396"/>
              <a:gd name="connsiteY5" fmla="*/ 0 h 4092542"/>
              <a:gd name="connsiteX0-11" fmla="*/ 326337 w 3437346"/>
              <a:gd name="connsiteY0-12" fmla="*/ 0 h 4092542"/>
              <a:gd name="connsiteX1-13" fmla="*/ 3437346 w 3437346"/>
              <a:gd name="connsiteY1-14" fmla="*/ 1952239 h 4092542"/>
              <a:gd name="connsiteX2-15" fmla="*/ 1 w 3437346"/>
              <a:gd name="connsiteY2-16" fmla="*/ 4092542 h 4092542"/>
              <a:gd name="connsiteX3-17" fmla="*/ 0 w 3437346"/>
              <a:gd name="connsiteY3-18" fmla="*/ 2138085 h 4092542"/>
              <a:gd name="connsiteX4-19" fmla="*/ 1 w 3437346"/>
              <a:gd name="connsiteY4-20" fmla="*/ 203339 h 4092542"/>
              <a:gd name="connsiteX5-21" fmla="*/ 326337 w 3437346"/>
              <a:gd name="connsiteY5-22" fmla="*/ 0 h 4092542"/>
              <a:gd name="connsiteX0-23" fmla="*/ 0 w 3437346"/>
              <a:gd name="connsiteY0-24" fmla="*/ 2138085 h 4092542"/>
              <a:gd name="connsiteX1-25" fmla="*/ 1 w 3437346"/>
              <a:gd name="connsiteY1-26" fmla="*/ 203339 h 4092542"/>
              <a:gd name="connsiteX2-27" fmla="*/ 326337 w 3437346"/>
              <a:gd name="connsiteY2-28" fmla="*/ 0 h 4092542"/>
              <a:gd name="connsiteX3-29" fmla="*/ 3437346 w 3437346"/>
              <a:gd name="connsiteY3-30" fmla="*/ 1952239 h 4092542"/>
              <a:gd name="connsiteX4-31" fmla="*/ 1 w 3437346"/>
              <a:gd name="connsiteY4-32" fmla="*/ 4092542 h 4092542"/>
              <a:gd name="connsiteX5-33" fmla="*/ 91440 w 3437346"/>
              <a:gd name="connsiteY5-34" fmla="*/ 2229525 h 4092542"/>
              <a:gd name="connsiteX0-35" fmla="*/ 0 w 3437346"/>
              <a:gd name="connsiteY0-36" fmla="*/ 2138085 h 4092542"/>
              <a:gd name="connsiteX1-37" fmla="*/ 1 w 3437346"/>
              <a:gd name="connsiteY1-38" fmla="*/ 203339 h 4092542"/>
              <a:gd name="connsiteX2-39" fmla="*/ 326337 w 3437346"/>
              <a:gd name="connsiteY2-40" fmla="*/ 0 h 4092542"/>
              <a:gd name="connsiteX3-41" fmla="*/ 3437346 w 3437346"/>
              <a:gd name="connsiteY3-42" fmla="*/ 1952239 h 4092542"/>
              <a:gd name="connsiteX4-43" fmla="*/ 1 w 3437346"/>
              <a:gd name="connsiteY4-44" fmla="*/ 4092542 h 4092542"/>
              <a:gd name="connsiteX0-45" fmla="*/ 0 w 3437345"/>
              <a:gd name="connsiteY0-46" fmla="*/ 203339 h 4092542"/>
              <a:gd name="connsiteX1-47" fmla="*/ 326336 w 3437345"/>
              <a:gd name="connsiteY1-48" fmla="*/ 0 h 4092542"/>
              <a:gd name="connsiteX2-49" fmla="*/ 3437345 w 3437345"/>
              <a:gd name="connsiteY2-50" fmla="*/ 1952239 h 4092542"/>
              <a:gd name="connsiteX3-51" fmla="*/ 0 w 3437345"/>
              <a:gd name="connsiteY3-52" fmla="*/ 4092542 h 409254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437345" h="4092542">
                <a:moveTo>
                  <a:pt x="0" y="203339"/>
                </a:moveTo>
                <a:lnTo>
                  <a:pt x="326336" y="0"/>
                </a:lnTo>
                <a:lnTo>
                  <a:pt x="3437345" y="1952239"/>
                </a:lnTo>
                <a:lnTo>
                  <a:pt x="0" y="4092542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39" name="任意多边形: 形状 38"/>
          <p:cNvSpPr/>
          <p:nvPr userDrawn="1">
            <p:custDataLst>
              <p:tags r:id="rId28"/>
            </p:custDataLst>
          </p:nvPr>
        </p:nvSpPr>
        <p:spPr>
          <a:xfrm>
            <a:off x="0" y="1754428"/>
            <a:ext cx="3437961" cy="4092925"/>
          </a:xfrm>
          <a:custGeom>
            <a:avLst/>
            <a:gdLst>
              <a:gd name="connsiteX0" fmla="*/ 326951 w 3437961"/>
              <a:gd name="connsiteY0" fmla="*/ 0 h 4092925"/>
              <a:gd name="connsiteX1" fmla="*/ 3437961 w 3437961"/>
              <a:gd name="connsiteY1" fmla="*/ 1952239 h 4092925"/>
              <a:gd name="connsiteX2" fmla="*/ 0 w 3437961"/>
              <a:gd name="connsiteY2" fmla="*/ 4092925 h 4092925"/>
              <a:gd name="connsiteX3" fmla="*/ 0 w 3437961"/>
              <a:gd name="connsiteY3" fmla="*/ 203723 h 4092925"/>
              <a:gd name="connsiteX4" fmla="*/ 326951 w 3437961"/>
              <a:gd name="connsiteY4" fmla="*/ 0 h 4092925"/>
              <a:gd name="connsiteX0-1" fmla="*/ 326951 w 3437961"/>
              <a:gd name="connsiteY0-2" fmla="*/ 0 h 4092925"/>
              <a:gd name="connsiteX1-3" fmla="*/ 3437961 w 3437961"/>
              <a:gd name="connsiteY1-4" fmla="*/ 1952239 h 4092925"/>
              <a:gd name="connsiteX2-5" fmla="*/ 0 w 3437961"/>
              <a:gd name="connsiteY2-6" fmla="*/ 4092925 h 4092925"/>
              <a:gd name="connsiteX3-7" fmla="*/ 0 w 3437961"/>
              <a:gd name="connsiteY3-8" fmla="*/ 2065097 h 4092925"/>
              <a:gd name="connsiteX4-9" fmla="*/ 0 w 3437961"/>
              <a:gd name="connsiteY4-10" fmla="*/ 203723 h 4092925"/>
              <a:gd name="connsiteX5" fmla="*/ 326951 w 3437961"/>
              <a:gd name="connsiteY5" fmla="*/ 0 h 4092925"/>
              <a:gd name="connsiteX0-11" fmla="*/ 0 w 3437961"/>
              <a:gd name="connsiteY0-12" fmla="*/ 2065097 h 4092925"/>
              <a:gd name="connsiteX1-13" fmla="*/ 0 w 3437961"/>
              <a:gd name="connsiteY1-14" fmla="*/ 203723 h 4092925"/>
              <a:gd name="connsiteX2-15" fmla="*/ 326951 w 3437961"/>
              <a:gd name="connsiteY2-16" fmla="*/ 0 h 4092925"/>
              <a:gd name="connsiteX3-17" fmla="*/ 3437961 w 3437961"/>
              <a:gd name="connsiteY3-18" fmla="*/ 1952239 h 4092925"/>
              <a:gd name="connsiteX4-19" fmla="*/ 0 w 3437961"/>
              <a:gd name="connsiteY4-20" fmla="*/ 4092925 h 4092925"/>
              <a:gd name="connsiteX5-21" fmla="*/ 91440 w 3437961"/>
              <a:gd name="connsiteY5-22" fmla="*/ 2156537 h 4092925"/>
              <a:gd name="connsiteX0-23" fmla="*/ 0 w 3437961"/>
              <a:gd name="connsiteY0-24" fmla="*/ 2065097 h 4092925"/>
              <a:gd name="connsiteX1-25" fmla="*/ 0 w 3437961"/>
              <a:gd name="connsiteY1-26" fmla="*/ 203723 h 4092925"/>
              <a:gd name="connsiteX2-27" fmla="*/ 326951 w 3437961"/>
              <a:gd name="connsiteY2-28" fmla="*/ 0 h 4092925"/>
              <a:gd name="connsiteX3-29" fmla="*/ 3437961 w 3437961"/>
              <a:gd name="connsiteY3-30" fmla="*/ 1952239 h 4092925"/>
              <a:gd name="connsiteX4-31" fmla="*/ 0 w 3437961"/>
              <a:gd name="connsiteY4-32" fmla="*/ 4092925 h 4092925"/>
              <a:gd name="connsiteX0-33" fmla="*/ 0 w 3437961"/>
              <a:gd name="connsiteY0-34" fmla="*/ 203723 h 4092925"/>
              <a:gd name="connsiteX1-35" fmla="*/ 326951 w 3437961"/>
              <a:gd name="connsiteY1-36" fmla="*/ 0 h 4092925"/>
              <a:gd name="connsiteX2-37" fmla="*/ 3437961 w 3437961"/>
              <a:gd name="connsiteY2-38" fmla="*/ 1952239 h 4092925"/>
              <a:gd name="connsiteX3-39" fmla="*/ 0 w 3437961"/>
              <a:gd name="connsiteY3-40" fmla="*/ 4092925 h 409292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437961" h="4092925">
                <a:moveTo>
                  <a:pt x="0" y="203723"/>
                </a:moveTo>
                <a:lnTo>
                  <a:pt x="326951" y="0"/>
                </a:lnTo>
                <a:lnTo>
                  <a:pt x="3437961" y="1952239"/>
                </a:lnTo>
                <a:lnTo>
                  <a:pt x="0" y="4092925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44" name="任意多边形: 形状 43"/>
          <p:cNvSpPr/>
          <p:nvPr userDrawn="1">
            <p:custDataLst>
              <p:tags r:id="rId29"/>
            </p:custDataLst>
          </p:nvPr>
        </p:nvSpPr>
        <p:spPr>
          <a:xfrm>
            <a:off x="0" y="1989724"/>
            <a:ext cx="3437961" cy="4092925"/>
          </a:xfrm>
          <a:custGeom>
            <a:avLst/>
            <a:gdLst>
              <a:gd name="connsiteX0" fmla="*/ 326951 w 3437961"/>
              <a:gd name="connsiteY0" fmla="*/ 0 h 4092925"/>
              <a:gd name="connsiteX1" fmla="*/ 3437961 w 3437961"/>
              <a:gd name="connsiteY1" fmla="*/ 1952239 h 4092925"/>
              <a:gd name="connsiteX2" fmla="*/ 0 w 3437961"/>
              <a:gd name="connsiteY2" fmla="*/ 4092925 h 4092925"/>
              <a:gd name="connsiteX3" fmla="*/ 0 w 3437961"/>
              <a:gd name="connsiteY3" fmla="*/ 203723 h 4092925"/>
              <a:gd name="connsiteX4" fmla="*/ 326951 w 3437961"/>
              <a:gd name="connsiteY4" fmla="*/ 0 h 4092925"/>
              <a:gd name="connsiteX0-1" fmla="*/ 336476 w 3447486"/>
              <a:gd name="connsiteY0-2" fmla="*/ 0 h 4092925"/>
              <a:gd name="connsiteX1-3" fmla="*/ 3447486 w 3447486"/>
              <a:gd name="connsiteY1-4" fmla="*/ 1952239 h 4092925"/>
              <a:gd name="connsiteX2-5" fmla="*/ 9525 w 3447486"/>
              <a:gd name="connsiteY2-6" fmla="*/ 4092925 h 4092925"/>
              <a:gd name="connsiteX3-7" fmla="*/ 0 w 3447486"/>
              <a:gd name="connsiteY3-8" fmla="*/ 2058401 h 4092925"/>
              <a:gd name="connsiteX4-9" fmla="*/ 9525 w 3447486"/>
              <a:gd name="connsiteY4-10" fmla="*/ 203723 h 4092925"/>
              <a:gd name="connsiteX5" fmla="*/ 336476 w 3447486"/>
              <a:gd name="connsiteY5" fmla="*/ 0 h 4092925"/>
              <a:gd name="connsiteX0-11" fmla="*/ 0 w 3447486"/>
              <a:gd name="connsiteY0-12" fmla="*/ 2058401 h 4092925"/>
              <a:gd name="connsiteX1-13" fmla="*/ 9525 w 3447486"/>
              <a:gd name="connsiteY1-14" fmla="*/ 203723 h 4092925"/>
              <a:gd name="connsiteX2-15" fmla="*/ 336476 w 3447486"/>
              <a:gd name="connsiteY2-16" fmla="*/ 0 h 4092925"/>
              <a:gd name="connsiteX3-17" fmla="*/ 3447486 w 3447486"/>
              <a:gd name="connsiteY3-18" fmla="*/ 1952239 h 4092925"/>
              <a:gd name="connsiteX4-19" fmla="*/ 9525 w 3447486"/>
              <a:gd name="connsiteY4-20" fmla="*/ 4092925 h 4092925"/>
              <a:gd name="connsiteX5-21" fmla="*/ 91440 w 3447486"/>
              <a:gd name="connsiteY5-22" fmla="*/ 2149841 h 4092925"/>
              <a:gd name="connsiteX0-23" fmla="*/ 0 w 3447486"/>
              <a:gd name="connsiteY0-24" fmla="*/ 2058401 h 4092925"/>
              <a:gd name="connsiteX1-25" fmla="*/ 9525 w 3447486"/>
              <a:gd name="connsiteY1-26" fmla="*/ 203723 h 4092925"/>
              <a:gd name="connsiteX2-27" fmla="*/ 336476 w 3447486"/>
              <a:gd name="connsiteY2-28" fmla="*/ 0 h 4092925"/>
              <a:gd name="connsiteX3-29" fmla="*/ 3447486 w 3447486"/>
              <a:gd name="connsiteY3-30" fmla="*/ 1952239 h 4092925"/>
              <a:gd name="connsiteX4-31" fmla="*/ 9525 w 3447486"/>
              <a:gd name="connsiteY4-32" fmla="*/ 4092925 h 4092925"/>
              <a:gd name="connsiteX0-33" fmla="*/ 0 w 3437961"/>
              <a:gd name="connsiteY0-34" fmla="*/ 203723 h 4092925"/>
              <a:gd name="connsiteX1-35" fmla="*/ 326951 w 3437961"/>
              <a:gd name="connsiteY1-36" fmla="*/ 0 h 4092925"/>
              <a:gd name="connsiteX2-37" fmla="*/ 3437961 w 3437961"/>
              <a:gd name="connsiteY2-38" fmla="*/ 1952239 h 4092925"/>
              <a:gd name="connsiteX3-39" fmla="*/ 0 w 3437961"/>
              <a:gd name="connsiteY3-40" fmla="*/ 4092925 h 409292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437961" h="4092925">
                <a:moveTo>
                  <a:pt x="0" y="203723"/>
                </a:moveTo>
                <a:lnTo>
                  <a:pt x="326951" y="0"/>
                </a:lnTo>
                <a:lnTo>
                  <a:pt x="3437961" y="1952239"/>
                </a:lnTo>
                <a:lnTo>
                  <a:pt x="0" y="4092925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48" name="任意多边形: 形状 47"/>
          <p:cNvSpPr/>
          <p:nvPr userDrawn="1">
            <p:custDataLst>
              <p:tags r:id="rId30"/>
            </p:custDataLst>
          </p:nvPr>
        </p:nvSpPr>
        <p:spPr>
          <a:xfrm>
            <a:off x="1" y="2225020"/>
            <a:ext cx="3432425" cy="4089477"/>
          </a:xfrm>
          <a:custGeom>
            <a:avLst/>
            <a:gdLst>
              <a:gd name="connsiteX0" fmla="*/ 321416 w 3432425"/>
              <a:gd name="connsiteY0" fmla="*/ 0 h 4089477"/>
              <a:gd name="connsiteX1" fmla="*/ 3432425 w 3432425"/>
              <a:gd name="connsiteY1" fmla="*/ 1952239 h 4089477"/>
              <a:gd name="connsiteX2" fmla="*/ 1 w 3432425"/>
              <a:gd name="connsiteY2" fmla="*/ 4089477 h 4089477"/>
              <a:gd name="connsiteX3" fmla="*/ 0 w 3432425"/>
              <a:gd name="connsiteY3" fmla="*/ 200273 h 4089477"/>
              <a:gd name="connsiteX4" fmla="*/ 321416 w 3432425"/>
              <a:gd name="connsiteY4" fmla="*/ 0 h 4089477"/>
              <a:gd name="connsiteX0-1" fmla="*/ 575669 w 3686678"/>
              <a:gd name="connsiteY0-2" fmla="*/ 0 h 4089477"/>
              <a:gd name="connsiteX1-3" fmla="*/ 3686678 w 3686678"/>
              <a:gd name="connsiteY1-4" fmla="*/ 1952239 h 4089477"/>
              <a:gd name="connsiteX2-5" fmla="*/ 254254 w 3686678"/>
              <a:gd name="connsiteY2-6" fmla="*/ 4089477 h 4089477"/>
              <a:gd name="connsiteX3-7" fmla="*/ 254253 w 3686678"/>
              <a:gd name="connsiteY3-8" fmla="*/ 1956455 h 4089477"/>
              <a:gd name="connsiteX4-9" fmla="*/ 254253 w 3686678"/>
              <a:gd name="connsiteY4-10" fmla="*/ 200273 h 4089477"/>
              <a:gd name="connsiteX5" fmla="*/ 575669 w 3686678"/>
              <a:gd name="connsiteY5" fmla="*/ 0 h 4089477"/>
              <a:gd name="connsiteX0-11" fmla="*/ 250994 w 3683419"/>
              <a:gd name="connsiteY0-12" fmla="*/ 1956455 h 4089477"/>
              <a:gd name="connsiteX1-13" fmla="*/ 250994 w 3683419"/>
              <a:gd name="connsiteY1-14" fmla="*/ 200273 h 4089477"/>
              <a:gd name="connsiteX2-15" fmla="*/ 572410 w 3683419"/>
              <a:gd name="connsiteY2-16" fmla="*/ 0 h 4089477"/>
              <a:gd name="connsiteX3-17" fmla="*/ 3683419 w 3683419"/>
              <a:gd name="connsiteY3-18" fmla="*/ 1952239 h 4089477"/>
              <a:gd name="connsiteX4-19" fmla="*/ 250995 w 3683419"/>
              <a:gd name="connsiteY4-20" fmla="*/ 4089477 h 4089477"/>
              <a:gd name="connsiteX5-21" fmla="*/ 342434 w 3683419"/>
              <a:gd name="connsiteY5-22" fmla="*/ 2047895 h 4089477"/>
              <a:gd name="connsiteX0-23" fmla="*/ 23809 w 3456234"/>
              <a:gd name="connsiteY0-24" fmla="*/ 1956455 h 4089477"/>
              <a:gd name="connsiteX1-25" fmla="*/ 23809 w 3456234"/>
              <a:gd name="connsiteY1-26" fmla="*/ 200273 h 4089477"/>
              <a:gd name="connsiteX2-27" fmla="*/ 345225 w 3456234"/>
              <a:gd name="connsiteY2-28" fmla="*/ 0 h 4089477"/>
              <a:gd name="connsiteX3-29" fmla="*/ 3456234 w 3456234"/>
              <a:gd name="connsiteY3-30" fmla="*/ 1952239 h 4089477"/>
              <a:gd name="connsiteX4-31" fmla="*/ 23810 w 3456234"/>
              <a:gd name="connsiteY4-32" fmla="*/ 4089477 h 4089477"/>
              <a:gd name="connsiteX0-33" fmla="*/ 0 w 3432425"/>
              <a:gd name="connsiteY0-34" fmla="*/ 200273 h 4089477"/>
              <a:gd name="connsiteX1-35" fmla="*/ 321416 w 3432425"/>
              <a:gd name="connsiteY1-36" fmla="*/ 0 h 4089477"/>
              <a:gd name="connsiteX2-37" fmla="*/ 3432425 w 3432425"/>
              <a:gd name="connsiteY2-38" fmla="*/ 1952239 h 4089477"/>
              <a:gd name="connsiteX3-39" fmla="*/ 1 w 3432425"/>
              <a:gd name="connsiteY3-40" fmla="*/ 4089477 h 408947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432425" h="4089477">
                <a:moveTo>
                  <a:pt x="0" y="200273"/>
                </a:moveTo>
                <a:lnTo>
                  <a:pt x="321416" y="0"/>
                </a:lnTo>
                <a:lnTo>
                  <a:pt x="3432425" y="1952239"/>
                </a:lnTo>
                <a:lnTo>
                  <a:pt x="1" y="4089477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51" name="任意多边形: 形状 50"/>
          <p:cNvSpPr/>
          <p:nvPr userDrawn="1">
            <p:custDataLst>
              <p:tags r:id="rId31"/>
            </p:custDataLst>
          </p:nvPr>
        </p:nvSpPr>
        <p:spPr>
          <a:xfrm>
            <a:off x="0" y="2456868"/>
            <a:ext cx="3431808" cy="4089095"/>
          </a:xfrm>
          <a:custGeom>
            <a:avLst/>
            <a:gdLst>
              <a:gd name="connsiteX0" fmla="*/ 320799 w 3431808"/>
              <a:gd name="connsiteY0" fmla="*/ 0 h 4089095"/>
              <a:gd name="connsiteX1" fmla="*/ 3431808 w 3431808"/>
              <a:gd name="connsiteY1" fmla="*/ 1952240 h 4089095"/>
              <a:gd name="connsiteX2" fmla="*/ 0 w 3431808"/>
              <a:gd name="connsiteY2" fmla="*/ 4089095 h 4089095"/>
              <a:gd name="connsiteX3" fmla="*/ 0 w 3431808"/>
              <a:gd name="connsiteY3" fmla="*/ 199889 h 4089095"/>
              <a:gd name="connsiteX4" fmla="*/ 320799 w 3431808"/>
              <a:gd name="connsiteY4" fmla="*/ 0 h 4089095"/>
              <a:gd name="connsiteX0-1" fmla="*/ 330325 w 3441334"/>
              <a:gd name="connsiteY0-2" fmla="*/ 0 h 4089095"/>
              <a:gd name="connsiteX1-3" fmla="*/ 3441334 w 3441334"/>
              <a:gd name="connsiteY1-4" fmla="*/ 1952240 h 4089095"/>
              <a:gd name="connsiteX2-5" fmla="*/ 9526 w 3441334"/>
              <a:gd name="connsiteY2-6" fmla="*/ 4089095 h 4089095"/>
              <a:gd name="connsiteX3-7" fmla="*/ 0 w 3441334"/>
              <a:gd name="connsiteY3-8" fmla="*/ 1867482 h 4089095"/>
              <a:gd name="connsiteX4-9" fmla="*/ 9526 w 3441334"/>
              <a:gd name="connsiteY4-10" fmla="*/ 199889 h 4089095"/>
              <a:gd name="connsiteX5" fmla="*/ 330325 w 3441334"/>
              <a:gd name="connsiteY5" fmla="*/ 0 h 4089095"/>
              <a:gd name="connsiteX0-11" fmla="*/ 341330 w 3452339"/>
              <a:gd name="connsiteY0-12" fmla="*/ 0 h 4089095"/>
              <a:gd name="connsiteX1-13" fmla="*/ 3452339 w 3452339"/>
              <a:gd name="connsiteY1-14" fmla="*/ 1952240 h 4089095"/>
              <a:gd name="connsiteX2-15" fmla="*/ 20531 w 3452339"/>
              <a:gd name="connsiteY2-16" fmla="*/ 4089095 h 4089095"/>
              <a:gd name="connsiteX3-17" fmla="*/ 11005 w 3452339"/>
              <a:gd name="connsiteY3-18" fmla="*/ 1867482 h 4089095"/>
              <a:gd name="connsiteX4-19" fmla="*/ 30055 w 3452339"/>
              <a:gd name="connsiteY4-20" fmla="*/ 1877007 h 4089095"/>
              <a:gd name="connsiteX5-21" fmla="*/ 20531 w 3452339"/>
              <a:gd name="connsiteY5-22" fmla="*/ 199889 h 4089095"/>
              <a:gd name="connsiteX6" fmla="*/ 341330 w 3452339"/>
              <a:gd name="connsiteY6" fmla="*/ 0 h 4089095"/>
              <a:gd name="connsiteX0-23" fmla="*/ 348007 w 3459016"/>
              <a:gd name="connsiteY0-24" fmla="*/ 0 h 4089095"/>
              <a:gd name="connsiteX1-25" fmla="*/ 3459016 w 3459016"/>
              <a:gd name="connsiteY1-26" fmla="*/ 1952240 h 4089095"/>
              <a:gd name="connsiteX2-27" fmla="*/ 27208 w 3459016"/>
              <a:gd name="connsiteY2-28" fmla="*/ 4089095 h 4089095"/>
              <a:gd name="connsiteX3-29" fmla="*/ 17682 w 3459016"/>
              <a:gd name="connsiteY3-30" fmla="*/ 1867482 h 4089095"/>
              <a:gd name="connsiteX4-31" fmla="*/ 27208 w 3459016"/>
              <a:gd name="connsiteY4-32" fmla="*/ 199889 h 4089095"/>
              <a:gd name="connsiteX5-33" fmla="*/ 348007 w 3459016"/>
              <a:gd name="connsiteY5-34" fmla="*/ 0 h 4089095"/>
              <a:gd name="connsiteX0-35" fmla="*/ 17682 w 3459016"/>
              <a:gd name="connsiteY0-36" fmla="*/ 1867482 h 4089095"/>
              <a:gd name="connsiteX1-37" fmla="*/ 27208 w 3459016"/>
              <a:gd name="connsiteY1-38" fmla="*/ 199889 h 4089095"/>
              <a:gd name="connsiteX2-39" fmla="*/ 348007 w 3459016"/>
              <a:gd name="connsiteY2-40" fmla="*/ 0 h 4089095"/>
              <a:gd name="connsiteX3-41" fmla="*/ 3459016 w 3459016"/>
              <a:gd name="connsiteY3-42" fmla="*/ 1952240 h 4089095"/>
              <a:gd name="connsiteX4-43" fmla="*/ 27208 w 3459016"/>
              <a:gd name="connsiteY4-44" fmla="*/ 4089095 h 4089095"/>
              <a:gd name="connsiteX5-45" fmla="*/ 109122 w 3459016"/>
              <a:gd name="connsiteY5-46" fmla="*/ 1958922 h 4089095"/>
              <a:gd name="connsiteX0-47" fmla="*/ 17682 w 3459016"/>
              <a:gd name="connsiteY0-48" fmla="*/ 1867482 h 4089095"/>
              <a:gd name="connsiteX1-49" fmla="*/ 27208 w 3459016"/>
              <a:gd name="connsiteY1-50" fmla="*/ 199889 h 4089095"/>
              <a:gd name="connsiteX2-51" fmla="*/ 348007 w 3459016"/>
              <a:gd name="connsiteY2-52" fmla="*/ 0 h 4089095"/>
              <a:gd name="connsiteX3-53" fmla="*/ 3459016 w 3459016"/>
              <a:gd name="connsiteY3-54" fmla="*/ 1952240 h 4089095"/>
              <a:gd name="connsiteX4-55" fmla="*/ 27208 w 3459016"/>
              <a:gd name="connsiteY4-56" fmla="*/ 4089095 h 4089095"/>
              <a:gd name="connsiteX0-57" fmla="*/ 335 w 3479769"/>
              <a:gd name="connsiteY0-58" fmla="*/ 1877007 h 4089095"/>
              <a:gd name="connsiteX1-59" fmla="*/ 47961 w 3479769"/>
              <a:gd name="connsiteY1-60" fmla="*/ 199889 h 4089095"/>
              <a:gd name="connsiteX2-61" fmla="*/ 368760 w 3479769"/>
              <a:gd name="connsiteY2-62" fmla="*/ 0 h 4089095"/>
              <a:gd name="connsiteX3-63" fmla="*/ 3479769 w 3479769"/>
              <a:gd name="connsiteY3-64" fmla="*/ 1952240 h 4089095"/>
              <a:gd name="connsiteX4-65" fmla="*/ 47961 w 3479769"/>
              <a:gd name="connsiteY4-66" fmla="*/ 4089095 h 4089095"/>
              <a:gd name="connsiteX0-67" fmla="*/ 0 w 3431808"/>
              <a:gd name="connsiteY0-68" fmla="*/ 199889 h 4089095"/>
              <a:gd name="connsiteX1-69" fmla="*/ 320799 w 3431808"/>
              <a:gd name="connsiteY1-70" fmla="*/ 0 h 4089095"/>
              <a:gd name="connsiteX2-71" fmla="*/ 3431808 w 3431808"/>
              <a:gd name="connsiteY2-72" fmla="*/ 1952240 h 4089095"/>
              <a:gd name="connsiteX3-73" fmla="*/ 0 w 3431808"/>
              <a:gd name="connsiteY3-74" fmla="*/ 4089095 h 408909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431808" h="4089095">
                <a:moveTo>
                  <a:pt x="0" y="199889"/>
                </a:moveTo>
                <a:lnTo>
                  <a:pt x="320799" y="0"/>
                </a:lnTo>
                <a:lnTo>
                  <a:pt x="3431808" y="1952240"/>
                </a:lnTo>
                <a:lnTo>
                  <a:pt x="0" y="4089095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54" name="任意多边形: 形状 53"/>
          <p:cNvSpPr/>
          <p:nvPr userDrawn="1">
            <p:custDataLst>
              <p:tags r:id="rId32"/>
            </p:custDataLst>
          </p:nvPr>
        </p:nvSpPr>
        <p:spPr>
          <a:xfrm>
            <a:off x="1" y="2688334"/>
            <a:ext cx="3437960" cy="4092925"/>
          </a:xfrm>
          <a:custGeom>
            <a:avLst/>
            <a:gdLst>
              <a:gd name="connsiteX0" fmla="*/ 326951 w 3437960"/>
              <a:gd name="connsiteY0" fmla="*/ 0 h 4092925"/>
              <a:gd name="connsiteX1" fmla="*/ 3437960 w 3437960"/>
              <a:gd name="connsiteY1" fmla="*/ 1952240 h 4092925"/>
              <a:gd name="connsiteX2" fmla="*/ 0 w 3437960"/>
              <a:gd name="connsiteY2" fmla="*/ 4092925 h 4092925"/>
              <a:gd name="connsiteX3" fmla="*/ 0 w 3437960"/>
              <a:gd name="connsiteY3" fmla="*/ 203723 h 4092925"/>
              <a:gd name="connsiteX4" fmla="*/ 326951 w 3437960"/>
              <a:gd name="connsiteY4" fmla="*/ 0 h 4092925"/>
              <a:gd name="connsiteX0-1" fmla="*/ 326952 w 3437961"/>
              <a:gd name="connsiteY0-2" fmla="*/ 0 h 4092925"/>
              <a:gd name="connsiteX1-3" fmla="*/ 3437961 w 3437961"/>
              <a:gd name="connsiteY1-4" fmla="*/ 1952240 h 4092925"/>
              <a:gd name="connsiteX2-5" fmla="*/ 1 w 3437961"/>
              <a:gd name="connsiteY2-6" fmla="*/ 4092925 h 4092925"/>
              <a:gd name="connsiteX3-7" fmla="*/ 0 w 3437961"/>
              <a:gd name="connsiteY3-8" fmla="*/ 1721741 h 4092925"/>
              <a:gd name="connsiteX4-9" fmla="*/ 1 w 3437961"/>
              <a:gd name="connsiteY4-10" fmla="*/ 203723 h 4092925"/>
              <a:gd name="connsiteX5" fmla="*/ 326952 w 3437961"/>
              <a:gd name="connsiteY5" fmla="*/ 0 h 4092925"/>
              <a:gd name="connsiteX0-11" fmla="*/ 0 w 3437961"/>
              <a:gd name="connsiteY0-12" fmla="*/ 1721741 h 4092925"/>
              <a:gd name="connsiteX1-13" fmla="*/ 1 w 3437961"/>
              <a:gd name="connsiteY1-14" fmla="*/ 203723 h 4092925"/>
              <a:gd name="connsiteX2-15" fmla="*/ 326952 w 3437961"/>
              <a:gd name="connsiteY2-16" fmla="*/ 0 h 4092925"/>
              <a:gd name="connsiteX3-17" fmla="*/ 3437961 w 3437961"/>
              <a:gd name="connsiteY3-18" fmla="*/ 1952240 h 4092925"/>
              <a:gd name="connsiteX4-19" fmla="*/ 1 w 3437961"/>
              <a:gd name="connsiteY4-20" fmla="*/ 4092925 h 4092925"/>
              <a:gd name="connsiteX5-21" fmla="*/ 91440 w 3437961"/>
              <a:gd name="connsiteY5-22" fmla="*/ 1813181 h 4092925"/>
              <a:gd name="connsiteX0-23" fmla="*/ 0 w 3437961"/>
              <a:gd name="connsiteY0-24" fmla="*/ 1721741 h 4092925"/>
              <a:gd name="connsiteX1-25" fmla="*/ 1 w 3437961"/>
              <a:gd name="connsiteY1-26" fmla="*/ 203723 h 4092925"/>
              <a:gd name="connsiteX2-27" fmla="*/ 326952 w 3437961"/>
              <a:gd name="connsiteY2-28" fmla="*/ 0 h 4092925"/>
              <a:gd name="connsiteX3-29" fmla="*/ 3437961 w 3437961"/>
              <a:gd name="connsiteY3-30" fmla="*/ 1952240 h 4092925"/>
              <a:gd name="connsiteX4-31" fmla="*/ 1 w 3437961"/>
              <a:gd name="connsiteY4-32" fmla="*/ 4092925 h 4092925"/>
              <a:gd name="connsiteX0-33" fmla="*/ 0 w 3437960"/>
              <a:gd name="connsiteY0-34" fmla="*/ 203723 h 4092925"/>
              <a:gd name="connsiteX1-35" fmla="*/ 326951 w 3437960"/>
              <a:gd name="connsiteY1-36" fmla="*/ 0 h 4092925"/>
              <a:gd name="connsiteX2-37" fmla="*/ 3437960 w 3437960"/>
              <a:gd name="connsiteY2-38" fmla="*/ 1952240 h 4092925"/>
              <a:gd name="connsiteX3-39" fmla="*/ 0 w 3437960"/>
              <a:gd name="connsiteY3-40" fmla="*/ 4092925 h 409292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437960" h="4092925">
                <a:moveTo>
                  <a:pt x="0" y="203723"/>
                </a:moveTo>
                <a:lnTo>
                  <a:pt x="326951" y="0"/>
                </a:lnTo>
                <a:lnTo>
                  <a:pt x="3437960" y="1952240"/>
                </a:lnTo>
                <a:lnTo>
                  <a:pt x="0" y="4092925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57" name="任意多边形: 形状 56"/>
          <p:cNvSpPr/>
          <p:nvPr userDrawn="1">
            <p:custDataLst>
              <p:tags r:id="rId33"/>
            </p:custDataLst>
          </p:nvPr>
        </p:nvSpPr>
        <p:spPr>
          <a:xfrm>
            <a:off x="1" y="2923635"/>
            <a:ext cx="3437960" cy="3934365"/>
          </a:xfrm>
          <a:custGeom>
            <a:avLst/>
            <a:gdLst>
              <a:gd name="connsiteX0" fmla="*/ 326951 w 3437961"/>
              <a:gd name="connsiteY0" fmla="*/ 0 h 3934365"/>
              <a:gd name="connsiteX1" fmla="*/ 3437961 w 3437961"/>
              <a:gd name="connsiteY1" fmla="*/ 1952239 h 3934365"/>
              <a:gd name="connsiteX2" fmla="*/ 254650 w 3437961"/>
              <a:gd name="connsiteY2" fmla="*/ 3934365 h 3934365"/>
              <a:gd name="connsiteX3" fmla="*/ 0 w 3437961"/>
              <a:gd name="connsiteY3" fmla="*/ 3934365 h 3934365"/>
              <a:gd name="connsiteX4" fmla="*/ 1 w 3437961"/>
              <a:gd name="connsiteY4" fmla="*/ 203722 h 3934365"/>
              <a:gd name="connsiteX5" fmla="*/ 326951 w 3437961"/>
              <a:gd name="connsiteY5" fmla="*/ 0 h 3934365"/>
              <a:gd name="connsiteX0-1" fmla="*/ 351168 w 3462178"/>
              <a:gd name="connsiteY0-2" fmla="*/ 0 h 3934365"/>
              <a:gd name="connsiteX1-3" fmla="*/ 3462178 w 3462178"/>
              <a:gd name="connsiteY1-4" fmla="*/ 1952239 h 3934365"/>
              <a:gd name="connsiteX2-5" fmla="*/ 278867 w 3462178"/>
              <a:gd name="connsiteY2-6" fmla="*/ 3934365 h 3934365"/>
              <a:gd name="connsiteX3-7" fmla="*/ 24217 w 3462178"/>
              <a:gd name="connsiteY3-8" fmla="*/ 3934365 h 3934365"/>
              <a:gd name="connsiteX4-9" fmla="*/ 24218 w 3462178"/>
              <a:gd name="connsiteY4-10" fmla="*/ 1762665 h 3934365"/>
              <a:gd name="connsiteX5-11" fmla="*/ 24218 w 3462178"/>
              <a:gd name="connsiteY5-12" fmla="*/ 203722 h 3934365"/>
              <a:gd name="connsiteX6" fmla="*/ 351168 w 3462178"/>
              <a:gd name="connsiteY6" fmla="*/ 0 h 3934365"/>
              <a:gd name="connsiteX0-13" fmla="*/ 24218 w 3462178"/>
              <a:gd name="connsiteY0-14" fmla="*/ 1762665 h 3934365"/>
              <a:gd name="connsiteX1-15" fmla="*/ 24218 w 3462178"/>
              <a:gd name="connsiteY1-16" fmla="*/ 203722 h 3934365"/>
              <a:gd name="connsiteX2-17" fmla="*/ 351168 w 3462178"/>
              <a:gd name="connsiteY2-18" fmla="*/ 0 h 3934365"/>
              <a:gd name="connsiteX3-19" fmla="*/ 3462178 w 3462178"/>
              <a:gd name="connsiteY3-20" fmla="*/ 1952239 h 3934365"/>
              <a:gd name="connsiteX4-21" fmla="*/ 278867 w 3462178"/>
              <a:gd name="connsiteY4-22" fmla="*/ 3934365 h 3934365"/>
              <a:gd name="connsiteX5-23" fmla="*/ 24217 w 3462178"/>
              <a:gd name="connsiteY5-24" fmla="*/ 3934365 h 3934365"/>
              <a:gd name="connsiteX6-25" fmla="*/ 115658 w 3462178"/>
              <a:gd name="connsiteY6-26" fmla="*/ 1854105 h 3934365"/>
              <a:gd name="connsiteX0-27" fmla="*/ 24218 w 3462178"/>
              <a:gd name="connsiteY0-28" fmla="*/ 1762665 h 3934365"/>
              <a:gd name="connsiteX1-29" fmla="*/ 24218 w 3462178"/>
              <a:gd name="connsiteY1-30" fmla="*/ 203722 h 3934365"/>
              <a:gd name="connsiteX2-31" fmla="*/ 351168 w 3462178"/>
              <a:gd name="connsiteY2-32" fmla="*/ 0 h 3934365"/>
              <a:gd name="connsiteX3-33" fmla="*/ 3462178 w 3462178"/>
              <a:gd name="connsiteY3-34" fmla="*/ 1952239 h 3934365"/>
              <a:gd name="connsiteX4-35" fmla="*/ 278867 w 3462178"/>
              <a:gd name="connsiteY4-36" fmla="*/ 3934365 h 3934365"/>
              <a:gd name="connsiteX5-37" fmla="*/ 24217 w 3462178"/>
              <a:gd name="connsiteY5-38" fmla="*/ 3934365 h 3934365"/>
              <a:gd name="connsiteX0-39" fmla="*/ 1 w 3437961"/>
              <a:gd name="connsiteY0-40" fmla="*/ 203722 h 3934365"/>
              <a:gd name="connsiteX1-41" fmla="*/ 326951 w 3437961"/>
              <a:gd name="connsiteY1-42" fmla="*/ 0 h 3934365"/>
              <a:gd name="connsiteX2-43" fmla="*/ 3437961 w 3437961"/>
              <a:gd name="connsiteY2-44" fmla="*/ 1952239 h 3934365"/>
              <a:gd name="connsiteX3-45" fmla="*/ 254650 w 3437961"/>
              <a:gd name="connsiteY3-46" fmla="*/ 3934365 h 3934365"/>
              <a:gd name="connsiteX4-47" fmla="*/ 0 w 3437961"/>
              <a:gd name="connsiteY4-48" fmla="*/ 3934365 h 3934365"/>
              <a:gd name="connsiteX0-49" fmla="*/ 0 w 3437960"/>
              <a:gd name="connsiteY0-50" fmla="*/ 203722 h 3934365"/>
              <a:gd name="connsiteX1-51" fmla="*/ 326950 w 3437960"/>
              <a:gd name="connsiteY1-52" fmla="*/ 0 h 3934365"/>
              <a:gd name="connsiteX2-53" fmla="*/ 3437960 w 3437960"/>
              <a:gd name="connsiteY2-54" fmla="*/ 1952239 h 3934365"/>
              <a:gd name="connsiteX3-55" fmla="*/ 254649 w 3437960"/>
              <a:gd name="connsiteY3-56" fmla="*/ 3934365 h 393436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437960" h="3934365">
                <a:moveTo>
                  <a:pt x="0" y="203722"/>
                </a:moveTo>
                <a:lnTo>
                  <a:pt x="326950" y="0"/>
                </a:lnTo>
                <a:lnTo>
                  <a:pt x="3437960" y="1952239"/>
                </a:lnTo>
                <a:lnTo>
                  <a:pt x="254649" y="3934365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620000" y="1645200"/>
            <a:ext cx="4629600" cy="1800000"/>
          </a:xfrm>
        </p:spPr>
        <p:txBody>
          <a:bodyPr wrap="square" anchor="b">
            <a:normAutofit/>
          </a:bodyPr>
          <a:lstStyle>
            <a:lvl1pPr algn="l">
              <a:lnSpc>
                <a:spcPct val="100000"/>
              </a:lnSpc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620000" y="3657600"/>
            <a:ext cx="4629600" cy="972000"/>
          </a:xfrm>
        </p:spPr>
        <p:txBody>
          <a:bodyPr wrap="square">
            <a:normAutofit/>
          </a:bodyPr>
          <a:lstStyle>
            <a:lvl1pPr marL="0" indent="0" algn="l">
              <a:lnSpc>
                <a:spcPct val="1000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6"/>
            </p:custDataLst>
          </p:nvPr>
        </p:nvSpPr>
        <p:spPr>
          <a:xfrm>
            <a:off x="1620000" y="4849200"/>
            <a:ext cx="4629600" cy="504000"/>
          </a:xfrm>
        </p:spPr>
        <p:txBody>
          <a:bodyPr wrap="square"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  <p:sp>
        <p:nvSpPr>
          <p:cNvPr id="153" name="任意多边形: 形状 37"/>
          <p:cNvSpPr/>
          <p:nvPr userDrawn="1">
            <p:custDataLst>
              <p:tags r:id="rId7"/>
            </p:custDataLst>
          </p:nvPr>
        </p:nvSpPr>
        <p:spPr>
          <a:xfrm>
            <a:off x="0" y="4316095"/>
            <a:ext cx="235585" cy="142875"/>
          </a:xfrm>
          <a:custGeom>
            <a:avLst/>
            <a:gdLst>
              <a:gd name="connsiteX0" fmla="*/ 0 w 371"/>
              <a:gd name="connsiteY0" fmla="*/ 225 h 225"/>
              <a:gd name="connsiteX1" fmla="*/ 371 w 371"/>
              <a:gd name="connsiteY1" fmla="*/ 0 h 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1" h="225">
                <a:moveTo>
                  <a:pt x="0" y="225"/>
                </a:moveTo>
                <a:lnTo>
                  <a:pt x="371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7" name="任意多边形: 形状 37"/>
          <p:cNvSpPr/>
          <p:nvPr userDrawn="1">
            <p:custDataLst>
              <p:tags r:id="rId8"/>
            </p:custDataLst>
          </p:nvPr>
        </p:nvSpPr>
        <p:spPr>
          <a:xfrm>
            <a:off x="0" y="4511675"/>
            <a:ext cx="235585" cy="142875"/>
          </a:xfrm>
          <a:custGeom>
            <a:avLst/>
            <a:gdLst>
              <a:gd name="connsiteX0" fmla="*/ 0 w 371"/>
              <a:gd name="connsiteY0" fmla="*/ 225 h 225"/>
              <a:gd name="connsiteX1" fmla="*/ 371 w 371"/>
              <a:gd name="connsiteY1" fmla="*/ 0 h 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1" h="225">
                <a:moveTo>
                  <a:pt x="0" y="225"/>
                </a:moveTo>
                <a:lnTo>
                  <a:pt x="371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8" name="任意多边形: 形状 37"/>
          <p:cNvSpPr/>
          <p:nvPr userDrawn="1">
            <p:custDataLst>
              <p:tags r:id="rId9"/>
            </p:custDataLst>
          </p:nvPr>
        </p:nvSpPr>
        <p:spPr>
          <a:xfrm>
            <a:off x="0" y="4707890"/>
            <a:ext cx="235585" cy="142875"/>
          </a:xfrm>
          <a:custGeom>
            <a:avLst/>
            <a:gdLst>
              <a:gd name="connsiteX0" fmla="*/ 0 w 371"/>
              <a:gd name="connsiteY0" fmla="*/ 225 h 225"/>
              <a:gd name="connsiteX1" fmla="*/ 371 w 371"/>
              <a:gd name="connsiteY1" fmla="*/ 0 h 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1" h="225">
                <a:moveTo>
                  <a:pt x="0" y="225"/>
                </a:moveTo>
                <a:lnTo>
                  <a:pt x="371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9" name="任意多边形: 形状 37"/>
          <p:cNvSpPr/>
          <p:nvPr userDrawn="1">
            <p:custDataLst>
              <p:tags r:id="rId10"/>
            </p:custDataLst>
          </p:nvPr>
        </p:nvSpPr>
        <p:spPr>
          <a:xfrm>
            <a:off x="0" y="4903470"/>
            <a:ext cx="235585" cy="142875"/>
          </a:xfrm>
          <a:custGeom>
            <a:avLst/>
            <a:gdLst>
              <a:gd name="connsiteX0" fmla="*/ 0 w 371"/>
              <a:gd name="connsiteY0" fmla="*/ 225 h 225"/>
              <a:gd name="connsiteX1" fmla="*/ 371 w 371"/>
              <a:gd name="connsiteY1" fmla="*/ 0 h 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1" h="225">
                <a:moveTo>
                  <a:pt x="0" y="225"/>
                </a:moveTo>
                <a:lnTo>
                  <a:pt x="371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0" name="任意多边形: 形状 37"/>
          <p:cNvSpPr/>
          <p:nvPr userDrawn="1">
            <p:custDataLst>
              <p:tags r:id="rId11"/>
            </p:custDataLst>
          </p:nvPr>
        </p:nvSpPr>
        <p:spPr>
          <a:xfrm>
            <a:off x="0" y="5099685"/>
            <a:ext cx="235585" cy="142875"/>
          </a:xfrm>
          <a:custGeom>
            <a:avLst/>
            <a:gdLst>
              <a:gd name="connsiteX0" fmla="*/ 0 w 371"/>
              <a:gd name="connsiteY0" fmla="*/ 225 h 225"/>
              <a:gd name="connsiteX1" fmla="*/ 371 w 371"/>
              <a:gd name="connsiteY1" fmla="*/ 0 h 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1" h="225">
                <a:moveTo>
                  <a:pt x="0" y="225"/>
                </a:moveTo>
                <a:lnTo>
                  <a:pt x="371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1" name="任意多边形: 形状 37"/>
          <p:cNvSpPr/>
          <p:nvPr userDrawn="1">
            <p:custDataLst>
              <p:tags r:id="rId12"/>
            </p:custDataLst>
          </p:nvPr>
        </p:nvSpPr>
        <p:spPr>
          <a:xfrm>
            <a:off x="0" y="5295265"/>
            <a:ext cx="235585" cy="142875"/>
          </a:xfrm>
          <a:custGeom>
            <a:avLst/>
            <a:gdLst>
              <a:gd name="connsiteX0" fmla="*/ 0 w 371"/>
              <a:gd name="connsiteY0" fmla="*/ 225 h 225"/>
              <a:gd name="connsiteX1" fmla="*/ 371 w 371"/>
              <a:gd name="connsiteY1" fmla="*/ 0 h 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1" h="225">
                <a:moveTo>
                  <a:pt x="0" y="225"/>
                </a:moveTo>
                <a:lnTo>
                  <a:pt x="371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2" name="任意多边形: 形状 37"/>
          <p:cNvSpPr/>
          <p:nvPr userDrawn="1">
            <p:custDataLst>
              <p:tags r:id="rId13"/>
            </p:custDataLst>
          </p:nvPr>
        </p:nvSpPr>
        <p:spPr>
          <a:xfrm>
            <a:off x="0" y="5491480"/>
            <a:ext cx="235585" cy="142875"/>
          </a:xfrm>
          <a:custGeom>
            <a:avLst/>
            <a:gdLst>
              <a:gd name="connsiteX0" fmla="*/ 0 w 371"/>
              <a:gd name="connsiteY0" fmla="*/ 225 h 225"/>
              <a:gd name="connsiteX1" fmla="*/ 371 w 371"/>
              <a:gd name="connsiteY1" fmla="*/ 0 h 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1" h="225">
                <a:moveTo>
                  <a:pt x="0" y="225"/>
                </a:moveTo>
                <a:lnTo>
                  <a:pt x="371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3" name="任意多边形: 形状 37"/>
          <p:cNvSpPr/>
          <p:nvPr userDrawn="1">
            <p:custDataLst>
              <p:tags r:id="rId14"/>
            </p:custDataLst>
          </p:nvPr>
        </p:nvSpPr>
        <p:spPr>
          <a:xfrm>
            <a:off x="0" y="5687060"/>
            <a:ext cx="235585" cy="142875"/>
          </a:xfrm>
          <a:custGeom>
            <a:avLst/>
            <a:gdLst>
              <a:gd name="connsiteX0" fmla="*/ 0 w 371"/>
              <a:gd name="connsiteY0" fmla="*/ 225 h 225"/>
              <a:gd name="connsiteX1" fmla="*/ 371 w 371"/>
              <a:gd name="connsiteY1" fmla="*/ 0 h 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1" h="225">
                <a:moveTo>
                  <a:pt x="0" y="225"/>
                </a:moveTo>
                <a:lnTo>
                  <a:pt x="371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4" name="任意多边形: 形状 37"/>
          <p:cNvSpPr/>
          <p:nvPr userDrawn="1">
            <p:custDataLst>
              <p:tags r:id="rId15"/>
            </p:custDataLst>
          </p:nvPr>
        </p:nvSpPr>
        <p:spPr>
          <a:xfrm>
            <a:off x="0" y="5882640"/>
            <a:ext cx="235585" cy="142875"/>
          </a:xfrm>
          <a:custGeom>
            <a:avLst/>
            <a:gdLst>
              <a:gd name="connsiteX0" fmla="*/ 0 w 371"/>
              <a:gd name="connsiteY0" fmla="*/ 225 h 225"/>
              <a:gd name="connsiteX1" fmla="*/ 371 w 371"/>
              <a:gd name="connsiteY1" fmla="*/ 0 h 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1" h="225">
                <a:moveTo>
                  <a:pt x="0" y="225"/>
                </a:moveTo>
                <a:lnTo>
                  <a:pt x="371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5" name="任意多边形: 形状 37"/>
          <p:cNvSpPr/>
          <p:nvPr userDrawn="1">
            <p:custDataLst>
              <p:tags r:id="rId16"/>
            </p:custDataLst>
          </p:nvPr>
        </p:nvSpPr>
        <p:spPr>
          <a:xfrm>
            <a:off x="0" y="6078855"/>
            <a:ext cx="235585" cy="142875"/>
          </a:xfrm>
          <a:custGeom>
            <a:avLst/>
            <a:gdLst>
              <a:gd name="connsiteX0" fmla="*/ 0 w 371"/>
              <a:gd name="connsiteY0" fmla="*/ 225 h 225"/>
              <a:gd name="connsiteX1" fmla="*/ 371 w 371"/>
              <a:gd name="connsiteY1" fmla="*/ 0 h 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1" h="225">
                <a:moveTo>
                  <a:pt x="0" y="225"/>
                </a:moveTo>
                <a:lnTo>
                  <a:pt x="371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6" name="任意多边形: 形状 37"/>
          <p:cNvSpPr/>
          <p:nvPr userDrawn="1">
            <p:custDataLst>
              <p:tags r:id="rId17"/>
            </p:custDataLst>
          </p:nvPr>
        </p:nvSpPr>
        <p:spPr>
          <a:xfrm>
            <a:off x="0" y="6274435"/>
            <a:ext cx="235585" cy="142875"/>
          </a:xfrm>
          <a:custGeom>
            <a:avLst/>
            <a:gdLst>
              <a:gd name="connsiteX0" fmla="*/ 0 w 371"/>
              <a:gd name="connsiteY0" fmla="*/ 225 h 225"/>
              <a:gd name="connsiteX1" fmla="*/ 371 w 371"/>
              <a:gd name="connsiteY1" fmla="*/ 0 h 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1" h="225">
                <a:moveTo>
                  <a:pt x="0" y="225"/>
                </a:moveTo>
                <a:lnTo>
                  <a:pt x="371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7" name="任意多边形: 形状 37"/>
          <p:cNvSpPr/>
          <p:nvPr userDrawn="1">
            <p:custDataLst>
              <p:tags r:id="rId18"/>
            </p:custDataLst>
          </p:nvPr>
        </p:nvSpPr>
        <p:spPr>
          <a:xfrm>
            <a:off x="0" y="6470650"/>
            <a:ext cx="235585" cy="142875"/>
          </a:xfrm>
          <a:custGeom>
            <a:avLst/>
            <a:gdLst>
              <a:gd name="connsiteX0" fmla="*/ 0 w 371"/>
              <a:gd name="connsiteY0" fmla="*/ 225 h 225"/>
              <a:gd name="connsiteX1" fmla="*/ 371 w 371"/>
              <a:gd name="connsiteY1" fmla="*/ 0 h 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1" h="225">
                <a:moveTo>
                  <a:pt x="0" y="225"/>
                </a:moveTo>
                <a:lnTo>
                  <a:pt x="371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8" name="任意多边形: 形状 37"/>
          <p:cNvSpPr/>
          <p:nvPr userDrawn="1">
            <p:custDataLst>
              <p:tags r:id="rId19"/>
            </p:custDataLst>
          </p:nvPr>
        </p:nvSpPr>
        <p:spPr>
          <a:xfrm>
            <a:off x="0" y="6666230"/>
            <a:ext cx="235585" cy="142875"/>
          </a:xfrm>
          <a:custGeom>
            <a:avLst/>
            <a:gdLst>
              <a:gd name="connsiteX0" fmla="*/ 0 w 371"/>
              <a:gd name="connsiteY0" fmla="*/ 225 h 225"/>
              <a:gd name="connsiteX1" fmla="*/ 371 w 371"/>
              <a:gd name="connsiteY1" fmla="*/ 0 h 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1" h="225">
                <a:moveTo>
                  <a:pt x="0" y="225"/>
                </a:moveTo>
                <a:lnTo>
                  <a:pt x="371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90" name="日期占位符 189"/>
          <p:cNvSpPr>
            <a:spLocks noGrp="1"/>
          </p:cNvSpPr>
          <p:nvPr userDrawn="1">
            <p:ph type="dt" sz="half" idx="10"/>
            <p:custDataLst>
              <p:tags r:id="rId20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2" name="任意多边形: 形状 306"/>
          <p:cNvSpPr/>
          <p:nvPr userDrawn="1">
            <p:custDataLst>
              <p:tags r:id="rId21"/>
            </p:custDataLst>
          </p:nvPr>
        </p:nvSpPr>
        <p:spPr>
          <a:xfrm>
            <a:off x="226695" y="6675755"/>
            <a:ext cx="290830" cy="182245"/>
          </a:xfrm>
          <a:custGeom>
            <a:avLst/>
            <a:gdLst>
              <a:gd name="connsiteX0" fmla="*/ 0 w 458"/>
              <a:gd name="connsiteY0" fmla="*/ 287 h 287"/>
              <a:gd name="connsiteX1" fmla="*/ 458 w 458"/>
              <a:gd name="connsiteY1" fmla="*/ 0 h 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8" h="287">
                <a:moveTo>
                  <a:pt x="0" y="287"/>
                </a:moveTo>
                <a:lnTo>
                  <a:pt x="458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63" name="任意多边形: 形状 307"/>
          <p:cNvSpPr/>
          <p:nvPr userDrawn="1">
            <p:custDataLst>
              <p:tags r:id="rId22"/>
            </p:custDataLst>
          </p:nvPr>
        </p:nvSpPr>
        <p:spPr>
          <a:xfrm>
            <a:off x="516890" y="6685280"/>
            <a:ext cx="290195" cy="172720"/>
          </a:xfrm>
          <a:custGeom>
            <a:avLst/>
            <a:gdLst>
              <a:gd name="connsiteX0" fmla="*/ 0 w 457"/>
              <a:gd name="connsiteY0" fmla="*/ 272 h 272"/>
              <a:gd name="connsiteX1" fmla="*/ 457 w 457"/>
              <a:gd name="connsiteY1" fmla="*/ 0 h 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" h="272">
                <a:moveTo>
                  <a:pt x="0" y="272"/>
                </a:moveTo>
                <a:lnTo>
                  <a:pt x="45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87" name="任意多边形: 形状 307"/>
          <p:cNvSpPr/>
          <p:nvPr userDrawn="1">
            <p:custDataLst>
              <p:tags r:id="rId23"/>
            </p:custDataLst>
          </p:nvPr>
        </p:nvSpPr>
        <p:spPr>
          <a:xfrm>
            <a:off x="2254250" y="6685280"/>
            <a:ext cx="290195" cy="172720"/>
          </a:xfrm>
          <a:custGeom>
            <a:avLst/>
            <a:gdLst>
              <a:gd name="connsiteX0" fmla="*/ 0 w 457"/>
              <a:gd name="connsiteY0" fmla="*/ 272 h 272"/>
              <a:gd name="connsiteX1" fmla="*/ 457 w 457"/>
              <a:gd name="connsiteY1" fmla="*/ 0 h 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" h="272">
                <a:moveTo>
                  <a:pt x="0" y="272"/>
                </a:moveTo>
                <a:lnTo>
                  <a:pt x="45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88" name="任意多边形: 形状 307"/>
          <p:cNvSpPr/>
          <p:nvPr userDrawn="1">
            <p:custDataLst>
              <p:tags r:id="rId24"/>
            </p:custDataLst>
          </p:nvPr>
        </p:nvSpPr>
        <p:spPr>
          <a:xfrm>
            <a:off x="2543810" y="6685280"/>
            <a:ext cx="290195" cy="172720"/>
          </a:xfrm>
          <a:custGeom>
            <a:avLst/>
            <a:gdLst>
              <a:gd name="connsiteX0" fmla="*/ 0 w 457"/>
              <a:gd name="connsiteY0" fmla="*/ 272 h 272"/>
              <a:gd name="connsiteX1" fmla="*/ 457 w 457"/>
              <a:gd name="connsiteY1" fmla="*/ 0 h 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" h="272">
                <a:moveTo>
                  <a:pt x="0" y="272"/>
                </a:moveTo>
                <a:lnTo>
                  <a:pt x="45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89" name="任意多边形: 形状 307"/>
          <p:cNvSpPr/>
          <p:nvPr userDrawn="1">
            <p:custDataLst>
              <p:tags r:id="rId25"/>
            </p:custDataLst>
          </p:nvPr>
        </p:nvSpPr>
        <p:spPr>
          <a:xfrm>
            <a:off x="2833370" y="6685280"/>
            <a:ext cx="290195" cy="172720"/>
          </a:xfrm>
          <a:custGeom>
            <a:avLst/>
            <a:gdLst>
              <a:gd name="connsiteX0" fmla="*/ 0 w 457"/>
              <a:gd name="connsiteY0" fmla="*/ 272 h 272"/>
              <a:gd name="connsiteX1" fmla="*/ 457 w 457"/>
              <a:gd name="connsiteY1" fmla="*/ 0 h 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" h="272">
                <a:moveTo>
                  <a:pt x="0" y="272"/>
                </a:moveTo>
                <a:lnTo>
                  <a:pt x="45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91" name="任意多边形: 形状 307"/>
          <p:cNvSpPr/>
          <p:nvPr userDrawn="1">
            <p:custDataLst>
              <p:tags r:id="rId26"/>
            </p:custDataLst>
          </p:nvPr>
        </p:nvSpPr>
        <p:spPr>
          <a:xfrm>
            <a:off x="1964690" y="6685280"/>
            <a:ext cx="290195" cy="172720"/>
          </a:xfrm>
          <a:custGeom>
            <a:avLst/>
            <a:gdLst>
              <a:gd name="connsiteX0" fmla="*/ 0 w 457"/>
              <a:gd name="connsiteY0" fmla="*/ 272 h 272"/>
              <a:gd name="connsiteX1" fmla="*/ 457 w 457"/>
              <a:gd name="connsiteY1" fmla="*/ 0 h 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" h="272">
                <a:moveTo>
                  <a:pt x="0" y="272"/>
                </a:moveTo>
                <a:lnTo>
                  <a:pt x="45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92" name="任意多边形: 形状 307"/>
          <p:cNvSpPr/>
          <p:nvPr userDrawn="1">
            <p:custDataLst>
              <p:tags r:id="rId27"/>
            </p:custDataLst>
          </p:nvPr>
        </p:nvSpPr>
        <p:spPr>
          <a:xfrm>
            <a:off x="1675130" y="6685280"/>
            <a:ext cx="290195" cy="172720"/>
          </a:xfrm>
          <a:custGeom>
            <a:avLst/>
            <a:gdLst>
              <a:gd name="connsiteX0" fmla="*/ 0 w 457"/>
              <a:gd name="connsiteY0" fmla="*/ 272 h 272"/>
              <a:gd name="connsiteX1" fmla="*/ 457 w 457"/>
              <a:gd name="connsiteY1" fmla="*/ 0 h 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" h="272">
                <a:moveTo>
                  <a:pt x="0" y="272"/>
                </a:moveTo>
                <a:lnTo>
                  <a:pt x="45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93" name="任意多边形: 形状 307"/>
          <p:cNvSpPr/>
          <p:nvPr userDrawn="1">
            <p:custDataLst>
              <p:tags r:id="rId28"/>
            </p:custDataLst>
          </p:nvPr>
        </p:nvSpPr>
        <p:spPr>
          <a:xfrm>
            <a:off x="1385570" y="6685280"/>
            <a:ext cx="290195" cy="172720"/>
          </a:xfrm>
          <a:custGeom>
            <a:avLst/>
            <a:gdLst>
              <a:gd name="connsiteX0" fmla="*/ 0 w 457"/>
              <a:gd name="connsiteY0" fmla="*/ 272 h 272"/>
              <a:gd name="connsiteX1" fmla="*/ 457 w 457"/>
              <a:gd name="connsiteY1" fmla="*/ 0 h 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" h="272">
                <a:moveTo>
                  <a:pt x="0" y="272"/>
                </a:moveTo>
                <a:lnTo>
                  <a:pt x="45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94" name="任意多边形: 形状 307"/>
          <p:cNvSpPr/>
          <p:nvPr userDrawn="1">
            <p:custDataLst>
              <p:tags r:id="rId29"/>
            </p:custDataLst>
          </p:nvPr>
        </p:nvSpPr>
        <p:spPr>
          <a:xfrm>
            <a:off x="1096010" y="6685280"/>
            <a:ext cx="290195" cy="172720"/>
          </a:xfrm>
          <a:custGeom>
            <a:avLst/>
            <a:gdLst>
              <a:gd name="connsiteX0" fmla="*/ 0 w 457"/>
              <a:gd name="connsiteY0" fmla="*/ 272 h 272"/>
              <a:gd name="connsiteX1" fmla="*/ 457 w 457"/>
              <a:gd name="connsiteY1" fmla="*/ 0 h 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" h="272">
                <a:moveTo>
                  <a:pt x="0" y="272"/>
                </a:moveTo>
                <a:lnTo>
                  <a:pt x="45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95" name="任意多边形: 形状 307"/>
          <p:cNvSpPr/>
          <p:nvPr userDrawn="1">
            <p:custDataLst>
              <p:tags r:id="rId30"/>
            </p:custDataLst>
          </p:nvPr>
        </p:nvSpPr>
        <p:spPr>
          <a:xfrm>
            <a:off x="806450" y="6685280"/>
            <a:ext cx="290195" cy="172720"/>
          </a:xfrm>
          <a:custGeom>
            <a:avLst/>
            <a:gdLst>
              <a:gd name="connsiteX0" fmla="*/ 0 w 457"/>
              <a:gd name="connsiteY0" fmla="*/ 272 h 272"/>
              <a:gd name="connsiteX1" fmla="*/ 457 w 457"/>
              <a:gd name="connsiteY1" fmla="*/ 0 h 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" h="272">
                <a:moveTo>
                  <a:pt x="0" y="272"/>
                </a:moveTo>
                <a:lnTo>
                  <a:pt x="457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7" name="任意多边形: 形状 6"/>
          <p:cNvSpPr/>
          <p:nvPr userDrawn="1">
            <p:custDataLst>
              <p:tags r:id="rId31"/>
            </p:custDataLst>
          </p:nvPr>
        </p:nvSpPr>
        <p:spPr>
          <a:xfrm>
            <a:off x="7814669" y="530037"/>
            <a:ext cx="4377332" cy="4740989"/>
          </a:xfrm>
          <a:custGeom>
            <a:avLst/>
            <a:gdLst>
              <a:gd name="connsiteX0" fmla="*/ 3211740 w 4377332"/>
              <a:gd name="connsiteY0" fmla="*/ 0 h 4740989"/>
              <a:gd name="connsiteX1" fmla="*/ 4377332 w 4377332"/>
              <a:gd name="connsiteY1" fmla="*/ 726262 h 4740989"/>
              <a:gd name="connsiteX2" fmla="*/ 4377331 w 4377332"/>
              <a:gd name="connsiteY2" fmla="*/ 4740989 h 4740989"/>
              <a:gd name="connsiteX3" fmla="*/ 0 w 4377332"/>
              <a:gd name="connsiteY3" fmla="*/ 2015453 h 4740989"/>
              <a:gd name="connsiteX4" fmla="*/ 3211740 w 4377332"/>
              <a:gd name="connsiteY4" fmla="*/ 0 h 4740989"/>
              <a:gd name="connsiteX0-1" fmla="*/ 3211740 w 4704771"/>
              <a:gd name="connsiteY0-2" fmla="*/ 0 h 4745229"/>
              <a:gd name="connsiteX1-3" fmla="*/ 4377332 w 4704771"/>
              <a:gd name="connsiteY1-4" fmla="*/ 726262 h 4745229"/>
              <a:gd name="connsiteX2-5" fmla="*/ 4386856 w 4704771"/>
              <a:gd name="connsiteY2-6" fmla="*/ 2594163 h 4745229"/>
              <a:gd name="connsiteX3-7" fmla="*/ 4377331 w 4704771"/>
              <a:gd name="connsiteY3-8" fmla="*/ 4740989 h 4745229"/>
              <a:gd name="connsiteX4-9" fmla="*/ 0 w 4704771"/>
              <a:gd name="connsiteY4-10" fmla="*/ 2015453 h 4745229"/>
              <a:gd name="connsiteX5" fmla="*/ 3211740 w 4704771"/>
              <a:gd name="connsiteY5" fmla="*/ 0 h 4745229"/>
              <a:gd name="connsiteX0-11" fmla="*/ 4386856 w 4704771"/>
              <a:gd name="connsiteY0-12" fmla="*/ 2594163 h 4745229"/>
              <a:gd name="connsiteX1-13" fmla="*/ 4377331 w 4704771"/>
              <a:gd name="connsiteY1-14" fmla="*/ 4740989 h 4745229"/>
              <a:gd name="connsiteX2-15" fmla="*/ 0 w 4704771"/>
              <a:gd name="connsiteY2-16" fmla="*/ 2015453 h 4745229"/>
              <a:gd name="connsiteX3-17" fmla="*/ 3211740 w 4704771"/>
              <a:gd name="connsiteY3-18" fmla="*/ 0 h 4745229"/>
              <a:gd name="connsiteX4-19" fmla="*/ 4377332 w 4704771"/>
              <a:gd name="connsiteY4-20" fmla="*/ 726262 h 4745229"/>
              <a:gd name="connsiteX5-21" fmla="*/ 4478296 w 4704771"/>
              <a:gd name="connsiteY5-22" fmla="*/ 2685603 h 4745229"/>
              <a:gd name="connsiteX0-23" fmla="*/ 4386856 w 4704771"/>
              <a:gd name="connsiteY0-24" fmla="*/ 2594163 h 4745229"/>
              <a:gd name="connsiteX1-25" fmla="*/ 4377331 w 4704771"/>
              <a:gd name="connsiteY1-26" fmla="*/ 4740989 h 4745229"/>
              <a:gd name="connsiteX2-27" fmla="*/ 0 w 4704771"/>
              <a:gd name="connsiteY2-28" fmla="*/ 2015453 h 4745229"/>
              <a:gd name="connsiteX3-29" fmla="*/ 3211740 w 4704771"/>
              <a:gd name="connsiteY3-30" fmla="*/ 0 h 4745229"/>
              <a:gd name="connsiteX4-31" fmla="*/ 4377332 w 4704771"/>
              <a:gd name="connsiteY4-32" fmla="*/ 726262 h 4745229"/>
              <a:gd name="connsiteX0-33" fmla="*/ 4377331 w 4377332"/>
              <a:gd name="connsiteY0-34" fmla="*/ 4740989 h 4740989"/>
              <a:gd name="connsiteX1-35" fmla="*/ 0 w 4377332"/>
              <a:gd name="connsiteY1-36" fmla="*/ 2015453 h 4740989"/>
              <a:gd name="connsiteX2-37" fmla="*/ 3211740 w 4377332"/>
              <a:gd name="connsiteY2-38" fmla="*/ 0 h 4740989"/>
              <a:gd name="connsiteX3-39" fmla="*/ 4377332 w 4377332"/>
              <a:gd name="connsiteY3-40" fmla="*/ 726262 h 474098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377332" h="4740989">
                <a:moveTo>
                  <a:pt x="4377331" y="4740989"/>
                </a:moveTo>
                <a:lnTo>
                  <a:pt x="0" y="2015453"/>
                </a:lnTo>
                <a:lnTo>
                  <a:pt x="3211740" y="0"/>
                </a:lnTo>
                <a:lnTo>
                  <a:pt x="4377332" y="726262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2" name="任意多边形: 形状 11"/>
          <p:cNvSpPr/>
          <p:nvPr userDrawn="1">
            <p:custDataLst>
              <p:tags r:id="rId32"/>
            </p:custDataLst>
          </p:nvPr>
        </p:nvSpPr>
        <p:spPr>
          <a:xfrm>
            <a:off x="7810225" y="782766"/>
            <a:ext cx="4381776" cy="4743756"/>
          </a:xfrm>
          <a:custGeom>
            <a:avLst/>
            <a:gdLst>
              <a:gd name="connsiteX0" fmla="*/ 3211739 w 4381776"/>
              <a:gd name="connsiteY0" fmla="*/ 0 h 4743756"/>
              <a:gd name="connsiteX1" fmla="*/ 4381776 w 4381776"/>
              <a:gd name="connsiteY1" fmla="*/ 729032 h 4743756"/>
              <a:gd name="connsiteX2" fmla="*/ 4381776 w 4381776"/>
              <a:gd name="connsiteY2" fmla="*/ 4743756 h 4743756"/>
              <a:gd name="connsiteX3" fmla="*/ 0 w 4381776"/>
              <a:gd name="connsiteY3" fmla="*/ 2015454 h 4743756"/>
              <a:gd name="connsiteX4" fmla="*/ 3211739 w 4381776"/>
              <a:gd name="connsiteY4" fmla="*/ 0 h 4743756"/>
              <a:gd name="connsiteX0-1" fmla="*/ 3211739 w 4391300"/>
              <a:gd name="connsiteY0-2" fmla="*/ 0 h 4743756"/>
              <a:gd name="connsiteX1-3" fmla="*/ 4381776 w 4391300"/>
              <a:gd name="connsiteY1-4" fmla="*/ 729032 h 4743756"/>
              <a:gd name="connsiteX2-5" fmla="*/ 4391300 w 4391300"/>
              <a:gd name="connsiteY2-6" fmla="*/ 2103309 h 4743756"/>
              <a:gd name="connsiteX3-7" fmla="*/ 4381776 w 4391300"/>
              <a:gd name="connsiteY3-8" fmla="*/ 4743756 h 4743756"/>
              <a:gd name="connsiteX4-9" fmla="*/ 0 w 4391300"/>
              <a:gd name="connsiteY4-10" fmla="*/ 2015454 h 4743756"/>
              <a:gd name="connsiteX5" fmla="*/ 3211739 w 4391300"/>
              <a:gd name="connsiteY5" fmla="*/ 0 h 4743756"/>
              <a:gd name="connsiteX0-11" fmla="*/ 4391300 w 4482740"/>
              <a:gd name="connsiteY0-12" fmla="*/ 2103309 h 4743756"/>
              <a:gd name="connsiteX1-13" fmla="*/ 4381776 w 4482740"/>
              <a:gd name="connsiteY1-14" fmla="*/ 4743756 h 4743756"/>
              <a:gd name="connsiteX2-15" fmla="*/ 0 w 4482740"/>
              <a:gd name="connsiteY2-16" fmla="*/ 2015454 h 4743756"/>
              <a:gd name="connsiteX3-17" fmla="*/ 3211739 w 4482740"/>
              <a:gd name="connsiteY3-18" fmla="*/ 0 h 4743756"/>
              <a:gd name="connsiteX4-19" fmla="*/ 4381776 w 4482740"/>
              <a:gd name="connsiteY4-20" fmla="*/ 729032 h 4743756"/>
              <a:gd name="connsiteX5-21" fmla="*/ 4482740 w 4482740"/>
              <a:gd name="connsiteY5-22" fmla="*/ 2194749 h 4743756"/>
              <a:gd name="connsiteX0-23" fmla="*/ 4391300 w 4391300"/>
              <a:gd name="connsiteY0-24" fmla="*/ 2103309 h 4743756"/>
              <a:gd name="connsiteX1-25" fmla="*/ 4381776 w 4391300"/>
              <a:gd name="connsiteY1-26" fmla="*/ 4743756 h 4743756"/>
              <a:gd name="connsiteX2-27" fmla="*/ 0 w 4391300"/>
              <a:gd name="connsiteY2-28" fmla="*/ 2015454 h 4743756"/>
              <a:gd name="connsiteX3-29" fmla="*/ 3211739 w 4391300"/>
              <a:gd name="connsiteY3-30" fmla="*/ 0 h 4743756"/>
              <a:gd name="connsiteX4-31" fmla="*/ 4381776 w 4391300"/>
              <a:gd name="connsiteY4-32" fmla="*/ 729032 h 4743756"/>
              <a:gd name="connsiteX0-33" fmla="*/ 4381776 w 4381776"/>
              <a:gd name="connsiteY0-34" fmla="*/ 4743756 h 4743756"/>
              <a:gd name="connsiteX1-35" fmla="*/ 0 w 4381776"/>
              <a:gd name="connsiteY1-36" fmla="*/ 2015454 h 4743756"/>
              <a:gd name="connsiteX2-37" fmla="*/ 3211739 w 4381776"/>
              <a:gd name="connsiteY2-38" fmla="*/ 0 h 4743756"/>
              <a:gd name="connsiteX3-39" fmla="*/ 4381776 w 4381776"/>
              <a:gd name="connsiteY3-40" fmla="*/ 729032 h 474375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381776" h="4743756">
                <a:moveTo>
                  <a:pt x="4381776" y="4743756"/>
                </a:moveTo>
                <a:lnTo>
                  <a:pt x="0" y="2015454"/>
                </a:lnTo>
                <a:lnTo>
                  <a:pt x="3211739" y="0"/>
                </a:lnTo>
                <a:lnTo>
                  <a:pt x="4381776" y="729032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6" name="任意多边形: 形状 15"/>
          <p:cNvSpPr/>
          <p:nvPr userDrawn="1">
            <p:custDataLst>
              <p:tags r:id="rId33"/>
            </p:custDataLst>
          </p:nvPr>
        </p:nvSpPr>
        <p:spPr>
          <a:xfrm>
            <a:off x="7815305" y="1009463"/>
            <a:ext cx="4376696" cy="4740594"/>
          </a:xfrm>
          <a:custGeom>
            <a:avLst/>
            <a:gdLst>
              <a:gd name="connsiteX0" fmla="*/ 3211739 w 4376696"/>
              <a:gd name="connsiteY0" fmla="*/ 0 h 4740594"/>
              <a:gd name="connsiteX1" fmla="*/ 4376696 w 4376696"/>
              <a:gd name="connsiteY1" fmla="*/ 725866 h 4740594"/>
              <a:gd name="connsiteX2" fmla="*/ 4376696 w 4376696"/>
              <a:gd name="connsiteY2" fmla="*/ 4740594 h 4740594"/>
              <a:gd name="connsiteX3" fmla="*/ 0 w 4376696"/>
              <a:gd name="connsiteY3" fmla="*/ 2015453 h 4740594"/>
              <a:gd name="connsiteX4" fmla="*/ 3211739 w 4376696"/>
              <a:gd name="connsiteY4" fmla="*/ 0 h 4740594"/>
              <a:gd name="connsiteX0-1" fmla="*/ 3211739 w 4386220"/>
              <a:gd name="connsiteY0-2" fmla="*/ 0 h 4740594"/>
              <a:gd name="connsiteX1-3" fmla="*/ 4376696 w 4386220"/>
              <a:gd name="connsiteY1-4" fmla="*/ 725866 h 4740594"/>
              <a:gd name="connsiteX2-5" fmla="*/ 4386220 w 4386220"/>
              <a:gd name="connsiteY2-6" fmla="*/ 2190937 h 4740594"/>
              <a:gd name="connsiteX3-7" fmla="*/ 4376696 w 4386220"/>
              <a:gd name="connsiteY3-8" fmla="*/ 4740594 h 4740594"/>
              <a:gd name="connsiteX4-9" fmla="*/ 0 w 4386220"/>
              <a:gd name="connsiteY4-10" fmla="*/ 2015453 h 4740594"/>
              <a:gd name="connsiteX5" fmla="*/ 3211739 w 4386220"/>
              <a:gd name="connsiteY5" fmla="*/ 0 h 4740594"/>
              <a:gd name="connsiteX0-11" fmla="*/ 4386220 w 4477660"/>
              <a:gd name="connsiteY0-12" fmla="*/ 2190937 h 4740594"/>
              <a:gd name="connsiteX1-13" fmla="*/ 4376696 w 4477660"/>
              <a:gd name="connsiteY1-14" fmla="*/ 4740594 h 4740594"/>
              <a:gd name="connsiteX2-15" fmla="*/ 0 w 4477660"/>
              <a:gd name="connsiteY2-16" fmla="*/ 2015453 h 4740594"/>
              <a:gd name="connsiteX3-17" fmla="*/ 3211739 w 4477660"/>
              <a:gd name="connsiteY3-18" fmla="*/ 0 h 4740594"/>
              <a:gd name="connsiteX4-19" fmla="*/ 4376696 w 4477660"/>
              <a:gd name="connsiteY4-20" fmla="*/ 725866 h 4740594"/>
              <a:gd name="connsiteX5-21" fmla="*/ 4477660 w 4477660"/>
              <a:gd name="connsiteY5-22" fmla="*/ 2282377 h 4740594"/>
              <a:gd name="connsiteX0-23" fmla="*/ 4386220 w 4386220"/>
              <a:gd name="connsiteY0-24" fmla="*/ 2190937 h 4740594"/>
              <a:gd name="connsiteX1-25" fmla="*/ 4376696 w 4386220"/>
              <a:gd name="connsiteY1-26" fmla="*/ 4740594 h 4740594"/>
              <a:gd name="connsiteX2-27" fmla="*/ 0 w 4386220"/>
              <a:gd name="connsiteY2-28" fmla="*/ 2015453 h 4740594"/>
              <a:gd name="connsiteX3-29" fmla="*/ 3211739 w 4386220"/>
              <a:gd name="connsiteY3-30" fmla="*/ 0 h 4740594"/>
              <a:gd name="connsiteX4-31" fmla="*/ 4376696 w 4386220"/>
              <a:gd name="connsiteY4-32" fmla="*/ 725866 h 4740594"/>
              <a:gd name="connsiteX0-33" fmla="*/ 4376696 w 4376696"/>
              <a:gd name="connsiteY0-34" fmla="*/ 4740594 h 4740594"/>
              <a:gd name="connsiteX1-35" fmla="*/ 0 w 4376696"/>
              <a:gd name="connsiteY1-36" fmla="*/ 2015453 h 4740594"/>
              <a:gd name="connsiteX2-37" fmla="*/ 3211739 w 4376696"/>
              <a:gd name="connsiteY2-38" fmla="*/ 0 h 4740594"/>
              <a:gd name="connsiteX3-39" fmla="*/ 4376696 w 4376696"/>
              <a:gd name="connsiteY3-40" fmla="*/ 725866 h 474059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376696" h="4740594">
                <a:moveTo>
                  <a:pt x="4376696" y="4740594"/>
                </a:moveTo>
                <a:lnTo>
                  <a:pt x="0" y="2015453"/>
                </a:lnTo>
                <a:lnTo>
                  <a:pt x="3211739" y="0"/>
                </a:lnTo>
                <a:lnTo>
                  <a:pt x="4376696" y="725866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21" name="任意多边形: 形状 20"/>
          <p:cNvSpPr/>
          <p:nvPr userDrawn="1">
            <p:custDataLst>
              <p:tags r:id="rId34"/>
            </p:custDataLst>
          </p:nvPr>
        </p:nvSpPr>
        <p:spPr>
          <a:xfrm>
            <a:off x="7823560" y="1255841"/>
            <a:ext cx="4368441" cy="4735455"/>
          </a:xfrm>
          <a:custGeom>
            <a:avLst/>
            <a:gdLst>
              <a:gd name="connsiteX0" fmla="*/ 3211739 w 4368441"/>
              <a:gd name="connsiteY0" fmla="*/ 0 h 4735455"/>
              <a:gd name="connsiteX1" fmla="*/ 4368441 w 4368441"/>
              <a:gd name="connsiteY1" fmla="*/ 720724 h 4735455"/>
              <a:gd name="connsiteX2" fmla="*/ 4368440 w 4368441"/>
              <a:gd name="connsiteY2" fmla="*/ 4735455 h 4735455"/>
              <a:gd name="connsiteX3" fmla="*/ 0 w 4368441"/>
              <a:gd name="connsiteY3" fmla="*/ 2015455 h 4735455"/>
              <a:gd name="connsiteX4" fmla="*/ 3211739 w 4368441"/>
              <a:gd name="connsiteY4" fmla="*/ 0 h 4735455"/>
              <a:gd name="connsiteX0-1" fmla="*/ 3211739 w 4692028"/>
              <a:gd name="connsiteY0-2" fmla="*/ 0 h 4738800"/>
              <a:gd name="connsiteX1-3" fmla="*/ 4368441 w 4692028"/>
              <a:gd name="connsiteY1-4" fmla="*/ 720724 h 4738800"/>
              <a:gd name="connsiteX2-5" fmla="*/ 4368440 w 4692028"/>
              <a:gd name="connsiteY2-6" fmla="*/ 2535109 h 4738800"/>
              <a:gd name="connsiteX3-7" fmla="*/ 4368440 w 4692028"/>
              <a:gd name="connsiteY3-8" fmla="*/ 4735455 h 4738800"/>
              <a:gd name="connsiteX4-9" fmla="*/ 0 w 4692028"/>
              <a:gd name="connsiteY4-10" fmla="*/ 2015455 h 4738800"/>
              <a:gd name="connsiteX5" fmla="*/ 3211739 w 4692028"/>
              <a:gd name="connsiteY5" fmla="*/ 0 h 4738800"/>
              <a:gd name="connsiteX0-11" fmla="*/ 4368440 w 4692028"/>
              <a:gd name="connsiteY0-12" fmla="*/ 2535109 h 4738800"/>
              <a:gd name="connsiteX1-13" fmla="*/ 4368440 w 4692028"/>
              <a:gd name="connsiteY1-14" fmla="*/ 4735455 h 4738800"/>
              <a:gd name="connsiteX2-15" fmla="*/ 0 w 4692028"/>
              <a:gd name="connsiteY2-16" fmla="*/ 2015455 h 4738800"/>
              <a:gd name="connsiteX3-17" fmla="*/ 3211739 w 4692028"/>
              <a:gd name="connsiteY3-18" fmla="*/ 0 h 4738800"/>
              <a:gd name="connsiteX4-19" fmla="*/ 4368441 w 4692028"/>
              <a:gd name="connsiteY4-20" fmla="*/ 720724 h 4738800"/>
              <a:gd name="connsiteX5-21" fmla="*/ 4459880 w 4692028"/>
              <a:gd name="connsiteY5-22" fmla="*/ 2626549 h 4738800"/>
              <a:gd name="connsiteX0-23" fmla="*/ 4368440 w 4692028"/>
              <a:gd name="connsiteY0-24" fmla="*/ 2535109 h 4738800"/>
              <a:gd name="connsiteX1-25" fmla="*/ 4368440 w 4692028"/>
              <a:gd name="connsiteY1-26" fmla="*/ 4735455 h 4738800"/>
              <a:gd name="connsiteX2-27" fmla="*/ 0 w 4692028"/>
              <a:gd name="connsiteY2-28" fmla="*/ 2015455 h 4738800"/>
              <a:gd name="connsiteX3-29" fmla="*/ 3211739 w 4692028"/>
              <a:gd name="connsiteY3-30" fmla="*/ 0 h 4738800"/>
              <a:gd name="connsiteX4-31" fmla="*/ 4368441 w 4692028"/>
              <a:gd name="connsiteY4-32" fmla="*/ 720724 h 4738800"/>
              <a:gd name="connsiteX0-33" fmla="*/ 4368440 w 4368441"/>
              <a:gd name="connsiteY0-34" fmla="*/ 4735455 h 4735455"/>
              <a:gd name="connsiteX1-35" fmla="*/ 0 w 4368441"/>
              <a:gd name="connsiteY1-36" fmla="*/ 2015455 h 4735455"/>
              <a:gd name="connsiteX2-37" fmla="*/ 3211739 w 4368441"/>
              <a:gd name="connsiteY2-38" fmla="*/ 0 h 4735455"/>
              <a:gd name="connsiteX3-39" fmla="*/ 4368441 w 4368441"/>
              <a:gd name="connsiteY3-40" fmla="*/ 720724 h 47354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368441" h="4735455">
                <a:moveTo>
                  <a:pt x="4368440" y="4735455"/>
                </a:moveTo>
                <a:lnTo>
                  <a:pt x="0" y="2015455"/>
                </a:lnTo>
                <a:lnTo>
                  <a:pt x="3211739" y="0"/>
                </a:lnTo>
                <a:lnTo>
                  <a:pt x="4368441" y="720724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26" name="任意多边形: 形状 25"/>
          <p:cNvSpPr/>
          <p:nvPr userDrawn="1">
            <p:custDataLst>
              <p:tags r:id="rId35"/>
            </p:custDataLst>
          </p:nvPr>
        </p:nvSpPr>
        <p:spPr>
          <a:xfrm>
            <a:off x="7810224" y="1502220"/>
            <a:ext cx="4381776" cy="4743758"/>
          </a:xfrm>
          <a:custGeom>
            <a:avLst/>
            <a:gdLst>
              <a:gd name="connsiteX0" fmla="*/ 3211739 w 4381776"/>
              <a:gd name="connsiteY0" fmla="*/ 0 h 4743758"/>
              <a:gd name="connsiteX1" fmla="*/ 4381776 w 4381776"/>
              <a:gd name="connsiteY1" fmla="*/ 729033 h 4743758"/>
              <a:gd name="connsiteX2" fmla="*/ 4381776 w 4381776"/>
              <a:gd name="connsiteY2" fmla="*/ 4743758 h 4743758"/>
              <a:gd name="connsiteX3" fmla="*/ 0 w 4381776"/>
              <a:gd name="connsiteY3" fmla="*/ 2015455 h 4743758"/>
              <a:gd name="connsiteX4" fmla="*/ 3211739 w 4381776"/>
              <a:gd name="connsiteY4" fmla="*/ 0 h 4743758"/>
              <a:gd name="connsiteX0-1" fmla="*/ 3211739 w 4381776"/>
              <a:gd name="connsiteY0-2" fmla="*/ 0 h 4743758"/>
              <a:gd name="connsiteX1-3" fmla="*/ 4381776 w 4381776"/>
              <a:gd name="connsiteY1-4" fmla="*/ 729033 h 4743758"/>
              <a:gd name="connsiteX2-5" fmla="*/ 4381776 w 4381776"/>
              <a:gd name="connsiteY2-6" fmla="*/ 2498280 h 4743758"/>
              <a:gd name="connsiteX3-7" fmla="*/ 4381776 w 4381776"/>
              <a:gd name="connsiteY3-8" fmla="*/ 4743758 h 4743758"/>
              <a:gd name="connsiteX4-9" fmla="*/ 0 w 4381776"/>
              <a:gd name="connsiteY4-10" fmla="*/ 2015455 h 4743758"/>
              <a:gd name="connsiteX5" fmla="*/ 3211739 w 4381776"/>
              <a:gd name="connsiteY5" fmla="*/ 0 h 4743758"/>
              <a:gd name="connsiteX0-11" fmla="*/ 4381776 w 4473216"/>
              <a:gd name="connsiteY0-12" fmla="*/ 2498280 h 4743758"/>
              <a:gd name="connsiteX1-13" fmla="*/ 4381776 w 4473216"/>
              <a:gd name="connsiteY1-14" fmla="*/ 4743758 h 4743758"/>
              <a:gd name="connsiteX2-15" fmla="*/ 0 w 4473216"/>
              <a:gd name="connsiteY2-16" fmla="*/ 2015455 h 4743758"/>
              <a:gd name="connsiteX3-17" fmla="*/ 3211739 w 4473216"/>
              <a:gd name="connsiteY3-18" fmla="*/ 0 h 4743758"/>
              <a:gd name="connsiteX4-19" fmla="*/ 4381776 w 4473216"/>
              <a:gd name="connsiteY4-20" fmla="*/ 729033 h 4743758"/>
              <a:gd name="connsiteX5-21" fmla="*/ 4473216 w 4473216"/>
              <a:gd name="connsiteY5-22" fmla="*/ 2589720 h 4743758"/>
              <a:gd name="connsiteX0-23" fmla="*/ 4381776 w 4381776"/>
              <a:gd name="connsiteY0-24" fmla="*/ 2498280 h 4743758"/>
              <a:gd name="connsiteX1-25" fmla="*/ 4381776 w 4381776"/>
              <a:gd name="connsiteY1-26" fmla="*/ 4743758 h 4743758"/>
              <a:gd name="connsiteX2-27" fmla="*/ 0 w 4381776"/>
              <a:gd name="connsiteY2-28" fmla="*/ 2015455 h 4743758"/>
              <a:gd name="connsiteX3-29" fmla="*/ 3211739 w 4381776"/>
              <a:gd name="connsiteY3-30" fmla="*/ 0 h 4743758"/>
              <a:gd name="connsiteX4-31" fmla="*/ 4381776 w 4381776"/>
              <a:gd name="connsiteY4-32" fmla="*/ 729033 h 4743758"/>
              <a:gd name="connsiteX0-33" fmla="*/ 4381776 w 4381776"/>
              <a:gd name="connsiteY0-34" fmla="*/ 4743758 h 4743758"/>
              <a:gd name="connsiteX1-35" fmla="*/ 0 w 4381776"/>
              <a:gd name="connsiteY1-36" fmla="*/ 2015455 h 4743758"/>
              <a:gd name="connsiteX2-37" fmla="*/ 3211739 w 4381776"/>
              <a:gd name="connsiteY2-38" fmla="*/ 0 h 4743758"/>
              <a:gd name="connsiteX3-39" fmla="*/ 4381776 w 4381776"/>
              <a:gd name="connsiteY3-40" fmla="*/ 729033 h 474375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381776" h="4743758">
                <a:moveTo>
                  <a:pt x="4381776" y="4743758"/>
                </a:moveTo>
                <a:lnTo>
                  <a:pt x="0" y="2015455"/>
                </a:lnTo>
                <a:lnTo>
                  <a:pt x="3211739" y="0"/>
                </a:lnTo>
                <a:lnTo>
                  <a:pt x="4381776" y="729033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31" name="任意多边形: 形状 30"/>
          <p:cNvSpPr/>
          <p:nvPr userDrawn="1">
            <p:custDataLst>
              <p:tags r:id="rId36"/>
            </p:custDataLst>
          </p:nvPr>
        </p:nvSpPr>
        <p:spPr>
          <a:xfrm>
            <a:off x="7810859" y="1747332"/>
            <a:ext cx="4381141" cy="4743362"/>
          </a:xfrm>
          <a:custGeom>
            <a:avLst/>
            <a:gdLst>
              <a:gd name="connsiteX0" fmla="*/ 3211739 w 4381141"/>
              <a:gd name="connsiteY0" fmla="*/ 0 h 4743362"/>
              <a:gd name="connsiteX1" fmla="*/ 4381141 w 4381141"/>
              <a:gd name="connsiteY1" fmla="*/ 728636 h 4743362"/>
              <a:gd name="connsiteX2" fmla="*/ 4381141 w 4381141"/>
              <a:gd name="connsiteY2" fmla="*/ 4743362 h 4743362"/>
              <a:gd name="connsiteX3" fmla="*/ 0 w 4381141"/>
              <a:gd name="connsiteY3" fmla="*/ 2015454 h 4743362"/>
              <a:gd name="connsiteX4" fmla="*/ 3211739 w 4381141"/>
              <a:gd name="connsiteY4" fmla="*/ 0 h 4743362"/>
              <a:gd name="connsiteX0-1" fmla="*/ 3211739 w 4390666"/>
              <a:gd name="connsiteY0-2" fmla="*/ 0 h 4743362"/>
              <a:gd name="connsiteX1-3" fmla="*/ 4381141 w 4390666"/>
              <a:gd name="connsiteY1-4" fmla="*/ 728636 h 4743362"/>
              <a:gd name="connsiteX2-5" fmla="*/ 4390666 w 4390666"/>
              <a:gd name="connsiteY2-6" fmla="*/ 2338893 h 4743362"/>
              <a:gd name="connsiteX3-7" fmla="*/ 4381141 w 4390666"/>
              <a:gd name="connsiteY3-8" fmla="*/ 4743362 h 4743362"/>
              <a:gd name="connsiteX4-9" fmla="*/ 0 w 4390666"/>
              <a:gd name="connsiteY4-10" fmla="*/ 2015454 h 4743362"/>
              <a:gd name="connsiteX5" fmla="*/ 3211739 w 4390666"/>
              <a:gd name="connsiteY5" fmla="*/ 0 h 4743362"/>
              <a:gd name="connsiteX0-11" fmla="*/ 4390666 w 4482106"/>
              <a:gd name="connsiteY0-12" fmla="*/ 2338893 h 4743362"/>
              <a:gd name="connsiteX1-13" fmla="*/ 4381141 w 4482106"/>
              <a:gd name="connsiteY1-14" fmla="*/ 4743362 h 4743362"/>
              <a:gd name="connsiteX2-15" fmla="*/ 0 w 4482106"/>
              <a:gd name="connsiteY2-16" fmla="*/ 2015454 h 4743362"/>
              <a:gd name="connsiteX3-17" fmla="*/ 3211739 w 4482106"/>
              <a:gd name="connsiteY3-18" fmla="*/ 0 h 4743362"/>
              <a:gd name="connsiteX4-19" fmla="*/ 4381141 w 4482106"/>
              <a:gd name="connsiteY4-20" fmla="*/ 728636 h 4743362"/>
              <a:gd name="connsiteX5-21" fmla="*/ 4482106 w 4482106"/>
              <a:gd name="connsiteY5-22" fmla="*/ 2430333 h 4743362"/>
              <a:gd name="connsiteX0-23" fmla="*/ 4390666 w 4390666"/>
              <a:gd name="connsiteY0-24" fmla="*/ 2338893 h 4743362"/>
              <a:gd name="connsiteX1-25" fmla="*/ 4381141 w 4390666"/>
              <a:gd name="connsiteY1-26" fmla="*/ 4743362 h 4743362"/>
              <a:gd name="connsiteX2-27" fmla="*/ 0 w 4390666"/>
              <a:gd name="connsiteY2-28" fmla="*/ 2015454 h 4743362"/>
              <a:gd name="connsiteX3-29" fmla="*/ 3211739 w 4390666"/>
              <a:gd name="connsiteY3-30" fmla="*/ 0 h 4743362"/>
              <a:gd name="connsiteX4-31" fmla="*/ 4381141 w 4390666"/>
              <a:gd name="connsiteY4-32" fmla="*/ 728636 h 4743362"/>
              <a:gd name="connsiteX0-33" fmla="*/ 4381141 w 4381141"/>
              <a:gd name="connsiteY0-34" fmla="*/ 4743362 h 4743362"/>
              <a:gd name="connsiteX1-35" fmla="*/ 0 w 4381141"/>
              <a:gd name="connsiteY1-36" fmla="*/ 2015454 h 4743362"/>
              <a:gd name="connsiteX2-37" fmla="*/ 3211739 w 4381141"/>
              <a:gd name="connsiteY2-38" fmla="*/ 0 h 4743362"/>
              <a:gd name="connsiteX3-39" fmla="*/ 4381141 w 4381141"/>
              <a:gd name="connsiteY3-40" fmla="*/ 728636 h 474336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381141" h="4743362">
                <a:moveTo>
                  <a:pt x="4381141" y="4743362"/>
                </a:moveTo>
                <a:lnTo>
                  <a:pt x="0" y="2015454"/>
                </a:lnTo>
                <a:lnTo>
                  <a:pt x="3211739" y="0"/>
                </a:lnTo>
                <a:lnTo>
                  <a:pt x="4381141" y="728636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35" name="任意多边形: 形状 34"/>
          <p:cNvSpPr/>
          <p:nvPr userDrawn="1">
            <p:custDataLst>
              <p:tags r:id="rId37"/>
            </p:custDataLst>
          </p:nvPr>
        </p:nvSpPr>
        <p:spPr>
          <a:xfrm>
            <a:off x="7810225" y="1985455"/>
            <a:ext cx="4381776" cy="4743757"/>
          </a:xfrm>
          <a:custGeom>
            <a:avLst/>
            <a:gdLst>
              <a:gd name="connsiteX0" fmla="*/ 3211738 w 4381776"/>
              <a:gd name="connsiteY0" fmla="*/ 0 h 4743757"/>
              <a:gd name="connsiteX1" fmla="*/ 4381776 w 4381776"/>
              <a:gd name="connsiteY1" fmla="*/ 729033 h 4743757"/>
              <a:gd name="connsiteX2" fmla="*/ 4381776 w 4381776"/>
              <a:gd name="connsiteY2" fmla="*/ 4743757 h 4743757"/>
              <a:gd name="connsiteX3" fmla="*/ 0 w 4381776"/>
              <a:gd name="connsiteY3" fmla="*/ 2015455 h 4743757"/>
              <a:gd name="connsiteX4" fmla="*/ 3211738 w 4381776"/>
              <a:gd name="connsiteY4" fmla="*/ 0 h 4743757"/>
              <a:gd name="connsiteX0-1" fmla="*/ 3211738 w 4381776"/>
              <a:gd name="connsiteY0-2" fmla="*/ 0 h 4743757"/>
              <a:gd name="connsiteX1-3" fmla="*/ 4381776 w 4381776"/>
              <a:gd name="connsiteY1-4" fmla="*/ 729033 h 4743757"/>
              <a:gd name="connsiteX2-5" fmla="*/ 4381775 w 4381776"/>
              <a:gd name="connsiteY2-6" fmla="*/ 2653220 h 4743757"/>
              <a:gd name="connsiteX3-7" fmla="*/ 4381776 w 4381776"/>
              <a:gd name="connsiteY3-8" fmla="*/ 4743757 h 4743757"/>
              <a:gd name="connsiteX4-9" fmla="*/ 0 w 4381776"/>
              <a:gd name="connsiteY4-10" fmla="*/ 2015455 h 4743757"/>
              <a:gd name="connsiteX5" fmla="*/ 3211738 w 4381776"/>
              <a:gd name="connsiteY5" fmla="*/ 0 h 4743757"/>
              <a:gd name="connsiteX0-11" fmla="*/ 4381775 w 4473215"/>
              <a:gd name="connsiteY0-12" fmla="*/ 2653220 h 4743757"/>
              <a:gd name="connsiteX1-13" fmla="*/ 4381776 w 4473215"/>
              <a:gd name="connsiteY1-14" fmla="*/ 4743757 h 4743757"/>
              <a:gd name="connsiteX2-15" fmla="*/ 0 w 4473215"/>
              <a:gd name="connsiteY2-16" fmla="*/ 2015455 h 4743757"/>
              <a:gd name="connsiteX3-17" fmla="*/ 3211738 w 4473215"/>
              <a:gd name="connsiteY3-18" fmla="*/ 0 h 4743757"/>
              <a:gd name="connsiteX4-19" fmla="*/ 4381776 w 4473215"/>
              <a:gd name="connsiteY4-20" fmla="*/ 729033 h 4743757"/>
              <a:gd name="connsiteX5-21" fmla="*/ 4473215 w 4473215"/>
              <a:gd name="connsiteY5-22" fmla="*/ 2744660 h 4743757"/>
              <a:gd name="connsiteX0-23" fmla="*/ 4381775 w 4381776"/>
              <a:gd name="connsiteY0-24" fmla="*/ 2653220 h 4743757"/>
              <a:gd name="connsiteX1-25" fmla="*/ 4381776 w 4381776"/>
              <a:gd name="connsiteY1-26" fmla="*/ 4743757 h 4743757"/>
              <a:gd name="connsiteX2-27" fmla="*/ 0 w 4381776"/>
              <a:gd name="connsiteY2-28" fmla="*/ 2015455 h 4743757"/>
              <a:gd name="connsiteX3-29" fmla="*/ 3211738 w 4381776"/>
              <a:gd name="connsiteY3-30" fmla="*/ 0 h 4743757"/>
              <a:gd name="connsiteX4-31" fmla="*/ 4381776 w 4381776"/>
              <a:gd name="connsiteY4-32" fmla="*/ 729033 h 4743757"/>
              <a:gd name="connsiteX0-33" fmla="*/ 4381776 w 4381776"/>
              <a:gd name="connsiteY0-34" fmla="*/ 4743757 h 4743757"/>
              <a:gd name="connsiteX1-35" fmla="*/ 0 w 4381776"/>
              <a:gd name="connsiteY1-36" fmla="*/ 2015455 h 4743757"/>
              <a:gd name="connsiteX2-37" fmla="*/ 3211738 w 4381776"/>
              <a:gd name="connsiteY2-38" fmla="*/ 0 h 4743757"/>
              <a:gd name="connsiteX3-39" fmla="*/ 4381776 w 4381776"/>
              <a:gd name="connsiteY3-40" fmla="*/ 729033 h 474375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381776" h="4743757">
                <a:moveTo>
                  <a:pt x="4381776" y="4743757"/>
                </a:moveTo>
                <a:lnTo>
                  <a:pt x="0" y="2015455"/>
                </a:lnTo>
                <a:lnTo>
                  <a:pt x="3211738" y="0"/>
                </a:lnTo>
                <a:lnTo>
                  <a:pt x="4381776" y="729033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40" name="任意多边形: 形状 39"/>
          <p:cNvSpPr/>
          <p:nvPr userDrawn="1">
            <p:custDataLst>
              <p:tags r:id="rId38"/>
            </p:custDataLst>
          </p:nvPr>
        </p:nvSpPr>
        <p:spPr>
          <a:xfrm>
            <a:off x="7810223" y="2223581"/>
            <a:ext cx="4381776" cy="4634419"/>
          </a:xfrm>
          <a:custGeom>
            <a:avLst/>
            <a:gdLst>
              <a:gd name="connsiteX0" fmla="*/ 3211739 w 4381776"/>
              <a:gd name="connsiteY0" fmla="*/ 0 h 4634419"/>
              <a:gd name="connsiteX1" fmla="*/ 4381776 w 4381776"/>
              <a:gd name="connsiteY1" fmla="*/ 729032 h 4634419"/>
              <a:gd name="connsiteX2" fmla="*/ 4381776 w 4381776"/>
              <a:gd name="connsiteY2" fmla="*/ 4634419 h 4634419"/>
              <a:gd name="connsiteX3" fmla="*/ 4206176 w 4381776"/>
              <a:gd name="connsiteY3" fmla="*/ 4634419 h 4634419"/>
              <a:gd name="connsiteX4" fmla="*/ 0 w 4381776"/>
              <a:gd name="connsiteY4" fmla="*/ 2015454 h 4634419"/>
              <a:gd name="connsiteX5" fmla="*/ 3211739 w 4381776"/>
              <a:gd name="connsiteY5" fmla="*/ 0 h 4634419"/>
              <a:gd name="connsiteX0-1" fmla="*/ 4381776 w 4473216"/>
              <a:gd name="connsiteY0-2" fmla="*/ 4634419 h 4725859"/>
              <a:gd name="connsiteX1-3" fmla="*/ 4206176 w 4473216"/>
              <a:gd name="connsiteY1-4" fmla="*/ 4634419 h 4725859"/>
              <a:gd name="connsiteX2-5" fmla="*/ 0 w 4473216"/>
              <a:gd name="connsiteY2-6" fmla="*/ 2015454 h 4725859"/>
              <a:gd name="connsiteX3-7" fmla="*/ 3211739 w 4473216"/>
              <a:gd name="connsiteY3-8" fmla="*/ 0 h 4725859"/>
              <a:gd name="connsiteX4-9" fmla="*/ 4381776 w 4473216"/>
              <a:gd name="connsiteY4-10" fmla="*/ 729032 h 4725859"/>
              <a:gd name="connsiteX5-11" fmla="*/ 4473216 w 4473216"/>
              <a:gd name="connsiteY5-12" fmla="*/ 4725859 h 4725859"/>
              <a:gd name="connsiteX0-13" fmla="*/ 4381776 w 4381776"/>
              <a:gd name="connsiteY0-14" fmla="*/ 4634419 h 4634419"/>
              <a:gd name="connsiteX1-15" fmla="*/ 4206176 w 4381776"/>
              <a:gd name="connsiteY1-16" fmla="*/ 4634419 h 4634419"/>
              <a:gd name="connsiteX2-17" fmla="*/ 0 w 4381776"/>
              <a:gd name="connsiteY2-18" fmla="*/ 2015454 h 4634419"/>
              <a:gd name="connsiteX3-19" fmla="*/ 3211739 w 4381776"/>
              <a:gd name="connsiteY3-20" fmla="*/ 0 h 4634419"/>
              <a:gd name="connsiteX4-21" fmla="*/ 4381776 w 4381776"/>
              <a:gd name="connsiteY4-22" fmla="*/ 729032 h 4634419"/>
              <a:gd name="connsiteX0-23" fmla="*/ 4206176 w 4381776"/>
              <a:gd name="connsiteY0-24" fmla="*/ 4634419 h 4634419"/>
              <a:gd name="connsiteX1-25" fmla="*/ 0 w 4381776"/>
              <a:gd name="connsiteY1-26" fmla="*/ 2015454 h 4634419"/>
              <a:gd name="connsiteX2-27" fmla="*/ 3211739 w 4381776"/>
              <a:gd name="connsiteY2-28" fmla="*/ 0 h 4634419"/>
              <a:gd name="connsiteX3-29" fmla="*/ 4381776 w 4381776"/>
              <a:gd name="connsiteY3-30" fmla="*/ 729032 h 463441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381776" h="4634419">
                <a:moveTo>
                  <a:pt x="4206176" y="4634419"/>
                </a:moveTo>
                <a:lnTo>
                  <a:pt x="0" y="2015454"/>
                </a:lnTo>
                <a:lnTo>
                  <a:pt x="3211739" y="0"/>
                </a:lnTo>
                <a:lnTo>
                  <a:pt x="4381776" y="729032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 dirty="0"/>
          </a:p>
        </p:txBody>
      </p:sp>
      <p:sp>
        <p:nvSpPr>
          <p:cNvPr id="44" name="任意多边形: 形状 43"/>
          <p:cNvSpPr/>
          <p:nvPr userDrawn="1">
            <p:custDataLst>
              <p:tags r:id="rId39"/>
            </p:custDataLst>
          </p:nvPr>
        </p:nvSpPr>
        <p:spPr>
          <a:xfrm>
            <a:off x="7815940" y="2462975"/>
            <a:ext cx="4376060" cy="4395025"/>
          </a:xfrm>
          <a:custGeom>
            <a:avLst/>
            <a:gdLst>
              <a:gd name="connsiteX0" fmla="*/ 3211738 w 4376060"/>
              <a:gd name="connsiteY0" fmla="*/ 0 h 4395025"/>
              <a:gd name="connsiteX1" fmla="*/ 4376060 w 4376060"/>
              <a:gd name="connsiteY1" fmla="*/ 725472 h 4395025"/>
              <a:gd name="connsiteX2" fmla="*/ 4376060 w 4376060"/>
              <a:gd name="connsiteY2" fmla="*/ 4395025 h 4395025"/>
              <a:gd name="connsiteX3" fmla="*/ 3917406 w 4376060"/>
              <a:gd name="connsiteY3" fmla="*/ 4395025 h 4395025"/>
              <a:gd name="connsiteX4" fmla="*/ 3917199 w 4376060"/>
              <a:gd name="connsiteY4" fmla="*/ 4395025 h 4395025"/>
              <a:gd name="connsiteX5" fmla="*/ 3821696 w 4376060"/>
              <a:gd name="connsiteY5" fmla="*/ 4395025 h 4395025"/>
              <a:gd name="connsiteX6" fmla="*/ 0 w 4376060"/>
              <a:gd name="connsiteY6" fmla="*/ 2015455 h 4395025"/>
              <a:gd name="connsiteX7" fmla="*/ 3211738 w 4376060"/>
              <a:gd name="connsiteY7" fmla="*/ 0 h 4395025"/>
              <a:gd name="connsiteX0-1" fmla="*/ 4376060 w 4467500"/>
              <a:gd name="connsiteY0-2" fmla="*/ 4395025 h 4486465"/>
              <a:gd name="connsiteX1-3" fmla="*/ 3917406 w 4467500"/>
              <a:gd name="connsiteY1-4" fmla="*/ 4395025 h 4486465"/>
              <a:gd name="connsiteX2-5" fmla="*/ 3917199 w 4467500"/>
              <a:gd name="connsiteY2-6" fmla="*/ 4395025 h 4486465"/>
              <a:gd name="connsiteX3-7" fmla="*/ 3821696 w 4467500"/>
              <a:gd name="connsiteY3-8" fmla="*/ 4395025 h 4486465"/>
              <a:gd name="connsiteX4-9" fmla="*/ 0 w 4467500"/>
              <a:gd name="connsiteY4-10" fmla="*/ 2015455 h 4486465"/>
              <a:gd name="connsiteX5-11" fmla="*/ 3211738 w 4467500"/>
              <a:gd name="connsiteY5-12" fmla="*/ 0 h 4486465"/>
              <a:gd name="connsiteX6-13" fmla="*/ 4376060 w 4467500"/>
              <a:gd name="connsiteY6-14" fmla="*/ 725472 h 4486465"/>
              <a:gd name="connsiteX7-15" fmla="*/ 4467500 w 4467500"/>
              <a:gd name="connsiteY7-16" fmla="*/ 4486465 h 4486465"/>
              <a:gd name="connsiteX0-17" fmla="*/ 4376060 w 4376060"/>
              <a:gd name="connsiteY0-18" fmla="*/ 4395025 h 4395025"/>
              <a:gd name="connsiteX1-19" fmla="*/ 3917406 w 4376060"/>
              <a:gd name="connsiteY1-20" fmla="*/ 4395025 h 4395025"/>
              <a:gd name="connsiteX2-21" fmla="*/ 3917199 w 4376060"/>
              <a:gd name="connsiteY2-22" fmla="*/ 4395025 h 4395025"/>
              <a:gd name="connsiteX3-23" fmla="*/ 3821696 w 4376060"/>
              <a:gd name="connsiteY3-24" fmla="*/ 4395025 h 4395025"/>
              <a:gd name="connsiteX4-25" fmla="*/ 0 w 4376060"/>
              <a:gd name="connsiteY4-26" fmla="*/ 2015455 h 4395025"/>
              <a:gd name="connsiteX5-27" fmla="*/ 3211738 w 4376060"/>
              <a:gd name="connsiteY5-28" fmla="*/ 0 h 4395025"/>
              <a:gd name="connsiteX6-29" fmla="*/ 4376060 w 4376060"/>
              <a:gd name="connsiteY6-30" fmla="*/ 725472 h 4395025"/>
              <a:gd name="connsiteX0-31" fmla="*/ 3917406 w 4376060"/>
              <a:gd name="connsiteY0-32" fmla="*/ 4395025 h 4395025"/>
              <a:gd name="connsiteX1-33" fmla="*/ 3917199 w 4376060"/>
              <a:gd name="connsiteY1-34" fmla="*/ 4395025 h 4395025"/>
              <a:gd name="connsiteX2-35" fmla="*/ 3821696 w 4376060"/>
              <a:gd name="connsiteY2-36" fmla="*/ 4395025 h 4395025"/>
              <a:gd name="connsiteX3-37" fmla="*/ 0 w 4376060"/>
              <a:gd name="connsiteY3-38" fmla="*/ 2015455 h 4395025"/>
              <a:gd name="connsiteX4-39" fmla="*/ 3211738 w 4376060"/>
              <a:gd name="connsiteY4-40" fmla="*/ 0 h 4395025"/>
              <a:gd name="connsiteX5-41" fmla="*/ 4376060 w 4376060"/>
              <a:gd name="connsiteY5-42" fmla="*/ 725472 h 4395025"/>
              <a:gd name="connsiteX0-43" fmla="*/ 3917406 w 4376060"/>
              <a:gd name="connsiteY0-44" fmla="*/ 4395025 h 4395025"/>
              <a:gd name="connsiteX1-45" fmla="*/ 3821696 w 4376060"/>
              <a:gd name="connsiteY1-46" fmla="*/ 4395025 h 4395025"/>
              <a:gd name="connsiteX2-47" fmla="*/ 0 w 4376060"/>
              <a:gd name="connsiteY2-48" fmla="*/ 2015455 h 4395025"/>
              <a:gd name="connsiteX3-49" fmla="*/ 3211738 w 4376060"/>
              <a:gd name="connsiteY3-50" fmla="*/ 0 h 4395025"/>
              <a:gd name="connsiteX4-51" fmla="*/ 4376060 w 4376060"/>
              <a:gd name="connsiteY4-52" fmla="*/ 725472 h 4395025"/>
              <a:gd name="connsiteX0-53" fmla="*/ 3821696 w 4376060"/>
              <a:gd name="connsiteY0-54" fmla="*/ 4395025 h 4395025"/>
              <a:gd name="connsiteX1-55" fmla="*/ 0 w 4376060"/>
              <a:gd name="connsiteY1-56" fmla="*/ 2015455 h 4395025"/>
              <a:gd name="connsiteX2-57" fmla="*/ 3211738 w 4376060"/>
              <a:gd name="connsiteY2-58" fmla="*/ 0 h 4395025"/>
              <a:gd name="connsiteX3-59" fmla="*/ 4376060 w 4376060"/>
              <a:gd name="connsiteY3-60" fmla="*/ 725472 h 439502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376060" h="4395025">
                <a:moveTo>
                  <a:pt x="3821696" y="4395025"/>
                </a:moveTo>
                <a:lnTo>
                  <a:pt x="0" y="2015455"/>
                </a:lnTo>
                <a:lnTo>
                  <a:pt x="3211738" y="0"/>
                </a:lnTo>
                <a:lnTo>
                  <a:pt x="4376060" y="725472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47" name="任意多边形: 形状 46"/>
          <p:cNvSpPr/>
          <p:nvPr userDrawn="1">
            <p:custDataLst>
              <p:tags r:id="rId40"/>
            </p:custDataLst>
          </p:nvPr>
        </p:nvSpPr>
        <p:spPr>
          <a:xfrm>
            <a:off x="7816574" y="2701102"/>
            <a:ext cx="4375426" cy="4156898"/>
          </a:xfrm>
          <a:custGeom>
            <a:avLst/>
            <a:gdLst>
              <a:gd name="connsiteX0" fmla="*/ 3211739 w 4375426"/>
              <a:gd name="connsiteY0" fmla="*/ 0 h 4156899"/>
              <a:gd name="connsiteX1" fmla="*/ 4375426 w 4375426"/>
              <a:gd name="connsiteY1" fmla="*/ 725075 h 4156899"/>
              <a:gd name="connsiteX2" fmla="*/ 4375426 w 4375426"/>
              <a:gd name="connsiteY2" fmla="*/ 4156899 h 4156899"/>
              <a:gd name="connsiteX3" fmla="*/ 3916771 w 4375426"/>
              <a:gd name="connsiteY3" fmla="*/ 4156898 h 4156899"/>
              <a:gd name="connsiteX4" fmla="*/ 3916565 w 4375426"/>
              <a:gd name="connsiteY4" fmla="*/ 4156898 h 4156899"/>
              <a:gd name="connsiteX5" fmla="*/ 3439257 w 4375426"/>
              <a:gd name="connsiteY5" fmla="*/ 4156898 h 4156899"/>
              <a:gd name="connsiteX6" fmla="*/ 0 w 4375426"/>
              <a:gd name="connsiteY6" fmla="*/ 2015453 h 4156899"/>
              <a:gd name="connsiteX7" fmla="*/ 3211739 w 4375426"/>
              <a:gd name="connsiteY7" fmla="*/ 0 h 4156899"/>
              <a:gd name="connsiteX0-1" fmla="*/ 3211739 w 4375426"/>
              <a:gd name="connsiteY0-2" fmla="*/ 0 h 4156898"/>
              <a:gd name="connsiteX1-3" fmla="*/ 4375426 w 4375426"/>
              <a:gd name="connsiteY1-4" fmla="*/ 725075 h 4156898"/>
              <a:gd name="connsiteX2-5" fmla="*/ 3916771 w 4375426"/>
              <a:gd name="connsiteY2-6" fmla="*/ 4156898 h 4156898"/>
              <a:gd name="connsiteX3-7" fmla="*/ 3916565 w 4375426"/>
              <a:gd name="connsiteY3-8" fmla="*/ 4156898 h 4156898"/>
              <a:gd name="connsiteX4-9" fmla="*/ 3439257 w 4375426"/>
              <a:gd name="connsiteY4-10" fmla="*/ 4156898 h 4156898"/>
              <a:gd name="connsiteX5-11" fmla="*/ 0 w 4375426"/>
              <a:gd name="connsiteY5-12" fmla="*/ 2015453 h 4156898"/>
              <a:gd name="connsiteX6-13" fmla="*/ 3211739 w 4375426"/>
              <a:gd name="connsiteY6-14" fmla="*/ 0 h 4156898"/>
              <a:gd name="connsiteX0-15" fmla="*/ 3916565 w 4375426"/>
              <a:gd name="connsiteY0-16" fmla="*/ 4156898 h 4248338"/>
              <a:gd name="connsiteX1-17" fmla="*/ 3439257 w 4375426"/>
              <a:gd name="connsiteY1-18" fmla="*/ 4156898 h 4248338"/>
              <a:gd name="connsiteX2-19" fmla="*/ 0 w 4375426"/>
              <a:gd name="connsiteY2-20" fmla="*/ 2015453 h 4248338"/>
              <a:gd name="connsiteX3-21" fmla="*/ 3211739 w 4375426"/>
              <a:gd name="connsiteY3-22" fmla="*/ 0 h 4248338"/>
              <a:gd name="connsiteX4-23" fmla="*/ 4375426 w 4375426"/>
              <a:gd name="connsiteY4-24" fmla="*/ 725075 h 4248338"/>
              <a:gd name="connsiteX5-25" fmla="*/ 3916771 w 4375426"/>
              <a:gd name="connsiteY5-26" fmla="*/ 4156898 h 4248338"/>
              <a:gd name="connsiteX6-27" fmla="*/ 4008005 w 4375426"/>
              <a:gd name="connsiteY6-28" fmla="*/ 4248338 h 4248338"/>
              <a:gd name="connsiteX0-29" fmla="*/ 3916565 w 4375426"/>
              <a:gd name="connsiteY0-30" fmla="*/ 4156898 h 4156898"/>
              <a:gd name="connsiteX1-31" fmla="*/ 3439257 w 4375426"/>
              <a:gd name="connsiteY1-32" fmla="*/ 4156898 h 4156898"/>
              <a:gd name="connsiteX2-33" fmla="*/ 0 w 4375426"/>
              <a:gd name="connsiteY2-34" fmla="*/ 2015453 h 4156898"/>
              <a:gd name="connsiteX3-35" fmla="*/ 3211739 w 4375426"/>
              <a:gd name="connsiteY3-36" fmla="*/ 0 h 4156898"/>
              <a:gd name="connsiteX4-37" fmla="*/ 4375426 w 4375426"/>
              <a:gd name="connsiteY4-38" fmla="*/ 725075 h 4156898"/>
              <a:gd name="connsiteX5-39" fmla="*/ 3916771 w 4375426"/>
              <a:gd name="connsiteY5-40" fmla="*/ 4156898 h 4156898"/>
              <a:gd name="connsiteX0-41" fmla="*/ 3916565 w 4375426"/>
              <a:gd name="connsiteY0-42" fmla="*/ 4156898 h 4156898"/>
              <a:gd name="connsiteX1-43" fmla="*/ 3439257 w 4375426"/>
              <a:gd name="connsiteY1-44" fmla="*/ 4156898 h 4156898"/>
              <a:gd name="connsiteX2-45" fmla="*/ 0 w 4375426"/>
              <a:gd name="connsiteY2-46" fmla="*/ 2015453 h 4156898"/>
              <a:gd name="connsiteX3-47" fmla="*/ 3211739 w 4375426"/>
              <a:gd name="connsiteY3-48" fmla="*/ 0 h 4156898"/>
              <a:gd name="connsiteX4-49" fmla="*/ 4375426 w 4375426"/>
              <a:gd name="connsiteY4-50" fmla="*/ 725075 h 4156898"/>
              <a:gd name="connsiteX0-51" fmla="*/ 3439257 w 4375426"/>
              <a:gd name="connsiteY0-52" fmla="*/ 4156898 h 4156898"/>
              <a:gd name="connsiteX1-53" fmla="*/ 0 w 4375426"/>
              <a:gd name="connsiteY1-54" fmla="*/ 2015453 h 4156898"/>
              <a:gd name="connsiteX2-55" fmla="*/ 3211739 w 4375426"/>
              <a:gd name="connsiteY2-56" fmla="*/ 0 h 4156898"/>
              <a:gd name="connsiteX3-57" fmla="*/ 4375426 w 4375426"/>
              <a:gd name="connsiteY3-58" fmla="*/ 725075 h 415689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375426" h="4156898">
                <a:moveTo>
                  <a:pt x="3439257" y="4156898"/>
                </a:moveTo>
                <a:lnTo>
                  <a:pt x="0" y="2015453"/>
                </a:lnTo>
                <a:lnTo>
                  <a:pt x="3211739" y="0"/>
                </a:lnTo>
                <a:lnTo>
                  <a:pt x="4375426" y="725075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50" name="任意多边形: 形状 49"/>
          <p:cNvSpPr/>
          <p:nvPr userDrawn="1">
            <p:custDataLst>
              <p:tags r:id="rId41"/>
            </p:custDataLst>
          </p:nvPr>
        </p:nvSpPr>
        <p:spPr>
          <a:xfrm>
            <a:off x="7810224" y="2939861"/>
            <a:ext cx="4381776" cy="3918139"/>
          </a:xfrm>
          <a:custGeom>
            <a:avLst/>
            <a:gdLst>
              <a:gd name="connsiteX0" fmla="*/ 3211739 w 4381776"/>
              <a:gd name="connsiteY0" fmla="*/ 0 h 3918140"/>
              <a:gd name="connsiteX1" fmla="*/ 4381776 w 4381776"/>
              <a:gd name="connsiteY1" fmla="*/ 729032 h 3918140"/>
              <a:gd name="connsiteX2" fmla="*/ 4381776 w 4381776"/>
              <a:gd name="connsiteY2" fmla="*/ 3918139 h 3918140"/>
              <a:gd name="connsiteX3" fmla="*/ 3923121 w 4381776"/>
              <a:gd name="connsiteY3" fmla="*/ 3918139 h 3918140"/>
              <a:gd name="connsiteX4" fmla="*/ 3922915 w 4381776"/>
              <a:gd name="connsiteY4" fmla="*/ 3918140 h 3918140"/>
              <a:gd name="connsiteX5" fmla="*/ 3055798 w 4381776"/>
              <a:gd name="connsiteY5" fmla="*/ 3918139 h 3918140"/>
              <a:gd name="connsiteX6" fmla="*/ 0 w 4381776"/>
              <a:gd name="connsiteY6" fmla="*/ 2015453 h 3918140"/>
              <a:gd name="connsiteX7" fmla="*/ 3211739 w 4381776"/>
              <a:gd name="connsiteY7" fmla="*/ 0 h 3918140"/>
              <a:gd name="connsiteX0-1" fmla="*/ 4381776 w 4473216"/>
              <a:gd name="connsiteY0-2" fmla="*/ 3918139 h 4009579"/>
              <a:gd name="connsiteX1-3" fmla="*/ 3923121 w 4473216"/>
              <a:gd name="connsiteY1-4" fmla="*/ 3918139 h 4009579"/>
              <a:gd name="connsiteX2-5" fmla="*/ 3922915 w 4473216"/>
              <a:gd name="connsiteY2-6" fmla="*/ 3918140 h 4009579"/>
              <a:gd name="connsiteX3-7" fmla="*/ 3055798 w 4473216"/>
              <a:gd name="connsiteY3-8" fmla="*/ 3918139 h 4009579"/>
              <a:gd name="connsiteX4-9" fmla="*/ 0 w 4473216"/>
              <a:gd name="connsiteY4-10" fmla="*/ 2015453 h 4009579"/>
              <a:gd name="connsiteX5-11" fmla="*/ 3211739 w 4473216"/>
              <a:gd name="connsiteY5-12" fmla="*/ 0 h 4009579"/>
              <a:gd name="connsiteX6-13" fmla="*/ 4381776 w 4473216"/>
              <a:gd name="connsiteY6-14" fmla="*/ 729032 h 4009579"/>
              <a:gd name="connsiteX7-15" fmla="*/ 4473216 w 4473216"/>
              <a:gd name="connsiteY7-16" fmla="*/ 4009579 h 4009579"/>
              <a:gd name="connsiteX0-17" fmla="*/ 4381776 w 4381776"/>
              <a:gd name="connsiteY0-18" fmla="*/ 3918139 h 3918140"/>
              <a:gd name="connsiteX1-19" fmla="*/ 3923121 w 4381776"/>
              <a:gd name="connsiteY1-20" fmla="*/ 3918139 h 3918140"/>
              <a:gd name="connsiteX2-21" fmla="*/ 3922915 w 4381776"/>
              <a:gd name="connsiteY2-22" fmla="*/ 3918140 h 3918140"/>
              <a:gd name="connsiteX3-23" fmla="*/ 3055798 w 4381776"/>
              <a:gd name="connsiteY3-24" fmla="*/ 3918139 h 3918140"/>
              <a:gd name="connsiteX4-25" fmla="*/ 0 w 4381776"/>
              <a:gd name="connsiteY4-26" fmla="*/ 2015453 h 3918140"/>
              <a:gd name="connsiteX5-27" fmla="*/ 3211739 w 4381776"/>
              <a:gd name="connsiteY5-28" fmla="*/ 0 h 3918140"/>
              <a:gd name="connsiteX6-29" fmla="*/ 4381776 w 4381776"/>
              <a:gd name="connsiteY6-30" fmla="*/ 729032 h 3918140"/>
              <a:gd name="connsiteX0-31" fmla="*/ 3923121 w 4381776"/>
              <a:gd name="connsiteY0-32" fmla="*/ 3918139 h 3918140"/>
              <a:gd name="connsiteX1-33" fmla="*/ 3922915 w 4381776"/>
              <a:gd name="connsiteY1-34" fmla="*/ 3918140 h 3918140"/>
              <a:gd name="connsiteX2-35" fmla="*/ 3055798 w 4381776"/>
              <a:gd name="connsiteY2-36" fmla="*/ 3918139 h 3918140"/>
              <a:gd name="connsiteX3-37" fmla="*/ 0 w 4381776"/>
              <a:gd name="connsiteY3-38" fmla="*/ 2015453 h 3918140"/>
              <a:gd name="connsiteX4-39" fmla="*/ 3211739 w 4381776"/>
              <a:gd name="connsiteY4-40" fmla="*/ 0 h 3918140"/>
              <a:gd name="connsiteX5-41" fmla="*/ 4381776 w 4381776"/>
              <a:gd name="connsiteY5-42" fmla="*/ 729032 h 3918140"/>
              <a:gd name="connsiteX0-43" fmla="*/ 3923121 w 4381776"/>
              <a:gd name="connsiteY0-44" fmla="*/ 3918139 h 3918139"/>
              <a:gd name="connsiteX1-45" fmla="*/ 3055798 w 4381776"/>
              <a:gd name="connsiteY1-46" fmla="*/ 3918139 h 3918139"/>
              <a:gd name="connsiteX2-47" fmla="*/ 0 w 4381776"/>
              <a:gd name="connsiteY2-48" fmla="*/ 2015453 h 3918139"/>
              <a:gd name="connsiteX3-49" fmla="*/ 3211739 w 4381776"/>
              <a:gd name="connsiteY3-50" fmla="*/ 0 h 3918139"/>
              <a:gd name="connsiteX4-51" fmla="*/ 4381776 w 4381776"/>
              <a:gd name="connsiteY4-52" fmla="*/ 729032 h 3918139"/>
              <a:gd name="connsiteX0-53" fmla="*/ 3055798 w 4381776"/>
              <a:gd name="connsiteY0-54" fmla="*/ 3918139 h 3918139"/>
              <a:gd name="connsiteX1-55" fmla="*/ 0 w 4381776"/>
              <a:gd name="connsiteY1-56" fmla="*/ 2015453 h 3918139"/>
              <a:gd name="connsiteX2-57" fmla="*/ 3211739 w 4381776"/>
              <a:gd name="connsiteY2-58" fmla="*/ 0 h 3918139"/>
              <a:gd name="connsiteX3-59" fmla="*/ 4381776 w 4381776"/>
              <a:gd name="connsiteY3-60" fmla="*/ 729032 h 391813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381776" h="3918139">
                <a:moveTo>
                  <a:pt x="3055798" y="3918139"/>
                </a:moveTo>
                <a:lnTo>
                  <a:pt x="0" y="2015453"/>
                </a:lnTo>
                <a:lnTo>
                  <a:pt x="3211739" y="0"/>
                </a:lnTo>
                <a:lnTo>
                  <a:pt x="4381776" y="729032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53" name="任意多边形: 形状 52"/>
          <p:cNvSpPr/>
          <p:nvPr userDrawn="1">
            <p:custDataLst>
              <p:tags r:id="rId42"/>
            </p:custDataLst>
          </p:nvPr>
        </p:nvSpPr>
        <p:spPr>
          <a:xfrm>
            <a:off x="7810226" y="3179256"/>
            <a:ext cx="4381775" cy="3678744"/>
          </a:xfrm>
          <a:custGeom>
            <a:avLst/>
            <a:gdLst>
              <a:gd name="connsiteX0" fmla="*/ 3211738 w 4381775"/>
              <a:gd name="connsiteY0" fmla="*/ 0 h 3678744"/>
              <a:gd name="connsiteX1" fmla="*/ 4381775 w 4381775"/>
              <a:gd name="connsiteY1" fmla="*/ 729032 h 3678744"/>
              <a:gd name="connsiteX2" fmla="*/ 4381775 w 4381775"/>
              <a:gd name="connsiteY2" fmla="*/ 3678744 h 3678744"/>
              <a:gd name="connsiteX3" fmla="*/ 3923120 w 4381775"/>
              <a:gd name="connsiteY3" fmla="*/ 3678743 h 3678744"/>
              <a:gd name="connsiteX4" fmla="*/ 3922914 w 4381775"/>
              <a:gd name="connsiteY4" fmla="*/ 3678743 h 3678744"/>
              <a:gd name="connsiteX5" fmla="*/ 2671318 w 4381775"/>
              <a:gd name="connsiteY5" fmla="*/ 3678744 h 3678744"/>
              <a:gd name="connsiteX6" fmla="*/ 0 w 4381775"/>
              <a:gd name="connsiteY6" fmla="*/ 2015452 h 3678744"/>
              <a:gd name="connsiteX7" fmla="*/ 3211738 w 4381775"/>
              <a:gd name="connsiteY7" fmla="*/ 0 h 3678744"/>
              <a:gd name="connsiteX0-1" fmla="*/ 4381775 w 4473215"/>
              <a:gd name="connsiteY0-2" fmla="*/ 3678744 h 3770184"/>
              <a:gd name="connsiteX1-3" fmla="*/ 3923120 w 4473215"/>
              <a:gd name="connsiteY1-4" fmla="*/ 3678743 h 3770184"/>
              <a:gd name="connsiteX2-5" fmla="*/ 3922914 w 4473215"/>
              <a:gd name="connsiteY2-6" fmla="*/ 3678743 h 3770184"/>
              <a:gd name="connsiteX3-7" fmla="*/ 2671318 w 4473215"/>
              <a:gd name="connsiteY3-8" fmla="*/ 3678744 h 3770184"/>
              <a:gd name="connsiteX4-9" fmla="*/ 0 w 4473215"/>
              <a:gd name="connsiteY4-10" fmla="*/ 2015452 h 3770184"/>
              <a:gd name="connsiteX5-11" fmla="*/ 3211738 w 4473215"/>
              <a:gd name="connsiteY5-12" fmla="*/ 0 h 3770184"/>
              <a:gd name="connsiteX6-13" fmla="*/ 4381775 w 4473215"/>
              <a:gd name="connsiteY6-14" fmla="*/ 729032 h 3770184"/>
              <a:gd name="connsiteX7-15" fmla="*/ 4473215 w 4473215"/>
              <a:gd name="connsiteY7-16" fmla="*/ 3770184 h 3770184"/>
              <a:gd name="connsiteX0-17" fmla="*/ 4381775 w 4381775"/>
              <a:gd name="connsiteY0-18" fmla="*/ 3678744 h 3678744"/>
              <a:gd name="connsiteX1-19" fmla="*/ 3923120 w 4381775"/>
              <a:gd name="connsiteY1-20" fmla="*/ 3678743 h 3678744"/>
              <a:gd name="connsiteX2-21" fmla="*/ 3922914 w 4381775"/>
              <a:gd name="connsiteY2-22" fmla="*/ 3678743 h 3678744"/>
              <a:gd name="connsiteX3-23" fmla="*/ 2671318 w 4381775"/>
              <a:gd name="connsiteY3-24" fmla="*/ 3678744 h 3678744"/>
              <a:gd name="connsiteX4-25" fmla="*/ 0 w 4381775"/>
              <a:gd name="connsiteY4-26" fmla="*/ 2015452 h 3678744"/>
              <a:gd name="connsiteX5-27" fmla="*/ 3211738 w 4381775"/>
              <a:gd name="connsiteY5-28" fmla="*/ 0 h 3678744"/>
              <a:gd name="connsiteX6-29" fmla="*/ 4381775 w 4381775"/>
              <a:gd name="connsiteY6-30" fmla="*/ 729032 h 3678744"/>
              <a:gd name="connsiteX0-31" fmla="*/ 3923120 w 4381775"/>
              <a:gd name="connsiteY0-32" fmla="*/ 3678743 h 3678744"/>
              <a:gd name="connsiteX1-33" fmla="*/ 3922914 w 4381775"/>
              <a:gd name="connsiteY1-34" fmla="*/ 3678743 h 3678744"/>
              <a:gd name="connsiteX2-35" fmla="*/ 2671318 w 4381775"/>
              <a:gd name="connsiteY2-36" fmla="*/ 3678744 h 3678744"/>
              <a:gd name="connsiteX3-37" fmla="*/ 0 w 4381775"/>
              <a:gd name="connsiteY3-38" fmla="*/ 2015452 h 3678744"/>
              <a:gd name="connsiteX4-39" fmla="*/ 3211738 w 4381775"/>
              <a:gd name="connsiteY4-40" fmla="*/ 0 h 3678744"/>
              <a:gd name="connsiteX5-41" fmla="*/ 4381775 w 4381775"/>
              <a:gd name="connsiteY5-42" fmla="*/ 729032 h 3678744"/>
              <a:gd name="connsiteX0-43" fmla="*/ 3923120 w 4381775"/>
              <a:gd name="connsiteY0-44" fmla="*/ 3678743 h 3678744"/>
              <a:gd name="connsiteX1-45" fmla="*/ 2671318 w 4381775"/>
              <a:gd name="connsiteY1-46" fmla="*/ 3678744 h 3678744"/>
              <a:gd name="connsiteX2-47" fmla="*/ 0 w 4381775"/>
              <a:gd name="connsiteY2-48" fmla="*/ 2015452 h 3678744"/>
              <a:gd name="connsiteX3-49" fmla="*/ 3211738 w 4381775"/>
              <a:gd name="connsiteY3-50" fmla="*/ 0 h 3678744"/>
              <a:gd name="connsiteX4-51" fmla="*/ 4381775 w 4381775"/>
              <a:gd name="connsiteY4-52" fmla="*/ 729032 h 3678744"/>
              <a:gd name="connsiteX0-53" fmla="*/ 2671318 w 4381775"/>
              <a:gd name="connsiteY0-54" fmla="*/ 3678744 h 3678744"/>
              <a:gd name="connsiteX1-55" fmla="*/ 0 w 4381775"/>
              <a:gd name="connsiteY1-56" fmla="*/ 2015452 h 3678744"/>
              <a:gd name="connsiteX2-57" fmla="*/ 3211738 w 4381775"/>
              <a:gd name="connsiteY2-58" fmla="*/ 0 h 3678744"/>
              <a:gd name="connsiteX3-59" fmla="*/ 4381775 w 4381775"/>
              <a:gd name="connsiteY3-60" fmla="*/ 729032 h 367874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381775" h="3678744">
                <a:moveTo>
                  <a:pt x="2671318" y="3678744"/>
                </a:moveTo>
                <a:lnTo>
                  <a:pt x="0" y="2015452"/>
                </a:lnTo>
                <a:lnTo>
                  <a:pt x="3211738" y="0"/>
                </a:lnTo>
                <a:lnTo>
                  <a:pt x="4381775" y="729032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1" Type="http://schemas.openxmlformats.org/officeDocument/2006/relationships/theme" Target="../theme/theme2.xml"/><Relationship Id="rId30" Type="http://schemas.openxmlformats.org/officeDocument/2006/relationships/tags" Target="../tags/tag174.xml"/><Relationship Id="rId3" Type="http://schemas.openxmlformats.org/officeDocument/2006/relationships/slideLayout" Target="../slideLayouts/slideLayout14.xml"/><Relationship Id="rId29" Type="http://schemas.openxmlformats.org/officeDocument/2006/relationships/tags" Target="../tags/tag173.xml"/><Relationship Id="rId28" Type="http://schemas.openxmlformats.org/officeDocument/2006/relationships/tags" Target="../tags/tag172.xml"/><Relationship Id="rId27" Type="http://schemas.openxmlformats.org/officeDocument/2006/relationships/tags" Target="../tags/tag171.xml"/><Relationship Id="rId26" Type="http://schemas.openxmlformats.org/officeDocument/2006/relationships/tags" Target="../tags/tag170.xml"/><Relationship Id="rId25" Type="http://schemas.openxmlformats.org/officeDocument/2006/relationships/tags" Target="../tags/tag169.xml"/><Relationship Id="rId24" Type="http://schemas.openxmlformats.org/officeDocument/2006/relationships/tags" Target="../tags/tag168.xml"/><Relationship Id="rId23" Type="http://schemas.openxmlformats.org/officeDocument/2006/relationships/tags" Target="../tags/tag167.xml"/><Relationship Id="rId22" Type="http://schemas.openxmlformats.org/officeDocument/2006/relationships/tags" Target="../tags/tag166.xml"/><Relationship Id="rId21" Type="http://schemas.openxmlformats.org/officeDocument/2006/relationships/tags" Target="../tags/tag165.xml"/><Relationship Id="rId20" Type="http://schemas.openxmlformats.org/officeDocument/2006/relationships/tags" Target="../tags/tag164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163.xml"/><Relationship Id="rId18" Type="http://schemas.openxmlformats.org/officeDocument/2006/relationships/tags" Target="../tags/tag162.xml"/><Relationship Id="rId17" Type="http://schemas.openxmlformats.org/officeDocument/2006/relationships/tags" Target="../tags/tag161.xml"/><Relationship Id="rId16" Type="http://schemas.openxmlformats.org/officeDocument/2006/relationships/tags" Target="../tags/tag160.xml"/><Relationship Id="rId15" Type="http://schemas.openxmlformats.org/officeDocument/2006/relationships/tags" Target="../tags/tag159.xml"/><Relationship Id="rId14" Type="http://schemas.openxmlformats.org/officeDocument/2006/relationships/tags" Target="../tags/tag158.xml"/><Relationship Id="rId13" Type="http://schemas.openxmlformats.org/officeDocument/2006/relationships/tags" Target="../tags/tag157.xml"/><Relationship Id="rId12" Type="http://schemas.openxmlformats.org/officeDocument/2006/relationships/tags" Target="../tags/tag156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37" name="任意多边形: 形状 36"/>
          <p:cNvSpPr/>
          <p:nvPr userDrawn="1">
            <p:custDataLst>
              <p:tags r:id="rId17"/>
            </p:custDataLst>
          </p:nvPr>
        </p:nvSpPr>
        <p:spPr>
          <a:xfrm>
            <a:off x="0" y="577790"/>
            <a:ext cx="309563" cy="190500"/>
          </a:xfrm>
          <a:custGeom>
            <a:avLst/>
            <a:gdLst>
              <a:gd name="connsiteX0" fmla="*/ 0 w 309563"/>
              <a:gd name="connsiteY0" fmla="*/ 190500 h 190500"/>
              <a:gd name="connsiteX1" fmla="*/ 309563 w 309563"/>
              <a:gd name="connsiteY1" fmla="*/ 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9563" h="190500">
                <a:moveTo>
                  <a:pt x="0" y="190500"/>
                </a:moveTo>
                <a:lnTo>
                  <a:pt x="309563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8" name="任意多边形: 形状 37"/>
          <p:cNvSpPr/>
          <p:nvPr userDrawn="1">
            <p:custDataLst>
              <p:tags r:id="rId18"/>
            </p:custDataLst>
          </p:nvPr>
        </p:nvSpPr>
        <p:spPr>
          <a:xfrm>
            <a:off x="0" y="774171"/>
            <a:ext cx="309563" cy="190500"/>
          </a:xfrm>
          <a:custGeom>
            <a:avLst/>
            <a:gdLst>
              <a:gd name="connsiteX0" fmla="*/ 0 w 309563"/>
              <a:gd name="connsiteY0" fmla="*/ 190500 h 190500"/>
              <a:gd name="connsiteX1" fmla="*/ 309563 w 309563"/>
              <a:gd name="connsiteY1" fmla="*/ 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9563" h="190500">
                <a:moveTo>
                  <a:pt x="0" y="190500"/>
                </a:moveTo>
                <a:lnTo>
                  <a:pt x="309563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9" name="任意多边形: 形状 38"/>
          <p:cNvSpPr/>
          <p:nvPr userDrawn="1">
            <p:custDataLst>
              <p:tags r:id="rId19"/>
            </p:custDataLst>
          </p:nvPr>
        </p:nvSpPr>
        <p:spPr>
          <a:xfrm>
            <a:off x="0" y="970552"/>
            <a:ext cx="309563" cy="190500"/>
          </a:xfrm>
          <a:custGeom>
            <a:avLst/>
            <a:gdLst>
              <a:gd name="connsiteX0" fmla="*/ 0 w 309563"/>
              <a:gd name="connsiteY0" fmla="*/ 190500 h 190500"/>
              <a:gd name="connsiteX1" fmla="*/ 309563 w 309563"/>
              <a:gd name="connsiteY1" fmla="*/ 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9563" h="190500">
                <a:moveTo>
                  <a:pt x="0" y="190500"/>
                </a:moveTo>
                <a:lnTo>
                  <a:pt x="309563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0" name="任意多边形: 形状 39"/>
          <p:cNvSpPr/>
          <p:nvPr userDrawn="1">
            <p:custDataLst>
              <p:tags r:id="rId20"/>
            </p:custDataLst>
          </p:nvPr>
        </p:nvSpPr>
        <p:spPr>
          <a:xfrm>
            <a:off x="0" y="1166933"/>
            <a:ext cx="309563" cy="190500"/>
          </a:xfrm>
          <a:custGeom>
            <a:avLst/>
            <a:gdLst>
              <a:gd name="connsiteX0" fmla="*/ 0 w 309563"/>
              <a:gd name="connsiteY0" fmla="*/ 190500 h 190500"/>
              <a:gd name="connsiteX1" fmla="*/ 309563 w 309563"/>
              <a:gd name="connsiteY1" fmla="*/ 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9563" h="190500">
                <a:moveTo>
                  <a:pt x="0" y="190500"/>
                </a:moveTo>
                <a:lnTo>
                  <a:pt x="309563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1" name="任意多边形: 形状 40"/>
          <p:cNvSpPr/>
          <p:nvPr userDrawn="1">
            <p:custDataLst>
              <p:tags r:id="rId21"/>
            </p:custDataLst>
          </p:nvPr>
        </p:nvSpPr>
        <p:spPr>
          <a:xfrm>
            <a:off x="0" y="1363314"/>
            <a:ext cx="309563" cy="190500"/>
          </a:xfrm>
          <a:custGeom>
            <a:avLst/>
            <a:gdLst>
              <a:gd name="connsiteX0" fmla="*/ 0 w 309563"/>
              <a:gd name="connsiteY0" fmla="*/ 190500 h 190500"/>
              <a:gd name="connsiteX1" fmla="*/ 309563 w 309563"/>
              <a:gd name="connsiteY1" fmla="*/ 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9563" h="190500">
                <a:moveTo>
                  <a:pt x="0" y="190500"/>
                </a:moveTo>
                <a:lnTo>
                  <a:pt x="309563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2" name="任意多边形: 形状 41"/>
          <p:cNvSpPr/>
          <p:nvPr userDrawn="1">
            <p:custDataLst>
              <p:tags r:id="rId22"/>
            </p:custDataLst>
          </p:nvPr>
        </p:nvSpPr>
        <p:spPr>
          <a:xfrm>
            <a:off x="0" y="1559695"/>
            <a:ext cx="309563" cy="190500"/>
          </a:xfrm>
          <a:custGeom>
            <a:avLst/>
            <a:gdLst>
              <a:gd name="connsiteX0" fmla="*/ 0 w 309563"/>
              <a:gd name="connsiteY0" fmla="*/ 190500 h 190500"/>
              <a:gd name="connsiteX1" fmla="*/ 309563 w 309563"/>
              <a:gd name="connsiteY1" fmla="*/ 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9563" h="190500">
                <a:moveTo>
                  <a:pt x="0" y="190500"/>
                </a:moveTo>
                <a:lnTo>
                  <a:pt x="309563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3" name="任意多边形: 形状 42"/>
          <p:cNvSpPr/>
          <p:nvPr userDrawn="1">
            <p:custDataLst>
              <p:tags r:id="rId23"/>
            </p:custDataLst>
          </p:nvPr>
        </p:nvSpPr>
        <p:spPr>
          <a:xfrm>
            <a:off x="0" y="1756076"/>
            <a:ext cx="309563" cy="190500"/>
          </a:xfrm>
          <a:custGeom>
            <a:avLst/>
            <a:gdLst>
              <a:gd name="connsiteX0" fmla="*/ 0 w 309563"/>
              <a:gd name="connsiteY0" fmla="*/ 190500 h 190500"/>
              <a:gd name="connsiteX1" fmla="*/ 309563 w 309563"/>
              <a:gd name="connsiteY1" fmla="*/ 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9563" h="190500">
                <a:moveTo>
                  <a:pt x="0" y="190500"/>
                </a:moveTo>
                <a:lnTo>
                  <a:pt x="309563" y="0"/>
                </a:lnTo>
              </a:path>
            </a:pathLst>
          </a:custGeom>
          <a:ln w="95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" name="任意多边形: 形状 9"/>
          <p:cNvSpPr/>
          <p:nvPr userDrawn="1">
            <p:custDataLst>
              <p:tags r:id="rId24"/>
            </p:custDataLst>
          </p:nvPr>
        </p:nvSpPr>
        <p:spPr>
          <a:xfrm>
            <a:off x="10138769" y="5559156"/>
            <a:ext cx="2053230" cy="1288458"/>
          </a:xfrm>
          <a:custGeom>
            <a:avLst/>
            <a:gdLst>
              <a:gd name="connsiteX0" fmla="*/ 2053230 w 2053231"/>
              <a:gd name="connsiteY0" fmla="*/ 0 h 1295448"/>
              <a:gd name="connsiteX1" fmla="*/ 2053231 w 2053231"/>
              <a:gd name="connsiteY1" fmla="*/ 1295448 h 1295448"/>
              <a:gd name="connsiteX2" fmla="*/ 11225 w 2053231"/>
              <a:gd name="connsiteY2" fmla="*/ 1295448 h 1295448"/>
              <a:gd name="connsiteX3" fmla="*/ 0 w 2053231"/>
              <a:gd name="connsiteY3" fmla="*/ 1288458 h 1295448"/>
              <a:gd name="connsiteX4" fmla="*/ 2053230 w 2053231"/>
              <a:gd name="connsiteY4" fmla="*/ 0 h 1295448"/>
              <a:gd name="connsiteX0-1" fmla="*/ 2053231 w 2144671"/>
              <a:gd name="connsiteY0-2" fmla="*/ 1295448 h 1386888"/>
              <a:gd name="connsiteX1-3" fmla="*/ 11225 w 2144671"/>
              <a:gd name="connsiteY1-4" fmla="*/ 1295448 h 1386888"/>
              <a:gd name="connsiteX2-5" fmla="*/ 0 w 2144671"/>
              <a:gd name="connsiteY2-6" fmla="*/ 1288458 h 1386888"/>
              <a:gd name="connsiteX3-7" fmla="*/ 2053230 w 2144671"/>
              <a:gd name="connsiteY3-8" fmla="*/ 0 h 1386888"/>
              <a:gd name="connsiteX4-9" fmla="*/ 2144671 w 2144671"/>
              <a:gd name="connsiteY4-10" fmla="*/ 1386888 h 1386888"/>
              <a:gd name="connsiteX0-11" fmla="*/ 2053231 w 2053231"/>
              <a:gd name="connsiteY0-12" fmla="*/ 1295448 h 1295448"/>
              <a:gd name="connsiteX1-13" fmla="*/ 11225 w 2053231"/>
              <a:gd name="connsiteY1-14" fmla="*/ 1295448 h 1295448"/>
              <a:gd name="connsiteX2-15" fmla="*/ 0 w 2053231"/>
              <a:gd name="connsiteY2-16" fmla="*/ 1288458 h 1295448"/>
              <a:gd name="connsiteX3-17" fmla="*/ 2053230 w 2053231"/>
              <a:gd name="connsiteY3-18" fmla="*/ 0 h 1295448"/>
              <a:gd name="connsiteX0-19" fmla="*/ 11225 w 2053230"/>
              <a:gd name="connsiteY0-20" fmla="*/ 1295448 h 1295448"/>
              <a:gd name="connsiteX1-21" fmla="*/ 0 w 2053230"/>
              <a:gd name="connsiteY1-22" fmla="*/ 1288458 h 1295448"/>
              <a:gd name="connsiteX2-23" fmla="*/ 2053230 w 2053230"/>
              <a:gd name="connsiteY2-24" fmla="*/ 0 h 1295448"/>
              <a:gd name="connsiteX0-25" fmla="*/ 0 w 2053230"/>
              <a:gd name="connsiteY0-26" fmla="*/ 1288458 h 1288458"/>
              <a:gd name="connsiteX1-27" fmla="*/ 2053230 w 2053230"/>
              <a:gd name="connsiteY1-28" fmla="*/ 0 h 128845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2053230" h="1288458">
                <a:moveTo>
                  <a:pt x="0" y="1288458"/>
                </a:moveTo>
                <a:lnTo>
                  <a:pt x="2053230" y="0"/>
                </a:lnTo>
              </a:path>
            </a:pathLst>
          </a:custGeom>
          <a:noFill/>
          <a:ln w="952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4" name="任意多边形: 形状 13"/>
          <p:cNvSpPr/>
          <p:nvPr userDrawn="1">
            <p:custDataLst>
              <p:tags r:id="rId25"/>
            </p:custDataLst>
          </p:nvPr>
        </p:nvSpPr>
        <p:spPr>
          <a:xfrm>
            <a:off x="10525923" y="5809097"/>
            <a:ext cx="1666075" cy="1045507"/>
          </a:xfrm>
          <a:custGeom>
            <a:avLst/>
            <a:gdLst>
              <a:gd name="connsiteX0" fmla="*/ 1666075 w 1666076"/>
              <a:gd name="connsiteY0" fmla="*/ 0 h 1045507"/>
              <a:gd name="connsiteX1" fmla="*/ 1666076 w 1666076"/>
              <a:gd name="connsiteY1" fmla="*/ 1045507 h 1045507"/>
              <a:gd name="connsiteX2" fmla="*/ 0 w 1666076"/>
              <a:gd name="connsiteY2" fmla="*/ 1045507 h 1045507"/>
              <a:gd name="connsiteX3" fmla="*/ 1666075 w 1666076"/>
              <a:gd name="connsiteY3" fmla="*/ 0 h 1045507"/>
              <a:gd name="connsiteX0-1" fmla="*/ 1666076 w 1757516"/>
              <a:gd name="connsiteY0-2" fmla="*/ 1045507 h 1136947"/>
              <a:gd name="connsiteX1-3" fmla="*/ 0 w 1757516"/>
              <a:gd name="connsiteY1-4" fmla="*/ 1045507 h 1136947"/>
              <a:gd name="connsiteX2-5" fmla="*/ 1666075 w 1757516"/>
              <a:gd name="connsiteY2-6" fmla="*/ 0 h 1136947"/>
              <a:gd name="connsiteX3-7" fmla="*/ 1757516 w 1757516"/>
              <a:gd name="connsiteY3-8" fmla="*/ 1136947 h 1136947"/>
              <a:gd name="connsiteX0-9" fmla="*/ 1666076 w 1666076"/>
              <a:gd name="connsiteY0-10" fmla="*/ 1045507 h 1045507"/>
              <a:gd name="connsiteX1-11" fmla="*/ 0 w 1666076"/>
              <a:gd name="connsiteY1-12" fmla="*/ 1045507 h 1045507"/>
              <a:gd name="connsiteX2-13" fmla="*/ 1666075 w 1666076"/>
              <a:gd name="connsiteY2-14" fmla="*/ 0 h 1045507"/>
              <a:gd name="connsiteX0-15" fmla="*/ 0 w 1666075"/>
              <a:gd name="connsiteY0-16" fmla="*/ 1045507 h 1045507"/>
              <a:gd name="connsiteX1-17" fmla="*/ 1666075 w 1666075"/>
              <a:gd name="connsiteY1-18" fmla="*/ 0 h 104550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1666075" h="1045507">
                <a:moveTo>
                  <a:pt x="0" y="1045507"/>
                </a:moveTo>
                <a:lnTo>
                  <a:pt x="1666075" y="0"/>
                </a:lnTo>
              </a:path>
            </a:pathLst>
          </a:custGeom>
          <a:noFill/>
          <a:ln w="952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8" name="任意多边形: 形状 17"/>
          <p:cNvSpPr/>
          <p:nvPr userDrawn="1">
            <p:custDataLst>
              <p:tags r:id="rId26"/>
            </p:custDataLst>
          </p:nvPr>
        </p:nvSpPr>
        <p:spPr>
          <a:xfrm>
            <a:off x="10892256" y="6038981"/>
            <a:ext cx="1299743" cy="815624"/>
          </a:xfrm>
          <a:custGeom>
            <a:avLst/>
            <a:gdLst>
              <a:gd name="connsiteX0" fmla="*/ 1299743 w 1299743"/>
              <a:gd name="connsiteY0" fmla="*/ 0 h 815624"/>
              <a:gd name="connsiteX1" fmla="*/ 1299743 w 1299743"/>
              <a:gd name="connsiteY1" fmla="*/ 815624 h 815624"/>
              <a:gd name="connsiteX2" fmla="*/ 0 w 1299743"/>
              <a:gd name="connsiteY2" fmla="*/ 815624 h 815624"/>
              <a:gd name="connsiteX3" fmla="*/ 1299743 w 1299743"/>
              <a:gd name="connsiteY3" fmla="*/ 0 h 815624"/>
              <a:gd name="connsiteX0-1" fmla="*/ 1299743 w 1391183"/>
              <a:gd name="connsiteY0-2" fmla="*/ 815624 h 907064"/>
              <a:gd name="connsiteX1-3" fmla="*/ 0 w 1391183"/>
              <a:gd name="connsiteY1-4" fmla="*/ 815624 h 907064"/>
              <a:gd name="connsiteX2-5" fmla="*/ 1299743 w 1391183"/>
              <a:gd name="connsiteY2-6" fmla="*/ 0 h 907064"/>
              <a:gd name="connsiteX3-7" fmla="*/ 1391183 w 1391183"/>
              <a:gd name="connsiteY3-8" fmla="*/ 907064 h 907064"/>
              <a:gd name="connsiteX0-9" fmla="*/ 1299743 w 1299743"/>
              <a:gd name="connsiteY0-10" fmla="*/ 815624 h 815624"/>
              <a:gd name="connsiteX1-11" fmla="*/ 0 w 1299743"/>
              <a:gd name="connsiteY1-12" fmla="*/ 815624 h 815624"/>
              <a:gd name="connsiteX2-13" fmla="*/ 1299743 w 1299743"/>
              <a:gd name="connsiteY2-14" fmla="*/ 0 h 815624"/>
              <a:gd name="connsiteX0-15" fmla="*/ 0 w 1299743"/>
              <a:gd name="connsiteY0-16" fmla="*/ 815624 h 815624"/>
              <a:gd name="connsiteX1-17" fmla="*/ 1299743 w 1299743"/>
              <a:gd name="connsiteY1-18" fmla="*/ 0 h 81562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1299743" h="815624">
                <a:moveTo>
                  <a:pt x="0" y="815624"/>
                </a:moveTo>
                <a:lnTo>
                  <a:pt x="1299743" y="0"/>
                </a:lnTo>
              </a:path>
            </a:pathLst>
          </a:custGeom>
          <a:noFill/>
          <a:ln w="952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27" name="任意多边形: 形状 26"/>
          <p:cNvSpPr/>
          <p:nvPr userDrawn="1">
            <p:custDataLst>
              <p:tags r:id="rId27"/>
            </p:custDataLst>
          </p:nvPr>
        </p:nvSpPr>
        <p:spPr>
          <a:xfrm>
            <a:off x="11293132" y="6290541"/>
            <a:ext cx="898868" cy="564064"/>
          </a:xfrm>
          <a:custGeom>
            <a:avLst/>
            <a:gdLst>
              <a:gd name="connsiteX0" fmla="*/ 898868 w 898868"/>
              <a:gd name="connsiteY0" fmla="*/ 0 h 564064"/>
              <a:gd name="connsiteX1" fmla="*/ 898868 w 898868"/>
              <a:gd name="connsiteY1" fmla="*/ 564064 h 564064"/>
              <a:gd name="connsiteX2" fmla="*/ 0 w 898868"/>
              <a:gd name="connsiteY2" fmla="*/ 564064 h 564064"/>
              <a:gd name="connsiteX3" fmla="*/ 898868 w 898868"/>
              <a:gd name="connsiteY3" fmla="*/ 0 h 564064"/>
              <a:gd name="connsiteX0-1" fmla="*/ 898868 w 990308"/>
              <a:gd name="connsiteY0-2" fmla="*/ 564064 h 655504"/>
              <a:gd name="connsiteX1-3" fmla="*/ 0 w 990308"/>
              <a:gd name="connsiteY1-4" fmla="*/ 564064 h 655504"/>
              <a:gd name="connsiteX2-5" fmla="*/ 898868 w 990308"/>
              <a:gd name="connsiteY2-6" fmla="*/ 0 h 655504"/>
              <a:gd name="connsiteX3-7" fmla="*/ 990308 w 990308"/>
              <a:gd name="connsiteY3-8" fmla="*/ 655504 h 655504"/>
              <a:gd name="connsiteX0-9" fmla="*/ 898868 w 898868"/>
              <a:gd name="connsiteY0-10" fmla="*/ 564064 h 564064"/>
              <a:gd name="connsiteX1-11" fmla="*/ 0 w 898868"/>
              <a:gd name="connsiteY1-12" fmla="*/ 564064 h 564064"/>
              <a:gd name="connsiteX2-13" fmla="*/ 898868 w 898868"/>
              <a:gd name="connsiteY2-14" fmla="*/ 0 h 564064"/>
              <a:gd name="connsiteX0-15" fmla="*/ 0 w 898868"/>
              <a:gd name="connsiteY0-16" fmla="*/ 564064 h 564064"/>
              <a:gd name="connsiteX1-17" fmla="*/ 898868 w 898868"/>
              <a:gd name="connsiteY1-18" fmla="*/ 0 h 56406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898868" h="564064">
                <a:moveTo>
                  <a:pt x="0" y="564064"/>
                </a:moveTo>
                <a:lnTo>
                  <a:pt x="898868" y="0"/>
                </a:lnTo>
              </a:path>
            </a:pathLst>
          </a:custGeom>
          <a:noFill/>
          <a:ln w="952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30" name="任意多边形: 形状 29"/>
          <p:cNvSpPr/>
          <p:nvPr userDrawn="1">
            <p:custDataLst>
              <p:tags r:id="rId28"/>
            </p:custDataLst>
          </p:nvPr>
        </p:nvSpPr>
        <p:spPr>
          <a:xfrm>
            <a:off x="11672417" y="6528551"/>
            <a:ext cx="519582" cy="326053"/>
          </a:xfrm>
          <a:custGeom>
            <a:avLst/>
            <a:gdLst>
              <a:gd name="connsiteX0" fmla="*/ 519582 w 519582"/>
              <a:gd name="connsiteY0" fmla="*/ 0 h 326053"/>
              <a:gd name="connsiteX1" fmla="*/ 519581 w 519582"/>
              <a:gd name="connsiteY1" fmla="*/ 326052 h 326053"/>
              <a:gd name="connsiteX2" fmla="*/ 0 w 519582"/>
              <a:gd name="connsiteY2" fmla="*/ 326053 h 326053"/>
              <a:gd name="connsiteX3" fmla="*/ 519582 w 519582"/>
              <a:gd name="connsiteY3" fmla="*/ 0 h 326053"/>
              <a:gd name="connsiteX0-1" fmla="*/ 519581 w 611021"/>
              <a:gd name="connsiteY0-2" fmla="*/ 326052 h 417492"/>
              <a:gd name="connsiteX1-3" fmla="*/ 0 w 611021"/>
              <a:gd name="connsiteY1-4" fmla="*/ 326053 h 417492"/>
              <a:gd name="connsiteX2-5" fmla="*/ 519582 w 611021"/>
              <a:gd name="connsiteY2-6" fmla="*/ 0 h 417492"/>
              <a:gd name="connsiteX3-7" fmla="*/ 611021 w 611021"/>
              <a:gd name="connsiteY3-8" fmla="*/ 417492 h 417492"/>
              <a:gd name="connsiteX0-9" fmla="*/ 519581 w 519582"/>
              <a:gd name="connsiteY0-10" fmla="*/ 326052 h 326053"/>
              <a:gd name="connsiteX1-11" fmla="*/ 0 w 519582"/>
              <a:gd name="connsiteY1-12" fmla="*/ 326053 h 326053"/>
              <a:gd name="connsiteX2-13" fmla="*/ 519582 w 519582"/>
              <a:gd name="connsiteY2-14" fmla="*/ 0 h 326053"/>
              <a:gd name="connsiteX0-15" fmla="*/ 0 w 519582"/>
              <a:gd name="connsiteY0-16" fmla="*/ 326053 h 326053"/>
              <a:gd name="connsiteX1-17" fmla="*/ 519582 w 519582"/>
              <a:gd name="connsiteY1-18" fmla="*/ 0 h 32605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519582" h="326053">
                <a:moveTo>
                  <a:pt x="0" y="326053"/>
                </a:moveTo>
                <a:lnTo>
                  <a:pt x="519582" y="0"/>
                </a:lnTo>
              </a:path>
            </a:pathLst>
          </a:custGeom>
          <a:noFill/>
          <a:ln w="952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33" name="任意多边形: 形状 32"/>
          <p:cNvSpPr/>
          <p:nvPr userDrawn="1">
            <p:custDataLst>
              <p:tags r:id="rId29"/>
            </p:custDataLst>
          </p:nvPr>
        </p:nvSpPr>
        <p:spPr>
          <a:xfrm>
            <a:off x="12063647" y="6774061"/>
            <a:ext cx="128351" cy="80544"/>
          </a:xfrm>
          <a:custGeom>
            <a:avLst/>
            <a:gdLst>
              <a:gd name="connsiteX0" fmla="*/ 128351 w 128352"/>
              <a:gd name="connsiteY0" fmla="*/ 0 h 80544"/>
              <a:gd name="connsiteX1" fmla="*/ 128352 w 128352"/>
              <a:gd name="connsiteY1" fmla="*/ 80543 h 80544"/>
              <a:gd name="connsiteX2" fmla="*/ 0 w 128352"/>
              <a:gd name="connsiteY2" fmla="*/ 80544 h 80544"/>
              <a:gd name="connsiteX3" fmla="*/ 128351 w 128352"/>
              <a:gd name="connsiteY3" fmla="*/ 0 h 80544"/>
              <a:gd name="connsiteX0-1" fmla="*/ 128352 w 219792"/>
              <a:gd name="connsiteY0-2" fmla="*/ 80543 h 171983"/>
              <a:gd name="connsiteX1-3" fmla="*/ 0 w 219792"/>
              <a:gd name="connsiteY1-4" fmla="*/ 80544 h 171983"/>
              <a:gd name="connsiteX2-5" fmla="*/ 128351 w 219792"/>
              <a:gd name="connsiteY2-6" fmla="*/ 0 h 171983"/>
              <a:gd name="connsiteX3-7" fmla="*/ 219792 w 219792"/>
              <a:gd name="connsiteY3-8" fmla="*/ 171983 h 171983"/>
              <a:gd name="connsiteX0-9" fmla="*/ 128352 w 128352"/>
              <a:gd name="connsiteY0-10" fmla="*/ 80543 h 80544"/>
              <a:gd name="connsiteX1-11" fmla="*/ 0 w 128352"/>
              <a:gd name="connsiteY1-12" fmla="*/ 80544 h 80544"/>
              <a:gd name="connsiteX2-13" fmla="*/ 128351 w 128352"/>
              <a:gd name="connsiteY2-14" fmla="*/ 0 h 80544"/>
              <a:gd name="connsiteX0-15" fmla="*/ 0 w 128351"/>
              <a:gd name="connsiteY0-16" fmla="*/ 80544 h 80544"/>
              <a:gd name="connsiteX1-17" fmla="*/ 128351 w 128351"/>
              <a:gd name="connsiteY1-18" fmla="*/ 0 h 8054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128351" h="80544">
                <a:moveTo>
                  <a:pt x="0" y="80544"/>
                </a:moveTo>
                <a:lnTo>
                  <a:pt x="128351" y="0"/>
                </a:lnTo>
              </a:path>
            </a:pathLst>
          </a:custGeom>
          <a:noFill/>
          <a:ln w="952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8" name="KSO_TEMPLATE" hidden="1"/>
          <p:cNvSpPr/>
          <p:nvPr userDrawn="1">
            <p:custDataLst>
              <p:tags r:id="rId30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78.xml"/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87.xml"/><Relationship Id="rId8" Type="http://schemas.openxmlformats.org/officeDocument/2006/relationships/tags" Target="../tags/tag186.xml"/><Relationship Id="rId7" Type="http://schemas.openxmlformats.org/officeDocument/2006/relationships/tags" Target="../tags/tag185.xml"/><Relationship Id="rId6" Type="http://schemas.openxmlformats.org/officeDocument/2006/relationships/tags" Target="../tags/tag184.xml"/><Relationship Id="rId5" Type="http://schemas.openxmlformats.org/officeDocument/2006/relationships/tags" Target="../tags/tag183.xml"/><Relationship Id="rId4" Type="http://schemas.openxmlformats.org/officeDocument/2006/relationships/tags" Target="../tags/tag182.xml"/><Relationship Id="rId3" Type="http://schemas.openxmlformats.org/officeDocument/2006/relationships/tags" Target="../tags/tag181.xml"/><Relationship Id="rId2" Type="http://schemas.openxmlformats.org/officeDocument/2006/relationships/tags" Target="../tags/tag180.xml"/><Relationship Id="rId11" Type="http://schemas.openxmlformats.org/officeDocument/2006/relationships/slideLayout" Target="../slideLayouts/slideLayout14.xml"/><Relationship Id="rId10" Type="http://schemas.openxmlformats.org/officeDocument/2006/relationships/tags" Target="../tags/tag188.xml"/><Relationship Id="rId1" Type="http://schemas.openxmlformats.org/officeDocument/2006/relationships/tags" Target="../tags/tag179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5.xml"/><Relationship Id="rId4" Type="http://schemas.openxmlformats.org/officeDocument/2006/relationships/tags" Target="../tags/tag192.xml"/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.xml"/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.xml"/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.xml"/><Relationship Id="rId3" Type="http://schemas.openxmlformats.org/officeDocument/2006/relationships/tags" Target="../tags/tag201.xml"/><Relationship Id="rId2" Type="http://schemas.openxmlformats.org/officeDocument/2006/relationships/tags" Target="../tags/tag200.xml"/><Relationship Id="rId1" Type="http://schemas.openxmlformats.org/officeDocument/2006/relationships/tags" Target="../tags/tag199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.xml"/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" Type="http://schemas.openxmlformats.org/officeDocument/2006/relationships/tags" Target="../tags/tag202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2.xml"/><Relationship Id="rId4" Type="http://schemas.openxmlformats.org/officeDocument/2006/relationships/tags" Target="../tags/tag208.xml"/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化学镀滚镀和挂镀有差别吗</a:t>
            </a:r>
            <a:endParaRPr lang="zh-CN" altLang="en-US"/>
          </a:p>
        </p:txBody>
      </p:sp>
      <p:sp>
        <p:nvSpPr>
          <p:cNvPr id="5" name="副标题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/>
              <a:t>WPS,a click to unlimited possibilities</a:t>
            </a:r>
            <a:endParaRPr lang="en-US" altLang="zh-CN"/>
          </a:p>
        </p:txBody>
      </p:sp>
      <p:sp>
        <p:nvSpPr>
          <p:cNvPr id="10" name="署名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/>
              <a:t>汇报人：程海</a:t>
            </a:r>
            <a:endParaRPr lang="zh-CN" altLang="en-US"/>
          </a:p>
        </p:txBody>
      </p:sp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150995" y="2143125"/>
            <a:ext cx="1065530" cy="2856865"/>
          </a:xfrm>
        </p:spPr>
        <p:txBody>
          <a:bodyPr>
            <a:normAutofit/>
          </a:bodyPr>
          <a:lstStyle/>
          <a:p>
            <a:r>
              <a:rPr lang="zh-CN" altLang="en-US"/>
              <a:t>为什么</a:t>
            </a:r>
            <a:endParaRPr lang="zh-CN" altLang="en-US"/>
          </a:p>
        </p:txBody>
      </p:sp>
      <p:sp>
        <p:nvSpPr>
          <p:cNvPr id="6" name="序号"/>
          <p:cNvSpPr txBox="1"/>
          <p:nvPr>
            <p:custDataLst>
              <p:tags r:id="rId2"/>
            </p:custDataLst>
          </p:nvPr>
        </p:nvSpPr>
        <p:spPr>
          <a:xfrm>
            <a:off x="5816600" y="1535430"/>
            <a:ext cx="658495" cy="50419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rmAutofit/>
          </a:bodyPr>
          <a:lstStyle/>
          <a:p>
            <a:pPr algn="r">
              <a:lnSpc>
                <a:spcPct val="100000"/>
              </a:lnSpc>
            </a:pP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01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7" name="项标题"/>
          <p:cNvSpPr txBox="1"/>
          <p:nvPr>
            <p:custDataLst>
              <p:tags r:id="rId3"/>
            </p:custDataLst>
          </p:nvPr>
        </p:nvSpPr>
        <p:spPr>
          <a:xfrm>
            <a:off x="6785610" y="1536065"/>
            <a:ext cx="4208780" cy="7848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b="1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外观不同</a:t>
            </a:r>
            <a:endParaRPr lang="zh-CN" altLang="en-US" sz="2400" b="1" spc="3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5" name="序号"/>
          <p:cNvSpPr txBox="1"/>
          <p:nvPr>
            <p:custDataLst>
              <p:tags r:id="rId4"/>
            </p:custDataLst>
          </p:nvPr>
        </p:nvSpPr>
        <p:spPr>
          <a:xfrm>
            <a:off x="5816600" y="2629535"/>
            <a:ext cx="658495" cy="50419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rmAutofit/>
          </a:bodyPr>
          <a:lstStyle/>
          <a:p>
            <a:pPr algn="r">
              <a:lnSpc>
                <a:spcPct val="100000"/>
              </a:lnSpc>
            </a:pP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02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9" name="项标题"/>
          <p:cNvSpPr txBox="1"/>
          <p:nvPr>
            <p:custDataLst>
              <p:tags r:id="rId5"/>
            </p:custDataLst>
          </p:nvPr>
        </p:nvSpPr>
        <p:spPr>
          <a:xfrm>
            <a:off x="6785610" y="2630170"/>
            <a:ext cx="4208780" cy="80327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b="1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稳定性不同</a:t>
            </a:r>
            <a:endParaRPr lang="zh-CN" altLang="en-US" sz="2400" b="1" spc="3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1" name="序号"/>
          <p:cNvSpPr txBox="1"/>
          <p:nvPr>
            <p:custDataLst>
              <p:tags r:id="rId6"/>
            </p:custDataLst>
          </p:nvPr>
        </p:nvSpPr>
        <p:spPr>
          <a:xfrm>
            <a:off x="5816600" y="3723640"/>
            <a:ext cx="658495" cy="50419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rmAutofit/>
          </a:bodyPr>
          <a:lstStyle/>
          <a:p>
            <a:pPr algn="r">
              <a:lnSpc>
                <a:spcPct val="100000"/>
              </a:lnSpc>
            </a:pP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03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2" name="项标题"/>
          <p:cNvSpPr txBox="1"/>
          <p:nvPr>
            <p:custDataLst>
              <p:tags r:id="rId7"/>
            </p:custDataLst>
          </p:nvPr>
        </p:nvSpPr>
        <p:spPr>
          <a:xfrm>
            <a:off x="6785610" y="3724275"/>
            <a:ext cx="4208780" cy="50419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b="1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盐雾不同</a:t>
            </a:r>
            <a:endParaRPr lang="zh-CN" altLang="en-US" sz="2400" b="1" spc="3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4" name="序号"/>
          <p:cNvSpPr txBox="1"/>
          <p:nvPr>
            <p:custDataLst>
              <p:tags r:id="rId8"/>
            </p:custDataLst>
          </p:nvPr>
        </p:nvSpPr>
        <p:spPr>
          <a:xfrm>
            <a:off x="5816600" y="4817745"/>
            <a:ext cx="658495" cy="50419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rmAutofit/>
          </a:bodyPr>
          <a:lstStyle/>
          <a:p>
            <a:pPr algn="r">
              <a:lnSpc>
                <a:spcPct val="100000"/>
              </a:lnSpc>
            </a:pP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04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5" name="项标题"/>
          <p:cNvSpPr txBox="1"/>
          <p:nvPr>
            <p:custDataLst>
              <p:tags r:id="rId9"/>
            </p:custDataLst>
          </p:nvPr>
        </p:nvSpPr>
        <p:spPr>
          <a:xfrm>
            <a:off x="6785610" y="4818380"/>
            <a:ext cx="4208780" cy="50419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b="1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滚镀更容易有颗粒</a:t>
            </a:r>
            <a:endParaRPr lang="zh-CN" altLang="en-US" sz="2400" b="1" spc="3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装载量和溶液交换</a:t>
            </a:r>
            <a:endParaRPr lang="zh-CN" altLang="en-US"/>
          </a:p>
        </p:txBody>
      </p:sp>
      <p:sp>
        <p:nvSpPr>
          <p:cNvPr id="5" name="副标题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/>
              <a:t>另外就是工件间的碰撞与摩擦</a:t>
            </a:r>
            <a:endParaRPr lang="zh-CN" altLang="en-US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/>
              <a:t>两者最大的差别</a:t>
            </a:r>
            <a:endParaRPr lang="zh-CN" altLang="en-US"/>
          </a:p>
        </p:txBody>
      </p:sp>
    </p:spTree>
    <p:custDataLst>
      <p:tags r:id="rId4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zh-CN"/>
              <a:t>1</a:t>
            </a:r>
            <a:r>
              <a:rPr lang="zh-CN" altLang="en-US"/>
              <a:t>，为什么外观不同</a:t>
            </a:r>
            <a:endParaRPr lang="zh-CN" altLang="en-US"/>
          </a:p>
        </p:txBody>
      </p:sp>
      <p:sp>
        <p:nvSpPr>
          <p:cNvPr id="3" name="正文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同一个产品，用挂镀化学镍和滚镀化学镍出来的外观不同。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原因是产品在滚镀的过程中互相摩擦，会使镀层更亮。尤其是哑光的化学镍，尤为明显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zh-CN"/>
              <a:t>2</a:t>
            </a:r>
            <a:r>
              <a:rPr lang="zh-CN" altLang="en-US"/>
              <a:t>，为什么稳定性不同</a:t>
            </a:r>
            <a:endParaRPr lang="zh-CN" altLang="en-US"/>
          </a:p>
        </p:txBody>
      </p:sp>
      <p:sp>
        <p:nvSpPr>
          <p:cNvPr id="3" name="正文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同一个化学镀镍药水，用挂镀和滚镀的方式，滚镀上槽很严重</a:t>
            </a:r>
            <a:endParaRPr lang="zh-CN" altLang="en-US"/>
          </a:p>
          <a:p>
            <a:r>
              <a:rPr lang="zh-CN" altLang="en-US"/>
              <a:t>原因是滚镀过程中，滚筒的内外交换并没有想象的顺畅，导致滚筒内的浓度，</a:t>
            </a:r>
            <a:r>
              <a:rPr lang="en-US" altLang="zh-CN"/>
              <a:t>PH</a:t>
            </a:r>
            <a:r>
              <a:rPr lang="zh-CN" altLang="en-US"/>
              <a:t>等偏低，</a:t>
            </a:r>
            <a:r>
              <a:rPr lang="en-US" altLang="zh-CN"/>
              <a:t> </a:t>
            </a:r>
            <a:r>
              <a:rPr lang="zh-CN" altLang="en-US"/>
              <a:t>尤其是浓度，比桶外低很多。药水长期在低参数下运行，更加考验稳定性。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zh-CN"/>
              <a:t>3</a:t>
            </a:r>
            <a:r>
              <a:rPr lang="zh-CN" altLang="en-US"/>
              <a:t>，为什么盐雾不同</a:t>
            </a:r>
            <a:endParaRPr lang="zh-CN" altLang="en-US"/>
          </a:p>
        </p:txBody>
      </p:sp>
      <p:sp>
        <p:nvSpPr>
          <p:cNvPr id="3" name="正文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同一个产品做化学镍，用挂镀和滚镀的方式，盐雾会有差别</a:t>
            </a:r>
            <a:endParaRPr lang="zh-CN" altLang="en-US"/>
          </a:p>
          <a:p>
            <a:r>
              <a:rPr lang="zh-CN" altLang="en-US"/>
              <a:t>原因是滚镀过程中，</a:t>
            </a:r>
            <a:r>
              <a:rPr lang="zh-CN"/>
              <a:t>滚筒内的参数相对更低，再加上工件的摩擦，导致镀层的致密性相对更好，盐雾也更好一些。</a:t>
            </a:r>
            <a:endParaRPr lang="zh-CN"/>
          </a:p>
        </p:txBody>
      </p:sp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zh-CN"/>
              <a:t>4</a:t>
            </a:r>
            <a:r>
              <a:rPr lang="zh-CN" altLang="en-US"/>
              <a:t>，为什么更容易有颗粒</a:t>
            </a:r>
            <a:endParaRPr lang="zh-CN" altLang="en-US"/>
          </a:p>
        </p:txBody>
      </p:sp>
      <p:sp>
        <p:nvSpPr>
          <p:cNvPr id="3" name="正文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滚镀的产品往往更容易产生颗粒</a:t>
            </a:r>
            <a:endParaRPr lang="zh-CN" altLang="en-US"/>
          </a:p>
          <a:p>
            <a:r>
              <a:rPr lang="zh-CN" altLang="en-US"/>
              <a:t>原因是滚镀过程中，</a:t>
            </a:r>
            <a:r>
              <a:rPr lang="zh-CN"/>
              <a:t>产品互相碰撞摩擦，溶液产生镍屑，同时，较低的浓度对稳定性是个考验，更容易导致镍的析出</a:t>
            </a:r>
            <a:endParaRPr lang="zh-CN"/>
          </a:p>
        </p:txBody>
      </p:sp>
    </p:spTree>
    <p:custDataLst>
      <p:tags r:id="rId3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感谢观看</a:t>
            </a:r>
            <a:endParaRPr lang="zh-CN" altLang="en-US"/>
          </a:p>
        </p:txBody>
      </p:sp>
      <p:sp>
        <p:nvSpPr>
          <p:cNvPr id="5" name="副标题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/>
              <a:t>Thank you for watching</a:t>
            </a:r>
            <a:endParaRPr lang="en-US" altLang="zh-CN"/>
          </a:p>
        </p:txBody>
      </p:sp>
      <p:sp>
        <p:nvSpPr>
          <p:cNvPr id="10" name="署名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/>
              <a:t>汇报人：</a:t>
            </a:r>
            <a:r>
              <a:rPr lang="en-US" altLang="zh-CN"/>
              <a:t>WPS</a:t>
            </a:r>
            <a:endParaRPr lang="en-US" altLang="zh-CN"/>
          </a:p>
        </p:txBody>
      </p:sp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18"/>
</p:tagLst>
</file>

<file path=ppt/tags/tag10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0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1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2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3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4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5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6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9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7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8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9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0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0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11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2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3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4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1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1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1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12"/>
</p:tagLst>
</file>

<file path=ppt/tags/tag116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34"/>
</p:tagLst>
</file>

<file path=ppt/tags/tag117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8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9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19"/>
</p:tagLst>
</file>

<file path=ppt/tags/tag12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0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1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2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3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1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4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5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1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6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1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7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11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8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11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9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11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1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0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11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1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11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2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11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3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4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11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5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11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6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11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7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11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8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11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9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11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1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0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11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1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11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2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11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3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11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4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11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5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11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6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11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7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11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8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11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9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11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1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0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11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1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11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2.xml><?xml version="1.0" encoding="utf-8"?>
<p:tagLst xmlns:p="http://schemas.openxmlformats.org/presentationml/2006/main">
  <p:tag name="KSO_WM_UNIT_TYPE" val="i"/>
  <p:tag name="KSO_WM_UNIT_INDEX" val="32"/>
  <p:tag name="KSO_WM_BEAUTIFY_FLAG" val="#wm#"/>
  <p:tag name="KSO_WM_TAG_VERSION" val="3.0"/>
  <p:tag name="KSO_WM_UNIT_ID" val="_11*i*3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3.xml><?xml version="1.0" encoding="utf-8"?>
<p:tagLst xmlns:p="http://schemas.openxmlformats.org/presentationml/2006/main">
  <p:tag name="KSO_WM_UNIT_TYPE" val="i"/>
  <p:tag name="KSO_WM_UNIT_INDEX" val="33"/>
  <p:tag name="KSO_WM_BEAUTIFY_FLAG" val="#wm#"/>
  <p:tag name="KSO_WM_TAG_VERSION" val="3.0"/>
  <p:tag name="KSO_WM_UNIT_ID" val="_11*i*3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4.xml><?xml version="1.0" encoding="utf-8"?>
<p:tagLst xmlns:p="http://schemas.openxmlformats.org/presentationml/2006/main">
  <p:tag name="KSO_WM_UNIT_TYPE" val="i"/>
  <p:tag name="KSO_WM_UNIT_INDEX" val="34"/>
  <p:tag name="KSO_WM_BEAUTIFY_FLAG" val="#wm#"/>
  <p:tag name="KSO_WM_TAG_VERSION" val="3.0"/>
  <p:tag name="KSO_WM_UNIT_ID" val="_11*i*3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5.xml><?xml version="1.0" encoding="utf-8"?>
<p:tagLst xmlns:p="http://schemas.openxmlformats.org/presentationml/2006/main">
  <p:tag name="KSO_WM_UNIT_ID" val="_11*i*35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YPE" val="i"/>
  <p:tag name="KSO_WM_UNIT_INDEX" val="35"/>
</p:tagLst>
</file>

<file path=ppt/tags/tag156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1.0"/>
  <p:tag name="KSO_WM_UNIT_PRESET_TEXT" val="单击此处编辑母版标题样式"/>
  <p:tag name="KSO_WM_UNIT_ID" val="_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TEMPLATE_CATEGORY" val="custom"/>
  <p:tag name="KSO_WM_TEMPLATE_INDEX" val="20238606"/>
</p:tagLst>
</file>

<file path=ppt/tags/tag157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1.0"/>
  <p:tag name="KSO_WM_UNIT_PRESET_TEXT" val="单击此处编辑母版文本样式&#10;第二级&#10;第三级&#10;第四级&#10;第五级"/>
  <p:tag name="KSO_WM_UNIT_ID" val="_0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CATEGORY" val="custom"/>
  <p:tag name="KSO_WM_TEMPLATE_INDEX" val="20238606"/>
</p:tagLst>
</file>

<file path=ppt/tags/tag158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9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1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0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1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0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2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0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3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0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4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0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5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0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6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0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7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0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8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0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9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0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1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0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0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1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0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2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0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3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0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4.xml><?xml version="1.0" encoding="utf-8"?>
<p:tagLst xmlns:p="http://schemas.openxmlformats.org/presentationml/2006/main">
  <p:tag name="KSO_WM_TEMPLATE_SUBCATEGORY" val="29"/>
  <p:tag name="KSO_WM_TEMPLATE_COLOR_TYPE" val="0"/>
  <p:tag name="KSO_WM_TAG_VERSION" val="3.0"/>
  <p:tag name="KSO_WM_TEMPLATE_THUMBS_INDEX" val="1、9"/>
  <p:tag name="KSO_WM_BEAUTIFY_FLAG" val="#wm#"/>
  <p:tag name="KSO_WM_TEMPLATE_INDEX" val="20238606"/>
  <p:tag name="KSO_WM_TEMPLATE_CATEGORY" val="custom"/>
  <p:tag name="KSO_WM_TEMPLATE_MASTER_TYPE" val="0"/>
</p:tagLst>
</file>

<file path=ppt/tags/tag17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20238606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ISCONTENTSTITLE" val="0"/>
  <p:tag name="KSO_WM_UNIT_VALUE" val="20"/>
  <p:tag name="KSO_WM_UNIT_PRESET_TEXT" val="单击此处&#10;添加文档标题"/>
  <p:tag name="KSO_WM_UNIT_TEXT_TYPE" val="1"/>
</p:tagLst>
</file>

<file path=ppt/tags/tag176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ID" val="custom20238606_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ISCONTENTSTITLE" val="0"/>
  <p:tag name="KSO_WM_UNIT_VALUE" val="19"/>
  <p:tag name="KSO_WM_UNIT_PRESET_TEXT" val="WPS,a click to unlimited possibilities"/>
  <p:tag name="KSO_WM_UNIT_TEXT_TYPE" val="1"/>
</p:tagLst>
</file>

<file path=ppt/tags/tag177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ID" val="custom20238606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VALUE" val="11"/>
</p:tagLst>
</file>

<file path=ppt/tags/tag178.xml><?xml version="1.0" encoding="utf-8"?>
<p:tagLst xmlns:p="http://schemas.openxmlformats.org/presentationml/2006/main">
  <p:tag name="KSO_WM_SLIDE_TYPE" val="title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THUMBS_INDEX" val="1、9"/>
  <p:tag name="KSO_WM_BEAUTIFY_FLAG" val="#wm#"/>
  <p:tag name="KSO_WM_TEMPLATE_INDEX" val="20238606"/>
  <p:tag name="KSO_WM_TEMPLATE_CATEGORY" val="custom"/>
  <p:tag name="KSO_WM_SLIDE_INDEX" val="1"/>
  <p:tag name="KSO_WM_SLIDE_ID" val="custom20238606_1"/>
  <p:tag name="KSO_WM_TEMPLATE_MASTER_TYPE" val="0"/>
  <p:tag name="KSO_WM_SLIDE_LAYOUT" val="a_b_f"/>
  <p:tag name="KSO_WM_SLIDE_LAYOUT_CNT" val="1_1_1"/>
</p:tagLst>
</file>

<file path=ppt/tags/tag17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SCONTENTSTITLE" val="1"/>
  <p:tag name="KSO_WM_DIAGRAM_GROUP_CODE" val="l1-1"/>
  <p:tag name="KSO_WM_DIAGRAM_COLOR_TRICK" val="1"/>
  <p:tag name="KSO_WM_DIAGRAM_COLOR_TEXT_CAN_REMOVE" val="n"/>
  <p:tag name="KSO_WM_UNIT_ID" val="custom20238606_4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</p:tagLst>
</file>

<file path=ppt/tags/tag18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1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0.xml><?xml version="1.0" encoding="utf-8"?>
<p:tagLst xmlns:p="http://schemas.openxmlformats.org/presentationml/2006/main">
  <p:tag name="KSO_WM_UNIT_TYPE" val="l_h_i"/>
  <p:tag name="KSO_WM_UNIT_SUBTYPE" val="d"/>
  <p:tag name="KSO_WM_UNIT_INDEX" val="1_1_1"/>
  <p:tag name="KSO_WM_BEAUTIFY_FLAG" val="#wm#"/>
  <p:tag name="KSO_WM_TAG_VERSION" val="3.0"/>
  <p:tag name="KSO_WM_DIAGRAM_VERSION" val="3"/>
  <p:tag name="KSO_WM_DIAGRAM_GROUP_CODE" val="l1-1"/>
  <p:tag name="KSO_WM_DIAGRAM_COLOR_TRICK" val="1"/>
  <p:tag name="KSO_WM_DIAGRAM_COLOR_TEXT_CAN_REMOVE" val="n"/>
  <p:tag name="KSO_WM_UNIT_ID" val="custom20238606_4*l_h_i*1_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_1"/>
  <p:tag name="KSO_WM_TEMPLATE_INDEX" val="20238606"/>
  <p:tag name="KSO_WM_TEMPLATE_CATEGORY" val="custom"/>
  <p:tag name="KSO_WM_DIAGRAM_MAX_ITEMCNT" val="6"/>
  <p:tag name="KSO_WM_DIAGRAM_MIN_ITEMCNT" val="2"/>
  <p:tag name="KSO_WM_DIAGRAM_VIRTUALLY_FRAME" val="{&quot;height&quot;:430.45001220703125,&quot;left&quot;:443.85,&quot;top&quot;:54.774993896484375,&quot;width&quot;:43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81.xml><?xml version="1.0" encoding="utf-8"?>
<p:tagLst xmlns:p="http://schemas.openxmlformats.org/presentationml/2006/main">
  <p:tag name="KSO_WM_UNIT_TYPE" val="l_h_f"/>
  <p:tag name="KSO_WM_UNIT_INDEX" val="1_1_1"/>
  <p:tag name="KSO_WM_BEAUTIFY_FLAG" val="#wm#"/>
  <p:tag name="KSO_WM_TAG_VERSION" val="3.0"/>
  <p:tag name="KSO_WM_DIAGRAM_VERSION" val="3"/>
  <p:tag name="KSO_WM_DIAGRAM_GROUP_CODE" val="l1-1"/>
  <p:tag name="KSO_WM_DIAGRAM_COLOR_TRICK" val="1"/>
  <p:tag name="KSO_WM_DIAGRAM_COLOR_TEXT_CAN_REMOVE" val="n"/>
  <p:tag name="KSO_WM_UNIT_ID" val="custom20238606_4*l_h_f*1_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_1"/>
  <p:tag name="KSO_WM_TEMPLATE_INDEX" val="20238606"/>
  <p:tag name="KSO_WM_TEMPLATE_CATEGORY" val="custom"/>
  <p:tag name="KSO_WM_UNIT_SUBTYPE" val="a"/>
  <p:tag name="KSO_WM_UNIT_PRESET_TEXT" val="单击此处添加目录项标题"/>
  <p:tag name="KSO_WM_UNIT_TEXT_TYPE" val="1"/>
  <p:tag name="KSO_WM_DIAGRAM_MAX_ITEMCNT" val="6"/>
  <p:tag name="KSO_WM_DIAGRAM_MIN_ITEMCNT" val="2"/>
  <p:tag name="KSO_WM_DIAGRAM_VIRTUALLY_FRAME" val="{&quot;height&quot;:430.45001220703125,&quot;left&quot;:443.85,&quot;top&quot;:54.774993896484375,&quot;width&quot;:43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82.xml><?xml version="1.0" encoding="utf-8"?>
<p:tagLst xmlns:p="http://schemas.openxmlformats.org/presentationml/2006/main">
  <p:tag name="KSO_WM_UNIT_TYPE" val="l_h_i"/>
  <p:tag name="KSO_WM_UNIT_SUBTYPE" val="d"/>
  <p:tag name="KSO_WM_UNIT_INDEX" val="1_2_1"/>
  <p:tag name="KSO_WM_BEAUTIFY_FLAG" val="#wm#"/>
  <p:tag name="KSO_WM_TAG_VERSION" val="3.0"/>
  <p:tag name="KSO_WM_DIAGRAM_VERSION" val="3"/>
  <p:tag name="KSO_WM_DIAGRAM_GROUP_CODE" val="l1-1"/>
  <p:tag name="KSO_WM_DIAGRAM_COLOR_TRICK" val="1"/>
  <p:tag name="KSO_WM_DIAGRAM_COLOR_TEXT_CAN_REMOVE" val="n"/>
  <p:tag name="KSO_WM_UNIT_ID" val="custom20238606_4*l_h_i*1_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_1"/>
  <p:tag name="KSO_WM_TEMPLATE_INDEX" val="20238606"/>
  <p:tag name="KSO_WM_TEMPLATE_CATEGORY" val="custom"/>
  <p:tag name="KSO_WM_DIAGRAM_MAX_ITEMCNT" val="6"/>
  <p:tag name="KSO_WM_DIAGRAM_MIN_ITEMCNT" val="2"/>
  <p:tag name="KSO_WM_DIAGRAM_VIRTUALLY_FRAME" val="{&quot;height&quot;:430.45001220703125,&quot;left&quot;:443.85,&quot;top&quot;:54.774993896484375,&quot;width&quot;:43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83.xml><?xml version="1.0" encoding="utf-8"?>
<p:tagLst xmlns:p="http://schemas.openxmlformats.org/presentationml/2006/main">
  <p:tag name="KSO_WM_UNIT_TYPE" val="l_h_f"/>
  <p:tag name="KSO_WM_UNIT_INDEX" val="1_2_1"/>
  <p:tag name="KSO_WM_BEAUTIFY_FLAG" val="#wm#"/>
  <p:tag name="KSO_WM_TAG_VERSION" val="3.0"/>
  <p:tag name="KSO_WM_DIAGRAM_VERSION" val="3"/>
  <p:tag name="KSO_WM_DIAGRAM_GROUP_CODE" val="l1-1"/>
  <p:tag name="KSO_WM_DIAGRAM_COLOR_TRICK" val="1"/>
  <p:tag name="KSO_WM_DIAGRAM_COLOR_TEXT_CAN_REMOVE" val="n"/>
  <p:tag name="KSO_WM_UNIT_ID" val="custom20238606_4*l_h_f*1_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_1"/>
  <p:tag name="KSO_WM_TEMPLATE_INDEX" val="20238606"/>
  <p:tag name="KSO_WM_TEMPLATE_CATEGORY" val="custom"/>
  <p:tag name="KSO_WM_UNIT_SUBTYPE" val="a"/>
  <p:tag name="KSO_WM_UNIT_PRESET_TEXT" val="单击此处添加目录项标题"/>
  <p:tag name="KSO_WM_UNIT_TEXT_TYPE" val="1"/>
  <p:tag name="KSO_WM_DIAGRAM_MAX_ITEMCNT" val="6"/>
  <p:tag name="KSO_WM_DIAGRAM_MIN_ITEMCNT" val="2"/>
  <p:tag name="KSO_WM_DIAGRAM_VIRTUALLY_FRAME" val="{&quot;height&quot;:430.45001220703125,&quot;left&quot;:443.85,&quot;top&quot;:54.774993896484375,&quot;width&quot;:43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84.xml><?xml version="1.0" encoding="utf-8"?>
<p:tagLst xmlns:p="http://schemas.openxmlformats.org/presentationml/2006/main">
  <p:tag name="KSO_WM_UNIT_TYPE" val="l_h_i"/>
  <p:tag name="KSO_WM_UNIT_SUBTYPE" val="d"/>
  <p:tag name="KSO_WM_UNIT_INDEX" val="1_3_1"/>
  <p:tag name="KSO_WM_BEAUTIFY_FLAG" val="#wm#"/>
  <p:tag name="KSO_WM_TAG_VERSION" val="3.0"/>
  <p:tag name="KSO_WM_DIAGRAM_VERSION" val="3"/>
  <p:tag name="KSO_WM_DIAGRAM_GROUP_CODE" val="l1-1"/>
  <p:tag name="KSO_WM_DIAGRAM_COLOR_TRICK" val="1"/>
  <p:tag name="KSO_WM_DIAGRAM_COLOR_TEXT_CAN_REMOVE" val="n"/>
  <p:tag name="KSO_WM_UNIT_ID" val="custom20238606_4*l_h_i*1_3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_1"/>
  <p:tag name="KSO_WM_TEMPLATE_INDEX" val="20238606"/>
  <p:tag name="KSO_WM_TEMPLATE_CATEGORY" val="custom"/>
  <p:tag name="KSO_WM_DIAGRAM_MAX_ITEMCNT" val="6"/>
  <p:tag name="KSO_WM_DIAGRAM_MIN_ITEMCNT" val="2"/>
  <p:tag name="KSO_WM_DIAGRAM_VIRTUALLY_FRAME" val="{&quot;height&quot;:430.45001220703125,&quot;left&quot;:443.85,&quot;top&quot;:54.774993896484375,&quot;width&quot;:43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85.xml><?xml version="1.0" encoding="utf-8"?>
<p:tagLst xmlns:p="http://schemas.openxmlformats.org/presentationml/2006/main">
  <p:tag name="KSO_WM_UNIT_TYPE" val="l_h_f"/>
  <p:tag name="KSO_WM_UNIT_INDEX" val="1_3_1"/>
  <p:tag name="KSO_WM_BEAUTIFY_FLAG" val="#wm#"/>
  <p:tag name="KSO_WM_TAG_VERSION" val="3.0"/>
  <p:tag name="KSO_WM_DIAGRAM_VERSION" val="3"/>
  <p:tag name="KSO_WM_DIAGRAM_GROUP_CODE" val="l1-1"/>
  <p:tag name="KSO_WM_DIAGRAM_COLOR_TRICK" val="1"/>
  <p:tag name="KSO_WM_DIAGRAM_COLOR_TEXT_CAN_REMOVE" val="n"/>
  <p:tag name="KSO_WM_UNIT_ID" val="custom20238606_4*l_h_f*1_3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_1"/>
  <p:tag name="KSO_WM_TEMPLATE_INDEX" val="20238606"/>
  <p:tag name="KSO_WM_TEMPLATE_CATEGORY" val="custom"/>
  <p:tag name="KSO_WM_UNIT_SUBTYPE" val="a"/>
  <p:tag name="KSO_WM_UNIT_PRESET_TEXT" val="单击此处添加目录项标题"/>
  <p:tag name="KSO_WM_UNIT_TEXT_TYPE" val="1"/>
  <p:tag name="KSO_WM_DIAGRAM_MAX_ITEMCNT" val="6"/>
  <p:tag name="KSO_WM_DIAGRAM_MIN_ITEMCNT" val="2"/>
  <p:tag name="KSO_WM_DIAGRAM_VIRTUALLY_FRAME" val="{&quot;height&quot;:430.45001220703125,&quot;left&quot;:443.85,&quot;top&quot;:54.774993896484375,&quot;width&quot;:43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86.xml><?xml version="1.0" encoding="utf-8"?>
<p:tagLst xmlns:p="http://schemas.openxmlformats.org/presentationml/2006/main">
  <p:tag name="KSO_WM_UNIT_TYPE" val="l_h_i"/>
  <p:tag name="KSO_WM_UNIT_SUBTYPE" val="d"/>
  <p:tag name="KSO_WM_UNIT_INDEX" val="1_4_1"/>
  <p:tag name="KSO_WM_BEAUTIFY_FLAG" val="#wm#"/>
  <p:tag name="KSO_WM_TAG_VERSION" val="3.0"/>
  <p:tag name="KSO_WM_DIAGRAM_VERSION" val="3"/>
  <p:tag name="KSO_WM_DIAGRAM_GROUP_CODE" val="l1-1"/>
  <p:tag name="KSO_WM_DIAGRAM_COLOR_TRICK" val="1"/>
  <p:tag name="KSO_WM_DIAGRAM_COLOR_TEXT_CAN_REMOVE" val="n"/>
  <p:tag name="KSO_WM_UNIT_ID" val="custom20238606_4*l_h_i*1_4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_1"/>
  <p:tag name="KSO_WM_TEMPLATE_INDEX" val="20238606"/>
  <p:tag name="KSO_WM_TEMPLATE_CATEGORY" val="custom"/>
  <p:tag name="KSO_WM_DIAGRAM_MAX_ITEMCNT" val="6"/>
  <p:tag name="KSO_WM_DIAGRAM_MIN_ITEMCNT" val="2"/>
  <p:tag name="KSO_WM_DIAGRAM_VIRTUALLY_FRAME" val="{&quot;height&quot;:430.45001220703125,&quot;left&quot;:443.85,&quot;top&quot;:54.774993896484375,&quot;width&quot;:43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87.xml><?xml version="1.0" encoding="utf-8"?>
<p:tagLst xmlns:p="http://schemas.openxmlformats.org/presentationml/2006/main">
  <p:tag name="KSO_WM_UNIT_TYPE" val="l_h_f"/>
  <p:tag name="KSO_WM_UNIT_INDEX" val="1_4_1"/>
  <p:tag name="KSO_WM_BEAUTIFY_FLAG" val="#wm#"/>
  <p:tag name="KSO_WM_TAG_VERSION" val="3.0"/>
  <p:tag name="KSO_WM_DIAGRAM_VERSION" val="3"/>
  <p:tag name="KSO_WM_DIAGRAM_GROUP_CODE" val="l1-1"/>
  <p:tag name="KSO_WM_DIAGRAM_COLOR_TRICK" val="1"/>
  <p:tag name="KSO_WM_DIAGRAM_COLOR_TEXT_CAN_REMOVE" val="n"/>
  <p:tag name="KSO_WM_UNIT_ID" val="custom20238606_4*l_h_f*1_4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_1"/>
  <p:tag name="KSO_WM_TEMPLATE_INDEX" val="20238606"/>
  <p:tag name="KSO_WM_TEMPLATE_CATEGORY" val="custom"/>
  <p:tag name="KSO_WM_UNIT_SUBTYPE" val="a"/>
  <p:tag name="KSO_WM_UNIT_VALUE" val="13"/>
  <p:tag name="KSO_WM_UNIT_PRESET_TEXT" val="单击此处添加目录项标题"/>
  <p:tag name="KSO_WM_UNIT_TEXT_TYPE" val="1"/>
  <p:tag name="KSO_WM_DIAGRAM_MAX_ITEMCNT" val="6"/>
  <p:tag name="KSO_WM_DIAGRAM_MIN_ITEMCNT" val="2"/>
  <p:tag name="KSO_WM_DIAGRAM_VIRTUALLY_FRAME" val="{&quot;height&quot;:430.45001220703125,&quot;left&quot;:443.85,&quot;top&quot;:54.774993896484375,&quot;width&quot;:43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88.xml><?xml version="1.0" encoding="utf-8"?>
<p:tagLst xmlns:p="http://schemas.openxmlformats.org/presentationml/2006/main">
  <p:tag name="KSO_WM_SLIDE_TYPE" val="contents"/>
  <p:tag name="KSO_WM_TEMPLATE_SUBCATEGORY" val="29"/>
  <p:tag name="KSO_WM_TEMPLATE_COLOR_TYPE" val="0"/>
  <p:tag name="KSO_WM_TAG_VERSION" val="3.0"/>
  <p:tag name="KSO_WM_SLIDE_SUBTYPE" val="diag"/>
  <p:tag name="KSO_WM_SLIDE_ITEM_CNT" val="4"/>
  <p:tag name="KSO_WM_DIAGRAM_GROUP_CODE" val="l1-1"/>
  <p:tag name="KSO_WM_BEAUTIFY_FLAG" val="#wm#"/>
  <p:tag name="KSO_WM_TEMPLATE_INDEX" val="20238606"/>
  <p:tag name="KSO_WM_TEMPLATE_CATEGORY" val="custom"/>
  <p:tag name="KSO_WM_SLIDE_INDEX" val="4"/>
  <p:tag name="KSO_WM_SLIDE_ID" val="custom20238606_4"/>
  <p:tag name="KSO_WM_TEMPLATE_MASTER_TYPE" val="0"/>
  <p:tag name="KSO_WM_SLIDE_LAYOUT" val="a_l"/>
  <p:tag name="KSO_WM_SLIDE_LAYOUT_CNT" val="1_1"/>
  <p:tag name="KSO_WM_SLIDE_DIAGTYPE" val="l"/>
</p:tagLst>
</file>

<file path=ppt/tags/tag18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20238606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ISCONTENTSTITLE" val="0"/>
  <p:tag name="KSO_WM_UNIT_VALUE" val="9"/>
  <p:tag name="KSO_WM_UNIT_PRESET_TEXT" val="添加章节标题"/>
  <p:tag name="KSO_WM_UNIT_TEXT_TYPE" val="1"/>
</p:tagLst>
</file>

<file path=ppt/tags/tag19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1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0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ID" val="custom20238606_7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ISCONTENTSTITLE" val="0"/>
  <p:tag name="KSO_WM_UNIT_VALUE" val="19"/>
  <p:tag name="KSO_WM_UNIT_PRESET_TEXT" val="单击此处添加章节标题"/>
  <p:tag name="KSO_WM_UNIT_TEXT_TYPE" val="1"/>
</p:tagLst>
</file>

<file path=ppt/tags/tag191.xml><?xml version="1.0" encoding="utf-8"?>
<p:tagLst xmlns:p="http://schemas.openxmlformats.org/presentationml/2006/main">
  <p:tag name="KSO_WM_UNIT_TYPE" val="e"/>
  <p:tag name="KSO_WM_UNIT_INDEX" val="1"/>
  <p:tag name="KSO_WM_BEAUTIFY_FLAG" val="#wm#"/>
  <p:tag name="KSO_WM_TAG_VERSION" val="3.0"/>
  <p:tag name="KSO_WM_UNIT_ID" val="custom20238606_7*e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VALUE" val="11"/>
</p:tagLst>
</file>

<file path=ppt/tags/tag192.xml><?xml version="1.0" encoding="utf-8"?>
<p:tagLst xmlns:p="http://schemas.openxmlformats.org/presentationml/2006/main">
  <p:tag name="KSO_WM_SLIDE_TYPE" val="sectionTitle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BEAUTIFY_FLAG" val="#wm#"/>
  <p:tag name="KSO_WM_TEMPLATE_INDEX" val="20238606"/>
  <p:tag name="KSO_WM_TEMPLATE_CATEGORY" val="custom"/>
  <p:tag name="KSO_WM_SLIDE_INDEX" val="7"/>
  <p:tag name="KSO_WM_SLIDE_ID" val="custom20238606_7"/>
  <p:tag name="KSO_WM_TEMPLATE_MASTER_TYPE" val="0"/>
  <p:tag name="KSO_WM_SLIDE_LAYOUT" val="a_b_e"/>
  <p:tag name="KSO_WM_SLIDE_LAYOUT_CNT" val="1_1_1"/>
</p:tagLst>
</file>

<file path=ppt/tags/tag193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20238606_8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ISCONTENTSTITLE" val="0"/>
  <p:tag name="KSO_WM_UNIT_VALUE" val="29"/>
  <p:tag name="KSO_WM_UNIT_PRESET_TEXT" val="单击此处添加标题"/>
  <p:tag name="KSO_WM_UNIT_TEXT_TYPE" val="1"/>
</p:tagLst>
</file>

<file path=ppt/tags/tag194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ID" val="custom20238606_8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VALUE" val="340"/>
  <p:tag name="KSO_WM_UNIT_PRESET_TEXT" val="单击此处添加文本"/>
  <p:tag name="KSO_WM_UNIT_TEXT_TYPE" val="1"/>
</p:tagLst>
</file>

<file path=ppt/tags/tag195.xml><?xml version="1.0" encoding="utf-8"?>
<p:tagLst xmlns:p="http://schemas.openxmlformats.org/presentationml/2006/main">
  <p:tag name="KSO_WM_SLIDE_TYPE" val="text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BEAUTIFY_FLAG" val="#wm#"/>
  <p:tag name="KSO_WM_TEMPLATE_INDEX" val="20238606"/>
  <p:tag name="KSO_WM_TEMPLATE_CATEGORY" val="custom"/>
  <p:tag name="KSO_WM_SLIDE_INDEX" val="8"/>
  <p:tag name="KSO_WM_SLIDE_ID" val="custom20238606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196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20238606_8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ISCONTENTSTITLE" val="0"/>
  <p:tag name="KSO_WM_UNIT_VALUE" val="29"/>
  <p:tag name="KSO_WM_UNIT_PRESET_TEXT" val="单击此处添加标题"/>
  <p:tag name="KSO_WM_UNIT_TEXT_TYPE" val="1"/>
</p:tagLst>
</file>

<file path=ppt/tags/tag197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ID" val="custom20238606_8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VALUE" val="340"/>
  <p:tag name="KSO_WM_UNIT_PRESET_TEXT" val="单击此处添加文本"/>
  <p:tag name="KSO_WM_UNIT_TEXT_TYPE" val="1"/>
</p:tagLst>
</file>

<file path=ppt/tags/tag198.xml><?xml version="1.0" encoding="utf-8"?>
<p:tagLst xmlns:p="http://schemas.openxmlformats.org/presentationml/2006/main">
  <p:tag name="KSO_WM_SLIDE_TYPE" val="text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BEAUTIFY_FLAG" val="#wm#"/>
  <p:tag name="KSO_WM_TEMPLATE_INDEX" val="20238606"/>
  <p:tag name="KSO_WM_TEMPLATE_CATEGORY" val="custom"/>
  <p:tag name="KSO_WM_SLIDE_INDEX" val="8"/>
  <p:tag name="KSO_WM_SLIDE_ID" val="custom20238606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19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20238606_8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ISCONTENTSTITLE" val="0"/>
  <p:tag name="KSO_WM_UNIT_VALUE" val="29"/>
  <p:tag name="KSO_WM_UNIT_PRESET_TEXT" val="单击此处添加标题"/>
  <p:tag name="KSO_WM_UNIT_TEXT_TYPE" val="1"/>
</p:tagLst>
</file>

<file path=ppt/tags/tag2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19"/>
</p:tagLst>
</file>

<file path=ppt/tags/tag20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1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0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ID" val="custom20238606_8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VALUE" val="340"/>
  <p:tag name="KSO_WM_UNIT_PRESET_TEXT" val="单击此处添加文本"/>
  <p:tag name="KSO_WM_UNIT_TEXT_TYPE" val="1"/>
</p:tagLst>
</file>

<file path=ppt/tags/tag201.xml><?xml version="1.0" encoding="utf-8"?>
<p:tagLst xmlns:p="http://schemas.openxmlformats.org/presentationml/2006/main">
  <p:tag name="KSO_WM_SLIDE_TYPE" val="text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BEAUTIFY_FLAG" val="#wm#"/>
  <p:tag name="KSO_WM_TEMPLATE_INDEX" val="20238606"/>
  <p:tag name="KSO_WM_TEMPLATE_CATEGORY" val="custom"/>
  <p:tag name="KSO_WM_SLIDE_INDEX" val="8"/>
  <p:tag name="KSO_WM_SLIDE_ID" val="custom20238606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202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20238606_8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ISCONTENTSTITLE" val="0"/>
  <p:tag name="KSO_WM_UNIT_VALUE" val="29"/>
  <p:tag name="KSO_WM_UNIT_PRESET_TEXT" val="单击此处添加标题"/>
  <p:tag name="KSO_WM_UNIT_TEXT_TYPE" val="1"/>
</p:tagLst>
</file>

<file path=ppt/tags/tag203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ID" val="custom20238606_8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VALUE" val="340"/>
  <p:tag name="KSO_WM_UNIT_PRESET_TEXT" val="单击此处添加文本"/>
  <p:tag name="KSO_WM_UNIT_TEXT_TYPE" val="1"/>
</p:tagLst>
</file>

<file path=ppt/tags/tag204.xml><?xml version="1.0" encoding="utf-8"?>
<p:tagLst xmlns:p="http://schemas.openxmlformats.org/presentationml/2006/main">
  <p:tag name="KSO_WM_SLIDE_TYPE" val="text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BEAUTIFY_FLAG" val="#wm#"/>
  <p:tag name="KSO_WM_TEMPLATE_INDEX" val="20238606"/>
  <p:tag name="KSO_WM_TEMPLATE_CATEGORY" val="custom"/>
  <p:tag name="KSO_WM_SLIDE_INDEX" val="8"/>
  <p:tag name="KSO_WM_SLIDE_ID" val="custom20238606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20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20238606_9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ISCONTENTSTITLE" val="0"/>
</p:tagLst>
</file>

<file path=ppt/tags/tag206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ID" val="custom20238606_9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ISCONTENTSTITLE" val="0"/>
  <p:tag name="KSO_WM_UNIT_VALUE" val="34"/>
</p:tagLst>
</file>

<file path=ppt/tags/tag207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ID" val="custom20238606_9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06"/>
  <p:tag name="KSO_WM_TEMPLATE_CATEGORY" val="custom"/>
  <p:tag name="KSO_WM_UNIT_VALUE" val="19"/>
</p:tagLst>
</file>

<file path=ppt/tags/tag208.xml><?xml version="1.0" encoding="utf-8"?>
<p:tagLst xmlns:p="http://schemas.openxmlformats.org/presentationml/2006/main">
  <p:tag name="KSO_WM_SLIDE_TYPE" val="endPage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BEAUTIFY_FLAG" val="#wm#"/>
  <p:tag name="KSO_WM_TEMPLATE_INDEX" val="20238606"/>
  <p:tag name="KSO_WM_TEMPLATE_CATEGORY" val="custom"/>
  <p:tag name="KSO_WM_SLIDE_INDEX" val="9"/>
  <p:tag name="KSO_WM_SLIDE_ID" val="custom20238606_9"/>
  <p:tag name="KSO_WM_TEMPLATE_MASTER_TYPE" val="0"/>
  <p:tag name="KSO_WM_SLIDE_LAYOUT" val="a_b_f"/>
  <p:tag name="KSO_WM_SLIDE_LAYOUT_CNT" val="1_1_1"/>
</p:tagLst>
</file>

<file path=ppt/tags/tag21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1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1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1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1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5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1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6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1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1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1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1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1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1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2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33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2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标题"/>
  <p:tag name="KSO_WM_UNIT_ID" val="_3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1"/>
  <p:tag name="KSO_WM_UNIT_VALUE" val="2"/>
</p:tagLst>
</file>

<file path=ppt/tags/tag38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3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2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3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3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3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3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6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3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7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3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8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3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9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3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11"/>
</p:tagLst>
</file>

<file path=ppt/tags/tag50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3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3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2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3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3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编辑母版标题"/>
  <p:tag name="KSO_WM_UNIT_ID" val="_4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54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4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55.xml><?xml version="1.0" encoding="utf-8"?>
<p:tagLst xmlns:p="http://schemas.openxmlformats.org/presentationml/2006/main">
  <p:tag name="KSO_WM_UNIT_TYPE" val="e"/>
  <p:tag name="KSO_WM_UNIT_INDEX" val="1"/>
  <p:tag name="KSO_WM_BEAUTIFY_FLAG" val="#wm#"/>
  <p:tag name="KSO_WM_TAG_VERSION" val="3.0"/>
  <p:tag name="KSO_WM_UNIT_PRESET_TEXT" val="节编号"/>
  <p:tag name="KSO_WM_UNIT_ID" val="_4*e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6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7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8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9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4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0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4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1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4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2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4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3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4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4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4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5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4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6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4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7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4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8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4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9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4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0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4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1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4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2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4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3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4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4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4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5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4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6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4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7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4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8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4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9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4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0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4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1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4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2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4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3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4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4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4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5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86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7.xml><?xml version="1.0" encoding="utf-8"?>
<p:tagLst xmlns:p="http://schemas.openxmlformats.org/presentationml/2006/main">
  <p:tag name="KSO_WM_UNIT_TYPE" val="f"/>
  <p:tag name="KSO_WM_UNIT_SUBTYPE" val="a"/>
  <p:tag name="KSO_WM_UNIT_INDEX" val="2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8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9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0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1.xml><?xml version="1.0" encoding="utf-8"?>
<p:tagLst xmlns:p="http://schemas.openxmlformats.org/presentationml/2006/main">
  <p:tag name="KSO_WM_UNIT_TYPE" val="h_a"/>
  <p:tag name="KSO_WM_UNIT_INDEX" val="1_1"/>
  <p:tag name="KSO_WM_BEAUTIFY_FLAG" val="#wm#"/>
  <p:tag name="KSO_WM_TAG_VERSION" val="3.0"/>
  <p:tag name="KSO_WM_UNIT_PRESET_TEXT" val="单击此处编辑母版标题样式"/>
  <p:tag name="KSO_WM_UNIT_ID" val="_6*h_a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92.xml><?xml version="1.0" encoding="utf-8"?>
<p:tagLst xmlns:p="http://schemas.openxmlformats.org/presentationml/2006/main">
  <p:tag name="KSO_WM_UNIT_TYPE" val="h_f"/>
  <p:tag name="KSO_WM_UNIT_SUBTYPE" val="a"/>
  <p:tag name="KSO_WM_UNIT_INDEX" val="1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</p:tagLst>
</file>

<file path=ppt/tags/tag93.xml><?xml version="1.0" encoding="utf-8"?>
<p:tagLst xmlns:p="http://schemas.openxmlformats.org/presentationml/2006/main">
  <p:tag name="KSO_WM_UNIT_TYPE" val="h_a"/>
  <p:tag name="KSO_WM_UNIT_INDEX" val="2_1"/>
  <p:tag name="KSO_WM_BEAUTIFY_FLAG" val="#wm#"/>
  <p:tag name="KSO_WM_TAG_VERSION" val="3.0"/>
  <p:tag name="KSO_WM_UNIT_PRESET_TEXT" val="单击此处编辑母版标题样式"/>
  <p:tag name="KSO_WM_UNIT_ID" val="_6*h_a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94.xml><?xml version="1.0" encoding="utf-8"?>
<p:tagLst xmlns:p="http://schemas.openxmlformats.org/presentationml/2006/main">
  <p:tag name="KSO_WM_UNIT_TYPE" val="h_f"/>
  <p:tag name="KSO_WM_UNIT_SUBTYPE" val="a"/>
  <p:tag name="KSO_WM_UNIT_INDEX" val="2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</p:tagLst>
</file>

<file path=ppt/tags/tag95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6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7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8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6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9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简约风线条感留白设计职场办公">
  <a:themeElements>
    <a:clrScheme name="简约线条">
      <a:dk1>
        <a:srgbClr val="000000"/>
      </a:dk1>
      <a:lt1>
        <a:srgbClr val="FFFFFF"/>
      </a:lt1>
      <a:dk2>
        <a:srgbClr val="0A0A0A"/>
      </a:dk2>
      <a:lt2>
        <a:srgbClr val="F8F8F8"/>
      </a:lt2>
      <a:accent1>
        <a:srgbClr val="000000"/>
      </a:accent1>
      <a:accent2>
        <a:srgbClr val="7E809C"/>
      </a:accent2>
      <a:accent3>
        <a:srgbClr val="918199"/>
      </a:accent3>
      <a:accent4>
        <a:srgbClr val="9A9180"/>
      </a:accent4>
      <a:accent5>
        <a:srgbClr val="A68E74"/>
      </a:accent5>
      <a:accent6>
        <a:srgbClr val="A5A377"/>
      </a:accent6>
      <a:hlink>
        <a:srgbClr val="5F5F5F"/>
      </a:hlink>
      <a:folHlink>
        <a:srgbClr val="919191"/>
      </a:folHlink>
    </a:clrScheme>
    <a:fontScheme name="主题字体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494</Words>
  <Application>WPS 演示</Application>
  <PresentationFormat>宽屏</PresentationFormat>
  <Paragraphs>57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Arial Unicode MS</vt:lpstr>
      <vt:lpstr>Calibri</vt:lpstr>
      <vt:lpstr>WPS</vt:lpstr>
      <vt:lpstr>简约风线条感留白设计职场办公</vt:lpstr>
      <vt:lpstr>化学镀滚镀和挂镀有差别吗</vt:lpstr>
      <vt:lpstr>为什么</vt:lpstr>
      <vt:lpstr>装载量和溶液交换</vt:lpstr>
      <vt:lpstr>1，为什么外观不同</vt:lpstr>
      <vt:lpstr>2，为什么稳定性不同</vt:lpstr>
      <vt:lpstr>3，为什么盐雾不同</vt:lpstr>
      <vt:lpstr>4，为什么更容易有颗粒</vt:lpstr>
      <vt:lpstr>感谢观看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程海</dc:creator>
  <cp:lastModifiedBy>程海</cp:lastModifiedBy>
  <cp:revision>5</cp:revision>
  <dcterms:created xsi:type="dcterms:W3CDTF">2023-08-09T12:44:00Z</dcterms:created>
  <dcterms:modified xsi:type="dcterms:W3CDTF">2025-06-03T07:10:56Z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2052-12.1.0.21171</vt:lpwstr>
  </property>
</Properties>
</file>