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2.svg" ContentType="image/svg+xml"/>
  <Override PartName="/ppt/media/image4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1"/>
    <p:sldId id="264" r:id="rId12"/>
    <p:sldId id="265" r:id="rId13"/>
    <p:sldId id="266" r:id="rId14"/>
    <p:sldId id="26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6" Type="http://schemas.openxmlformats.org/officeDocument/2006/relationships/tags" Target="../tags/tag71.xml"/><Relationship Id="rId75" Type="http://schemas.openxmlformats.org/officeDocument/2006/relationships/tags" Target="../tags/tag70.xml"/><Relationship Id="rId74" Type="http://schemas.openxmlformats.org/officeDocument/2006/relationships/tags" Target="../tags/tag69.xml"/><Relationship Id="rId73" Type="http://schemas.openxmlformats.org/officeDocument/2006/relationships/tags" Target="../tags/tag68.xml"/><Relationship Id="rId72" Type="http://schemas.openxmlformats.org/officeDocument/2006/relationships/tags" Target="../tags/tag67.xml"/><Relationship Id="rId71" Type="http://schemas.openxmlformats.org/officeDocument/2006/relationships/tags" Target="../tags/tag66.xml"/><Relationship Id="rId70" Type="http://schemas.openxmlformats.org/officeDocument/2006/relationships/image" Target="../media/image4.svg"/><Relationship Id="rId7" Type="http://schemas.openxmlformats.org/officeDocument/2006/relationships/tags" Target="../tags/tag6.xml"/><Relationship Id="rId69" Type="http://schemas.openxmlformats.org/officeDocument/2006/relationships/image" Target="../media/image3.png"/><Relationship Id="rId68" Type="http://schemas.openxmlformats.org/officeDocument/2006/relationships/tags" Target="../tags/tag65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5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4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tags" Target="../tags/tag3.xml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image" Target="../media/image2.svg"/><Relationship Id="rId3" Type="http://schemas.openxmlformats.org/officeDocument/2006/relationships/tags" Target="../tags/tag2.xml"/><Relationship Id="rId29" Type="http://schemas.openxmlformats.org/officeDocument/2006/relationships/image" Target="../media/image1.png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tags" Target="../tags/tag109.xml"/><Relationship Id="rId35" Type="http://schemas.openxmlformats.org/officeDocument/2006/relationships/tags" Target="../tags/tag108.xml"/><Relationship Id="rId34" Type="http://schemas.openxmlformats.org/officeDocument/2006/relationships/tags" Target="../tags/tag107.xml"/><Relationship Id="rId33" Type="http://schemas.openxmlformats.org/officeDocument/2006/relationships/tags" Target="../tags/tag106.xml"/><Relationship Id="rId32" Type="http://schemas.openxmlformats.org/officeDocument/2006/relationships/tags" Target="../tags/tag105.xml"/><Relationship Id="rId31" Type="http://schemas.openxmlformats.org/officeDocument/2006/relationships/tags" Target="../tags/tag104.xml"/><Relationship Id="rId30" Type="http://schemas.openxmlformats.org/officeDocument/2006/relationships/tags" Target="../tags/tag103.xml"/><Relationship Id="rId3" Type="http://schemas.openxmlformats.org/officeDocument/2006/relationships/tags" Target="../tags/tag78.xml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image" Target="../media/image2.svg"/><Relationship Id="rId22" Type="http://schemas.openxmlformats.org/officeDocument/2006/relationships/image" Target="../media/image1.png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5" Type="http://schemas.openxmlformats.org/officeDocument/2006/relationships/tags" Target="../tags/tag153.xml"/><Relationship Id="rId44" Type="http://schemas.openxmlformats.org/officeDocument/2006/relationships/tags" Target="../tags/tag152.xml"/><Relationship Id="rId43" Type="http://schemas.openxmlformats.org/officeDocument/2006/relationships/tags" Target="../tags/tag151.xml"/><Relationship Id="rId42" Type="http://schemas.openxmlformats.org/officeDocument/2006/relationships/tags" Target="../tags/tag150.xml"/><Relationship Id="rId41" Type="http://schemas.openxmlformats.org/officeDocument/2006/relationships/tags" Target="../tags/tag149.xml"/><Relationship Id="rId40" Type="http://schemas.openxmlformats.org/officeDocument/2006/relationships/tags" Target="../tags/tag148.xml"/><Relationship Id="rId4" Type="http://schemas.openxmlformats.org/officeDocument/2006/relationships/tags" Target="../tags/tag114.xml"/><Relationship Id="rId39" Type="http://schemas.openxmlformats.org/officeDocument/2006/relationships/tags" Target="../tags/tag147.xml"/><Relationship Id="rId38" Type="http://schemas.openxmlformats.org/officeDocument/2006/relationships/tags" Target="../tags/tag146.xml"/><Relationship Id="rId37" Type="http://schemas.openxmlformats.org/officeDocument/2006/relationships/tags" Target="../tags/tag145.xml"/><Relationship Id="rId36" Type="http://schemas.openxmlformats.org/officeDocument/2006/relationships/tags" Target="../tags/tag144.xml"/><Relationship Id="rId35" Type="http://schemas.openxmlformats.org/officeDocument/2006/relationships/tags" Target="../tags/tag143.xml"/><Relationship Id="rId34" Type="http://schemas.openxmlformats.org/officeDocument/2006/relationships/tags" Target="../tags/tag142.xml"/><Relationship Id="rId33" Type="http://schemas.openxmlformats.org/officeDocument/2006/relationships/tags" Target="../tags/tag141.xml"/><Relationship Id="rId32" Type="http://schemas.openxmlformats.org/officeDocument/2006/relationships/tags" Target="../tags/tag140.xml"/><Relationship Id="rId31" Type="http://schemas.openxmlformats.org/officeDocument/2006/relationships/tags" Target="../tags/tag139.xml"/><Relationship Id="rId30" Type="http://schemas.openxmlformats.org/officeDocument/2006/relationships/tags" Target="../tags/tag138.xml"/><Relationship Id="rId3" Type="http://schemas.openxmlformats.org/officeDocument/2006/relationships/tags" Target="../tags/tag113.xml"/><Relationship Id="rId29" Type="http://schemas.openxmlformats.org/officeDocument/2006/relationships/tags" Target="../tags/tag137.xml"/><Relationship Id="rId28" Type="http://schemas.openxmlformats.org/officeDocument/2006/relationships/image" Target="../media/image2.svg"/><Relationship Id="rId27" Type="http://schemas.openxmlformats.org/officeDocument/2006/relationships/image" Target="../media/image1.png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6" Type="http://schemas.openxmlformats.org/officeDocument/2006/relationships/tags" Target="../tags/tag254.xml"/><Relationship Id="rId75" Type="http://schemas.openxmlformats.org/officeDocument/2006/relationships/tags" Target="../tags/tag253.xml"/><Relationship Id="rId74" Type="http://schemas.openxmlformats.org/officeDocument/2006/relationships/tags" Target="../tags/tag252.xml"/><Relationship Id="rId73" Type="http://schemas.openxmlformats.org/officeDocument/2006/relationships/tags" Target="../tags/tag251.xml"/><Relationship Id="rId72" Type="http://schemas.openxmlformats.org/officeDocument/2006/relationships/tags" Target="../tags/tag250.xml"/><Relationship Id="rId71" Type="http://schemas.openxmlformats.org/officeDocument/2006/relationships/tags" Target="../tags/tag249.xml"/><Relationship Id="rId70" Type="http://schemas.openxmlformats.org/officeDocument/2006/relationships/tags" Target="../tags/tag248.xml"/><Relationship Id="rId7" Type="http://schemas.openxmlformats.org/officeDocument/2006/relationships/tags" Target="../tags/tag189.xml"/><Relationship Id="rId69" Type="http://schemas.openxmlformats.org/officeDocument/2006/relationships/tags" Target="../tags/tag247.xml"/><Relationship Id="rId68" Type="http://schemas.openxmlformats.org/officeDocument/2006/relationships/tags" Target="../tags/tag246.xml"/><Relationship Id="rId67" Type="http://schemas.openxmlformats.org/officeDocument/2006/relationships/tags" Target="../tags/tag245.xml"/><Relationship Id="rId66" Type="http://schemas.openxmlformats.org/officeDocument/2006/relationships/image" Target="../media/image4.svg"/><Relationship Id="rId65" Type="http://schemas.openxmlformats.org/officeDocument/2006/relationships/image" Target="../media/image3.png"/><Relationship Id="rId64" Type="http://schemas.openxmlformats.org/officeDocument/2006/relationships/tags" Target="../tags/tag244.xml"/><Relationship Id="rId63" Type="http://schemas.openxmlformats.org/officeDocument/2006/relationships/tags" Target="../tags/tag243.xml"/><Relationship Id="rId62" Type="http://schemas.openxmlformats.org/officeDocument/2006/relationships/tags" Target="../tags/tag242.xml"/><Relationship Id="rId61" Type="http://schemas.openxmlformats.org/officeDocument/2006/relationships/tags" Target="../tags/tag241.xml"/><Relationship Id="rId60" Type="http://schemas.openxmlformats.org/officeDocument/2006/relationships/tags" Target="../tags/tag240.xml"/><Relationship Id="rId6" Type="http://schemas.openxmlformats.org/officeDocument/2006/relationships/tags" Target="../tags/tag188.xml"/><Relationship Id="rId59" Type="http://schemas.openxmlformats.org/officeDocument/2006/relationships/tags" Target="../tags/tag239.xml"/><Relationship Id="rId58" Type="http://schemas.openxmlformats.org/officeDocument/2006/relationships/tags" Target="../tags/tag238.xml"/><Relationship Id="rId57" Type="http://schemas.openxmlformats.org/officeDocument/2006/relationships/tags" Target="../tags/tag237.xml"/><Relationship Id="rId56" Type="http://schemas.openxmlformats.org/officeDocument/2006/relationships/tags" Target="../tags/tag236.xml"/><Relationship Id="rId55" Type="http://schemas.openxmlformats.org/officeDocument/2006/relationships/tags" Target="../tags/tag235.xml"/><Relationship Id="rId54" Type="http://schemas.openxmlformats.org/officeDocument/2006/relationships/tags" Target="../tags/tag234.xml"/><Relationship Id="rId53" Type="http://schemas.openxmlformats.org/officeDocument/2006/relationships/tags" Target="../tags/tag233.xml"/><Relationship Id="rId52" Type="http://schemas.openxmlformats.org/officeDocument/2006/relationships/tags" Target="../tags/tag232.xml"/><Relationship Id="rId51" Type="http://schemas.openxmlformats.org/officeDocument/2006/relationships/tags" Target="../tags/tag231.xml"/><Relationship Id="rId50" Type="http://schemas.openxmlformats.org/officeDocument/2006/relationships/tags" Target="../tags/tag230.xml"/><Relationship Id="rId5" Type="http://schemas.openxmlformats.org/officeDocument/2006/relationships/tags" Target="../tags/tag187.xml"/><Relationship Id="rId49" Type="http://schemas.openxmlformats.org/officeDocument/2006/relationships/tags" Target="../tags/tag229.xml"/><Relationship Id="rId48" Type="http://schemas.openxmlformats.org/officeDocument/2006/relationships/tags" Target="../tags/tag228.xml"/><Relationship Id="rId47" Type="http://schemas.openxmlformats.org/officeDocument/2006/relationships/tags" Target="../tags/tag227.xml"/><Relationship Id="rId46" Type="http://schemas.openxmlformats.org/officeDocument/2006/relationships/tags" Target="../tags/tag226.xml"/><Relationship Id="rId45" Type="http://schemas.openxmlformats.org/officeDocument/2006/relationships/tags" Target="../tags/tag225.xml"/><Relationship Id="rId44" Type="http://schemas.openxmlformats.org/officeDocument/2006/relationships/tags" Target="../tags/tag224.xml"/><Relationship Id="rId43" Type="http://schemas.openxmlformats.org/officeDocument/2006/relationships/tags" Target="../tags/tag223.xml"/><Relationship Id="rId42" Type="http://schemas.openxmlformats.org/officeDocument/2006/relationships/tags" Target="../tags/tag222.xml"/><Relationship Id="rId41" Type="http://schemas.openxmlformats.org/officeDocument/2006/relationships/tags" Target="../tags/tag221.xml"/><Relationship Id="rId40" Type="http://schemas.openxmlformats.org/officeDocument/2006/relationships/tags" Target="../tags/tag220.xml"/><Relationship Id="rId4" Type="http://schemas.openxmlformats.org/officeDocument/2006/relationships/tags" Target="../tags/tag186.xml"/><Relationship Id="rId39" Type="http://schemas.openxmlformats.org/officeDocument/2006/relationships/tags" Target="../tags/tag219.xml"/><Relationship Id="rId38" Type="http://schemas.openxmlformats.org/officeDocument/2006/relationships/tags" Target="../tags/tag218.xml"/><Relationship Id="rId37" Type="http://schemas.openxmlformats.org/officeDocument/2006/relationships/tags" Target="../tags/tag217.xml"/><Relationship Id="rId36" Type="http://schemas.openxmlformats.org/officeDocument/2006/relationships/tags" Target="../tags/tag216.xml"/><Relationship Id="rId35" Type="http://schemas.openxmlformats.org/officeDocument/2006/relationships/tags" Target="../tags/tag215.xml"/><Relationship Id="rId34" Type="http://schemas.openxmlformats.org/officeDocument/2006/relationships/tags" Target="../tags/tag214.xml"/><Relationship Id="rId33" Type="http://schemas.openxmlformats.org/officeDocument/2006/relationships/tags" Target="../tags/tag213.xml"/><Relationship Id="rId32" Type="http://schemas.openxmlformats.org/officeDocument/2006/relationships/tags" Target="../tags/tag212.xml"/><Relationship Id="rId31" Type="http://schemas.openxmlformats.org/officeDocument/2006/relationships/tags" Target="../tags/tag211.xml"/><Relationship Id="rId30" Type="http://schemas.openxmlformats.org/officeDocument/2006/relationships/tags" Target="../tags/tag210.xml"/><Relationship Id="rId3" Type="http://schemas.openxmlformats.org/officeDocument/2006/relationships/tags" Target="../tags/tag185.xml"/><Relationship Id="rId29" Type="http://schemas.openxmlformats.org/officeDocument/2006/relationships/tags" Target="../tags/tag209.xml"/><Relationship Id="rId28" Type="http://schemas.openxmlformats.org/officeDocument/2006/relationships/tags" Target="../tags/tag208.xml"/><Relationship Id="rId27" Type="http://schemas.openxmlformats.org/officeDocument/2006/relationships/tags" Target="../tags/tag207.xml"/><Relationship Id="rId26" Type="http://schemas.openxmlformats.org/officeDocument/2006/relationships/image" Target="../media/image2.svg"/><Relationship Id="rId25" Type="http://schemas.openxmlformats.org/officeDocument/2006/relationships/image" Target="../media/image1.png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4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/>
          <p:cNvSpPr/>
          <p:nvPr userDrawn="1">
            <p:custDataLst>
              <p:tags r:id="rId3"/>
            </p:custDataLst>
          </p:nvPr>
        </p:nvSpPr>
        <p:spPr>
          <a:xfrm>
            <a:off x="1271485" y="4688780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4"/>
            </p:custDataLst>
          </p:nvPr>
        </p:nvSpPr>
        <p:spPr>
          <a:xfrm>
            <a:off x="1271189" y="93596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5"/>
            </p:custDataLst>
          </p:nvPr>
        </p:nvSpPr>
        <p:spPr>
          <a:xfrm>
            <a:off x="1424779" y="935963"/>
            <a:ext cx="90000" cy="9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"/>
            </p:custDataLst>
          </p:nvPr>
        </p:nvSpPr>
        <p:spPr>
          <a:xfrm>
            <a:off x="1578370" y="935963"/>
            <a:ext cx="90000" cy="90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7"/>
            </p:custDataLst>
          </p:nvPr>
        </p:nvSpPr>
        <p:spPr>
          <a:xfrm>
            <a:off x="8839835" y="1210310"/>
            <a:ext cx="2004695" cy="3442970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9499600" y="1753235"/>
            <a:ext cx="1296670" cy="358775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8578215" y="1400810"/>
            <a:ext cx="918210" cy="5457190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10843260" y="1619885"/>
            <a:ext cx="211455" cy="249174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1"/>
            </p:custDataLst>
          </p:nvPr>
        </p:nvCxnSpPr>
        <p:spPr>
          <a:xfrm>
            <a:off x="9565640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973201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3"/>
            </p:custDataLst>
          </p:nvPr>
        </p:nvCxnSpPr>
        <p:spPr>
          <a:xfrm>
            <a:off x="987044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4"/>
            </p:custDataLst>
          </p:nvPr>
        </p:nvCxnSpPr>
        <p:spPr>
          <a:xfrm>
            <a:off x="10008870" y="1753235"/>
            <a:ext cx="0" cy="19792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5"/>
            </p:custDataLst>
          </p:nvPr>
        </p:nvCxnSpPr>
        <p:spPr>
          <a:xfrm>
            <a:off x="1014793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>
            <a:off x="10286365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7"/>
            </p:custDataLst>
          </p:nvPr>
        </p:nvCxnSpPr>
        <p:spPr>
          <a:xfrm>
            <a:off x="964438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>
            <a:off x="10229850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9"/>
            </p:custDataLst>
          </p:nvPr>
        </p:nvCxnSpPr>
        <p:spPr>
          <a:xfrm>
            <a:off x="10077450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051750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>
            <a:off x="10633075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>
            <a:off x="10401935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8573770" y="1175385"/>
            <a:ext cx="2488565" cy="661035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10459720" y="1979295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5"/>
            </p:custDataLst>
          </p:nvPr>
        </p:nvCxnSpPr>
        <p:spPr>
          <a:xfrm>
            <a:off x="10701655" y="1880870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9205595" y="1663065"/>
            <a:ext cx="1254125" cy="133985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8809990" y="1194435"/>
            <a:ext cx="864870" cy="77470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2149" b="5360"/>
          <a:stretch>
            <a:fillRect/>
          </a:stretch>
        </p:blipFill>
        <p:spPr>
          <a:xfrm>
            <a:off x="8580120" y="1954530"/>
            <a:ext cx="419735" cy="506095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5" name="任意多边形: 形状 34"/>
          <p:cNvSpPr/>
          <p:nvPr userDrawn="1">
            <p:custDataLst>
              <p:tags r:id="rId31"/>
            </p:custDataLst>
          </p:nvPr>
        </p:nvSpPr>
        <p:spPr>
          <a:xfrm>
            <a:off x="8578850" y="2055495"/>
            <a:ext cx="321945" cy="26606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2"/>
            </p:custDataLst>
          </p:nvPr>
        </p:nvSpPr>
        <p:spPr>
          <a:xfrm>
            <a:off x="6995160" y="1978025"/>
            <a:ext cx="915035" cy="915035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33"/>
            </p:custDataLst>
          </p:nvPr>
        </p:nvSpPr>
        <p:spPr>
          <a:xfrm flipH="1">
            <a:off x="11355070" y="243078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34"/>
            </p:custDataLst>
          </p:nvPr>
        </p:nvSpPr>
        <p:spPr>
          <a:xfrm>
            <a:off x="9894570" y="2756535"/>
            <a:ext cx="2245360" cy="2148840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5"/>
            </p:custDataLst>
          </p:nvPr>
        </p:nvSpPr>
        <p:spPr>
          <a:xfrm>
            <a:off x="9076055" y="3155315"/>
            <a:ext cx="3115945" cy="3702685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36"/>
            </p:custDataLst>
          </p:nvPr>
        </p:nvSpPr>
        <p:spPr>
          <a:xfrm>
            <a:off x="9079865" y="2740660"/>
            <a:ext cx="3112135" cy="890905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图形 88"/>
          <p:cNvSpPr/>
          <p:nvPr userDrawn="1">
            <p:custDataLst>
              <p:tags r:id="rId37"/>
            </p:custDataLst>
          </p:nvPr>
        </p:nvSpPr>
        <p:spPr>
          <a:xfrm>
            <a:off x="10553065" y="2740025"/>
            <a:ext cx="1238885" cy="29337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8"/>
            </p:custDataLst>
          </p:nvPr>
        </p:nvSpPr>
        <p:spPr>
          <a:xfrm>
            <a:off x="9133840" y="3133725"/>
            <a:ext cx="305435" cy="103505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9"/>
            </p:custDataLst>
          </p:nvPr>
        </p:nvSpPr>
        <p:spPr>
          <a:xfrm>
            <a:off x="9227820" y="3133725"/>
            <a:ext cx="979805" cy="283210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0"/>
            </p:custDataLst>
          </p:nvPr>
        </p:nvSpPr>
        <p:spPr>
          <a:xfrm>
            <a:off x="9571355" y="3046095"/>
            <a:ext cx="255270" cy="210185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41"/>
            </p:custDataLst>
          </p:nvPr>
        </p:nvSpPr>
        <p:spPr>
          <a:xfrm rot="1478288">
            <a:off x="8540115" y="3808730"/>
            <a:ext cx="487045" cy="170180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2"/>
            </p:custDataLst>
          </p:nvPr>
        </p:nvSpPr>
        <p:spPr>
          <a:xfrm>
            <a:off x="7515225" y="2717800"/>
            <a:ext cx="194310" cy="239395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43"/>
            </p:custDataLst>
          </p:nvPr>
        </p:nvSpPr>
        <p:spPr>
          <a:xfrm>
            <a:off x="7019925" y="241554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4"/>
            </p:custDataLst>
          </p:nvPr>
        </p:nvSpPr>
        <p:spPr>
          <a:xfrm>
            <a:off x="6891655" y="4819015"/>
            <a:ext cx="4407535" cy="2038985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45"/>
            </p:custDataLst>
          </p:nvPr>
        </p:nvSpPr>
        <p:spPr>
          <a:xfrm>
            <a:off x="6486525" y="5274310"/>
            <a:ext cx="1764665" cy="1583690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6"/>
            </p:custDataLst>
          </p:nvPr>
        </p:nvSpPr>
        <p:spPr>
          <a:xfrm>
            <a:off x="8250555" y="6022340"/>
            <a:ext cx="269875" cy="835660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7"/>
            </p:custDataLst>
          </p:nvPr>
        </p:nvSpPr>
        <p:spPr>
          <a:xfrm>
            <a:off x="11291570" y="4686935"/>
            <a:ext cx="900430" cy="2171065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 userDrawn="1">
            <p:custDataLst>
              <p:tags r:id="rId48"/>
            </p:custDataLst>
          </p:nvPr>
        </p:nvCxnSpPr>
        <p:spPr>
          <a:xfrm>
            <a:off x="114039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9"/>
            </p:custDataLst>
          </p:nvPr>
        </p:nvCxnSpPr>
        <p:spPr>
          <a:xfrm>
            <a:off x="11569700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50"/>
            </p:custDataLst>
          </p:nvPr>
        </p:nvCxnSpPr>
        <p:spPr>
          <a:xfrm>
            <a:off x="117087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51"/>
            </p:custDataLst>
          </p:nvPr>
        </p:nvCxnSpPr>
        <p:spPr>
          <a:xfrm>
            <a:off x="1184719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52"/>
            </p:custDataLst>
          </p:nvPr>
        </p:nvCxnSpPr>
        <p:spPr>
          <a:xfrm>
            <a:off x="1198562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53"/>
            </p:custDataLst>
          </p:nvPr>
        </p:nvCxnSpPr>
        <p:spPr>
          <a:xfrm>
            <a:off x="12124690" y="4871085"/>
            <a:ext cx="0" cy="1986915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54"/>
            </p:custDataLst>
          </p:nvPr>
        </p:nvCxnSpPr>
        <p:spPr>
          <a:xfrm>
            <a:off x="1148270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55"/>
            </p:custDataLst>
          </p:nvPr>
        </p:nvCxnSpPr>
        <p:spPr>
          <a:xfrm>
            <a:off x="12068175" y="5287010"/>
            <a:ext cx="0" cy="15709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6"/>
            </p:custDataLst>
          </p:nvPr>
        </p:nvCxnSpPr>
        <p:spPr>
          <a:xfrm>
            <a:off x="11915775" y="5142230"/>
            <a:ext cx="0" cy="141033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: 形状 61"/>
          <p:cNvSpPr/>
          <p:nvPr userDrawn="1">
            <p:custDataLst>
              <p:tags r:id="rId57"/>
            </p:custDataLst>
          </p:nvPr>
        </p:nvSpPr>
        <p:spPr>
          <a:xfrm>
            <a:off x="6482715" y="4676775"/>
            <a:ext cx="5706745" cy="1579245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63" name="任意多边形: 形状 62"/>
          <p:cNvSpPr/>
          <p:nvPr userDrawn="1">
            <p:custDataLst>
              <p:tags r:id="rId58"/>
            </p:custDataLst>
          </p:nvPr>
        </p:nvSpPr>
        <p:spPr>
          <a:xfrm>
            <a:off x="6657975" y="4798695"/>
            <a:ext cx="2843530" cy="330835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9"/>
            </p:custDataLst>
          </p:nvPr>
        </p:nvSpPr>
        <p:spPr>
          <a:xfrm>
            <a:off x="9773920" y="4665980"/>
            <a:ext cx="2415540" cy="389890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图形 8"/>
          <p:cNvSpPr/>
          <p:nvPr userDrawn="1">
            <p:custDataLst>
              <p:tags r:id="rId60"/>
            </p:custDataLst>
          </p:nvPr>
        </p:nvSpPr>
        <p:spPr>
          <a:xfrm>
            <a:off x="11163935" y="5100320"/>
            <a:ext cx="715010" cy="84455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/>
          <p:cNvSpPr/>
          <p:nvPr userDrawn="1">
            <p:custDataLst>
              <p:tags r:id="rId61"/>
            </p:custDataLst>
          </p:nvPr>
        </p:nvSpPr>
        <p:spPr>
          <a:xfrm>
            <a:off x="6592570" y="4733290"/>
            <a:ext cx="4537075" cy="147002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657340" y="4853940"/>
            <a:ext cx="3763010" cy="131000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/>
          <p:cNvSpPr/>
          <p:nvPr userDrawn="1">
            <p:custDataLst>
              <p:tags r:id="rId63"/>
            </p:custDataLst>
          </p:nvPr>
        </p:nvSpPr>
        <p:spPr>
          <a:xfrm>
            <a:off x="6914515" y="4940935"/>
            <a:ext cx="3938905" cy="1046480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任意多边形: 形状 68"/>
          <p:cNvSpPr/>
          <p:nvPr userDrawn="1">
            <p:custDataLst>
              <p:tags r:id="rId64"/>
            </p:custDataLst>
          </p:nvPr>
        </p:nvSpPr>
        <p:spPr>
          <a:xfrm rot="1684424">
            <a:off x="7920355" y="5563870"/>
            <a:ext cx="371475" cy="459105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0" name="图形 3"/>
          <p:cNvSpPr/>
          <p:nvPr userDrawn="1">
            <p:custDataLst>
              <p:tags r:id="rId65"/>
            </p:custDataLst>
          </p:nvPr>
        </p:nvSpPr>
        <p:spPr>
          <a:xfrm>
            <a:off x="8075295" y="4205605"/>
            <a:ext cx="347345" cy="615950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图形 30"/>
          <p:cNvSpPr/>
          <p:nvPr userDrawn="1">
            <p:custDataLst>
              <p:tags r:id="rId66"/>
            </p:custDataLst>
          </p:nvPr>
        </p:nvSpPr>
        <p:spPr>
          <a:xfrm>
            <a:off x="6762750" y="5043170"/>
            <a:ext cx="1648460" cy="1097915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6" name="图形 75"/>
          <p:cNvPicPr>
            <a:picLocks noChangeAspect="1"/>
          </p:cNvPicPr>
          <p:nvPr userDrawn="1">
            <p:custDataLst>
              <p:tags r:id="rId67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10909" b="13552"/>
          <a:stretch>
            <a:fillRect/>
          </a:stretch>
        </p:blipFill>
        <p:spPr>
          <a:xfrm>
            <a:off x="9670415" y="3765550"/>
            <a:ext cx="575310" cy="56642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5573" t="11708" r="5209" b="41643"/>
          <a:stretch>
            <a:fillRect/>
          </a:stretch>
        </p:blipFill>
        <p:spPr>
          <a:xfrm>
            <a:off x="9707245" y="3893820"/>
            <a:ext cx="501015" cy="334010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1271188" y="1596194"/>
            <a:ext cx="5400999" cy="21170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1271188" y="3857229"/>
            <a:ext cx="5400999" cy="60573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1437900" y="468059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701406" y="999037"/>
            <a:ext cx="1430784" cy="2456918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10172332" y="1386826"/>
            <a:ext cx="925131" cy="2069131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89000">
                <a:schemeClr val="accent3">
                  <a:lumMod val="20000"/>
                  <a:lumOff val="80000"/>
                </a:schemeClr>
              </a:gs>
              <a:gs pos="5000">
                <a:schemeClr val="accent3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9515053" y="1168689"/>
            <a:ext cx="655308" cy="2287268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11131392" y="1291310"/>
            <a:ext cx="150679" cy="2164645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8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10219408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0337995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0436962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10634898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10733866" y="1416339"/>
            <a:ext cx="0" cy="138289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10693647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>
            <a:off x="10584869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10898885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10981394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6"/>
            </p:custDataLst>
          </p:nvPr>
        </p:nvCxnSpPr>
        <p:spPr>
          <a:xfrm>
            <a:off x="10857630" y="1548029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7"/>
            </p:custDataLst>
          </p:nvPr>
        </p:nvCxnSpPr>
        <p:spPr>
          <a:xfrm>
            <a:off x="10534740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10275867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>
            <a:off x="10815185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11028921" y="1477625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形 28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200" t="2149" b="5360"/>
          <a:stretch>
            <a:fillRect/>
          </a:stretch>
        </p:blipFill>
        <p:spPr>
          <a:xfrm>
            <a:off x="9516109" y="1530137"/>
            <a:ext cx="299597" cy="361231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0" name="任意多边形: 形状 29"/>
          <p:cNvSpPr/>
          <p:nvPr userDrawn="1">
            <p:custDataLst>
              <p:tags r:id="rId24"/>
            </p:custDataLst>
          </p:nvPr>
        </p:nvSpPr>
        <p:spPr>
          <a:xfrm>
            <a:off x="9515326" y="1602266"/>
            <a:ext cx="229874" cy="189719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5"/>
            </p:custDataLst>
          </p:nvPr>
        </p:nvSpPr>
        <p:spPr>
          <a:xfrm>
            <a:off x="8813905" y="1301017"/>
            <a:ext cx="230807" cy="100292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6"/>
            </p:custDataLst>
          </p:nvPr>
        </p:nvSpPr>
        <p:spPr>
          <a:xfrm rot="1478288">
            <a:off x="8504663" y="1838110"/>
            <a:ext cx="516456" cy="180347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7"/>
            </p:custDataLst>
          </p:nvPr>
        </p:nvSpPr>
        <p:spPr>
          <a:xfrm>
            <a:off x="10892790" y="603885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8"/>
            </p:custDataLst>
          </p:nvPr>
        </p:nvSpPr>
        <p:spPr>
          <a:xfrm>
            <a:off x="11046460" y="603885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9"/>
            </p:custDataLst>
          </p:nvPr>
        </p:nvSpPr>
        <p:spPr>
          <a:xfrm>
            <a:off x="11200130" y="603885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30"/>
            </p:custDataLst>
          </p:nvPr>
        </p:nvCxnSpPr>
        <p:spPr>
          <a:xfrm>
            <a:off x="899148" y="6083939"/>
            <a:ext cx="9363646" cy="0"/>
          </a:xfrm>
          <a:prstGeom prst="line">
            <a:avLst/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1"/>
            </p:custDataLst>
          </p:nvPr>
        </p:nvSpPr>
        <p:spPr>
          <a:xfrm>
            <a:off x="1184410" y="1027997"/>
            <a:ext cx="1627121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35"/>
            </p:custDataLst>
          </p:nvPr>
        </p:nvSpPr>
        <p:spPr>
          <a:xfrm>
            <a:off x="11250966" y="1832081"/>
            <a:ext cx="206256" cy="253801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36"/>
            </p:custDataLst>
          </p:nvPr>
        </p:nvSpPr>
        <p:spPr>
          <a:xfrm>
            <a:off x="9511575" y="974218"/>
            <a:ext cx="1776046" cy="471607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37"/>
            </p:custDataLst>
          </p:nvPr>
        </p:nvSpPr>
        <p:spPr>
          <a:xfrm>
            <a:off x="9962705" y="1322470"/>
            <a:ext cx="894926" cy="95698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8"/>
            </p:custDataLst>
          </p:nvPr>
        </p:nvSpPr>
        <p:spPr>
          <a:xfrm>
            <a:off x="9680210" y="987814"/>
            <a:ext cx="617271" cy="55423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4600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顶角 6"/>
          <p:cNvSpPr/>
          <p:nvPr userDrawn="1">
            <p:custDataLst>
              <p:tags r:id="rId3"/>
            </p:custDataLst>
          </p:nvPr>
        </p:nvSpPr>
        <p:spPr>
          <a:xfrm>
            <a:off x="635000" y="569696"/>
            <a:ext cx="11557000" cy="6248400"/>
          </a:xfrm>
          <a:prstGeom prst="round2SameRect">
            <a:avLst/>
          </a:prstGeom>
          <a:gradFill>
            <a:gsLst>
              <a:gs pos="59000">
                <a:schemeClr val="bg1">
                  <a:alpha val="4000"/>
                </a:schemeClr>
              </a:gs>
              <a:gs pos="0">
                <a:schemeClr val="bg2"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>
          <a:xfrm>
            <a:off x="7497951" y="1608649"/>
            <a:ext cx="932900" cy="4071995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1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0612483" y="1413335"/>
            <a:ext cx="885033" cy="8850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60000"/>
                  <a:lumOff val="4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7763243" y="1367134"/>
            <a:ext cx="2036872" cy="1197473"/>
          </a:xfrm>
          <a:custGeom>
            <a:avLst/>
            <a:gdLst>
              <a:gd name="connsiteX0" fmla="*/ 9284 w 2036872"/>
              <a:gd name="connsiteY0" fmla="*/ 302887 h 1197473"/>
              <a:gd name="connsiteX1" fmla="*/ 163438 w 2036872"/>
              <a:gd name="connsiteY1" fmla="*/ 399643 h 1197473"/>
              <a:gd name="connsiteX2" fmla="*/ 16300 w 2036872"/>
              <a:gd name="connsiteY2" fmla="*/ 380705 h 1197473"/>
              <a:gd name="connsiteX3" fmla="*/ 0 w 2036872"/>
              <a:gd name="connsiteY3" fmla="*/ 280923 h 1197473"/>
              <a:gd name="connsiteX4" fmla="*/ 7655 w 2036872"/>
              <a:gd name="connsiteY4" fmla="*/ 284820 h 1197473"/>
              <a:gd name="connsiteX5" fmla="*/ 9284 w 2036872"/>
              <a:gd name="connsiteY5" fmla="*/ 302887 h 1197473"/>
              <a:gd name="connsiteX6" fmla="*/ 0 w 2036872"/>
              <a:gd name="connsiteY6" fmla="*/ 297060 h 1197473"/>
              <a:gd name="connsiteX7" fmla="*/ 429892 w 2036872"/>
              <a:gd name="connsiteY7" fmla="*/ 1258 h 1197473"/>
              <a:gd name="connsiteX8" fmla="*/ 2036872 w 2036872"/>
              <a:gd name="connsiteY8" fmla="*/ 439611 h 1197473"/>
              <a:gd name="connsiteX9" fmla="*/ 2036872 w 2036872"/>
              <a:gd name="connsiteY9" fmla="*/ 1197473 h 1197473"/>
              <a:gd name="connsiteX10" fmla="*/ 1940350 w 2036872"/>
              <a:gd name="connsiteY10" fmla="*/ 1197473 h 1197473"/>
              <a:gd name="connsiteX11" fmla="*/ 1911775 w 2036872"/>
              <a:gd name="connsiteY11" fmla="*/ 547392 h 1197473"/>
              <a:gd name="connsiteX12" fmla="*/ 1211687 w 2036872"/>
              <a:gd name="connsiteY12" fmla="*/ 611686 h 1197473"/>
              <a:gd name="connsiteX13" fmla="*/ 311575 w 2036872"/>
              <a:gd name="connsiteY13" fmla="*/ 492623 h 1197473"/>
              <a:gd name="connsiteX14" fmla="*/ 163438 w 2036872"/>
              <a:gd name="connsiteY14" fmla="*/ 399643 h 1197473"/>
              <a:gd name="connsiteX15" fmla="*/ 256806 w 2036872"/>
              <a:gd name="connsiteY15" fmla="*/ 411661 h 1197473"/>
              <a:gd name="connsiteX16" fmla="*/ 7655 w 2036872"/>
              <a:gd name="connsiteY16" fmla="*/ 284820 h 1197473"/>
              <a:gd name="connsiteX17" fmla="*/ 0 w 2036872"/>
              <a:gd name="connsiteY17" fmla="*/ 199925 h 1197473"/>
              <a:gd name="connsiteX18" fmla="*/ 0 w 2036872"/>
              <a:gd name="connsiteY18" fmla="*/ 87290 h 1197473"/>
              <a:gd name="connsiteX19" fmla="*/ 259070 w 2036872"/>
              <a:gd name="connsiteY19" fmla="*/ 11296 h 1197473"/>
              <a:gd name="connsiteX20" fmla="*/ 325308 w 2036872"/>
              <a:gd name="connsiteY20" fmla="*/ 6313 h 1197473"/>
              <a:gd name="connsiteX21" fmla="*/ 429892 w 2036872"/>
              <a:gd name="connsiteY21" fmla="*/ 1258 h 119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6872" h="1197473">
                <a:moveTo>
                  <a:pt x="9284" y="302887"/>
                </a:moveTo>
                <a:lnTo>
                  <a:pt x="163438" y="399643"/>
                </a:lnTo>
                <a:lnTo>
                  <a:pt x="16300" y="380705"/>
                </a:lnTo>
                <a:close/>
                <a:moveTo>
                  <a:pt x="0" y="280923"/>
                </a:moveTo>
                <a:lnTo>
                  <a:pt x="7655" y="284820"/>
                </a:lnTo>
                <a:lnTo>
                  <a:pt x="9284" y="302887"/>
                </a:lnTo>
                <a:lnTo>
                  <a:pt x="0" y="297060"/>
                </a:lnTo>
                <a:close/>
                <a:moveTo>
                  <a:pt x="429892" y="1258"/>
                </a:moveTo>
                <a:cubicBezTo>
                  <a:pt x="1376378" y="-27293"/>
                  <a:pt x="2036872" y="439611"/>
                  <a:pt x="2036872" y="439611"/>
                </a:cubicBezTo>
                <a:lnTo>
                  <a:pt x="2036872" y="1197473"/>
                </a:lnTo>
                <a:lnTo>
                  <a:pt x="1940350" y="1197473"/>
                </a:lnTo>
                <a:lnTo>
                  <a:pt x="1911775" y="547392"/>
                </a:lnTo>
                <a:lnTo>
                  <a:pt x="1211687" y="611686"/>
                </a:lnTo>
                <a:lnTo>
                  <a:pt x="311575" y="492623"/>
                </a:lnTo>
                <a:lnTo>
                  <a:pt x="163438" y="399643"/>
                </a:lnTo>
                <a:lnTo>
                  <a:pt x="256806" y="411661"/>
                </a:lnTo>
                <a:lnTo>
                  <a:pt x="7655" y="284820"/>
                </a:lnTo>
                <a:lnTo>
                  <a:pt x="0" y="199925"/>
                </a:lnTo>
                <a:lnTo>
                  <a:pt x="0" y="87290"/>
                </a:lnTo>
                <a:lnTo>
                  <a:pt x="259070" y="11296"/>
                </a:lnTo>
                <a:lnTo>
                  <a:pt x="325308" y="6313"/>
                </a:lnTo>
                <a:cubicBezTo>
                  <a:pt x="357566" y="4314"/>
                  <a:pt x="392401" y="2589"/>
                  <a:pt x="429892" y="125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>
            <a:off x="8431054" y="1918970"/>
            <a:ext cx="1316991" cy="1377862"/>
          </a:xfrm>
          <a:custGeom>
            <a:avLst/>
            <a:gdLst>
              <a:gd name="connsiteX0" fmla="*/ 0 w 1316991"/>
              <a:gd name="connsiteY0" fmla="*/ 0 h 1377862"/>
              <a:gd name="connsiteX1" fmla="*/ 1316991 w 1316991"/>
              <a:gd name="connsiteY1" fmla="*/ 0 h 1377862"/>
              <a:gd name="connsiteX2" fmla="*/ 1316991 w 1316991"/>
              <a:gd name="connsiteY2" fmla="*/ 1377862 h 1377862"/>
              <a:gd name="connsiteX3" fmla="*/ 569278 w 1316991"/>
              <a:gd name="connsiteY3" fmla="*/ 1278255 h 1377862"/>
              <a:gd name="connsiteX4" fmla="*/ 0 w 1316991"/>
              <a:gd name="connsiteY4" fmla="*/ 1070300 h 13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991" h="1377862">
                <a:moveTo>
                  <a:pt x="0" y="0"/>
                </a:moveTo>
                <a:lnTo>
                  <a:pt x="1316991" y="0"/>
                </a:lnTo>
                <a:lnTo>
                  <a:pt x="1316991" y="1377862"/>
                </a:lnTo>
                <a:lnTo>
                  <a:pt x="569278" y="1278255"/>
                </a:lnTo>
                <a:lnTo>
                  <a:pt x="0" y="107030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8"/>
            </p:custDataLst>
          </p:nvPr>
        </p:nvSpPr>
        <p:spPr>
          <a:xfrm>
            <a:off x="9798980" y="1783214"/>
            <a:ext cx="214507" cy="308160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7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8500675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866949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881038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895127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909216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9233059" y="1961205"/>
            <a:ext cx="0" cy="19686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8581051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9175803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9020947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8"/>
            </p:custDataLst>
          </p:nvPr>
        </p:nvCxnSpPr>
        <p:spPr>
          <a:xfrm>
            <a:off x="9467982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9"/>
            </p:custDataLst>
          </p:nvPr>
        </p:nvCxnSpPr>
        <p:spPr>
          <a:xfrm>
            <a:off x="9585442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9350521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>
            <p:custDataLst>
              <p:tags r:id="rId21"/>
            </p:custDataLst>
          </p:nvPr>
        </p:nvSpPr>
        <p:spPr>
          <a:xfrm>
            <a:off x="7493000" y="1331800"/>
            <a:ext cx="2528388" cy="671382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9409251" y="2148681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3"/>
            </p:custDataLst>
          </p:nvPr>
        </p:nvCxnSpPr>
        <p:spPr>
          <a:xfrm>
            <a:off x="9654797" y="2048453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: 形状 29"/>
          <p:cNvSpPr/>
          <p:nvPr>
            <p:custDataLst>
              <p:tags r:id="rId24"/>
            </p:custDataLst>
          </p:nvPr>
        </p:nvSpPr>
        <p:spPr>
          <a:xfrm>
            <a:off x="8135231" y="1827574"/>
            <a:ext cx="1274021" cy="136236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5"/>
            </p:custDataLst>
          </p:nvPr>
        </p:nvSpPr>
        <p:spPr>
          <a:xfrm>
            <a:off x="7733069" y="1351155"/>
            <a:ext cx="878750" cy="78901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2" name="图形 3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200" t="2149" b="5360"/>
          <a:stretch>
            <a:fillRect/>
          </a:stretch>
        </p:blipFill>
        <p:spPr>
          <a:xfrm>
            <a:off x="7499454" y="2123209"/>
            <a:ext cx="426507" cy="51425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3" name="任意多边形: 形状 32"/>
          <p:cNvSpPr/>
          <p:nvPr>
            <p:custDataLst>
              <p:tags r:id="rId29"/>
            </p:custDataLst>
          </p:nvPr>
        </p:nvSpPr>
        <p:spPr>
          <a:xfrm>
            <a:off x="7498340" y="2225892"/>
            <a:ext cx="327249" cy="27008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>
            <a:off x="8891183" y="2508746"/>
            <a:ext cx="2190092" cy="838203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  <a:gd name="connsiteX0-1" fmla="*/ 149251 w 2333504"/>
              <a:gd name="connsiteY0-2" fmla="*/ 0 h 980575"/>
              <a:gd name="connsiteX1-3" fmla="*/ 0 w 2333504"/>
              <a:gd name="connsiteY1-4" fmla="*/ 980575 h 980575"/>
              <a:gd name="connsiteX2-5" fmla="*/ 1995088 w 2333504"/>
              <a:gd name="connsiteY2-6" fmla="*/ 768389 h 980575"/>
              <a:gd name="connsiteX3-7" fmla="*/ 2333504 w 2333504"/>
              <a:gd name="connsiteY3-8" fmla="*/ 569447 h 980575"/>
              <a:gd name="connsiteX4-9" fmla="*/ 1515244 w 2333504"/>
              <a:gd name="connsiteY4-10" fmla="*/ 83991 h 980575"/>
              <a:gd name="connsiteX5-11" fmla="*/ 149251 w 2333504"/>
              <a:gd name="connsiteY5-12" fmla="*/ 0 h 980575"/>
              <a:gd name="connsiteX0-13" fmla="*/ 107608 w 2291861"/>
              <a:gd name="connsiteY0-14" fmla="*/ 0 h 768389"/>
              <a:gd name="connsiteX1-15" fmla="*/ 0 w 2291861"/>
              <a:gd name="connsiteY1-16" fmla="*/ 669487 h 768389"/>
              <a:gd name="connsiteX2-17" fmla="*/ 1953445 w 2291861"/>
              <a:gd name="connsiteY2-18" fmla="*/ 768389 h 768389"/>
              <a:gd name="connsiteX3-19" fmla="*/ 2291861 w 2291861"/>
              <a:gd name="connsiteY3-20" fmla="*/ 569447 h 768389"/>
              <a:gd name="connsiteX4-21" fmla="*/ 1473601 w 2291861"/>
              <a:gd name="connsiteY4-22" fmla="*/ 83991 h 768389"/>
              <a:gd name="connsiteX5-23" fmla="*/ 107608 w 2291861"/>
              <a:gd name="connsiteY5-24" fmla="*/ 0 h 768389"/>
              <a:gd name="connsiteX0-25" fmla="*/ 107608 w 2291861"/>
              <a:gd name="connsiteY0-26" fmla="*/ 0 h 819613"/>
              <a:gd name="connsiteX1-27" fmla="*/ 0 w 2291861"/>
              <a:gd name="connsiteY1-28" fmla="*/ 669487 h 819613"/>
              <a:gd name="connsiteX2-29" fmla="*/ 1953445 w 2291861"/>
              <a:gd name="connsiteY2-30" fmla="*/ 768389 h 819613"/>
              <a:gd name="connsiteX3-31" fmla="*/ 2291861 w 2291861"/>
              <a:gd name="connsiteY3-32" fmla="*/ 569447 h 819613"/>
              <a:gd name="connsiteX4-33" fmla="*/ 1473601 w 2291861"/>
              <a:gd name="connsiteY4-34" fmla="*/ 83991 h 819613"/>
              <a:gd name="connsiteX5-35" fmla="*/ 107608 w 2291861"/>
              <a:gd name="connsiteY5-36" fmla="*/ 0 h 819613"/>
              <a:gd name="connsiteX0-37" fmla="*/ 107608 w 2291861"/>
              <a:gd name="connsiteY0-38" fmla="*/ 0 h 845520"/>
              <a:gd name="connsiteX1-39" fmla="*/ 0 w 2291861"/>
              <a:gd name="connsiteY1-40" fmla="*/ 669487 h 845520"/>
              <a:gd name="connsiteX2-41" fmla="*/ 1953445 w 2291861"/>
              <a:gd name="connsiteY2-42" fmla="*/ 768389 h 845520"/>
              <a:gd name="connsiteX3-43" fmla="*/ 2291861 w 2291861"/>
              <a:gd name="connsiteY3-44" fmla="*/ 569447 h 845520"/>
              <a:gd name="connsiteX4-45" fmla="*/ 1473601 w 2291861"/>
              <a:gd name="connsiteY4-46" fmla="*/ 83991 h 845520"/>
              <a:gd name="connsiteX5-47" fmla="*/ 107608 w 2291861"/>
              <a:gd name="connsiteY5-48" fmla="*/ 0 h 845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91861" h="845520">
                <a:moveTo>
                  <a:pt x="107608" y="0"/>
                </a:moveTo>
                <a:lnTo>
                  <a:pt x="0" y="669487"/>
                </a:lnTo>
                <a:cubicBezTo>
                  <a:pt x="1900411" y="958349"/>
                  <a:pt x="1489687" y="815703"/>
                  <a:pt x="1953445" y="768389"/>
                </a:cubicBezTo>
                <a:lnTo>
                  <a:pt x="2291861" y="569447"/>
                </a:lnTo>
                <a:lnTo>
                  <a:pt x="1473601" y="83991"/>
                </a:lnTo>
                <a:lnTo>
                  <a:pt x="107608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>
            <a:off x="8037901" y="2904802"/>
            <a:ext cx="3091236" cy="3677591"/>
          </a:xfrm>
          <a:custGeom>
            <a:avLst/>
            <a:gdLst>
              <a:gd name="connsiteX0" fmla="*/ 3225434 w 3234880"/>
              <a:gd name="connsiteY0" fmla="*/ 3709697 h 3709697"/>
              <a:gd name="connsiteX1" fmla="*/ 0 w 3234880"/>
              <a:gd name="connsiteY1" fmla="*/ 3709697 h 3709697"/>
              <a:gd name="connsiteX2" fmla="*/ 0 w 3234880"/>
              <a:gd name="connsiteY2" fmla="*/ 0 h 3709697"/>
              <a:gd name="connsiteX3" fmla="*/ 1765727 w 3234880"/>
              <a:gd name="connsiteY3" fmla="*/ 428427 h 3709697"/>
              <a:gd name="connsiteX4" fmla="*/ 3220543 w 3234880"/>
              <a:gd name="connsiteY4" fmla="*/ 173411 h 3709697"/>
              <a:gd name="connsiteX5" fmla="*/ 3234860 w 3234880"/>
              <a:gd name="connsiteY5" fmla="*/ 168758 h 3709697"/>
              <a:gd name="connsiteX6" fmla="*/ 3225434 w 3234880"/>
              <a:gd name="connsiteY6" fmla="*/ 3709697 h 370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80" h="3709697">
                <a:moveTo>
                  <a:pt x="3225434" y="3709697"/>
                </a:moveTo>
                <a:lnTo>
                  <a:pt x="0" y="3709697"/>
                </a:lnTo>
                <a:lnTo>
                  <a:pt x="0" y="0"/>
                </a:lnTo>
                <a:cubicBezTo>
                  <a:pt x="0" y="0"/>
                  <a:pt x="642820" y="285260"/>
                  <a:pt x="1765727" y="428427"/>
                </a:cubicBezTo>
                <a:cubicBezTo>
                  <a:pt x="2140467" y="476209"/>
                  <a:pt x="3248997" y="495358"/>
                  <a:pt x="3220543" y="173411"/>
                </a:cubicBezTo>
                <a:cubicBezTo>
                  <a:pt x="3219529" y="161958"/>
                  <a:pt x="3232891" y="167386"/>
                  <a:pt x="3234860" y="168758"/>
                </a:cubicBezTo>
                <a:cubicBezTo>
                  <a:pt x="3235396" y="200613"/>
                  <a:pt x="3225434" y="3709697"/>
                  <a:pt x="3225434" y="370969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40000"/>
                  <a:lumOff val="60000"/>
                  <a:alpha val="0"/>
                </a:schemeClr>
              </a:gs>
              <a:gs pos="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>
            <a:off x="8041702" y="2492661"/>
            <a:ext cx="3091281" cy="885033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图形 88"/>
          <p:cNvSpPr/>
          <p:nvPr>
            <p:custDataLst>
              <p:tags r:id="rId33"/>
            </p:custDataLst>
          </p:nvPr>
        </p:nvSpPr>
        <p:spPr>
          <a:xfrm>
            <a:off x="9505446" y="2492440"/>
            <a:ext cx="1230351" cy="29162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>
            <a:off x="8095586" y="2883510"/>
            <a:ext cx="303133" cy="103107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3000">
                <a:schemeClr val="accent2">
                  <a:lumMod val="40000"/>
                  <a:lumOff val="60000"/>
                  <a:alpha val="6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>
            <a:off x="8188553" y="2883510"/>
            <a:ext cx="973331" cy="281537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>
            <a:off x="8530131" y="2796275"/>
            <a:ext cx="253423" cy="209020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7"/>
            </p:custDataLst>
          </p:nvPr>
        </p:nvSpPr>
        <p:spPr>
          <a:xfrm>
            <a:off x="11022927" y="2099637"/>
            <a:ext cx="227764" cy="280266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8"/>
            </p:custDataLst>
          </p:nvPr>
        </p:nvSpPr>
        <p:spPr>
          <a:xfrm>
            <a:off x="10550101" y="1725548"/>
            <a:ext cx="254875" cy="110750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61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9"/>
            </p:custDataLst>
          </p:nvPr>
        </p:nvSpPr>
        <p:spPr>
          <a:xfrm rot="1478288">
            <a:off x="7582944" y="4664873"/>
            <a:ext cx="773181" cy="269994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矩形 44"/>
          <p:cNvSpPr/>
          <p:nvPr userDrawn="1">
            <p:custDataLst>
              <p:tags r:id="rId40"/>
            </p:custDataLst>
          </p:nvPr>
        </p:nvSpPr>
        <p:spPr>
          <a:xfrm>
            <a:off x="1568529" y="2593383"/>
            <a:ext cx="2005458" cy="19605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1"/>
            </p:custDataLst>
          </p:nvPr>
        </p:nvSpPr>
        <p:spPr>
          <a:xfrm>
            <a:off x="1526400" y="3053701"/>
            <a:ext cx="5283695" cy="2715727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42"/>
            </p:custDataLst>
          </p:nvPr>
        </p:nvSpPr>
        <p:spPr>
          <a:xfrm>
            <a:off x="1573940" y="1710037"/>
            <a:ext cx="5283695" cy="122400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4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4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flipH="1">
            <a:off x="1347402" y="1210138"/>
            <a:ext cx="2004944" cy="3442859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4"/>
            </p:custDataLst>
          </p:nvPr>
        </p:nvSpPr>
        <p:spPr>
          <a:xfrm flipH="1">
            <a:off x="1396063" y="1753542"/>
            <a:ext cx="1296378" cy="358779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5"/>
            </p:custDataLst>
          </p:nvPr>
        </p:nvSpPr>
        <p:spPr>
          <a:xfrm flipH="1">
            <a:off x="2695203" y="1400831"/>
            <a:ext cx="918278" cy="5457169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6"/>
            </p:custDataLst>
          </p:nvPr>
        </p:nvSpPr>
        <p:spPr>
          <a:xfrm flipH="1">
            <a:off x="1137373" y="1619697"/>
            <a:ext cx="211146" cy="2491609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7"/>
            </p:custDataLst>
          </p:nvPr>
        </p:nvCxnSpPr>
        <p:spPr>
          <a:xfrm flipH="1">
            <a:off x="2626474" y="1794899"/>
            <a:ext cx="0" cy="1937831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8"/>
            </p:custDataLst>
          </p:nvPr>
        </p:nvCxnSpPr>
        <p:spPr>
          <a:xfrm flipH="1">
            <a:off x="2460299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9"/>
            </p:custDataLst>
          </p:nvPr>
        </p:nvCxnSpPr>
        <p:spPr>
          <a:xfrm flipH="1">
            <a:off x="2321617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>
            <p:custDataLst>
              <p:tags r:id="rId10"/>
            </p:custDataLst>
          </p:nvPr>
        </p:nvCxnSpPr>
        <p:spPr>
          <a:xfrm flipH="1">
            <a:off x="2182934" y="1753542"/>
            <a:ext cx="0" cy="197918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>
            <p:custDataLst>
              <p:tags r:id="rId11"/>
            </p:custDataLst>
          </p:nvPr>
        </p:nvCxnSpPr>
        <p:spPr>
          <a:xfrm flipH="1">
            <a:off x="2044252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>
            <p:custDataLst>
              <p:tags r:id="rId12"/>
            </p:custDataLst>
          </p:nvPr>
        </p:nvCxnSpPr>
        <p:spPr>
          <a:xfrm flipH="1">
            <a:off x="1905569" y="1794899"/>
            <a:ext cx="0" cy="1937833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>
            <p:custDataLst>
              <p:tags r:id="rId13"/>
            </p:custDataLst>
          </p:nvPr>
        </p:nvCxnSpPr>
        <p:spPr>
          <a:xfrm flipH="1">
            <a:off x="2547358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>
            <p:custDataLst>
              <p:tags r:id="rId14"/>
            </p:custDataLst>
          </p:nvPr>
        </p:nvCxnSpPr>
        <p:spPr>
          <a:xfrm flipH="1">
            <a:off x="1961928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>
            <p:custDataLst>
              <p:tags r:id="rId15"/>
            </p:custDataLst>
          </p:nvPr>
        </p:nvCxnSpPr>
        <p:spPr>
          <a:xfrm flipH="1">
            <a:off x="2114357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16"/>
            </p:custDataLst>
          </p:nvPr>
        </p:nvCxnSpPr>
        <p:spPr>
          <a:xfrm flipH="1">
            <a:off x="1674329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17"/>
            </p:custDataLst>
          </p:nvPr>
        </p:nvCxnSpPr>
        <p:spPr>
          <a:xfrm flipH="1">
            <a:off x="1558710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>
            <p:custDataLst>
              <p:tags r:id="rId18"/>
            </p:custDataLst>
          </p:nvPr>
        </p:nvCxnSpPr>
        <p:spPr>
          <a:xfrm flipH="1">
            <a:off x="1789949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任意多边形: 形状 90"/>
          <p:cNvSpPr/>
          <p:nvPr userDrawn="1">
            <p:custDataLst>
              <p:tags r:id="rId19"/>
            </p:custDataLst>
          </p:nvPr>
        </p:nvSpPr>
        <p:spPr>
          <a:xfrm flipH="1">
            <a:off x="1129597" y="1175359"/>
            <a:ext cx="2488757" cy="660859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 userDrawn="1">
            <p:custDataLst>
              <p:tags r:id="rId20"/>
            </p:custDataLst>
          </p:nvPr>
        </p:nvCxnSpPr>
        <p:spPr>
          <a:xfrm flipH="1">
            <a:off x="1732139" y="1979436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 userDrawn="1">
            <p:custDataLst>
              <p:tags r:id="rId21"/>
            </p:custDataLst>
          </p:nvPr>
        </p:nvCxnSpPr>
        <p:spPr>
          <a:xfrm flipH="1">
            <a:off x="1490442" y="1880779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: 形状 93"/>
          <p:cNvSpPr/>
          <p:nvPr userDrawn="1">
            <p:custDataLst>
              <p:tags r:id="rId22"/>
            </p:custDataLst>
          </p:nvPr>
        </p:nvSpPr>
        <p:spPr>
          <a:xfrm flipH="1">
            <a:off x="1732139" y="1663362"/>
            <a:ext cx="1254051" cy="134101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3"/>
            </p:custDataLst>
          </p:nvPr>
        </p:nvSpPr>
        <p:spPr>
          <a:xfrm flipH="1">
            <a:off x="2517072" y="1194411"/>
            <a:ext cx="864976" cy="77664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6" name="图形 9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2149" b="5360"/>
          <a:stretch>
            <a:fillRect/>
          </a:stretch>
        </p:blipFill>
        <p:spPr>
          <a:xfrm flipH="1">
            <a:off x="3192179" y="1954363"/>
            <a:ext cx="419822" cy="50619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97" name="任意多边形: 形状 96"/>
          <p:cNvSpPr/>
          <p:nvPr>
            <p:custDataLst>
              <p:tags r:id="rId27"/>
            </p:custDataLst>
          </p:nvPr>
        </p:nvSpPr>
        <p:spPr>
          <a:xfrm flipH="1">
            <a:off x="3290978" y="2055437"/>
            <a:ext cx="322120" cy="265852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28"/>
            </p:custDataLst>
          </p:nvPr>
        </p:nvSpPr>
        <p:spPr>
          <a:xfrm flipH="1">
            <a:off x="4281684" y="1978118"/>
            <a:ext cx="915083" cy="915083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29"/>
            </p:custDataLst>
          </p:nvPr>
        </p:nvSpPr>
        <p:spPr>
          <a:xfrm>
            <a:off x="619552" y="2430864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30"/>
            </p:custDataLst>
          </p:nvPr>
        </p:nvSpPr>
        <p:spPr>
          <a:xfrm flipH="1">
            <a:off x="52063" y="2756604"/>
            <a:ext cx="2245074" cy="2149137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31"/>
            </p:custDataLst>
          </p:nvPr>
        </p:nvSpPr>
        <p:spPr>
          <a:xfrm flipH="1">
            <a:off x="0" y="3155358"/>
            <a:ext cx="3116165" cy="3702642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32"/>
            </p:custDataLst>
          </p:nvPr>
        </p:nvSpPr>
        <p:spPr>
          <a:xfrm flipH="1">
            <a:off x="0" y="2740410"/>
            <a:ext cx="3112338" cy="891062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3" name="图形 88"/>
          <p:cNvSpPr/>
          <p:nvPr userDrawn="1">
            <p:custDataLst>
              <p:tags r:id="rId33"/>
            </p:custDataLst>
          </p:nvPr>
        </p:nvSpPr>
        <p:spPr>
          <a:xfrm flipH="1">
            <a:off x="399891" y="2740187"/>
            <a:ext cx="1238732" cy="293606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34"/>
            </p:custDataLst>
          </p:nvPr>
        </p:nvSpPr>
        <p:spPr>
          <a:xfrm flipH="1">
            <a:off x="2752889" y="3133921"/>
            <a:ext cx="305198" cy="103809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35"/>
            </p:custDataLst>
          </p:nvPr>
        </p:nvSpPr>
        <p:spPr>
          <a:xfrm flipH="1">
            <a:off x="1984526" y="3133921"/>
            <a:ext cx="979961" cy="283455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36"/>
            </p:custDataLst>
          </p:nvPr>
        </p:nvSpPr>
        <p:spPr>
          <a:xfrm flipH="1">
            <a:off x="2365433" y="3046092"/>
            <a:ext cx="255149" cy="210444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37"/>
            </p:custDataLst>
          </p:nvPr>
        </p:nvSpPr>
        <p:spPr>
          <a:xfrm rot="20121712" flipH="1">
            <a:off x="3165280" y="3808784"/>
            <a:ext cx="486881" cy="170019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38"/>
            </p:custDataLst>
          </p:nvPr>
        </p:nvSpPr>
        <p:spPr>
          <a:xfrm flipH="1">
            <a:off x="4482585" y="2717590"/>
            <a:ext cx="194445" cy="239267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39"/>
            </p:custDataLst>
          </p:nvPr>
        </p:nvSpPr>
        <p:spPr>
          <a:xfrm flipH="1">
            <a:off x="4954395" y="2415701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0"/>
            </p:custDataLst>
          </p:nvPr>
        </p:nvSpPr>
        <p:spPr>
          <a:xfrm flipH="1">
            <a:off x="892422" y="4818951"/>
            <a:ext cx="4407734" cy="2039049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41"/>
            </p:custDataLst>
          </p:nvPr>
        </p:nvSpPr>
        <p:spPr>
          <a:xfrm flipH="1">
            <a:off x="3941134" y="5274012"/>
            <a:ext cx="1764528" cy="1583988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42"/>
            </p:custDataLst>
          </p:nvPr>
        </p:nvSpPr>
        <p:spPr>
          <a:xfrm flipH="1">
            <a:off x="3671046" y="6022483"/>
            <a:ext cx="270088" cy="835517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43"/>
            </p:custDataLst>
          </p:nvPr>
        </p:nvSpPr>
        <p:spPr>
          <a:xfrm flipH="1">
            <a:off x="0" y="4687250"/>
            <a:ext cx="900486" cy="2170750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14" name="直接连接符 113"/>
          <p:cNvCxnSpPr/>
          <p:nvPr userDrawn="1">
            <p:custDataLst>
              <p:tags r:id="rId44"/>
            </p:custDataLst>
          </p:nvPr>
        </p:nvCxnSpPr>
        <p:spPr>
          <a:xfrm flipH="1">
            <a:off x="788335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5"/>
            </p:custDataLst>
          </p:nvPr>
        </p:nvCxnSpPr>
        <p:spPr>
          <a:xfrm flipH="1">
            <a:off x="622160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46"/>
            </p:custDataLst>
          </p:nvPr>
        </p:nvCxnSpPr>
        <p:spPr>
          <a:xfrm flipH="1">
            <a:off x="483478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47"/>
            </p:custDataLst>
          </p:nvPr>
        </p:nvCxnSpPr>
        <p:spPr>
          <a:xfrm flipH="1">
            <a:off x="344795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48"/>
            </p:custDataLst>
          </p:nvPr>
        </p:nvCxnSpPr>
        <p:spPr>
          <a:xfrm flipH="1">
            <a:off x="206113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49"/>
            </p:custDataLst>
          </p:nvPr>
        </p:nvCxnSpPr>
        <p:spPr>
          <a:xfrm flipH="1">
            <a:off x="67430" y="4871306"/>
            <a:ext cx="0" cy="1986694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0"/>
            </p:custDataLst>
          </p:nvPr>
        </p:nvCxnSpPr>
        <p:spPr>
          <a:xfrm flipH="1">
            <a:off x="709219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1"/>
            </p:custDataLst>
          </p:nvPr>
        </p:nvCxnSpPr>
        <p:spPr>
          <a:xfrm flipH="1">
            <a:off x="123789" y="5287067"/>
            <a:ext cx="0" cy="157093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2"/>
            </p:custDataLst>
          </p:nvPr>
        </p:nvCxnSpPr>
        <p:spPr>
          <a:xfrm flipH="1">
            <a:off x="276218" y="5142296"/>
            <a:ext cx="0" cy="141010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任意多边形: 形状 122"/>
          <p:cNvSpPr/>
          <p:nvPr userDrawn="1">
            <p:custDataLst>
              <p:tags r:id="rId53"/>
            </p:custDataLst>
          </p:nvPr>
        </p:nvSpPr>
        <p:spPr>
          <a:xfrm flipH="1">
            <a:off x="2550" y="4676586"/>
            <a:ext cx="5706762" cy="1579423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24" name="任意多边形: 形状 123"/>
          <p:cNvSpPr/>
          <p:nvPr userDrawn="1">
            <p:custDataLst>
              <p:tags r:id="rId54"/>
            </p:custDataLst>
          </p:nvPr>
        </p:nvSpPr>
        <p:spPr>
          <a:xfrm flipH="1">
            <a:off x="2690005" y="4798646"/>
            <a:ext cx="2843707" cy="330639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55"/>
            </p:custDataLst>
          </p:nvPr>
        </p:nvSpPr>
        <p:spPr>
          <a:xfrm flipH="1">
            <a:off x="2550" y="4666076"/>
            <a:ext cx="2415239" cy="389712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图形 8"/>
          <p:cNvSpPr/>
          <p:nvPr userDrawn="1">
            <p:custDataLst>
              <p:tags r:id="rId56"/>
            </p:custDataLst>
          </p:nvPr>
        </p:nvSpPr>
        <p:spPr>
          <a:xfrm flipH="1">
            <a:off x="313162" y="5100179"/>
            <a:ext cx="714818" cy="84233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27" name="任意多边形: 形状 126"/>
          <p:cNvSpPr/>
          <p:nvPr userDrawn="1">
            <p:custDataLst>
              <p:tags r:id="rId57"/>
            </p:custDataLst>
          </p:nvPr>
        </p:nvSpPr>
        <p:spPr>
          <a:xfrm flipH="1">
            <a:off x="1062873" y="4733126"/>
            <a:ext cx="4536766" cy="147024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8" name="任意多边形: 形状 127"/>
          <p:cNvSpPr/>
          <p:nvPr userDrawn="1">
            <p:custDataLst>
              <p:tags r:id="rId58"/>
            </p:custDataLst>
          </p:nvPr>
        </p:nvSpPr>
        <p:spPr>
          <a:xfrm flipH="1">
            <a:off x="1771650" y="4853847"/>
            <a:ext cx="3762727" cy="130987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任意多边形: 形状 128"/>
          <p:cNvSpPr/>
          <p:nvPr userDrawn="1">
            <p:custDataLst>
              <p:tags r:id="rId59"/>
            </p:custDataLst>
          </p:nvPr>
        </p:nvSpPr>
        <p:spPr>
          <a:xfrm flipH="1">
            <a:off x="1339003" y="4941024"/>
            <a:ext cx="3938697" cy="1046169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: 形状 129"/>
          <p:cNvSpPr/>
          <p:nvPr userDrawn="1">
            <p:custDataLst>
              <p:tags r:id="rId60"/>
            </p:custDataLst>
          </p:nvPr>
        </p:nvSpPr>
        <p:spPr>
          <a:xfrm rot="19915576" flipH="1">
            <a:off x="3899801" y="5563590"/>
            <a:ext cx="371557" cy="459159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1" name="图形 3"/>
          <p:cNvSpPr/>
          <p:nvPr userDrawn="1">
            <p:custDataLst>
              <p:tags r:id="rId61"/>
            </p:custDataLst>
          </p:nvPr>
        </p:nvSpPr>
        <p:spPr>
          <a:xfrm flipH="1">
            <a:off x="3769031" y="4205735"/>
            <a:ext cx="347478" cy="616197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图形 30"/>
          <p:cNvSpPr/>
          <p:nvPr userDrawn="1">
            <p:custDataLst>
              <p:tags r:id="rId62"/>
            </p:custDataLst>
          </p:nvPr>
        </p:nvSpPr>
        <p:spPr>
          <a:xfrm flipH="1">
            <a:off x="3781262" y="5043153"/>
            <a:ext cx="1648174" cy="1098086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3" name="图形 132"/>
          <p:cNvPicPr>
            <a:picLocks noChangeAspect="1"/>
          </p:cNvPicPr>
          <p:nvPr userDrawn="1">
            <p:custDataLst>
              <p:tags r:id="rId63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10909" b="13552"/>
          <a:stretch>
            <a:fillRect/>
          </a:stretch>
        </p:blipFill>
        <p:spPr>
          <a:xfrm flipH="1">
            <a:off x="1946738" y="3765636"/>
            <a:ext cx="575091" cy="56631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134" name="图形 133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 l="5573" t="11708" r="5209" b="41643"/>
          <a:stretch>
            <a:fillRect/>
          </a:stretch>
        </p:blipFill>
        <p:spPr>
          <a:xfrm flipH="1">
            <a:off x="1983917" y="3893809"/>
            <a:ext cx="500732" cy="333796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83" name="矩形: 圆角 82"/>
          <p:cNvSpPr/>
          <p:nvPr userDrawn="1">
            <p:custDataLst>
              <p:tags r:id="rId67"/>
            </p:custDataLst>
          </p:nvPr>
        </p:nvSpPr>
        <p:spPr>
          <a:xfrm>
            <a:off x="6733659" y="4567596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68"/>
            </p:custDataLst>
          </p:nvPr>
        </p:nvSpPr>
        <p:spPr>
          <a:xfrm flipH="1">
            <a:off x="10841355" y="93599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69"/>
            </p:custDataLst>
          </p:nvPr>
        </p:nvSpPr>
        <p:spPr>
          <a:xfrm flipH="1">
            <a:off x="10687685" y="93599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70"/>
            </p:custDataLst>
          </p:nvPr>
        </p:nvSpPr>
        <p:spPr>
          <a:xfrm flipH="1">
            <a:off x="10534015" y="93599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5277700" y="1449506"/>
            <a:ext cx="5653811" cy="2258123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5277700" y="3851629"/>
            <a:ext cx="5653811" cy="52769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7815786" y="4594802"/>
            <a:ext cx="2956699" cy="447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2060575" algn="l"/>
        </a:tabLst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tags" Target="../tags/tag34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266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302.xml"/><Relationship Id="rId1" Type="http://schemas.openxmlformats.org/officeDocument/2006/relationships/tags" Target="../tags/tag29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5.png"/><Relationship Id="rId2" Type="http://schemas.openxmlformats.org/officeDocument/2006/relationships/tags" Target="../tags/tag31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1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3" Type="http://schemas.openxmlformats.org/officeDocument/2006/relationships/notesSlide" Target="../notesSlides/notesSlide3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348.xml"/><Relationship Id="rId30" Type="http://schemas.openxmlformats.org/officeDocument/2006/relationships/image" Target="../media/image13.svg"/><Relationship Id="rId3" Type="http://schemas.openxmlformats.org/officeDocument/2006/relationships/tags" Target="../tags/tag328.xml"/><Relationship Id="rId29" Type="http://schemas.openxmlformats.org/officeDocument/2006/relationships/image" Target="../media/image12.png"/><Relationship Id="rId28" Type="http://schemas.openxmlformats.org/officeDocument/2006/relationships/tags" Target="../tags/tag347.xml"/><Relationship Id="rId27" Type="http://schemas.openxmlformats.org/officeDocument/2006/relationships/image" Target="../media/image11.svg"/><Relationship Id="rId26" Type="http://schemas.openxmlformats.org/officeDocument/2006/relationships/image" Target="../media/image10.png"/><Relationship Id="rId25" Type="http://schemas.openxmlformats.org/officeDocument/2006/relationships/tags" Target="../tags/tag346.xml"/><Relationship Id="rId24" Type="http://schemas.openxmlformats.org/officeDocument/2006/relationships/image" Target="../media/image9.svg"/><Relationship Id="rId23" Type="http://schemas.openxmlformats.org/officeDocument/2006/relationships/image" Target="../media/image8.png"/><Relationship Id="rId22" Type="http://schemas.openxmlformats.org/officeDocument/2006/relationships/tags" Target="../tags/tag345.xml"/><Relationship Id="rId21" Type="http://schemas.openxmlformats.org/officeDocument/2006/relationships/image" Target="../media/image7.svg"/><Relationship Id="rId20" Type="http://schemas.openxmlformats.org/officeDocument/2006/relationships/image" Target="../media/image6.png"/><Relationship Id="rId2" Type="http://schemas.openxmlformats.org/officeDocument/2006/relationships/tags" Target="../tags/tag327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化学镍达因笔测试的影响因素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不合格产品如何处理</a:t>
            </a:r>
            <a:endParaRPr lang="zh-CN" altLang="en-US"/>
          </a:p>
        </p:txBody>
      </p:sp>
      <p:sp>
        <p:nvSpPr>
          <p:cNvPr id="25" name="椭圆"/>
          <p:cNvSpPr/>
          <p:nvPr>
            <p:custDataLst>
              <p:tags r:id="rId2"/>
            </p:custDataLst>
          </p:nvPr>
        </p:nvSpPr>
        <p:spPr>
          <a:xfrm>
            <a:off x="9043401" y="3335929"/>
            <a:ext cx="1326694" cy="1327350"/>
          </a:xfrm>
          <a:prstGeom prst="ellipse">
            <a:avLst/>
          </a:prstGeom>
          <a:noFill/>
          <a:ln w="6350">
            <a:gradFill flip="none" rotWithShape="1">
              <a:gsLst>
                <a:gs pos="5000">
                  <a:schemeClr val="accent1"/>
                </a:gs>
                <a:gs pos="88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bg-BG" sz="2400" b="0" i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6" name="椭圆 25"/>
          <p:cNvSpPr/>
          <p:nvPr>
            <p:custDataLst>
              <p:tags r:id="rId3"/>
            </p:custDataLst>
          </p:nvPr>
        </p:nvSpPr>
        <p:spPr>
          <a:xfrm>
            <a:off x="9165976" y="3459160"/>
            <a:ext cx="1080889" cy="1080889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弧形 85"/>
          <p:cNvSpPr/>
          <p:nvPr>
            <p:custDataLst>
              <p:tags r:id="rId4"/>
            </p:custDataLst>
          </p:nvPr>
        </p:nvSpPr>
        <p:spPr>
          <a:xfrm rot="16200000">
            <a:off x="8945079" y="3284146"/>
            <a:ext cx="1425672" cy="1425016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8" name="椭圆"/>
          <p:cNvSpPr/>
          <p:nvPr>
            <p:custDataLst>
              <p:tags r:id="rId5"/>
            </p:custDataLst>
          </p:nvPr>
        </p:nvSpPr>
        <p:spPr>
          <a:xfrm>
            <a:off x="2252230" y="3339780"/>
            <a:ext cx="1326694" cy="1327350"/>
          </a:xfrm>
          <a:prstGeom prst="ellipse">
            <a:avLst/>
          </a:prstGeom>
          <a:noFill/>
          <a:ln w="6350">
            <a:gradFill flip="none" rotWithShape="1">
              <a:gsLst>
                <a:gs pos="0">
                  <a:schemeClr val="accent1"/>
                </a:gs>
                <a:gs pos="88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bg-BG" sz="2400" b="0" i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>
            <a:off x="2374149" y="3462355"/>
            <a:ext cx="1080889" cy="1080889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" name="弧形 85"/>
          <p:cNvSpPr/>
          <p:nvPr>
            <p:custDataLst>
              <p:tags r:id="rId7"/>
            </p:custDataLst>
          </p:nvPr>
        </p:nvSpPr>
        <p:spPr>
          <a:xfrm rot="16200000">
            <a:off x="2153908" y="3287342"/>
            <a:ext cx="1425672" cy="1425016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8"/>
            </p:custDataLst>
          </p:nvPr>
        </p:nvCxnSpPr>
        <p:spPr>
          <a:xfrm flipV="1">
            <a:off x="3823018" y="3987252"/>
            <a:ext cx="4923155" cy="15875"/>
          </a:xfrm>
          <a:prstGeom prst="line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>
            <p:custDataLst>
              <p:tags r:id="rId9"/>
            </p:custDataLst>
          </p:nvPr>
        </p:nvSpPr>
        <p:spPr>
          <a:xfrm>
            <a:off x="703580" y="1934845"/>
            <a:ext cx="4334510" cy="14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碱洗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用不含表活的碱洗配方（除油粉去掉表活）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10"/>
            </p:custDataLst>
          </p:nvPr>
        </p:nvSpPr>
        <p:spPr>
          <a:xfrm>
            <a:off x="7153910" y="1840865"/>
            <a:ext cx="4334510" cy="13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等离子清洗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有条件的，用等离子清洗工件表面，可过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42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号达因笔测试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 for watching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899148" y="2438401"/>
            <a:ext cx="5111726" cy="1471062"/>
          </a:xfrm>
          <a:prstGeom prst="roundRect">
            <a:avLst>
              <a:gd name="adj" fmla="val 5444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262458" y="2985659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序号"/>
          <p:cNvSpPr txBox="1"/>
          <p:nvPr>
            <p:custDataLst>
              <p:tags r:id="rId4"/>
            </p:custDataLst>
          </p:nvPr>
        </p:nvSpPr>
        <p:spPr>
          <a:xfrm>
            <a:off x="1151890" y="2795270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项标题"/>
          <p:cNvSpPr txBox="1"/>
          <p:nvPr>
            <p:custDataLst>
              <p:tags r:id="rId5"/>
            </p:custDataLst>
          </p:nvPr>
        </p:nvSpPr>
        <p:spPr>
          <a:xfrm>
            <a:off x="2735824" y="2654427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什么是达因笔测试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1" name="矩形: 圆角 10"/>
          <p:cNvSpPr/>
          <p:nvPr>
            <p:custDataLst>
              <p:tags r:id="rId6"/>
            </p:custDataLst>
          </p:nvPr>
        </p:nvSpPr>
        <p:spPr>
          <a:xfrm>
            <a:off x="899148" y="4076349"/>
            <a:ext cx="5111726" cy="1471062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 flipV="1">
            <a:off x="2262458" y="4623607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序号"/>
          <p:cNvSpPr txBox="1"/>
          <p:nvPr>
            <p:custDataLst>
              <p:tags r:id="rId8"/>
            </p:custDataLst>
          </p:nvPr>
        </p:nvSpPr>
        <p:spPr>
          <a:xfrm>
            <a:off x="1151890" y="4432935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项标题"/>
          <p:cNvSpPr txBox="1"/>
          <p:nvPr>
            <p:custDataLst>
              <p:tags r:id="rId9"/>
            </p:custDataLst>
          </p:nvPr>
        </p:nvSpPr>
        <p:spPr>
          <a:xfrm>
            <a:off x="2735824" y="4292375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影响因素有哪些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0"/>
            </p:custDataLst>
          </p:nvPr>
        </p:nvSpPr>
        <p:spPr>
          <a:xfrm>
            <a:off x="6181127" y="2438401"/>
            <a:ext cx="5111726" cy="1471062"/>
          </a:xfrm>
          <a:prstGeom prst="roundRect">
            <a:avLst>
              <a:gd name="adj" fmla="val 5606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V="1">
            <a:off x="7544437" y="2985659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序号"/>
          <p:cNvSpPr txBox="1"/>
          <p:nvPr>
            <p:custDataLst>
              <p:tags r:id="rId12"/>
            </p:custDataLst>
          </p:nvPr>
        </p:nvSpPr>
        <p:spPr>
          <a:xfrm>
            <a:off x="6433820" y="2795270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13"/>
            </p:custDataLst>
          </p:nvPr>
        </p:nvSpPr>
        <p:spPr>
          <a:xfrm>
            <a:off x="8017803" y="2654427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如何满足测试要求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9" name="矩形: 圆角 18"/>
          <p:cNvSpPr/>
          <p:nvPr>
            <p:custDataLst>
              <p:tags r:id="rId14"/>
            </p:custDataLst>
          </p:nvPr>
        </p:nvSpPr>
        <p:spPr>
          <a:xfrm>
            <a:off x="6181127" y="4076349"/>
            <a:ext cx="5111726" cy="1471062"/>
          </a:xfrm>
          <a:prstGeom prst="roundRect">
            <a:avLst>
              <a:gd name="adj" fmla="val 5822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5"/>
            </p:custDataLst>
          </p:nvPr>
        </p:nvCxnSpPr>
        <p:spPr>
          <a:xfrm flipV="1">
            <a:off x="7544437" y="4623607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序号"/>
          <p:cNvSpPr txBox="1"/>
          <p:nvPr>
            <p:custDataLst>
              <p:tags r:id="rId16"/>
            </p:custDataLst>
          </p:nvPr>
        </p:nvSpPr>
        <p:spPr>
          <a:xfrm>
            <a:off x="6433820" y="4432935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2" name="项标题"/>
          <p:cNvSpPr txBox="1"/>
          <p:nvPr>
            <p:custDataLst>
              <p:tags r:id="rId17"/>
            </p:custDataLst>
          </p:nvPr>
        </p:nvSpPr>
        <p:spPr>
          <a:xfrm>
            <a:off x="8017803" y="4292375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不合格产品如何调整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2" name="任意多边形: 形状 1"/>
          <p:cNvSpPr/>
          <p:nvPr>
            <p:custDataLst>
              <p:tags r:id="rId18"/>
            </p:custDataLst>
          </p:nvPr>
        </p:nvSpPr>
        <p:spPr>
          <a:xfrm>
            <a:off x="2910499" y="1538801"/>
            <a:ext cx="2569552" cy="344866"/>
          </a:xfrm>
          <a:custGeom>
            <a:avLst/>
            <a:gdLst/>
            <a:ahLst/>
            <a:cxnLst/>
            <a:rect l="l" t="t" r="r" b="b"/>
            <a:pathLst>
              <a:path w="3067969" h="401408">
                <a:moveTo>
                  <a:pt x="548971" y="17035"/>
                </a:moveTo>
                <a:cubicBezTo>
                  <a:pt x="526653" y="17401"/>
                  <a:pt x="505981" y="23986"/>
                  <a:pt x="486956" y="36792"/>
                </a:cubicBezTo>
                <a:cubicBezTo>
                  <a:pt x="467931" y="49597"/>
                  <a:pt x="453204" y="66519"/>
                  <a:pt x="442777" y="87556"/>
                </a:cubicBezTo>
                <a:cubicBezTo>
                  <a:pt x="432350" y="108594"/>
                  <a:pt x="425856" y="129082"/>
                  <a:pt x="423295" y="149022"/>
                </a:cubicBezTo>
                <a:cubicBezTo>
                  <a:pt x="420734" y="168962"/>
                  <a:pt x="419819" y="186981"/>
                  <a:pt x="420551" y="203079"/>
                </a:cubicBezTo>
                <a:cubicBezTo>
                  <a:pt x="420916" y="226495"/>
                  <a:pt x="423843" y="248539"/>
                  <a:pt x="429331" y="269210"/>
                </a:cubicBezTo>
                <a:cubicBezTo>
                  <a:pt x="434819" y="289882"/>
                  <a:pt x="443966" y="309456"/>
                  <a:pt x="456772" y="327932"/>
                </a:cubicBezTo>
                <a:cubicBezTo>
                  <a:pt x="469577" y="346409"/>
                  <a:pt x="483114" y="360129"/>
                  <a:pt x="497383" y="369092"/>
                </a:cubicBezTo>
                <a:cubicBezTo>
                  <a:pt x="511652" y="378056"/>
                  <a:pt x="528848" y="382721"/>
                  <a:pt x="548971" y="383087"/>
                </a:cubicBezTo>
                <a:cubicBezTo>
                  <a:pt x="568362" y="384185"/>
                  <a:pt x="587295" y="380343"/>
                  <a:pt x="605772" y="371562"/>
                </a:cubicBezTo>
                <a:cubicBezTo>
                  <a:pt x="624248" y="362781"/>
                  <a:pt x="639889" y="348787"/>
                  <a:pt x="652695" y="329579"/>
                </a:cubicBezTo>
                <a:cubicBezTo>
                  <a:pt x="665500" y="310370"/>
                  <a:pt x="674098" y="290705"/>
                  <a:pt x="678488" y="270582"/>
                </a:cubicBezTo>
                <a:cubicBezTo>
                  <a:pt x="682879" y="250459"/>
                  <a:pt x="685074" y="227958"/>
                  <a:pt x="685074" y="203079"/>
                </a:cubicBezTo>
                <a:cubicBezTo>
                  <a:pt x="684708" y="179298"/>
                  <a:pt x="682238" y="157437"/>
                  <a:pt x="677665" y="137497"/>
                </a:cubicBezTo>
                <a:cubicBezTo>
                  <a:pt x="673092" y="117557"/>
                  <a:pt x="664951" y="97983"/>
                  <a:pt x="653243" y="78775"/>
                </a:cubicBezTo>
                <a:cubicBezTo>
                  <a:pt x="641536" y="59567"/>
                  <a:pt x="626626" y="44475"/>
                  <a:pt x="608516" y="33499"/>
                </a:cubicBezTo>
                <a:cubicBezTo>
                  <a:pt x="590405" y="22523"/>
                  <a:pt x="570557" y="17035"/>
                  <a:pt x="548971" y="17035"/>
                </a:cubicBezTo>
                <a:close/>
                <a:moveTo>
                  <a:pt x="1613250" y="7705"/>
                </a:moveTo>
                <a:lnTo>
                  <a:pt x="1898628" y="7705"/>
                </a:lnTo>
                <a:lnTo>
                  <a:pt x="1906860" y="99904"/>
                </a:lnTo>
                <a:cubicBezTo>
                  <a:pt x="1907226" y="105026"/>
                  <a:pt x="1905579" y="108228"/>
                  <a:pt x="1901921" y="109508"/>
                </a:cubicBezTo>
                <a:cubicBezTo>
                  <a:pt x="1898262" y="110789"/>
                  <a:pt x="1895152" y="108868"/>
                  <a:pt x="1892591" y="103746"/>
                </a:cubicBezTo>
                <a:lnTo>
                  <a:pt x="1884908" y="90026"/>
                </a:lnTo>
                <a:cubicBezTo>
                  <a:pt x="1879785" y="81611"/>
                  <a:pt x="1873566" y="72647"/>
                  <a:pt x="1866248" y="63134"/>
                </a:cubicBezTo>
                <a:cubicBezTo>
                  <a:pt x="1858931" y="53622"/>
                  <a:pt x="1850516" y="45755"/>
                  <a:pt x="1841003" y="39536"/>
                </a:cubicBezTo>
                <a:cubicBezTo>
                  <a:pt x="1831491" y="33316"/>
                  <a:pt x="1821612" y="28926"/>
                  <a:pt x="1811368" y="26364"/>
                </a:cubicBezTo>
                <a:cubicBezTo>
                  <a:pt x="1801124" y="23803"/>
                  <a:pt x="1788318" y="22523"/>
                  <a:pt x="1772952" y="22523"/>
                </a:cubicBezTo>
                <a:lnTo>
                  <a:pt x="1730145" y="22523"/>
                </a:lnTo>
                <a:cubicBezTo>
                  <a:pt x="1717706" y="22523"/>
                  <a:pt x="1709748" y="23529"/>
                  <a:pt x="1706272" y="25541"/>
                </a:cubicBezTo>
                <a:cubicBezTo>
                  <a:pt x="1702796" y="27554"/>
                  <a:pt x="1700052" y="30846"/>
                  <a:pt x="1698040" y="35420"/>
                </a:cubicBezTo>
                <a:cubicBezTo>
                  <a:pt x="1696028" y="39993"/>
                  <a:pt x="1695022" y="46121"/>
                  <a:pt x="1695022" y="53805"/>
                </a:cubicBezTo>
                <a:lnTo>
                  <a:pt x="1695022" y="187713"/>
                </a:lnTo>
                <a:lnTo>
                  <a:pt x="1769247" y="187713"/>
                </a:lnTo>
                <a:cubicBezTo>
                  <a:pt x="1778766" y="187713"/>
                  <a:pt x="1786379" y="185975"/>
                  <a:pt x="1792087" y="182499"/>
                </a:cubicBezTo>
                <a:cubicBezTo>
                  <a:pt x="1797795" y="179023"/>
                  <a:pt x="1801887" y="174450"/>
                  <a:pt x="1804362" y="168779"/>
                </a:cubicBezTo>
                <a:cubicBezTo>
                  <a:pt x="1806837" y="163108"/>
                  <a:pt x="1808075" y="155150"/>
                  <a:pt x="1808075" y="144906"/>
                </a:cubicBezTo>
                <a:lnTo>
                  <a:pt x="1808075" y="123503"/>
                </a:lnTo>
                <a:cubicBezTo>
                  <a:pt x="1808075" y="118015"/>
                  <a:pt x="1811825" y="115271"/>
                  <a:pt x="1819326" y="115271"/>
                </a:cubicBezTo>
                <a:cubicBezTo>
                  <a:pt x="1826826" y="115271"/>
                  <a:pt x="1830576" y="118015"/>
                  <a:pt x="1830576" y="123503"/>
                </a:cubicBezTo>
                <a:lnTo>
                  <a:pt x="1830576" y="266741"/>
                </a:lnTo>
                <a:cubicBezTo>
                  <a:pt x="1830576" y="271863"/>
                  <a:pt x="1826826" y="274424"/>
                  <a:pt x="1819326" y="274424"/>
                </a:cubicBezTo>
                <a:cubicBezTo>
                  <a:pt x="1811825" y="274424"/>
                  <a:pt x="1808075" y="271863"/>
                  <a:pt x="1808075" y="266741"/>
                </a:cubicBezTo>
                <a:lnTo>
                  <a:pt x="1808075" y="242593"/>
                </a:lnTo>
                <a:cubicBezTo>
                  <a:pt x="1808075" y="231617"/>
                  <a:pt x="1806743" y="223568"/>
                  <a:pt x="1804079" y="218446"/>
                </a:cubicBezTo>
                <a:cubicBezTo>
                  <a:pt x="1801415" y="213324"/>
                  <a:pt x="1797418" y="209391"/>
                  <a:pt x="1792087" y="206646"/>
                </a:cubicBezTo>
                <a:cubicBezTo>
                  <a:pt x="1786756" y="203902"/>
                  <a:pt x="1779906" y="202530"/>
                  <a:pt x="1771537" y="202530"/>
                </a:cubicBezTo>
                <a:lnTo>
                  <a:pt x="1695022" y="202530"/>
                </a:lnTo>
                <a:lnTo>
                  <a:pt x="1695022" y="350853"/>
                </a:lnTo>
                <a:cubicBezTo>
                  <a:pt x="1695022" y="360114"/>
                  <a:pt x="1696577" y="367059"/>
                  <a:pt x="1699686" y="371686"/>
                </a:cubicBezTo>
                <a:cubicBezTo>
                  <a:pt x="1702796" y="376314"/>
                  <a:pt x="1706455" y="379554"/>
                  <a:pt x="1710663" y="381406"/>
                </a:cubicBezTo>
                <a:cubicBezTo>
                  <a:pt x="1714870" y="383258"/>
                  <a:pt x="1721364" y="384185"/>
                  <a:pt x="1730145" y="384185"/>
                </a:cubicBezTo>
                <a:lnTo>
                  <a:pt x="1792709" y="384185"/>
                </a:lnTo>
                <a:cubicBezTo>
                  <a:pt x="1802953" y="384185"/>
                  <a:pt x="1813472" y="382538"/>
                  <a:pt x="1824265" y="379245"/>
                </a:cubicBezTo>
                <a:cubicBezTo>
                  <a:pt x="1835058" y="375953"/>
                  <a:pt x="1845668" y="370282"/>
                  <a:pt x="1856095" y="362232"/>
                </a:cubicBezTo>
                <a:cubicBezTo>
                  <a:pt x="1866523" y="354183"/>
                  <a:pt x="1874389" y="346134"/>
                  <a:pt x="1879694" y="338085"/>
                </a:cubicBezTo>
                <a:cubicBezTo>
                  <a:pt x="1884999" y="330036"/>
                  <a:pt x="1889847" y="321255"/>
                  <a:pt x="1894237" y="311742"/>
                </a:cubicBezTo>
                <a:lnTo>
                  <a:pt x="1900823" y="297474"/>
                </a:lnTo>
                <a:cubicBezTo>
                  <a:pt x="1903384" y="291986"/>
                  <a:pt x="1906402" y="289699"/>
                  <a:pt x="1909878" y="290614"/>
                </a:cubicBezTo>
                <a:cubicBezTo>
                  <a:pt x="1913354" y="291528"/>
                  <a:pt x="1914909" y="294547"/>
                  <a:pt x="1914543" y="299669"/>
                </a:cubicBezTo>
                <a:lnTo>
                  <a:pt x="1900823" y="399002"/>
                </a:lnTo>
                <a:lnTo>
                  <a:pt x="1614896" y="399002"/>
                </a:lnTo>
                <a:cubicBezTo>
                  <a:pt x="1608676" y="399002"/>
                  <a:pt x="1605475" y="396533"/>
                  <a:pt x="1605292" y="391593"/>
                </a:cubicBezTo>
                <a:cubicBezTo>
                  <a:pt x="1605109" y="386654"/>
                  <a:pt x="1608311" y="384185"/>
                  <a:pt x="1614896" y="384185"/>
                </a:cubicBezTo>
                <a:lnTo>
                  <a:pt x="1628616" y="384185"/>
                </a:lnTo>
                <a:cubicBezTo>
                  <a:pt x="1634836" y="384185"/>
                  <a:pt x="1640050" y="383273"/>
                  <a:pt x="1644257" y="381449"/>
                </a:cubicBezTo>
                <a:cubicBezTo>
                  <a:pt x="1648465" y="379625"/>
                  <a:pt x="1651941" y="376890"/>
                  <a:pt x="1654685" y="373243"/>
                </a:cubicBezTo>
                <a:cubicBezTo>
                  <a:pt x="1657429" y="369596"/>
                  <a:pt x="1658801" y="362115"/>
                  <a:pt x="1658801" y="350802"/>
                </a:cubicBezTo>
                <a:lnTo>
                  <a:pt x="1658801" y="60236"/>
                </a:lnTo>
                <a:cubicBezTo>
                  <a:pt x="1658801" y="46007"/>
                  <a:pt x="1656148" y="36796"/>
                  <a:pt x="1650843" y="32603"/>
                </a:cubicBezTo>
                <a:cubicBezTo>
                  <a:pt x="1645538" y="28410"/>
                  <a:pt x="1638129" y="26130"/>
                  <a:pt x="1628616" y="25764"/>
                </a:cubicBezTo>
                <a:lnTo>
                  <a:pt x="1613250" y="25215"/>
                </a:lnTo>
                <a:cubicBezTo>
                  <a:pt x="1607396" y="25215"/>
                  <a:pt x="1604469" y="22297"/>
                  <a:pt x="1604469" y="16460"/>
                </a:cubicBezTo>
                <a:cubicBezTo>
                  <a:pt x="1604469" y="10623"/>
                  <a:pt x="1607396" y="7705"/>
                  <a:pt x="1613250" y="7705"/>
                </a:cubicBezTo>
                <a:close/>
                <a:moveTo>
                  <a:pt x="1968968" y="6608"/>
                </a:moveTo>
                <a:lnTo>
                  <a:pt x="2050739" y="6608"/>
                </a:lnTo>
                <a:lnTo>
                  <a:pt x="2289469" y="328755"/>
                </a:lnTo>
                <a:lnTo>
                  <a:pt x="2289469" y="52707"/>
                </a:lnTo>
                <a:cubicBezTo>
                  <a:pt x="2289469" y="46487"/>
                  <a:pt x="2288737" y="41182"/>
                  <a:pt x="2287274" y="36792"/>
                </a:cubicBezTo>
                <a:cubicBezTo>
                  <a:pt x="2285810" y="32401"/>
                  <a:pt x="2283524" y="28743"/>
                  <a:pt x="2280414" y="25816"/>
                </a:cubicBezTo>
                <a:cubicBezTo>
                  <a:pt x="2277304" y="22889"/>
                  <a:pt x="2272273" y="21425"/>
                  <a:pt x="2265321" y="21425"/>
                </a:cubicBezTo>
                <a:lnTo>
                  <a:pt x="2241174" y="21425"/>
                </a:lnTo>
                <a:cubicBezTo>
                  <a:pt x="2234954" y="21425"/>
                  <a:pt x="2231753" y="18956"/>
                  <a:pt x="2231570" y="14016"/>
                </a:cubicBezTo>
                <a:cubicBezTo>
                  <a:pt x="2231387" y="9077"/>
                  <a:pt x="2234588" y="6608"/>
                  <a:pt x="2241174" y="6608"/>
                </a:cubicBezTo>
                <a:lnTo>
                  <a:pt x="2346544" y="6608"/>
                </a:lnTo>
                <a:cubicBezTo>
                  <a:pt x="2354960" y="6608"/>
                  <a:pt x="2359533" y="9077"/>
                  <a:pt x="2360265" y="14016"/>
                </a:cubicBezTo>
                <a:cubicBezTo>
                  <a:pt x="2360996" y="18956"/>
                  <a:pt x="2356972" y="21425"/>
                  <a:pt x="2348191" y="21425"/>
                </a:cubicBezTo>
                <a:lnTo>
                  <a:pt x="2332276" y="21425"/>
                </a:lnTo>
                <a:cubicBezTo>
                  <a:pt x="2323129" y="21425"/>
                  <a:pt x="2317092" y="22526"/>
                  <a:pt x="2314165" y="24727"/>
                </a:cubicBezTo>
                <a:cubicBezTo>
                  <a:pt x="2311238" y="26928"/>
                  <a:pt x="2309226" y="29772"/>
                  <a:pt x="2308128" y="33259"/>
                </a:cubicBezTo>
                <a:cubicBezTo>
                  <a:pt x="2307031" y="36746"/>
                  <a:pt x="2306482" y="41977"/>
                  <a:pt x="2306482" y="48951"/>
                </a:cubicBezTo>
                <a:lnTo>
                  <a:pt x="2306482" y="386380"/>
                </a:lnTo>
                <a:cubicBezTo>
                  <a:pt x="2306482" y="393331"/>
                  <a:pt x="2303280" y="397447"/>
                  <a:pt x="2296878" y="398728"/>
                </a:cubicBezTo>
                <a:cubicBezTo>
                  <a:pt x="2290475" y="400008"/>
                  <a:pt x="2285262" y="397539"/>
                  <a:pt x="2281237" y="391319"/>
                </a:cubicBezTo>
                <a:lnTo>
                  <a:pt x="2034275" y="41791"/>
                </a:lnTo>
                <a:lnTo>
                  <a:pt x="2034275" y="354463"/>
                </a:lnTo>
                <a:cubicBezTo>
                  <a:pt x="2034275" y="361804"/>
                  <a:pt x="2035464" y="367492"/>
                  <a:pt x="2037842" y="371528"/>
                </a:cubicBezTo>
                <a:cubicBezTo>
                  <a:pt x="2040221" y="375564"/>
                  <a:pt x="2043148" y="378408"/>
                  <a:pt x="2046623" y="380060"/>
                </a:cubicBezTo>
                <a:cubicBezTo>
                  <a:pt x="2050099" y="381712"/>
                  <a:pt x="2056776" y="382538"/>
                  <a:pt x="2066655" y="382538"/>
                </a:cubicBezTo>
                <a:lnTo>
                  <a:pt x="2080375" y="382538"/>
                </a:lnTo>
                <a:cubicBezTo>
                  <a:pt x="2086229" y="382538"/>
                  <a:pt x="2089521" y="385008"/>
                  <a:pt x="2090253" y="389947"/>
                </a:cubicBezTo>
                <a:cubicBezTo>
                  <a:pt x="2090985" y="394886"/>
                  <a:pt x="2087143" y="397356"/>
                  <a:pt x="2078728" y="397356"/>
                </a:cubicBezTo>
                <a:lnTo>
                  <a:pt x="1973358" y="397356"/>
                </a:lnTo>
                <a:cubicBezTo>
                  <a:pt x="1967504" y="397356"/>
                  <a:pt x="1964669" y="394886"/>
                  <a:pt x="1964852" y="389947"/>
                </a:cubicBezTo>
                <a:cubicBezTo>
                  <a:pt x="1965035" y="385008"/>
                  <a:pt x="1967870" y="382538"/>
                  <a:pt x="1973358" y="382538"/>
                </a:cubicBezTo>
                <a:lnTo>
                  <a:pt x="1991469" y="382538"/>
                </a:lnTo>
                <a:cubicBezTo>
                  <a:pt x="1996591" y="382538"/>
                  <a:pt x="2000890" y="381621"/>
                  <a:pt x="2004365" y="379786"/>
                </a:cubicBezTo>
                <a:cubicBezTo>
                  <a:pt x="2007841" y="377950"/>
                  <a:pt x="2010860" y="374923"/>
                  <a:pt x="2013421" y="370705"/>
                </a:cubicBezTo>
                <a:cubicBezTo>
                  <a:pt x="2015982" y="366486"/>
                  <a:pt x="2017262" y="361072"/>
                  <a:pt x="2017262" y="354463"/>
                </a:cubicBezTo>
                <a:lnTo>
                  <a:pt x="2017262" y="53350"/>
                </a:lnTo>
                <a:cubicBezTo>
                  <a:pt x="2017262" y="47845"/>
                  <a:pt x="2016256" y="42707"/>
                  <a:pt x="2014244" y="37936"/>
                </a:cubicBezTo>
                <a:cubicBezTo>
                  <a:pt x="2012232" y="33166"/>
                  <a:pt x="2009213" y="29221"/>
                  <a:pt x="2005189" y="26103"/>
                </a:cubicBezTo>
                <a:cubicBezTo>
                  <a:pt x="2001164" y="22984"/>
                  <a:pt x="1994944" y="21425"/>
                  <a:pt x="1986529" y="21425"/>
                </a:cubicBezTo>
                <a:lnTo>
                  <a:pt x="1968968" y="21425"/>
                </a:lnTo>
                <a:cubicBezTo>
                  <a:pt x="1962016" y="21425"/>
                  <a:pt x="1958540" y="18956"/>
                  <a:pt x="1958540" y="14016"/>
                </a:cubicBezTo>
                <a:cubicBezTo>
                  <a:pt x="1958540" y="9077"/>
                  <a:pt x="1962016" y="6608"/>
                  <a:pt x="1968968" y="6608"/>
                </a:cubicBezTo>
                <a:close/>
                <a:moveTo>
                  <a:pt x="787868" y="6608"/>
                </a:moveTo>
                <a:lnTo>
                  <a:pt x="869639" y="6608"/>
                </a:lnTo>
                <a:lnTo>
                  <a:pt x="1108369" y="328755"/>
                </a:lnTo>
                <a:lnTo>
                  <a:pt x="1108369" y="52707"/>
                </a:lnTo>
                <a:cubicBezTo>
                  <a:pt x="1108369" y="46487"/>
                  <a:pt x="1107637" y="41182"/>
                  <a:pt x="1106174" y="36792"/>
                </a:cubicBezTo>
                <a:cubicBezTo>
                  <a:pt x="1104710" y="32401"/>
                  <a:pt x="1102424" y="28743"/>
                  <a:pt x="1099314" y="25816"/>
                </a:cubicBezTo>
                <a:cubicBezTo>
                  <a:pt x="1096204" y="22889"/>
                  <a:pt x="1091173" y="21425"/>
                  <a:pt x="1084222" y="21425"/>
                </a:cubicBezTo>
                <a:lnTo>
                  <a:pt x="1060074" y="21425"/>
                </a:lnTo>
                <a:cubicBezTo>
                  <a:pt x="1053855" y="21425"/>
                  <a:pt x="1050653" y="18956"/>
                  <a:pt x="1050470" y="14016"/>
                </a:cubicBezTo>
                <a:cubicBezTo>
                  <a:pt x="1050287" y="9077"/>
                  <a:pt x="1053489" y="6608"/>
                  <a:pt x="1060074" y="6608"/>
                </a:cubicBezTo>
                <a:lnTo>
                  <a:pt x="1165445" y="6608"/>
                </a:lnTo>
                <a:cubicBezTo>
                  <a:pt x="1173860" y="6608"/>
                  <a:pt x="1178433" y="9077"/>
                  <a:pt x="1179165" y="14016"/>
                </a:cubicBezTo>
                <a:cubicBezTo>
                  <a:pt x="1179897" y="18956"/>
                  <a:pt x="1175872" y="21425"/>
                  <a:pt x="1167091" y="21425"/>
                </a:cubicBezTo>
                <a:lnTo>
                  <a:pt x="1151176" y="21425"/>
                </a:lnTo>
                <a:cubicBezTo>
                  <a:pt x="1142029" y="21425"/>
                  <a:pt x="1135992" y="22526"/>
                  <a:pt x="1133065" y="24727"/>
                </a:cubicBezTo>
                <a:cubicBezTo>
                  <a:pt x="1130138" y="26928"/>
                  <a:pt x="1128126" y="29772"/>
                  <a:pt x="1127028" y="33259"/>
                </a:cubicBezTo>
                <a:cubicBezTo>
                  <a:pt x="1125931" y="36746"/>
                  <a:pt x="1125382" y="41977"/>
                  <a:pt x="1125382" y="48951"/>
                </a:cubicBezTo>
                <a:lnTo>
                  <a:pt x="1125382" y="386380"/>
                </a:lnTo>
                <a:cubicBezTo>
                  <a:pt x="1125382" y="393331"/>
                  <a:pt x="1122181" y="397447"/>
                  <a:pt x="1115778" y="398728"/>
                </a:cubicBezTo>
                <a:cubicBezTo>
                  <a:pt x="1109375" y="400008"/>
                  <a:pt x="1104162" y="397539"/>
                  <a:pt x="1100137" y="391319"/>
                </a:cubicBezTo>
                <a:lnTo>
                  <a:pt x="853175" y="41791"/>
                </a:lnTo>
                <a:lnTo>
                  <a:pt x="853175" y="354463"/>
                </a:lnTo>
                <a:cubicBezTo>
                  <a:pt x="853175" y="361804"/>
                  <a:pt x="854364" y="367492"/>
                  <a:pt x="856743" y="371528"/>
                </a:cubicBezTo>
                <a:cubicBezTo>
                  <a:pt x="859121" y="375564"/>
                  <a:pt x="862048" y="378408"/>
                  <a:pt x="865523" y="380060"/>
                </a:cubicBezTo>
                <a:cubicBezTo>
                  <a:pt x="868999" y="381712"/>
                  <a:pt x="875676" y="382538"/>
                  <a:pt x="885555" y="382538"/>
                </a:cubicBezTo>
                <a:lnTo>
                  <a:pt x="899275" y="382538"/>
                </a:lnTo>
                <a:cubicBezTo>
                  <a:pt x="905129" y="382538"/>
                  <a:pt x="908422" y="385008"/>
                  <a:pt x="909153" y="389947"/>
                </a:cubicBezTo>
                <a:cubicBezTo>
                  <a:pt x="909885" y="394886"/>
                  <a:pt x="906043" y="397356"/>
                  <a:pt x="897628" y="397356"/>
                </a:cubicBezTo>
                <a:lnTo>
                  <a:pt x="792258" y="397356"/>
                </a:lnTo>
                <a:cubicBezTo>
                  <a:pt x="786404" y="397356"/>
                  <a:pt x="783569" y="394886"/>
                  <a:pt x="783752" y="389947"/>
                </a:cubicBezTo>
                <a:cubicBezTo>
                  <a:pt x="783935" y="385008"/>
                  <a:pt x="786770" y="382538"/>
                  <a:pt x="792258" y="382538"/>
                </a:cubicBezTo>
                <a:lnTo>
                  <a:pt x="810369" y="382538"/>
                </a:lnTo>
                <a:cubicBezTo>
                  <a:pt x="815491" y="382538"/>
                  <a:pt x="819790" y="381621"/>
                  <a:pt x="823266" y="379786"/>
                </a:cubicBezTo>
                <a:cubicBezTo>
                  <a:pt x="826741" y="377950"/>
                  <a:pt x="829760" y="374923"/>
                  <a:pt x="832321" y="370705"/>
                </a:cubicBezTo>
                <a:cubicBezTo>
                  <a:pt x="834882" y="366486"/>
                  <a:pt x="836162" y="361072"/>
                  <a:pt x="836162" y="354463"/>
                </a:cubicBezTo>
                <a:lnTo>
                  <a:pt x="836162" y="53350"/>
                </a:lnTo>
                <a:cubicBezTo>
                  <a:pt x="836162" y="47845"/>
                  <a:pt x="835156" y="42707"/>
                  <a:pt x="833144" y="37936"/>
                </a:cubicBezTo>
                <a:cubicBezTo>
                  <a:pt x="831132" y="33166"/>
                  <a:pt x="828113" y="29221"/>
                  <a:pt x="824089" y="26103"/>
                </a:cubicBezTo>
                <a:cubicBezTo>
                  <a:pt x="820064" y="22984"/>
                  <a:pt x="813844" y="21425"/>
                  <a:pt x="805429" y="21425"/>
                </a:cubicBezTo>
                <a:lnTo>
                  <a:pt x="787868" y="21425"/>
                </a:lnTo>
                <a:cubicBezTo>
                  <a:pt x="780916" y="21425"/>
                  <a:pt x="777440" y="18956"/>
                  <a:pt x="777440" y="14016"/>
                </a:cubicBezTo>
                <a:cubicBezTo>
                  <a:pt x="777440" y="9077"/>
                  <a:pt x="780916" y="6608"/>
                  <a:pt x="787868" y="6608"/>
                </a:cubicBezTo>
                <a:close/>
                <a:moveTo>
                  <a:pt x="2409313" y="5510"/>
                </a:moveTo>
                <a:lnTo>
                  <a:pt x="2738595" y="5510"/>
                </a:lnTo>
                <a:lnTo>
                  <a:pt x="2759998" y="96063"/>
                </a:lnTo>
                <a:cubicBezTo>
                  <a:pt x="2761096" y="100819"/>
                  <a:pt x="2759541" y="103929"/>
                  <a:pt x="2755333" y="105392"/>
                </a:cubicBezTo>
                <a:cubicBezTo>
                  <a:pt x="2751126" y="106856"/>
                  <a:pt x="2747741" y="105392"/>
                  <a:pt x="2745181" y="101002"/>
                </a:cubicBezTo>
                <a:lnTo>
                  <a:pt x="2735302" y="85635"/>
                </a:lnTo>
                <a:cubicBezTo>
                  <a:pt x="2731644" y="80513"/>
                  <a:pt x="2726612" y="73744"/>
                  <a:pt x="2720210" y="65330"/>
                </a:cubicBezTo>
                <a:cubicBezTo>
                  <a:pt x="2713807" y="56915"/>
                  <a:pt x="2705118" y="48957"/>
                  <a:pt x="2694142" y="41457"/>
                </a:cubicBezTo>
                <a:cubicBezTo>
                  <a:pt x="2683166" y="33956"/>
                  <a:pt x="2671641" y="28834"/>
                  <a:pt x="2659567" y="26090"/>
                </a:cubicBezTo>
                <a:cubicBezTo>
                  <a:pt x="2647493" y="23346"/>
                  <a:pt x="2635785" y="21791"/>
                  <a:pt x="2624444" y="21425"/>
                </a:cubicBezTo>
                <a:cubicBezTo>
                  <a:pt x="2614931" y="21425"/>
                  <a:pt x="2608071" y="22614"/>
                  <a:pt x="2603864" y="24992"/>
                </a:cubicBezTo>
                <a:cubicBezTo>
                  <a:pt x="2599656" y="27371"/>
                  <a:pt x="2596820" y="30115"/>
                  <a:pt x="2595357" y="33225"/>
                </a:cubicBezTo>
                <a:cubicBezTo>
                  <a:pt x="2593894" y="36334"/>
                  <a:pt x="2593162" y="41365"/>
                  <a:pt x="2593162" y="48317"/>
                </a:cubicBezTo>
                <a:lnTo>
                  <a:pt x="2593162" y="347964"/>
                </a:lnTo>
                <a:cubicBezTo>
                  <a:pt x="2593162" y="357842"/>
                  <a:pt x="2594443" y="365068"/>
                  <a:pt x="2597004" y="369641"/>
                </a:cubicBezTo>
                <a:cubicBezTo>
                  <a:pt x="2599564" y="374215"/>
                  <a:pt x="2603498" y="377690"/>
                  <a:pt x="2608803" y="380069"/>
                </a:cubicBezTo>
                <a:cubicBezTo>
                  <a:pt x="2614108" y="382447"/>
                  <a:pt x="2620785" y="383636"/>
                  <a:pt x="2628834" y="383636"/>
                </a:cubicBezTo>
                <a:lnTo>
                  <a:pt x="2652433" y="383636"/>
                </a:lnTo>
                <a:cubicBezTo>
                  <a:pt x="2657189" y="383636"/>
                  <a:pt x="2659842" y="386105"/>
                  <a:pt x="2660390" y="391045"/>
                </a:cubicBezTo>
                <a:cubicBezTo>
                  <a:pt x="2660939" y="395984"/>
                  <a:pt x="2657555" y="398453"/>
                  <a:pt x="2650238" y="398453"/>
                </a:cubicBezTo>
                <a:lnTo>
                  <a:pt x="2497121" y="398453"/>
                </a:lnTo>
                <a:cubicBezTo>
                  <a:pt x="2491633" y="398453"/>
                  <a:pt x="2488524" y="395984"/>
                  <a:pt x="2487792" y="391045"/>
                </a:cubicBezTo>
                <a:cubicBezTo>
                  <a:pt x="2487060" y="386105"/>
                  <a:pt x="2490170" y="383636"/>
                  <a:pt x="2497121" y="383636"/>
                </a:cubicBezTo>
                <a:lnTo>
                  <a:pt x="2517427" y="383636"/>
                </a:lnTo>
                <a:cubicBezTo>
                  <a:pt x="2525476" y="383636"/>
                  <a:pt x="2532062" y="382171"/>
                  <a:pt x="2537184" y="379241"/>
                </a:cubicBezTo>
                <a:cubicBezTo>
                  <a:pt x="2542306" y="376311"/>
                  <a:pt x="2545965" y="372555"/>
                  <a:pt x="2548160" y="367973"/>
                </a:cubicBezTo>
                <a:cubicBezTo>
                  <a:pt x="2550355" y="363391"/>
                  <a:pt x="2551453" y="356887"/>
                  <a:pt x="2551453" y="348461"/>
                </a:cubicBezTo>
                <a:lnTo>
                  <a:pt x="2551453" y="55520"/>
                </a:lnTo>
                <a:cubicBezTo>
                  <a:pt x="2551453" y="44166"/>
                  <a:pt x="2549441" y="36474"/>
                  <a:pt x="2545416" y="32444"/>
                </a:cubicBezTo>
                <a:cubicBezTo>
                  <a:pt x="2541391" y="28414"/>
                  <a:pt x="2537001" y="25391"/>
                  <a:pt x="2532245" y="23376"/>
                </a:cubicBezTo>
                <a:cubicBezTo>
                  <a:pt x="2527489" y="21361"/>
                  <a:pt x="2519439" y="20719"/>
                  <a:pt x="2508097" y="21451"/>
                </a:cubicBezTo>
                <a:cubicBezTo>
                  <a:pt x="2496389" y="22549"/>
                  <a:pt x="2486694" y="24379"/>
                  <a:pt x="2479011" y="26943"/>
                </a:cubicBezTo>
                <a:cubicBezTo>
                  <a:pt x="2471327" y="29507"/>
                  <a:pt x="2462912" y="34454"/>
                  <a:pt x="2453766" y="41782"/>
                </a:cubicBezTo>
                <a:cubicBezTo>
                  <a:pt x="2444619" y="49111"/>
                  <a:pt x="2437302" y="55890"/>
                  <a:pt x="2431814" y="62118"/>
                </a:cubicBezTo>
                <a:cubicBezTo>
                  <a:pt x="2426326" y="68346"/>
                  <a:pt x="2421386" y="74942"/>
                  <a:pt x="2416996" y="81905"/>
                </a:cubicBezTo>
                <a:lnTo>
                  <a:pt x="2405471" y="100041"/>
                </a:lnTo>
                <a:cubicBezTo>
                  <a:pt x="2401446" y="106273"/>
                  <a:pt x="2397879" y="108655"/>
                  <a:pt x="2394769" y="107189"/>
                </a:cubicBezTo>
                <a:cubicBezTo>
                  <a:pt x="2391660" y="105722"/>
                  <a:pt x="2390470" y="102791"/>
                  <a:pt x="2391202" y="98395"/>
                </a:cubicBezTo>
                <a:close/>
                <a:moveTo>
                  <a:pt x="1228213" y="5510"/>
                </a:moveTo>
                <a:lnTo>
                  <a:pt x="1557495" y="5510"/>
                </a:lnTo>
                <a:lnTo>
                  <a:pt x="1578898" y="96063"/>
                </a:lnTo>
                <a:cubicBezTo>
                  <a:pt x="1579996" y="100819"/>
                  <a:pt x="1578441" y="103929"/>
                  <a:pt x="1574234" y="105392"/>
                </a:cubicBezTo>
                <a:cubicBezTo>
                  <a:pt x="1570026" y="106856"/>
                  <a:pt x="1566642" y="105392"/>
                  <a:pt x="1564081" y="101002"/>
                </a:cubicBezTo>
                <a:lnTo>
                  <a:pt x="1554202" y="85635"/>
                </a:lnTo>
                <a:cubicBezTo>
                  <a:pt x="1550544" y="80513"/>
                  <a:pt x="1545513" y="73744"/>
                  <a:pt x="1539110" y="65330"/>
                </a:cubicBezTo>
                <a:cubicBezTo>
                  <a:pt x="1532708" y="56915"/>
                  <a:pt x="1524018" y="48957"/>
                  <a:pt x="1513042" y="41457"/>
                </a:cubicBezTo>
                <a:cubicBezTo>
                  <a:pt x="1502066" y="33956"/>
                  <a:pt x="1490541" y="28834"/>
                  <a:pt x="1478467" y="26090"/>
                </a:cubicBezTo>
                <a:cubicBezTo>
                  <a:pt x="1466394" y="23346"/>
                  <a:pt x="1454686" y="21791"/>
                  <a:pt x="1443344" y="21425"/>
                </a:cubicBezTo>
                <a:cubicBezTo>
                  <a:pt x="1433831" y="21425"/>
                  <a:pt x="1426971" y="22614"/>
                  <a:pt x="1422764" y="24992"/>
                </a:cubicBezTo>
                <a:cubicBezTo>
                  <a:pt x="1418556" y="27371"/>
                  <a:pt x="1415721" y="30115"/>
                  <a:pt x="1414257" y="33225"/>
                </a:cubicBezTo>
                <a:cubicBezTo>
                  <a:pt x="1412794" y="36334"/>
                  <a:pt x="1412062" y="41365"/>
                  <a:pt x="1412062" y="48317"/>
                </a:cubicBezTo>
                <a:lnTo>
                  <a:pt x="1412062" y="347964"/>
                </a:lnTo>
                <a:cubicBezTo>
                  <a:pt x="1412062" y="357842"/>
                  <a:pt x="1413343" y="365068"/>
                  <a:pt x="1415904" y="369641"/>
                </a:cubicBezTo>
                <a:cubicBezTo>
                  <a:pt x="1418465" y="374215"/>
                  <a:pt x="1422398" y="377690"/>
                  <a:pt x="1427703" y="380069"/>
                </a:cubicBezTo>
                <a:cubicBezTo>
                  <a:pt x="1433008" y="382447"/>
                  <a:pt x="1439685" y="383636"/>
                  <a:pt x="1447734" y="383636"/>
                </a:cubicBezTo>
                <a:lnTo>
                  <a:pt x="1471333" y="383636"/>
                </a:lnTo>
                <a:cubicBezTo>
                  <a:pt x="1476089" y="383636"/>
                  <a:pt x="1478742" y="386105"/>
                  <a:pt x="1479291" y="391045"/>
                </a:cubicBezTo>
                <a:cubicBezTo>
                  <a:pt x="1479839" y="395984"/>
                  <a:pt x="1476455" y="398453"/>
                  <a:pt x="1469138" y="398453"/>
                </a:cubicBezTo>
                <a:lnTo>
                  <a:pt x="1316021" y="398453"/>
                </a:lnTo>
                <a:cubicBezTo>
                  <a:pt x="1310533" y="398453"/>
                  <a:pt x="1307424" y="395984"/>
                  <a:pt x="1306692" y="391045"/>
                </a:cubicBezTo>
                <a:cubicBezTo>
                  <a:pt x="1305960" y="386105"/>
                  <a:pt x="1309070" y="383636"/>
                  <a:pt x="1316021" y="383636"/>
                </a:cubicBezTo>
                <a:lnTo>
                  <a:pt x="1336327" y="383636"/>
                </a:lnTo>
                <a:cubicBezTo>
                  <a:pt x="1344376" y="383636"/>
                  <a:pt x="1350962" y="382171"/>
                  <a:pt x="1356084" y="379241"/>
                </a:cubicBezTo>
                <a:cubicBezTo>
                  <a:pt x="1361206" y="376311"/>
                  <a:pt x="1364865" y="372555"/>
                  <a:pt x="1367060" y="367973"/>
                </a:cubicBezTo>
                <a:cubicBezTo>
                  <a:pt x="1369255" y="363391"/>
                  <a:pt x="1370353" y="356887"/>
                  <a:pt x="1370353" y="348461"/>
                </a:cubicBezTo>
                <a:lnTo>
                  <a:pt x="1370353" y="55520"/>
                </a:lnTo>
                <a:cubicBezTo>
                  <a:pt x="1370353" y="44166"/>
                  <a:pt x="1368341" y="36474"/>
                  <a:pt x="1364316" y="32444"/>
                </a:cubicBezTo>
                <a:cubicBezTo>
                  <a:pt x="1360292" y="28414"/>
                  <a:pt x="1355901" y="25391"/>
                  <a:pt x="1351145" y="23376"/>
                </a:cubicBezTo>
                <a:cubicBezTo>
                  <a:pt x="1346389" y="21361"/>
                  <a:pt x="1338339" y="20719"/>
                  <a:pt x="1326998" y="21451"/>
                </a:cubicBezTo>
                <a:cubicBezTo>
                  <a:pt x="1315290" y="22549"/>
                  <a:pt x="1305594" y="24379"/>
                  <a:pt x="1297911" y="26943"/>
                </a:cubicBezTo>
                <a:cubicBezTo>
                  <a:pt x="1290228" y="29507"/>
                  <a:pt x="1281813" y="34454"/>
                  <a:pt x="1272666" y="41782"/>
                </a:cubicBezTo>
                <a:cubicBezTo>
                  <a:pt x="1263519" y="49111"/>
                  <a:pt x="1256202" y="55890"/>
                  <a:pt x="1250714" y="62118"/>
                </a:cubicBezTo>
                <a:cubicBezTo>
                  <a:pt x="1245226" y="68346"/>
                  <a:pt x="1240287" y="74942"/>
                  <a:pt x="1235896" y="81905"/>
                </a:cubicBezTo>
                <a:lnTo>
                  <a:pt x="1224371" y="100041"/>
                </a:lnTo>
                <a:cubicBezTo>
                  <a:pt x="1220347" y="106273"/>
                  <a:pt x="1216779" y="108655"/>
                  <a:pt x="1213670" y="107189"/>
                </a:cubicBezTo>
                <a:cubicBezTo>
                  <a:pt x="1210560" y="105722"/>
                  <a:pt x="1209371" y="102791"/>
                  <a:pt x="1210102" y="98395"/>
                </a:cubicBezTo>
                <a:close/>
                <a:moveTo>
                  <a:pt x="2918928" y="1119"/>
                </a:moveTo>
                <a:cubicBezTo>
                  <a:pt x="2930636" y="1485"/>
                  <a:pt x="2941155" y="3040"/>
                  <a:pt x="2950484" y="5784"/>
                </a:cubicBezTo>
                <a:cubicBezTo>
                  <a:pt x="2959814" y="8528"/>
                  <a:pt x="2968869" y="12278"/>
                  <a:pt x="2977650" y="17035"/>
                </a:cubicBezTo>
                <a:cubicBezTo>
                  <a:pt x="2986431" y="21791"/>
                  <a:pt x="2992651" y="23620"/>
                  <a:pt x="2996309" y="22523"/>
                </a:cubicBezTo>
                <a:cubicBezTo>
                  <a:pt x="2998139" y="22157"/>
                  <a:pt x="3000151" y="20876"/>
                  <a:pt x="3002346" y="18681"/>
                </a:cubicBezTo>
                <a:lnTo>
                  <a:pt x="3007834" y="12096"/>
                </a:lnTo>
                <a:cubicBezTo>
                  <a:pt x="3009298" y="10632"/>
                  <a:pt x="3011585" y="9717"/>
                  <a:pt x="3014694" y="9352"/>
                </a:cubicBezTo>
                <a:cubicBezTo>
                  <a:pt x="3017804" y="8986"/>
                  <a:pt x="3020457" y="11364"/>
                  <a:pt x="3022652" y="16486"/>
                </a:cubicBezTo>
                <a:lnTo>
                  <a:pt x="3054483" y="108685"/>
                </a:lnTo>
                <a:cubicBezTo>
                  <a:pt x="3055946" y="114173"/>
                  <a:pt x="3054666" y="118015"/>
                  <a:pt x="3050641" y="120210"/>
                </a:cubicBezTo>
                <a:cubicBezTo>
                  <a:pt x="3046616" y="122405"/>
                  <a:pt x="3042958" y="120393"/>
                  <a:pt x="3039665" y="114173"/>
                </a:cubicBezTo>
                <a:lnTo>
                  <a:pt x="3032530" y="102099"/>
                </a:lnTo>
                <a:cubicBezTo>
                  <a:pt x="3026677" y="92953"/>
                  <a:pt x="3019268" y="82251"/>
                  <a:pt x="3010304" y="69994"/>
                </a:cubicBezTo>
                <a:cubicBezTo>
                  <a:pt x="3001340" y="57738"/>
                  <a:pt x="2988626" y="46030"/>
                  <a:pt x="2972162" y="34871"/>
                </a:cubicBezTo>
                <a:cubicBezTo>
                  <a:pt x="2955698" y="23712"/>
                  <a:pt x="2937953" y="18132"/>
                  <a:pt x="2918928" y="18132"/>
                </a:cubicBezTo>
                <a:cubicBezTo>
                  <a:pt x="2899171" y="18498"/>
                  <a:pt x="2882981" y="24261"/>
                  <a:pt x="2870359" y="35420"/>
                </a:cubicBezTo>
                <a:cubicBezTo>
                  <a:pt x="2857736" y="46579"/>
                  <a:pt x="2850053" y="61671"/>
                  <a:pt x="2847309" y="80696"/>
                </a:cubicBezTo>
                <a:cubicBezTo>
                  <a:pt x="2844565" y="99721"/>
                  <a:pt x="2848132" y="116002"/>
                  <a:pt x="2858011" y="129540"/>
                </a:cubicBezTo>
                <a:cubicBezTo>
                  <a:pt x="2864597" y="139418"/>
                  <a:pt x="2875298" y="147833"/>
                  <a:pt x="2890116" y="154785"/>
                </a:cubicBezTo>
                <a:cubicBezTo>
                  <a:pt x="2904934" y="161736"/>
                  <a:pt x="2924599" y="168870"/>
                  <a:pt x="2949112" y="176188"/>
                </a:cubicBezTo>
                <a:cubicBezTo>
                  <a:pt x="2973625" y="183505"/>
                  <a:pt x="2994205" y="191189"/>
                  <a:pt x="3010853" y="199238"/>
                </a:cubicBezTo>
                <a:cubicBezTo>
                  <a:pt x="3027500" y="207287"/>
                  <a:pt x="3041037" y="219086"/>
                  <a:pt x="3051464" y="234635"/>
                </a:cubicBezTo>
                <a:cubicBezTo>
                  <a:pt x="3061891" y="250185"/>
                  <a:pt x="3067379" y="267930"/>
                  <a:pt x="3067928" y="287869"/>
                </a:cubicBezTo>
                <a:cubicBezTo>
                  <a:pt x="3068477" y="307809"/>
                  <a:pt x="3063629" y="326011"/>
                  <a:pt x="3053385" y="342475"/>
                </a:cubicBezTo>
                <a:cubicBezTo>
                  <a:pt x="3043872" y="357476"/>
                  <a:pt x="3030427" y="370007"/>
                  <a:pt x="3013048" y="380069"/>
                </a:cubicBezTo>
                <a:cubicBezTo>
                  <a:pt x="2995669" y="390130"/>
                  <a:pt x="2976736" y="395892"/>
                  <a:pt x="2956247" y="397356"/>
                </a:cubicBezTo>
                <a:cubicBezTo>
                  <a:pt x="2942344" y="398819"/>
                  <a:pt x="2929447" y="398362"/>
                  <a:pt x="2917556" y="395984"/>
                </a:cubicBezTo>
                <a:cubicBezTo>
                  <a:pt x="2905666" y="393606"/>
                  <a:pt x="2895878" y="391136"/>
                  <a:pt x="2888195" y="388575"/>
                </a:cubicBezTo>
                <a:lnTo>
                  <a:pt x="2858560" y="379794"/>
                </a:lnTo>
                <a:cubicBezTo>
                  <a:pt x="2852340" y="378697"/>
                  <a:pt x="2847949" y="378697"/>
                  <a:pt x="2845388" y="379794"/>
                </a:cubicBezTo>
                <a:cubicBezTo>
                  <a:pt x="2842827" y="381258"/>
                  <a:pt x="2840998" y="383087"/>
                  <a:pt x="2839900" y="385282"/>
                </a:cubicBezTo>
                <a:lnTo>
                  <a:pt x="2837705" y="390770"/>
                </a:lnTo>
                <a:cubicBezTo>
                  <a:pt x="2835876" y="394795"/>
                  <a:pt x="2833223" y="396990"/>
                  <a:pt x="2829747" y="397356"/>
                </a:cubicBezTo>
                <a:cubicBezTo>
                  <a:pt x="2826272" y="397722"/>
                  <a:pt x="2823436" y="394795"/>
                  <a:pt x="2821241" y="388575"/>
                </a:cubicBezTo>
                <a:lnTo>
                  <a:pt x="2781178" y="283205"/>
                </a:lnTo>
                <a:cubicBezTo>
                  <a:pt x="2778983" y="277351"/>
                  <a:pt x="2779989" y="273326"/>
                  <a:pt x="2784197" y="271131"/>
                </a:cubicBezTo>
                <a:cubicBezTo>
                  <a:pt x="2788404" y="268936"/>
                  <a:pt x="2791971" y="270216"/>
                  <a:pt x="2794898" y="274973"/>
                </a:cubicBezTo>
                <a:lnTo>
                  <a:pt x="2804228" y="291437"/>
                </a:lnTo>
                <a:cubicBezTo>
                  <a:pt x="2807887" y="298388"/>
                  <a:pt x="2815936" y="309822"/>
                  <a:pt x="2828375" y="325737"/>
                </a:cubicBezTo>
                <a:cubicBezTo>
                  <a:pt x="2840815" y="341652"/>
                  <a:pt x="2855999" y="354641"/>
                  <a:pt x="2873926" y="364702"/>
                </a:cubicBezTo>
                <a:cubicBezTo>
                  <a:pt x="2891854" y="374763"/>
                  <a:pt x="2912159" y="379794"/>
                  <a:pt x="2934843" y="379794"/>
                </a:cubicBezTo>
                <a:cubicBezTo>
                  <a:pt x="2949112" y="380160"/>
                  <a:pt x="2962741" y="377782"/>
                  <a:pt x="2975729" y="372660"/>
                </a:cubicBezTo>
                <a:cubicBezTo>
                  <a:pt x="2988717" y="367538"/>
                  <a:pt x="2999785" y="358665"/>
                  <a:pt x="3008932" y="346043"/>
                </a:cubicBezTo>
                <a:cubicBezTo>
                  <a:pt x="3018078" y="333420"/>
                  <a:pt x="3022743" y="318968"/>
                  <a:pt x="3022926" y="302687"/>
                </a:cubicBezTo>
                <a:cubicBezTo>
                  <a:pt x="3023110" y="286406"/>
                  <a:pt x="3019359" y="272960"/>
                  <a:pt x="3011676" y="262350"/>
                </a:cubicBezTo>
                <a:cubicBezTo>
                  <a:pt x="3004725" y="253569"/>
                  <a:pt x="2994023" y="245612"/>
                  <a:pt x="2979571" y="238477"/>
                </a:cubicBezTo>
                <a:cubicBezTo>
                  <a:pt x="2965119" y="231343"/>
                  <a:pt x="2945454" y="223934"/>
                  <a:pt x="2920574" y="216251"/>
                </a:cubicBezTo>
                <a:cubicBezTo>
                  <a:pt x="2895695" y="208567"/>
                  <a:pt x="2874933" y="200701"/>
                  <a:pt x="2858285" y="192652"/>
                </a:cubicBezTo>
                <a:cubicBezTo>
                  <a:pt x="2841638" y="184603"/>
                  <a:pt x="2828010" y="173078"/>
                  <a:pt x="2817399" y="158077"/>
                </a:cubicBezTo>
                <a:cubicBezTo>
                  <a:pt x="2806789" y="143077"/>
                  <a:pt x="2801118" y="125698"/>
                  <a:pt x="2800386" y="105941"/>
                </a:cubicBezTo>
                <a:cubicBezTo>
                  <a:pt x="2799655" y="86184"/>
                  <a:pt x="2804960" y="67708"/>
                  <a:pt x="2816302" y="50512"/>
                </a:cubicBezTo>
                <a:cubicBezTo>
                  <a:pt x="2826180" y="35145"/>
                  <a:pt x="2840083" y="22980"/>
                  <a:pt x="2858011" y="14016"/>
                </a:cubicBezTo>
                <a:cubicBezTo>
                  <a:pt x="2875938" y="5053"/>
                  <a:pt x="2896244" y="754"/>
                  <a:pt x="2918928" y="1119"/>
                </a:cubicBezTo>
                <a:close/>
                <a:moveTo>
                  <a:pt x="154213" y="571"/>
                </a:moveTo>
                <a:cubicBezTo>
                  <a:pt x="169580" y="205"/>
                  <a:pt x="184946" y="1668"/>
                  <a:pt x="200313" y="4961"/>
                </a:cubicBezTo>
                <a:lnTo>
                  <a:pt x="227204" y="12096"/>
                </a:lnTo>
                <a:cubicBezTo>
                  <a:pt x="232692" y="13559"/>
                  <a:pt x="237266" y="14108"/>
                  <a:pt x="240924" y="13742"/>
                </a:cubicBezTo>
                <a:cubicBezTo>
                  <a:pt x="246047" y="13376"/>
                  <a:pt x="251352" y="11364"/>
                  <a:pt x="256840" y="7705"/>
                </a:cubicBezTo>
                <a:lnTo>
                  <a:pt x="267267" y="1119"/>
                </a:lnTo>
                <a:lnTo>
                  <a:pt x="294707" y="91123"/>
                </a:lnTo>
                <a:cubicBezTo>
                  <a:pt x="296536" y="97343"/>
                  <a:pt x="295256" y="101459"/>
                  <a:pt x="290865" y="103471"/>
                </a:cubicBezTo>
                <a:cubicBezTo>
                  <a:pt x="286475" y="105484"/>
                  <a:pt x="282999" y="104112"/>
                  <a:pt x="280438" y="99355"/>
                </a:cubicBezTo>
                <a:lnTo>
                  <a:pt x="272755" y="86733"/>
                </a:lnTo>
                <a:cubicBezTo>
                  <a:pt x="267267" y="78318"/>
                  <a:pt x="261047" y="69628"/>
                  <a:pt x="254096" y="60665"/>
                </a:cubicBezTo>
                <a:cubicBezTo>
                  <a:pt x="247144" y="51701"/>
                  <a:pt x="236442" y="42371"/>
                  <a:pt x="221991" y="32676"/>
                </a:cubicBezTo>
                <a:cubicBezTo>
                  <a:pt x="207539" y="22980"/>
                  <a:pt x="188422" y="18498"/>
                  <a:pt x="164641" y="19230"/>
                </a:cubicBezTo>
                <a:cubicBezTo>
                  <a:pt x="143786" y="19962"/>
                  <a:pt x="124669" y="25999"/>
                  <a:pt x="107291" y="37341"/>
                </a:cubicBezTo>
                <a:cubicBezTo>
                  <a:pt x="89912" y="48682"/>
                  <a:pt x="77015" y="63317"/>
                  <a:pt x="68600" y="81245"/>
                </a:cubicBezTo>
                <a:cubicBezTo>
                  <a:pt x="60185" y="99172"/>
                  <a:pt x="53965" y="118381"/>
                  <a:pt x="49941" y="138869"/>
                </a:cubicBezTo>
                <a:cubicBezTo>
                  <a:pt x="45916" y="159358"/>
                  <a:pt x="44087" y="179481"/>
                  <a:pt x="44453" y="199238"/>
                </a:cubicBezTo>
                <a:cubicBezTo>
                  <a:pt x="44453" y="235093"/>
                  <a:pt x="50764" y="265551"/>
                  <a:pt x="63386" y="290614"/>
                </a:cubicBezTo>
                <a:cubicBezTo>
                  <a:pt x="76009" y="315676"/>
                  <a:pt x="92016" y="334701"/>
                  <a:pt x="111407" y="347689"/>
                </a:cubicBezTo>
                <a:cubicBezTo>
                  <a:pt x="130798" y="360677"/>
                  <a:pt x="153116" y="367172"/>
                  <a:pt x="178361" y="367172"/>
                </a:cubicBezTo>
                <a:cubicBezTo>
                  <a:pt x="199947" y="367538"/>
                  <a:pt x="217692" y="363513"/>
                  <a:pt x="231595" y="355098"/>
                </a:cubicBezTo>
                <a:cubicBezTo>
                  <a:pt x="245498" y="346683"/>
                  <a:pt x="257754" y="335615"/>
                  <a:pt x="268365" y="321895"/>
                </a:cubicBezTo>
                <a:cubicBezTo>
                  <a:pt x="278975" y="308175"/>
                  <a:pt x="286292" y="298022"/>
                  <a:pt x="290317" y="291437"/>
                </a:cubicBezTo>
                <a:lnTo>
                  <a:pt x="297451" y="279912"/>
                </a:lnTo>
                <a:cubicBezTo>
                  <a:pt x="300378" y="275156"/>
                  <a:pt x="303488" y="273601"/>
                  <a:pt x="306781" y="275247"/>
                </a:cubicBezTo>
                <a:cubicBezTo>
                  <a:pt x="310074" y="276893"/>
                  <a:pt x="310622" y="280644"/>
                  <a:pt x="308427" y="286497"/>
                </a:cubicBezTo>
                <a:lnTo>
                  <a:pt x="302390" y="300766"/>
                </a:lnTo>
                <a:cubicBezTo>
                  <a:pt x="299463" y="307718"/>
                  <a:pt x="292695" y="319426"/>
                  <a:pt x="282085" y="335890"/>
                </a:cubicBezTo>
                <a:cubicBezTo>
                  <a:pt x="271475" y="352354"/>
                  <a:pt x="256931" y="367172"/>
                  <a:pt x="238455" y="380343"/>
                </a:cubicBezTo>
                <a:cubicBezTo>
                  <a:pt x="219978" y="393514"/>
                  <a:pt x="197386" y="400466"/>
                  <a:pt x="170678" y="401197"/>
                </a:cubicBezTo>
                <a:cubicBezTo>
                  <a:pt x="141042" y="402661"/>
                  <a:pt x="114882" y="396533"/>
                  <a:pt x="92199" y="382813"/>
                </a:cubicBezTo>
                <a:cubicBezTo>
                  <a:pt x="69515" y="369092"/>
                  <a:pt x="51679" y="353452"/>
                  <a:pt x="38690" y="335890"/>
                </a:cubicBezTo>
                <a:cubicBezTo>
                  <a:pt x="25702" y="318328"/>
                  <a:pt x="16006" y="298663"/>
                  <a:pt x="9604" y="276893"/>
                </a:cubicBezTo>
                <a:cubicBezTo>
                  <a:pt x="3201" y="255124"/>
                  <a:pt x="0" y="229422"/>
                  <a:pt x="0" y="199786"/>
                </a:cubicBezTo>
                <a:cubicBezTo>
                  <a:pt x="0" y="173444"/>
                  <a:pt x="2744" y="149754"/>
                  <a:pt x="8232" y="128716"/>
                </a:cubicBezTo>
                <a:cubicBezTo>
                  <a:pt x="13720" y="107679"/>
                  <a:pt x="22409" y="87648"/>
                  <a:pt x="34300" y="68622"/>
                </a:cubicBezTo>
                <a:cubicBezTo>
                  <a:pt x="46191" y="49597"/>
                  <a:pt x="62106" y="33865"/>
                  <a:pt x="82046" y="21425"/>
                </a:cubicBezTo>
                <a:cubicBezTo>
                  <a:pt x="101986" y="8986"/>
                  <a:pt x="126041" y="2034"/>
                  <a:pt x="154213" y="571"/>
                </a:cubicBezTo>
                <a:close/>
                <a:moveTo>
                  <a:pt x="548971" y="22"/>
                </a:moveTo>
                <a:cubicBezTo>
                  <a:pt x="573850" y="-344"/>
                  <a:pt x="597723" y="3864"/>
                  <a:pt x="620590" y="12644"/>
                </a:cubicBezTo>
                <a:cubicBezTo>
                  <a:pt x="643456" y="21425"/>
                  <a:pt x="661750" y="33042"/>
                  <a:pt x="675470" y="47493"/>
                </a:cubicBezTo>
                <a:cubicBezTo>
                  <a:pt x="689190" y="61945"/>
                  <a:pt x="699617" y="76306"/>
                  <a:pt x="706752" y="90574"/>
                </a:cubicBezTo>
                <a:cubicBezTo>
                  <a:pt x="713886" y="104843"/>
                  <a:pt x="720014" y="121216"/>
                  <a:pt x="725137" y="139692"/>
                </a:cubicBezTo>
                <a:cubicBezTo>
                  <a:pt x="730259" y="158169"/>
                  <a:pt x="732637" y="179298"/>
                  <a:pt x="732271" y="203079"/>
                </a:cubicBezTo>
                <a:cubicBezTo>
                  <a:pt x="731539" y="233081"/>
                  <a:pt x="726143" y="260338"/>
                  <a:pt x="716081" y="284851"/>
                </a:cubicBezTo>
                <a:cubicBezTo>
                  <a:pt x="706020" y="309364"/>
                  <a:pt x="692574" y="330676"/>
                  <a:pt x="675744" y="348787"/>
                </a:cubicBezTo>
                <a:cubicBezTo>
                  <a:pt x="658914" y="366897"/>
                  <a:pt x="639523" y="380251"/>
                  <a:pt x="617571" y="388849"/>
                </a:cubicBezTo>
                <a:cubicBezTo>
                  <a:pt x="595619" y="397447"/>
                  <a:pt x="572752" y="401563"/>
                  <a:pt x="548971" y="401197"/>
                </a:cubicBezTo>
                <a:cubicBezTo>
                  <a:pt x="525189" y="401197"/>
                  <a:pt x="503603" y="396899"/>
                  <a:pt x="484212" y="388301"/>
                </a:cubicBezTo>
                <a:cubicBezTo>
                  <a:pt x="464821" y="379703"/>
                  <a:pt x="445521" y="365251"/>
                  <a:pt x="426313" y="344945"/>
                </a:cubicBezTo>
                <a:cubicBezTo>
                  <a:pt x="407105" y="324639"/>
                  <a:pt x="393659" y="302596"/>
                  <a:pt x="385976" y="278814"/>
                </a:cubicBezTo>
                <a:cubicBezTo>
                  <a:pt x="378293" y="255033"/>
                  <a:pt x="374451" y="229788"/>
                  <a:pt x="374451" y="203079"/>
                </a:cubicBezTo>
                <a:cubicBezTo>
                  <a:pt x="374451" y="180395"/>
                  <a:pt x="377012" y="157803"/>
                  <a:pt x="382134" y="135302"/>
                </a:cubicBezTo>
                <a:cubicBezTo>
                  <a:pt x="387257" y="112801"/>
                  <a:pt x="397958" y="90392"/>
                  <a:pt x="414239" y="68074"/>
                </a:cubicBezTo>
                <a:cubicBezTo>
                  <a:pt x="430521" y="45755"/>
                  <a:pt x="450003" y="29017"/>
                  <a:pt x="472687" y="17858"/>
                </a:cubicBezTo>
                <a:cubicBezTo>
                  <a:pt x="495371" y="6699"/>
                  <a:pt x="520799" y="754"/>
                  <a:pt x="548971" y="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什么是达因笔测试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01</a:t>
            </a:r>
            <a:r>
              <a:rPr lang="zh-CN" altLang="en-US"/>
              <a:t>，什么是达因笔测试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达因笔</a:t>
            </a:r>
            <a:r>
              <a:rPr lang="en-US" altLang="zh-CN"/>
              <a:t>,</a:t>
            </a:r>
            <a:r>
              <a:rPr lang="zh-CN" altLang="en-US"/>
              <a:t>又名表面张力测试笔、电晕处理笔、及塑料薄膜表面张力检测笔。是薄膜表面电晕度（达因）的测试工具，专门用于测定薄膜受电晕处理后的效果。常规达因值为</a:t>
            </a:r>
            <a:r>
              <a:rPr lang="en-US" altLang="zh-CN"/>
              <a:t>28</a:t>
            </a:r>
            <a:r>
              <a:rPr lang="zh-CN" altLang="en-US"/>
              <a:t>～</a:t>
            </a:r>
            <a:r>
              <a:rPr lang="en-US" altLang="zh-CN"/>
              <a:t>72</a:t>
            </a:r>
            <a:r>
              <a:rPr lang="zh-CN" altLang="en-US"/>
              <a:t>达因的双号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达因笔测试是一种用于分析不同固体表面能、亲水性、润湿度等微小变化的方法。测试时，选择一个中间值作为起点，然后观察笔迹是否收缩成水珠点来确定物体的表面张力值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02</a:t>
            </a:r>
            <a:r>
              <a:rPr lang="zh-CN" altLang="en-US"/>
              <a:t>，如何做达因笔测试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选择一个估计的达因号的笔。</a:t>
            </a:r>
            <a:endParaRPr lang="zh-CN" altLang="en-US"/>
          </a:p>
          <a:p>
            <a:r>
              <a:rPr lang="zh-CN" altLang="en-US"/>
              <a:t>为了确保测试结果的可重复性，材料的准备和测试的方法必须标准化。</a:t>
            </a:r>
            <a:r>
              <a:rPr lang="en-US" altLang="zh-CN"/>
              <a:t>ASTM STD D6182</a:t>
            </a:r>
            <a:r>
              <a:rPr lang="zh-CN" altLang="en-US"/>
              <a:t>协议规定了测试条件以及方法</a:t>
            </a:r>
            <a:endParaRPr lang="zh-CN" altLang="en-US"/>
          </a:p>
          <a:p>
            <a:r>
              <a:rPr lang="zh-CN" altLang="en-US"/>
              <a:t>将达因笔垂直于被测物表面，均匀地画上一条直线（</a:t>
            </a:r>
            <a:r>
              <a:rPr lang="en-US" altLang="zh-CN"/>
              <a:t>5</a:t>
            </a:r>
            <a:r>
              <a:rPr lang="zh-CN" altLang="en-US"/>
              <a:t>～</a:t>
            </a:r>
            <a:r>
              <a:rPr lang="en-US" altLang="zh-CN"/>
              <a:t>10cm</a:t>
            </a:r>
            <a:r>
              <a:rPr lang="zh-CN" altLang="en-US"/>
              <a:t>）。</a:t>
            </a:r>
            <a:endParaRPr lang="zh-CN" altLang="en-US"/>
          </a:p>
          <a:p>
            <a:r>
              <a:rPr lang="en-US" altLang="zh-CN"/>
              <a:t>2~3</a:t>
            </a:r>
            <a:r>
              <a:rPr lang="zh-CN" altLang="en-US"/>
              <a:t>秒后，观察笔迹是否收缩并凝聚成水珠点。如视频：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象6"/>
          <p:cNvSpPr/>
          <p:nvPr>
            <p:custDataLst>
              <p:tags r:id="rId1"/>
            </p:custDataLst>
          </p:nvPr>
        </p:nvSpPr>
        <p:spPr>
          <a:xfrm>
            <a:off x="699969" y="1857983"/>
            <a:ext cx="4086040" cy="4048800"/>
          </a:xfrm>
          <a:custGeom>
            <a:avLst/>
            <a:gdLst/>
            <a:ahLst/>
            <a:cxnLst/>
            <a:rect l="l" t="t" r="r" b="b"/>
            <a:pathLst>
              <a:path w="4059936" h="4059936">
                <a:moveTo>
                  <a:pt x="137160" y="2359152"/>
                </a:moveTo>
                <a:cubicBezTo>
                  <a:pt x="-45720" y="2176272"/>
                  <a:pt x="-45720" y="1883664"/>
                  <a:pt x="137160" y="1700784"/>
                </a:cubicBezTo>
                <a:lnTo>
                  <a:pt x="1700784" y="137160"/>
                </a:lnTo>
                <a:cubicBezTo>
                  <a:pt x="1883664" y="-45720"/>
                  <a:pt x="2176272" y="-45720"/>
                  <a:pt x="2359152" y="137160"/>
                </a:cubicBezTo>
                <a:lnTo>
                  <a:pt x="3931920" y="1700784"/>
                </a:lnTo>
                <a:cubicBezTo>
                  <a:pt x="4105656" y="1883664"/>
                  <a:pt x="4105656" y="2176272"/>
                  <a:pt x="3931920" y="2359152"/>
                </a:cubicBezTo>
                <a:lnTo>
                  <a:pt x="2359152" y="3931920"/>
                </a:lnTo>
                <a:cubicBezTo>
                  <a:pt x="2176272" y="4105656"/>
                  <a:pt x="1883664" y="4105656"/>
                  <a:pt x="1700784" y="3931920"/>
                </a:cubicBezTo>
                <a:lnTo>
                  <a:pt x="137160" y="2359152"/>
                </a:lnTo>
              </a:path>
            </a:pathLst>
          </a:custGeom>
          <a:solidFill>
            <a:schemeClr val="accent1">
              <a:lumMod val="30000"/>
              <a:lumOff val="70000"/>
              <a:alpha val="15000"/>
            </a:schemeClr>
          </a:solidFill>
        </p:spPr>
        <p:txBody>
          <a:bodyPr lIns="0" tIns="0" rIns="0" bIns="0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4" name="对象1"/>
          <p:cNvSpPr/>
          <p:nvPr>
            <p:custDataLst>
              <p:tags r:id="rId2"/>
            </p:custDataLst>
          </p:nvPr>
        </p:nvSpPr>
        <p:spPr>
          <a:xfrm>
            <a:off x="5188762" y="3302882"/>
            <a:ext cx="6325344" cy="1143000"/>
          </a:xfrm>
          <a:custGeom>
            <a:avLst/>
            <a:gdLst/>
            <a:ahLst/>
            <a:cxnLst/>
            <a:rect l="l" t="t" r="r" b="b"/>
            <a:pathLst>
              <a:path w="6409944" h="1143000">
                <a:moveTo>
                  <a:pt x="9144" y="1143000"/>
                </a:moveTo>
                <a:lnTo>
                  <a:pt x="6391656" y="1143000"/>
                </a:lnTo>
                <a:cubicBezTo>
                  <a:pt x="6400800" y="1143000"/>
                  <a:pt x="6409944" y="1133856"/>
                  <a:pt x="6409944" y="1133856"/>
                </a:cubicBezTo>
                <a:lnTo>
                  <a:pt x="6409944" y="9144"/>
                </a:lnTo>
                <a:cubicBezTo>
                  <a:pt x="6409944" y="9144"/>
                  <a:pt x="6400800" y="0"/>
                  <a:pt x="6391656" y="0"/>
                </a:cubicBezTo>
                <a:lnTo>
                  <a:pt x="9144" y="0"/>
                </a:lnTo>
                <a:cubicBezTo>
                  <a:pt x="0" y="0"/>
                  <a:pt x="0" y="9144"/>
                  <a:pt x="0" y="18288"/>
                </a:cubicBezTo>
                <a:lnTo>
                  <a:pt x="548640" y="566928"/>
                </a:lnTo>
                <a:cubicBezTo>
                  <a:pt x="548640" y="566928"/>
                  <a:pt x="548640" y="576072"/>
                  <a:pt x="548640" y="576072"/>
                </a:cubicBezTo>
                <a:lnTo>
                  <a:pt x="0" y="1124712"/>
                </a:lnTo>
                <a:cubicBezTo>
                  <a:pt x="0" y="1133856"/>
                  <a:pt x="0" y="1143000"/>
                  <a:pt x="9144" y="1143000"/>
                </a:cubicBez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36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外部因素：后处理清洗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对象2"/>
          <p:cNvSpPr/>
          <p:nvPr>
            <p:custDataLst>
              <p:tags r:id="rId3"/>
            </p:custDataLst>
          </p:nvPr>
        </p:nvSpPr>
        <p:spPr>
          <a:xfrm>
            <a:off x="4008209" y="2020792"/>
            <a:ext cx="7487791" cy="1132205"/>
          </a:xfrm>
          <a:custGeom>
            <a:avLst/>
            <a:gdLst>
              <a:gd name="connsiteX0" fmla="*/ 1722 w 11918"/>
              <a:gd name="connsiteY0" fmla="*/ 1783 h 1783"/>
              <a:gd name="connsiteX1" fmla="*/ 1665 w 11918"/>
              <a:gd name="connsiteY1" fmla="*/ 1754 h 1783"/>
              <a:gd name="connsiteX2" fmla="*/ 1636 w 11918"/>
              <a:gd name="connsiteY2" fmla="*/ 1740 h 1783"/>
              <a:gd name="connsiteX3" fmla="*/ 9 w 11918"/>
              <a:gd name="connsiteY3" fmla="*/ 127 h 1783"/>
              <a:gd name="connsiteX4" fmla="*/ 253 w 11918"/>
              <a:gd name="connsiteY4" fmla="*/ 8 h 1783"/>
              <a:gd name="connsiteX5" fmla="*/ 11810 w 11918"/>
              <a:gd name="connsiteY5" fmla="*/ 0 h 1783"/>
              <a:gd name="connsiteX6" fmla="*/ 11918 w 11918"/>
              <a:gd name="connsiteY6" fmla="*/ 69 h 1783"/>
              <a:gd name="connsiteX7" fmla="*/ 11918 w 11918"/>
              <a:gd name="connsiteY7" fmla="*/ 1697 h 1783"/>
              <a:gd name="connsiteX8" fmla="*/ 11831 w 11918"/>
              <a:gd name="connsiteY8" fmla="*/ 1783 h 1783"/>
              <a:gd name="connsiteX9" fmla="*/ 1722 w 11918"/>
              <a:gd name="connsiteY9" fmla="*/ 1783 h 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8" h="1783">
                <a:moveTo>
                  <a:pt x="1722" y="1783"/>
                </a:moveTo>
                <a:cubicBezTo>
                  <a:pt x="1694" y="1783"/>
                  <a:pt x="1679" y="1769"/>
                  <a:pt x="1665" y="1754"/>
                </a:cubicBezTo>
                <a:cubicBezTo>
                  <a:pt x="1650" y="1754"/>
                  <a:pt x="1650" y="1740"/>
                  <a:pt x="1636" y="1740"/>
                </a:cubicBezTo>
                <a:lnTo>
                  <a:pt x="9" y="127"/>
                </a:lnTo>
                <a:cubicBezTo>
                  <a:pt x="-49" y="69"/>
                  <a:pt x="181" y="8"/>
                  <a:pt x="253" y="8"/>
                </a:cubicBezTo>
                <a:lnTo>
                  <a:pt x="11810" y="0"/>
                </a:lnTo>
                <a:cubicBezTo>
                  <a:pt x="11897" y="28"/>
                  <a:pt x="11918" y="12"/>
                  <a:pt x="11918" y="69"/>
                </a:cubicBezTo>
                <a:lnTo>
                  <a:pt x="11918" y="1697"/>
                </a:lnTo>
                <a:cubicBezTo>
                  <a:pt x="11918" y="1754"/>
                  <a:pt x="11874" y="1783"/>
                  <a:pt x="11831" y="1783"/>
                </a:cubicBezTo>
                <a:lnTo>
                  <a:pt x="1722" y="1783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24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内部因素：化学镍本身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对象3"/>
          <p:cNvSpPr/>
          <p:nvPr>
            <p:custDataLst>
              <p:tags r:id="rId4"/>
            </p:custDataLst>
          </p:nvPr>
        </p:nvSpPr>
        <p:spPr>
          <a:xfrm>
            <a:off x="3995293" y="4595361"/>
            <a:ext cx="7487791" cy="1143000"/>
          </a:xfrm>
          <a:custGeom>
            <a:avLst/>
            <a:gdLst/>
            <a:ahLst/>
            <a:cxnLst/>
            <a:rect l="l" t="t" r="r" b="b"/>
            <a:pathLst>
              <a:path w="7580376" h="1143000">
                <a:moveTo>
                  <a:pt x="1106424" y="0"/>
                </a:moveTo>
                <a:cubicBezTo>
                  <a:pt x="1088136" y="0"/>
                  <a:pt x="1078992" y="9144"/>
                  <a:pt x="1069848" y="18288"/>
                </a:cubicBezTo>
                <a:cubicBezTo>
                  <a:pt x="1060704" y="18288"/>
                  <a:pt x="1060704" y="27432"/>
                  <a:pt x="1051560" y="27432"/>
                </a:cubicBezTo>
                <a:lnTo>
                  <a:pt x="18288" y="1051560"/>
                </a:lnTo>
                <a:cubicBezTo>
                  <a:pt x="-18288" y="1088136"/>
                  <a:pt x="9144" y="1143000"/>
                  <a:pt x="54864" y="1143000"/>
                </a:cubicBezTo>
                <a:lnTo>
                  <a:pt x="7525512" y="1143000"/>
                </a:lnTo>
                <a:cubicBezTo>
                  <a:pt x="7552944" y="1143000"/>
                  <a:pt x="7580376" y="1124712"/>
                  <a:pt x="7580376" y="1088136"/>
                </a:cubicBezTo>
                <a:lnTo>
                  <a:pt x="7580376" y="54864"/>
                </a:lnTo>
                <a:cubicBezTo>
                  <a:pt x="7580376" y="18288"/>
                  <a:pt x="7552944" y="0"/>
                  <a:pt x="7525512" y="0"/>
                </a:cubicBezTo>
                <a:lnTo>
                  <a:pt x="1106424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24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环境因素：存放，烘烤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对象5"/>
          <p:cNvSpPr/>
          <p:nvPr>
            <p:custDataLst>
              <p:tags r:id="rId5"/>
            </p:custDataLst>
          </p:nvPr>
        </p:nvSpPr>
        <p:spPr>
          <a:xfrm>
            <a:off x="3985349" y="1680965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对象6"/>
          <p:cNvSpPr/>
          <p:nvPr>
            <p:custDataLst>
              <p:tags r:id="rId6"/>
            </p:custDataLst>
          </p:nvPr>
        </p:nvSpPr>
        <p:spPr>
          <a:xfrm>
            <a:off x="5010821" y="351890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对象7"/>
          <p:cNvSpPr/>
          <p:nvPr>
            <p:custDataLst>
              <p:tags r:id="rId7"/>
            </p:custDataLst>
          </p:nvPr>
        </p:nvSpPr>
        <p:spPr>
          <a:xfrm>
            <a:off x="3985349" y="535228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对象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48785" y="2316073"/>
            <a:ext cx="3188409" cy="3132620"/>
          </a:xfrm>
          <a:custGeom>
            <a:avLst/>
            <a:gdLst/>
            <a:ahLst/>
            <a:cxnLst/>
            <a:rect l="l" t="t" r="r" b="b"/>
            <a:pathLst>
              <a:path w="2340864" h="2340864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</p:spPr>
        <p:txBody>
          <a:bodyPr wrap="square" lIns="360000" tIns="0" rIns="36000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影响因素</a:t>
            </a:r>
            <a:endParaRPr lang="zh-CN" altLang="en-US" sz="27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影响因素有哪些？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1"/>
          <p:cNvSpPr/>
          <p:nvPr>
            <p:custDataLst>
              <p:tags r:id="rId1"/>
            </p:custDataLst>
          </p:nvPr>
        </p:nvSpPr>
        <p:spPr>
          <a:xfrm>
            <a:off x="-1270" y="635"/>
            <a:ext cx="12192635" cy="6857365"/>
          </a:xfrm>
          <a:custGeom>
            <a:avLst/>
            <a:gdLst>
              <a:gd name="connsiteX0" fmla="*/ 0 w 9187626"/>
              <a:gd name="connsiteY0" fmla="*/ 0 h 3646215"/>
              <a:gd name="connsiteX1" fmla="*/ 70498 w 9187626"/>
              <a:gd name="connsiteY1" fmla="*/ 17398 h 3646215"/>
              <a:gd name="connsiteX2" fmla="*/ 4593813 w 9187626"/>
              <a:gd name="connsiteY2" fmla="*/ 458311 h 3646215"/>
              <a:gd name="connsiteX3" fmla="*/ 9117128 w 9187626"/>
              <a:gd name="connsiteY3" fmla="*/ 17398 h 3646215"/>
              <a:gd name="connsiteX4" fmla="*/ 9187626 w 9187626"/>
              <a:gd name="connsiteY4" fmla="*/ 0 h 3646215"/>
              <a:gd name="connsiteX5" fmla="*/ 9187626 w 9187626"/>
              <a:gd name="connsiteY5" fmla="*/ 3646215 h 3646215"/>
              <a:gd name="connsiteX6" fmla="*/ 9117128 w 9187626"/>
              <a:gd name="connsiteY6" fmla="*/ 3628818 h 3646215"/>
              <a:gd name="connsiteX7" fmla="*/ 4593813 w 9187626"/>
              <a:gd name="connsiteY7" fmla="*/ 3187904 h 3646215"/>
              <a:gd name="connsiteX8" fmla="*/ 70498 w 9187626"/>
              <a:gd name="connsiteY8" fmla="*/ 3628818 h 3646215"/>
              <a:gd name="connsiteX9" fmla="*/ 0 w 9187626"/>
              <a:gd name="connsiteY9" fmla="*/ 3646215 h 36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626" h="3646215">
                <a:moveTo>
                  <a:pt x="0" y="0"/>
                </a:moveTo>
                <a:lnTo>
                  <a:pt x="70498" y="17398"/>
                </a:lnTo>
                <a:cubicBezTo>
                  <a:pt x="1299714" y="292846"/>
                  <a:pt x="2875599" y="458311"/>
                  <a:pt x="4593813" y="458311"/>
                </a:cubicBezTo>
                <a:cubicBezTo>
                  <a:pt x="6312028" y="458311"/>
                  <a:pt x="7887913" y="292846"/>
                  <a:pt x="9117128" y="17398"/>
                </a:cubicBezTo>
                <a:lnTo>
                  <a:pt x="9187626" y="0"/>
                </a:lnTo>
                <a:lnTo>
                  <a:pt x="9187626" y="3646215"/>
                </a:lnTo>
                <a:lnTo>
                  <a:pt x="9117128" y="3628818"/>
                </a:lnTo>
                <a:cubicBezTo>
                  <a:pt x="7887913" y="3353370"/>
                  <a:pt x="6312028" y="3187904"/>
                  <a:pt x="4593813" y="3187904"/>
                </a:cubicBezTo>
                <a:cubicBezTo>
                  <a:pt x="2875599" y="3187904"/>
                  <a:pt x="1299714" y="3353370"/>
                  <a:pt x="70498" y="3628818"/>
                </a:cubicBezTo>
                <a:lnTo>
                  <a:pt x="0" y="36462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prstClr val="white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10" name="“_#color-785&amp;1094"/>
          <p:cNvSpPr/>
          <p:nvPr>
            <p:custDataLst>
              <p:tags r:id="rId2"/>
            </p:custDataLst>
          </p:nvPr>
        </p:nvSpPr>
        <p:spPr>
          <a:xfrm>
            <a:off x="5815584" y="1133856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0" y="246888"/>
                </a:moveTo>
                <a:cubicBezTo>
                  <a:pt x="0" y="201168"/>
                  <a:pt x="9144" y="164592"/>
                  <a:pt x="27432" y="128016"/>
                </a:cubicBezTo>
                <a:cubicBezTo>
                  <a:pt x="45720" y="82296"/>
                  <a:pt x="73152" y="54864"/>
                  <a:pt x="109728" y="36576"/>
                </a:cubicBezTo>
                <a:cubicBezTo>
                  <a:pt x="146304" y="18288"/>
                  <a:pt x="182880" y="0"/>
                  <a:pt x="228600" y="0"/>
                </a:cubicBezTo>
                <a:cubicBezTo>
                  <a:pt x="237744" y="0"/>
                  <a:pt x="246888" y="9144"/>
                  <a:pt x="246888" y="9144"/>
                </a:cubicBezTo>
                <a:lnTo>
                  <a:pt x="246888" y="100584"/>
                </a:lnTo>
                <a:cubicBezTo>
                  <a:pt x="246888" y="100584"/>
                  <a:pt x="237744" y="109728"/>
                  <a:pt x="228600" y="109728"/>
                </a:cubicBezTo>
                <a:cubicBezTo>
                  <a:pt x="192024" y="109728"/>
                  <a:pt x="164592" y="128016"/>
                  <a:pt x="146304" y="146304"/>
                </a:cubicBezTo>
                <a:cubicBezTo>
                  <a:pt x="128016" y="173736"/>
                  <a:pt x="118872" y="201168"/>
                  <a:pt x="118872" y="246888"/>
                </a:cubicBezTo>
                <a:lnTo>
                  <a:pt x="118872" y="265176"/>
                </a:lnTo>
                <a:cubicBezTo>
                  <a:pt x="118872" y="265176"/>
                  <a:pt x="118872" y="274320"/>
                  <a:pt x="128016" y="274320"/>
                </a:cubicBezTo>
                <a:lnTo>
                  <a:pt x="219456" y="274320"/>
                </a:lnTo>
                <a:cubicBezTo>
                  <a:pt x="228600" y="274320"/>
                  <a:pt x="228600" y="283464"/>
                  <a:pt x="228600" y="283464"/>
                </a:cubicBezTo>
                <a:lnTo>
                  <a:pt x="228600" y="484632"/>
                </a:lnTo>
                <a:cubicBezTo>
                  <a:pt x="228600" y="493776"/>
                  <a:pt x="228600" y="493776"/>
                  <a:pt x="219456" y="493776"/>
                </a:cubicBezTo>
                <a:lnTo>
                  <a:pt x="9144" y="493776"/>
                </a:lnTo>
                <a:cubicBezTo>
                  <a:pt x="9144" y="493776"/>
                  <a:pt x="0" y="493776"/>
                  <a:pt x="0" y="484632"/>
                </a:cubicBezTo>
                <a:lnTo>
                  <a:pt x="0" y="246888"/>
                </a:lnTo>
                <a:moveTo>
                  <a:pt x="576072" y="100584"/>
                </a:moveTo>
                <a:cubicBezTo>
                  <a:pt x="576072" y="100584"/>
                  <a:pt x="566928" y="109728"/>
                  <a:pt x="557784" y="109728"/>
                </a:cubicBezTo>
                <a:cubicBezTo>
                  <a:pt x="521208" y="109728"/>
                  <a:pt x="493776" y="128016"/>
                  <a:pt x="475488" y="146304"/>
                </a:cubicBezTo>
                <a:cubicBezTo>
                  <a:pt x="457200" y="173736"/>
                  <a:pt x="448056" y="201168"/>
                  <a:pt x="448056" y="246888"/>
                </a:cubicBezTo>
                <a:lnTo>
                  <a:pt x="448056" y="265176"/>
                </a:lnTo>
                <a:cubicBezTo>
                  <a:pt x="448056" y="265176"/>
                  <a:pt x="448056" y="274320"/>
                  <a:pt x="457200" y="274320"/>
                </a:cubicBezTo>
                <a:lnTo>
                  <a:pt x="548640" y="274320"/>
                </a:lnTo>
                <a:cubicBezTo>
                  <a:pt x="557784" y="274320"/>
                  <a:pt x="557784" y="283464"/>
                  <a:pt x="557784" y="283464"/>
                </a:cubicBezTo>
                <a:lnTo>
                  <a:pt x="557784" y="484632"/>
                </a:lnTo>
                <a:cubicBezTo>
                  <a:pt x="557784" y="493776"/>
                  <a:pt x="557784" y="493776"/>
                  <a:pt x="548640" y="493776"/>
                </a:cubicBezTo>
                <a:lnTo>
                  <a:pt x="338328" y="493776"/>
                </a:lnTo>
                <a:cubicBezTo>
                  <a:pt x="338328" y="493776"/>
                  <a:pt x="329184" y="493776"/>
                  <a:pt x="329184" y="484632"/>
                </a:cubicBezTo>
                <a:lnTo>
                  <a:pt x="329184" y="246888"/>
                </a:lnTo>
                <a:cubicBezTo>
                  <a:pt x="329184" y="201168"/>
                  <a:pt x="338328" y="164592"/>
                  <a:pt x="356616" y="128016"/>
                </a:cubicBezTo>
                <a:cubicBezTo>
                  <a:pt x="374904" y="82296"/>
                  <a:pt x="402336" y="54864"/>
                  <a:pt x="438912" y="36576"/>
                </a:cubicBezTo>
                <a:cubicBezTo>
                  <a:pt x="475488" y="18288"/>
                  <a:pt x="512064" y="0"/>
                  <a:pt x="557784" y="0"/>
                </a:cubicBezTo>
                <a:cubicBezTo>
                  <a:pt x="566928" y="0"/>
                  <a:pt x="576072" y="9144"/>
                  <a:pt x="576072" y="9144"/>
                </a:cubicBezTo>
                <a:lnTo>
                  <a:pt x="576072" y="100584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“_#color-822&amp;2169"/>
          <p:cNvSpPr/>
          <p:nvPr>
            <p:custDataLst>
              <p:tags r:id="rId3"/>
            </p:custDataLst>
          </p:nvPr>
        </p:nvSpPr>
        <p:spPr>
          <a:xfrm>
            <a:off x="5815584" y="5230368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576072" y="246888"/>
                </a:moveTo>
                <a:cubicBezTo>
                  <a:pt x="576072" y="201168"/>
                  <a:pt x="557784" y="155448"/>
                  <a:pt x="539496" y="118872"/>
                </a:cubicBezTo>
                <a:cubicBezTo>
                  <a:pt x="521208" y="82296"/>
                  <a:pt x="493776" y="54864"/>
                  <a:pt x="457200" y="36576"/>
                </a:cubicBezTo>
                <a:cubicBezTo>
                  <a:pt x="429768" y="18288"/>
                  <a:pt x="393192" y="0"/>
                  <a:pt x="356616" y="0"/>
                </a:cubicBezTo>
                <a:cubicBezTo>
                  <a:pt x="338328" y="0"/>
                  <a:pt x="329184" y="9144"/>
                  <a:pt x="329184" y="27432"/>
                </a:cubicBezTo>
                <a:lnTo>
                  <a:pt x="329184" y="82296"/>
                </a:lnTo>
                <a:cubicBezTo>
                  <a:pt x="329184" y="91440"/>
                  <a:pt x="338328" y="109728"/>
                  <a:pt x="356616" y="109728"/>
                </a:cubicBezTo>
                <a:cubicBezTo>
                  <a:pt x="384048" y="109728"/>
                  <a:pt x="411480" y="128016"/>
                  <a:pt x="429768" y="146304"/>
                </a:cubicBezTo>
                <a:cubicBezTo>
                  <a:pt x="448056" y="164592"/>
                  <a:pt x="457200" y="201168"/>
                  <a:pt x="457200" y="246888"/>
                </a:cubicBezTo>
                <a:cubicBezTo>
                  <a:pt x="457200" y="256032"/>
                  <a:pt x="448056" y="274320"/>
                  <a:pt x="429768" y="274320"/>
                </a:cubicBezTo>
                <a:lnTo>
                  <a:pt x="365760" y="274320"/>
                </a:lnTo>
                <a:cubicBezTo>
                  <a:pt x="347472" y="274320"/>
                  <a:pt x="338328" y="283464"/>
                  <a:pt x="338328" y="292608"/>
                </a:cubicBezTo>
                <a:lnTo>
                  <a:pt x="338328" y="466344"/>
                </a:lnTo>
                <a:cubicBezTo>
                  <a:pt x="338328" y="484632"/>
                  <a:pt x="347472" y="493776"/>
                  <a:pt x="365760" y="493776"/>
                </a:cubicBezTo>
                <a:lnTo>
                  <a:pt x="548640" y="493776"/>
                </a:lnTo>
                <a:cubicBezTo>
                  <a:pt x="557784" y="493776"/>
                  <a:pt x="576072" y="484632"/>
                  <a:pt x="576072" y="466344"/>
                </a:cubicBezTo>
                <a:lnTo>
                  <a:pt x="576072" y="246888"/>
                </a:lnTo>
                <a:moveTo>
                  <a:pt x="0" y="82296"/>
                </a:moveTo>
                <a:cubicBezTo>
                  <a:pt x="0" y="91440"/>
                  <a:pt x="9144" y="109728"/>
                  <a:pt x="27432" y="109728"/>
                </a:cubicBezTo>
                <a:cubicBezTo>
                  <a:pt x="54864" y="109728"/>
                  <a:pt x="82296" y="128016"/>
                  <a:pt x="100584" y="146304"/>
                </a:cubicBezTo>
                <a:cubicBezTo>
                  <a:pt x="118872" y="164592"/>
                  <a:pt x="128016" y="201168"/>
                  <a:pt x="128016" y="246888"/>
                </a:cubicBezTo>
                <a:cubicBezTo>
                  <a:pt x="128016" y="256032"/>
                  <a:pt x="118872" y="274320"/>
                  <a:pt x="100584" y="274320"/>
                </a:cubicBezTo>
                <a:lnTo>
                  <a:pt x="36576" y="274320"/>
                </a:lnTo>
                <a:cubicBezTo>
                  <a:pt x="18288" y="274320"/>
                  <a:pt x="9144" y="283464"/>
                  <a:pt x="9144" y="292608"/>
                </a:cubicBezTo>
                <a:lnTo>
                  <a:pt x="9144" y="466344"/>
                </a:lnTo>
                <a:cubicBezTo>
                  <a:pt x="9144" y="484632"/>
                  <a:pt x="18288" y="493776"/>
                  <a:pt x="36576" y="493776"/>
                </a:cubicBezTo>
                <a:lnTo>
                  <a:pt x="219456" y="493776"/>
                </a:lnTo>
                <a:cubicBezTo>
                  <a:pt x="228600" y="493776"/>
                  <a:pt x="246888" y="484632"/>
                  <a:pt x="246888" y="466344"/>
                </a:cubicBezTo>
                <a:lnTo>
                  <a:pt x="246888" y="246888"/>
                </a:lnTo>
                <a:cubicBezTo>
                  <a:pt x="246888" y="201168"/>
                  <a:pt x="228600" y="155448"/>
                  <a:pt x="210312" y="118872"/>
                </a:cubicBezTo>
                <a:cubicBezTo>
                  <a:pt x="192024" y="82296"/>
                  <a:pt x="164592" y="54864"/>
                  <a:pt x="128016" y="36576"/>
                </a:cubicBezTo>
                <a:cubicBezTo>
                  <a:pt x="100584" y="18288"/>
                  <a:pt x="64008" y="0"/>
                  <a:pt x="27432" y="0"/>
                </a:cubicBezTo>
                <a:cubicBezTo>
                  <a:pt x="9144" y="0"/>
                  <a:pt x="0" y="9144"/>
                  <a:pt x="0" y="27432"/>
                </a:cubicBezTo>
                <a:lnTo>
                  <a:pt x="0" y="82296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圆角矩形 9"/>
          <p:cNvSpPr/>
          <p:nvPr>
            <p:custDataLst>
              <p:tags r:id="rId4"/>
            </p:custDataLst>
          </p:nvPr>
        </p:nvSpPr>
        <p:spPr>
          <a:xfrm>
            <a:off x="722630" y="1908175"/>
            <a:ext cx="10744200" cy="30194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31290" y="2159000"/>
            <a:ext cx="9344660" cy="791845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内部因素：化学镍本身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432306" y="3006090"/>
            <a:ext cx="9345169" cy="14401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不能加表活，尤其是湿润剂类型的表活（改变表面张力的）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2.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避免前处理带入（盲孔，挂具，夹具等）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，尽量使用前周期（并不是后周期不好，而且考虑带入前处理表活过多）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6285" y="608330"/>
            <a:ext cx="7016115" cy="763270"/>
          </a:xfrm>
        </p:spPr>
        <p:txBody>
          <a:bodyPr/>
          <a:p>
            <a:r>
              <a:rPr lang="en-US" altLang="zh-CN"/>
              <a:t>2</a:t>
            </a:r>
            <a:r>
              <a:rPr lang="zh-CN" altLang="en-US"/>
              <a:t>，外部因素：后处理清洗</a:t>
            </a:r>
            <a:endParaRPr lang="zh-CN" altLang="en-US"/>
          </a:p>
        </p:txBody>
      </p:sp>
      <p:pic>
        <p:nvPicPr>
          <p:cNvPr id="4" name="图片 3" descr="C:/Users/WPS/Desktop/暂时/d9fbcfd72bad43f2336faaee6368544cac237f93acbdb73543c96df966df8037.pngd9fbcfd72bad43f2336faaee6368544cac237f93acbdb73543c96df966df80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968750" cy="685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alpha val="10000"/>
              </a:schemeClr>
            </a:solidFill>
          </a:ln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567555" y="1667510"/>
            <a:ext cx="478790" cy="424815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5083980" y="1668145"/>
            <a:ext cx="6501765" cy="424815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后处理的水一定要够多，够干净，保证清洗效果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5082540" y="2120265"/>
            <a:ext cx="6501765" cy="74866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后处理的水质很重要，脏污则影响达因笔测试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4566285" y="3080385"/>
            <a:ext cx="478790" cy="424815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5046515" y="3080385"/>
            <a:ext cx="6501765" cy="424815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脱水剂类的疏水的工序不要用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H="1" flipV="1">
            <a:off x="4789805" y="2262505"/>
            <a:ext cx="8255" cy="64770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3" name="直接连接符 2"/>
          <p:cNvCxnSpPr/>
          <p:nvPr>
            <p:custDataLst>
              <p:tags r:id="rId10"/>
            </p:custDataLst>
          </p:nvPr>
        </p:nvCxnSpPr>
        <p:spPr>
          <a:xfrm flipH="1" flipV="1">
            <a:off x="4781550" y="3505200"/>
            <a:ext cx="8255" cy="64770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4603750" y="4226560"/>
            <a:ext cx="478790" cy="424815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12"/>
            </p:custDataLst>
          </p:nvPr>
        </p:nvSpPr>
        <p:spPr>
          <a:xfrm>
            <a:off x="4998890" y="4226560"/>
            <a:ext cx="6501765" cy="424815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六价铬钝化不影响达因笔测试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 flipH="1" flipV="1">
            <a:off x="4781550" y="4837430"/>
            <a:ext cx="16510" cy="35687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4"/>
            </p:custDataLst>
          </p:nvPr>
        </p:nvSpPr>
        <p:spPr>
          <a:xfrm>
            <a:off x="4605020" y="5380355"/>
            <a:ext cx="478790" cy="424815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5045245" y="5372735"/>
            <a:ext cx="6501765" cy="424815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烘烤的影响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5045075" y="5805170"/>
            <a:ext cx="6501765" cy="74866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烤箱干净的情况下不影响，但实际上大多烤箱的循环风不干净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红外线烘烤完全没问题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710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5843">
                <a:moveTo>
                  <a:pt x="0" y="0"/>
                </a:moveTo>
                <a:lnTo>
                  <a:pt x="19200" y="0"/>
                </a:lnTo>
                <a:lnTo>
                  <a:pt x="19200" y="1014"/>
                </a:lnTo>
                <a:lnTo>
                  <a:pt x="19191" y="1026"/>
                </a:lnTo>
                <a:cubicBezTo>
                  <a:pt x="17011" y="3950"/>
                  <a:pt x="13527" y="5843"/>
                  <a:pt x="9600" y="5843"/>
                </a:cubicBezTo>
                <a:cubicBezTo>
                  <a:pt x="5673" y="5843"/>
                  <a:pt x="2189" y="3950"/>
                  <a:pt x="9" y="1026"/>
                </a:cubicBez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lt1">
                    <a:lumMod val="100000"/>
                  </a:schemeClr>
                </a:solidFill>
              </a:rPr>
              <a:t>03 </a:t>
            </a:r>
            <a:r>
              <a:rPr lang="zh-CN" altLang="en-US" dirty="0">
                <a:solidFill>
                  <a:schemeClr val="lt1">
                    <a:lumMod val="100000"/>
                  </a:schemeClr>
                </a:solidFill>
              </a:rPr>
              <a:t>环境因素的影响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  <p:sp useBgFill="1"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741680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25730" tIns="1115695" rIns="125730" rtlCol="0" anchor="t" anchorCtr="0"/>
          <a:p>
            <a:pPr indent="0" algn="l" fontAlgn="auto">
              <a:lnSpc>
                <a:spcPct val="130000"/>
              </a:lnSpc>
            </a:pPr>
            <a:endParaRPr lang="zh-CN" altLang="en-US" sz="1200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462655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6183630" y="1835785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19" name="圆角矩形 18"/>
          <p:cNvSpPr/>
          <p:nvPr>
            <p:custDataLst>
              <p:tags r:id="rId6"/>
            </p:custDataLst>
          </p:nvPr>
        </p:nvSpPr>
        <p:spPr>
          <a:xfrm>
            <a:off x="8904605" y="1835784"/>
            <a:ext cx="2584450" cy="401383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12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741680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25730" tIns="1115695" rIns="125730" rtlCol="0" anchor="t" anchorCtr="0"/>
          <a:p>
            <a:pPr indent="0" algn="l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品检的手套，台布等等。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indent="0" algn="l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太薄的手套会渗出汗液，有的指套有油质；台布用久了脏污等等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1729105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9"/>
            </p:custDataLst>
          </p:nvPr>
        </p:nvCxnSpPr>
        <p:spPr>
          <a:xfrm>
            <a:off x="1843405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0"/>
            </p:custDataLst>
          </p:nvPr>
        </p:nvSpPr>
        <p:spPr>
          <a:xfrm>
            <a:off x="3462655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生产线槽子的清洗，有些人喜欢用除油粉清洗，会造成表面活性剂残留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椭圆 27"/>
          <p:cNvSpPr/>
          <p:nvPr>
            <p:custDataLst>
              <p:tags r:id="rId11"/>
            </p:custDataLst>
          </p:nvPr>
        </p:nvSpPr>
        <p:spPr>
          <a:xfrm>
            <a:off x="4450080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>
            <a:off x="4564380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>
            <p:custDataLst>
              <p:tags r:id="rId13"/>
            </p:custDataLst>
          </p:nvPr>
        </p:nvSpPr>
        <p:spPr>
          <a:xfrm>
            <a:off x="6183630" y="1835785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车间的通风不畅，产品不及时包装，导致放置一夜后失效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3" name="椭圆 32"/>
          <p:cNvSpPr/>
          <p:nvPr>
            <p:custDataLst>
              <p:tags r:id="rId14"/>
            </p:custDataLst>
          </p:nvPr>
        </p:nvSpPr>
        <p:spPr>
          <a:xfrm>
            <a:off x="7171055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>
            <p:custDataLst>
              <p:tags r:id="rId15"/>
            </p:custDataLst>
          </p:nvPr>
        </p:nvCxnSpPr>
        <p:spPr>
          <a:xfrm>
            <a:off x="7285355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16"/>
            </p:custDataLst>
          </p:nvPr>
        </p:nvSpPr>
        <p:spPr>
          <a:xfrm>
            <a:off x="8904605" y="1835784"/>
            <a:ext cx="2584450" cy="401383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5730" tIns="1115695" rIns="125730" numCol="1" spcCol="0" rtlCol="0" fromWordArt="0" anchor="t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反弹：测试合格，送的客户处一天后失效（往往五金厂空气中大量油污，导致表面附着）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椭圆 35"/>
          <p:cNvSpPr/>
          <p:nvPr>
            <p:custDataLst>
              <p:tags r:id="rId17"/>
            </p:custDataLst>
          </p:nvPr>
        </p:nvSpPr>
        <p:spPr>
          <a:xfrm>
            <a:off x="9892030" y="2195195"/>
            <a:ext cx="610235" cy="61023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>
            <p:custDataLst>
              <p:tags r:id="rId18"/>
            </p:custDataLst>
          </p:nvPr>
        </p:nvCxnSpPr>
        <p:spPr>
          <a:xfrm>
            <a:off x="10006330" y="5578386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8" name="图片 3" descr="343439383331313b343532303031393bd2b5bca8b9dcc0ed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29198" y="2383342"/>
            <a:ext cx="252000" cy="252000"/>
          </a:xfrm>
          <a:prstGeom prst="rect">
            <a:avLst/>
          </a:prstGeom>
        </p:spPr>
      </p:pic>
      <p:pic>
        <p:nvPicPr>
          <p:cNvPr id="39" name="图片 11" descr="343439383331313b343532303032373bbfcdbba7b5b5b0b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50172" y="2383186"/>
            <a:ext cx="252000" cy="252000"/>
          </a:xfrm>
          <a:prstGeom prst="rect">
            <a:avLst/>
          </a:prstGeom>
        </p:spPr>
      </p:pic>
      <p:pic>
        <p:nvPicPr>
          <p:cNvPr id="40" name="图片 8" descr="343439383331313b343532303032343bb7a2b2bcb9dcc0ed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38761" y="2345684"/>
            <a:ext cx="316138" cy="316138"/>
          </a:xfrm>
          <a:prstGeom prst="rect">
            <a:avLst/>
          </a:prstGeom>
        </p:spPr>
      </p:pic>
      <p:pic>
        <p:nvPicPr>
          <p:cNvPr id="41" name="图片 4" descr="343439383331313b343532303032303bb8f6c8cbd0c5cfa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908272" y="2374312"/>
            <a:ext cx="251999" cy="251999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10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1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15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6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6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6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18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25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4"/>
</p:tagLst>
</file>

<file path=ppt/tags/tag2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94"/>
</p:tagLst>
</file>

<file path=ppt/tags/tag25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4"/>
  <p:tag name="KSO_WM_TEMPLATE_CATEGORY" val="custom"/>
  <p:tag name="KSO_WM_TEMPLATE_MASTER_TYPE" val="0"/>
</p:tagLst>
</file>

<file path=ppt/tags/tag2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VALUE" val="16"/>
  <p:tag name="KSO_WM_UNIT_PRESET_TEXT" val="单击此处&#10;添加文档标题"/>
  <p:tag name="KSO_WM_UNIT_TEXT_TYPE" val="1"/>
</p:tagLst>
</file>

<file path=ppt/tags/tag26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9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VALUE" val="30"/>
</p:tagLst>
</file>

<file path=ppt/tags/tag264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794"/>
  <p:tag name="KSO_WM_TEMPLATE_CATEGORY" val="custom"/>
  <p:tag name="KSO_WM_SLIDE_INDEX" val="1"/>
  <p:tag name="KSO_WM_SLIDE_ID" val="custom20236794_1"/>
  <p:tag name="KSO_WM_TEMPLATE_MASTER_TYPE" val="0"/>
  <p:tag name="KSO_WM_SLIDE_LAYOUT" val="a_b_f"/>
  <p:tag name="KSO_WM_SLIDE_LAYOUT_CNT" val="1_1_1"/>
</p:tagLst>
</file>

<file path=ppt/tags/tag2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6794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</p:tagLst>
</file>

<file path=ppt/tags/tag266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7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68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9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VALUE" val="30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1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72.xml><?xml version="1.0" encoding="utf-8"?>
<p:tagLst xmlns:p="http://schemas.openxmlformats.org/presentationml/2006/main">
  <p:tag name="KSO_WM_UNIT_TYPE" val="l_h_i"/>
  <p:tag name="KSO_WM_UNIT_SUBTYPE" val="d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3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4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5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76.xml><?xml version="1.0" encoding="utf-8"?>
<p:tagLst xmlns:p="http://schemas.openxmlformats.org/presentationml/2006/main">
  <p:tag name="KSO_WM_UNIT_TYPE" val="l_h_i"/>
  <p:tag name="KSO_WM_UNIT_SUBTYPE" val="d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7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8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9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1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6794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</p:tagLst>
</file>

<file path=ppt/tags/tag283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794"/>
  <p:tag name="KSO_WM_TEMPLATE_CATEGORY" val="custom"/>
  <p:tag name="KSO_WM_SLIDE_INDEX" val="4"/>
  <p:tag name="KSO_WM_SLIDE_ID" val="custom20236794_4"/>
  <p:tag name="KSO_WM_TEMPLATE_MASTER_TYPE" val="0"/>
  <p:tag name="KSO_WM_SLIDE_LAYOUT" val="a_l"/>
  <p:tag name="KSO_WM_SLIDE_LAYOUT_CNT" val="1_1"/>
  <p:tag name="KSO_WM_SLIDE_DIAGTYPE" val="l"/>
</p:tagLst>
</file>

<file path=ppt/tags/tag2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PRESET_TEXT" val="单击此处&#10;添加章节标题"/>
  <p:tag name="KSO_WM_UNIT_TEXT_TYPE" val="1"/>
</p:tagLst>
</file>

<file path=ppt/tags/tag28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</p:tagLst>
</file>

<file path=ppt/tags/tag28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7"/>
  <p:tag name="KSO_WM_SLIDE_ID" val="custom20236794_7"/>
  <p:tag name="KSO_WM_TEMPLATE_MASTER_TYPE" val="0"/>
  <p:tag name="KSO_WM_SLIDE_LAYOUT" val="a_e"/>
  <p:tag name="KSO_WM_SLIDE_LAYOUT_CNT" val="1_1"/>
</p:tagLst>
</file>

<file path=ppt/tags/tag2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VALUE" val="29"/>
  <p:tag name="KSO_WM_UNIT_PRESET_TEXT" val="单击此处添加标题"/>
  <p:tag name="KSO_WM_UNIT_TEXT_TYPE" val="1"/>
</p:tagLst>
</file>

<file path=ppt/tags/tag2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94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VALUE" val="340"/>
  <p:tag name="KSO_WM_UNIT_PRESET_TEXT" val="单击此处添加文本"/>
  <p:tag name="KSO_WM_UNIT_TEXT_TYPE" val="1"/>
</p:tagLst>
</file>

<file path=ppt/tags/tag28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8"/>
  <p:tag name="KSO_WM_SLIDE_ID" val="custom202367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VALUE" val="29"/>
  <p:tag name="KSO_WM_UNIT_PRESET_TEXT" val="单击此处添加标题"/>
  <p:tag name="KSO_WM_UNIT_TEXT_TYPE" val="1"/>
</p:tagLst>
</file>

<file path=ppt/tags/tag29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94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VALUE" val="340"/>
  <p:tag name="KSO_WM_UNIT_PRESET_TEXT" val="单击此处添加文本"/>
  <p:tag name="KSO_WM_UNIT_TEXT_TYPE" val="1"/>
</p:tagLst>
</file>

<file path=ppt/tags/tag292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8"/>
  <p:tag name="KSO_WM_SLIDE_ID" val="custom202367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3.xml><?xml version="1.0" encoding="utf-8"?>
<p:tagLst xmlns:p="http://schemas.openxmlformats.org/presentationml/2006/main">
  <p:tag name="KSO_WM_BEAUTIFY_FLAG" val="#wm#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636_2*n_h_i*1_1_2"/>
  <p:tag name="KSO_WM_TEMPLATE_CATEGORY" val="diagram"/>
  <p:tag name="KSO_WM_TEMPLATE_INDEX" val="20231636"/>
  <p:tag name="KSO_WM_UNIT_LAYERLEVEL" val="1_1_1"/>
  <p:tag name="KSO_WM_TAG_VERSION" val="3.0"/>
  <p:tag name="KSO_WM_DIAGRAM_VERSION" val="3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solid&quot;:{&quot;brightness&quot;:0.699999988079071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13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2_1"/>
  <p:tag name="KSO_WM_UNIT_VALUE" val="10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，单击此处输入你的项正文"/>
  <p:tag name="KSO_WM_UNIT_TEXT_FILL_FORE_SCHEMECOLOR_INDEX" val="1"/>
  <p:tag name="KSO_WM_UNIT_TEXT_FILL_TYPE" val="1"/>
  <p:tag name="KSO_WM_UNIT_LINE_FORE_SCHEMECOLOR_INDEX" val="5"/>
  <p:tag name="KSO_WM_UNIT_USESOURCEFORMAT_APPLY" val="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1_1"/>
  <p:tag name="KSO_WM_UNIT_VALUE" val="11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，单击此处输入你的项正文"/>
  <p:tag name="KSO_WM_UNIT_TEXT_FILL_FORE_SCHEMECOLOR_INDEX" val="1"/>
  <p:tag name="KSO_WM_UNIT_TEXT_FILL_TYPE" val="1"/>
  <p:tag name="KSO_WM_UNIT_LINE_FORE_SCHEMECOLOR_INDEX" val="5"/>
  <p:tag name="KSO_WM_UNIT_USESOURCEFORMAT_APPLY" val="0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3_1"/>
  <p:tag name="KSO_WM_UNIT_VALUE" val="11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，单击此处输入你的项正文"/>
  <p:tag name="KSO_WM_UNIT_TEXT_FILL_FORE_SCHEMECOLOR_INDEX" val="1"/>
  <p:tag name="KSO_WM_UNIT_TEXT_FILL_TYPE" val="1"/>
  <p:tag name="KSO_WM_UNIT_LINE_FORE_SCHEMECOLOR_INDEX" val="5"/>
  <p:tag name="KSO_WM_UNIT_USESOURCEFORMAT_APPLY" val="0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1"/>
  <p:tag name="KSO_WM_UNIT_ID" val="diagram20231636_2*n_h_h_i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1"/>
  <p:tag name="KSO_WM_UNIT_ID" val="diagram20231636_2*n_h_h_i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3_1"/>
  <p:tag name="KSO_WM_UNIT_ID" val="diagram20231636_2*n_h_h_i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2*n_h_a*1_1_1"/>
  <p:tag name="KSO_WM_TEMPLATE_CATEGORY" val="diagram"/>
  <p:tag name="KSO_WM_TEMPLATE_INDEX" val="20231636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3,&quot;left&quot;:53.99125635342334,&quot;top&quot;:129.86200069878046,&quot;width&quot;:853.7556762695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70"/>
  <p:tag name="KSO_WM_UNIT_TEXT_TYPE" val="1"/>
  <p:tag name="KSO_WM_UNIT_PRESET_TEXT" val="添加项标题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3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diagram20231636_2*a*1"/>
  <p:tag name="KSO_WM_TEMPLATE_CATEGORY" val="diagram"/>
  <p:tag name="KSO_WM_TEMPLATE_INDEX" val="20231636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SLIDE_ID" val="diagram20231636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6794"/>
  <p:tag name="KSO_WM_SLIDE_TYPE" val="text"/>
  <p:tag name="KSO_WM_SLIDE_SUBTYPE" val="diag"/>
  <p:tag name="KSO_WM_SLIDE_SIZE" val="851.507*346.68"/>
  <p:tag name="KSO_WM_SLIDE_POSITION" val="55.1157*132.359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51_1*i*1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51_1*i*2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2451_1*i*3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2451_1*i*4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2"/>
  <p:tag name="KSO_WM_TEMPLATE_INDEX" val="20232451"/>
  <p:tag name="KSO_WM_UNIT_ID" val="custom20232451_1*a*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2_1*l_h_f*1_1_1"/>
  <p:tag name="KSO_WM_TEMPLATE_CATEGORY" val="diagram"/>
  <p:tag name="KSO_WM_TEMPLATE_INDEX" val="20232452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1"/>
  <p:tag name="KSO_WM_DIAGRAM_MIN_ITEMCNT" val="1"/>
  <p:tag name="KSO_WM_DIAGRAM_VIRTUALLY_FRAME" val="{&quot;height&quot;:113.4000015258789,&quot;left&quot;:112.77999542476627,&quot;top&quot;:236.69999923706055,&quot;width&quot;:735.8400878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0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6794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3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26_1*a*1"/>
  <p:tag name="KSO_WM_TEMPLATE_CATEGORY" val="custom"/>
  <p:tag name="KSO_WM_TEMPLATE_INDEX" val="20233226"/>
  <p:tag name="KSO_WM_UNIT_LAYERLEVEL" val="1"/>
  <p:tag name="KSO_WM_TAG_VERSION" val="3.0"/>
  <p:tag name="KSO_WM_BEAUTIFY_FLAG" val="#wm#"/>
  <p:tag name="KSO_WM_UNIT_PRESET_TEXT" val="单击此处添加页面的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VALUE" val="1904*110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226_1*d*1"/>
  <p:tag name="KSO_WM_TEMPLATE_CATEGORY" val="custom"/>
  <p:tag name="KSO_WM_TEMPLATE_INDEX" val="20233226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648_1*l_h_i*1_1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5648_1*l_h_a*1_1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648_1*l_h_f*1_1_1"/>
  <p:tag name="KSO_WM_TEMPLATE_CATEGORY" val="diagram"/>
  <p:tag name="KSO_WM_TEMPLATE_INDEX" val="20235648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，请简单的阐述观点。根据需要可酌情增减文字，以便观者准确的理解您所传达的信息。文字是您思想的提炼，请言简的阐述观点。"/>
  <p:tag name="KSO_WM_UNIT_TEXT_FILL_FORE_SCHEMECOLOR_INDEX" val="1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648_1*l_h_i*1_2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648_1*l_h_a*1_2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5648_1*l_h_i*1_1_2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5648_1*l_h_i*1_1_2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648_1*l_h_i*1_2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648_1*l_h_a*1_2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5648_1*l_h_i*1_1_2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648_1*l_h_i*1_2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648_1*l_h_a*1_2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648_1*l_h_f*1_1_1"/>
  <p:tag name="KSO_WM_TEMPLATE_CATEGORY" val="diagram"/>
  <p:tag name="KSO_WM_TEMPLATE_INDEX" val="20235648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400.9,&quot;left&quot;:359.55,&quot;top&quot;:131.2,&quot;width&quot;:552.71339457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，请简单的阐述观点。根据需要可酌情增减文字，以便观者准确的理解您所传达的信息。文字是您思想的提炼，请言简的阐述观点。"/>
  <p:tag name="KSO_WM_UNIT_TEXT_FILL_FORE_SCHEMECOLOR_INDEX" val="1"/>
  <p:tag name="KSO_WM_UNIT_TEXT_FILL_TYPE" val="1"/>
  <p:tag name="KSO_WM_UNIT_USESOURCEFORMAT_APPLY" val="0"/>
</p:tagLst>
</file>

<file path=ppt/tags/tag325.xml><?xml version="1.0" encoding="utf-8"?>
<p:tagLst xmlns:p="http://schemas.openxmlformats.org/presentationml/2006/main">
  <p:tag name="KSO_WM_SLIDE_ID" val="custom2023322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6794"/>
  <p:tag name="KSO_WM_SLIDE_TYPE" val="text"/>
  <p:tag name="KSO_WM_SLIDE_SUBTYPE" val="picTxt"/>
  <p:tag name="KSO_WM_SLIDE_SIZE" val="552.5*361.05"/>
  <p:tag name="KSO_WM_SLIDE_POSITION" val="359.65*131.3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48_1*i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48_1*a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TEXT_FILL_FORE_SCHEMECOLOR_INDEX" val="14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UNIT_TEXT_TYPE" val="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1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1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2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2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3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3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f*1_4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UNIT_VALUE" val="180"/>
  <p:tag name="KSO_WM_BEAUTIFY_FLAG" val="#wm#"/>
  <p:tag name="KSO_WM_UNIT_PRESET_TEXT" val="单击此处添加正文内容，文字是您思想的提炼，请言简意赅的阐述您的观点。单击此处添加正文文字是您思想的提炼。单击此处添加正文文字是您思想的提炼，请言简意赅的阐述您的观点。单击此处添加正文，文字是您思想的提炼。单击此处添加正文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i*1_4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2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3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4_1"/>
  <p:tag name="KSO_WM_TEMPLATE_CATEGORY" val="diagram"/>
  <p:tag name="KSO_WM_TEMPLATE_INDEX" val="20233247"/>
  <p:tag name="KSO_WM_UNIT_LAYERLEVEL" val="1_1_1"/>
  <p:tag name="KSO_WM_TAG_VERSION" val="3.0"/>
  <p:tag name="KSO_WM_UNIT_VALUE" val="88*88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3*l_h_x*1_1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8.4,&quot;top&quot;:131.07496062992124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348.xml><?xml version="1.0" encoding="utf-8"?>
<p:tagLst xmlns:p="http://schemas.openxmlformats.org/presentationml/2006/main">
  <p:tag name="KSO_WM_SLIDE_ID" val="custom20233248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6794"/>
  <p:tag name="KSO_WM_SLIDE_LAYOUT" val="a_l"/>
  <p:tag name="KSO_WM_SLIDE_LAYOUT_CNT" val="1_1"/>
  <p:tag name="KSO_WM_SPECIAL_SOURCE" val="bdnull"/>
  <p:tag name="KSO_WM_SLIDE_TYPE" val="text"/>
  <p:tag name="KSO_WM_SLIDE_SIZE" val="846.25*316.05"/>
  <p:tag name="KSO_WM_SLIDE_POSITION" val="58.4*144.55"/>
  <p:tag name="KSO_WM_ASSIST_SLIDE" val="1"/>
  <p:tag name="KSO_WM_SLIDE_SUBTYPE" val="picTxt"/>
  <p:tag name="KSO_WM_DIAGRAM_GROUP_CODE" val="l1-1"/>
  <p:tag name="KSO_WM_SLIDE_DIAGTYPE" val="l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457_1*a*1"/>
  <p:tag name="KSO_WM_TEMPLATE_CATEGORY" val="diagram"/>
  <p:tag name="KSO_WM_TEMPLATE_INDEX" val="20231457"/>
  <p:tag name="KSO_WM_UNIT_LAYERLEVEL" val="1"/>
  <p:tag name="KSO_WM_TAG_VERSION" val="3.0"/>
  <p:tag name="KSO_WM_BEAUTIFY_FLAG" val="#wm#"/>
  <p:tag name="KSO_WM_DIAGRAM_GROUP_CODE" val="m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2_2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05000000074505806,&quot;transparency&quot;:0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1457_1*m_h_i*1_2_1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2_3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3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0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2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0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1457_1*m_h_i*1_1_1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3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3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0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2_4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4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57_1*m_h_a*1_1_1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457_1*m_h_a*1_3_1"/>
  <p:tag name="KSO_WM_TEMPLATE_CATEGORY" val="diagram"/>
  <p:tag name="KSO_WM_TEMPLATE_INDEX" val="2023145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55.174957275390625,&quot;top&quot;:122.42874213751847,&quot;width&quot;:849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59.xml><?xml version="1.0" encoding="utf-8"?>
<p:tagLst xmlns:p="http://schemas.openxmlformats.org/presentationml/2006/main">
  <p:tag name="KSO_WM_SLIDE_ID" val="diagram20231457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6794"/>
  <p:tag name="KSO_WM_SLIDE_TYPE" val="text"/>
  <p:tag name="KSO_WM_SLIDE_SUBTYPE" val="diag"/>
  <p:tag name="KSO_WM_SLIDE_SIZE" val="849.25*387.982"/>
  <p:tag name="KSO_WM_SLIDE_POSITION" val="55.375*122.625"/>
  <p:tag name="KSO_WM_SLIDE_LAYOUT" val="a_m"/>
  <p:tag name="KSO_WM_SLIDE_LAYOUT_CNT" val="1_1"/>
  <p:tag name="KSO_WM_SPECIAL_SOURCE" val="bdnull"/>
  <p:tag name="KSO_WM_DIAGRAM_GROUP_CODE" val="m1-1"/>
  <p:tag name="KSO_WM_SLIDE_DIAGTYPE" val="m"/>
</p:tagLst>
</file>

<file path=ppt/tags/tag3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</p:tagLst>
</file>

<file path=ppt/tags/tag36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94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VALUE" val="60"/>
</p:tagLst>
</file>

<file path=ppt/tags/tag36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94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VALUE" val="15"/>
</p:tagLst>
</file>

<file path=ppt/tags/tag363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9"/>
  <p:tag name="KSO_WM_SLIDE_ID" val="custom20236794_9"/>
  <p:tag name="KSO_WM_TEMPLATE_MASTER_TYPE" val="0"/>
  <p:tag name="KSO_WM_SLIDE_LAYOUT" val="a_b_f"/>
  <p:tag name="KSO_WM_SLIDE_LAYOUT_CNT" val="1_1_1"/>
</p:tagLst>
</file>

<file path=ppt/tags/tag3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国风书本教育教学">
  <a:themeElements>
    <a:clrScheme name="【0001】稻壳0910">
      <a:dk1>
        <a:srgbClr val="333333"/>
      </a:dk1>
      <a:lt1>
        <a:sysClr val="window" lastClr="FFFFFF"/>
      </a:lt1>
      <a:dk2>
        <a:srgbClr val="131F49"/>
      </a:dk2>
      <a:lt2>
        <a:srgbClr val="E1EFFF"/>
      </a:lt2>
      <a:accent1>
        <a:srgbClr val="4096FF"/>
      </a:accent1>
      <a:accent2>
        <a:srgbClr val="0978FF"/>
      </a:accent2>
      <a:accent3>
        <a:srgbClr val="69ADFF"/>
      </a:accent3>
      <a:accent4>
        <a:srgbClr val="85A2FF"/>
      </a:accent4>
      <a:accent5>
        <a:srgbClr val="8585FF"/>
      </a:accent5>
      <a:accent6>
        <a:srgbClr val="BF85FF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5960" cap="flat">
          <a:noFill/>
          <a:prstDash val="solid"/>
          <a:miter/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演示</Application>
  <PresentationFormat>宽屏</PresentationFormat>
  <Paragraphs>113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OPPOSans M</vt:lpstr>
      <vt:lpstr>汉仪书宋二简</vt:lpstr>
      <vt:lpstr>汉仪润圆-65简</vt:lpstr>
      <vt:lpstr>Segoe Print</vt:lpstr>
      <vt:lpstr>Arial Unicode MS</vt:lpstr>
      <vt:lpstr>Calibri</vt:lpstr>
      <vt:lpstr>WPS</vt:lpstr>
      <vt:lpstr>中国风书本教育教学</vt:lpstr>
      <vt:lpstr>化学镍达因笔测试的影响因素</vt:lpstr>
      <vt:lpstr>目录</vt:lpstr>
      <vt:lpstr>什么是达因笔测试</vt:lpstr>
      <vt:lpstr>01，什么是达因笔测试</vt:lpstr>
      <vt:lpstr>02，如何做达因笔测试</vt:lpstr>
      <vt:lpstr>影响因素有哪些？</vt:lpstr>
      <vt:lpstr>内部因素：化学镍本身</vt:lpstr>
      <vt:lpstr>2，外部因素：后处理清洗</vt:lpstr>
      <vt:lpstr>03 环境因素的影响</vt:lpstr>
      <vt:lpstr>不合格产品如何处理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沐槿</cp:lastModifiedBy>
  <cp:revision>6</cp:revision>
  <dcterms:created xsi:type="dcterms:W3CDTF">2023-08-09T12:44:00Z</dcterms:created>
  <dcterms:modified xsi:type="dcterms:W3CDTF">2025-05-27T08:25:42Z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7C8AA70EA9D643AAB8B763C17C0362F0_13</vt:lpwstr>
  </property>
  <property fmtid="{D5CDD505-2E9C-101B-9397-08002B2CF9AE}" pid="3" name="KSOProductBuildVer">
    <vt:lpwstr>2052-12.1.0.21171</vt:lpwstr>
  </property>
</Properties>
</file>