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79" r:id="rId5"/>
    <p:sldId id="262" r:id="rId6"/>
    <p:sldId id="263" r:id="rId7"/>
    <p:sldId id="267" r:id="rId8"/>
    <p:sldId id="268" r:id="rId9"/>
    <p:sldId id="271" r:id="rId10"/>
    <p:sldId id="265" r:id="rId11"/>
    <p:sldId id="274" r:id="rId12"/>
    <p:sldId id="281" r:id="rId13"/>
    <p:sldId id="269" r:id="rId14"/>
    <p:sldId id="277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86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2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image" Target="../media/image2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../media/image2.png"/><Relationship Id="rId7" Type="http://schemas.openxmlformats.org/officeDocument/2006/relationships/tags" Target="../tags/tag32.xml"/><Relationship Id="rId6" Type="http://schemas.openxmlformats.org/officeDocument/2006/relationships/image" Target="../media/image3.png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image" Target="../media/image2.png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4.png"/><Relationship Id="rId2" Type="http://schemas.openxmlformats.org/officeDocument/2006/relationships/tags" Target="../tags/tag7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581400" cy="3670300"/>
          </a:xfrm>
          <a:custGeom>
            <a:avLst/>
            <a:gdLst>
              <a:gd name="connisteX0" fmla="*/ 933446 w 49741"/>
              <a:gd name="connsiteY0" fmla="*/ 3670301 h 50976"/>
              <a:gd name="connisteX1" fmla="*/ 3581403 w 49741"/>
              <a:gd name="connsiteY1" fmla="*/ 1028700 h 50976"/>
              <a:gd name="connisteX2" fmla="*/ 3373102 w 49741"/>
              <a:gd name="connsiteY2" fmla="*/ 0 h 50976"/>
              <a:gd name="connisteX3" fmla="*/ 0 w 49741"/>
              <a:gd name="connsiteY3" fmla="*/ 0 h 50976"/>
              <a:gd name="connisteX4" fmla="*/ 0 w 49741"/>
              <a:gd name="connsiteY4" fmla="*/ 3501493 h 50976"/>
              <a:gd name="connisteX5" fmla="*/ 933446 w 49741"/>
              <a:gd name="connsiteY5" fmla="*/ 3670301 h 5097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581403" h="3670301">
                <a:moveTo>
                  <a:pt x="933447" y="3670301"/>
                </a:moveTo>
                <a:cubicBezTo>
                  <a:pt x="2395865" y="3670301"/>
                  <a:pt x="3581403" y="2487616"/>
                  <a:pt x="3581403" y="1028700"/>
                </a:cubicBezTo>
                <a:cubicBezTo>
                  <a:pt x="3581403" y="663790"/>
                  <a:pt x="3507236" y="316163"/>
                  <a:pt x="3373103" y="0"/>
                </a:cubicBezTo>
                <a:lnTo>
                  <a:pt x="0" y="0"/>
                </a:lnTo>
                <a:lnTo>
                  <a:pt x="0" y="3501494"/>
                </a:lnTo>
                <a:cubicBezTo>
                  <a:pt x="290304" y="3610600"/>
                  <a:pt x="604885" y="3670301"/>
                  <a:pt x="933447" y="36703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 userDrawn="1">
            <p:custDataLst>
              <p:tags r:id="rId3"/>
            </p:custDataLst>
          </p:nvPr>
        </p:nvSpPr>
        <p:spPr>
          <a:xfrm>
            <a:off x="609603" y="596902"/>
            <a:ext cx="10972800" cy="5932805"/>
          </a:xfrm>
          <a:custGeom>
            <a:avLst/>
            <a:gdLst>
              <a:gd name="connisteX0" fmla="*/ 609603 w 152400"/>
              <a:gd name="connsiteY0" fmla="*/ 0 h 82405"/>
              <a:gd name="connisteX1" fmla="*/ 0 w 152400"/>
              <a:gd name="connsiteY1" fmla="*/ 609603 h 82405"/>
              <a:gd name="connisteX2" fmla="*/ 0 w 152400"/>
              <a:gd name="connsiteY2" fmla="*/ 4749795 h 82405"/>
              <a:gd name="connisteX3" fmla="*/ 609603 w 152400"/>
              <a:gd name="connsiteY3" fmla="*/ 5359398 h 82405"/>
              <a:gd name="connisteX4" fmla="*/ 1003297 w 152400"/>
              <a:gd name="connsiteY4" fmla="*/ 5359398 h 82405"/>
              <a:gd name="connisteX5" fmla="*/ 1104896 w 152400"/>
              <a:gd name="connsiteY5" fmla="*/ 5460997 h 82405"/>
              <a:gd name="connisteX6" fmla="*/ 1104896 w 152400"/>
              <a:gd name="connsiteY6" fmla="*/ 5831521 h 82405"/>
              <a:gd name="connisteX7" fmla="*/ 1244297 w 152400"/>
              <a:gd name="connsiteY7" fmla="*/ 5925833 h 82405"/>
              <a:gd name="connisteX8" fmla="*/ 2639315 w 152400"/>
              <a:gd name="connsiteY8" fmla="*/ 5366686 h 82405"/>
              <a:gd name="connisteX9" fmla="*/ 2677107 w 152400"/>
              <a:gd name="connsiteY9" fmla="*/ 5359398 h 82405"/>
              <a:gd name="connisteX10" fmla="*/ 10363196 w 152400"/>
              <a:gd name="connsiteY10" fmla="*/ 5359398 h 82405"/>
              <a:gd name="connisteX11" fmla="*/ 10972800 w 152400"/>
              <a:gd name="connsiteY11" fmla="*/ 4749795 h 82405"/>
              <a:gd name="connisteX12" fmla="*/ 10972800 w 152400"/>
              <a:gd name="connsiteY12" fmla="*/ 609603 h 82405"/>
              <a:gd name="connisteX13" fmla="*/ 10363196 w 152400"/>
              <a:gd name="connsiteY13" fmla="*/ 0 h 82405"/>
              <a:gd name="connisteX14" fmla="*/ 609603 w 152400"/>
              <a:gd name="connsiteY14" fmla="*/ 0 h 824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</a:cxnLst>
            <a:pathLst>
              <a:path w="10972800" h="5933222">
                <a:moveTo>
                  <a:pt x="609603" y="0"/>
                </a:moveTo>
                <a:cubicBezTo>
                  <a:pt x="272930" y="0"/>
                  <a:pt x="0" y="272930"/>
                  <a:pt x="0" y="609603"/>
                </a:cubicBezTo>
                <a:lnTo>
                  <a:pt x="0" y="4749796"/>
                </a:lnTo>
                <a:cubicBezTo>
                  <a:pt x="0" y="5086478"/>
                  <a:pt x="272930" y="5359399"/>
                  <a:pt x="609603" y="5359399"/>
                </a:cubicBezTo>
                <a:lnTo>
                  <a:pt x="1003298" y="5359399"/>
                </a:lnTo>
                <a:cubicBezTo>
                  <a:pt x="1059415" y="5359399"/>
                  <a:pt x="1104897" y="5404890"/>
                  <a:pt x="1104897" y="5460998"/>
                </a:cubicBezTo>
                <a:lnTo>
                  <a:pt x="1104897" y="5831522"/>
                </a:lnTo>
                <a:cubicBezTo>
                  <a:pt x="1104897" y="5903430"/>
                  <a:pt x="1177555" y="5952579"/>
                  <a:pt x="1244297" y="5925833"/>
                </a:cubicBezTo>
                <a:lnTo>
                  <a:pt x="2639315" y="5366687"/>
                </a:lnTo>
                <a:cubicBezTo>
                  <a:pt x="2651330" y="5361877"/>
                  <a:pt x="2664159" y="5359399"/>
                  <a:pt x="2677107" y="5359399"/>
                </a:cubicBezTo>
                <a:lnTo>
                  <a:pt x="10363197" y="5359399"/>
                </a:lnTo>
                <a:cubicBezTo>
                  <a:pt x="10699879" y="5359399"/>
                  <a:pt x="10972800" y="5086478"/>
                  <a:pt x="10972800" y="4749796"/>
                </a:cubicBezTo>
                <a:lnTo>
                  <a:pt x="10972800" y="609603"/>
                </a:lnTo>
                <a:cubicBezTo>
                  <a:pt x="10972800" y="272930"/>
                  <a:pt x="10699879" y="0"/>
                  <a:pt x="10363197" y="0"/>
                </a:cubicBezTo>
                <a:lnTo>
                  <a:pt x="60960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88630" y="1484630"/>
            <a:ext cx="2633980" cy="235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7" name="任意多边形 6"/>
          <p:cNvSpPr/>
          <p:nvPr userDrawn="1">
            <p:custDataLst>
              <p:tags r:id="rId6"/>
            </p:custDataLst>
          </p:nvPr>
        </p:nvSpPr>
        <p:spPr>
          <a:xfrm>
            <a:off x="8940802" y="4063996"/>
            <a:ext cx="3251200" cy="2794635"/>
          </a:xfrm>
          <a:custGeom>
            <a:avLst/>
            <a:gdLst>
              <a:gd name="connisteX0" fmla="*/ 3251204 w 45155"/>
              <a:gd name="connsiteY0" fmla="*/ 68854 h 38805"/>
              <a:gd name="connisteX1" fmla="*/ 3251204 w 45155"/>
              <a:gd name="connsiteY1" fmla="*/ 2794004 h 38805"/>
              <a:gd name="connisteX2" fmla="*/ 4334 w 45155"/>
              <a:gd name="connsiteY2" fmla="*/ 2794004 h 38805"/>
              <a:gd name="connisteX3" fmla="*/ 0 w 45155"/>
              <a:gd name="connsiteY3" fmla="*/ 2641601 h 38805"/>
              <a:gd name="connisteX4" fmla="*/ 2647946 w 45155"/>
              <a:gd name="connsiteY4" fmla="*/ 0 h 38805"/>
              <a:gd name="connisteX5" fmla="*/ 3251204 w 45155"/>
              <a:gd name="connsiteY5" fmla="*/ 68854 h 388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3251204" h="2794004">
                <a:moveTo>
                  <a:pt x="3251204" y="68854"/>
                </a:moveTo>
                <a:lnTo>
                  <a:pt x="3251204" y="2794004"/>
                </a:lnTo>
                <a:lnTo>
                  <a:pt x="4334" y="2794004"/>
                </a:lnTo>
                <a:cubicBezTo>
                  <a:pt x="1454" y="2743566"/>
                  <a:pt x="0" y="2692753"/>
                  <a:pt x="0" y="2641601"/>
                </a:cubicBezTo>
                <a:cubicBezTo>
                  <a:pt x="0" y="1182685"/>
                  <a:pt x="1185529" y="0"/>
                  <a:pt x="2647947" y="0"/>
                </a:cubicBezTo>
                <a:cubicBezTo>
                  <a:pt x="2855479" y="0"/>
                  <a:pt x="3057424" y="23811"/>
                  <a:pt x="3251204" y="68854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502265" y="5638800"/>
            <a:ext cx="1143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9" name="任意多边形 8"/>
          <p:cNvSpPr/>
          <p:nvPr userDrawn="1">
            <p:custDataLst>
              <p:tags r:id="rId9"/>
            </p:custDataLst>
          </p:nvPr>
        </p:nvSpPr>
        <p:spPr>
          <a:xfrm>
            <a:off x="1435096" y="1015999"/>
            <a:ext cx="1321435" cy="140335"/>
          </a:xfrm>
          <a:custGeom>
            <a:avLst/>
            <a:gdLst>
              <a:gd name="connisteX0" fmla="*/ 2322 w 18344"/>
              <a:gd name="connsiteY0" fmla="*/ 5376 h 1940"/>
              <a:gd name="connisteX1" fmla="*/ 20025 w 18344"/>
              <a:gd name="connsiteY1" fmla="*/ 2322 h 1940"/>
              <a:gd name="connisteX2" fmla="*/ 174622 w 18344"/>
              <a:gd name="connsiteY2" fmla="*/ 111456 h 1940"/>
              <a:gd name="connisteX3" fmla="*/ 329229 w 18344"/>
              <a:gd name="connsiteY3" fmla="*/ 2322 h 1940"/>
              <a:gd name="connisteX4" fmla="*/ 343878 w 18344"/>
              <a:gd name="connsiteY4" fmla="*/ 2322 h 1940"/>
              <a:gd name="connisteX5" fmla="*/ 498476 w 18344"/>
              <a:gd name="connsiteY5" fmla="*/ 111456 h 1940"/>
              <a:gd name="connisteX6" fmla="*/ 653073 w 18344"/>
              <a:gd name="connsiteY6" fmla="*/ 2322 h 1940"/>
              <a:gd name="connisteX7" fmla="*/ 667722 w 18344"/>
              <a:gd name="connsiteY7" fmla="*/ 2322 h 1940"/>
              <a:gd name="connisteX8" fmla="*/ 822329 w 18344"/>
              <a:gd name="connsiteY8" fmla="*/ 111456 h 1940"/>
              <a:gd name="connisteX9" fmla="*/ 976926 w 18344"/>
              <a:gd name="connsiteY9" fmla="*/ 2322 h 1940"/>
              <a:gd name="connisteX10" fmla="*/ 991575 w 18344"/>
              <a:gd name="connsiteY10" fmla="*/ 2322 h 1940"/>
              <a:gd name="connisteX11" fmla="*/ 1146172 w 18344"/>
              <a:gd name="connsiteY11" fmla="*/ 111456 h 1940"/>
              <a:gd name="connisteX12" fmla="*/ 1300770 w 18344"/>
              <a:gd name="connsiteY12" fmla="*/ 2322 h 1940"/>
              <a:gd name="connisteX13" fmla="*/ 1318473 w 18344"/>
              <a:gd name="connsiteY13" fmla="*/ 5376 h 1940"/>
              <a:gd name="connisteX14" fmla="*/ 1315428 w 18344"/>
              <a:gd name="connsiteY14" fmla="*/ 23079 h 1940"/>
              <a:gd name="connisteX15" fmla="*/ 1153497 w 18344"/>
              <a:gd name="connsiteY15" fmla="*/ 137379 h 1940"/>
              <a:gd name="connisteX16" fmla="*/ 1138848 w 18344"/>
              <a:gd name="connsiteY16" fmla="*/ 137379 h 1940"/>
              <a:gd name="connisteX17" fmla="*/ 984251 w 18344"/>
              <a:gd name="connsiteY17" fmla="*/ 28245 h 1940"/>
              <a:gd name="connisteX18" fmla="*/ 829653 w 18344"/>
              <a:gd name="connsiteY18" fmla="*/ 137379 h 1940"/>
              <a:gd name="connisteX19" fmla="*/ 815004 w 18344"/>
              <a:gd name="connsiteY19" fmla="*/ 137379 h 1940"/>
              <a:gd name="connisteX20" fmla="*/ 660397 w 18344"/>
              <a:gd name="connsiteY20" fmla="*/ 28245 h 1940"/>
              <a:gd name="connisteX21" fmla="*/ 505800 w 18344"/>
              <a:gd name="connsiteY21" fmla="*/ 137379 h 1940"/>
              <a:gd name="connisteX22" fmla="*/ 491151 w 18344"/>
              <a:gd name="connsiteY22" fmla="*/ 137379 h 1940"/>
              <a:gd name="connisteX23" fmla="*/ 336554 w 18344"/>
              <a:gd name="connsiteY23" fmla="*/ 28245 h 1940"/>
              <a:gd name="connisteX24" fmla="*/ 181947 w 18344"/>
              <a:gd name="connsiteY24" fmla="*/ 137379 h 1940"/>
              <a:gd name="connisteX25" fmla="*/ 167298 w 18344"/>
              <a:gd name="connsiteY25" fmla="*/ 137379 h 1940"/>
              <a:gd name="connisteX26" fmla="*/ 5376 w 18344"/>
              <a:gd name="connsiteY26" fmla="*/ 23079 h 1940"/>
              <a:gd name="connisteX27" fmla="*/ 2322 w 18344"/>
              <a:gd name="connsiteY27" fmla="*/ 5376 h 19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</a:cxnLst>
            <a:pathLst>
              <a:path w="1320805" h="139702">
                <a:moveTo>
                  <a:pt x="2323" y="5377"/>
                </a:moveTo>
                <a:cubicBezTo>
                  <a:pt x="6373" y="-357"/>
                  <a:pt x="14292" y="-1719"/>
                  <a:pt x="20025" y="2323"/>
                </a:cubicBezTo>
                <a:lnTo>
                  <a:pt x="174623" y="111456"/>
                </a:lnTo>
                <a:lnTo>
                  <a:pt x="329230" y="2323"/>
                </a:lnTo>
                <a:cubicBezTo>
                  <a:pt x="333619" y="-777"/>
                  <a:pt x="339480" y="-777"/>
                  <a:pt x="343878" y="2323"/>
                </a:cubicBezTo>
                <a:lnTo>
                  <a:pt x="498476" y="111456"/>
                </a:lnTo>
                <a:lnTo>
                  <a:pt x="653074" y="2323"/>
                </a:lnTo>
                <a:cubicBezTo>
                  <a:pt x="657472" y="-777"/>
                  <a:pt x="663333" y="-777"/>
                  <a:pt x="667722" y="2323"/>
                </a:cubicBezTo>
                <a:lnTo>
                  <a:pt x="822329" y="111456"/>
                </a:lnTo>
                <a:lnTo>
                  <a:pt x="976927" y="2323"/>
                </a:lnTo>
                <a:cubicBezTo>
                  <a:pt x="981316" y="-777"/>
                  <a:pt x="987186" y="-777"/>
                  <a:pt x="991575" y="2323"/>
                </a:cubicBezTo>
                <a:lnTo>
                  <a:pt x="1146173" y="111456"/>
                </a:lnTo>
                <a:lnTo>
                  <a:pt x="1300771" y="2323"/>
                </a:lnTo>
                <a:cubicBezTo>
                  <a:pt x="1306513" y="-1719"/>
                  <a:pt x="1314441" y="-357"/>
                  <a:pt x="1318473" y="5377"/>
                </a:cubicBezTo>
                <a:cubicBezTo>
                  <a:pt x="1322524" y="11110"/>
                  <a:pt x="1321153" y="19029"/>
                  <a:pt x="1315428" y="23079"/>
                </a:cubicBezTo>
                <a:lnTo>
                  <a:pt x="1153497" y="137379"/>
                </a:lnTo>
                <a:cubicBezTo>
                  <a:pt x="1149108" y="140479"/>
                  <a:pt x="1143247" y="140479"/>
                  <a:pt x="1138849" y="137379"/>
                </a:cubicBezTo>
                <a:lnTo>
                  <a:pt x="984251" y="28246"/>
                </a:lnTo>
                <a:lnTo>
                  <a:pt x="829653" y="137379"/>
                </a:lnTo>
                <a:cubicBezTo>
                  <a:pt x="825255" y="140479"/>
                  <a:pt x="819394" y="140479"/>
                  <a:pt x="815005" y="137379"/>
                </a:cubicBezTo>
                <a:lnTo>
                  <a:pt x="660398" y="28246"/>
                </a:lnTo>
                <a:lnTo>
                  <a:pt x="505800" y="137379"/>
                </a:lnTo>
                <a:cubicBezTo>
                  <a:pt x="501411" y="140479"/>
                  <a:pt x="495541" y="140479"/>
                  <a:pt x="491152" y="137379"/>
                </a:cubicBezTo>
                <a:lnTo>
                  <a:pt x="336554" y="28246"/>
                </a:lnTo>
                <a:lnTo>
                  <a:pt x="181947" y="137379"/>
                </a:lnTo>
                <a:cubicBezTo>
                  <a:pt x="177558" y="140479"/>
                  <a:pt x="171697" y="140479"/>
                  <a:pt x="167299" y="137379"/>
                </a:cubicBezTo>
                <a:lnTo>
                  <a:pt x="5377" y="23079"/>
                </a:lnTo>
                <a:cubicBezTo>
                  <a:pt x="-357" y="19029"/>
                  <a:pt x="-1719" y="11110"/>
                  <a:pt x="2323" y="5377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10"/>
            </p:custDataLst>
          </p:nvPr>
        </p:nvSpPr>
        <p:spPr>
          <a:xfrm>
            <a:off x="9080504" y="4254502"/>
            <a:ext cx="1498600" cy="1498600"/>
          </a:xfrm>
          <a:custGeom>
            <a:avLst/>
            <a:gdLst>
              <a:gd name="connisteX0" fmla="*/ 1498601 w 20813"/>
              <a:gd name="connsiteY0" fmla="*/ 749295 h 20813"/>
              <a:gd name="connisteX1" fmla="*/ 749295 w 20813"/>
              <a:gd name="connsiteY1" fmla="*/ 1498601 h 20813"/>
              <a:gd name="connisteX2" fmla="*/ 0 w 20813"/>
              <a:gd name="connsiteY2" fmla="*/ 749295 h 20813"/>
              <a:gd name="connisteX3" fmla="*/ 749295 w 20813"/>
              <a:gd name="connsiteY3" fmla="*/ 0 h 20813"/>
              <a:gd name="connisteX4" fmla="*/ 1498601 w 20813"/>
              <a:gd name="connsiteY4" fmla="*/ 749295 h 2081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1498601" h="1498601">
                <a:moveTo>
                  <a:pt x="1498601" y="749296"/>
                </a:moveTo>
                <a:cubicBezTo>
                  <a:pt x="1498601" y="1163126"/>
                  <a:pt x="1163126" y="1498601"/>
                  <a:pt x="749296" y="1498601"/>
                </a:cubicBezTo>
                <a:cubicBezTo>
                  <a:pt x="335475" y="1498601"/>
                  <a:pt x="0" y="1163126"/>
                  <a:pt x="0" y="749296"/>
                </a:cubicBezTo>
                <a:cubicBezTo>
                  <a:pt x="0" y="335475"/>
                  <a:pt x="335475" y="0"/>
                  <a:pt x="749296" y="0"/>
                </a:cubicBezTo>
                <a:cubicBezTo>
                  <a:pt x="1163126" y="0"/>
                  <a:pt x="1498601" y="335475"/>
                  <a:pt x="1498601" y="749296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11"/>
            </p:custDataLst>
          </p:nvPr>
        </p:nvSpPr>
        <p:spPr>
          <a:xfrm>
            <a:off x="9042401" y="4216399"/>
            <a:ext cx="1574165" cy="1574800"/>
          </a:xfrm>
          <a:custGeom>
            <a:avLst/>
            <a:gdLst>
              <a:gd name="connisteX0" fmla="*/ 787398 w 21872"/>
              <a:gd name="connsiteY0" fmla="*/ 76196 h 21872"/>
              <a:gd name="connisteX1" fmla="*/ 76196 w 21872"/>
              <a:gd name="connsiteY1" fmla="*/ 787398 h 21872"/>
              <a:gd name="connisteX2" fmla="*/ 787398 w 21872"/>
              <a:gd name="connsiteY2" fmla="*/ 1498601 h 21872"/>
              <a:gd name="connisteX3" fmla="*/ 1498601 w 21872"/>
              <a:gd name="connsiteY3" fmla="*/ 787398 h 21872"/>
              <a:gd name="connisteX4" fmla="*/ 787398 w 21872"/>
              <a:gd name="connsiteY4" fmla="*/ 76196 h 21872"/>
              <a:gd name="connisteX5" fmla="*/ 0 w 21872"/>
              <a:gd name="connsiteY5" fmla="*/ 787398 h 21872"/>
              <a:gd name="connisteX6" fmla="*/ 787398 w 21872"/>
              <a:gd name="connsiteY6" fmla="*/ 0 h 21872"/>
              <a:gd name="connisteX7" fmla="*/ 1574797 w 21872"/>
              <a:gd name="connsiteY7" fmla="*/ 787398 h 21872"/>
              <a:gd name="connisteX8" fmla="*/ 787398 w 21872"/>
              <a:gd name="connsiteY8" fmla="*/ 1574797 h 21872"/>
              <a:gd name="connisteX9" fmla="*/ 0 w 21872"/>
              <a:gd name="connsiteY9" fmla="*/ 787398 h 21872"/>
              <a:gd name="connisteX10" fmla="*/ 542934 w 21872"/>
              <a:gd name="connsiteY10" fmla="*/ 698693 h 21872"/>
              <a:gd name="connisteX11" fmla="*/ 596710 w 21872"/>
              <a:gd name="connsiteY11" fmla="*/ 695328 h 21872"/>
              <a:gd name="connisteX12" fmla="*/ 787398 w 21872"/>
              <a:gd name="connsiteY12" fmla="*/ 863586 h 21872"/>
              <a:gd name="connisteX13" fmla="*/ 978087 w 21872"/>
              <a:gd name="connsiteY13" fmla="*/ 695328 h 21872"/>
              <a:gd name="connisteX14" fmla="*/ 1031872 w 21872"/>
              <a:gd name="connsiteY14" fmla="*/ 698693 h 21872"/>
              <a:gd name="connisteX15" fmla="*/ 1028507 w 21872"/>
              <a:gd name="connsiteY15" fmla="*/ 752468 h 21872"/>
              <a:gd name="connisteX16" fmla="*/ 812608 w 21872"/>
              <a:gd name="connsiteY16" fmla="*/ 942965 h 21872"/>
              <a:gd name="connisteX17" fmla="*/ 762188 w 21872"/>
              <a:gd name="connsiteY17" fmla="*/ 942965 h 21872"/>
              <a:gd name="connisteX18" fmla="*/ 546289 w 21872"/>
              <a:gd name="connsiteY18" fmla="*/ 752468 h 21872"/>
              <a:gd name="connisteX19" fmla="*/ 542934 w 21872"/>
              <a:gd name="connsiteY19" fmla="*/ 698693 h 2187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</a:cxnLst>
            <a:pathLst>
              <a:path w="1574798" h="1574798">
                <a:moveTo>
                  <a:pt x="787399" y="76197"/>
                </a:moveTo>
                <a:cubicBezTo>
                  <a:pt x="394618" y="76197"/>
                  <a:pt x="76197" y="394618"/>
                  <a:pt x="76197" y="787399"/>
                </a:cubicBezTo>
                <a:cubicBezTo>
                  <a:pt x="76197" y="1180189"/>
                  <a:pt x="394618" y="1498601"/>
                  <a:pt x="787399" y="1498601"/>
                </a:cubicBezTo>
                <a:cubicBezTo>
                  <a:pt x="1180189" y="1498601"/>
                  <a:pt x="1498601" y="1180189"/>
                  <a:pt x="1498601" y="787399"/>
                </a:cubicBezTo>
                <a:cubicBezTo>
                  <a:pt x="1498601" y="394618"/>
                  <a:pt x="1180189" y="76197"/>
                  <a:pt x="787399" y="76197"/>
                </a:cubicBezTo>
                <a:moveTo>
                  <a:pt x="0" y="787399"/>
                </a:moveTo>
                <a:cubicBezTo>
                  <a:pt x="0" y="352529"/>
                  <a:pt x="352529" y="0"/>
                  <a:pt x="787399" y="0"/>
                </a:cubicBezTo>
                <a:cubicBezTo>
                  <a:pt x="1222269" y="0"/>
                  <a:pt x="1574798" y="352529"/>
                  <a:pt x="1574798" y="787399"/>
                </a:cubicBezTo>
                <a:cubicBezTo>
                  <a:pt x="1574798" y="1222269"/>
                  <a:pt x="1222269" y="1574798"/>
                  <a:pt x="787399" y="1574798"/>
                </a:cubicBezTo>
                <a:cubicBezTo>
                  <a:pt x="352529" y="1574798"/>
                  <a:pt x="0" y="1222269"/>
                  <a:pt x="0" y="787399"/>
                </a:cubicBezTo>
                <a:moveTo>
                  <a:pt x="542934" y="698693"/>
                </a:moveTo>
                <a:cubicBezTo>
                  <a:pt x="556851" y="682910"/>
                  <a:pt x="580927" y="681411"/>
                  <a:pt x="596710" y="695328"/>
                </a:cubicBezTo>
                <a:lnTo>
                  <a:pt x="787399" y="863587"/>
                </a:lnTo>
                <a:lnTo>
                  <a:pt x="978088" y="695328"/>
                </a:lnTo>
                <a:cubicBezTo>
                  <a:pt x="993871" y="681411"/>
                  <a:pt x="1017947" y="682910"/>
                  <a:pt x="1031873" y="698693"/>
                </a:cubicBezTo>
                <a:cubicBezTo>
                  <a:pt x="1045790" y="714466"/>
                  <a:pt x="1044281" y="738543"/>
                  <a:pt x="1028508" y="752469"/>
                </a:cubicBezTo>
                <a:lnTo>
                  <a:pt x="812609" y="942966"/>
                </a:lnTo>
                <a:cubicBezTo>
                  <a:pt x="798207" y="955676"/>
                  <a:pt x="776591" y="955676"/>
                  <a:pt x="762189" y="942966"/>
                </a:cubicBezTo>
                <a:lnTo>
                  <a:pt x="546290" y="752469"/>
                </a:lnTo>
                <a:cubicBezTo>
                  <a:pt x="530517" y="738543"/>
                  <a:pt x="529008" y="714466"/>
                  <a:pt x="542934" y="698693"/>
                </a:cubicBezTo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 userDrawn="1">
            <p:custDataLst>
              <p:tags r:id="rId12"/>
            </p:custDataLst>
          </p:nvPr>
        </p:nvSpPr>
        <p:spPr>
          <a:xfrm>
            <a:off x="1447797" y="4457700"/>
            <a:ext cx="3543300" cy="571500"/>
          </a:xfrm>
          <a:custGeom>
            <a:avLst/>
            <a:gdLst>
              <a:gd name="connisteX0" fmla="*/ 0 w 49212"/>
              <a:gd name="connsiteY0" fmla="*/ 285750 h 7937"/>
              <a:gd name="connisteX1" fmla="*/ 285750 w 49212"/>
              <a:gd name="connsiteY1" fmla="*/ 0 h 7937"/>
              <a:gd name="connisteX2" fmla="*/ 3257550 w 49212"/>
              <a:gd name="connsiteY2" fmla="*/ 0 h 7937"/>
              <a:gd name="connisteX3" fmla="*/ 3543300 w 49212"/>
              <a:gd name="connsiteY3" fmla="*/ 285750 h 7937"/>
              <a:gd name="connisteX4" fmla="*/ 3543300 w 49212"/>
              <a:gd name="connsiteY4" fmla="*/ 285750 h 7937"/>
              <a:gd name="connisteX5" fmla="*/ 3257550 w 49212"/>
              <a:gd name="connsiteY5" fmla="*/ 571500 h 7937"/>
              <a:gd name="connisteX6" fmla="*/ 285750 w 49212"/>
              <a:gd name="connsiteY6" fmla="*/ 571500 h 7937"/>
              <a:gd name="connisteX7" fmla="*/ 0 w 49212"/>
              <a:gd name="connsiteY7" fmla="*/ 285750 h 7937"/>
              <a:gd name="connisteX8" fmla="*/ 0 w 49212"/>
              <a:gd name="connsiteY8" fmla="*/ 285750 h 793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543300" h="571500">
                <a:moveTo>
                  <a:pt x="0" y="285750"/>
                </a:moveTo>
                <a:cubicBezTo>
                  <a:pt x="0" y="127934"/>
                  <a:pt x="127934" y="0"/>
                  <a:pt x="285750" y="0"/>
                </a:cubicBezTo>
                <a:lnTo>
                  <a:pt x="3257550" y="0"/>
                </a:lnTo>
                <a:cubicBezTo>
                  <a:pt x="3415357" y="0"/>
                  <a:pt x="3543300" y="127934"/>
                  <a:pt x="3543300" y="285750"/>
                </a:cubicBezTo>
                <a:lnTo>
                  <a:pt x="3543300" y="285750"/>
                </a:lnTo>
                <a:cubicBezTo>
                  <a:pt x="3543300" y="443566"/>
                  <a:pt x="3415357" y="571500"/>
                  <a:pt x="3257550" y="571500"/>
                </a:cubicBezTo>
                <a:lnTo>
                  <a:pt x="285750" y="571500"/>
                </a:lnTo>
                <a:cubicBezTo>
                  <a:pt x="127934" y="571500"/>
                  <a:pt x="0" y="443566"/>
                  <a:pt x="0" y="285750"/>
                </a:cubicBezTo>
                <a:lnTo>
                  <a:pt x="0" y="285750"/>
                </a:lnTo>
                <a:close/>
              </a:path>
            </a:pathLst>
          </a:custGeom>
          <a:solidFill>
            <a:schemeClr val="accent5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3" hasCustomPrompt="1"/>
            <p:custDataLst>
              <p:tags r:id="rId16"/>
            </p:custDataLst>
          </p:nvPr>
        </p:nvSpPr>
        <p:spPr>
          <a:xfrm>
            <a:off x="1447797" y="1447797"/>
            <a:ext cx="8458200" cy="406396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1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20XX YEAR</a:t>
            </a:r>
            <a:endParaRPr lang="zh-CN" altLang="en-US" smtClean="0"/>
          </a:p>
        </p:txBody>
      </p:sp>
      <p:sp>
        <p:nvSpPr>
          <p:cNvPr id="14" name="标题 13"/>
          <p:cNvSpPr>
            <a:spLocks noGrp="1"/>
          </p:cNvSpPr>
          <p:nvPr>
            <p:ph type="ctrTitle" idx="14" hasCustomPrompt="1"/>
            <p:custDataLst>
              <p:tags r:id="rId17"/>
            </p:custDataLst>
          </p:nvPr>
        </p:nvSpPr>
        <p:spPr>
          <a:xfrm>
            <a:off x="1447797" y="2209803"/>
            <a:ext cx="6603998" cy="1854202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buNone/>
              <a:defRPr sz="60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儿童成长教育课件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5" hasCustomPrompt="1"/>
            <p:custDataLst>
              <p:tags r:id="rId18"/>
            </p:custDataLst>
          </p:nvPr>
        </p:nvSpPr>
        <p:spPr>
          <a:xfrm>
            <a:off x="1816099" y="4533897"/>
            <a:ext cx="2794004" cy="406396"/>
          </a:xfrm>
          <a:noFill/>
        </p:spPr>
        <p:txBody>
          <a:bodyPr lIns="0" tIns="0" rIns="0" bIns="0" anchor="ctr">
            <a:noAutofit/>
          </a:bodyPr>
          <a:lstStyle>
            <a:lvl1pPr algn="ctr">
              <a:lnSpc>
                <a:spcPct val="111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BY WPS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 userDrawn="1">
            <p:custDataLst>
              <p:tags r:id="rId2"/>
            </p:custDataLst>
          </p:nvPr>
        </p:nvSpPr>
        <p:spPr>
          <a:xfrm>
            <a:off x="8483602" y="4127501"/>
            <a:ext cx="3695700" cy="2730500"/>
          </a:xfrm>
          <a:custGeom>
            <a:avLst/>
            <a:gdLst>
              <a:gd name="connisteX0" fmla="*/ 3695703 w 51329"/>
              <a:gd name="connsiteY0" fmla="*/ 17538 h 37923"/>
              <a:gd name="connisteX1" fmla="*/ 3695703 w 51329"/>
              <a:gd name="connsiteY1" fmla="*/ 2730498 h 37923"/>
              <a:gd name="connisteX2" fmla="*/ 0 w 51329"/>
              <a:gd name="connsiteY2" fmla="*/ 2730498 h 37923"/>
              <a:gd name="connisteX3" fmla="*/ 3347225 w 51329"/>
              <a:gd name="connsiteY3" fmla="*/ 0 h 37923"/>
              <a:gd name="connisteX4" fmla="*/ 3695703 w 51329"/>
              <a:gd name="connsiteY4" fmla="*/ 17538 h 3792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695703" h="2730499">
                <a:moveTo>
                  <a:pt x="3695703" y="17538"/>
                </a:moveTo>
                <a:lnTo>
                  <a:pt x="3695703" y="2730499"/>
                </a:lnTo>
                <a:lnTo>
                  <a:pt x="0" y="2730499"/>
                </a:lnTo>
                <a:cubicBezTo>
                  <a:pt x="315431" y="1172773"/>
                  <a:pt x="1694164" y="0"/>
                  <a:pt x="3347225" y="0"/>
                </a:cubicBezTo>
                <a:cubicBezTo>
                  <a:pt x="3464863" y="0"/>
                  <a:pt x="3581120" y="5944"/>
                  <a:pt x="3695703" y="1753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任意多边形 5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3415665" cy="6858000"/>
          </a:xfrm>
          <a:custGeom>
            <a:avLst/>
            <a:gdLst>
              <a:gd name="connisteX0" fmla="*/ 0 w 47448"/>
              <a:gd name="connsiteY0" fmla="*/ 0 h 95250"/>
              <a:gd name="connisteX1" fmla="*/ 2133596 w 47448"/>
              <a:gd name="connsiteY1" fmla="*/ 0 h 95250"/>
              <a:gd name="connisteX2" fmla="*/ 3416298 w 47448"/>
              <a:gd name="connsiteY2" fmla="*/ 1282702 h 95250"/>
              <a:gd name="connisteX3" fmla="*/ 3416298 w 47448"/>
              <a:gd name="connsiteY3" fmla="*/ 5575297 h 95250"/>
              <a:gd name="connisteX4" fmla="*/ 2133596 w 47448"/>
              <a:gd name="connsiteY4" fmla="*/ 6858000 h 95250"/>
              <a:gd name="connisteX5" fmla="*/ 0 w 47448"/>
              <a:gd name="connsiteY5" fmla="*/ 6858000 h 95250"/>
              <a:gd name="connisteX6" fmla="*/ 0 w 47448"/>
              <a:gd name="connsiteY6" fmla="*/ 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16299" h="6858000">
                <a:moveTo>
                  <a:pt x="0" y="0"/>
                </a:moveTo>
                <a:lnTo>
                  <a:pt x="2133597" y="0"/>
                </a:lnTo>
                <a:cubicBezTo>
                  <a:pt x="2842019" y="0"/>
                  <a:pt x="3416299" y="574280"/>
                  <a:pt x="3416299" y="1282702"/>
                </a:cubicBezTo>
                <a:lnTo>
                  <a:pt x="3416299" y="5575298"/>
                </a:lnTo>
                <a:cubicBezTo>
                  <a:pt x="3416299" y="6283720"/>
                  <a:pt x="2842019" y="6858000"/>
                  <a:pt x="2133597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/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8200" y="5130165"/>
            <a:ext cx="1143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8" name="任意多边形 7"/>
          <p:cNvSpPr/>
          <p:nvPr userDrawn="1">
            <p:custDataLst>
              <p:tags r:id="rId6"/>
            </p:custDataLst>
          </p:nvPr>
        </p:nvSpPr>
        <p:spPr>
          <a:xfrm>
            <a:off x="838203" y="914400"/>
            <a:ext cx="3047365" cy="2392045"/>
          </a:xfrm>
          <a:custGeom>
            <a:avLst/>
            <a:gdLst>
              <a:gd name="connisteX0" fmla="*/ 609603 w 42333"/>
              <a:gd name="connsiteY0" fmla="*/ 0 h 33229"/>
              <a:gd name="connisteX1" fmla="*/ 0 w 42333"/>
              <a:gd name="connsiteY1" fmla="*/ 609603 h 33229"/>
              <a:gd name="connisteX2" fmla="*/ 0 w 42333"/>
              <a:gd name="connsiteY2" fmla="*/ 1549395 h 33229"/>
              <a:gd name="connisteX3" fmla="*/ 609603 w 42333"/>
              <a:gd name="connsiteY3" fmla="*/ 2158998 h 33229"/>
              <a:gd name="connisteX4" fmla="*/ 1525274 w 42333"/>
              <a:gd name="connsiteY4" fmla="*/ 2158998 h 33229"/>
              <a:gd name="connisteX5" fmla="*/ 1601471 w 42333"/>
              <a:gd name="connsiteY5" fmla="*/ 2235195 h 33229"/>
              <a:gd name="connisteX6" fmla="*/ 1601471 w 42333"/>
              <a:gd name="connsiteY6" fmla="*/ 2316211 h 33229"/>
              <a:gd name="connisteX7" fmla="*/ 1717298 w 42333"/>
              <a:gd name="connsiteY7" fmla="*/ 2381289 h 33229"/>
              <a:gd name="connisteX8" fmla="*/ 2064148 w 42333"/>
              <a:gd name="connsiteY8" fmla="*/ 2170108 h 33229"/>
              <a:gd name="connisteX9" fmla="*/ 2103769 w 42333"/>
              <a:gd name="connsiteY9" fmla="*/ 2158998 h 33229"/>
              <a:gd name="connisteX10" fmla="*/ 2438403 w 42333"/>
              <a:gd name="connsiteY10" fmla="*/ 2158998 h 33229"/>
              <a:gd name="connisteX11" fmla="*/ 3047996 w 42333"/>
              <a:gd name="connsiteY11" fmla="*/ 1549395 h 33229"/>
              <a:gd name="connisteX12" fmla="*/ 3047996 w 42333"/>
              <a:gd name="connsiteY12" fmla="*/ 609603 h 33229"/>
              <a:gd name="connisteX13" fmla="*/ 2438403 w 42333"/>
              <a:gd name="connsiteY13" fmla="*/ 0 h 33229"/>
              <a:gd name="connisteX14" fmla="*/ 609603 w 42333"/>
              <a:gd name="connsiteY14" fmla="*/ 0 h 3322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</a:cxnLst>
            <a:pathLst>
              <a:path w="3047997" h="2392528">
                <a:moveTo>
                  <a:pt x="609603" y="0"/>
                </a:moveTo>
                <a:cubicBezTo>
                  <a:pt x="272930" y="0"/>
                  <a:pt x="0" y="272930"/>
                  <a:pt x="0" y="609603"/>
                </a:cubicBezTo>
                <a:lnTo>
                  <a:pt x="0" y="1549396"/>
                </a:lnTo>
                <a:cubicBezTo>
                  <a:pt x="0" y="1886078"/>
                  <a:pt x="272930" y="2158999"/>
                  <a:pt x="609603" y="2158999"/>
                </a:cubicBezTo>
                <a:lnTo>
                  <a:pt x="1525274" y="2158999"/>
                </a:lnTo>
                <a:cubicBezTo>
                  <a:pt x="1567355" y="2158999"/>
                  <a:pt x="1601471" y="2193115"/>
                  <a:pt x="1601471" y="2235196"/>
                </a:cubicBezTo>
                <a:lnTo>
                  <a:pt x="1601471" y="2316212"/>
                </a:lnTo>
                <a:cubicBezTo>
                  <a:pt x="1601471" y="2375666"/>
                  <a:pt x="1666521" y="2412215"/>
                  <a:pt x="1717298" y="2381290"/>
                </a:cubicBezTo>
                <a:lnTo>
                  <a:pt x="2064148" y="2170109"/>
                </a:lnTo>
                <a:cubicBezTo>
                  <a:pt x="2076081" y="2162849"/>
                  <a:pt x="2089797" y="2158999"/>
                  <a:pt x="2103769" y="2158999"/>
                </a:cubicBezTo>
                <a:lnTo>
                  <a:pt x="2438403" y="2158999"/>
                </a:lnTo>
                <a:cubicBezTo>
                  <a:pt x="2775076" y="2158999"/>
                  <a:pt x="3047997" y="1886078"/>
                  <a:pt x="3047997" y="1549396"/>
                </a:cubicBezTo>
                <a:lnTo>
                  <a:pt x="3047997" y="609603"/>
                </a:lnTo>
                <a:cubicBezTo>
                  <a:pt x="3047997" y="272930"/>
                  <a:pt x="2775076" y="0"/>
                  <a:pt x="2438403" y="0"/>
                </a:cubicBezTo>
                <a:lnTo>
                  <a:pt x="609603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971550" y="1752603"/>
            <a:ext cx="2781303" cy="1015999"/>
          </a:xfrm>
          <a:noFill/>
        </p:spPr>
        <p:txBody>
          <a:bodyPr lIns="0" tIns="0" rIns="0" bIns="0" anchor="t">
            <a:noAutofit/>
          </a:bodyPr>
          <a:lstStyle>
            <a:lvl1pPr algn="ctr">
              <a:lnSpc>
                <a:spcPct val="83000"/>
              </a:lnSpc>
              <a:buNone/>
              <a:defRPr sz="60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10" name="副标题 9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1028700" y="1206496"/>
            <a:ext cx="2667003" cy="469901"/>
          </a:xfrm>
          <a:noFill/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5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  <p:sp>
        <p:nvSpPr>
          <p:cNvPr id="11" name="任意多边形 10"/>
          <p:cNvSpPr/>
          <p:nvPr userDrawn="1">
            <p:custDataLst>
              <p:tags r:id="rId9"/>
            </p:custDataLst>
          </p:nvPr>
        </p:nvSpPr>
        <p:spPr>
          <a:xfrm>
            <a:off x="10253825" y="0"/>
            <a:ext cx="1400175" cy="558165"/>
          </a:xfrm>
          <a:custGeom>
            <a:avLst/>
            <a:gdLst>
              <a:gd name="connisteX0" fmla="*/ 1399854 w 19442"/>
              <a:gd name="connsiteY0" fmla="*/ 0 h 7761"/>
              <a:gd name="connisteX1" fmla="*/ 699927 w 19442"/>
              <a:gd name="connsiteY1" fmla="*/ 558798 h 7761"/>
              <a:gd name="connisteX2" fmla="*/ 0 w 19442"/>
              <a:gd name="connsiteY2" fmla="*/ 0 h 7761"/>
              <a:gd name="connisteX3" fmla="*/ 1399854 w 19442"/>
              <a:gd name="connsiteY3" fmla="*/ 0 h 776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pathLst>
              <a:path w="1399855" h="558799">
                <a:moveTo>
                  <a:pt x="1399855" y="0"/>
                </a:moveTo>
                <a:cubicBezTo>
                  <a:pt x="1327608" y="319903"/>
                  <a:pt x="1041666" y="558799"/>
                  <a:pt x="699927" y="558799"/>
                </a:cubicBezTo>
                <a:cubicBezTo>
                  <a:pt x="358189" y="558799"/>
                  <a:pt x="72247" y="319903"/>
                  <a:pt x="0" y="0"/>
                </a:cubicBezTo>
                <a:lnTo>
                  <a:pt x="1399855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节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733665" cy="5892165"/>
          </a:xfrm>
          <a:custGeom>
            <a:avLst/>
            <a:gdLst>
              <a:gd name="connisteX0" fmla="*/ 5704804 w 107420"/>
              <a:gd name="connsiteY0" fmla="*/ 5218572 h 81844"/>
              <a:gd name="connisteX1" fmla="*/ 5682886 w 107420"/>
              <a:gd name="connsiteY1" fmla="*/ 5369411 h 81844"/>
              <a:gd name="connisteX2" fmla="*/ 5875842 w 107420"/>
              <a:gd name="connsiteY2" fmla="*/ 5531891 h 81844"/>
              <a:gd name="connisteX3" fmla="*/ 5851593 w 107420"/>
              <a:gd name="connsiteY3" fmla="*/ 5758635 h 81844"/>
              <a:gd name="connisteX4" fmla="*/ 4641796 w 107420"/>
              <a:gd name="connsiteY4" fmla="*/ 5719233 h 81844"/>
              <a:gd name="connisteX5" fmla="*/ 4588102 w 107420"/>
              <a:gd name="connsiteY5" fmla="*/ 5720486 h 81844"/>
              <a:gd name="connisteX6" fmla="*/ 3365504 w 107420"/>
              <a:gd name="connsiteY6" fmla="*/ 5892795 h 81844"/>
              <a:gd name="connisteX7" fmla="*/ 0 w 107420"/>
              <a:gd name="connsiteY7" fmla="*/ 4319616 h 81844"/>
              <a:gd name="connisteX8" fmla="*/ 0 w 107420"/>
              <a:gd name="connsiteY8" fmla="*/ 0 h 81844"/>
              <a:gd name="connisteX9" fmla="*/ 7447303 w 107420"/>
              <a:gd name="connsiteY9" fmla="*/ 0 h 81844"/>
              <a:gd name="connisteX10" fmla="*/ 7645490 w 107420"/>
              <a:gd name="connsiteY10" fmla="*/ 675705 h 81844"/>
              <a:gd name="connisteX11" fmla="*/ 7734296 w 107420"/>
              <a:gd name="connsiteY11" fmla="*/ 1550986 h 81844"/>
              <a:gd name="connisteX12" fmla="*/ 5704804 w 107420"/>
              <a:gd name="connsiteY12" fmla="*/ 5218572 h 818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pathLst>
              <a:path w="7734297" h="5892796">
                <a:moveTo>
                  <a:pt x="5704804" y="5218572"/>
                </a:moveTo>
                <a:cubicBezTo>
                  <a:pt x="5651833" y="5252021"/>
                  <a:pt x="5639041" y="5324679"/>
                  <a:pt x="5682886" y="5369412"/>
                </a:cubicBezTo>
                <a:cubicBezTo>
                  <a:pt x="5742267" y="5429972"/>
                  <a:pt x="5806897" y="5484855"/>
                  <a:pt x="5875843" y="5531891"/>
                </a:cubicBezTo>
                <a:cubicBezTo>
                  <a:pt x="5960023" y="5589325"/>
                  <a:pt x="5952177" y="5742139"/>
                  <a:pt x="5851593" y="5758635"/>
                </a:cubicBezTo>
                <a:cubicBezTo>
                  <a:pt x="5445874" y="5825222"/>
                  <a:pt x="4997681" y="5803587"/>
                  <a:pt x="4641796" y="5719234"/>
                </a:cubicBezTo>
                <a:cubicBezTo>
                  <a:pt x="4624057" y="5715027"/>
                  <a:pt x="4605613" y="5715430"/>
                  <a:pt x="4588103" y="5720486"/>
                </a:cubicBezTo>
                <a:cubicBezTo>
                  <a:pt x="4200141" y="5832665"/>
                  <a:pt x="3789886" y="5892796"/>
                  <a:pt x="3365504" y="5892796"/>
                </a:cubicBezTo>
                <a:cubicBezTo>
                  <a:pt x="2011488" y="5892796"/>
                  <a:pt x="801344" y="5280633"/>
                  <a:pt x="0" y="4319616"/>
                </a:cubicBezTo>
                <a:lnTo>
                  <a:pt x="0" y="0"/>
                </a:lnTo>
                <a:lnTo>
                  <a:pt x="7447303" y="0"/>
                </a:lnTo>
                <a:cubicBezTo>
                  <a:pt x="7530989" y="217380"/>
                  <a:pt x="7597594" y="443155"/>
                  <a:pt x="7645490" y="675705"/>
                </a:cubicBezTo>
                <a:cubicBezTo>
                  <a:pt x="7703719" y="958428"/>
                  <a:pt x="7734297" y="1251155"/>
                  <a:pt x="7734297" y="1550987"/>
                </a:cubicBezTo>
                <a:cubicBezTo>
                  <a:pt x="7734297" y="3093671"/>
                  <a:pt x="6924742" y="4448428"/>
                  <a:pt x="5704804" y="5218572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>
            <p:custDataLst>
              <p:tags r:id="rId3"/>
            </p:custDataLst>
          </p:nvPr>
        </p:nvSpPr>
        <p:spPr>
          <a:xfrm>
            <a:off x="8483602" y="4127501"/>
            <a:ext cx="3695700" cy="2730500"/>
          </a:xfrm>
          <a:custGeom>
            <a:avLst/>
            <a:gdLst>
              <a:gd name="connisteX0" fmla="*/ 3695703 w 51329"/>
              <a:gd name="connsiteY0" fmla="*/ 17538 h 37923"/>
              <a:gd name="connisteX1" fmla="*/ 3695703 w 51329"/>
              <a:gd name="connsiteY1" fmla="*/ 2730498 h 37923"/>
              <a:gd name="connisteX2" fmla="*/ 0 w 51329"/>
              <a:gd name="connsiteY2" fmla="*/ 2730498 h 37923"/>
              <a:gd name="connisteX3" fmla="*/ 3347225 w 51329"/>
              <a:gd name="connsiteY3" fmla="*/ 0 h 37923"/>
              <a:gd name="connisteX4" fmla="*/ 3695703 w 51329"/>
              <a:gd name="connsiteY4" fmla="*/ 17538 h 3792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695703" h="2730499">
                <a:moveTo>
                  <a:pt x="3695703" y="17538"/>
                </a:moveTo>
                <a:lnTo>
                  <a:pt x="3695703" y="2730499"/>
                </a:lnTo>
                <a:lnTo>
                  <a:pt x="0" y="2730499"/>
                </a:lnTo>
                <a:cubicBezTo>
                  <a:pt x="315431" y="1172773"/>
                  <a:pt x="1694164" y="0"/>
                  <a:pt x="3347225" y="0"/>
                </a:cubicBezTo>
                <a:cubicBezTo>
                  <a:pt x="3464863" y="0"/>
                  <a:pt x="3581120" y="5944"/>
                  <a:pt x="3695703" y="1753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>
            <p:custDataLst>
              <p:tags r:id="rId4"/>
            </p:custDataLst>
          </p:nvPr>
        </p:nvSpPr>
        <p:spPr>
          <a:xfrm>
            <a:off x="10274299" y="507995"/>
            <a:ext cx="1321435" cy="139700"/>
          </a:xfrm>
          <a:custGeom>
            <a:avLst/>
            <a:gdLst>
              <a:gd name="connisteX0" fmla="*/ 2322 w 18344"/>
              <a:gd name="connsiteY0" fmla="*/ 5376 h 1940"/>
              <a:gd name="connisteX1" fmla="*/ 20025 w 18344"/>
              <a:gd name="connsiteY1" fmla="*/ 2322 h 1940"/>
              <a:gd name="connisteX2" fmla="*/ 174622 w 18344"/>
              <a:gd name="connsiteY2" fmla="*/ 111456 h 1940"/>
              <a:gd name="connisteX3" fmla="*/ 329229 w 18344"/>
              <a:gd name="connsiteY3" fmla="*/ 2322 h 1940"/>
              <a:gd name="connisteX4" fmla="*/ 343878 w 18344"/>
              <a:gd name="connsiteY4" fmla="*/ 2322 h 1940"/>
              <a:gd name="connisteX5" fmla="*/ 498476 w 18344"/>
              <a:gd name="connsiteY5" fmla="*/ 111456 h 1940"/>
              <a:gd name="connisteX6" fmla="*/ 653073 w 18344"/>
              <a:gd name="connsiteY6" fmla="*/ 2322 h 1940"/>
              <a:gd name="connisteX7" fmla="*/ 667722 w 18344"/>
              <a:gd name="connsiteY7" fmla="*/ 2322 h 1940"/>
              <a:gd name="connisteX8" fmla="*/ 822329 w 18344"/>
              <a:gd name="connsiteY8" fmla="*/ 111456 h 1940"/>
              <a:gd name="connisteX9" fmla="*/ 976926 w 18344"/>
              <a:gd name="connsiteY9" fmla="*/ 2322 h 1940"/>
              <a:gd name="connisteX10" fmla="*/ 991575 w 18344"/>
              <a:gd name="connsiteY10" fmla="*/ 2322 h 1940"/>
              <a:gd name="connisteX11" fmla="*/ 1146172 w 18344"/>
              <a:gd name="connsiteY11" fmla="*/ 111456 h 1940"/>
              <a:gd name="connisteX12" fmla="*/ 1300770 w 18344"/>
              <a:gd name="connsiteY12" fmla="*/ 2322 h 1940"/>
              <a:gd name="connisteX13" fmla="*/ 1318473 w 18344"/>
              <a:gd name="connsiteY13" fmla="*/ 5376 h 1940"/>
              <a:gd name="connisteX14" fmla="*/ 1315428 w 18344"/>
              <a:gd name="connsiteY14" fmla="*/ 23079 h 1940"/>
              <a:gd name="connisteX15" fmla="*/ 1153497 w 18344"/>
              <a:gd name="connsiteY15" fmla="*/ 137379 h 1940"/>
              <a:gd name="connisteX16" fmla="*/ 1138848 w 18344"/>
              <a:gd name="connsiteY16" fmla="*/ 137379 h 1940"/>
              <a:gd name="connisteX17" fmla="*/ 984251 w 18344"/>
              <a:gd name="connsiteY17" fmla="*/ 28245 h 1940"/>
              <a:gd name="connisteX18" fmla="*/ 829653 w 18344"/>
              <a:gd name="connsiteY18" fmla="*/ 137379 h 1940"/>
              <a:gd name="connisteX19" fmla="*/ 815004 w 18344"/>
              <a:gd name="connsiteY19" fmla="*/ 137379 h 1940"/>
              <a:gd name="connisteX20" fmla="*/ 660397 w 18344"/>
              <a:gd name="connsiteY20" fmla="*/ 28245 h 1940"/>
              <a:gd name="connisteX21" fmla="*/ 505800 w 18344"/>
              <a:gd name="connsiteY21" fmla="*/ 137379 h 1940"/>
              <a:gd name="connisteX22" fmla="*/ 491151 w 18344"/>
              <a:gd name="connsiteY22" fmla="*/ 137379 h 1940"/>
              <a:gd name="connisteX23" fmla="*/ 336554 w 18344"/>
              <a:gd name="connsiteY23" fmla="*/ 28245 h 1940"/>
              <a:gd name="connisteX24" fmla="*/ 181947 w 18344"/>
              <a:gd name="connsiteY24" fmla="*/ 137379 h 1940"/>
              <a:gd name="connisteX25" fmla="*/ 167298 w 18344"/>
              <a:gd name="connsiteY25" fmla="*/ 137379 h 1940"/>
              <a:gd name="connisteX26" fmla="*/ 5376 w 18344"/>
              <a:gd name="connsiteY26" fmla="*/ 23079 h 1940"/>
              <a:gd name="connisteX27" fmla="*/ 2322 w 18344"/>
              <a:gd name="connsiteY27" fmla="*/ 5376 h 19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</a:cxnLst>
            <a:pathLst>
              <a:path w="1320805" h="139702">
                <a:moveTo>
                  <a:pt x="2323" y="5377"/>
                </a:moveTo>
                <a:cubicBezTo>
                  <a:pt x="6373" y="-357"/>
                  <a:pt x="14292" y="-1719"/>
                  <a:pt x="20025" y="2323"/>
                </a:cubicBezTo>
                <a:lnTo>
                  <a:pt x="174623" y="111456"/>
                </a:lnTo>
                <a:lnTo>
                  <a:pt x="329230" y="2323"/>
                </a:lnTo>
                <a:cubicBezTo>
                  <a:pt x="333619" y="-777"/>
                  <a:pt x="339480" y="-777"/>
                  <a:pt x="343878" y="2323"/>
                </a:cubicBezTo>
                <a:lnTo>
                  <a:pt x="498476" y="111456"/>
                </a:lnTo>
                <a:lnTo>
                  <a:pt x="653074" y="2323"/>
                </a:lnTo>
                <a:cubicBezTo>
                  <a:pt x="657472" y="-777"/>
                  <a:pt x="663333" y="-777"/>
                  <a:pt x="667722" y="2323"/>
                </a:cubicBezTo>
                <a:lnTo>
                  <a:pt x="822329" y="111456"/>
                </a:lnTo>
                <a:lnTo>
                  <a:pt x="976927" y="2323"/>
                </a:lnTo>
                <a:cubicBezTo>
                  <a:pt x="981316" y="-777"/>
                  <a:pt x="987186" y="-777"/>
                  <a:pt x="991575" y="2323"/>
                </a:cubicBezTo>
                <a:lnTo>
                  <a:pt x="1146173" y="111456"/>
                </a:lnTo>
                <a:lnTo>
                  <a:pt x="1300771" y="2323"/>
                </a:lnTo>
                <a:cubicBezTo>
                  <a:pt x="1306513" y="-1719"/>
                  <a:pt x="1314441" y="-357"/>
                  <a:pt x="1318473" y="5377"/>
                </a:cubicBezTo>
                <a:cubicBezTo>
                  <a:pt x="1322524" y="11110"/>
                  <a:pt x="1321153" y="19029"/>
                  <a:pt x="1315428" y="23079"/>
                </a:cubicBezTo>
                <a:lnTo>
                  <a:pt x="1153497" y="137379"/>
                </a:lnTo>
                <a:cubicBezTo>
                  <a:pt x="1149108" y="140479"/>
                  <a:pt x="1143247" y="140479"/>
                  <a:pt x="1138849" y="137379"/>
                </a:cubicBezTo>
                <a:lnTo>
                  <a:pt x="984251" y="28246"/>
                </a:lnTo>
                <a:lnTo>
                  <a:pt x="829653" y="137379"/>
                </a:lnTo>
                <a:cubicBezTo>
                  <a:pt x="825255" y="140479"/>
                  <a:pt x="819394" y="140479"/>
                  <a:pt x="815005" y="137379"/>
                </a:cubicBezTo>
                <a:lnTo>
                  <a:pt x="660398" y="28246"/>
                </a:lnTo>
                <a:lnTo>
                  <a:pt x="505800" y="137379"/>
                </a:lnTo>
                <a:cubicBezTo>
                  <a:pt x="501411" y="140479"/>
                  <a:pt x="495541" y="140479"/>
                  <a:pt x="491152" y="137379"/>
                </a:cubicBezTo>
                <a:lnTo>
                  <a:pt x="336554" y="28246"/>
                </a:lnTo>
                <a:lnTo>
                  <a:pt x="181947" y="137379"/>
                </a:lnTo>
                <a:cubicBezTo>
                  <a:pt x="177558" y="140479"/>
                  <a:pt x="171697" y="140479"/>
                  <a:pt x="167299" y="137379"/>
                </a:cubicBezTo>
                <a:lnTo>
                  <a:pt x="5377" y="23079"/>
                </a:lnTo>
                <a:cubicBezTo>
                  <a:pt x="-357" y="19029"/>
                  <a:pt x="-1719" y="11110"/>
                  <a:pt x="2323" y="5377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08430" y="570230"/>
            <a:ext cx="3121025" cy="1289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pic>
        <p:nvPicPr>
          <p:cNvPr id="11" name="图片 10"/>
          <p:cNvPicPr/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439400" y="5524500"/>
            <a:ext cx="1143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12" name="任意多边形 11"/>
          <p:cNvSpPr/>
          <p:nvPr userDrawn="1">
            <p:custDataLst>
              <p:tags r:id="rId9"/>
            </p:custDataLst>
          </p:nvPr>
        </p:nvSpPr>
        <p:spPr>
          <a:xfrm>
            <a:off x="2171700" y="1981203"/>
            <a:ext cx="7835265" cy="2610485"/>
          </a:xfrm>
          <a:custGeom>
            <a:avLst/>
            <a:gdLst>
              <a:gd name="connisteX0" fmla="*/ 634995 w 108831"/>
              <a:gd name="connsiteY0" fmla="*/ 0 h 36262"/>
              <a:gd name="connisteX1" fmla="*/ 0 w 108831"/>
              <a:gd name="connsiteY1" fmla="*/ 634995 h 36262"/>
              <a:gd name="connisteX2" fmla="*/ 0 w 108831"/>
              <a:gd name="connsiteY2" fmla="*/ 1676396 h 36262"/>
              <a:gd name="connisteX3" fmla="*/ 634995 w 108831"/>
              <a:gd name="connsiteY3" fmla="*/ 2311402 h 36262"/>
              <a:gd name="connisteX4" fmla="*/ 6359706 w 108831"/>
              <a:gd name="connsiteY4" fmla="*/ 2311402 h 36262"/>
              <a:gd name="connisteX5" fmla="*/ 6426202 w 108831"/>
              <a:gd name="connsiteY5" fmla="*/ 2377897 h 36262"/>
              <a:gd name="connisteX6" fmla="*/ 6426202 w 108831"/>
              <a:gd name="connsiteY6" fmla="*/ 2544281 h 36262"/>
              <a:gd name="connisteX7" fmla="*/ 6527270 w 108831"/>
              <a:gd name="connsiteY7" fmla="*/ 2601074 h 36262"/>
              <a:gd name="connisteX8" fmla="*/ 6987122 w 108831"/>
              <a:gd name="connsiteY8" fmla="*/ 2321103 h 36262"/>
              <a:gd name="connisteX9" fmla="*/ 7021705 w 108831"/>
              <a:gd name="connsiteY9" fmla="*/ 2311402 h 36262"/>
              <a:gd name="connisteX10" fmla="*/ 7200900 w 108831"/>
              <a:gd name="connsiteY10" fmla="*/ 2311402 h 36262"/>
              <a:gd name="connisteX11" fmla="*/ 7835895 w 108831"/>
              <a:gd name="connsiteY11" fmla="*/ 1676396 h 36262"/>
              <a:gd name="connisteX12" fmla="*/ 7835895 w 108831"/>
              <a:gd name="connsiteY12" fmla="*/ 634995 h 36262"/>
              <a:gd name="connisteX13" fmla="*/ 7200900 w 108831"/>
              <a:gd name="connsiteY13" fmla="*/ 0 h 36262"/>
              <a:gd name="connisteX14" fmla="*/ 634995 w 108831"/>
              <a:gd name="connsiteY14" fmla="*/ 0 h 3626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</a:cxnLst>
            <a:pathLst>
              <a:path w="7835896" h="2610886">
                <a:moveTo>
                  <a:pt x="634996" y="0"/>
                </a:moveTo>
                <a:cubicBezTo>
                  <a:pt x="284296" y="0"/>
                  <a:pt x="0" y="284296"/>
                  <a:pt x="0" y="634996"/>
                </a:cubicBezTo>
                <a:lnTo>
                  <a:pt x="0" y="1676397"/>
                </a:lnTo>
                <a:cubicBezTo>
                  <a:pt x="0" y="2027097"/>
                  <a:pt x="284296" y="2311402"/>
                  <a:pt x="634996" y="2311402"/>
                </a:cubicBezTo>
                <a:lnTo>
                  <a:pt x="6359707" y="2311402"/>
                </a:lnTo>
                <a:cubicBezTo>
                  <a:pt x="6396429" y="2311402"/>
                  <a:pt x="6426202" y="2341166"/>
                  <a:pt x="6426202" y="2377897"/>
                </a:cubicBezTo>
                <a:lnTo>
                  <a:pt x="6426202" y="2544281"/>
                </a:lnTo>
                <a:cubicBezTo>
                  <a:pt x="6426202" y="2596155"/>
                  <a:pt x="6482959" y="2628059"/>
                  <a:pt x="6527271" y="2601075"/>
                </a:cubicBezTo>
                <a:lnTo>
                  <a:pt x="6987122" y="2321104"/>
                </a:lnTo>
                <a:cubicBezTo>
                  <a:pt x="6997537" y="2314749"/>
                  <a:pt x="7009498" y="2311402"/>
                  <a:pt x="7021705" y="2311402"/>
                </a:cubicBezTo>
                <a:lnTo>
                  <a:pt x="7200900" y="2311402"/>
                </a:lnTo>
                <a:cubicBezTo>
                  <a:pt x="7551600" y="2311402"/>
                  <a:pt x="7835896" y="2027097"/>
                  <a:pt x="7835896" y="1676397"/>
                </a:cubicBezTo>
                <a:lnTo>
                  <a:pt x="7835896" y="634996"/>
                </a:lnTo>
                <a:cubicBezTo>
                  <a:pt x="7835896" y="284296"/>
                  <a:pt x="7551600" y="0"/>
                  <a:pt x="7200900" y="0"/>
                </a:cubicBezTo>
                <a:lnTo>
                  <a:pt x="634996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 userDrawn="1">
            <p:custDataLst>
              <p:tags r:id="rId10"/>
            </p:custDataLst>
          </p:nvPr>
        </p:nvSpPr>
        <p:spPr>
          <a:xfrm>
            <a:off x="4121146" y="2425702"/>
            <a:ext cx="25400" cy="1428750"/>
          </a:xfrm>
          <a:custGeom>
            <a:avLst/>
            <a:gdLst>
              <a:gd name="connisteX0" fmla="*/ 0 w 352"/>
              <a:gd name="connsiteY0" fmla="*/ 1428750 h 19843"/>
              <a:gd name="connisteX1" fmla="*/ 0 w 352"/>
              <a:gd name="connsiteY1" fmla="*/ 0 h 19843"/>
              <a:gd name="connisteX2" fmla="*/ 25402 w 352"/>
              <a:gd name="connsiteY2" fmla="*/ 0 h 19843"/>
              <a:gd name="connisteX3" fmla="*/ 25402 w 352"/>
              <a:gd name="connsiteY3" fmla="*/ 714375 h 19843"/>
              <a:gd name="connisteX4" fmla="*/ 25402 w 352"/>
              <a:gd name="connsiteY4" fmla="*/ 1428750 h 19843"/>
              <a:gd name="connisteX5" fmla="*/ 0 w 352"/>
              <a:gd name="connsiteY5" fmla="*/ 1428750 h 1984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25402" h="1428750">
                <a:moveTo>
                  <a:pt x="0" y="1428750"/>
                </a:moveTo>
                <a:lnTo>
                  <a:pt x="0" y="0"/>
                </a:lnTo>
                <a:lnTo>
                  <a:pt x="25402" y="0"/>
                </a:lnTo>
                <a:lnTo>
                  <a:pt x="25402" y="714375"/>
                </a:lnTo>
                <a:lnTo>
                  <a:pt x="25402" y="1428750"/>
                </a:lnTo>
                <a:lnTo>
                  <a:pt x="0" y="1428750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3" hasCustomPrompt="1"/>
            <p:custDataLst>
              <p:tags r:id="rId14"/>
            </p:custDataLst>
          </p:nvPr>
        </p:nvSpPr>
        <p:spPr>
          <a:xfrm>
            <a:off x="2654302" y="2576185"/>
            <a:ext cx="1308104" cy="1067205"/>
          </a:xfrm>
          <a:noFill/>
        </p:spPr>
        <p:txBody>
          <a:bodyPr lIns="0" tIns="0" rIns="0" bIns="0" anchor="ctr">
            <a:noAutofit/>
          </a:bodyPr>
          <a:lstStyle>
            <a:lvl1pPr algn="l">
              <a:lnSpc>
                <a:spcPct val="109000"/>
              </a:lnSpc>
              <a:buNone/>
              <a:defRPr sz="72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5" name="标题 14"/>
          <p:cNvSpPr>
            <a:spLocks noGrp="1"/>
          </p:cNvSpPr>
          <p:nvPr>
            <p:ph type="ctrTitle" idx="14" hasCustomPrompt="1"/>
            <p:custDataLst>
              <p:tags r:id="rId15"/>
            </p:custDataLst>
          </p:nvPr>
        </p:nvSpPr>
        <p:spPr>
          <a:xfrm>
            <a:off x="4622804" y="2768602"/>
            <a:ext cx="5054602" cy="761997"/>
          </a:xfrm>
          <a:noFill/>
        </p:spPr>
        <p:txBody>
          <a:bodyPr lIns="0" tIns="0" rIns="0" bIns="0" anchor="ctr">
            <a:noAutofit/>
          </a:bodyPr>
          <a:lstStyle>
            <a:lvl1pPr algn="l">
              <a:lnSpc>
                <a:spcPct val="104000"/>
              </a:lnSpc>
              <a:buNone/>
              <a:defRPr sz="48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章节页的标题内容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565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8" name="任意多边形 7"/>
          <p:cNvSpPr/>
          <p:nvPr userDrawn="1">
            <p:custDataLst>
              <p:tags r:id="rId4"/>
            </p:custDataLst>
          </p:nvPr>
        </p:nvSpPr>
        <p:spPr>
          <a:xfrm>
            <a:off x="8483602" y="4127501"/>
            <a:ext cx="3695700" cy="2730500"/>
          </a:xfrm>
          <a:custGeom>
            <a:avLst/>
            <a:gdLst>
              <a:gd name="connisteX0" fmla="*/ 3695703 w 51329"/>
              <a:gd name="connsiteY0" fmla="*/ 17538 h 37923"/>
              <a:gd name="connisteX1" fmla="*/ 3695703 w 51329"/>
              <a:gd name="connsiteY1" fmla="*/ 2730498 h 37923"/>
              <a:gd name="connisteX2" fmla="*/ 0 w 51329"/>
              <a:gd name="connsiteY2" fmla="*/ 2730498 h 37923"/>
              <a:gd name="connisteX3" fmla="*/ 3347225 w 51329"/>
              <a:gd name="connsiteY3" fmla="*/ 0 h 37923"/>
              <a:gd name="connisteX4" fmla="*/ 3695703 w 51329"/>
              <a:gd name="connsiteY4" fmla="*/ 17538 h 3792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695703" h="2730499">
                <a:moveTo>
                  <a:pt x="3695703" y="17538"/>
                </a:moveTo>
                <a:lnTo>
                  <a:pt x="3695703" y="2730499"/>
                </a:lnTo>
                <a:lnTo>
                  <a:pt x="0" y="2730499"/>
                </a:lnTo>
                <a:cubicBezTo>
                  <a:pt x="315431" y="1172773"/>
                  <a:pt x="1694164" y="0"/>
                  <a:pt x="3347225" y="0"/>
                </a:cubicBezTo>
                <a:cubicBezTo>
                  <a:pt x="3464863" y="0"/>
                  <a:pt x="3581120" y="5944"/>
                  <a:pt x="3695703" y="1753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439400" y="5524500"/>
            <a:ext cx="1143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10" name="任意多边形 9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7733665" cy="5892165"/>
          </a:xfrm>
          <a:custGeom>
            <a:avLst/>
            <a:gdLst>
              <a:gd name="connisteX0" fmla="*/ 5704804 w 107420"/>
              <a:gd name="connsiteY0" fmla="*/ 5218572 h 81844"/>
              <a:gd name="connisteX1" fmla="*/ 5682886 w 107420"/>
              <a:gd name="connsiteY1" fmla="*/ 5369411 h 81844"/>
              <a:gd name="connisteX2" fmla="*/ 5875842 w 107420"/>
              <a:gd name="connsiteY2" fmla="*/ 5531891 h 81844"/>
              <a:gd name="connisteX3" fmla="*/ 5851593 w 107420"/>
              <a:gd name="connsiteY3" fmla="*/ 5758635 h 81844"/>
              <a:gd name="connisteX4" fmla="*/ 4641796 w 107420"/>
              <a:gd name="connsiteY4" fmla="*/ 5719233 h 81844"/>
              <a:gd name="connisteX5" fmla="*/ 4588102 w 107420"/>
              <a:gd name="connsiteY5" fmla="*/ 5720486 h 81844"/>
              <a:gd name="connisteX6" fmla="*/ 3365504 w 107420"/>
              <a:gd name="connsiteY6" fmla="*/ 5892795 h 81844"/>
              <a:gd name="connisteX7" fmla="*/ 0 w 107420"/>
              <a:gd name="connsiteY7" fmla="*/ 4319616 h 81844"/>
              <a:gd name="connisteX8" fmla="*/ 0 w 107420"/>
              <a:gd name="connsiteY8" fmla="*/ 0 h 81844"/>
              <a:gd name="connisteX9" fmla="*/ 7447303 w 107420"/>
              <a:gd name="connsiteY9" fmla="*/ 0 h 81844"/>
              <a:gd name="connisteX10" fmla="*/ 7645490 w 107420"/>
              <a:gd name="connsiteY10" fmla="*/ 675705 h 81844"/>
              <a:gd name="connisteX11" fmla="*/ 7734296 w 107420"/>
              <a:gd name="connsiteY11" fmla="*/ 1550986 h 81844"/>
              <a:gd name="connisteX12" fmla="*/ 5704804 w 107420"/>
              <a:gd name="connsiteY12" fmla="*/ 5218572 h 818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</a:cxnLst>
            <a:pathLst>
              <a:path w="7734297" h="5892796">
                <a:moveTo>
                  <a:pt x="5704804" y="5218572"/>
                </a:moveTo>
                <a:cubicBezTo>
                  <a:pt x="5651833" y="5252021"/>
                  <a:pt x="5639041" y="5324679"/>
                  <a:pt x="5682886" y="5369412"/>
                </a:cubicBezTo>
                <a:cubicBezTo>
                  <a:pt x="5742267" y="5429972"/>
                  <a:pt x="5806897" y="5484855"/>
                  <a:pt x="5875843" y="5531891"/>
                </a:cubicBezTo>
                <a:cubicBezTo>
                  <a:pt x="5960023" y="5589325"/>
                  <a:pt x="5952177" y="5742139"/>
                  <a:pt x="5851593" y="5758635"/>
                </a:cubicBezTo>
                <a:cubicBezTo>
                  <a:pt x="5445874" y="5825222"/>
                  <a:pt x="4997681" y="5803587"/>
                  <a:pt x="4641796" y="5719234"/>
                </a:cubicBezTo>
                <a:cubicBezTo>
                  <a:pt x="4624057" y="5715027"/>
                  <a:pt x="4605613" y="5715430"/>
                  <a:pt x="4588103" y="5720486"/>
                </a:cubicBezTo>
                <a:cubicBezTo>
                  <a:pt x="4200141" y="5832665"/>
                  <a:pt x="3789886" y="5892796"/>
                  <a:pt x="3365504" y="5892796"/>
                </a:cubicBezTo>
                <a:cubicBezTo>
                  <a:pt x="2011488" y="5892796"/>
                  <a:pt x="801344" y="5280633"/>
                  <a:pt x="0" y="4319616"/>
                </a:cubicBezTo>
                <a:lnTo>
                  <a:pt x="0" y="0"/>
                </a:lnTo>
                <a:lnTo>
                  <a:pt x="7447303" y="0"/>
                </a:lnTo>
                <a:cubicBezTo>
                  <a:pt x="7530989" y="217380"/>
                  <a:pt x="7597594" y="443155"/>
                  <a:pt x="7645490" y="675705"/>
                </a:cubicBezTo>
                <a:cubicBezTo>
                  <a:pt x="7703719" y="958428"/>
                  <a:pt x="7734297" y="1251155"/>
                  <a:pt x="7734297" y="1550987"/>
                </a:cubicBezTo>
                <a:cubicBezTo>
                  <a:pt x="7734297" y="3093671"/>
                  <a:pt x="6924742" y="4448428"/>
                  <a:pt x="5704804" y="5218572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/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08430" y="570230"/>
            <a:ext cx="3121025" cy="1289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副标题 11"/>
          <p:cNvSpPr>
            <a:spLocks noGrp="1"/>
          </p:cNvSpPr>
          <p:nvPr>
            <p:ph type="subTitle" idx="13" hasCustomPrompt="1"/>
            <p:custDataLst>
              <p:tags r:id="rId13"/>
            </p:custDataLst>
          </p:nvPr>
        </p:nvSpPr>
        <p:spPr>
          <a:xfrm>
            <a:off x="1066803" y="2692396"/>
            <a:ext cx="4394204" cy="469901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8000"/>
              </a:lnSpc>
              <a:buNone/>
              <a:defRPr sz="2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13" name="标题 12"/>
          <p:cNvSpPr>
            <a:spLocks noGrp="1"/>
          </p:cNvSpPr>
          <p:nvPr>
            <p:ph type="ctrTitle" idx="14" hasCustomPrompt="1"/>
            <p:custDataLst>
              <p:tags r:id="rId14"/>
            </p:custDataLst>
          </p:nvPr>
        </p:nvSpPr>
        <p:spPr>
          <a:xfrm>
            <a:off x="1066803" y="3162297"/>
            <a:ext cx="4521196" cy="1015999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04000"/>
              </a:lnSpc>
              <a:buNone/>
              <a:defRPr sz="6400" b="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段文本-1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 idx="17826049" hasCustomPrompt="1"/>
            <p:custDataLst>
              <p:tags r:id="rId2"/>
            </p:custDataLst>
          </p:nvPr>
        </p:nvSpPr>
        <p:spPr>
          <a:xfrm>
            <a:off x="1219200" y="2590800"/>
            <a:ext cx="9753600" cy="762000"/>
          </a:xfrm>
          <a:noFill/>
        </p:spPr>
        <p:txBody>
          <a:bodyPr lIns="0" tIns="0" rIns="0" bIns="0" anchor="ctr">
            <a:normAutofit/>
          </a:bodyPr>
          <a:lstStyle>
            <a:lvl1pPr marL="0" indent="0" algn="ctr">
              <a:spcBef>
                <a:spcPct val="0"/>
              </a:spcBef>
              <a:spcAft>
                <a:spcPct val="0"/>
              </a:spcAft>
              <a:buNone/>
              <a:defRPr sz="44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7826817" hasCustomPrompt="1"/>
            <p:custDataLst>
              <p:tags r:id="rId3"/>
            </p:custDataLst>
          </p:nvPr>
        </p:nvSpPr>
        <p:spPr>
          <a:xfrm>
            <a:off x="1219200" y="3657600"/>
            <a:ext cx="9753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3.xml"/><Relationship Id="rId18" Type="http://schemas.openxmlformats.org/officeDocument/2006/relationships/tags" Target="../tags/tag92.xml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image" Target="../media/image7.png"/><Relationship Id="rId7" Type="http://schemas.openxmlformats.org/officeDocument/2006/relationships/image" Target="../media/image18.jpeg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image" Target="../media/image17.png"/><Relationship Id="rId28" Type="http://schemas.openxmlformats.org/officeDocument/2006/relationships/slideLayout" Target="../slideLayouts/slideLayout18.xml"/><Relationship Id="rId27" Type="http://schemas.openxmlformats.org/officeDocument/2006/relationships/tags" Target="../tags/tag182.xml"/><Relationship Id="rId26" Type="http://schemas.openxmlformats.org/officeDocument/2006/relationships/tags" Target="../tags/tag181.xml"/><Relationship Id="rId25" Type="http://schemas.openxmlformats.org/officeDocument/2006/relationships/tags" Target="../tags/tag180.xml"/><Relationship Id="rId24" Type="http://schemas.openxmlformats.org/officeDocument/2006/relationships/tags" Target="../tags/tag179.xml"/><Relationship Id="rId23" Type="http://schemas.openxmlformats.org/officeDocument/2006/relationships/tags" Target="../tags/tag178.xml"/><Relationship Id="rId22" Type="http://schemas.openxmlformats.org/officeDocument/2006/relationships/image" Target="../media/image21.jpeg"/><Relationship Id="rId21" Type="http://schemas.openxmlformats.org/officeDocument/2006/relationships/tags" Target="../tags/tag177.xml"/><Relationship Id="rId20" Type="http://schemas.openxmlformats.org/officeDocument/2006/relationships/tags" Target="../tags/tag176.xml"/><Relationship Id="rId2" Type="http://schemas.openxmlformats.org/officeDocument/2006/relationships/tags" Target="../tags/tag163.xml"/><Relationship Id="rId19" Type="http://schemas.openxmlformats.org/officeDocument/2006/relationships/tags" Target="../tags/tag175.xml"/><Relationship Id="rId18" Type="http://schemas.openxmlformats.org/officeDocument/2006/relationships/tags" Target="../tags/tag174.xml"/><Relationship Id="rId17" Type="http://schemas.openxmlformats.org/officeDocument/2006/relationships/tags" Target="../tags/tag173.xml"/><Relationship Id="rId16" Type="http://schemas.openxmlformats.org/officeDocument/2006/relationships/image" Target="../media/image20.jpeg"/><Relationship Id="rId15" Type="http://schemas.openxmlformats.org/officeDocument/2006/relationships/tags" Target="../tags/tag172.xml"/><Relationship Id="rId14" Type="http://schemas.openxmlformats.org/officeDocument/2006/relationships/image" Target="../media/image19.jpeg"/><Relationship Id="rId13" Type="http://schemas.openxmlformats.org/officeDocument/2006/relationships/tags" Target="../tags/tag171.xml"/><Relationship Id="rId12" Type="http://schemas.openxmlformats.org/officeDocument/2006/relationships/tags" Target="../tags/tag170.xml"/><Relationship Id="rId11" Type="http://schemas.openxmlformats.org/officeDocument/2006/relationships/tags" Target="../tags/tag169.xml"/><Relationship Id="rId10" Type="http://schemas.openxmlformats.org/officeDocument/2006/relationships/tags" Target="../tags/tag168.xml"/><Relationship Id="rId1" Type="http://schemas.openxmlformats.org/officeDocument/2006/relationships/tags" Target="../tags/tag16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tags" Target="../tags/tag9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image" Target="../media/image2.png"/><Relationship Id="rId3" Type="http://schemas.openxmlformats.org/officeDocument/2006/relationships/tags" Target="../tags/tag121.xml"/><Relationship Id="rId20" Type="http://schemas.openxmlformats.org/officeDocument/2006/relationships/slideLayout" Target="../slideLayouts/slideLayout18.xml"/><Relationship Id="rId2" Type="http://schemas.openxmlformats.org/officeDocument/2006/relationships/image" Target="../media/image5.png"/><Relationship Id="rId19" Type="http://schemas.openxmlformats.org/officeDocument/2006/relationships/tags" Target="../tags/tag133.xml"/><Relationship Id="rId18" Type="http://schemas.openxmlformats.org/officeDocument/2006/relationships/tags" Target="../tags/tag132.xml"/><Relationship Id="rId17" Type="http://schemas.openxmlformats.org/officeDocument/2006/relationships/tags" Target="../tags/tag131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image" Target="../media/image8.jpeg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image" Target="../media/image7.png"/><Relationship Id="rId1" Type="http://schemas.openxmlformats.org/officeDocument/2006/relationships/tags" Target="../tags/tag1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8" Type="http://schemas.openxmlformats.org/officeDocument/2006/relationships/slideLayout" Target="../slideLayouts/slideLayout18.xml"/><Relationship Id="rId27" Type="http://schemas.openxmlformats.org/officeDocument/2006/relationships/tags" Target="../tags/tag155.xml"/><Relationship Id="rId26" Type="http://schemas.openxmlformats.org/officeDocument/2006/relationships/tags" Target="../tags/tag154.xml"/><Relationship Id="rId25" Type="http://schemas.openxmlformats.org/officeDocument/2006/relationships/tags" Target="../tags/tag153.xml"/><Relationship Id="rId24" Type="http://schemas.openxmlformats.org/officeDocument/2006/relationships/image" Target="../media/image16.svg"/><Relationship Id="rId23" Type="http://schemas.openxmlformats.org/officeDocument/2006/relationships/image" Target="../media/image15.png"/><Relationship Id="rId22" Type="http://schemas.openxmlformats.org/officeDocument/2006/relationships/tags" Target="../tags/tag152.xml"/><Relationship Id="rId21" Type="http://schemas.openxmlformats.org/officeDocument/2006/relationships/tags" Target="../tags/tag151.xml"/><Relationship Id="rId20" Type="http://schemas.openxmlformats.org/officeDocument/2006/relationships/tags" Target="../tags/tag150.xml"/><Relationship Id="rId2" Type="http://schemas.openxmlformats.org/officeDocument/2006/relationships/tags" Target="../tags/tag138.xml"/><Relationship Id="rId19" Type="http://schemas.openxmlformats.org/officeDocument/2006/relationships/tags" Target="../tags/tag149.xml"/><Relationship Id="rId18" Type="http://schemas.openxmlformats.org/officeDocument/2006/relationships/image" Target="../media/image14.svg"/><Relationship Id="rId17" Type="http://schemas.openxmlformats.org/officeDocument/2006/relationships/image" Target="../media/image13.png"/><Relationship Id="rId16" Type="http://schemas.openxmlformats.org/officeDocument/2006/relationships/tags" Target="../tags/tag148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tags" Target="../tags/tag145.xml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tags" Target="../tags/tag144.xml"/><Relationship Id="rId1" Type="http://schemas.openxmlformats.org/officeDocument/2006/relationships/tags" Target="../tags/tag13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/>
              <a:t>2025/05/20</a:t>
            </a:r>
            <a:endParaRPr lang="en-US" altLang="en-US"/>
          </a:p>
        </p:txBody>
      </p:sp>
      <p:sp>
        <p:nvSpPr>
          <p:cNvPr id="6" name="标题 5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5900"/>
              <a:t>化学镀镍的结合力影响因素</a:t>
            </a:r>
            <a:endParaRPr lang="zh-CN" altLang="en-US" sz="5900"/>
          </a:p>
        </p:txBody>
      </p:sp>
      <p:sp>
        <p:nvSpPr>
          <p:cNvPr id="7" name="文本占位符 6"/>
          <p:cNvSpPr>
            <a:spLocks noGrp="1"/>
          </p:cNvSpPr>
          <p:nvPr>
            <p:ph type="body" idx="15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汇报人：程海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 sz="6400"/>
              <a:t>06</a:t>
            </a:r>
            <a:endParaRPr lang="en-US" altLang="en-US" sz="6400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700"/>
              <a:t>结合力测试方法</a:t>
            </a:r>
            <a:endParaRPr lang="zh-CN" altLang="en-US" sz="47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8737604" y="0"/>
            <a:ext cx="3454400" cy="6858000"/>
          </a:xfrm>
          <a:custGeom>
            <a:avLst/>
            <a:gdLst>
              <a:gd name="connisteX0" fmla="*/ 2366037 w 47977"/>
              <a:gd name="connsiteY0" fmla="*/ 6858000 h 95250"/>
              <a:gd name="connisteX1" fmla="*/ 3454402 w 47977"/>
              <a:gd name="connsiteY1" fmla="*/ 6858000 h 95250"/>
              <a:gd name="connisteX2" fmla="*/ 3454402 w 47977"/>
              <a:gd name="connsiteY2" fmla="*/ 0 h 95250"/>
              <a:gd name="connisteX3" fmla="*/ 1054952 w 47977"/>
              <a:gd name="connsiteY3" fmla="*/ 0 h 95250"/>
              <a:gd name="connisteX4" fmla="*/ 0 w 47977"/>
              <a:gd name="connsiteY4" fmla="*/ 1720964 h 95250"/>
              <a:gd name="connisteX5" fmla="*/ 0 w 47977"/>
              <a:gd name="connsiteY5" fmla="*/ 1722107 h 95250"/>
              <a:gd name="connisteX6" fmla="*/ 182249 w 47977"/>
              <a:gd name="connsiteY6" fmla="*/ 2538072 h 95250"/>
              <a:gd name="connisteX7" fmla="*/ 1917341 w 47977"/>
              <a:gd name="connsiteY7" fmla="*/ 6248003 h 95250"/>
              <a:gd name="connisteX8" fmla="*/ 2366037 w 47977"/>
              <a:gd name="connsiteY8" fmla="*/ 6858000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2" h="6858000">
                <a:moveTo>
                  <a:pt x="2366037" y="6858000"/>
                </a:moveTo>
                <a:lnTo>
                  <a:pt x="3454402" y="6858000"/>
                </a:lnTo>
                <a:lnTo>
                  <a:pt x="3454402" y="0"/>
                </a:lnTo>
                <a:lnTo>
                  <a:pt x="1054952" y="0"/>
                </a:lnTo>
                <a:cubicBezTo>
                  <a:pt x="389278" y="338438"/>
                  <a:pt x="210" y="1015249"/>
                  <a:pt x="0" y="1720965"/>
                </a:cubicBezTo>
                <a:cubicBezTo>
                  <a:pt x="0" y="1721349"/>
                  <a:pt x="0" y="1721724"/>
                  <a:pt x="0" y="1722108"/>
                </a:cubicBezTo>
                <a:cubicBezTo>
                  <a:pt x="82" y="1995788"/>
                  <a:pt x="58650" y="2273793"/>
                  <a:pt x="182249" y="2538073"/>
                </a:cubicBezTo>
                <a:lnTo>
                  <a:pt x="1917341" y="6248004"/>
                </a:lnTo>
                <a:cubicBezTo>
                  <a:pt x="2028825" y="6486388"/>
                  <a:pt x="2182810" y="6691323"/>
                  <a:pt x="2366037" y="6858000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537700" y="5434965"/>
            <a:ext cx="1409700" cy="93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测试结合力方法</a:t>
            </a:r>
            <a:endParaRPr lang="zh-CN" altLang="en-US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5"/>
            </p:custDataLst>
          </p:nvPr>
        </p:nvSpPr>
        <p:spPr>
          <a:xfrm>
            <a:off x="609603" y="0"/>
            <a:ext cx="762000" cy="399415"/>
          </a:xfrm>
          <a:custGeom>
            <a:avLst/>
            <a:gdLst>
              <a:gd name="connisteX0" fmla="*/ 0 w 10583"/>
              <a:gd name="connsiteY0" fmla="*/ 0 h 5551"/>
              <a:gd name="connisteX1" fmla="*/ 761996 w 10583"/>
              <a:gd name="connsiteY1" fmla="*/ 0 h 5551"/>
              <a:gd name="connisteX2" fmla="*/ 761996 w 10583"/>
              <a:gd name="connsiteY2" fmla="*/ 18672 h 5551"/>
              <a:gd name="connisteX3" fmla="*/ 381003 w 10583"/>
              <a:gd name="connsiteY3" fmla="*/ 399675 h 5551"/>
              <a:gd name="connisteX4" fmla="*/ 381003 w 10583"/>
              <a:gd name="connsiteY4" fmla="*/ 399675 h 5551"/>
              <a:gd name="connisteX5" fmla="*/ 0 w 10583"/>
              <a:gd name="connsiteY5" fmla="*/ 18672 h 5551"/>
              <a:gd name="connisteX6" fmla="*/ 0 w 10583"/>
              <a:gd name="connsiteY6" fmla="*/ 0 h 555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61997" h="399675">
                <a:moveTo>
                  <a:pt x="0" y="0"/>
                </a:moveTo>
                <a:lnTo>
                  <a:pt x="761997" y="0"/>
                </a:lnTo>
                <a:lnTo>
                  <a:pt x="761997" y="18672"/>
                </a:lnTo>
                <a:cubicBezTo>
                  <a:pt x="761997" y="229094"/>
                  <a:pt x="591416" y="399675"/>
                  <a:pt x="381003" y="399675"/>
                </a:cubicBezTo>
                <a:lnTo>
                  <a:pt x="381003" y="399675"/>
                </a:lnTo>
                <a:cubicBezTo>
                  <a:pt x="170581" y="399675"/>
                  <a:pt x="0" y="229094"/>
                  <a:pt x="0" y="186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609600" y="1828800"/>
            <a:ext cx="9144000" cy="4419600"/>
            <a:chOff x="960" y="2880"/>
            <a:chExt cx="14400" cy="6960"/>
          </a:xfrm>
        </p:grpSpPr>
        <p:pic>
          <p:nvPicPr>
            <p:cNvPr id="6" name="图片 5" descr="C:/Users/leoch/AppData/Roaming/Kingsoft/office6/wppai/generateppt/4f66b7eec5a010127de96010c2bbfd72.jpg4f66b7eec5a010127de96010c2bbfd72"/>
            <p:cNvPicPr preferRelativeResize="0"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l="6814" r="6815"/>
            <a:stretch>
              <a:fillRect/>
            </a:stretch>
          </p:blipFill>
          <p:spPr>
            <a:xfrm>
              <a:off x="960" y="2880"/>
              <a:ext cx="3420" cy="2639"/>
            </a:xfrm>
            <a:custGeom>
              <a:avLst/>
              <a:gdLst>
                <a:gd name="connisteX0" fmla="*/ 0 w 30162"/>
                <a:gd name="connsiteY0" fmla="*/ 508004 h 23283"/>
                <a:gd name="connisteX1" fmla="*/ 508004 w 30162"/>
                <a:gd name="connsiteY1" fmla="*/ 0 h 23283"/>
                <a:gd name="connisteX2" fmla="*/ 1663695 w 30162"/>
                <a:gd name="connsiteY2" fmla="*/ 0 h 23283"/>
                <a:gd name="connisteX3" fmla="*/ 2171700 w 30162"/>
                <a:gd name="connsiteY3" fmla="*/ 508004 h 23283"/>
                <a:gd name="connisteX4" fmla="*/ 2171700 w 30162"/>
                <a:gd name="connsiteY4" fmla="*/ 1676396 h 23283"/>
                <a:gd name="connisteX5" fmla="*/ 0 w 30162"/>
                <a:gd name="connsiteY5" fmla="*/ 1676396 h 23283"/>
                <a:gd name="connisteX6" fmla="*/ 0 w 30162"/>
                <a:gd name="connsiteY6" fmla="*/ 508004 h 2328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171700" h="1676397">
                  <a:moveTo>
                    <a:pt x="0" y="508004"/>
                  </a:moveTo>
                  <a:cubicBezTo>
                    <a:pt x="0" y="227439"/>
                    <a:pt x="227439" y="0"/>
                    <a:pt x="508004" y="0"/>
                  </a:cubicBezTo>
                  <a:lnTo>
                    <a:pt x="1663696" y="0"/>
                  </a:lnTo>
                  <a:cubicBezTo>
                    <a:pt x="1944252" y="0"/>
                    <a:pt x="2171700" y="227439"/>
                    <a:pt x="2171700" y="508004"/>
                  </a:cubicBezTo>
                  <a:lnTo>
                    <a:pt x="2171700" y="1676397"/>
                  </a:lnTo>
                  <a:lnTo>
                    <a:pt x="0" y="1676397"/>
                  </a:lnTo>
                  <a:lnTo>
                    <a:pt x="0" y="508004"/>
                  </a:lnTo>
                  <a:close/>
                </a:path>
              </a:pathLst>
            </a:custGeom>
            <a:blipFill rotWithShape="1">
              <a:blip r:embed="rId8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9" name="任意多边形 8"/>
            <p:cNvSpPr/>
            <p:nvPr>
              <p:custDataLst>
                <p:tags r:id="rId9"/>
              </p:custDataLst>
            </p:nvPr>
          </p:nvSpPr>
          <p:spPr>
            <a:xfrm>
              <a:off x="960" y="5520"/>
              <a:ext cx="3420" cy="4320"/>
            </a:xfrm>
            <a:custGeom>
              <a:avLst/>
              <a:gdLst>
                <a:gd name="connisteX0" fmla="*/ 0 w 30162"/>
                <a:gd name="connsiteY0" fmla="*/ 0 h 38100"/>
                <a:gd name="connisteX1" fmla="*/ 2171700 w 30162"/>
                <a:gd name="connsiteY1" fmla="*/ 0 h 38100"/>
                <a:gd name="connisteX2" fmla="*/ 2171700 w 30162"/>
                <a:gd name="connsiteY2" fmla="*/ 2235195 h 38100"/>
                <a:gd name="connisteX3" fmla="*/ 1663695 w 30162"/>
                <a:gd name="connsiteY3" fmla="*/ 2743200 h 38100"/>
                <a:gd name="connisteX4" fmla="*/ 508004 w 30162"/>
                <a:gd name="connsiteY4" fmla="*/ 2743200 h 38100"/>
                <a:gd name="connisteX5" fmla="*/ 0 w 30162"/>
                <a:gd name="connsiteY5" fmla="*/ 2235195 h 38100"/>
                <a:gd name="connisteX6" fmla="*/ 0 w 30162"/>
                <a:gd name="connsiteY6" fmla="*/ 0 h 381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171700" h="2743200">
                  <a:moveTo>
                    <a:pt x="0" y="0"/>
                  </a:moveTo>
                  <a:lnTo>
                    <a:pt x="2171700" y="0"/>
                  </a:lnTo>
                  <a:lnTo>
                    <a:pt x="2171700" y="2235196"/>
                  </a:lnTo>
                  <a:cubicBezTo>
                    <a:pt x="2171700" y="2515752"/>
                    <a:pt x="1944252" y="2743200"/>
                    <a:pt x="1663696" y="2743200"/>
                  </a:cubicBezTo>
                  <a:lnTo>
                    <a:pt x="508004" y="2743200"/>
                  </a:lnTo>
                  <a:cubicBezTo>
                    <a:pt x="227439" y="2743200"/>
                    <a:pt x="0" y="2515752"/>
                    <a:pt x="0" y="22351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>
              <p:custDataLst>
                <p:tags r:id="rId10"/>
              </p:custDataLst>
            </p:nvPr>
          </p:nvSpPr>
          <p:spPr>
            <a:xfrm>
              <a:off x="4620" y="2880"/>
              <a:ext cx="3420" cy="4320"/>
            </a:xfrm>
            <a:custGeom>
              <a:avLst/>
              <a:gdLst>
                <a:gd name="connisteX0" fmla="*/ 0 w 30162"/>
                <a:gd name="connsiteY0" fmla="*/ 508004 h 38100"/>
                <a:gd name="connisteX1" fmla="*/ 508004 w 30162"/>
                <a:gd name="connsiteY1" fmla="*/ 0 h 38100"/>
                <a:gd name="connisteX2" fmla="*/ 1663695 w 30162"/>
                <a:gd name="connsiteY2" fmla="*/ 0 h 38100"/>
                <a:gd name="connisteX3" fmla="*/ 2171700 w 30162"/>
                <a:gd name="connsiteY3" fmla="*/ 508004 h 38100"/>
                <a:gd name="connisteX4" fmla="*/ 2171700 w 30162"/>
                <a:gd name="connsiteY4" fmla="*/ 2743200 h 38100"/>
                <a:gd name="connisteX5" fmla="*/ 0 w 30162"/>
                <a:gd name="connsiteY5" fmla="*/ 2743200 h 38100"/>
                <a:gd name="connisteX6" fmla="*/ 0 w 30162"/>
                <a:gd name="connsiteY6" fmla="*/ 508004 h 381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171700" h="2743200">
                  <a:moveTo>
                    <a:pt x="0" y="508004"/>
                  </a:moveTo>
                  <a:cubicBezTo>
                    <a:pt x="0" y="227439"/>
                    <a:pt x="227439" y="0"/>
                    <a:pt x="508004" y="0"/>
                  </a:cubicBezTo>
                  <a:lnTo>
                    <a:pt x="1663696" y="0"/>
                  </a:lnTo>
                  <a:cubicBezTo>
                    <a:pt x="1944252" y="0"/>
                    <a:pt x="2171700" y="227439"/>
                    <a:pt x="2171700" y="508004"/>
                  </a:cubicBezTo>
                  <a:lnTo>
                    <a:pt x="2171700" y="2743200"/>
                  </a:lnTo>
                  <a:lnTo>
                    <a:pt x="0" y="2743200"/>
                  </a:lnTo>
                  <a:lnTo>
                    <a:pt x="0" y="50800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11"/>
              </p:custDataLst>
            </p:nvPr>
          </p:nvSpPr>
          <p:spPr>
            <a:xfrm>
              <a:off x="1440" y="5840"/>
              <a:ext cx="25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划痕测试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2"/>
              </p:custDataLst>
            </p:nvPr>
          </p:nvSpPr>
          <p:spPr>
            <a:xfrm>
              <a:off x="1440" y="6640"/>
              <a:ext cx="2540" cy="28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通过划痕测试可以评估镀层与基体之间的附着力，使用硬度计在镀层表面划痕，观察起皮情况。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pic>
          <p:nvPicPr>
            <p:cNvPr id="15" name="图片 14" descr="C:/Users/leoch/AppData/Roaming/Kingsoft/office6/wppai/generateppt/2440964b290b4dc09b8f97f65e6d2f82.jpg2440964b290b4dc09b8f97f65e6d2f82"/>
            <p:cNvPicPr preferRelativeResize="0"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rcRect l="6815" r="6815"/>
            <a:stretch>
              <a:fillRect/>
            </a:stretch>
          </p:blipFill>
          <p:spPr>
            <a:xfrm>
              <a:off x="4620" y="7200"/>
              <a:ext cx="3420" cy="2639"/>
            </a:xfrm>
            <a:custGeom>
              <a:avLst/>
              <a:gdLst>
                <a:gd name="connisteX0" fmla="*/ 0 w 30162"/>
                <a:gd name="connsiteY0" fmla="*/ 0 h 23283"/>
                <a:gd name="connisteX1" fmla="*/ 2171700 w 30162"/>
                <a:gd name="connsiteY1" fmla="*/ 0 h 23283"/>
                <a:gd name="connisteX2" fmla="*/ 2171700 w 30162"/>
                <a:gd name="connsiteY2" fmla="*/ 1168402 h 23283"/>
                <a:gd name="connisteX3" fmla="*/ 1663695 w 30162"/>
                <a:gd name="connsiteY3" fmla="*/ 1676396 h 23283"/>
                <a:gd name="connisteX4" fmla="*/ 508004 w 30162"/>
                <a:gd name="connsiteY4" fmla="*/ 1676396 h 23283"/>
                <a:gd name="connisteX5" fmla="*/ 0 w 30162"/>
                <a:gd name="connsiteY5" fmla="*/ 1168402 h 23283"/>
                <a:gd name="connisteX6" fmla="*/ 0 w 30162"/>
                <a:gd name="connsiteY6" fmla="*/ 0 h 2328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171700" h="1676397">
                  <a:moveTo>
                    <a:pt x="0" y="0"/>
                  </a:moveTo>
                  <a:lnTo>
                    <a:pt x="2171700" y="0"/>
                  </a:lnTo>
                  <a:lnTo>
                    <a:pt x="2171700" y="1168402"/>
                  </a:lnTo>
                  <a:cubicBezTo>
                    <a:pt x="2171700" y="1448958"/>
                    <a:pt x="1944252" y="1676397"/>
                    <a:pt x="1663696" y="1676397"/>
                  </a:cubicBezTo>
                  <a:lnTo>
                    <a:pt x="508004" y="1676397"/>
                  </a:lnTo>
                  <a:cubicBezTo>
                    <a:pt x="227439" y="1676397"/>
                    <a:pt x="0" y="1448958"/>
                    <a:pt x="0" y="1168402"/>
                  </a:cubicBez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pic>
          <p:nvPicPr>
            <p:cNvPr id="18" name="图片 17" descr="C:/Users/leoch/AppData/Roaming/Kingsoft/office6/wppai/generateppt/4a821cdab5f2d1bfcc819d7f553d9d68.jpg4a821cdab5f2d1bfcc819d7f553d9d68"/>
            <p:cNvPicPr preferRelativeResize="0"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rcRect l="6815" r="6815"/>
            <a:stretch>
              <a:fillRect/>
            </a:stretch>
          </p:blipFill>
          <p:spPr>
            <a:xfrm>
              <a:off x="8280" y="2880"/>
              <a:ext cx="3420" cy="2639"/>
            </a:xfrm>
            <a:custGeom>
              <a:avLst/>
              <a:gdLst>
                <a:gd name="connisteX0" fmla="*/ 0 w 30162"/>
                <a:gd name="connsiteY0" fmla="*/ 508004 h 23283"/>
                <a:gd name="connisteX1" fmla="*/ 508004 w 30162"/>
                <a:gd name="connsiteY1" fmla="*/ 0 h 23283"/>
                <a:gd name="connisteX2" fmla="*/ 1663695 w 30162"/>
                <a:gd name="connsiteY2" fmla="*/ 0 h 23283"/>
                <a:gd name="connisteX3" fmla="*/ 2171700 w 30162"/>
                <a:gd name="connsiteY3" fmla="*/ 508004 h 23283"/>
                <a:gd name="connisteX4" fmla="*/ 2171700 w 30162"/>
                <a:gd name="connsiteY4" fmla="*/ 1676396 h 23283"/>
                <a:gd name="connisteX5" fmla="*/ 0 w 30162"/>
                <a:gd name="connsiteY5" fmla="*/ 1676396 h 23283"/>
                <a:gd name="connisteX6" fmla="*/ 0 w 30162"/>
                <a:gd name="connsiteY6" fmla="*/ 508004 h 2328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171700" h="1676397">
                  <a:moveTo>
                    <a:pt x="0" y="508004"/>
                  </a:moveTo>
                  <a:cubicBezTo>
                    <a:pt x="0" y="227439"/>
                    <a:pt x="227439" y="0"/>
                    <a:pt x="508004" y="0"/>
                  </a:cubicBezTo>
                  <a:lnTo>
                    <a:pt x="1663696" y="0"/>
                  </a:lnTo>
                  <a:cubicBezTo>
                    <a:pt x="1944252" y="0"/>
                    <a:pt x="2171700" y="227439"/>
                    <a:pt x="2171700" y="508004"/>
                  </a:cubicBezTo>
                  <a:lnTo>
                    <a:pt x="2171700" y="1676397"/>
                  </a:lnTo>
                  <a:lnTo>
                    <a:pt x="0" y="1676397"/>
                  </a:lnTo>
                  <a:lnTo>
                    <a:pt x="0" y="508004"/>
                  </a:lnTo>
                  <a:close/>
                </a:path>
              </a:pathLst>
            </a:custGeom>
            <a:blipFill rotWithShape="1">
              <a:blip r:embed="rId8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21" name="任意多边形 20"/>
            <p:cNvSpPr/>
            <p:nvPr>
              <p:custDataLst>
                <p:tags r:id="rId17"/>
              </p:custDataLst>
            </p:nvPr>
          </p:nvSpPr>
          <p:spPr>
            <a:xfrm>
              <a:off x="8280" y="5520"/>
              <a:ext cx="3420" cy="4320"/>
            </a:xfrm>
            <a:custGeom>
              <a:avLst/>
              <a:gdLst>
                <a:gd name="connisteX0" fmla="*/ 0 w 30162"/>
                <a:gd name="connsiteY0" fmla="*/ 0 h 38100"/>
                <a:gd name="connisteX1" fmla="*/ 2171700 w 30162"/>
                <a:gd name="connsiteY1" fmla="*/ 0 h 38100"/>
                <a:gd name="connisteX2" fmla="*/ 2171700 w 30162"/>
                <a:gd name="connsiteY2" fmla="*/ 2235195 h 38100"/>
                <a:gd name="connisteX3" fmla="*/ 1663695 w 30162"/>
                <a:gd name="connsiteY3" fmla="*/ 2743200 h 38100"/>
                <a:gd name="connisteX4" fmla="*/ 508004 w 30162"/>
                <a:gd name="connsiteY4" fmla="*/ 2743200 h 38100"/>
                <a:gd name="connisteX5" fmla="*/ 0 w 30162"/>
                <a:gd name="connsiteY5" fmla="*/ 2235195 h 38100"/>
                <a:gd name="connisteX6" fmla="*/ 0 w 30162"/>
                <a:gd name="connsiteY6" fmla="*/ 0 h 381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171700" h="2743200">
                  <a:moveTo>
                    <a:pt x="0" y="0"/>
                  </a:moveTo>
                  <a:lnTo>
                    <a:pt x="2171700" y="0"/>
                  </a:lnTo>
                  <a:lnTo>
                    <a:pt x="2171700" y="2235196"/>
                  </a:lnTo>
                  <a:cubicBezTo>
                    <a:pt x="2171700" y="2515752"/>
                    <a:pt x="1944252" y="2743200"/>
                    <a:pt x="1663696" y="2743200"/>
                  </a:cubicBezTo>
                  <a:lnTo>
                    <a:pt x="508004" y="2743200"/>
                  </a:lnTo>
                  <a:cubicBezTo>
                    <a:pt x="227439" y="2743200"/>
                    <a:pt x="0" y="2515752"/>
                    <a:pt x="0" y="223519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8"/>
              </p:custDataLst>
            </p:nvPr>
          </p:nvSpPr>
          <p:spPr>
            <a:xfrm>
              <a:off x="5100" y="3200"/>
              <a:ext cx="25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弯曲测试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9"/>
              </p:custDataLst>
            </p:nvPr>
          </p:nvSpPr>
          <p:spPr>
            <a:xfrm>
              <a:off x="5100" y="4000"/>
              <a:ext cx="2540" cy="28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弯曲测试通过弯曲镀层表面来检测其柔韧性和结合力，观察镀层是否出现裂纹或剥落。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" name="任意多边形 23"/>
            <p:cNvSpPr/>
            <p:nvPr>
              <p:custDataLst>
                <p:tags r:id="rId20"/>
              </p:custDataLst>
            </p:nvPr>
          </p:nvSpPr>
          <p:spPr>
            <a:xfrm>
              <a:off x="11940" y="2880"/>
              <a:ext cx="3420" cy="4320"/>
            </a:xfrm>
            <a:custGeom>
              <a:avLst/>
              <a:gdLst>
                <a:gd name="connisteX0" fmla="*/ 0 w 30162"/>
                <a:gd name="connsiteY0" fmla="*/ 508004 h 38100"/>
                <a:gd name="connisteX1" fmla="*/ 508004 w 30162"/>
                <a:gd name="connsiteY1" fmla="*/ 0 h 38100"/>
                <a:gd name="connisteX2" fmla="*/ 1663695 w 30162"/>
                <a:gd name="connsiteY2" fmla="*/ 0 h 38100"/>
                <a:gd name="connisteX3" fmla="*/ 2171700 w 30162"/>
                <a:gd name="connsiteY3" fmla="*/ 508004 h 38100"/>
                <a:gd name="connisteX4" fmla="*/ 2171700 w 30162"/>
                <a:gd name="connsiteY4" fmla="*/ 2743200 h 38100"/>
                <a:gd name="connisteX5" fmla="*/ 0 w 30162"/>
                <a:gd name="connsiteY5" fmla="*/ 2743200 h 38100"/>
                <a:gd name="connisteX6" fmla="*/ 0 w 30162"/>
                <a:gd name="connsiteY6" fmla="*/ 508004 h 381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171700" h="2743200">
                  <a:moveTo>
                    <a:pt x="0" y="508004"/>
                  </a:moveTo>
                  <a:cubicBezTo>
                    <a:pt x="0" y="227439"/>
                    <a:pt x="227439" y="0"/>
                    <a:pt x="508004" y="0"/>
                  </a:cubicBezTo>
                  <a:lnTo>
                    <a:pt x="1663696" y="0"/>
                  </a:lnTo>
                  <a:cubicBezTo>
                    <a:pt x="1944252" y="0"/>
                    <a:pt x="2171700" y="227439"/>
                    <a:pt x="2171700" y="508004"/>
                  </a:cubicBezTo>
                  <a:lnTo>
                    <a:pt x="2171700" y="2743200"/>
                  </a:lnTo>
                  <a:lnTo>
                    <a:pt x="0" y="2743200"/>
                  </a:lnTo>
                  <a:lnTo>
                    <a:pt x="0" y="508004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7" name="图片 26" descr="C:/Users/leoch/AppData/Roaming/Kingsoft/office6/wppai/generateppt/50ac3c25d1abf353692ad878c1f841a1.jpg50ac3c25d1abf353692ad878c1f841a1"/>
            <p:cNvPicPr preferRelativeResize="0"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rcRect l="1402" r="1402"/>
            <a:stretch>
              <a:fillRect/>
            </a:stretch>
          </p:blipFill>
          <p:spPr>
            <a:xfrm>
              <a:off x="11940" y="7200"/>
              <a:ext cx="3420" cy="2639"/>
            </a:xfrm>
            <a:custGeom>
              <a:avLst/>
              <a:gdLst>
                <a:gd name="connisteX0" fmla="*/ 0 w 30162"/>
                <a:gd name="connsiteY0" fmla="*/ 0 h 23283"/>
                <a:gd name="connisteX1" fmla="*/ 2171700 w 30162"/>
                <a:gd name="connsiteY1" fmla="*/ 0 h 23283"/>
                <a:gd name="connisteX2" fmla="*/ 2171700 w 30162"/>
                <a:gd name="connsiteY2" fmla="*/ 1168402 h 23283"/>
                <a:gd name="connisteX3" fmla="*/ 1663695 w 30162"/>
                <a:gd name="connsiteY3" fmla="*/ 1676396 h 23283"/>
                <a:gd name="connisteX4" fmla="*/ 508004 w 30162"/>
                <a:gd name="connsiteY4" fmla="*/ 1676396 h 23283"/>
                <a:gd name="connisteX5" fmla="*/ 0 w 30162"/>
                <a:gd name="connsiteY5" fmla="*/ 1168402 h 23283"/>
                <a:gd name="connisteX6" fmla="*/ 0 w 30162"/>
                <a:gd name="connsiteY6" fmla="*/ 0 h 2328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171700" h="1676397">
                  <a:moveTo>
                    <a:pt x="0" y="0"/>
                  </a:moveTo>
                  <a:lnTo>
                    <a:pt x="2171700" y="0"/>
                  </a:lnTo>
                  <a:lnTo>
                    <a:pt x="2171700" y="1168402"/>
                  </a:lnTo>
                  <a:cubicBezTo>
                    <a:pt x="2171700" y="1448958"/>
                    <a:pt x="1944252" y="1676397"/>
                    <a:pt x="1663696" y="1676397"/>
                  </a:cubicBezTo>
                  <a:lnTo>
                    <a:pt x="508004" y="1676397"/>
                  </a:lnTo>
                  <a:cubicBezTo>
                    <a:pt x="227439" y="1676397"/>
                    <a:pt x="0" y="1448958"/>
                    <a:pt x="0" y="1168402"/>
                  </a:cubicBez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22" name="文本框 21"/>
            <p:cNvSpPr txBox="1"/>
            <p:nvPr>
              <p:custDataLst>
                <p:tags r:id="rId23"/>
              </p:custDataLst>
            </p:nvPr>
          </p:nvSpPr>
          <p:spPr>
            <a:xfrm>
              <a:off x="8760" y="5840"/>
              <a:ext cx="25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热震测试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24"/>
              </p:custDataLst>
            </p:nvPr>
          </p:nvSpPr>
          <p:spPr>
            <a:xfrm>
              <a:off x="8760" y="6640"/>
              <a:ext cx="2540" cy="28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将镀镍样品在高温和低温之间快速交替，以测试镀层在温度变化下的结合力稳定性。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25"/>
              </p:custDataLst>
            </p:nvPr>
          </p:nvSpPr>
          <p:spPr>
            <a:xfrm>
              <a:off x="12420" y="3200"/>
              <a:ext cx="258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盐雾测试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26"/>
              </p:custDataLst>
            </p:nvPr>
          </p:nvSpPr>
          <p:spPr>
            <a:xfrm>
              <a:off x="12420" y="4000"/>
              <a:ext cx="2540" cy="28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盐雾测试模拟镀层在恶劣环境下的耐腐蚀性能，通过观察镀层表面的腐蚀情况来评估结合力。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6300"/>
              <a:t>谢谢</a:t>
            </a:r>
            <a:endParaRPr lang="zh-CN" altLang="en-US" sz="63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非金属与金属的结合力的区别</a:t>
            </a:r>
            <a:endParaRPr lang="zh-CN" altLang="en-US"/>
          </a:p>
        </p:txBody>
      </p:sp>
      <p:sp>
        <p:nvSpPr>
          <p:cNvPr id="9" name="矩形: 圆角 22"/>
          <p:cNvSpPr/>
          <p:nvPr>
            <p:custDataLst>
              <p:tags r:id="rId2"/>
            </p:custDataLst>
          </p:nvPr>
        </p:nvSpPr>
        <p:spPr>
          <a:xfrm>
            <a:off x="691196" y="1742410"/>
            <a:ext cx="5063367" cy="4060701"/>
          </a:xfrm>
          <a:prstGeom prst="roundRect">
            <a:avLst>
              <a:gd name="adj" fmla="val 6347"/>
            </a:avLst>
          </a:prstGeom>
          <a:solidFill>
            <a:srgbClr val="FFFFFF">
              <a:alpha val="5000"/>
            </a:srgbClr>
          </a:solidFill>
          <a:ln w="15875">
            <a:noFill/>
          </a:ln>
          <a:effectLst>
            <a:outerShdw blurRad="279400" dist="228600" dir="2700000" algn="tl" rotWithShape="0">
              <a:schemeClr val="accent1"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095" tIns="734060" rIns="342095" bIns="486410" rtlCol="0" anchor="ctr">
            <a:noAutofit/>
          </a:bodyPr>
          <a:p>
            <a:pPr algn="ctr">
              <a:lnSpc>
                <a:spcPct val="150000"/>
              </a:lnSpc>
            </a:pP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: 圆角 33"/>
          <p:cNvSpPr/>
          <p:nvPr>
            <p:custDataLst>
              <p:tags r:id="rId3"/>
            </p:custDataLst>
          </p:nvPr>
        </p:nvSpPr>
        <p:spPr>
          <a:xfrm>
            <a:off x="6408227" y="1742410"/>
            <a:ext cx="5063367" cy="4060068"/>
          </a:xfrm>
          <a:prstGeom prst="roundRect">
            <a:avLst>
              <a:gd name="adj" fmla="val 6347"/>
            </a:avLst>
          </a:prstGeom>
          <a:solidFill>
            <a:srgbClr val="FFFFFF">
              <a:alpha val="5000"/>
            </a:srgbClr>
          </a:solidFill>
          <a:ln w="15875">
            <a:noFill/>
          </a:ln>
          <a:effectLst>
            <a:outerShdw blurRad="279400" dist="228600" dir="2700000" algn="tl" rotWithShape="0">
              <a:schemeClr val="accent4"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095" tIns="640080" rIns="342095" bIns="488315" rtlCol="0" anchor="ctr">
            <a:noAutofit/>
          </a:bodyPr>
          <a:p>
            <a:pPr algn="ctr">
              <a:lnSpc>
                <a:spcPct val="150000"/>
              </a:lnSpc>
            </a:pPr>
            <a:endParaRPr lang="zh-CN" altLang="zh-CN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1" name="矩形: 圆角 2"/>
          <p:cNvSpPr/>
          <p:nvPr>
            <p:custDataLst>
              <p:tags r:id="rId4"/>
            </p:custDataLst>
          </p:nvPr>
        </p:nvSpPr>
        <p:spPr>
          <a:xfrm>
            <a:off x="690880" y="2711450"/>
            <a:ext cx="5252720" cy="3361055"/>
          </a:xfrm>
          <a:prstGeom prst="roundRect">
            <a:avLst>
              <a:gd name="adj" fmla="val 6347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accent1">
                <a:lumMod val="40000"/>
                <a:lumOff val="60000"/>
                <a:alpha val="60000"/>
              </a:schemeClr>
            </a:solidFill>
          </a:ln>
          <a:effectLst>
            <a:outerShdw blurRad="279400" dist="228600" dir="2700000" algn="tl" rotWithShape="0">
              <a:schemeClr val="accent1"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095" tIns="734060" rIns="342095" bIns="486410" rtlCol="0" anchor="ctr">
            <a:noAutofit/>
          </a:bodyPr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取决于范德华力和表面粗糙度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因此非金属都要进行粗化</a:t>
            </a:r>
            <a:endParaRPr lang="zh-CN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2" name="任意多边形: 形状 28"/>
          <p:cNvSpPr/>
          <p:nvPr>
            <p:custDataLst>
              <p:tags r:id="rId5"/>
            </p:custDataLst>
          </p:nvPr>
        </p:nvSpPr>
        <p:spPr>
          <a:xfrm>
            <a:off x="1308123" y="1622065"/>
            <a:ext cx="3844713" cy="805680"/>
          </a:xfrm>
          <a:prstGeom prst="round2SameRect">
            <a:avLst>
              <a:gd name="adj1" fmla="val 0"/>
              <a:gd name="adj2" fmla="val 31447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69000">
                <a:schemeClr val="accent1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  <a:effectLst>
            <a:outerShdw blurRad="101600" dist="76200" dir="2700000" algn="tl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 dirty="0">
                <a:solidFill>
                  <a:srgbClr val="FFFFFF"/>
                </a:solidFill>
                <a:uFillTx/>
                <a:latin typeface="+mn-ea"/>
                <a:cs typeface="+mn-ea"/>
                <a:sym typeface="+mn-ea"/>
              </a:rPr>
              <a:t>非金属（塑料，陶瓷等）</a:t>
            </a:r>
            <a:endParaRPr lang="zh-CN" altLang="en-US" sz="2500" b="1" dirty="0">
              <a:solidFill>
                <a:srgbClr val="FFFFFF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13" name="等腰三角形 24"/>
          <p:cNvSpPr/>
          <p:nvPr>
            <p:custDataLst>
              <p:tags r:id="rId6"/>
            </p:custDataLst>
          </p:nvPr>
        </p:nvSpPr>
        <p:spPr>
          <a:xfrm>
            <a:off x="1139640" y="1622065"/>
            <a:ext cx="168135" cy="119815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等腰三角形 25"/>
          <p:cNvSpPr/>
          <p:nvPr>
            <p:custDataLst>
              <p:tags r:id="rId7"/>
            </p:custDataLst>
          </p:nvPr>
        </p:nvSpPr>
        <p:spPr>
          <a:xfrm flipH="1">
            <a:off x="5152837" y="1622065"/>
            <a:ext cx="168135" cy="119815"/>
          </a:xfrm>
          <a:prstGeom prst="triangle">
            <a:avLst>
              <a:gd name="adj" fmla="val 10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: 圆角 35"/>
          <p:cNvSpPr/>
          <p:nvPr>
            <p:custDataLst>
              <p:tags r:id="rId8"/>
            </p:custDataLst>
          </p:nvPr>
        </p:nvSpPr>
        <p:spPr>
          <a:xfrm>
            <a:off x="6233160" y="2711450"/>
            <a:ext cx="5238115" cy="3360420"/>
          </a:xfrm>
          <a:prstGeom prst="roundRect">
            <a:avLst>
              <a:gd name="adj" fmla="val 6347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5875">
            <a:solidFill>
              <a:schemeClr val="accent4">
                <a:lumMod val="40000"/>
                <a:lumOff val="60000"/>
                <a:alpha val="60000"/>
              </a:schemeClr>
            </a:solidFill>
          </a:ln>
          <a:effectLst>
            <a:outerShdw blurRad="279400" dist="228600" dir="2700000" algn="tl" rotWithShape="0">
              <a:schemeClr val="accent4">
                <a:alpha val="8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095" tIns="640080" rIns="342095" bIns="488315" rtlCol="0" anchor="ctr">
            <a:noAutofit/>
          </a:bodyPr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通过金属键结合，结合力高一个数量级</a:t>
            </a:r>
            <a:endParaRPr lang="zh-CN" altLang="zh-CN" sz="2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取决于前处理</a:t>
            </a:r>
            <a:endParaRPr lang="zh-CN" altLang="zh-CN" sz="2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工件的表面粗糙度</a:t>
            </a:r>
            <a:endParaRPr lang="zh-CN" altLang="zh-CN" sz="2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化学镍配方</a:t>
            </a:r>
            <a:endParaRPr lang="zh-CN" altLang="zh-CN" sz="2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镀后热处理</a:t>
            </a:r>
            <a:endParaRPr lang="zh-CN" altLang="zh-CN" sz="2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任意多边形: 形状 36"/>
          <p:cNvSpPr/>
          <p:nvPr>
            <p:custDataLst>
              <p:tags r:id="rId9"/>
            </p:custDataLst>
          </p:nvPr>
        </p:nvSpPr>
        <p:spPr>
          <a:xfrm>
            <a:off x="7018188" y="1622065"/>
            <a:ext cx="3844713" cy="805680"/>
          </a:xfrm>
          <a:prstGeom prst="round2SameRect">
            <a:avLst>
              <a:gd name="adj1" fmla="val 0"/>
              <a:gd name="adj2" fmla="val 31447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66450">
                <a:schemeClr val="accent4"/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  <a:effectLst>
            <a:outerShdw blurRad="101600" dist="76200" dir="2700000" algn="tl" rotWithShape="0">
              <a:schemeClr val="accent4">
                <a:alpha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500" b="1">
                <a:solidFill>
                  <a:srgbClr val="FFFFFF"/>
                </a:solidFill>
                <a:uFillTx/>
                <a:latin typeface="+mn-ea"/>
                <a:cs typeface="+mn-ea"/>
                <a:sym typeface="+mn-ea"/>
              </a:rPr>
              <a:t>金属</a:t>
            </a:r>
            <a:endParaRPr lang="zh-CN" altLang="en-US" sz="2500" b="1">
              <a:solidFill>
                <a:srgbClr val="FFFFFF"/>
              </a:solidFill>
              <a:uFillTx/>
              <a:latin typeface="+mn-ea"/>
              <a:cs typeface="+mn-ea"/>
              <a:sym typeface="+mn-ea"/>
            </a:endParaRPr>
          </a:p>
        </p:txBody>
      </p:sp>
      <p:sp>
        <p:nvSpPr>
          <p:cNvPr id="18" name="等腰三角形 37"/>
          <p:cNvSpPr/>
          <p:nvPr>
            <p:custDataLst>
              <p:tags r:id="rId10"/>
            </p:custDataLst>
          </p:nvPr>
        </p:nvSpPr>
        <p:spPr>
          <a:xfrm>
            <a:off x="6849704" y="1622065"/>
            <a:ext cx="168135" cy="119815"/>
          </a:xfrm>
          <a:prstGeom prst="triangle">
            <a:avLst>
              <a:gd name="adj" fmla="val 10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等腰三角形 38"/>
          <p:cNvSpPr/>
          <p:nvPr>
            <p:custDataLst>
              <p:tags r:id="rId11"/>
            </p:custDataLst>
          </p:nvPr>
        </p:nvSpPr>
        <p:spPr>
          <a:xfrm flipH="1">
            <a:off x="10862267" y="1622065"/>
            <a:ext cx="168135" cy="119815"/>
          </a:xfrm>
          <a:prstGeom prst="triangle">
            <a:avLst>
              <a:gd name="adj" fmla="val 10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 sz="6400"/>
              <a:t>02</a:t>
            </a:r>
            <a:endParaRPr lang="en-US" altLang="en-US" sz="6400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700"/>
              <a:t>前处理的影响</a:t>
            </a:r>
            <a:endParaRPr lang="zh-CN" altLang="en-US" sz="47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10363197" y="0"/>
            <a:ext cx="1828800" cy="6858000"/>
          </a:xfrm>
          <a:custGeom>
            <a:avLst/>
            <a:gdLst>
              <a:gd name="connisteX0" fmla="*/ 0 w 25400"/>
              <a:gd name="connsiteY0" fmla="*/ 508004 h 95250"/>
              <a:gd name="connisteX1" fmla="*/ 508004 w 25400"/>
              <a:gd name="connsiteY1" fmla="*/ 0 h 95250"/>
              <a:gd name="connisteX2" fmla="*/ 1828800 w 25400"/>
              <a:gd name="connsiteY2" fmla="*/ 0 h 95250"/>
              <a:gd name="connisteX3" fmla="*/ 1828800 w 25400"/>
              <a:gd name="connsiteY3" fmla="*/ 6858000 h 95250"/>
              <a:gd name="connisteX4" fmla="*/ 508004 w 25400"/>
              <a:gd name="connsiteY4" fmla="*/ 6858000 h 95250"/>
              <a:gd name="connisteX5" fmla="*/ 0 w 25400"/>
              <a:gd name="connsiteY5" fmla="*/ 6349995 h 95250"/>
              <a:gd name="connisteX6" fmla="*/ 0 w 25400"/>
              <a:gd name="connsiteY6" fmla="*/ 508004 h 952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1828800" h="6858000">
                <a:moveTo>
                  <a:pt x="0" y="508004"/>
                </a:moveTo>
                <a:cubicBezTo>
                  <a:pt x="0" y="227439"/>
                  <a:pt x="227439" y="0"/>
                  <a:pt x="508004" y="0"/>
                </a:cubicBezTo>
                <a:lnTo>
                  <a:pt x="1828800" y="0"/>
                </a:lnTo>
                <a:lnTo>
                  <a:pt x="1828800" y="6858000"/>
                </a:lnTo>
                <a:lnTo>
                  <a:pt x="508004" y="6858000"/>
                </a:lnTo>
                <a:cubicBezTo>
                  <a:pt x="227439" y="6858000"/>
                  <a:pt x="0" y="6630552"/>
                  <a:pt x="0" y="6349996"/>
                </a:cubicBezTo>
                <a:lnTo>
                  <a:pt x="0" y="508004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3" y="609603"/>
            <a:ext cx="92837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0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前处理的原则（</a:t>
            </a:r>
            <a:r>
              <a:rPr lang="en-US" altLang="zh-CN" sz="40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90%</a:t>
            </a:r>
            <a:r>
              <a:rPr lang="zh-CN" altLang="en-US" sz="40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问题出在前处理）</a:t>
            </a:r>
            <a:endParaRPr lang="zh-CN" altLang="en-US" sz="40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4" name="任意多边形 3"/>
          <p:cNvSpPr/>
          <p:nvPr>
            <p:custDataLst>
              <p:tags r:id="rId3"/>
            </p:custDataLst>
          </p:nvPr>
        </p:nvSpPr>
        <p:spPr>
          <a:xfrm>
            <a:off x="609603" y="0"/>
            <a:ext cx="762000" cy="399415"/>
          </a:xfrm>
          <a:custGeom>
            <a:avLst/>
            <a:gdLst>
              <a:gd name="connisteX0" fmla="*/ 0 w 10583"/>
              <a:gd name="connsiteY0" fmla="*/ 0 h 5551"/>
              <a:gd name="connisteX1" fmla="*/ 761996 w 10583"/>
              <a:gd name="connsiteY1" fmla="*/ 0 h 5551"/>
              <a:gd name="connisteX2" fmla="*/ 761996 w 10583"/>
              <a:gd name="connsiteY2" fmla="*/ 18672 h 5551"/>
              <a:gd name="connisteX3" fmla="*/ 381003 w 10583"/>
              <a:gd name="connsiteY3" fmla="*/ 399675 h 5551"/>
              <a:gd name="connisteX4" fmla="*/ 381003 w 10583"/>
              <a:gd name="connsiteY4" fmla="*/ 399675 h 5551"/>
              <a:gd name="connisteX5" fmla="*/ 0 w 10583"/>
              <a:gd name="connsiteY5" fmla="*/ 18672 h 5551"/>
              <a:gd name="connisteX6" fmla="*/ 0 w 10583"/>
              <a:gd name="connsiteY6" fmla="*/ 0 h 555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61997" h="399675">
                <a:moveTo>
                  <a:pt x="0" y="0"/>
                </a:moveTo>
                <a:lnTo>
                  <a:pt x="761997" y="0"/>
                </a:lnTo>
                <a:lnTo>
                  <a:pt x="761997" y="18672"/>
                </a:lnTo>
                <a:cubicBezTo>
                  <a:pt x="761997" y="229094"/>
                  <a:pt x="591416" y="399675"/>
                  <a:pt x="381003" y="399675"/>
                </a:cubicBezTo>
                <a:lnTo>
                  <a:pt x="381003" y="399675"/>
                </a:lnTo>
                <a:cubicBezTo>
                  <a:pt x="170581" y="399675"/>
                  <a:pt x="0" y="229094"/>
                  <a:pt x="0" y="186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08965" y="1847215"/>
            <a:ext cx="9484995" cy="2372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1</a:t>
            </a:r>
            <a:r>
              <a:rPr lang="zh-CN" altLang="en-US" sz="2400"/>
              <a:t>，干净的表面</a:t>
            </a:r>
            <a:endParaRPr lang="zh-CN" altLang="en-US" sz="2400"/>
          </a:p>
          <a:p>
            <a:r>
              <a:rPr lang="en-US" altLang="zh-CN" sz="2400"/>
              <a:t>2</a:t>
            </a:r>
            <a:r>
              <a:rPr lang="zh-CN" altLang="en-US" sz="2400"/>
              <a:t>，适当的粗粗度</a:t>
            </a:r>
            <a:endParaRPr lang="zh-CN" altLang="en-US" sz="2400"/>
          </a:p>
          <a:p>
            <a:r>
              <a:rPr lang="en-US" altLang="zh-CN" sz="2400"/>
              <a:t>3</a:t>
            </a:r>
            <a:r>
              <a:rPr lang="zh-CN" altLang="en-US" sz="2400"/>
              <a:t>，活泼的金属层</a:t>
            </a:r>
            <a:endParaRPr lang="zh-CN" altLang="en-US" sz="2400"/>
          </a:p>
          <a:p>
            <a:r>
              <a:rPr lang="en-US" altLang="zh-CN" sz="2400"/>
              <a:t>4</a:t>
            </a:r>
            <a:r>
              <a:rPr lang="zh-CN" altLang="en-US" sz="2400"/>
              <a:t>，适当的阻挡层（例如铝件的锌置换，铜材、不锈钢的冲击镍等）</a:t>
            </a:r>
            <a:endParaRPr lang="zh-CN" altLang="en-US" sz="240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 sz="6400"/>
              <a:t>03</a:t>
            </a:r>
            <a:endParaRPr lang="en-US" altLang="en-US" sz="6400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700"/>
              <a:t>工件表面粗糙度</a:t>
            </a:r>
            <a:endParaRPr lang="zh-CN" altLang="en-US" sz="47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pic>
        <p:nvPicPr>
          <p:cNvPr id="4" name="图片 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889365" y="1434465"/>
            <a:ext cx="1143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pic>
      <p:sp>
        <p:nvSpPr>
          <p:cNvPr id="5" name="任意多边形 4"/>
          <p:cNvSpPr/>
          <p:nvPr>
            <p:custDataLst>
              <p:tags r:id="rId5"/>
            </p:custDataLst>
          </p:nvPr>
        </p:nvSpPr>
        <p:spPr>
          <a:xfrm>
            <a:off x="609603" y="0"/>
            <a:ext cx="963930" cy="481965"/>
          </a:xfrm>
          <a:custGeom>
            <a:avLst/>
            <a:gdLst>
              <a:gd name="connisteX0" fmla="*/ 964042 w 13389"/>
              <a:gd name="connsiteY0" fmla="*/ 0 h 6694"/>
              <a:gd name="connisteX1" fmla="*/ 0 w 13389"/>
              <a:gd name="connsiteY1" fmla="*/ 0 h 6694"/>
              <a:gd name="connisteX2" fmla="*/ 482025 w 13389"/>
              <a:gd name="connsiteY2" fmla="*/ 482007 h 6694"/>
              <a:gd name="connisteX3" fmla="*/ 964042 w 13389"/>
              <a:gd name="connsiteY3" fmla="*/ 0 h 669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pathLst>
              <a:path w="964043" h="482008">
                <a:moveTo>
                  <a:pt x="964043" y="0"/>
                </a:moveTo>
                <a:lnTo>
                  <a:pt x="0" y="0"/>
                </a:lnTo>
                <a:cubicBezTo>
                  <a:pt x="9" y="266228"/>
                  <a:pt x="215817" y="482008"/>
                  <a:pt x="482026" y="482008"/>
                </a:cubicBezTo>
                <a:cubicBezTo>
                  <a:pt x="748226" y="482008"/>
                  <a:pt x="964034" y="266228"/>
                  <a:pt x="964043" y="0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>
            <p:custDataLst>
              <p:tags r:id="rId6"/>
            </p:custDataLst>
          </p:nvPr>
        </p:nvSpPr>
        <p:spPr>
          <a:xfrm>
            <a:off x="9784373" y="467076"/>
            <a:ext cx="1310005" cy="145415"/>
          </a:xfrm>
          <a:custGeom>
            <a:avLst/>
            <a:gdLst>
              <a:gd name="connisteX0" fmla="*/ 331177 w 18195"/>
              <a:gd name="connsiteY0" fmla="*/ 0 h 2019"/>
              <a:gd name="connisteX1" fmla="*/ 493099 w 18195"/>
              <a:gd name="connsiteY1" fmla="*/ 114300 h 2019"/>
              <a:gd name="connisteX2" fmla="*/ 655021 w 18195"/>
              <a:gd name="connsiteY2" fmla="*/ 0 h 2019"/>
              <a:gd name="connisteX3" fmla="*/ 816952 w 18195"/>
              <a:gd name="connsiteY3" fmla="*/ 114300 h 2019"/>
              <a:gd name="connisteX4" fmla="*/ 978874 w 18195"/>
              <a:gd name="connsiteY4" fmla="*/ 0 h 2019"/>
              <a:gd name="connisteX5" fmla="*/ 1140796 w 18195"/>
              <a:gd name="connsiteY5" fmla="*/ 114300 h 2019"/>
              <a:gd name="connisteX6" fmla="*/ 1295403 w 18195"/>
              <a:gd name="connsiteY6" fmla="*/ 5166 h 2019"/>
              <a:gd name="connisteX7" fmla="*/ 1310042 w 18195"/>
              <a:gd name="connsiteY7" fmla="*/ 25923 h 2019"/>
              <a:gd name="connisteX8" fmla="*/ 1140796 w 18195"/>
              <a:gd name="connsiteY8" fmla="*/ 145389 h 2019"/>
              <a:gd name="connisteX9" fmla="*/ 978874 w 18195"/>
              <a:gd name="connsiteY9" fmla="*/ 31089 h 2019"/>
              <a:gd name="connisteX10" fmla="*/ 816952 w 18195"/>
              <a:gd name="connsiteY10" fmla="*/ 145389 h 2019"/>
              <a:gd name="connisteX11" fmla="*/ 655021 w 18195"/>
              <a:gd name="connsiteY11" fmla="*/ 31089 h 2019"/>
              <a:gd name="connisteX12" fmla="*/ 493099 w 18195"/>
              <a:gd name="connsiteY12" fmla="*/ 145389 h 2019"/>
              <a:gd name="connisteX13" fmla="*/ 331177 w 18195"/>
              <a:gd name="connsiteY13" fmla="*/ 31089 h 2019"/>
              <a:gd name="connisteX14" fmla="*/ 169246 w 18195"/>
              <a:gd name="connsiteY14" fmla="*/ 145389 h 2019"/>
              <a:gd name="connisteX15" fmla="*/ 0 w 18195"/>
              <a:gd name="connsiteY15" fmla="*/ 25923 h 2019"/>
              <a:gd name="connisteX16" fmla="*/ 14648 w 18195"/>
              <a:gd name="connsiteY16" fmla="*/ 5166 h 2019"/>
              <a:gd name="connisteX17" fmla="*/ 169246 w 18195"/>
              <a:gd name="connsiteY17" fmla="*/ 114300 h 2019"/>
              <a:gd name="connisteX18" fmla="*/ 331177 w 18195"/>
              <a:gd name="connsiteY18" fmla="*/ 0 h 201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</a:cxnLst>
            <a:pathLst>
              <a:path w="1310052" h="145390">
                <a:moveTo>
                  <a:pt x="331177" y="0"/>
                </a:moveTo>
                <a:lnTo>
                  <a:pt x="493099" y="114300"/>
                </a:lnTo>
                <a:lnTo>
                  <a:pt x="655021" y="0"/>
                </a:lnTo>
                <a:lnTo>
                  <a:pt x="816952" y="114300"/>
                </a:lnTo>
                <a:lnTo>
                  <a:pt x="978874" y="0"/>
                </a:lnTo>
                <a:lnTo>
                  <a:pt x="1140796" y="114300"/>
                </a:lnTo>
                <a:lnTo>
                  <a:pt x="1295403" y="5166"/>
                </a:lnTo>
                <a:lnTo>
                  <a:pt x="1310043" y="25923"/>
                </a:lnTo>
                <a:lnTo>
                  <a:pt x="1140796" y="145390"/>
                </a:lnTo>
                <a:lnTo>
                  <a:pt x="978874" y="31090"/>
                </a:lnTo>
                <a:lnTo>
                  <a:pt x="816952" y="145390"/>
                </a:lnTo>
                <a:lnTo>
                  <a:pt x="655021" y="31090"/>
                </a:lnTo>
                <a:lnTo>
                  <a:pt x="493099" y="145390"/>
                </a:lnTo>
                <a:lnTo>
                  <a:pt x="331177" y="31090"/>
                </a:lnTo>
                <a:lnTo>
                  <a:pt x="169246" y="145390"/>
                </a:lnTo>
                <a:lnTo>
                  <a:pt x="0" y="25923"/>
                </a:lnTo>
                <a:lnTo>
                  <a:pt x="14649" y="5166"/>
                </a:lnTo>
                <a:lnTo>
                  <a:pt x="169246" y="114300"/>
                </a:lnTo>
                <a:lnTo>
                  <a:pt x="331177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9603" y="609603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l">
              <a:lnSpc>
                <a:spcPct val="114000"/>
              </a:lnSpc>
            </a:pPr>
            <a:r>
              <a:rPr lang="zh-CN" altLang="en-US" sz="4400">
                <a:solidFill>
                  <a:schemeClr val="bg1"/>
                </a:solidFill>
                <a:latin typeface="Microsoft YaHei UI" panose="020B0503020204020204" charset="-122"/>
                <a:ea typeface="Microsoft YaHei UI" panose="020B0503020204020204" charset="-122"/>
              </a:rPr>
              <a:t>粗糙度的影响</a:t>
            </a:r>
            <a:endParaRPr lang="zh-CN" altLang="en-US" sz="4400">
              <a:solidFill>
                <a:schemeClr val="bg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09600" y="1828800"/>
            <a:ext cx="10972796" cy="4419600"/>
            <a:chOff x="960" y="2880"/>
            <a:chExt cx="17280" cy="6960"/>
          </a:xfrm>
        </p:grpSpPr>
        <p:pic>
          <p:nvPicPr>
            <p:cNvPr id="7" name="图片 6" descr="C:/Users/leoch/AppData/Roaming/Kingsoft/office6/wppai/generateppt/8a634dcb128da6d94b461b5f0aa90160.jpg8a634dcb128da6d94b461b5f0aa90160"/>
            <p:cNvPicPr preferRelativeResize="0"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l="8860" r="8860"/>
            <a:stretch>
              <a:fillRect/>
            </a:stretch>
          </p:blipFill>
          <p:spPr>
            <a:xfrm>
              <a:off x="960" y="2880"/>
              <a:ext cx="4000" cy="3240"/>
            </a:xfrm>
            <a:custGeom>
              <a:avLst/>
              <a:gdLst>
                <a:gd name="connisteX0" fmla="*/ 0 w 35277"/>
                <a:gd name="connsiteY0" fmla="*/ 508004 h 28575"/>
                <a:gd name="connisteX1" fmla="*/ 508004 w 35277"/>
                <a:gd name="connsiteY1" fmla="*/ 0 h 28575"/>
                <a:gd name="connisteX2" fmla="*/ 2540002 w 35277"/>
                <a:gd name="connsiteY2" fmla="*/ 0 h 28575"/>
                <a:gd name="connisteX3" fmla="*/ 2540002 w 35277"/>
                <a:gd name="connsiteY3" fmla="*/ 2057400 h 28575"/>
                <a:gd name="connisteX4" fmla="*/ 508004 w 35277"/>
                <a:gd name="connsiteY4" fmla="*/ 2057400 h 28575"/>
                <a:gd name="connisteX5" fmla="*/ 0 w 35277"/>
                <a:gd name="connsiteY5" fmla="*/ 1549395 h 28575"/>
                <a:gd name="connisteX6" fmla="*/ 0 w 35277"/>
                <a:gd name="connsiteY6" fmla="*/ 508004 h 285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540002" h="2057400">
                  <a:moveTo>
                    <a:pt x="0" y="508004"/>
                  </a:moveTo>
                  <a:cubicBezTo>
                    <a:pt x="0" y="227439"/>
                    <a:pt x="227439" y="0"/>
                    <a:pt x="508004" y="0"/>
                  </a:cubicBezTo>
                  <a:lnTo>
                    <a:pt x="2540002" y="0"/>
                  </a:lnTo>
                  <a:lnTo>
                    <a:pt x="2540002" y="2057400"/>
                  </a:lnTo>
                  <a:lnTo>
                    <a:pt x="508004" y="2057400"/>
                  </a:lnTo>
                  <a:cubicBezTo>
                    <a:pt x="227439" y="2057400"/>
                    <a:pt x="0" y="1829952"/>
                    <a:pt x="0" y="1549396"/>
                  </a:cubicBezTo>
                  <a:lnTo>
                    <a:pt x="0" y="508004"/>
                  </a:lnTo>
                  <a:close/>
                </a:path>
              </a:pathLst>
            </a:custGeom>
            <a:blipFill rotWithShape="1">
              <a:blip r:embed="rId1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0" name="任意多边形 9"/>
            <p:cNvSpPr/>
            <p:nvPr>
              <p:custDataLst>
                <p:tags r:id="rId11"/>
              </p:custDataLst>
            </p:nvPr>
          </p:nvSpPr>
          <p:spPr>
            <a:xfrm>
              <a:off x="4960" y="2880"/>
              <a:ext cx="13280" cy="3240"/>
            </a:xfrm>
            <a:custGeom>
              <a:avLst/>
              <a:gdLst>
                <a:gd name="connisteX0" fmla="*/ 0 w 117122"/>
                <a:gd name="connsiteY0" fmla="*/ 0 h 28575"/>
                <a:gd name="connisteX1" fmla="*/ 7924803 w 117122"/>
                <a:gd name="connsiteY1" fmla="*/ 0 h 28575"/>
                <a:gd name="connisteX2" fmla="*/ 8432797 w 117122"/>
                <a:gd name="connsiteY2" fmla="*/ 508004 h 28575"/>
                <a:gd name="connisteX3" fmla="*/ 8432797 w 117122"/>
                <a:gd name="connsiteY3" fmla="*/ 1549395 h 28575"/>
                <a:gd name="connisteX4" fmla="*/ 7924803 w 117122"/>
                <a:gd name="connsiteY4" fmla="*/ 2057400 h 28575"/>
                <a:gd name="connisteX5" fmla="*/ 0 w 117122"/>
                <a:gd name="connsiteY5" fmla="*/ 2057400 h 28575"/>
                <a:gd name="connisteX6" fmla="*/ 0 w 117122"/>
                <a:gd name="connsiteY6" fmla="*/ 0 h 285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8432798" h="2057400">
                  <a:moveTo>
                    <a:pt x="0" y="0"/>
                  </a:moveTo>
                  <a:lnTo>
                    <a:pt x="7924803" y="0"/>
                  </a:lnTo>
                  <a:cubicBezTo>
                    <a:pt x="8205359" y="0"/>
                    <a:pt x="8432798" y="227439"/>
                    <a:pt x="8432798" y="508004"/>
                  </a:cubicBezTo>
                  <a:lnTo>
                    <a:pt x="8432798" y="1549396"/>
                  </a:lnTo>
                  <a:cubicBezTo>
                    <a:pt x="8432798" y="1829952"/>
                    <a:pt x="8205359" y="2057400"/>
                    <a:pt x="7924803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 descr="C:/Users/leoch/AppData/Roaming/Kingsoft/office6/wppai/generateppt/466c266e8a37732467432f1fb6365e8d.jpg466c266e8a37732467432f1fb6365e8d"/>
            <p:cNvPicPr preferRelativeResize="0"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rcRect l="-13" t="9500" r="13" b="9500"/>
            <a:stretch>
              <a:fillRect/>
            </a:stretch>
          </p:blipFill>
          <p:spPr>
            <a:xfrm>
              <a:off x="960" y="6600"/>
              <a:ext cx="4000" cy="3240"/>
            </a:xfrm>
            <a:custGeom>
              <a:avLst/>
              <a:gdLst>
                <a:gd name="connisteX0" fmla="*/ 0 w 35277"/>
                <a:gd name="connsiteY0" fmla="*/ 508004 h 28575"/>
                <a:gd name="connisteX1" fmla="*/ 508004 w 35277"/>
                <a:gd name="connsiteY1" fmla="*/ 0 h 28575"/>
                <a:gd name="connisteX2" fmla="*/ 2540002 w 35277"/>
                <a:gd name="connsiteY2" fmla="*/ 0 h 28575"/>
                <a:gd name="connisteX3" fmla="*/ 2540002 w 35277"/>
                <a:gd name="connsiteY3" fmla="*/ 2057400 h 28575"/>
                <a:gd name="connisteX4" fmla="*/ 508004 w 35277"/>
                <a:gd name="connsiteY4" fmla="*/ 2057400 h 28575"/>
                <a:gd name="connisteX5" fmla="*/ 0 w 35277"/>
                <a:gd name="connsiteY5" fmla="*/ 1549395 h 28575"/>
                <a:gd name="connisteX6" fmla="*/ 0 w 35277"/>
                <a:gd name="connsiteY6" fmla="*/ 508004 h 285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2540002" h="2057400">
                  <a:moveTo>
                    <a:pt x="0" y="508004"/>
                  </a:moveTo>
                  <a:cubicBezTo>
                    <a:pt x="0" y="227439"/>
                    <a:pt x="227439" y="0"/>
                    <a:pt x="508004" y="0"/>
                  </a:cubicBezTo>
                  <a:lnTo>
                    <a:pt x="2540002" y="0"/>
                  </a:lnTo>
                  <a:lnTo>
                    <a:pt x="2540002" y="2057400"/>
                  </a:lnTo>
                  <a:lnTo>
                    <a:pt x="508004" y="2057400"/>
                  </a:lnTo>
                  <a:cubicBezTo>
                    <a:pt x="227439" y="2057400"/>
                    <a:pt x="0" y="1829952"/>
                    <a:pt x="0" y="1549396"/>
                  </a:cubicBezTo>
                  <a:lnTo>
                    <a:pt x="0" y="508004"/>
                  </a:lnTo>
                  <a:close/>
                </a:path>
              </a:pathLst>
            </a:custGeom>
            <a:blipFill rotWithShape="1">
              <a:blip r:embed="rId10"/>
              <a:stretch>
                <a:fillRect/>
              </a:stretch>
            </a:blip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prstClr val="black"/>
                    </a:fgClr>
                  </a:pattFill>
                </a14:hiddenLine>
              </a:ext>
            </a:extLst>
          </p:spPr>
        </p:pic>
        <p:sp>
          <p:nvSpPr>
            <p:cNvPr id="16" name="任意多边形 15"/>
            <p:cNvSpPr/>
            <p:nvPr>
              <p:custDataLst>
                <p:tags r:id="rId14"/>
              </p:custDataLst>
            </p:nvPr>
          </p:nvSpPr>
          <p:spPr>
            <a:xfrm>
              <a:off x="4960" y="6600"/>
              <a:ext cx="13280" cy="3240"/>
            </a:xfrm>
            <a:custGeom>
              <a:avLst/>
              <a:gdLst>
                <a:gd name="connisteX0" fmla="*/ 0 w 117122"/>
                <a:gd name="connsiteY0" fmla="*/ 0 h 28575"/>
                <a:gd name="connisteX1" fmla="*/ 7924803 w 117122"/>
                <a:gd name="connsiteY1" fmla="*/ 0 h 28575"/>
                <a:gd name="connisteX2" fmla="*/ 8432797 w 117122"/>
                <a:gd name="connsiteY2" fmla="*/ 508004 h 28575"/>
                <a:gd name="connisteX3" fmla="*/ 8432797 w 117122"/>
                <a:gd name="connsiteY3" fmla="*/ 1549395 h 28575"/>
                <a:gd name="connisteX4" fmla="*/ 7924803 w 117122"/>
                <a:gd name="connsiteY4" fmla="*/ 2057400 h 28575"/>
                <a:gd name="connisteX5" fmla="*/ 0 w 117122"/>
                <a:gd name="connsiteY5" fmla="*/ 2057400 h 28575"/>
                <a:gd name="connisteX6" fmla="*/ 0 w 117122"/>
                <a:gd name="connsiteY6" fmla="*/ 0 h 2857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pathLst>
                <a:path w="8432798" h="2057400">
                  <a:moveTo>
                    <a:pt x="0" y="0"/>
                  </a:moveTo>
                  <a:lnTo>
                    <a:pt x="7924803" y="0"/>
                  </a:lnTo>
                  <a:cubicBezTo>
                    <a:pt x="8205359" y="0"/>
                    <a:pt x="8432798" y="227439"/>
                    <a:pt x="8432798" y="508004"/>
                  </a:cubicBezTo>
                  <a:lnTo>
                    <a:pt x="8432798" y="1549396"/>
                  </a:lnTo>
                  <a:cubicBezTo>
                    <a:pt x="8432798" y="1829952"/>
                    <a:pt x="8205359" y="2057400"/>
                    <a:pt x="7924803" y="2057400"/>
                  </a:cubicBezTo>
                  <a:lnTo>
                    <a:pt x="0" y="205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15"/>
              </p:custDataLst>
            </p:nvPr>
          </p:nvSpPr>
          <p:spPr>
            <a:xfrm>
              <a:off x="5440" y="3820"/>
              <a:ext cx="12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非金属材料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6"/>
              </p:custDataLst>
            </p:nvPr>
          </p:nvSpPr>
          <p:spPr>
            <a:xfrm>
              <a:off x="5440" y="4700"/>
              <a:ext cx="12400" cy="4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粗糙度高，范德华力大，结合力会更好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5440" y="7540"/>
              <a:ext cx="12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金属材料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8"/>
              </p:custDataLst>
            </p:nvPr>
          </p:nvSpPr>
          <p:spPr>
            <a:xfrm>
              <a:off x="5440" y="8420"/>
              <a:ext cx="12400" cy="12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越光滑，金属键合力越强，结合力越好。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rgbClr val="FF0000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为何实际会相反呢：</a:t>
              </a:r>
              <a:r>
                <a:rPr lang="en-US" altLang="zh-CN" sz="1600">
                  <a:solidFill>
                    <a:srgbClr val="FF0000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 </a:t>
              </a:r>
              <a:r>
                <a:rPr lang="zh-CN" altLang="en-US" sz="1600">
                  <a:solidFill>
                    <a:srgbClr val="FF0000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光滑表面意味着氧化层更厚，比较难露出活泼的金属</a:t>
              </a:r>
              <a:endParaRPr lang="zh-CN" altLang="en-US" sz="1600">
                <a:solidFill>
                  <a:srgbClr val="FF0000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 sz="6400"/>
              <a:t>04</a:t>
            </a:r>
            <a:endParaRPr lang="en-US" altLang="en-US" sz="6400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700"/>
              <a:t>化学镍配方的影响</a:t>
            </a:r>
            <a:endParaRPr lang="zh-CN" altLang="en-US" sz="47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752" y="609603"/>
            <a:ext cx="11112502" cy="761997"/>
          </a:xfrm>
          <a:noFill/>
        </p:spPr>
        <p:txBody>
          <a:bodyPr lIns="0" tIns="0" rIns="0" bIns="0" anchor="t">
            <a:noAutofit/>
          </a:bodyPr>
          <a:p>
            <a:pPr algn="ctr">
              <a:lnSpc>
                <a:spcPct val="114000"/>
              </a:lnSpc>
            </a:pPr>
            <a:r>
              <a:rPr lang="zh-CN" sz="4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rPr>
              <a:t>配方的影响</a:t>
            </a:r>
            <a:endParaRPr lang="zh-CN" sz="4400">
              <a:solidFill>
                <a:schemeClr val="tx1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>
            <a:off x="5206996" y="0"/>
            <a:ext cx="1778000" cy="119380"/>
          </a:xfrm>
          <a:custGeom>
            <a:avLst/>
            <a:gdLst>
              <a:gd name="connisteX0" fmla="*/ 0 w 24694"/>
              <a:gd name="connsiteY0" fmla="*/ 59948 h 1665"/>
              <a:gd name="connisteX1" fmla="*/ 59948 w 24694"/>
              <a:gd name="connsiteY1" fmla="*/ 0 h 1665"/>
              <a:gd name="connisteX2" fmla="*/ 1718038 w 24694"/>
              <a:gd name="connsiteY2" fmla="*/ 0 h 1665"/>
              <a:gd name="connisteX3" fmla="*/ 1777995 w 24694"/>
              <a:gd name="connsiteY3" fmla="*/ 59948 h 1665"/>
              <a:gd name="connisteX4" fmla="*/ 1777995 w 24694"/>
              <a:gd name="connsiteY4" fmla="*/ 59948 h 1665"/>
              <a:gd name="connisteX5" fmla="*/ 1718038 w 24694"/>
              <a:gd name="connsiteY5" fmla="*/ 119905 h 1665"/>
              <a:gd name="connisteX6" fmla="*/ 59948 w 24694"/>
              <a:gd name="connsiteY6" fmla="*/ 119905 h 1665"/>
              <a:gd name="connisteX7" fmla="*/ 0 w 24694"/>
              <a:gd name="connsiteY7" fmla="*/ 59948 h 1665"/>
              <a:gd name="connisteX8" fmla="*/ 0 w 24694"/>
              <a:gd name="connsiteY8" fmla="*/ 59948 h 16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777996" h="119905">
                <a:moveTo>
                  <a:pt x="0" y="59948"/>
                </a:moveTo>
                <a:cubicBezTo>
                  <a:pt x="0" y="26838"/>
                  <a:pt x="26838" y="0"/>
                  <a:pt x="59948" y="0"/>
                </a:cubicBezTo>
                <a:lnTo>
                  <a:pt x="1718039" y="0"/>
                </a:lnTo>
                <a:cubicBezTo>
                  <a:pt x="1751167" y="0"/>
                  <a:pt x="1777996" y="26838"/>
                  <a:pt x="1777996" y="59948"/>
                </a:cubicBezTo>
                <a:lnTo>
                  <a:pt x="1777996" y="59948"/>
                </a:lnTo>
                <a:cubicBezTo>
                  <a:pt x="1777996" y="93058"/>
                  <a:pt x="1751167" y="119905"/>
                  <a:pt x="1718039" y="119905"/>
                </a:cubicBezTo>
                <a:lnTo>
                  <a:pt x="59948" y="119905"/>
                </a:lnTo>
                <a:cubicBezTo>
                  <a:pt x="26838" y="119905"/>
                  <a:pt x="0" y="93058"/>
                  <a:pt x="0" y="59948"/>
                </a:cubicBezTo>
                <a:lnTo>
                  <a:pt x="0" y="59948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"/>
          </a:p>
        </p:txBody>
      </p:sp>
      <p:grpSp>
        <p:nvGrpSpPr>
          <p:cNvPr id="20" name="组合 19"/>
          <p:cNvGrpSpPr/>
          <p:nvPr/>
        </p:nvGrpSpPr>
        <p:grpSpPr>
          <a:xfrm>
            <a:off x="673100" y="2616200"/>
            <a:ext cx="10985500" cy="2844800"/>
            <a:chOff x="1060" y="4120"/>
            <a:chExt cx="17300" cy="4480"/>
          </a:xfrm>
        </p:grpSpPr>
        <p:sp>
          <p:nvSpPr>
            <p:cNvPr id="4" name="任意多边形 3"/>
            <p:cNvSpPr/>
            <p:nvPr>
              <p:custDataLst>
                <p:tags r:id="rId3"/>
              </p:custDataLst>
            </p:nvPr>
          </p:nvSpPr>
          <p:spPr>
            <a:xfrm>
              <a:off x="1060" y="4360"/>
              <a:ext cx="1260" cy="1359"/>
            </a:xfrm>
            <a:custGeom>
              <a:avLst/>
              <a:gdLst>
                <a:gd name="connisteX0" fmla="*/ 117171 w 11112"/>
                <a:gd name="connsiteY0" fmla="*/ 120673 h 11994"/>
                <a:gd name="connisteX1" fmla="*/ 117171 w 11112"/>
                <a:gd name="connsiteY1" fmla="*/ 703338 h 11994"/>
                <a:gd name="connisteX2" fmla="*/ 229523 w 11112"/>
                <a:gd name="connsiteY2" fmla="*/ 784838 h 11994"/>
                <a:gd name="connisteX3" fmla="*/ 495504 w 11112"/>
                <a:gd name="connsiteY3" fmla="*/ 863550 h 11994"/>
                <a:gd name="connisteX4" fmla="*/ 509037 w 11112"/>
                <a:gd name="connsiteY4" fmla="*/ 832259 h 11994"/>
                <a:gd name="connisteX5" fmla="*/ 519991 w 11112"/>
                <a:gd name="connsiteY5" fmla="*/ 805147 h 11994"/>
                <a:gd name="connisteX6" fmla="*/ 682928 w 11112"/>
                <a:gd name="connsiteY6" fmla="*/ 703338 h 11994"/>
                <a:gd name="connisteX7" fmla="*/ 682928 w 11112"/>
                <a:gd name="connsiteY7" fmla="*/ 120673 h 11994"/>
                <a:gd name="connisteX8" fmla="*/ 117171 w 11112"/>
                <a:gd name="connsiteY8" fmla="*/ 120673 h 1199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800100" h="863596">
                  <a:moveTo>
                    <a:pt x="117171" y="120673"/>
                  </a:moveTo>
                  <a:cubicBezTo>
                    <a:pt x="-39054" y="281571"/>
                    <a:pt x="-39054" y="542440"/>
                    <a:pt x="117171" y="703338"/>
                  </a:cubicBezTo>
                  <a:cubicBezTo>
                    <a:pt x="150775" y="737948"/>
                    <a:pt x="188869" y="765115"/>
                    <a:pt x="229524" y="784839"/>
                  </a:cubicBezTo>
                  <a:cubicBezTo>
                    <a:pt x="321183" y="836356"/>
                    <a:pt x="420523" y="858036"/>
                    <a:pt x="495504" y="863550"/>
                  </a:cubicBezTo>
                  <a:cubicBezTo>
                    <a:pt x="510756" y="864675"/>
                    <a:pt x="518108" y="844933"/>
                    <a:pt x="509037" y="832259"/>
                  </a:cubicBezTo>
                  <a:cubicBezTo>
                    <a:pt x="501667" y="821954"/>
                    <a:pt x="508141" y="808979"/>
                    <a:pt x="519992" y="805147"/>
                  </a:cubicBezTo>
                  <a:cubicBezTo>
                    <a:pt x="579602" y="785918"/>
                    <a:pt x="635700" y="751984"/>
                    <a:pt x="682929" y="703338"/>
                  </a:cubicBezTo>
                  <a:cubicBezTo>
                    <a:pt x="839154" y="542440"/>
                    <a:pt x="839154" y="281571"/>
                    <a:pt x="682929" y="120673"/>
                  </a:cubicBezTo>
                  <a:cubicBezTo>
                    <a:pt x="526704" y="-40224"/>
                    <a:pt x="273396" y="-40224"/>
                    <a:pt x="117171" y="120673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/>
            <p:cNvPicPr/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96" y="4616"/>
              <a:ext cx="767" cy="768"/>
            </a:xfrm>
            <a:prstGeom prst="rect">
              <a:avLst/>
            </a:prstGeom>
            <a:noFill/>
          </p:spPr>
        </p:pic>
        <p:sp>
          <p:nvSpPr>
            <p:cNvPr id="6" name="文本框 5"/>
            <p:cNvSpPr txBox="1"/>
            <p:nvPr>
              <p:custDataLst>
                <p:tags r:id="rId7"/>
              </p:custDataLst>
            </p:nvPr>
          </p:nvSpPr>
          <p:spPr>
            <a:xfrm>
              <a:off x="2800" y="4120"/>
              <a:ext cx="6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磷含量的影响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8"/>
              </p:custDataLst>
            </p:nvPr>
          </p:nvSpPr>
          <p:spPr>
            <a:xfrm>
              <a:off x="2800" y="4920"/>
              <a:ext cx="640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r>
                <a:rPr lang="zh-CN" altLang="en-US" sz="16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不同磷含量的镀层，金属结构和内应力不同，对结合力影响也不同</a:t>
              </a: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9"/>
              </p:custDataLst>
            </p:nvPr>
          </p:nvSpPr>
          <p:spPr>
            <a:xfrm>
              <a:off x="1060" y="7080"/>
              <a:ext cx="1260" cy="1359"/>
            </a:xfrm>
            <a:custGeom>
              <a:avLst/>
              <a:gdLst>
                <a:gd name="connisteX0" fmla="*/ 117171 w 11112"/>
                <a:gd name="connsiteY0" fmla="*/ 120673 h 11994"/>
                <a:gd name="connisteX1" fmla="*/ 117171 w 11112"/>
                <a:gd name="connsiteY1" fmla="*/ 703338 h 11994"/>
                <a:gd name="connisteX2" fmla="*/ 229523 w 11112"/>
                <a:gd name="connsiteY2" fmla="*/ 784838 h 11994"/>
                <a:gd name="connisteX3" fmla="*/ 495504 w 11112"/>
                <a:gd name="connsiteY3" fmla="*/ 863550 h 11994"/>
                <a:gd name="connisteX4" fmla="*/ 509037 w 11112"/>
                <a:gd name="connsiteY4" fmla="*/ 832259 h 11994"/>
                <a:gd name="connisteX5" fmla="*/ 519991 w 11112"/>
                <a:gd name="connsiteY5" fmla="*/ 805147 h 11994"/>
                <a:gd name="connisteX6" fmla="*/ 682928 w 11112"/>
                <a:gd name="connsiteY6" fmla="*/ 703338 h 11994"/>
                <a:gd name="connisteX7" fmla="*/ 682928 w 11112"/>
                <a:gd name="connsiteY7" fmla="*/ 120673 h 11994"/>
                <a:gd name="connisteX8" fmla="*/ 117171 w 11112"/>
                <a:gd name="connsiteY8" fmla="*/ 120673 h 1199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800100" h="863596">
                  <a:moveTo>
                    <a:pt x="117171" y="120673"/>
                  </a:moveTo>
                  <a:cubicBezTo>
                    <a:pt x="-39054" y="281571"/>
                    <a:pt x="-39054" y="542440"/>
                    <a:pt x="117171" y="703338"/>
                  </a:cubicBezTo>
                  <a:cubicBezTo>
                    <a:pt x="150775" y="737948"/>
                    <a:pt x="188869" y="765115"/>
                    <a:pt x="229524" y="784839"/>
                  </a:cubicBezTo>
                  <a:cubicBezTo>
                    <a:pt x="321183" y="836356"/>
                    <a:pt x="420523" y="858036"/>
                    <a:pt x="495504" y="863550"/>
                  </a:cubicBezTo>
                  <a:cubicBezTo>
                    <a:pt x="510756" y="864675"/>
                    <a:pt x="518108" y="844933"/>
                    <a:pt x="509037" y="832259"/>
                  </a:cubicBezTo>
                  <a:cubicBezTo>
                    <a:pt x="501667" y="821954"/>
                    <a:pt x="508141" y="808979"/>
                    <a:pt x="519992" y="805147"/>
                  </a:cubicBezTo>
                  <a:cubicBezTo>
                    <a:pt x="579602" y="785918"/>
                    <a:pt x="635700" y="751984"/>
                    <a:pt x="682929" y="703338"/>
                  </a:cubicBezTo>
                  <a:cubicBezTo>
                    <a:pt x="839154" y="542440"/>
                    <a:pt x="839154" y="281571"/>
                    <a:pt x="682929" y="120673"/>
                  </a:cubicBezTo>
                  <a:cubicBezTo>
                    <a:pt x="526704" y="-40224"/>
                    <a:pt x="273396" y="-40224"/>
                    <a:pt x="117171" y="120673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9" name="图片 8"/>
            <p:cNvPicPr/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96" y="7336"/>
              <a:ext cx="767" cy="768"/>
            </a:xfrm>
            <a:prstGeom prst="rect">
              <a:avLst/>
            </a:prstGeom>
            <a:noFill/>
          </p:spPr>
        </p:pic>
        <p:sp>
          <p:nvSpPr>
            <p:cNvPr id="10" name="文本框 9"/>
            <p:cNvSpPr txBox="1"/>
            <p:nvPr>
              <p:custDataLst>
                <p:tags r:id="rId13"/>
              </p:custDataLst>
            </p:nvPr>
          </p:nvSpPr>
          <p:spPr>
            <a:xfrm>
              <a:off x="2800" y="6840"/>
              <a:ext cx="6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稳定剂等影响</a:t>
              </a:r>
              <a:endParaRPr lang="zh-CN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4"/>
              </p:custDataLst>
            </p:nvPr>
          </p:nvSpPr>
          <p:spPr>
            <a:xfrm>
              <a:off x="2800" y="7640"/>
              <a:ext cx="640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15"/>
              </p:custDataLst>
            </p:nvPr>
          </p:nvSpPr>
          <p:spPr>
            <a:xfrm>
              <a:off x="10180" y="4360"/>
              <a:ext cx="1260" cy="1359"/>
            </a:xfrm>
            <a:custGeom>
              <a:avLst/>
              <a:gdLst>
                <a:gd name="connisteX0" fmla="*/ 117171 w 11112"/>
                <a:gd name="connsiteY0" fmla="*/ 120673 h 11994"/>
                <a:gd name="connisteX1" fmla="*/ 117171 w 11112"/>
                <a:gd name="connsiteY1" fmla="*/ 703338 h 11994"/>
                <a:gd name="connisteX2" fmla="*/ 229523 w 11112"/>
                <a:gd name="connsiteY2" fmla="*/ 784838 h 11994"/>
                <a:gd name="connisteX3" fmla="*/ 495504 w 11112"/>
                <a:gd name="connsiteY3" fmla="*/ 863550 h 11994"/>
                <a:gd name="connisteX4" fmla="*/ 509037 w 11112"/>
                <a:gd name="connsiteY4" fmla="*/ 832259 h 11994"/>
                <a:gd name="connisteX5" fmla="*/ 519991 w 11112"/>
                <a:gd name="connsiteY5" fmla="*/ 805147 h 11994"/>
                <a:gd name="connisteX6" fmla="*/ 682928 w 11112"/>
                <a:gd name="connsiteY6" fmla="*/ 703338 h 11994"/>
                <a:gd name="connisteX7" fmla="*/ 682928 w 11112"/>
                <a:gd name="connsiteY7" fmla="*/ 120673 h 11994"/>
                <a:gd name="connisteX8" fmla="*/ 117171 w 11112"/>
                <a:gd name="connsiteY8" fmla="*/ 120673 h 1199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800100" h="863596">
                  <a:moveTo>
                    <a:pt x="117171" y="120673"/>
                  </a:moveTo>
                  <a:cubicBezTo>
                    <a:pt x="-39054" y="281571"/>
                    <a:pt x="-39054" y="542440"/>
                    <a:pt x="117171" y="703338"/>
                  </a:cubicBezTo>
                  <a:cubicBezTo>
                    <a:pt x="150775" y="737948"/>
                    <a:pt x="188869" y="765115"/>
                    <a:pt x="229524" y="784839"/>
                  </a:cubicBezTo>
                  <a:cubicBezTo>
                    <a:pt x="321183" y="836356"/>
                    <a:pt x="420523" y="858036"/>
                    <a:pt x="495504" y="863550"/>
                  </a:cubicBezTo>
                  <a:cubicBezTo>
                    <a:pt x="510756" y="864675"/>
                    <a:pt x="518108" y="844933"/>
                    <a:pt x="509037" y="832259"/>
                  </a:cubicBezTo>
                  <a:cubicBezTo>
                    <a:pt x="501667" y="821954"/>
                    <a:pt x="508141" y="808979"/>
                    <a:pt x="519992" y="805147"/>
                  </a:cubicBezTo>
                  <a:cubicBezTo>
                    <a:pt x="579602" y="785918"/>
                    <a:pt x="635700" y="751984"/>
                    <a:pt x="682929" y="703338"/>
                  </a:cubicBezTo>
                  <a:cubicBezTo>
                    <a:pt x="839154" y="542440"/>
                    <a:pt x="839154" y="281571"/>
                    <a:pt x="682929" y="120673"/>
                  </a:cubicBezTo>
                  <a:cubicBezTo>
                    <a:pt x="526704" y="-40224"/>
                    <a:pt x="273396" y="-40224"/>
                    <a:pt x="117171" y="120673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/>
            <p:nvPr>
              <p:custDataLst>
                <p:tags r:id="rId16"/>
              </p:custDataLst>
            </p:nvPr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415" y="4616"/>
              <a:ext cx="769" cy="768"/>
            </a:xfrm>
            <a:prstGeom prst="rect">
              <a:avLst/>
            </a:prstGeom>
            <a:noFill/>
          </p:spPr>
        </p:pic>
        <p:sp>
          <p:nvSpPr>
            <p:cNvPr id="14" name="文本框 13"/>
            <p:cNvSpPr txBox="1"/>
            <p:nvPr>
              <p:custDataLst>
                <p:tags r:id="rId19"/>
              </p:custDataLst>
            </p:nvPr>
          </p:nvSpPr>
          <p:spPr>
            <a:xfrm>
              <a:off x="11920" y="4120"/>
              <a:ext cx="6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络合剂的</a:t>
              </a: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20"/>
              </p:custDataLst>
            </p:nvPr>
          </p:nvSpPr>
          <p:spPr>
            <a:xfrm>
              <a:off x="11920" y="4920"/>
              <a:ext cx="640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21"/>
              </p:custDataLst>
            </p:nvPr>
          </p:nvSpPr>
          <p:spPr>
            <a:xfrm>
              <a:off x="10180" y="7080"/>
              <a:ext cx="1260" cy="1359"/>
            </a:xfrm>
            <a:custGeom>
              <a:avLst/>
              <a:gdLst>
                <a:gd name="connisteX0" fmla="*/ 117171 w 11112"/>
                <a:gd name="connsiteY0" fmla="*/ 120673 h 11994"/>
                <a:gd name="connisteX1" fmla="*/ 117171 w 11112"/>
                <a:gd name="connsiteY1" fmla="*/ 703338 h 11994"/>
                <a:gd name="connisteX2" fmla="*/ 229523 w 11112"/>
                <a:gd name="connsiteY2" fmla="*/ 784838 h 11994"/>
                <a:gd name="connisteX3" fmla="*/ 495504 w 11112"/>
                <a:gd name="connsiteY3" fmla="*/ 863550 h 11994"/>
                <a:gd name="connisteX4" fmla="*/ 509037 w 11112"/>
                <a:gd name="connsiteY4" fmla="*/ 832259 h 11994"/>
                <a:gd name="connisteX5" fmla="*/ 519991 w 11112"/>
                <a:gd name="connsiteY5" fmla="*/ 805147 h 11994"/>
                <a:gd name="connisteX6" fmla="*/ 682928 w 11112"/>
                <a:gd name="connsiteY6" fmla="*/ 703338 h 11994"/>
                <a:gd name="connisteX7" fmla="*/ 682928 w 11112"/>
                <a:gd name="connsiteY7" fmla="*/ 120673 h 11994"/>
                <a:gd name="connisteX8" fmla="*/ 117171 w 11112"/>
                <a:gd name="connsiteY8" fmla="*/ 120673 h 1199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pathLst>
                <a:path w="800100" h="863596">
                  <a:moveTo>
                    <a:pt x="117171" y="120673"/>
                  </a:moveTo>
                  <a:cubicBezTo>
                    <a:pt x="-39054" y="281571"/>
                    <a:pt x="-39054" y="542440"/>
                    <a:pt x="117171" y="703338"/>
                  </a:cubicBezTo>
                  <a:cubicBezTo>
                    <a:pt x="150775" y="737948"/>
                    <a:pt x="188869" y="765115"/>
                    <a:pt x="229524" y="784839"/>
                  </a:cubicBezTo>
                  <a:cubicBezTo>
                    <a:pt x="321183" y="836356"/>
                    <a:pt x="420523" y="858036"/>
                    <a:pt x="495504" y="863550"/>
                  </a:cubicBezTo>
                  <a:cubicBezTo>
                    <a:pt x="510756" y="864675"/>
                    <a:pt x="518108" y="844933"/>
                    <a:pt x="509037" y="832259"/>
                  </a:cubicBezTo>
                  <a:cubicBezTo>
                    <a:pt x="501667" y="821954"/>
                    <a:pt x="508141" y="808979"/>
                    <a:pt x="519992" y="805147"/>
                  </a:cubicBezTo>
                  <a:cubicBezTo>
                    <a:pt x="579602" y="785918"/>
                    <a:pt x="635700" y="751984"/>
                    <a:pt x="682929" y="703338"/>
                  </a:cubicBezTo>
                  <a:cubicBezTo>
                    <a:pt x="839154" y="542440"/>
                    <a:pt x="839154" y="281571"/>
                    <a:pt x="682929" y="120673"/>
                  </a:cubicBezTo>
                  <a:cubicBezTo>
                    <a:pt x="526704" y="-40224"/>
                    <a:pt x="273396" y="-40224"/>
                    <a:pt x="117171" y="120673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  <a:extLst>
              <a:ext uri="{91240B29-F687-4F45-9708-019B960494DF}">
                <a14:hiddenLine xmlns:a14="http://schemas.microsoft.com/office/drawing/2010/main" w="0">
                  <a:pattFill prst="pct5">
                    <a:fgClr>
                      <a:schemeClr val="accent1">
                        <a:lumMod val="75000"/>
                      </a:schemeClr>
                    </a:fgClr>
                  </a:pattFill>
                </a14:hiddenLine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/>
            <p:nvPr>
              <p:custDataLst>
                <p:tags r:id="rId22"/>
              </p:custDataLst>
            </p:nvPr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415" y="7336"/>
              <a:ext cx="769" cy="768"/>
            </a:xfrm>
            <a:prstGeom prst="rect">
              <a:avLst/>
            </a:prstGeom>
            <a:noFill/>
          </p:spPr>
        </p:pic>
        <p:sp>
          <p:nvSpPr>
            <p:cNvPr id="18" name="文本框 17"/>
            <p:cNvSpPr txBox="1"/>
            <p:nvPr>
              <p:custDataLst>
                <p:tags r:id="rId25"/>
              </p:custDataLst>
            </p:nvPr>
          </p:nvSpPr>
          <p:spPr>
            <a:xfrm>
              <a:off x="11920" y="6840"/>
              <a:ext cx="6440" cy="64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11000"/>
                </a:lnSpc>
              </a:pPr>
              <a:r>
                <a:rPr lang="zh-CN" altLang="en-US" sz="2400">
                  <a:solidFill>
                    <a:schemeClr val="tx1"/>
                  </a:solidFill>
                  <a:latin typeface="Microsoft YaHei UI" panose="020B0503020204020204" charset="-122"/>
                  <a:ea typeface="Microsoft YaHei UI" panose="020B0503020204020204" charset="-122"/>
                </a:rPr>
                <a:t>参数的影响</a:t>
              </a:r>
              <a:endParaRPr lang="zh-CN" altLang="en-US" sz="24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26"/>
              </p:custDataLst>
            </p:nvPr>
          </p:nvSpPr>
          <p:spPr>
            <a:xfrm>
              <a:off x="11920" y="7640"/>
              <a:ext cx="6400" cy="9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p>
              <a:pPr algn="l">
                <a:lnSpc>
                  <a:spcPct val="125000"/>
                </a:lnSpc>
              </a:pPr>
              <a:endParaRPr lang="zh-CN" altLang="en-US" sz="1600">
                <a:solidFill>
                  <a:schemeClr val="tx1"/>
                </a:solidFill>
                <a:latin typeface="Microsoft YaHei UI" panose="020B0503020204020204" charset="-122"/>
                <a:ea typeface="Microsoft YaHei UI" panose="020B0503020204020204" charset="-122"/>
              </a:endParaRPr>
            </a:p>
          </p:txBody>
        </p:sp>
      </p:grpSp>
    </p:spTree>
    <p:custDataLst>
      <p:tags r:id="rId2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/>
          <a:p>
            <a:r>
              <a:rPr lang="en-US" altLang="en-US" sz="6400"/>
              <a:t>05</a:t>
            </a:r>
            <a:endParaRPr lang="en-US" altLang="en-US" sz="6400"/>
          </a:p>
        </p:txBody>
      </p:sp>
      <p:sp>
        <p:nvSpPr>
          <p:cNvPr id="3" name="标题 2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700"/>
              <a:t>后处理热处理</a:t>
            </a:r>
            <a:endParaRPr lang="zh-CN" altLang="en-US" sz="4700"/>
          </a:p>
        </p:txBody>
      </p:sp>
      <p:sp>
        <p:nvSpPr>
          <p:cNvPr id="4" name="文本框 3"/>
          <p:cNvSpPr txBox="1"/>
          <p:nvPr/>
        </p:nvSpPr>
        <p:spPr>
          <a:xfrm>
            <a:off x="2246630" y="4672330"/>
            <a:ext cx="7861935" cy="857250"/>
          </a:xfrm>
          <a:prstGeom prst="rect">
            <a:avLst/>
          </a:prstGeom>
          <a:gradFill>
            <a:gsLst>
              <a:gs pos="25000">
                <a:srgbClr val="FFAE41"/>
              </a:gs>
              <a:gs pos="75000">
                <a:srgbClr val="FFDC7A"/>
              </a:gs>
              <a:gs pos="0">
                <a:srgbClr val="FF6B2E"/>
              </a:gs>
              <a:gs pos="100000">
                <a:srgbClr val="FFF6B6"/>
              </a:gs>
            </a:gsLst>
            <a:lin ang="18900000" scaled="1"/>
          </a:gradFill>
        </p:spPr>
        <p:txBody>
          <a:bodyPr wrap="square" rtlCol="0">
            <a:noAutofit/>
          </a:bodyPr>
          <a:p>
            <a:r>
              <a:rPr lang="zh-CN" altLang="en-US" sz="2400">
                <a:sym typeface="+mn-ea"/>
              </a:rPr>
              <a:t>镀后热处理有利于结晶形态的改变，会增强结合力</a:t>
            </a:r>
            <a:endParaRPr lang="zh-CN" altLang="en-US" sz="2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MAX_ITEMCNT" val="6"/>
  <p:tag name="KSO_WM_DIAGRAM_VIRTUALLY_FRAME" val="{&quot;height&quot;:350.98486964073874,&quot;left&quot;:54.4,&quot;top&quot;:127.16513035926127,&quot;width&quot;:848.8751181102364}"/>
  <p:tag name="KSO_WM_DIAGRAM_VERSION" val="3"/>
  <p:tag name="KSO_WM_DIAGRAM_COLOR_TEXT_CAN_REMOVE" val="n"/>
  <p:tag name="KSO_WM_UNIT_NOCLEAR" val="0"/>
  <p:tag name="KSO_WM_UNIT_HIGHLIGHT" val="0"/>
  <p:tag name="KSO_WM_UNIT_DIAGRAM_ISNUMVISUAL" val="0"/>
  <p:tag name="KSO_WM_UNIT_TYPE" val="l_h_i"/>
  <p:tag name="KSO_WM_UNIT_INDEX" val="1_2_1"/>
  <p:tag name="KSO_WM_UNIT_ID" val="diagram20231438_1*l_h_i*1_2_1"/>
  <p:tag name="KSO_WM_TEMPLATE_CATEGORY" val="diagram"/>
  <p:tag name="KSO_WM_UNIT_LAYERLEVEL" val="1_1_1"/>
  <p:tag name="KSO_WM_DIAGRAM_GROUP_CODE" val="l1-1"/>
  <p:tag name="KSO_WM_DIAGRAM_MIN_ITEMCNT" val="2"/>
  <p:tag name="KSO_WM_DIAGRAM_COLOR_TRICK" val="2"/>
  <p:tag name="KSO_WM_DIAGRAM_COLOR_MATCH_VALUE" val="{&quot;shape&quot;:{&quot;fill&quot;:{&quot;solid&quot;:{&quot;brightness&quot;:0,&quot;colorType&quot;:2,&quot;rgb&quot;:&quot;#ffffff&quot;,&quot;transparency&quot;:0.949999988079071},&quot;type&quot;:1},&quot;glow&quot;:{&quot;colorType&quot;:0},&quot;line&quot;:{&quot;type&quot;:0},&quot;shadow&quot;:{&quot;brightness&quot;:0,&quot;colorType&quot;:1,&quot;foreColorIndex&quot;:8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TEXT_FILL_FORE_SCHEMECOLOR_INDEX" val="1"/>
  <p:tag name="KSO_WM_UNIT_TEXT_FILL_TYPE" val="1"/>
  <p:tag name="KSO_WM_UNIT_TEXT_TYPE" val="1"/>
  <p:tag name="KSO_WM_UNIT_TEXT_LAYER_COUNT" val="1"/>
  <p:tag name="KSO_WM_BEAUTIFY_FLAG" val="#wm#"/>
  <p:tag name="KSO_WM_UNIT_SHADOW_SCHEMECOLOR_INDEX" val="8"/>
  <p:tag name="KSO_WM_UNIT_USESOURCEFORMAT_APPLY" val="1"/>
</p:tagLst>
</file>

<file path=ppt/tags/tag101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MAX_ITEMCNT" val="6"/>
  <p:tag name="KSO_WM_DIAGRAM_VIRTUALLY_FRAME" val="{&quot;height&quot;:350.98486964073874,&quot;left&quot;:54.4,&quot;top&quot;:127.16513035926127,&quot;width&quot;:848.8751181102364}"/>
  <p:tag name="KSO_WM_DIAGRAM_VERSION" val="3"/>
  <p:tag name="KSO_WM_DIAGRAM_COLOR_TEXT_CAN_REMOVE" val="n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NDEX" val="1_1_1"/>
  <p:tag name="KSO_WM_UNIT_ID" val="diagram20231438_1*l_h_f*1_1_1"/>
  <p:tag name="KSO_WM_TEMPLATE_CATEGORY" val="diagram"/>
  <p:tag name="KSO_WM_UNIT_LAYERLEVEL" val="1_1_1"/>
  <p:tag name="KSO_WM_DIAGRAM_GROUP_CODE" val="l1-1"/>
  <p:tag name="KSO_WM_DIAGRAM_MIN_ITEMCNT" val="2"/>
  <p:tag name="KSO_WM_DIAGRAM_COLOR_TRICK" val="2"/>
  <p:tag name="KSO_WM_DIAGRAM_COLOR_MATCH_VALUE" val="{&quot;shape&quot;:{&quot;fill&quot;:{&quot;gradient&quot;:[{&quot;brightness&quot;:0.800000011920929,&quot;colorType&quot;:1,&quot;foreColorIndex&quot;:5,&quot;pos&quot;:0,&quot;transparency&quot;:0.800000011920929},{&quot;brightness&quot;:0,&quot;colorType&quot;:1,&quot;foreColorIndex&quot;:14,&quot;pos&quot;:1,&quot;transparency&quot;:1}],&quot;type&quot;:3},&quot;glow&quot;:{&quot;colorType&quot;:0},&quot;line&quot;:{&quot;solidLine&quot;:{&quot;brightness&quot;:0.6000000238418579,&quot;colorType&quot;:1,&quot;foreColorIndex&quot;:5,&quot;transparency&quot;:0.4000000059604645},&quot;type&quot;:1},&quot;shadow&quot;:{&quot;brightness&quot;:0,&quot;colorType&quot;:1,&quot;foreColorIndex&quot;:5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TEXT_TYPE" val="1"/>
  <p:tag name="KSO_WM_UNIT_TEXT_LAYER_COUNT" val="1"/>
  <p:tag name="KSO_WM_BEAUTIFY_FLAG" val="#wm#"/>
  <p:tag name="KSO_WM_UNIT_PRESET_TEXT" val="单击此处输入你的项正文，文字是您思想的提炼，请尽量言简意赅的阐述观点。单击此处输入你的项正文，文字是您思想的提炼，请尽量言简意赅的阐述观点。单击此处输入你的项正文，文字是您思想的提炼，请尽量言简意赅的阐述观点。"/>
  <p:tag name="KSO_WM_UNIT_FILL_TYPE" val="3"/>
  <p:tag name="KSO_WM_UNIT_LINE_FORE_SCHEMECOLOR_INDEX" val="5"/>
  <p:tag name="KSO_WM_UNIT_TEXT_FILL_FORE_SCHEMECOLOR_INDEX" val="1"/>
  <p:tag name="KSO_WM_UNIT_TEXT_FILL_TYPE" val="1"/>
  <p:tag name="KSO_WM_UNIT_SHADOW_SCHEMECOLOR_INDEX" val="5"/>
  <p:tag name="KSO_WM_UNIT_USESOURCEFORMAT_APPLY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MAX_ITEMCNT" val="6"/>
  <p:tag name="KSO_WM_DIAGRAM_MIN_ITEMCNT" val="2"/>
  <p:tag name="KSO_WM_DIAGRAM_VIRTUALLY_FRAME" val="{&quot;height&quot;:350.98486964073874,&quot;left&quot;:54.4,&quot;top&quot;:127.16513035926127,&quot;width&quot;:848.8751181102364}"/>
  <p:tag name="KSO_WM_DIAGRAM_COLOR_MATCH_VALUE" val="{&quot;shape&quot;:{&quot;fill&quot;:{&quot;gradient&quot;:[{&quot;brightness&quot;:0.6000000238418579,&quot;colorType&quot;:1,&quot;foreColorIndex&quot;:5,&quot;pos&quot;:0,&quot;transparency&quot;:0},{&quot;brightness&quot;:0,&quot;colorType&quot;:1,&quot;foreColorIndex&quot;:5,&quot;pos&quot;:0.6899999976158142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0"/>
  <p:tag name="KSO_WM_UNIT_TYPE" val="l_h_a"/>
  <p:tag name="KSO_WM_UNIT_INDEX" val="1_1_1"/>
  <p:tag name="KSO_WM_UNIT_ID" val="diagram20231438_1*l_h_a*1_1_1"/>
  <p:tag name="KSO_WM_TEMPLATE_CATEGORY" val="diagram"/>
  <p:tag name="KSO_WM_TEMPLATE_INDEX" val="20231438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2"/>
  <p:tag name="KSO_WM_DIAGRAM_COLOR_TEXT_CAN_REMOVE" val="n"/>
  <p:tag name="KSO_WM_UNIT_TEXT_FILL_TYPE" val="1"/>
  <p:tag name="KSO_WM_UNIT_TEXT_TYPE" val="1"/>
  <p:tag name="KSO_WM_BEAUTIFY_FLAG" val="#wm#"/>
  <p:tag name="KSO_WM_UNIT_PRESET_TEXT" val="添加标题"/>
  <p:tag name="KSO_WM_UNIT_FILL_TYPE" val="3"/>
  <p:tag name="KSO_WM_UNIT_SHADOW_SCHEMECOLOR_INDEX" val="5"/>
  <p:tag name="KSO_WM_UNIT_USESOURCEFORMAT_APPLY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438_1*l_h_i*1_1_3"/>
  <p:tag name="KSO_WM_TEMPLATE_CATEGORY" val="diagram"/>
  <p:tag name="KSO_WM_TEMPLATE_INDEX" val="20231438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50.98486964073874,&quot;left&quot;:54.4,&quot;top&quot;:127.16513035926127,&quot;width&quot;:848.8751181102364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-0.5"/>
  <p:tag name="KSO_WM_UNIT_TEXT_FILL_FORE_SCHEMECOLOR_INDEX" val="2"/>
  <p:tag name="KSO_WM_UNIT_TEXT_FILL_TYPE" val="1"/>
  <p:tag name="KSO_WM_UNIT_USESOURCEFORMAT_APPLY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438_1*l_h_i*1_1_2"/>
  <p:tag name="KSO_WM_TEMPLATE_CATEGORY" val="diagram"/>
  <p:tag name="KSO_WM_TEMPLATE_INDEX" val="20231438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50.98486964073874,&quot;left&quot;:54.4,&quot;top&quot;:127.16513035926127,&quot;width&quot;:848.8751181102364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BEAUTIFY_FLAG" val="#wm#"/>
  <p:tag name="KSO_WM_UNIT_FILL_TYPE" val="1"/>
  <p:tag name="KSO_WM_UNIT_FILL_FORE_SCHEMECOLOR_INDEX" val="5"/>
  <p:tag name="KSO_WM_UNIT_FILL_FORE_SCHEMECOLOR_INDEX_BRIGHTNESS" val="-0.5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MAX_ITEMCNT" val="6"/>
  <p:tag name="KSO_WM_DIAGRAM_VIRTUALLY_FRAME" val="{&quot;height&quot;:350.98486964073874,&quot;left&quot;:54.4,&quot;top&quot;:127.16513035926127,&quot;width&quot;:848.8751181102364}"/>
  <p:tag name="KSO_WM_DIAGRAM_VERSION" val="3"/>
  <p:tag name="KSO_WM_DIAGRAM_COLOR_TEXT_CAN_REMOVE" val="n"/>
  <p:tag name="KSO_WM_UNIT_SUBTYPE" val="a"/>
  <p:tag name="KSO_WM_UNIT_NOCLEAR" val="0"/>
  <p:tag name="KSO_WM_UNIT_VALUE" val="60"/>
  <p:tag name="KSO_WM_UNIT_HIGHLIGHT" val="0"/>
  <p:tag name="KSO_WM_UNIT_DIAGRAM_ISNUMVISUAL" val="0"/>
  <p:tag name="KSO_WM_UNIT_TYPE" val="l_h_f"/>
  <p:tag name="KSO_WM_UNIT_INDEX" val="1_2_1"/>
  <p:tag name="KSO_WM_UNIT_ID" val="diagram20231438_1*l_h_f*1_2_1"/>
  <p:tag name="KSO_WM_TEMPLATE_CATEGORY" val="diagram"/>
  <p:tag name="KSO_WM_UNIT_LAYERLEVEL" val="1_1_1"/>
  <p:tag name="KSO_WM_DIAGRAM_GROUP_CODE" val="l1-1"/>
  <p:tag name="KSO_WM_DIAGRAM_MIN_ITEMCNT" val="2"/>
  <p:tag name="KSO_WM_DIAGRAM_COLOR_TRICK" val="2"/>
  <p:tag name="KSO_WM_DIAGRAM_COLOR_MATCH_VALUE" val="{&quot;shape&quot;:{&quot;fill&quot;:{&quot;gradient&quot;:[{&quot;brightness&quot;:0.800000011920929,&quot;colorType&quot;:1,&quot;foreColorIndex&quot;:8,&quot;pos&quot;:0,&quot;transparency&quot;:0.800000011920929},{&quot;brightness&quot;:0,&quot;colorType&quot;:1,&quot;foreColorIndex&quot;:14,&quot;pos&quot;:1,&quot;transparency&quot;:1}],&quot;type&quot;:3},&quot;glow&quot;:{&quot;colorType&quot;:0},&quot;line&quot;:{&quot;solidLine&quot;:{&quot;brightness&quot;:0.6000000238418579,&quot;colorType&quot;:1,&quot;foreColorIndex&quot;:8,&quot;transparency&quot;:0.4000000059604645},&quot;type&quot;:1},&quot;shadow&quot;:{&quot;brightness&quot;:0,&quot;colorType&quot;:1,&quot;foreColorIndex&quot;:8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TEXT_TYPE" val="1"/>
  <p:tag name="KSO_WM_UNIT_TEXT_LAYER_COUNT" val="1"/>
  <p:tag name="KSO_WM_BEAUTIFY_FLAG" val="#wm#"/>
  <p:tag name="KSO_WM_UNIT_PRESET_TEXT" val="单击此处输入你的项正文，文字是您思想的提炼，请言简意赅的阐述观点。单击此处输入你的项正文，文字是您思想的提炼请言简意赅的阐述观点。单击此处输入你的项正文，文字是您思想的提炼，请尽量言简意赅的阐述观点。"/>
  <p:tag name="KSO_WM_UNIT_FILL_TYPE" val="3"/>
  <p:tag name="KSO_WM_UNIT_LINE_FORE_SCHEMECOLOR_INDEX" val="8"/>
  <p:tag name="KSO_WM_UNIT_TEXT_FILL_FORE_SCHEMECOLOR_INDEX" val="1"/>
  <p:tag name="KSO_WM_UNIT_TEXT_FILL_TYPE" val="1"/>
  <p:tag name="KSO_WM_UNIT_SHADOW_SCHEMECOLOR_INDEX" val="8"/>
  <p:tag name="KSO_WM_UNIT_USESOURCEFORMAT_APPLY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DIAGRAM_MAX_ITEMCNT" val="6"/>
  <p:tag name="KSO_WM_DIAGRAM_MIN_ITEMCNT" val="2"/>
  <p:tag name="KSO_WM_DIAGRAM_VIRTUALLY_FRAME" val="{&quot;height&quot;:350.98486964073874,&quot;left&quot;:54.4,&quot;top&quot;:127.16513035926127,&quot;width&quot;:848.8751181102364}"/>
  <p:tag name="KSO_WM_DIAGRAM_COLOR_MATCH_VALUE" val="{&quot;shape&quot;:{&quot;fill&quot;:{&quot;gradient&quot;:[{&quot;brightness&quot;:0.4000000059604645,&quot;colorType&quot;:1,&quot;foreColorIndex&quot;:8,&quot;pos&quot;:0,&quot;transparency&quot;:0},{&quot;brightness&quot;:0,&quot;colorType&quot;:1,&quot;foreColorIndex&quot;:8,&quot;pos&quot;:0.6644999980926514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8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NOCLEAR" val="0"/>
  <p:tag name="KSO_WM_UNIT_VALUE" val="10"/>
  <p:tag name="KSO_WM_UNIT_TYPE" val="l_h_a"/>
  <p:tag name="KSO_WM_UNIT_INDEX" val="1_2_1"/>
  <p:tag name="KSO_WM_UNIT_ID" val="diagram20231438_1*l_h_a*1_2_1"/>
  <p:tag name="KSO_WM_TEMPLATE_CATEGORY" val="diagram"/>
  <p:tag name="KSO_WM_TEMPLATE_INDEX" val="20231438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2"/>
  <p:tag name="KSO_WM_DIAGRAM_COLOR_TEXT_CAN_REMOVE" val="n"/>
  <p:tag name="KSO_WM_UNIT_TEXT_FILL_TYPE" val="1"/>
  <p:tag name="KSO_WM_UNIT_TEXT_TYPE" val="1"/>
  <p:tag name="KSO_WM_BEAUTIFY_FLAG" val="#wm#"/>
  <p:tag name="KSO_WM_UNIT_PRESET_TEXT" val="添加标题"/>
  <p:tag name="KSO_WM_UNIT_FILL_TYPE" val="3"/>
  <p:tag name="KSO_WM_UNIT_SHADOW_SCHEMECOLOR_INDEX" val="8"/>
  <p:tag name="KSO_WM_UNIT_USESOURCEFORMAT_APPLY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438_1*l_h_i*1_2_3"/>
  <p:tag name="KSO_WM_TEMPLATE_CATEGORY" val="diagram"/>
  <p:tag name="KSO_WM_TEMPLATE_INDEX" val="20231438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50.98486964073874,&quot;left&quot;:54.4,&quot;top&quot;:127.16513035926127,&quot;width&quot;:848.8751181102364}"/>
  <p:tag name="KSO_WM_DIAGRAM_COLOR_MATCH_VALUE" val="{&quot;shape&quot;:{&quot;fill&quot;:{&quot;solid&quot;:{&quot;brightness&quot;:-0.5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BEAUTIFY_FLAG" val="#wm#"/>
  <p:tag name="KSO_WM_UNIT_FILL_TYPE" val="1"/>
  <p:tag name="KSO_WM_UNIT_FILL_FORE_SCHEMECOLOR_INDEX" val="8"/>
  <p:tag name="KSO_WM_UNIT_FILL_FORE_SCHEMECOLOR_INDEX_BRIGHTNESS" val="-0.5"/>
  <p:tag name="KSO_WM_UNIT_TEXT_FILL_FORE_SCHEMECOLOR_INDEX" val="2"/>
  <p:tag name="KSO_WM_UNIT_TEXT_FILL_TYPE" val="1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438_1*l_h_i*1_2_2"/>
  <p:tag name="KSO_WM_TEMPLATE_CATEGORY" val="diagram"/>
  <p:tag name="KSO_WM_TEMPLATE_INDEX" val="20231438"/>
  <p:tag name="KSO_WM_UNIT_LAYERLEVEL" val="1_1_1"/>
  <p:tag name="KSO_WM_TAG_VERSION" val="3.0"/>
  <p:tag name="KSO_WM_DIAGRAM_MAX_ITEMCNT" val="6"/>
  <p:tag name="KSO_WM_DIAGRAM_MIN_ITEMCNT" val="2"/>
  <p:tag name="KSO_WM_DIAGRAM_VIRTUALLY_FRAME" val="{&quot;height&quot;:350.98486964073874,&quot;left&quot;:54.4,&quot;top&quot;:127.16513035926127,&quot;width&quot;:848.8751181102364}"/>
  <p:tag name="KSO_WM_DIAGRAM_COLOR_MATCH_VALUE" val="{&quot;shape&quot;:{&quot;fill&quot;:{&quot;solid&quot;:{&quot;brightness&quot;:-0.5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BEAUTIFY_FLAG" val="#wm#"/>
  <p:tag name="KSO_WM_UNIT_FILL_TYPE" val="1"/>
  <p:tag name="KSO_WM_UNIT_FILL_FORE_SCHEMECOLOR_INDEX" val="8"/>
  <p:tag name="KSO_WM_UNIT_FILL_FORE_SCHEMECOLOR_INDEX_BRIGHTNESS" val="-0.5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SLIDE_ID" val="diagram20231438_5"/>
  <p:tag name="KSO_WM_TEMPLATE_SUBCATEGORY" val="0"/>
  <p:tag name="KSO_WM_TEMPLATE_MASTER_TYPE" val="0"/>
  <p:tag name="KSO_WM_TEMPLATE_COLOR_TYPE" val="0"/>
  <p:tag name="KSO_WM_SLIDE_ITEM_CNT" val="6"/>
  <p:tag name="KSO_WM_SLIDE_INDEX" val="5"/>
  <p:tag name="KSO_WM_TAG_VERSION" val="3.0"/>
  <p:tag name="KSO_WM_BEAUTIFY_FLAG" val="#wm#"/>
  <p:tag name="KSO_WM_TEMPLATE_CATEGORY" val="diagram"/>
  <p:tag name="KSO_WM_TEMPLATE_INDEX" val="20231438"/>
  <p:tag name="KSO_WM_SLIDE_TYPE" val="text"/>
  <p:tag name="KSO_WM_SLIDE_SUBTYPE" val="diag"/>
  <p:tag name="KSO_WM_SLIDE_SIZE" val="851.15*330.378"/>
  <p:tag name="KSO_WM_SLIDE_POSITION" val="54.4249*127.012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11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12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EMPLATE_FIGMA_ID" val="c868635139ada9be"/>
</p:tagLst>
</file>

<file path=ppt/tags/tag113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14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15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16.xml><?xml version="1.0" encoding="utf-8"?>
<p:tagLst xmlns:p="http://schemas.openxmlformats.org/presentationml/2006/main">
  <p:tag name="KSO_WM_FIGMA_LIMIT" val=""/>
  <p:tag name="KSO_WM_FIGMA_SLIDE_GROUP" val="43"/>
  <p:tag name="KSO_WM_SLIDE_TYPE" val="text"/>
  <p:tag name="KSO_WM_TEMPLATE_SUBCATEGORY" val="29"/>
  <p:tag name="KSO_WM_TEMPLATE_FIGMA_ID" val="c868635139ada9be"/>
</p:tagLst>
</file>

<file path=ppt/tags/tag117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118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19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EMPLATE_FIGMA_ID" val="c868635139ada9be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21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22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23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124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SHAPE_GUID" val="generate_slide_ai*{&quot;ai_type&quot;:&quot;generate_ppt&quot;,&quot;id&quot;:&quot;VCG41N1433111194&quot;}*auto_galley_ai_*1747303060559_3.74_08830fc7090d-slide-12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2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SHAPE_GUID" val="generate_slide_ai*{&quot;ai_type&quot;:&quot;generate_ppt&quot;,&quot;id&quot;:&quot;VCG41N1298291432&quot;}*auto_galley_ai_*1747303060559_3.74_08830fc7090d-slide-12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添加项标题"/>
  <p:tag name="KSO_WM_UNIT_TEXT_TYPE" val="1"/>
  <p:tag name="KSO_WM_UNIT_TYPE" val="l_h_a"/>
</p:tagLst>
</file>

<file path=ppt/tags/tag13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添加项标题"/>
  <p:tag name="KSO_WM_UNIT_TEXT_TYPE" val="1"/>
  <p:tag name="KSO_WM_UNIT_TYPE" val="l_h_a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33.xml><?xml version="1.0" encoding="utf-8"?>
<p:tagLst xmlns:p="http://schemas.openxmlformats.org/presentationml/2006/main">
  <p:tag name="KSO_WM_FIGMA_LIMIT" val=""/>
  <p:tag name="KSO_WM_FIGMA_SLIDE_GROUP" val="58"/>
  <p:tag name="KSO_WM_SLIDE_TYPE" val="text"/>
  <p:tag name="KSO_WM_TEMPLATE_SUBCATEGORY" val="29"/>
  <p:tag name="KSO_WM_TEMPLATE_FIGMA_ID" val="c868635139ada9be"/>
</p:tagLst>
</file>

<file path=ppt/tags/tag134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13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36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EMPLATE_FIGMA_ID" val="c868635139ada9be"/>
</p:tagLst>
</file>

<file path=ppt/tags/tag137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38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3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x"/>
</p:tagLst>
</file>

<file path=ppt/tags/tag141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添加项标题"/>
  <p:tag name="KSO_WM_UNIT_TEXT_TYPE" val="1"/>
  <p:tag name="KSO_WM_UNIT_TYPE" val="l_h_a"/>
</p:tagLst>
</file>

<file path=ppt/tags/tag142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x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添加项标题"/>
  <p:tag name="KSO_WM_UNIT_TEXT_TYPE" val="1"/>
  <p:tag name="KSO_WM_UNIT_TYPE" val="l_h_a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x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添加项标题"/>
  <p:tag name="KSO_WM_UNIT_TEXT_TYPE" val="1"/>
  <p:tag name="KSO_WM_UNIT_TYPE" val="l_h_a"/>
</p:tagLst>
</file>

<file path=ppt/tags/tag15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i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x"/>
</p:tagLst>
</file>

<file path=ppt/tags/tag153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添加项标题"/>
  <p:tag name="KSO_WM_UNIT_TEXT_TYPE" val="1"/>
  <p:tag name="KSO_WM_UNIT_TYPE" val="l_h_a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55.xml><?xml version="1.0" encoding="utf-8"?>
<p:tagLst xmlns:p="http://schemas.openxmlformats.org/presentationml/2006/main">
  <p:tag name="KSO_WM_FIGMA_LIMIT" val=""/>
  <p:tag name="KSO_WM_FIGMA_SLIDE_GROUP" val="3"/>
  <p:tag name="KSO_WM_SLIDE_TYPE" val="text"/>
  <p:tag name="KSO_WM_TEMPLATE_SUBCATEGORY" val="29"/>
  <p:tag name="KSO_WM_TEMPLATE_FIGMA_ID" val="c868635139ada9be"/>
</p:tagLst>
</file>

<file path=ppt/tags/tag156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157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58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EMPLATE_FIGMA_ID" val="c868635139ada9be"/>
  <p:tag name="resource_record_key" val="{&quot;13&quot;:[4429424,4364878]}"/>
</p:tagLst>
</file>

<file path=ppt/tags/tag159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61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EMPLATE_FIGMA_ID" val="c868635139ada9be"/>
</p:tagLst>
</file>

<file path=ppt/tags/tag162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163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164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</p:tagLst>
</file>

<file path=ppt/tags/tag165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d"/>
  <p:tag name="MH_SHAPE_GUID" val="generate_slide_ai*{&quot;ai_type&quot;:&quot;generate_ppt&quot;,&quot;id&quot;:&quot;VCG41N497572276&quot;}*auto_galley_ai_*1747303060559_3.74_08830fc7090d-slide-13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TYPE" val="l_h_i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i"/>
</p:tagLst>
</file>

<file path=ppt/tags/tag169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添加项标题"/>
  <p:tag name="KSO_WM_UNIT_TEXT_TYPE" val="1"/>
  <p:tag name="KSO_WM_UNIT_TYPE" val="l_h_a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fgm#"/>
  <p:tag name="KSO_WM_DIAGRAM_GROUP_CODE" val="1"/>
  <p:tag name="KSO_WM_UNIT_INDEX" val="1_1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1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TYPE" val="l_h_d"/>
  <p:tag name="MH_SHAPE_GUID" val="generate_slide_ai*{&quot;ai_type&quot;:&quot;generate_ppt&quot;,&quot;id&quot;:&quot;VCG41N639124632&quot;}*auto_galley_ai_*1747303060559_3.74_08830fc7090d-slide-13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d"/>
  <p:tag name="MH_SHAPE_GUID" val="generate_slide_ai*{&quot;ai_type&quot;:&quot;generate_ppt&quot;,&quot;id&quot;:&quot;VCG41N1476730165&quot;}*auto_galley_ai_*1747303060559_3.74_08830fc7090d-slide-13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TYPE" val="l_h_i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添加项标题"/>
  <p:tag name="KSO_WM_UNIT_TEXT_TYPE" val="1"/>
  <p:tag name="KSO_WM_UNIT_TYPE" val="l_h_a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UNIT_INDEX" val="1_2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i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TYPE" val="l_h_d"/>
  <p:tag name="MH_SHAPE_GUID" val="generate_slide_ai*{&quot;ai_type&quot;:&quot;generate_ppt&quot;,&quot;id&quot;:&quot;VCG41N1446430542&quot;}*auto_galley_ai_*1747303060559_3.74_08830fc7090d-slide-13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添加项标题"/>
  <p:tag name="KSO_WM_UNIT_TEXT_TYPE" val="1"/>
  <p:tag name="KSO_WM_UNIT_TYPE" val="l_h_a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UNIT_INDEX" val="1_3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添加项标题"/>
  <p:tag name="KSO_WM_UNIT_TEXT_TYPE" val="1"/>
  <p:tag name="KSO_WM_UNIT_TYPE" val="l_h_a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UNIT_INDEX" val="1_4_1"/>
  <p:tag name="KSO_WM_UNIT_PRESET_TEXT" val="单击此处输入项正文，文字是您思想的提炼，请尽量言简意赅的阐述观点。"/>
  <p:tag name="KSO_WM_UNIT_TEXT_TYPE" val="1"/>
  <p:tag name="KSO_WM_UNIT_TYPE" val="l_h_f"/>
</p:tagLst>
</file>

<file path=ppt/tags/tag182.xml><?xml version="1.0" encoding="utf-8"?>
<p:tagLst xmlns:p="http://schemas.openxmlformats.org/presentationml/2006/main">
  <p:tag name="KSO_WM_FIGMA_LIMIT" val=""/>
  <p:tag name="KSO_WM_FIGMA_SLIDE_GROUP" val="27"/>
  <p:tag name="KSO_WM_SLIDE_TYPE" val="text"/>
  <p:tag name="KSO_WM_TEMPLATE_SUBCATEGORY" val="29"/>
  <p:tag name="KSO_WM_TEMPLATE_FIGMA_ID" val="c868635139ada9be"/>
</p:tagLst>
</file>

<file path=ppt/tags/tag183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18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85.xml><?xml version="1.0" encoding="utf-8"?>
<p:tagLst xmlns:p="http://schemas.openxmlformats.org/presentationml/2006/main">
  <p:tag name="KSO_WM_FIGMA_LIMIT" val=""/>
  <p:tag name="KSO_WM_FIGMA_SLIDE_GROUP" val="1"/>
  <p:tag name="KSO_WM_SLIDE_TYPE" val="endPage"/>
  <p:tag name="KSO_WM_TEMPLATE_SUBCATEGORY" val="29"/>
  <p:tag name="KSO_WM_TEMPLATE_FIGMA_ID" val="c868635139ada9be"/>
</p:tagLst>
</file>

<file path=ppt/tags/tag186.xml><?xml version="1.0" encoding="utf-8"?>
<p:tagLst xmlns:p="http://schemas.openxmlformats.org/presentationml/2006/main">
  <p:tag name="KSO_WM_PRESENTATION_SOURCE" val="WPPAIGeneratePPT"/>
  <p:tag name="resource_record_key" val="{&quot;13&quot;:[4429424,4364878]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2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23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24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2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6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27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28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29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3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30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31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32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33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34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BEAUTIFY_FLAG" val="#wm#"/>
  <p:tag name="KSO_WM_UNIT_INDEX" val="1"/>
  <p:tag name="KSO_WM_UNIT_TYPE" val="e"/>
</p:tagLst>
</file>

<file path=ppt/tags/tag3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4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#wm#"/>
  <p:tag name="KSO_WM_UNIT_INDEX" val="6"/>
  <p:tag name="KSO_WM_UNIT_TYPE" val="i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INDEX" val="7"/>
  <p:tag name="KSO_WM_UNIT_TYPE" val="i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BEAUTIFY_FLAG" val="#wm#"/>
  <p:tag name="KSO_WM_UNIT_INDEX" val="1"/>
  <p:tag name="KSO_WM_UNIT_TYPE" val="i"/>
</p:tagLst>
</file>

<file path=ppt/tags/tag77.xml><?xml version="1.0" encoding="utf-8"?>
<p:tagLst xmlns:p="http://schemas.openxmlformats.org/presentationml/2006/main">
  <p:tag name="KSO_WM_BEAUTIFY_FLAG" val="#wm#"/>
  <p:tag name="KSO_WM_UNIT_INDEX" val="2"/>
  <p:tag name="KSO_WM_UNIT_TYPE" val="i"/>
</p:tagLst>
</file>

<file path=ppt/tags/tag78.xml><?xml version="1.0" encoding="utf-8"?>
<p:tagLst xmlns:p="http://schemas.openxmlformats.org/presentationml/2006/main">
  <p:tag name="KSO_WM_BEAUTIFY_FLAG" val="#wm#"/>
  <p:tag name="KSO_WM_UNIT_INDEX" val="3"/>
  <p:tag name="KSO_WM_UNIT_TYPE" val="i"/>
</p:tagLst>
</file>

<file path=ppt/tags/tag79.xml><?xml version="1.0" encoding="utf-8"?>
<p:tagLst xmlns:p="http://schemas.openxmlformats.org/presentationml/2006/main">
  <p:tag name="KSO_WM_BEAUTIFY_FLAG" val="#wm#"/>
  <p:tag name="KSO_WM_UNIT_INDEX" val="4"/>
  <p:tag name="KSO_WM_UNIT_TYPE" val="i"/>
</p:tagLst>
</file>

<file path=ppt/tags/tag8.xml><?xml version="1.0" encoding="utf-8"?>
<p:tagLst xmlns:p="http://schemas.openxmlformats.org/presentationml/2006/main">
  <p:tag name="KSO_WM_BEAUTIFY_FLAG" val="#wm#"/>
  <p:tag name="KSO_WM_UNIT_INDEX" val="8"/>
  <p:tag name="KSO_WM_UNIT_TYPE" val="i"/>
</p:tagLst>
</file>

<file path=ppt/tags/tag80.xml><?xml version="1.0" encoding="utf-8"?>
<p:tagLst xmlns:p="http://schemas.openxmlformats.org/presentationml/2006/main">
  <p:tag name="KSO_WM_BEAUTIFY_FLAG" val="#wm#"/>
  <p:tag name="KSO_WM_UNIT_INDEX" val="5"/>
  <p:tag name="KSO_WM_UNIT_TYPE" val="i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BEAUTIFY_FLAG" val="#wm#"/>
  <p:tag name="KSO_WM_UNIT_INDEX" val="1"/>
  <p:tag name="KSO_WM_UNIT_TYPE" val="b"/>
</p:tagLst>
</file>

<file path=ppt/tags/tag8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86.xml><?xml version="1.0" encoding="utf-8"?>
<p:tagLst xmlns:p="http://schemas.openxmlformats.org/presentationml/2006/main">
  <p:tag name="KSO_WM_BEAUTIFY_FLAG" val="#fgm#"/>
  <p:tag name="KSO_WM_UNIT_INDEX" val="1"/>
  <p:tag name="KSO_WM_UNIT_TYPE" val="a"/>
  <p:tag name="KSO_WM_LAYOUT_CHECK_HASH" val="8a86d680205f5216fe360c100b6e47f7b5bdaac1"/>
  <p:tag name="KSO_WM_NEWLAYOUT_ID" val="10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UNIT_INDEX" val="1"/>
  <p:tag name="KSO_WM_UNIT_TYPE" val="f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BEAUTIFY_FLAG" val="#wm#"/>
  <p:tag name="KSO_WM_UNIT_INDEX" val="9"/>
  <p:tag name="KSO_WM_UNIT_TYPE" val="i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c868635139ada9be"/>
</p:tagLst>
</file>

<file path=ppt/tags/tag94.xml><?xml version="1.0" encoding="utf-8"?>
<p:tagLst xmlns:p="http://schemas.openxmlformats.org/presentationml/2006/main">
  <p:tag name="KSO_WM_BEAUTIFY_FLAG" val="#wm#"/>
  <p:tag name="KSO_WM_UNIT_INDEX" val="1"/>
  <p:tag name="KSO_WM_UNIT_SUBTYPE" val="c"/>
  <p:tag name="KSO_WM_UNIT_TYPE" val="f"/>
</p:tagLst>
</file>

<file path=ppt/tags/tag9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96.xml><?xml version="1.0" encoding="utf-8"?>
<p:tagLst xmlns:p="http://schemas.openxmlformats.org/presentationml/2006/main">
  <p:tag name="KSO_WM_BEAUTIFY_FLAG" val="#wm#"/>
  <p:tag name="KSO_WM_UNIT_INDEX" val="2"/>
  <p:tag name="KSO_WM_UNIT_SUBTYPE" val="b"/>
  <p:tag name="KSO_WM_UNIT_TYPE" val="f"/>
</p:tagLst>
</file>

<file path=ppt/tags/tag97.xml><?xml version="1.0" encoding="utf-8"?>
<p:tagLst xmlns:p="http://schemas.openxmlformats.org/presentationml/2006/main">
  <p:tag name="KSO_WM_FIGMA_LIMIT" val=""/>
  <p:tag name="KSO_WM_FIGMA_SLIDE_GROUP" val="1"/>
  <p:tag name="KSO_WM_SLIDE_TYPE" val="title"/>
  <p:tag name="KSO_WM_TEMPLATE_SUBCATEGORY" val="29"/>
  <p:tag name="KSO_WM_TEMPLATE_FIGMA_ID" val="c868635139ada9be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438_5*a*1"/>
  <p:tag name="KSO_WM_TEMPLATE_CATEGORY" val="diagram"/>
  <p:tag name="KSO_WM_TEMPLATE_INDEX" val="20231438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30"/>
  <p:tag name="KSO_WM_DIAGRAM_GROUP_CODE" val="l1-1"/>
  <p:tag name="KSO_WM_UNIT_TYPE" val="a"/>
  <p:tag name="KSO_WM_UNIT_INDEX" val="1"/>
  <p:tag name="KSO_WM_UNIT_TEXT_TYPE" val="1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99.xml><?xml version="1.0" encoding="utf-8"?>
<p:tagLst xmlns:p="http://schemas.openxmlformats.org/presentationml/2006/main">
  <p:tag name="KSO_WM_UNIT_COMPATIBLE" val="0"/>
  <p:tag name="KSO_WM_UNIT_DIAGRAM_ISREFERUNIT" val="0"/>
  <p:tag name="KSO_WM_TEMPLATE_INDEX" val="20231438"/>
  <p:tag name="KSO_WM_TAG_VERSION" val="3.0"/>
  <p:tag name="KSO_WM_DIAGRAM_MAX_ITEMCNT" val="6"/>
  <p:tag name="KSO_WM_DIAGRAM_VIRTUALLY_FRAME" val="{&quot;height&quot;:350.98486964073874,&quot;left&quot;:54.4,&quot;top&quot;:127.16513035926127,&quot;width&quot;:848.8751181102364}"/>
  <p:tag name="KSO_WM_DIAGRAM_VERSION" val="3"/>
  <p:tag name="KSO_WM_DIAGRAM_COLOR_TEXT_CAN_REMOVE" val="n"/>
  <p:tag name="KSO_WM_UNIT_NOCLEAR" val="0"/>
  <p:tag name="KSO_WM_UNIT_HIGHLIGHT" val="0"/>
  <p:tag name="KSO_WM_UNIT_DIAGRAM_ISNUMVISUAL" val="0"/>
  <p:tag name="KSO_WM_UNIT_TYPE" val="l_h_i"/>
  <p:tag name="KSO_WM_UNIT_INDEX" val="1_1_1"/>
  <p:tag name="KSO_WM_UNIT_ID" val="diagram20231438_1*l_h_i*1_1_1"/>
  <p:tag name="KSO_WM_TEMPLATE_CATEGORY" val="diagram"/>
  <p:tag name="KSO_WM_UNIT_LAYERLEVEL" val="1_1_1"/>
  <p:tag name="KSO_WM_DIAGRAM_GROUP_CODE" val="l1-1"/>
  <p:tag name="KSO_WM_DIAGRAM_MIN_ITEMCNT" val="2"/>
  <p:tag name="KSO_WM_DIAGRAM_COLOR_TRICK" val="2"/>
  <p:tag name="KSO_WM_DIAGRAM_COLOR_MATCH_VALUE" val="{&quot;shape&quot;:{&quot;fill&quot;:{&quot;solid&quot;:{&quot;brightness&quot;:0,&quot;colorType&quot;:2,&quot;rgb&quot;:&quot;#ffffff&quot;,&quot;transparency&quot;:0.949999988079071},&quot;type&quot;:1},&quot;glow&quot;:{&quot;colorType&quot;:0},&quot;line&quot;:{&quot;type&quot;:0},&quot;shadow&quot;:{&quot;brightness&quot;:0,&quot;colorType&quot;:1,&quot;foreColorIndex&quot;:5,&quot;transparency&quot;:0.9200000166893005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LINE_FILL_TYPE" val="2"/>
  <p:tag name="KSO_WM_UNIT_TEXT_FILL_FORE_SCHEMECOLOR_INDEX" val="1"/>
  <p:tag name="KSO_WM_UNIT_TEXT_FILL_TYPE" val="1"/>
  <p:tag name="KSO_WM_UNIT_TEXT_TYPE" val="1"/>
  <p:tag name="KSO_WM_UNIT_TEXT_LAYER_COUNT" val="1"/>
  <p:tag name="KSO_WM_BEAUTIFY_FLAG" val="#wm#"/>
  <p:tag name="KSO_WM_UNIT_SHADOW_SCHEMECOLOR_INDEX" val="5"/>
  <p:tag name="KSO_WM_UNIT_USESOURCEFORMAT_APPLY" val="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绿色教育教学卡通风主题">
  <a:themeElements>
    <a:clrScheme name="">
      <a:dk1>
        <a:srgbClr val="000000"/>
      </a:dk1>
      <a:lt1>
        <a:srgbClr val="FFFFFF"/>
      </a:lt1>
      <a:dk2>
        <a:srgbClr val="333638"/>
      </a:dk2>
      <a:lt2>
        <a:srgbClr val="F2F2F2"/>
      </a:lt2>
      <a:accent1>
        <a:srgbClr val="EDF4FB"/>
      </a:accent1>
      <a:accent2>
        <a:srgbClr val="BB72FB"/>
      </a:accent2>
      <a:accent3>
        <a:srgbClr val="5BAE29"/>
      </a:accent3>
      <a:accent4>
        <a:srgbClr val="6BBC3A"/>
      </a:accent4>
      <a:accent5>
        <a:srgbClr val="FF922E"/>
      </a:accent5>
      <a:accent6>
        <a:srgbClr val="6DD22E"/>
      </a:accent6>
      <a:hlink>
        <a:srgbClr val="E28835"/>
      </a:hlink>
      <a:folHlink>
        <a:srgbClr val="9D8874"/>
      </a:folHlink>
    </a:clrScheme>
    <a:fontScheme name="">
      <a:majorFont>
        <a:latin typeface="Microsoft YaHei UI"/>
        <a:ea typeface="Microsoft YaHei UI"/>
        <a:cs typeface=""/>
      </a:majorFont>
      <a:minorFont>
        <a:latin typeface="Microsoft YaHei UI"/>
        <a:ea typeface="Microsoft YaHei UI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WPS 演示</Application>
  <PresentationFormat>宽屏</PresentationFormat>
  <Paragraphs>95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Microsoft YaHei UI</vt:lpstr>
      <vt:lpstr>微软雅黑</vt:lpstr>
      <vt:lpstr>Arial Unicode MS</vt:lpstr>
      <vt:lpstr>Calibri</vt:lpstr>
      <vt:lpstr>WPS</vt:lpstr>
      <vt:lpstr>绿色教育教学卡通风主题</vt:lpstr>
      <vt:lpstr>化学镀镍的结合力影响因素</vt:lpstr>
      <vt:lpstr>非金属与金属的结合力的区别</vt:lpstr>
      <vt:lpstr>前处理的影响</vt:lpstr>
      <vt:lpstr>前处理的原则（90%问题出在前处理）</vt:lpstr>
      <vt:lpstr>工件表面粗糙度</vt:lpstr>
      <vt:lpstr>粗糙度的影响</vt:lpstr>
      <vt:lpstr>化学镍配方的影响</vt:lpstr>
      <vt:lpstr>配方的影响</vt:lpstr>
      <vt:lpstr>后处理热处理</vt:lpstr>
      <vt:lpstr>结合力测试方法</vt:lpstr>
      <vt:lpstr>测试结合力方法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程海</dc:creator>
  <cp:lastModifiedBy>沐槿</cp:lastModifiedBy>
  <cp:revision>10</cp:revision>
  <dcterms:created xsi:type="dcterms:W3CDTF">2023-08-09T12:44:00Z</dcterms:created>
  <dcterms:modified xsi:type="dcterms:W3CDTF">2025-05-21T10:29:43Z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2052-12.1.0.21171</vt:lpwstr>
  </property>
</Properties>
</file>